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0" r:id="rId1"/>
  </p:sldMasterIdLst>
  <p:notesMasterIdLst>
    <p:notesMasterId r:id="rId19"/>
  </p:notesMasterIdLst>
  <p:sldIdLst>
    <p:sldId id="256" r:id="rId2"/>
    <p:sldId id="258" r:id="rId3"/>
    <p:sldId id="289" r:id="rId4"/>
    <p:sldId id="290" r:id="rId5"/>
    <p:sldId id="291" r:id="rId6"/>
    <p:sldId id="292" r:id="rId7"/>
    <p:sldId id="293" r:id="rId8"/>
    <p:sldId id="294" r:id="rId9"/>
    <p:sldId id="295" r:id="rId10"/>
    <p:sldId id="296" r:id="rId11"/>
    <p:sldId id="297" r:id="rId12"/>
    <p:sldId id="298" r:id="rId13"/>
    <p:sldId id="299" r:id="rId14"/>
    <p:sldId id="300" r:id="rId15"/>
    <p:sldId id="301" r:id="rId16"/>
    <p:sldId id="302" r:id="rId17"/>
    <p:sldId id="260" r:id="rId18"/>
  </p:sldIdLst>
  <p:sldSz cx="9144000" cy="5143500" type="screen16x9"/>
  <p:notesSz cx="6858000" cy="9144000"/>
  <p:embeddedFontLst>
    <p:embeddedFont>
      <p:font typeface="Fira Sans" panose="020B0503050000020004" pitchFamily="34" charset="0"/>
      <p:regular r:id="rId20"/>
      <p:bold r:id="rId21"/>
      <p:italic r:id="rId22"/>
      <p:boldItalic r:id="rId23"/>
    </p:embeddedFont>
    <p:embeddedFont>
      <p:font typeface="Roboto" panose="02000000000000000000" pitchFamily="2" charset="0"/>
      <p:regular r:id="rId24"/>
      <p:bold r:id="rId25"/>
      <p:italic r:id="rId26"/>
      <p:boldItalic r:id="rId2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pos="288">
          <p15:clr>
            <a:srgbClr val="9AA0A6"/>
          </p15:clr>
        </p15:guide>
        <p15:guide id="2" orient="horz" pos="261">
          <p15:clr>
            <a:srgbClr val="9AA0A6"/>
          </p15:clr>
        </p15:guide>
        <p15:guide id="3" orient="horz" pos="2984">
          <p15:clr>
            <a:srgbClr val="9AA0A6"/>
          </p15:clr>
        </p15:guide>
        <p15:guide id="4" pos="5464">
          <p15:clr>
            <a:srgbClr val="9AA0A6"/>
          </p15:clr>
        </p15:guide>
        <p15:guide id="5" pos="2880">
          <p15:clr>
            <a:srgbClr val="9AA0A6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2" autoAdjust="0"/>
    <p:restoredTop sz="84778" autoAdjust="0"/>
  </p:normalViewPr>
  <p:slideViewPr>
    <p:cSldViewPr snapToGrid="0">
      <p:cViewPr varScale="1">
        <p:scale>
          <a:sx n="92" d="100"/>
          <a:sy n="92" d="100"/>
        </p:scale>
        <p:origin x="1214" y="72"/>
      </p:cViewPr>
      <p:guideLst>
        <p:guide pos="288"/>
        <p:guide orient="horz" pos="261"/>
        <p:guide orient="horz" pos="2984"/>
        <p:guide pos="546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5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font" Target="fonts/font8.fntdata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" name="Google Shape;56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g965fa5e38f_0_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8" name="Google Shape;388;g965fa5e38f_0_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g965fa5e38f_0_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8" name="Google Shape;388;g965fa5e38f_0_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778188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g965fa5e38f_0_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8" name="Google Shape;388;g965fa5e38f_0_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8029743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g965fa5e38f_0_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8" name="Google Shape;388;g965fa5e38f_0_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2463641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g965fa5e38f_0_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8" name="Google Shape;388;g965fa5e38f_0_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rtl="0">
              <a:spcBef>
                <a:spcPts val="1200"/>
              </a:spcBef>
              <a:spcAft>
                <a:spcPts val="1200"/>
              </a:spcAft>
              <a:buNone/>
            </a:pPr>
            <a:endParaRPr lang="en-US" sz="3200" b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3119250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g965fa5e38f_0_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8" name="Google Shape;388;g965fa5e38f_0_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rtl="0">
              <a:spcBef>
                <a:spcPts val="1200"/>
              </a:spcBef>
              <a:spcAft>
                <a:spcPts val="1200"/>
              </a:spcAft>
              <a:buNone/>
            </a:pPr>
            <a:endParaRPr lang="en-US" sz="3200" b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924940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g965fa5e38f_0_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8" name="Google Shape;388;g965fa5e38f_0_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rtl="0">
              <a:spcBef>
                <a:spcPts val="1200"/>
              </a:spcBef>
              <a:spcAft>
                <a:spcPts val="1200"/>
              </a:spcAft>
              <a:buNone/>
            </a:pPr>
            <a:endParaRPr lang="en-US" sz="4800" b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817496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g965fa5e38f_0_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8" name="Google Shape;388;g965fa5e38f_0_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rtl="0">
              <a:spcBef>
                <a:spcPts val="1200"/>
              </a:spcBef>
              <a:spcAft>
                <a:spcPts val="1200"/>
              </a:spcAft>
              <a:buNone/>
            </a:pPr>
            <a:endParaRPr lang="en-US" sz="3200" b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7279453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g965fa5e38f_0_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8" name="Google Shape;388;g965fa5e38f_0_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rtl="0">
              <a:spcBef>
                <a:spcPts val="1200"/>
              </a:spcBef>
              <a:spcAft>
                <a:spcPts val="1200"/>
              </a:spcAft>
              <a:buNone/>
            </a:pPr>
            <a:endParaRPr lang="en-US" sz="3200" b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064400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g965fa5e38f_0_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8" name="Google Shape;388;g965fa5e38f_0_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rtl="0">
              <a:spcBef>
                <a:spcPts val="1200"/>
              </a:spcBef>
              <a:spcAft>
                <a:spcPts val="1200"/>
              </a:spcAft>
              <a:buNone/>
            </a:pPr>
            <a:endParaRPr lang="en-US" sz="4800" b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1744039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g965fa5e38f_0_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8" name="Google Shape;388;g965fa5e38f_0_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rtl="0">
              <a:spcBef>
                <a:spcPts val="1200"/>
              </a:spcBef>
              <a:spcAft>
                <a:spcPts val="1200"/>
              </a:spcAft>
              <a:buNone/>
            </a:pP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</a:br>
            <a:endParaRPr lang="en-US" sz="3200" b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0249860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g965fa5e38f_0_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8" name="Google Shape;388;g965fa5e38f_0_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rtl="0">
              <a:spcBef>
                <a:spcPts val="1200"/>
              </a:spcBef>
              <a:spcAft>
                <a:spcPts val="1200"/>
              </a:spcAft>
              <a:buNone/>
            </a:pPr>
            <a:endParaRPr lang="en-US" sz="3200" b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35046930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g965fa5e38f_0_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8" name="Google Shape;388;g965fa5e38f_0_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rtl="0">
              <a:spcBef>
                <a:spcPts val="1200"/>
              </a:spcBef>
              <a:spcAft>
                <a:spcPts val="1200"/>
              </a:spcAft>
              <a:buNone/>
            </a:pPr>
            <a:endParaRPr lang="en-US" sz="3200" b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5047979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g965fa5e38f_0_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8" name="Google Shape;388;g965fa5e38f_0_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rtl="0">
              <a:spcBef>
                <a:spcPts val="1200"/>
              </a:spcBef>
              <a:spcAft>
                <a:spcPts val="1200"/>
              </a:spcAft>
              <a:buNone/>
            </a:pPr>
            <a:endParaRPr lang="en-US" sz="3200" b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10532568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g965fa5e38f_0_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8" name="Google Shape;388;g965fa5e38f_0_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 rtl="0">
              <a:spcBef>
                <a:spcPts val="1200"/>
              </a:spcBef>
              <a:spcAft>
                <a:spcPts val="1200"/>
              </a:spcAft>
              <a:buNone/>
            </a:pPr>
            <a:endParaRPr lang="en-US" sz="3200" b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1859647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0" name="Google Shape;490;g965fa5e38f_0_5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1" name="Google Shape;491;g965fa5e38f_0_5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ira Sans"/>
              <a:buNone/>
              <a:defRPr sz="2800" b="1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ira Sans"/>
              <a:buNone/>
              <a:defRPr sz="2800" b="1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ira Sans"/>
              <a:buNone/>
              <a:defRPr sz="2800" b="1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ira Sans"/>
              <a:buNone/>
              <a:defRPr sz="2800" b="1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ira Sans"/>
              <a:buNone/>
              <a:defRPr sz="2800" b="1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ira Sans"/>
              <a:buNone/>
              <a:defRPr sz="2800" b="1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ira Sans"/>
              <a:buNone/>
              <a:defRPr sz="2800" b="1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ira Sans"/>
              <a:buNone/>
              <a:defRPr sz="2800" b="1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Fira Sans"/>
              <a:buNone/>
              <a:defRPr sz="2800" b="1">
                <a:solidFill>
                  <a:schemeClr val="dk1"/>
                </a:solidFill>
                <a:latin typeface="Fira Sans"/>
                <a:ea typeface="Fira Sans"/>
                <a:cs typeface="Fira Sans"/>
                <a:sym typeface="Fira San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Roboto"/>
              <a:buChar char="●"/>
              <a:defRPr sz="1800"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●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Roboto"/>
              <a:buChar char="○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Roboto"/>
              <a:buChar char="■"/>
              <a:defRPr>
                <a:solidFill>
                  <a:schemeClr val="dk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'A catalogue of tragedies': the Shrewsbury maternity scandal - Channel ...">
            <a:extLst>
              <a:ext uri="{FF2B5EF4-FFF2-40B4-BE49-F238E27FC236}">
                <a16:creationId xmlns:a16="http://schemas.microsoft.com/office/drawing/2014/main" id="{94459485-B096-4F74-8871-283F0DCF83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alphaModFix amt="7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8" name="Google Shape;58;p15"/>
          <p:cNvSpPr txBox="1"/>
          <p:nvPr/>
        </p:nvSpPr>
        <p:spPr>
          <a:xfrm>
            <a:off x="4221472" y="201881"/>
            <a:ext cx="4002870" cy="23012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-US" sz="3200" b="1" dirty="0">
                <a:latin typeface="Fira Sans"/>
                <a:ea typeface="Fira Sans"/>
                <a:cs typeface="Fira Sans"/>
                <a:sym typeface="Fira Sans"/>
              </a:rPr>
              <a:t>LCHS7006</a:t>
            </a:r>
            <a:br>
              <a:rPr lang="en-US" sz="3200" b="1" dirty="0">
                <a:latin typeface="Fira Sans"/>
                <a:ea typeface="Fira Sans"/>
                <a:cs typeface="Fira Sans"/>
                <a:sym typeface="Fira Sans"/>
              </a:rPr>
            </a:br>
            <a:r>
              <a:rPr lang="en-US" sz="3200" b="1" dirty="0">
                <a:latin typeface="Fira Sans"/>
                <a:ea typeface="Fira Sans"/>
                <a:cs typeface="Fira Sans"/>
                <a:sym typeface="Fira Sans"/>
              </a:rPr>
              <a:t>Quality Assurance and Service Improvements</a:t>
            </a:r>
            <a:endParaRPr sz="3200" b="1" dirty="0"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59" name="Google Shape;59;p15"/>
          <p:cNvSpPr txBox="1"/>
          <p:nvPr/>
        </p:nvSpPr>
        <p:spPr>
          <a:xfrm>
            <a:off x="4255605" y="2728248"/>
            <a:ext cx="4834900" cy="226918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" sz="2000" dirty="0">
                <a:solidFill>
                  <a:schemeClr val="bg1"/>
                </a:solidFill>
                <a:latin typeface="Roboto"/>
                <a:ea typeface="Roboto"/>
                <a:cs typeface="Roboto"/>
                <a:sym typeface="Roboto"/>
              </a:rPr>
              <a:t>Student Name: Keshaben J. Khanpara </a:t>
            </a:r>
          </a:p>
          <a:p>
            <a:pPr marL="0" lvl="0" indent="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" sz="2000" dirty="0">
                <a:solidFill>
                  <a:schemeClr val="bg1"/>
                </a:solidFill>
                <a:latin typeface="Roboto"/>
                <a:ea typeface="Roboto"/>
                <a:cs typeface="Roboto"/>
                <a:sym typeface="Roboto"/>
              </a:rPr>
              <a:t>Student Id: 2505873</a:t>
            </a:r>
          </a:p>
          <a:p>
            <a:pPr marL="0" lvl="0" indent="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" sz="2000" dirty="0">
                <a:solidFill>
                  <a:schemeClr val="bg1"/>
                </a:solidFill>
                <a:latin typeface="Roboto"/>
                <a:ea typeface="Roboto"/>
                <a:cs typeface="Roboto"/>
                <a:sym typeface="Roboto"/>
              </a:rPr>
              <a:t>Lecturer Name: Dr Arif Ahmed</a:t>
            </a:r>
          </a:p>
          <a:p>
            <a:pPr marL="0" lvl="0" indent="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endParaRPr sz="2000" dirty="0">
              <a:solidFill>
                <a:schemeClr val="bg1"/>
              </a:solidFill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60" name="Google Shape;60;p15"/>
          <p:cNvSpPr/>
          <p:nvPr/>
        </p:nvSpPr>
        <p:spPr>
          <a:xfrm>
            <a:off x="150173" y="3811215"/>
            <a:ext cx="3976681" cy="1332270"/>
          </a:xfrm>
          <a:custGeom>
            <a:avLst/>
            <a:gdLst/>
            <a:ahLst/>
            <a:cxnLst/>
            <a:rect l="l" t="t" r="r" b="b"/>
            <a:pathLst>
              <a:path w="52943" h="17737" extrusionOk="0">
                <a:moveTo>
                  <a:pt x="1" y="0"/>
                </a:moveTo>
                <a:cubicBezTo>
                  <a:pt x="4312" y="10413"/>
                  <a:pt x="14540" y="17736"/>
                  <a:pt x="26472" y="17736"/>
                </a:cubicBezTo>
                <a:cubicBezTo>
                  <a:pt x="38403" y="17736"/>
                  <a:pt x="48632" y="10414"/>
                  <a:pt x="52943" y="0"/>
                </a:cubicBezTo>
                <a:close/>
              </a:path>
            </a:pathLst>
          </a:custGeom>
          <a:solidFill>
            <a:srgbClr val="707D8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" name="Google Shape;61;p15"/>
          <p:cNvSpPr/>
          <p:nvPr/>
        </p:nvSpPr>
        <p:spPr>
          <a:xfrm>
            <a:off x="124109" y="3745042"/>
            <a:ext cx="4028884" cy="139784"/>
          </a:xfrm>
          <a:custGeom>
            <a:avLst/>
            <a:gdLst/>
            <a:ahLst/>
            <a:cxnLst/>
            <a:rect l="l" t="t" r="r" b="b"/>
            <a:pathLst>
              <a:path w="53638" h="1861" extrusionOk="0">
                <a:moveTo>
                  <a:pt x="1" y="0"/>
                </a:moveTo>
                <a:cubicBezTo>
                  <a:pt x="237" y="633"/>
                  <a:pt x="496" y="1252"/>
                  <a:pt x="774" y="1861"/>
                </a:cubicBezTo>
                <a:lnTo>
                  <a:pt x="52864" y="1861"/>
                </a:lnTo>
                <a:cubicBezTo>
                  <a:pt x="53143" y="1252"/>
                  <a:pt x="53401" y="631"/>
                  <a:pt x="5363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" name="Google Shape;62;p15"/>
          <p:cNvSpPr/>
          <p:nvPr/>
        </p:nvSpPr>
        <p:spPr>
          <a:xfrm>
            <a:off x="182246" y="3884825"/>
            <a:ext cx="3912535" cy="209038"/>
          </a:xfrm>
          <a:custGeom>
            <a:avLst/>
            <a:gdLst/>
            <a:ahLst/>
            <a:cxnLst/>
            <a:rect l="l" t="t" r="r" b="b"/>
            <a:pathLst>
              <a:path w="52089" h="2783" extrusionOk="0">
                <a:moveTo>
                  <a:pt x="0" y="1"/>
                </a:moveTo>
                <a:cubicBezTo>
                  <a:pt x="439" y="957"/>
                  <a:pt x="929" y="1885"/>
                  <a:pt x="1466" y="2783"/>
                </a:cubicBezTo>
                <a:lnTo>
                  <a:pt x="50624" y="2783"/>
                </a:lnTo>
                <a:cubicBezTo>
                  <a:pt x="51161" y="1885"/>
                  <a:pt x="51650" y="957"/>
                  <a:pt x="52089" y="1"/>
                </a:cubicBezTo>
                <a:close/>
              </a:path>
            </a:pathLst>
          </a:custGeom>
          <a:solidFill>
            <a:srgbClr val="9FB0B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" name="Google Shape;63;p15"/>
          <p:cNvSpPr/>
          <p:nvPr/>
        </p:nvSpPr>
        <p:spPr>
          <a:xfrm>
            <a:off x="-13949" y="821151"/>
            <a:ext cx="4305073" cy="4322349"/>
          </a:xfrm>
          <a:custGeom>
            <a:avLst/>
            <a:gdLst/>
            <a:ahLst/>
            <a:cxnLst/>
            <a:rect l="l" t="t" r="r" b="b"/>
            <a:pathLst>
              <a:path w="57315" h="57545" extrusionOk="0">
                <a:moveTo>
                  <a:pt x="28657" y="0"/>
                </a:moveTo>
                <a:cubicBezTo>
                  <a:pt x="21056" y="0"/>
                  <a:pt x="13767" y="3032"/>
                  <a:pt x="8393" y="8427"/>
                </a:cubicBezTo>
                <a:cubicBezTo>
                  <a:pt x="3019" y="13823"/>
                  <a:pt x="0" y="21141"/>
                  <a:pt x="0" y="28772"/>
                </a:cubicBezTo>
                <a:cubicBezTo>
                  <a:pt x="0" y="36403"/>
                  <a:pt x="3019" y="43721"/>
                  <a:pt x="8393" y="49117"/>
                </a:cubicBezTo>
                <a:cubicBezTo>
                  <a:pt x="13767" y="54513"/>
                  <a:pt x="21056" y="57544"/>
                  <a:pt x="28657" y="57544"/>
                </a:cubicBezTo>
                <a:cubicBezTo>
                  <a:pt x="36257" y="57544"/>
                  <a:pt x="43546" y="54513"/>
                  <a:pt x="48920" y="49117"/>
                </a:cubicBezTo>
                <a:cubicBezTo>
                  <a:pt x="54295" y="43721"/>
                  <a:pt x="57314" y="36403"/>
                  <a:pt x="57314" y="28772"/>
                </a:cubicBezTo>
                <a:cubicBezTo>
                  <a:pt x="57314" y="21141"/>
                  <a:pt x="54295" y="13823"/>
                  <a:pt x="48920" y="8427"/>
                </a:cubicBezTo>
                <a:cubicBezTo>
                  <a:pt x="43546" y="3032"/>
                  <a:pt x="36257" y="0"/>
                  <a:pt x="28657" y="0"/>
                </a:cubicBezTo>
                <a:close/>
              </a:path>
            </a:pathLst>
          </a:custGeom>
          <a:solidFill>
            <a:srgbClr val="A8E8EB">
              <a:alpha val="2667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" name="Google Shape;64;p15"/>
          <p:cNvSpPr/>
          <p:nvPr/>
        </p:nvSpPr>
        <p:spPr>
          <a:xfrm>
            <a:off x="150173" y="3811215"/>
            <a:ext cx="3976681" cy="1332270"/>
          </a:xfrm>
          <a:custGeom>
            <a:avLst/>
            <a:gdLst/>
            <a:ahLst/>
            <a:cxnLst/>
            <a:rect l="l" t="t" r="r" b="b"/>
            <a:pathLst>
              <a:path w="52943" h="17737" extrusionOk="0">
                <a:moveTo>
                  <a:pt x="1" y="0"/>
                </a:moveTo>
                <a:cubicBezTo>
                  <a:pt x="4312" y="10413"/>
                  <a:pt x="14540" y="17736"/>
                  <a:pt x="26472" y="17736"/>
                </a:cubicBezTo>
                <a:cubicBezTo>
                  <a:pt x="38403" y="17736"/>
                  <a:pt x="48632" y="10414"/>
                  <a:pt x="52943" y="0"/>
                </a:cubicBezTo>
                <a:close/>
              </a:path>
            </a:pathLst>
          </a:custGeom>
          <a:solidFill>
            <a:srgbClr val="707D8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" name="Google Shape;65;p15"/>
          <p:cNvSpPr/>
          <p:nvPr/>
        </p:nvSpPr>
        <p:spPr>
          <a:xfrm>
            <a:off x="1226694" y="1727679"/>
            <a:ext cx="532473" cy="302403"/>
          </a:xfrm>
          <a:custGeom>
            <a:avLst/>
            <a:gdLst/>
            <a:ahLst/>
            <a:cxnLst/>
            <a:rect l="l" t="t" r="r" b="b"/>
            <a:pathLst>
              <a:path w="7089" h="4026" extrusionOk="0">
                <a:moveTo>
                  <a:pt x="2542" y="1"/>
                </a:moveTo>
                <a:cubicBezTo>
                  <a:pt x="1665" y="1"/>
                  <a:pt x="952" y="710"/>
                  <a:pt x="942" y="1588"/>
                </a:cubicBezTo>
                <a:cubicBezTo>
                  <a:pt x="403" y="1720"/>
                  <a:pt x="1" y="2207"/>
                  <a:pt x="1" y="2789"/>
                </a:cubicBezTo>
                <a:cubicBezTo>
                  <a:pt x="1" y="3472"/>
                  <a:pt x="552" y="4026"/>
                  <a:pt x="1232" y="4026"/>
                </a:cubicBezTo>
                <a:lnTo>
                  <a:pt x="5853" y="4026"/>
                </a:lnTo>
                <a:cubicBezTo>
                  <a:pt x="6534" y="4026"/>
                  <a:pt x="7085" y="3472"/>
                  <a:pt x="7085" y="2789"/>
                </a:cubicBezTo>
                <a:cubicBezTo>
                  <a:pt x="7088" y="2106"/>
                  <a:pt x="6536" y="1553"/>
                  <a:pt x="5854" y="1553"/>
                </a:cubicBezTo>
                <a:cubicBezTo>
                  <a:pt x="5729" y="1553"/>
                  <a:pt x="5608" y="1571"/>
                  <a:pt x="5494" y="1606"/>
                </a:cubicBezTo>
                <a:cubicBezTo>
                  <a:pt x="5352" y="1121"/>
                  <a:pt x="4907" y="767"/>
                  <a:pt x="4378" y="767"/>
                </a:cubicBezTo>
                <a:cubicBezTo>
                  <a:pt x="4228" y="767"/>
                  <a:pt x="4084" y="797"/>
                  <a:pt x="3953" y="849"/>
                </a:cubicBezTo>
                <a:cubicBezTo>
                  <a:pt x="3683" y="346"/>
                  <a:pt x="3152" y="1"/>
                  <a:pt x="2542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15"/>
          <p:cNvSpPr/>
          <p:nvPr/>
        </p:nvSpPr>
        <p:spPr>
          <a:xfrm>
            <a:off x="1091340" y="1935590"/>
            <a:ext cx="347320" cy="197321"/>
          </a:xfrm>
          <a:custGeom>
            <a:avLst/>
            <a:gdLst/>
            <a:ahLst/>
            <a:cxnLst/>
            <a:rect l="l" t="t" r="r" b="b"/>
            <a:pathLst>
              <a:path w="4624" h="2627" extrusionOk="0">
                <a:moveTo>
                  <a:pt x="1658" y="0"/>
                </a:moveTo>
                <a:cubicBezTo>
                  <a:pt x="1085" y="0"/>
                  <a:pt x="621" y="464"/>
                  <a:pt x="615" y="1037"/>
                </a:cubicBezTo>
                <a:cubicBezTo>
                  <a:pt x="263" y="1122"/>
                  <a:pt x="1" y="1440"/>
                  <a:pt x="1" y="1820"/>
                </a:cubicBezTo>
                <a:cubicBezTo>
                  <a:pt x="1" y="2265"/>
                  <a:pt x="360" y="2627"/>
                  <a:pt x="804" y="2627"/>
                </a:cubicBezTo>
                <a:lnTo>
                  <a:pt x="3818" y="2627"/>
                </a:lnTo>
                <a:cubicBezTo>
                  <a:pt x="4262" y="2627"/>
                  <a:pt x="4621" y="2266"/>
                  <a:pt x="4621" y="1820"/>
                </a:cubicBezTo>
                <a:cubicBezTo>
                  <a:pt x="4623" y="1372"/>
                  <a:pt x="4263" y="1011"/>
                  <a:pt x="3820" y="1011"/>
                </a:cubicBezTo>
                <a:cubicBezTo>
                  <a:pt x="3738" y="1011"/>
                  <a:pt x="3659" y="1024"/>
                  <a:pt x="3585" y="1047"/>
                </a:cubicBezTo>
                <a:cubicBezTo>
                  <a:pt x="3493" y="731"/>
                  <a:pt x="3202" y="500"/>
                  <a:pt x="2856" y="500"/>
                </a:cubicBezTo>
                <a:cubicBezTo>
                  <a:pt x="2758" y="500"/>
                  <a:pt x="2666" y="519"/>
                  <a:pt x="2579" y="553"/>
                </a:cubicBezTo>
                <a:cubicBezTo>
                  <a:pt x="2403" y="225"/>
                  <a:pt x="2057" y="0"/>
                  <a:pt x="1658" y="0"/>
                </a:cubicBezTo>
                <a:close/>
              </a:path>
            </a:pathLst>
          </a:custGeom>
          <a:solidFill>
            <a:srgbClr val="DEFA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" name="Google Shape;67;p15"/>
          <p:cNvSpPr/>
          <p:nvPr/>
        </p:nvSpPr>
        <p:spPr>
          <a:xfrm>
            <a:off x="2849363" y="2373419"/>
            <a:ext cx="505808" cy="81572"/>
          </a:xfrm>
          <a:custGeom>
            <a:avLst/>
            <a:gdLst/>
            <a:ahLst/>
            <a:cxnLst/>
            <a:rect l="l" t="t" r="r" b="b"/>
            <a:pathLst>
              <a:path w="6734" h="1086" extrusionOk="0">
                <a:moveTo>
                  <a:pt x="542" y="1"/>
                </a:moveTo>
                <a:cubicBezTo>
                  <a:pt x="243" y="1"/>
                  <a:pt x="0" y="243"/>
                  <a:pt x="0" y="543"/>
                </a:cubicBezTo>
                <a:cubicBezTo>
                  <a:pt x="0" y="842"/>
                  <a:pt x="243" y="1085"/>
                  <a:pt x="542" y="1085"/>
                </a:cubicBezTo>
                <a:lnTo>
                  <a:pt x="6191" y="1085"/>
                </a:lnTo>
                <a:cubicBezTo>
                  <a:pt x="6491" y="1085"/>
                  <a:pt x="6734" y="842"/>
                  <a:pt x="6734" y="543"/>
                </a:cubicBezTo>
                <a:cubicBezTo>
                  <a:pt x="6734" y="243"/>
                  <a:pt x="6492" y="1"/>
                  <a:pt x="6191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" name="Google Shape;68;p15"/>
          <p:cNvSpPr/>
          <p:nvPr/>
        </p:nvSpPr>
        <p:spPr>
          <a:xfrm>
            <a:off x="2930185" y="2308672"/>
            <a:ext cx="325012" cy="64822"/>
          </a:xfrm>
          <a:custGeom>
            <a:avLst/>
            <a:gdLst/>
            <a:ahLst/>
            <a:cxnLst/>
            <a:rect l="l" t="t" r="r" b="b"/>
            <a:pathLst>
              <a:path w="4327" h="863" extrusionOk="0">
                <a:moveTo>
                  <a:pt x="169" y="0"/>
                </a:moveTo>
                <a:cubicBezTo>
                  <a:pt x="76" y="0"/>
                  <a:pt x="3" y="76"/>
                  <a:pt x="3" y="168"/>
                </a:cubicBezTo>
                <a:cubicBezTo>
                  <a:pt x="0" y="679"/>
                  <a:pt x="486" y="863"/>
                  <a:pt x="942" y="863"/>
                </a:cubicBezTo>
                <a:lnTo>
                  <a:pt x="4159" y="863"/>
                </a:lnTo>
                <a:cubicBezTo>
                  <a:pt x="4252" y="863"/>
                  <a:pt x="4327" y="787"/>
                  <a:pt x="4327" y="695"/>
                </a:cubicBezTo>
                <a:cubicBezTo>
                  <a:pt x="4327" y="601"/>
                  <a:pt x="4251" y="527"/>
                  <a:pt x="4159" y="527"/>
                </a:cubicBezTo>
                <a:lnTo>
                  <a:pt x="942" y="527"/>
                </a:lnTo>
                <a:cubicBezTo>
                  <a:pt x="716" y="527"/>
                  <a:pt x="337" y="480"/>
                  <a:pt x="337" y="168"/>
                </a:cubicBezTo>
                <a:cubicBezTo>
                  <a:pt x="337" y="74"/>
                  <a:pt x="261" y="0"/>
                  <a:pt x="169" y="0"/>
                </a:cubicBezTo>
                <a:close/>
              </a:path>
            </a:pathLst>
          </a:custGeom>
          <a:solidFill>
            <a:srgbClr val="47474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" name="Google Shape;69;p15"/>
          <p:cNvSpPr/>
          <p:nvPr/>
        </p:nvSpPr>
        <p:spPr>
          <a:xfrm>
            <a:off x="3039549" y="2299884"/>
            <a:ext cx="45744" cy="61968"/>
          </a:xfrm>
          <a:custGeom>
            <a:avLst/>
            <a:gdLst/>
            <a:ahLst/>
            <a:cxnLst/>
            <a:rect l="l" t="t" r="r" b="b"/>
            <a:pathLst>
              <a:path w="609" h="825" extrusionOk="0">
                <a:moveTo>
                  <a:pt x="0" y="0"/>
                </a:moveTo>
                <a:lnTo>
                  <a:pt x="296" y="824"/>
                </a:lnTo>
                <a:lnTo>
                  <a:pt x="608" y="824"/>
                </a:lnTo>
                <a:lnTo>
                  <a:pt x="313" y="0"/>
                </a:lnTo>
                <a:close/>
              </a:path>
            </a:pathLst>
          </a:custGeom>
          <a:solidFill>
            <a:srgbClr val="47474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" name="Google Shape;70;p15"/>
          <p:cNvSpPr/>
          <p:nvPr/>
        </p:nvSpPr>
        <p:spPr>
          <a:xfrm>
            <a:off x="3133366" y="2299884"/>
            <a:ext cx="45744" cy="61968"/>
          </a:xfrm>
          <a:custGeom>
            <a:avLst/>
            <a:gdLst/>
            <a:ahLst/>
            <a:cxnLst/>
            <a:rect l="l" t="t" r="r" b="b"/>
            <a:pathLst>
              <a:path w="609" h="825" extrusionOk="0">
                <a:moveTo>
                  <a:pt x="1" y="0"/>
                </a:moveTo>
                <a:lnTo>
                  <a:pt x="296" y="824"/>
                </a:lnTo>
                <a:lnTo>
                  <a:pt x="609" y="824"/>
                </a:lnTo>
                <a:lnTo>
                  <a:pt x="313" y="0"/>
                </a:lnTo>
                <a:close/>
              </a:path>
            </a:pathLst>
          </a:custGeom>
          <a:solidFill>
            <a:srgbClr val="47474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" name="Google Shape;71;p15"/>
          <p:cNvSpPr/>
          <p:nvPr/>
        </p:nvSpPr>
        <p:spPr>
          <a:xfrm>
            <a:off x="2977806" y="2101137"/>
            <a:ext cx="372032" cy="15022"/>
          </a:xfrm>
          <a:custGeom>
            <a:avLst/>
            <a:gdLst/>
            <a:ahLst/>
            <a:cxnLst/>
            <a:rect l="l" t="t" r="r" b="b"/>
            <a:pathLst>
              <a:path w="4953" h="200" extrusionOk="0">
                <a:moveTo>
                  <a:pt x="100" y="0"/>
                </a:moveTo>
                <a:cubicBezTo>
                  <a:pt x="45" y="1"/>
                  <a:pt x="1" y="46"/>
                  <a:pt x="1" y="101"/>
                </a:cubicBezTo>
                <a:cubicBezTo>
                  <a:pt x="1" y="155"/>
                  <a:pt x="46" y="200"/>
                  <a:pt x="101" y="200"/>
                </a:cubicBezTo>
                <a:lnTo>
                  <a:pt x="4853" y="200"/>
                </a:lnTo>
                <a:cubicBezTo>
                  <a:pt x="4907" y="200"/>
                  <a:pt x="4952" y="155"/>
                  <a:pt x="4952" y="101"/>
                </a:cubicBezTo>
                <a:cubicBezTo>
                  <a:pt x="4952" y="45"/>
                  <a:pt x="4907" y="0"/>
                  <a:pt x="4853" y="0"/>
                </a:cubicBezTo>
                <a:close/>
              </a:path>
            </a:pathLst>
          </a:custGeom>
          <a:solidFill>
            <a:srgbClr val="47474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" name="Google Shape;72;p15"/>
          <p:cNvSpPr/>
          <p:nvPr/>
        </p:nvSpPr>
        <p:spPr>
          <a:xfrm>
            <a:off x="3156125" y="2088894"/>
            <a:ext cx="15098" cy="86079"/>
          </a:xfrm>
          <a:custGeom>
            <a:avLst/>
            <a:gdLst/>
            <a:ahLst/>
            <a:cxnLst/>
            <a:rect l="l" t="t" r="r" b="b"/>
            <a:pathLst>
              <a:path w="201" h="1146" extrusionOk="0">
                <a:moveTo>
                  <a:pt x="101" y="1"/>
                </a:moveTo>
                <a:cubicBezTo>
                  <a:pt x="46" y="1"/>
                  <a:pt x="1" y="46"/>
                  <a:pt x="1" y="101"/>
                </a:cubicBezTo>
                <a:lnTo>
                  <a:pt x="1" y="1046"/>
                </a:lnTo>
                <a:cubicBezTo>
                  <a:pt x="1" y="1101"/>
                  <a:pt x="46" y="1146"/>
                  <a:pt x="101" y="1146"/>
                </a:cubicBezTo>
                <a:cubicBezTo>
                  <a:pt x="156" y="1146"/>
                  <a:pt x="200" y="1101"/>
                  <a:pt x="200" y="1046"/>
                </a:cubicBezTo>
                <a:lnTo>
                  <a:pt x="200" y="101"/>
                </a:lnTo>
                <a:cubicBezTo>
                  <a:pt x="200" y="46"/>
                  <a:pt x="156" y="1"/>
                  <a:pt x="101" y="1"/>
                </a:cubicBezTo>
                <a:close/>
              </a:path>
            </a:pathLst>
          </a:custGeom>
          <a:solidFill>
            <a:srgbClr val="8A8A8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15"/>
          <p:cNvSpPr/>
          <p:nvPr/>
        </p:nvSpPr>
        <p:spPr>
          <a:xfrm>
            <a:off x="3163711" y="2128853"/>
            <a:ext cx="75" cy="75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1"/>
                </a:moveTo>
                <a:close/>
              </a:path>
            </a:pathLst>
          </a:custGeom>
          <a:solidFill>
            <a:srgbClr val="47474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15"/>
          <p:cNvSpPr/>
          <p:nvPr/>
        </p:nvSpPr>
        <p:spPr>
          <a:xfrm>
            <a:off x="3114963" y="2128853"/>
            <a:ext cx="97571" cy="31998"/>
          </a:xfrm>
          <a:custGeom>
            <a:avLst/>
            <a:gdLst/>
            <a:ahLst/>
            <a:cxnLst/>
            <a:rect l="l" t="t" r="r" b="b"/>
            <a:pathLst>
              <a:path w="1299" h="426" extrusionOk="0">
                <a:moveTo>
                  <a:pt x="359" y="1"/>
                </a:moveTo>
                <a:cubicBezTo>
                  <a:pt x="269" y="1"/>
                  <a:pt x="88" y="220"/>
                  <a:pt x="0" y="425"/>
                </a:cubicBezTo>
                <a:lnTo>
                  <a:pt x="1299" y="425"/>
                </a:lnTo>
                <a:cubicBezTo>
                  <a:pt x="1212" y="219"/>
                  <a:pt x="1031" y="1"/>
                  <a:pt x="941" y="1"/>
                </a:cubicBezTo>
                <a:close/>
              </a:path>
            </a:pathLst>
          </a:custGeom>
          <a:solidFill>
            <a:srgbClr val="47474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" name="Google Shape;75;p15"/>
          <p:cNvSpPr/>
          <p:nvPr/>
        </p:nvSpPr>
        <p:spPr>
          <a:xfrm>
            <a:off x="3381690" y="2096029"/>
            <a:ext cx="123410" cy="69028"/>
          </a:xfrm>
          <a:custGeom>
            <a:avLst/>
            <a:gdLst/>
            <a:ahLst/>
            <a:cxnLst/>
            <a:rect l="l" t="t" r="r" b="b"/>
            <a:pathLst>
              <a:path w="1643" h="919" extrusionOk="0">
                <a:moveTo>
                  <a:pt x="977" y="1"/>
                </a:moveTo>
                <a:cubicBezTo>
                  <a:pt x="963" y="1"/>
                  <a:pt x="950" y="6"/>
                  <a:pt x="940" y="15"/>
                </a:cubicBezTo>
                <a:lnTo>
                  <a:pt x="24" y="820"/>
                </a:lnTo>
                <a:cubicBezTo>
                  <a:pt x="6" y="836"/>
                  <a:pt x="1" y="860"/>
                  <a:pt x="9" y="882"/>
                </a:cubicBezTo>
                <a:cubicBezTo>
                  <a:pt x="15" y="904"/>
                  <a:pt x="35" y="919"/>
                  <a:pt x="60" y="919"/>
                </a:cubicBezTo>
                <a:lnTo>
                  <a:pt x="1048" y="919"/>
                </a:lnTo>
                <a:cubicBezTo>
                  <a:pt x="1069" y="919"/>
                  <a:pt x="1089" y="907"/>
                  <a:pt x="1099" y="888"/>
                </a:cubicBezTo>
                <a:lnTo>
                  <a:pt x="1635" y="83"/>
                </a:lnTo>
                <a:cubicBezTo>
                  <a:pt x="1643" y="64"/>
                  <a:pt x="1642" y="44"/>
                  <a:pt x="1632" y="27"/>
                </a:cubicBezTo>
                <a:cubicBezTo>
                  <a:pt x="1621" y="11"/>
                  <a:pt x="1604" y="1"/>
                  <a:pt x="1585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" name="Google Shape;76;p15"/>
          <p:cNvSpPr/>
          <p:nvPr/>
        </p:nvSpPr>
        <p:spPr>
          <a:xfrm>
            <a:off x="3394759" y="2176475"/>
            <a:ext cx="90285" cy="61818"/>
          </a:xfrm>
          <a:custGeom>
            <a:avLst/>
            <a:gdLst/>
            <a:ahLst/>
            <a:cxnLst/>
            <a:rect l="l" t="t" r="r" b="b"/>
            <a:pathLst>
              <a:path w="1202" h="823" extrusionOk="0">
                <a:moveTo>
                  <a:pt x="62" y="0"/>
                </a:moveTo>
                <a:cubicBezTo>
                  <a:pt x="40" y="0"/>
                  <a:pt x="19" y="14"/>
                  <a:pt x="10" y="35"/>
                </a:cubicBezTo>
                <a:cubicBezTo>
                  <a:pt x="1" y="55"/>
                  <a:pt x="6" y="80"/>
                  <a:pt x="23" y="96"/>
                </a:cubicBezTo>
                <a:lnTo>
                  <a:pt x="745" y="807"/>
                </a:lnTo>
                <a:cubicBezTo>
                  <a:pt x="755" y="818"/>
                  <a:pt x="768" y="823"/>
                  <a:pt x="783" y="823"/>
                </a:cubicBezTo>
                <a:lnTo>
                  <a:pt x="1144" y="823"/>
                </a:lnTo>
                <a:cubicBezTo>
                  <a:pt x="1164" y="823"/>
                  <a:pt x="1181" y="813"/>
                  <a:pt x="1192" y="794"/>
                </a:cubicBezTo>
                <a:cubicBezTo>
                  <a:pt x="1202" y="777"/>
                  <a:pt x="1202" y="756"/>
                  <a:pt x="1192" y="738"/>
                </a:cubicBezTo>
                <a:lnTo>
                  <a:pt x="770" y="27"/>
                </a:lnTo>
                <a:cubicBezTo>
                  <a:pt x="760" y="10"/>
                  <a:pt x="741" y="0"/>
                  <a:pt x="721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" name="Google Shape;77;p15"/>
          <p:cNvSpPr/>
          <p:nvPr/>
        </p:nvSpPr>
        <p:spPr>
          <a:xfrm>
            <a:off x="2942428" y="2150936"/>
            <a:ext cx="550274" cy="166299"/>
          </a:xfrm>
          <a:custGeom>
            <a:avLst/>
            <a:gdLst/>
            <a:ahLst/>
            <a:cxnLst/>
            <a:rect l="l" t="t" r="r" b="b"/>
            <a:pathLst>
              <a:path w="7326" h="2214" extrusionOk="0">
                <a:moveTo>
                  <a:pt x="2261" y="0"/>
                </a:moveTo>
                <a:cubicBezTo>
                  <a:pt x="861" y="0"/>
                  <a:pt x="0" y="796"/>
                  <a:pt x="0" y="1368"/>
                </a:cubicBezTo>
                <a:cubicBezTo>
                  <a:pt x="0" y="1889"/>
                  <a:pt x="476" y="2214"/>
                  <a:pt x="1241" y="2214"/>
                </a:cubicBezTo>
                <a:lnTo>
                  <a:pt x="3574" y="2214"/>
                </a:lnTo>
                <a:cubicBezTo>
                  <a:pt x="3590" y="2214"/>
                  <a:pt x="3605" y="2207"/>
                  <a:pt x="3615" y="2196"/>
                </a:cubicBezTo>
                <a:lnTo>
                  <a:pt x="4608" y="1102"/>
                </a:lnTo>
                <a:lnTo>
                  <a:pt x="7162" y="431"/>
                </a:lnTo>
                <a:cubicBezTo>
                  <a:pt x="7180" y="426"/>
                  <a:pt x="7194" y="413"/>
                  <a:pt x="7200" y="396"/>
                </a:cubicBezTo>
                <a:lnTo>
                  <a:pt x="7318" y="75"/>
                </a:lnTo>
                <a:cubicBezTo>
                  <a:pt x="7325" y="59"/>
                  <a:pt x="7322" y="39"/>
                  <a:pt x="7312" y="24"/>
                </a:cubicBezTo>
                <a:cubicBezTo>
                  <a:pt x="7302" y="9"/>
                  <a:pt x="7284" y="0"/>
                  <a:pt x="7266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8" name="Google Shape;78;p15"/>
          <p:cNvSpPr/>
          <p:nvPr/>
        </p:nvSpPr>
        <p:spPr>
          <a:xfrm>
            <a:off x="2961957" y="2170691"/>
            <a:ext cx="147596" cy="96144"/>
          </a:xfrm>
          <a:custGeom>
            <a:avLst/>
            <a:gdLst/>
            <a:ahLst/>
            <a:cxnLst/>
            <a:rect l="l" t="t" r="r" b="b"/>
            <a:pathLst>
              <a:path w="1965" h="1280" extrusionOk="0">
                <a:moveTo>
                  <a:pt x="1908" y="0"/>
                </a:moveTo>
                <a:cubicBezTo>
                  <a:pt x="1046" y="0"/>
                  <a:pt x="574" y="328"/>
                  <a:pt x="330" y="603"/>
                </a:cubicBezTo>
                <a:cubicBezTo>
                  <a:pt x="63" y="902"/>
                  <a:pt x="5" y="1201"/>
                  <a:pt x="2" y="1213"/>
                </a:cubicBezTo>
                <a:cubicBezTo>
                  <a:pt x="0" y="1229"/>
                  <a:pt x="4" y="1247"/>
                  <a:pt x="14" y="1259"/>
                </a:cubicBezTo>
                <a:cubicBezTo>
                  <a:pt x="26" y="1272"/>
                  <a:pt x="42" y="1279"/>
                  <a:pt x="58" y="1279"/>
                </a:cubicBezTo>
                <a:lnTo>
                  <a:pt x="1117" y="1279"/>
                </a:lnTo>
                <a:cubicBezTo>
                  <a:pt x="1126" y="1279"/>
                  <a:pt x="1132" y="1278"/>
                  <a:pt x="1140" y="1275"/>
                </a:cubicBezTo>
                <a:lnTo>
                  <a:pt x="1930" y="952"/>
                </a:lnTo>
                <a:cubicBezTo>
                  <a:pt x="1950" y="943"/>
                  <a:pt x="1965" y="922"/>
                  <a:pt x="1965" y="900"/>
                </a:cubicBezTo>
                <a:lnTo>
                  <a:pt x="1965" y="57"/>
                </a:lnTo>
                <a:cubicBezTo>
                  <a:pt x="1965" y="26"/>
                  <a:pt x="1939" y="0"/>
                  <a:pt x="190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" name="Google Shape;79;p15"/>
          <p:cNvSpPr/>
          <p:nvPr/>
        </p:nvSpPr>
        <p:spPr>
          <a:xfrm>
            <a:off x="3156876" y="2198407"/>
            <a:ext cx="71357" cy="71357"/>
          </a:xfrm>
          <a:custGeom>
            <a:avLst/>
            <a:gdLst/>
            <a:ahLst/>
            <a:cxnLst/>
            <a:rect l="l" t="t" r="r" b="b"/>
            <a:pathLst>
              <a:path w="950" h="950" extrusionOk="0">
                <a:moveTo>
                  <a:pt x="312" y="1"/>
                </a:moveTo>
                <a:lnTo>
                  <a:pt x="312" y="312"/>
                </a:lnTo>
                <a:lnTo>
                  <a:pt x="1" y="312"/>
                </a:lnTo>
                <a:lnTo>
                  <a:pt x="1" y="638"/>
                </a:lnTo>
                <a:lnTo>
                  <a:pt x="312" y="638"/>
                </a:lnTo>
                <a:lnTo>
                  <a:pt x="312" y="949"/>
                </a:lnTo>
                <a:lnTo>
                  <a:pt x="638" y="949"/>
                </a:lnTo>
                <a:lnTo>
                  <a:pt x="638" y="638"/>
                </a:lnTo>
                <a:lnTo>
                  <a:pt x="949" y="638"/>
                </a:lnTo>
                <a:lnTo>
                  <a:pt x="949" y="312"/>
                </a:lnTo>
                <a:lnTo>
                  <a:pt x="638" y="312"/>
                </a:lnTo>
                <a:lnTo>
                  <a:pt x="638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" name="Google Shape;80;p15"/>
          <p:cNvSpPr/>
          <p:nvPr/>
        </p:nvSpPr>
        <p:spPr>
          <a:xfrm>
            <a:off x="124109" y="3745042"/>
            <a:ext cx="4028959" cy="46645"/>
          </a:xfrm>
          <a:custGeom>
            <a:avLst/>
            <a:gdLst/>
            <a:ahLst/>
            <a:cxnLst/>
            <a:rect l="l" t="t" r="r" b="b"/>
            <a:pathLst>
              <a:path w="53639" h="621" extrusionOk="0">
                <a:moveTo>
                  <a:pt x="1" y="0"/>
                </a:moveTo>
                <a:cubicBezTo>
                  <a:pt x="79" y="209"/>
                  <a:pt x="159" y="415"/>
                  <a:pt x="242" y="620"/>
                </a:cubicBezTo>
                <a:lnTo>
                  <a:pt x="53397" y="620"/>
                </a:lnTo>
                <a:cubicBezTo>
                  <a:pt x="53481" y="415"/>
                  <a:pt x="53560" y="209"/>
                  <a:pt x="53638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" name="Google Shape;81;p15"/>
          <p:cNvSpPr/>
          <p:nvPr/>
        </p:nvSpPr>
        <p:spPr>
          <a:xfrm>
            <a:off x="1555464" y="2314756"/>
            <a:ext cx="1166798" cy="1430442"/>
          </a:xfrm>
          <a:custGeom>
            <a:avLst/>
            <a:gdLst/>
            <a:ahLst/>
            <a:cxnLst/>
            <a:rect l="l" t="t" r="r" b="b"/>
            <a:pathLst>
              <a:path w="15534" h="19044" extrusionOk="0">
                <a:moveTo>
                  <a:pt x="1" y="1"/>
                </a:moveTo>
                <a:lnTo>
                  <a:pt x="1" y="19043"/>
                </a:lnTo>
                <a:lnTo>
                  <a:pt x="15534" y="19043"/>
                </a:lnTo>
                <a:lnTo>
                  <a:pt x="15534" y="1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5"/>
          <p:cNvSpPr/>
          <p:nvPr/>
        </p:nvSpPr>
        <p:spPr>
          <a:xfrm>
            <a:off x="1501157" y="2214481"/>
            <a:ext cx="1275335" cy="100275"/>
          </a:xfrm>
          <a:custGeom>
            <a:avLst/>
            <a:gdLst/>
            <a:ahLst/>
            <a:cxnLst/>
            <a:rect l="l" t="t" r="r" b="b"/>
            <a:pathLst>
              <a:path w="16979" h="1335" extrusionOk="0">
                <a:moveTo>
                  <a:pt x="0" y="1"/>
                </a:moveTo>
                <a:lnTo>
                  <a:pt x="0" y="1335"/>
                </a:lnTo>
                <a:lnTo>
                  <a:pt x="16978" y="1335"/>
                </a:lnTo>
                <a:lnTo>
                  <a:pt x="16978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p15"/>
          <p:cNvSpPr/>
          <p:nvPr/>
        </p:nvSpPr>
        <p:spPr>
          <a:xfrm>
            <a:off x="1530001" y="2314756"/>
            <a:ext cx="1217799" cy="40110"/>
          </a:xfrm>
          <a:custGeom>
            <a:avLst/>
            <a:gdLst/>
            <a:ahLst/>
            <a:cxnLst/>
            <a:rect l="l" t="t" r="r" b="b"/>
            <a:pathLst>
              <a:path w="16213" h="534" extrusionOk="0">
                <a:moveTo>
                  <a:pt x="0" y="1"/>
                </a:moveTo>
                <a:lnTo>
                  <a:pt x="0" y="534"/>
                </a:lnTo>
                <a:lnTo>
                  <a:pt x="16212" y="534"/>
                </a:lnTo>
                <a:lnTo>
                  <a:pt x="16212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" name="Google Shape;84;p15"/>
          <p:cNvSpPr/>
          <p:nvPr/>
        </p:nvSpPr>
        <p:spPr>
          <a:xfrm>
            <a:off x="1555464" y="3157214"/>
            <a:ext cx="1166798" cy="106134"/>
          </a:xfrm>
          <a:custGeom>
            <a:avLst/>
            <a:gdLst/>
            <a:ahLst/>
            <a:cxnLst/>
            <a:rect l="l" t="t" r="r" b="b"/>
            <a:pathLst>
              <a:path w="15534" h="1413" extrusionOk="0">
                <a:moveTo>
                  <a:pt x="1" y="0"/>
                </a:moveTo>
                <a:lnTo>
                  <a:pt x="1" y="1412"/>
                </a:lnTo>
                <a:lnTo>
                  <a:pt x="15534" y="1412"/>
                </a:lnTo>
                <a:lnTo>
                  <a:pt x="15534" y="0"/>
                </a:lnTo>
                <a:close/>
              </a:path>
            </a:pathLst>
          </a:custGeom>
          <a:solidFill>
            <a:srgbClr val="249AD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5" name="Google Shape;85;p15"/>
          <p:cNvSpPr/>
          <p:nvPr/>
        </p:nvSpPr>
        <p:spPr>
          <a:xfrm>
            <a:off x="1555464" y="3131676"/>
            <a:ext cx="1166798" cy="25613"/>
          </a:xfrm>
          <a:custGeom>
            <a:avLst/>
            <a:gdLst/>
            <a:ahLst/>
            <a:cxnLst/>
            <a:rect l="l" t="t" r="r" b="b"/>
            <a:pathLst>
              <a:path w="15534" h="341" extrusionOk="0">
                <a:moveTo>
                  <a:pt x="1" y="0"/>
                </a:moveTo>
                <a:lnTo>
                  <a:pt x="1" y="340"/>
                </a:lnTo>
                <a:lnTo>
                  <a:pt x="15534" y="340"/>
                </a:lnTo>
                <a:lnTo>
                  <a:pt x="15534" y="0"/>
                </a:lnTo>
                <a:close/>
              </a:path>
            </a:pathLst>
          </a:custGeom>
          <a:solidFill>
            <a:srgbClr val="249AD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" name="Google Shape;86;p15"/>
          <p:cNvSpPr/>
          <p:nvPr/>
        </p:nvSpPr>
        <p:spPr>
          <a:xfrm>
            <a:off x="1684358" y="3382250"/>
            <a:ext cx="909087" cy="65348"/>
          </a:xfrm>
          <a:custGeom>
            <a:avLst/>
            <a:gdLst/>
            <a:ahLst/>
            <a:cxnLst/>
            <a:rect l="l" t="t" r="r" b="b"/>
            <a:pathLst>
              <a:path w="12103" h="870" extrusionOk="0">
                <a:moveTo>
                  <a:pt x="1" y="1"/>
                </a:moveTo>
                <a:lnTo>
                  <a:pt x="1" y="870"/>
                </a:lnTo>
                <a:lnTo>
                  <a:pt x="12103" y="870"/>
                </a:lnTo>
                <a:lnTo>
                  <a:pt x="12103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7" name="Google Shape;87;p15"/>
          <p:cNvSpPr/>
          <p:nvPr/>
        </p:nvSpPr>
        <p:spPr>
          <a:xfrm>
            <a:off x="1552760" y="3263272"/>
            <a:ext cx="1166798" cy="25613"/>
          </a:xfrm>
          <a:custGeom>
            <a:avLst/>
            <a:gdLst/>
            <a:ahLst/>
            <a:cxnLst/>
            <a:rect l="l" t="t" r="r" b="b"/>
            <a:pathLst>
              <a:path w="15534" h="341" extrusionOk="0">
                <a:moveTo>
                  <a:pt x="1" y="0"/>
                </a:moveTo>
                <a:lnTo>
                  <a:pt x="1" y="341"/>
                </a:lnTo>
                <a:lnTo>
                  <a:pt x="15534" y="341"/>
                </a:lnTo>
                <a:lnTo>
                  <a:pt x="15534" y="0"/>
                </a:lnTo>
                <a:close/>
              </a:path>
            </a:pathLst>
          </a:custGeom>
          <a:solidFill>
            <a:srgbClr val="249AD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8" name="Google Shape;88;p15"/>
          <p:cNvSpPr/>
          <p:nvPr/>
        </p:nvSpPr>
        <p:spPr>
          <a:xfrm>
            <a:off x="1815806" y="2037818"/>
            <a:ext cx="646043" cy="1344514"/>
          </a:xfrm>
          <a:custGeom>
            <a:avLst/>
            <a:gdLst/>
            <a:ahLst/>
            <a:cxnLst/>
            <a:rect l="l" t="t" r="r" b="b"/>
            <a:pathLst>
              <a:path w="8601" h="17900" extrusionOk="0">
                <a:moveTo>
                  <a:pt x="0" y="0"/>
                </a:moveTo>
                <a:lnTo>
                  <a:pt x="0" y="17900"/>
                </a:lnTo>
                <a:lnTo>
                  <a:pt x="8600" y="17900"/>
                </a:lnTo>
                <a:lnTo>
                  <a:pt x="860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9" name="Google Shape;89;p15"/>
          <p:cNvSpPr/>
          <p:nvPr/>
        </p:nvSpPr>
        <p:spPr>
          <a:xfrm>
            <a:off x="2008171" y="1900062"/>
            <a:ext cx="261542" cy="261542"/>
          </a:xfrm>
          <a:custGeom>
            <a:avLst/>
            <a:gdLst/>
            <a:ahLst/>
            <a:cxnLst/>
            <a:rect l="l" t="t" r="r" b="b"/>
            <a:pathLst>
              <a:path w="3482" h="3482" extrusionOk="0">
                <a:moveTo>
                  <a:pt x="1743" y="1"/>
                </a:moveTo>
                <a:cubicBezTo>
                  <a:pt x="1742" y="1"/>
                  <a:pt x="1741" y="1"/>
                  <a:pt x="1741" y="1"/>
                </a:cubicBezTo>
                <a:cubicBezTo>
                  <a:pt x="779" y="1"/>
                  <a:pt x="0" y="779"/>
                  <a:pt x="0" y="1741"/>
                </a:cubicBezTo>
                <a:cubicBezTo>
                  <a:pt x="0" y="2703"/>
                  <a:pt x="779" y="3482"/>
                  <a:pt x="1741" y="3482"/>
                </a:cubicBezTo>
                <a:cubicBezTo>
                  <a:pt x="2703" y="3482"/>
                  <a:pt x="3481" y="2703"/>
                  <a:pt x="3481" y="1741"/>
                </a:cubicBezTo>
                <a:cubicBezTo>
                  <a:pt x="3481" y="780"/>
                  <a:pt x="2703" y="1"/>
                  <a:pt x="1743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15"/>
          <p:cNvSpPr/>
          <p:nvPr/>
        </p:nvSpPr>
        <p:spPr>
          <a:xfrm>
            <a:off x="2030930" y="1922821"/>
            <a:ext cx="216024" cy="216024"/>
          </a:xfrm>
          <a:custGeom>
            <a:avLst/>
            <a:gdLst/>
            <a:ahLst/>
            <a:cxnLst/>
            <a:rect l="l" t="t" r="r" b="b"/>
            <a:pathLst>
              <a:path w="2876" h="2876" extrusionOk="0">
                <a:moveTo>
                  <a:pt x="1438" y="1"/>
                </a:moveTo>
                <a:cubicBezTo>
                  <a:pt x="644" y="1"/>
                  <a:pt x="0" y="644"/>
                  <a:pt x="0" y="1438"/>
                </a:cubicBezTo>
                <a:cubicBezTo>
                  <a:pt x="0" y="2232"/>
                  <a:pt x="644" y="2876"/>
                  <a:pt x="1438" y="2876"/>
                </a:cubicBezTo>
                <a:cubicBezTo>
                  <a:pt x="2232" y="2876"/>
                  <a:pt x="2875" y="2232"/>
                  <a:pt x="2875" y="1438"/>
                </a:cubicBezTo>
                <a:cubicBezTo>
                  <a:pt x="2875" y="644"/>
                  <a:pt x="2232" y="1"/>
                  <a:pt x="1438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1" name="Google Shape;91;p15"/>
          <p:cNvSpPr/>
          <p:nvPr/>
        </p:nvSpPr>
        <p:spPr>
          <a:xfrm>
            <a:off x="2074796" y="1966686"/>
            <a:ext cx="128217" cy="128142"/>
          </a:xfrm>
          <a:custGeom>
            <a:avLst/>
            <a:gdLst/>
            <a:ahLst/>
            <a:cxnLst/>
            <a:rect l="l" t="t" r="r" b="b"/>
            <a:pathLst>
              <a:path w="1707" h="1706" extrusionOk="0">
                <a:moveTo>
                  <a:pt x="560" y="1"/>
                </a:moveTo>
                <a:lnTo>
                  <a:pt x="560" y="561"/>
                </a:lnTo>
                <a:lnTo>
                  <a:pt x="0" y="561"/>
                </a:lnTo>
                <a:lnTo>
                  <a:pt x="0" y="1147"/>
                </a:lnTo>
                <a:lnTo>
                  <a:pt x="560" y="1147"/>
                </a:lnTo>
                <a:lnTo>
                  <a:pt x="560" y="1705"/>
                </a:lnTo>
                <a:lnTo>
                  <a:pt x="1146" y="1705"/>
                </a:lnTo>
                <a:lnTo>
                  <a:pt x="1146" y="1147"/>
                </a:lnTo>
                <a:lnTo>
                  <a:pt x="1706" y="1147"/>
                </a:lnTo>
                <a:lnTo>
                  <a:pt x="1706" y="561"/>
                </a:lnTo>
                <a:lnTo>
                  <a:pt x="1146" y="561"/>
                </a:lnTo>
                <a:lnTo>
                  <a:pt x="1146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2" name="Google Shape;92;p15"/>
          <p:cNvSpPr/>
          <p:nvPr/>
        </p:nvSpPr>
        <p:spPr>
          <a:xfrm>
            <a:off x="1880479" y="2214181"/>
            <a:ext cx="58438" cy="100350"/>
          </a:xfrm>
          <a:custGeom>
            <a:avLst/>
            <a:gdLst/>
            <a:ahLst/>
            <a:cxnLst/>
            <a:rect l="l" t="t" r="r" b="b"/>
            <a:pathLst>
              <a:path w="778" h="1336" extrusionOk="0">
                <a:moveTo>
                  <a:pt x="1" y="1"/>
                </a:moveTo>
                <a:lnTo>
                  <a:pt x="1" y="1336"/>
                </a:lnTo>
                <a:lnTo>
                  <a:pt x="271" y="1336"/>
                </a:lnTo>
                <a:lnTo>
                  <a:pt x="271" y="742"/>
                </a:lnTo>
                <a:lnTo>
                  <a:pt x="507" y="742"/>
                </a:lnTo>
                <a:lnTo>
                  <a:pt x="507" y="1336"/>
                </a:lnTo>
                <a:lnTo>
                  <a:pt x="777" y="1336"/>
                </a:lnTo>
                <a:lnTo>
                  <a:pt x="777" y="1"/>
                </a:lnTo>
                <a:lnTo>
                  <a:pt x="507" y="1"/>
                </a:lnTo>
                <a:lnTo>
                  <a:pt x="507" y="548"/>
                </a:lnTo>
                <a:lnTo>
                  <a:pt x="271" y="548"/>
                </a:lnTo>
                <a:lnTo>
                  <a:pt x="271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" name="Google Shape;93;p15"/>
          <p:cNvSpPr/>
          <p:nvPr/>
        </p:nvSpPr>
        <p:spPr>
          <a:xfrm>
            <a:off x="1958671" y="2212904"/>
            <a:ext cx="59339" cy="103054"/>
          </a:xfrm>
          <a:custGeom>
            <a:avLst/>
            <a:gdLst/>
            <a:ahLst/>
            <a:cxnLst/>
            <a:rect l="l" t="t" r="r" b="b"/>
            <a:pathLst>
              <a:path w="790" h="1372" extrusionOk="0">
                <a:moveTo>
                  <a:pt x="394" y="195"/>
                </a:moveTo>
                <a:cubicBezTo>
                  <a:pt x="415" y="195"/>
                  <a:pt x="431" y="198"/>
                  <a:pt x="446" y="205"/>
                </a:cubicBezTo>
                <a:cubicBezTo>
                  <a:pt x="461" y="211"/>
                  <a:pt x="472" y="218"/>
                  <a:pt x="481" y="228"/>
                </a:cubicBezTo>
                <a:cubicBezTo>
                  <a:pt x="488" y="239"/>
                  <a:pt x="496" y="252"/>
                  <a:pt x="501" y="268"/>
                </a:cubicBezTo>
                <a:cubicBezTo>
                  <a:pt x="506" y="286"/>
                  <a:pt x="508" y="300"/>
                  <a:pt x="509" y="315"/>
                </a:cubicBezTo>
                <a:cubicBezTo>
                  <a:pt x="511" y="331"/>
                  <a:pt x="512" y="349"/>
                  <a:pt x="512" y="371"/>
                </a:cubicBezTo>
                <a:lnTo>
                  <a:pt x="512" y="996"/>
                </a:lnTo>
                <a:cubicBezTo>
                  <a:pt x="512" y="1018"/>
                  <a:pt x="511" y="1036"/>
                  <a:pt x="509" y="1051"/>
                </a:cubicBezTo>
                <a:cubicBezTo>
                  <a:pt x="508" y="1066"/>
                  <a:pt x="506" y="1083"/>
                  <a:pt x="501" y="1100"/>
                </a:cubicBezTo>
                <a:cubicBezTo>
                  <a:pt x="497" y="1116"/>
                  <a:pt x="488" y="1130"/>
                  <a:pt x="481" y="1140"/>
                </a:cubicBezTo>
                <a:cubicBezTo>
                  <a:pt x="473" y="1150"/>
                  <a:pt x="462" y="1158"/>
                  <a:pt x="446" y="1166"/>
                </a:cubicBezTo>
                <a:cubicBezTo>
                  <a:pt x="432" y="1172"/>
                  <a:pt x="415" y="1176"/>
                  <a:pt x="394" y="1176"/>
                </a:cubicBezTo>
                <a:cubicBezTo>
                  <a:pt x="374" y="1176"/>
                  <a:pt x="355" y="1172"/>
                  <a:pt x="342" y="1166"/>
                </a:cubicBezTo>
                <a:cubicBezTo>
                  <a:pt x="328" y="1157"/>
                  <a:pt x="317" y="1150"/>
                  <a:pt x="308" y="1140"/>
                </a:cubicBezTo>
                <a:cubicBezTo>
                  <a:pt x="301" y="1131"/>
                  <a:pt x="295" y="1116"/>
                  <a:pt x="290" y="1100"/>
                </a:cubicBezTo>
                <a:cubicBezTo>
                  <a:pt x="285" y="1082"/>
                  <a:pt x="282" y="1066"/>
                  <a:pt x="281" y="1051"/>
                </a:cubicBezTo>
                <a:cubicBezTo>
                  <a:pt x="280" y="1036"/>
                  <a:pt x="278" y="1018"/>
                  <a:pt x="278" y="996"/>
                </a:cubicBezTo>
                <a:lnTo>
                  <a:pt x="278" y="371"/>
                </a:lnTo>
                <a:cubicBezTo>
                  <a:pt x="278" y="349"/>
                  <a:pt x="280" y="331"/>
                  <a:pt x="281" y="315"/>
                </a:cubicBezTo>
                <a:cubicBezTo>
                  <a:pt x="282" y="300"/>
                  <a:pt x="285" y="286"/>
                  <a:pt x="290" y="268"/>
                </a:cubicBezTo>
                <a:cubicBezTo>
                  <a:pt x="295" y="252"/>
                  <a:pt x="301" y="239"/>
                  <a:pt x="308" y="228"/>
                </a:cubicBezTo>
                <a:cubicBezTo>
                  <a:pt x="317" y="219"/>
                  <a:pt x="328" y="211"/>
                  <a:pt x="342" y="205"/>
                </a:cubicBezTo>
                <a:cubicBezTo>
                  <a:pt x="355" y="198"/>
                  <a:pt x="374" y="195"/>
                  <a:pt x="394" y="195"/>
                </a:cubicBezTo>
                <a:close/>
                <a:moveTo>
                  <a:pt x="394" y="0"/>
                </a:moveTo>
                <a:cubicBezTo>
                  <a:pt x="322" y="0"/>
                  <a:pt x="260" y="10"/>
                  <a:pt x="209" y="30"/>
                </a:cubicBezTo>
                <a:cubicBezTo>
                  <a:pt x="158" y="48"/>
                  <a:pt x="118" y="77"/>
                  <a:pt x="87" y="115"/>
                </a:cubicBezTo>
                <a:cubicBezTo>
                  <a:pt x="57" y="154"/>
                  <a:pt x="35" y="198"/>
                  <a:pt x="21" y="251"/>
                </a:cubicBezTo>
                <a:cubicBezTo>
                  <a:pt x="7" y="303"/>
                  <a:pt x="0" y="364"/>
                  <a:pt x="0" y="436"/>
                </a:cubicBezTo>
                <a:lnTo>
                  <a:pt x="0" y="930"/>
                </a:lnTo>
                <a:cubicBezTo>
                  <a:pt x="0" y="1002"/>
                  <a:pt x="7" y="1064"/>
                  <a:pt x="21" y="1116"/>
                </a:cubicBezTo>
                <a:cubicBezTo>
                  <a:pt x="35" y="1169"/>
                  <a:pt x="57" y="1215"/>
                  <a:pt x="87" y="1254"/>
                </a:cubicBezTo>
                <a:cubicBezTo>
                  <a:pt x="117" y="1293"/>
                  <a:pt x="158" y="1322"/>
                  <a:pt x="209" y="1342"/>
                </a:cubicBezTo>
                <a:cubicBezTo>
                  <a:pt x="260" y="1361"/>
                  <a:pt x="322" y="1371"/>
                  <a:pt x="394" y="1371"/>
                </a:cubicBezTo>
                <a:cubicBezTo>
                  <a:pt x="534" y="1371"/>
                  <a:pt x="636" y="1332"/>
                  <a:pt x="697" y="1259"/>
                </a:cubicBezTo>
                <a:cubicBezTo>
                  <a:pt x="759" y="1183"/>
                  <a:pt x="789" y="1074"/>
                  <a:pt x="789" y="930"/>
                </a:cubicBezTo>
                <a:lnTo>
                  <a:pt x="789" y="436"/>
                </a:lnTo>
                <a:cubicBezTo>
                  <a:pt x="789" y="293"/>
                  <a:pt x="759" y="184"/>
                  <a:pt x="697" y="110"/>
                </a:cubicBezTo>
                <a:cubicBezTo>
                  <a:pt x="636" y="37"/>
                  <a:pt x="534" y="0"/>
                  <a:pt x="39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15"/>
          <p:cNvSpPr/>
          <p:nvPr/>
        </p:nvSpPr>
        <p:spPr>
          <a:xfrm>
            <a:off x="2035137" y="2212679"/>
            <a:ext cx="54156" cy="103280"/>
          </a:xfrm>
          <a:custGeom>
            <a:avLst/>
            <a:gdLst/>
            <a:ahLst/>
            <a:cxnLst/>
            <a:rect l="l" t="t" r="r" b="b"/>
            <a:pathLst>
              <a:path w="721" h="1375" extrusionOk="0">
                <a:moveTo>
                  <a:pt x="359" y="0"/>
                </a:moveTo>
                <a:cubicBezTo>
                  <a:pt x="247" y="0"/>
                  <a:pt x="160" y="31"/>
                  <a:pt x="97" y="90"/>
                </a:cubicBezTo>
                <a:cubicBezTo>
                  <a:pt x="32" y="148"/>
                  <a:pt x="0" y="233"/>
                  <a:pt x="0" y="341"/>
                </a:cubicBezTo>
                <a:cubicBezTo>
                  <a:pt x="0" y="393"/>
                  <a:pt x="9" y="440"/>
                  <a:pt x="24" y="483"/>
                </a:cubicBezTo>
                <a:cubicBezTo>
                  <a:pt x="39" y="526"/>
                  <a:pt x="58" y="561"/>
                  <a:pt x="80" y="588"/>
                </a:cubicBezTo>
                <a:cubicBezTo>
                  <a:pt x="103" y="617"/>
                  <a:pt x="131" y="647"/>
                  <a:pt x="168" y="678"/>
                </a:cubicBezTo>
                <a:lnTo>
                  <a:pt x="311" y="802"/>
                </a:lnTo>
                <a:cubicBezTo>
                  <a:pt x="363" y="847"/>
                  <a:pt x="398" y="887"/>
                  <a:pt x="421" y="923"/>
                </a:cubicBezTo>
                <a:cubicBezTo>
                  <a:pt x="445" y="958"/>
                  <a:pt x="456" y="1003"/>
                  <a:pt x="456" y="1056"/>
                </a:cubicBezTo>
                <a:cubicBezTo>
                  <a:pt x="456" y="1088"/>
                  <a:pt x="449" y="1114"/>
                  <a:pt x="434" y="1135"/>
                </a:cubicBezTo>
                <a:cubicBezTo>
                  <a:pt x="420" y="1155"/>
                  <a:pt x="397" y="1165"/>
                  <a:pt x="365" y="1165"/>
                </a:cubicBezTo>
                <a:cubicBezTo>
                  <a:pt x="322" y="1165"/>
                  <a:pt x="290" y="1145"/>
                  <a:pt x="267" y="1103"/>
                </a:cubicBezTo>
                <a:cubicBezTo>
                  <a:pt x="247" y="1060"/>
                  <a:pt x="236" y="998"/>
                  <a:pt x="235" y="915"/>
                </a:cubicBezTo>
                <a:lnTo>
                  <a:pt x="0" y="957"/>
                </a:lnTo>
                <a:cubicBezTo>
                  <a:pt x="6" y="1099"/>
                  <a:pt x="39" y="1204"/>
                  <a:pt x="101" y="1272"/>
                </a:cubicBezTo>
                <a:cubicBezTo>
                  <a:pt x="162" y="1339"/>
                  <a:pt x="254" y="1374"/>
                  <a:pt x="378" y="1374"/>
                </a:cubicBezTo>
                <a:cubicBezTo>
                  <a:pt x="480" y="1374"/>
                  <a:pt x="562" y="1342"/>
                  <a:pt x="626" y="1277"/>
                </a:cubicBezTo>
                <a:cubicBezTo>
                  <a:pt x="688" y="1215"/>
                  <a:pt x="721" y="1135"/>
                  <a:pt x="721" y="1038"/>
                </a:cubicBezTo>
                <a:cubicBezTo>
                  <a:pt x="721" y="994"/>
                  <a:pt x="716" y="954"/>
                  <a:pt x="705" y="915"/>
                </a:cubicBezTo>
                <a:cubicBezTo>
                  <a:pt x="693" y="877"/>
                  <a:pt x="678" y="840"/>
                  <a:pt x="659" y="808"/>
                </a:cubicBezTo>
                <a:cubicBezTo>
                  <a:pt x="640" y="777"/>
                  <a:pt x="618" y="749"/>
                  <a:pt x="596" y="723"/>
                </a:cubicBezTo>
                <a:cubicBezTo>
                  <a:pt x="574" y="698"/>
                  <a:pt x="548" y="672"/>
                  <a:pt x="518" y="645"/>
                </a:cubicBezTo>
                <a:lnTo>
                  <a:pt x="378" y="522"/>
                </a:lnTo>
                <a:cubicBezTo>
                  <a:pt x="358" y="504"/>
                  <a:pt x="342" y="489"/>
                  <a:pt x="332" y="479"/>
                </a:cubicBezTo>
                <a:cubicBezTo>
                  <a:pt x="322" y="469"/>
                  <a:pt x="309" y="454"/>
                  <a:pt x="297" y="436"/>
                </a:cubicBezTo>
                <a:cubicBezTo>
                  <a:pt x="284" y="419"/>
                  <a:pt x="275" y="399"/>
                  <a:pt x="270" y="380"/>
                </a:cubicBezTo>
                <a:cubicBezTo>
                  <a:pt x="262" y="361"/>
                  <a:pt x="260" y="339"/>
                  <a:pt x="260" y="315"/>
                </a:cubicBezTo>
                <a:cubicBezTo>
                  <a:pt x="260" y="284"/>
                  <a:pt x="267" y="259"/>
                  <a:pt x="285" y="236"/>
                </a:cubicBezTo>
                <a:cubicBezTo>
                  <a:pt x="300" y="215"/>
                  <a:pt x="324" y="204"/>
                  <a:pt x="353" y="203"/>
                </a:cubicBezTo>
                <a:cubicBezTo>
                  <a:pt x="357" y="202"/>
                  <a:pt x="360" y="202"/>
                  <a:pt x="363" y="202"/>
                </a:cubicBezTo>
                <a:cubicBezTo>
                  <a:pt x="377" y="202"/>
                  <a:pt x="389" y="206"/>
                  <a:pt x="399" y="211"/>
                </a:cubicBezTo>
                <a:cubicBezTo>
                  <a:pt x="413" y="218"/>
                  <a:pt x="423" y="226"/>
                  <a:pt x="430" y="238"/>
                </a:cubicBezTo>
                <a:cubicBezTo>
                  <a:pt x="438" y="250"/>
                  <a:pt x="443" y="265"/>
                  <a:pt x="449" y="284"/>
                </a:cubicBezTo>
                <a:cubicBezTo>
                  <a:pt x="452" y="303"/>
                  <a:pt x="456" y="322"/>
                  <a:pt x="457" y="341"/>
                </a:cubicBezTo>
                <a:cubicBezTo>
                  <a:pt x="459" y="359"/>
                  <a:pt x="460" y="383"/>
                  <a:pt x="461" y="409"/>
                </a:cubicBezTo>
                <a:lnTo>
                  <a:pt x="694" y="372"/>
                </a:lnTo>
                <a:cubicBezTo>
                  <a:pt x="691" y="344"/>
                  <a:pt x="689" y="318"/>
                  <a:pt x="686" y="296"/>
                </a:cubicBezTo>
                <a:cubicBezTo>
                  <a:pt x="682" y="272"/>
                  <a:pt x="677" y="247"/>
                  <a:pt x="670" y="221"/>
                </a:cubicBezTo>
                <a:cubicBezTo>
                  <a:pt x="663" y="194"/>
                  <a:pt x="653" y="172"/>
                  <a:pt x="643" y="151"/>
                </a:cubicBezTo>
                <a:cubicBezTo>
                  <a:pt x="631" y="131"/>
                  <a:pt x="617" y="111"/>
                  <a:pt x="600" y="91"/>
                </a:cubicBezTo>
                <a:cubicBezTo>
                  <a:pt x="584" y="72"/>
                  <a:pt x="563" y="55"/>
                  <a:pt x="542" y="42"/>
                </a:cubicBezTo>
                <a:cubicBezTo>
                  <a:pt x="518" y="30"/>
                  <a:pt x="492" y="19"/>
                  <a:pt x="461" y="11"/>
                </a:cubicBezTo>
                <a:cubicBezTo>
                  <a:pt x="430" y="4"/>
                  <a:pt x="395" y="0"/>
                  <a:pt x="359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15"/>
          <p:cNvSpPr/>
          <p:nvPr/>
        </p:nvSpPr>
        <p:spPr>
          <a:xfrm>
            <a:off x="2106043" y="2214181"/>
            <a:ext cx="57536" cy="100501"/>
          </a:xfrm>
          <a:custGeom>
            <a:avLst/>
            <a:gdLst/>
            <a:ahLst/>
            <a:cxnLst/>
            <a:rect l="l" t="t" r="r" b="b"/>
            <a:pathLst>
              <a:path w="766" h="1338" extrusionOk="0">
                <a:moveTo>
                  <a:pt x="359" y="189"/>
                </a:moveTo>
                <a:cubicBezTo>
                  <a:pt x="393" y="189"/>
                  <a:pt x="420" y="193"/>
                  <a:pt x="441" y="200"/>
                </a:cubicBezTo>
                <a:cubicBezTo>
                  <a:pt x="461" y="208"/>
                  <a:pt x="477" y="220"/>
                  <a:pt x="487" y="239"/>
                </a:cubicBezTo>
                <a:cubicBezTo>
                  <a:pt x="497" y="256"/>
                  <a:pt x="503" y="276"/>
                  <a:pt x="505" y="296"/>
                </a:cubicBezTo>
                <a:cubicBezTo>
                  <a:pt x="508" y="317"/>
                  <a:pt x="509" y="345"/>
                  <a:pt x="509" y="379"/>
                </a:cubicBezTo>
                <a:cubicBezTo>
                  <a:pt x="509" y="449"/>
                  <a:pt x="499" y="496"/>
                  <a:pt x="479" y="522"/>
                </a:cubicBezTo>
                <a:cubicBezTo>
                  <a:pt x="458" y="550"/>
                  <a:pt x="418" y="563"/>
                  <a:pt x="359" y="563"/>
                </a:cubicBezTo>
                <a:lnTo>
                  <a:pt x="272" y="563"/>
                </a:lnTo>
                <a:lnTo>
                  <a:pt x="272" y="189"/>
                </a:lnTo>
                <a:close/>
                <a:moveTo>
                  <a:pt x="1" y="1"/>
                </a:moveTo>
                <a:lnTo>
                  <a:pt x="1" y="1336"/>
                </a:lnTo>
                <a:lnTo>
                  <a:pt x="1" y="1338"/>
                </a:lnTo>
                <a:lnTo>
                  <a:pt x="273" y="1338"/>
                </a:lnTo>
                <a:lnTo>
                  <a:pt x="273" y="756"/>
                </a:lnTo>
                <a:lnTo>
                  <a:pt x="393" y="756"/>
                </a:lnTo>
                <a:cubicBezTo>
                  <a:pt x="449" y="756"/>
                  <a:pt x="499" y="749"/>
                  <a:pt x="543" y="737"/>
                </a:cubicBezTo>
                <a:cubicBezTo>
                  <a:pt x="586" y="725"/>
                  <a:pt x="625" y="705"/>
                  <a:pt x="659" y="678"/>
                </a:cubicBezTo>
                <a:cubicBezTo>
                  <a:pt x="694" y="649"/>
                  <a:pt x="720" y="611"/>
                  <a:pt x="739" y="562"/>
                </a:cubicBezTo>
                <a:cubicBezTo>
                  <a:pt x="756" y="512"/>
                  <a:pt x="765" y="454"/>
                  <a:pt x="765" y="384"/>
                </a:cubicBezTo>
                <a:cubicBezTo>
                  <a:pt x="765" y="128"/>
                  <a:pt x="649" y="1"/>
                  <a:pt x="417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" name="Google Shape;96;p15"/>
          <p:cNvSpPr/>
          <p:nvPr/>
        </p:nvSpPr>
        <p:spPr>
          <a:xfrm>
            <a:off x="2180030" y="2214181"/>
            <a:ext cx="20355" cy="100350"/>
          </a:xfrm>
          <a:custGeom>
            <a:avLst/>
            <a:gdLst/>
            <a:ahLst/>
            <a:cxnLst/>
            <a:rect l="l" t="t" r="r" b="b"/>
            <a:pathLst>
              <a:path w="271" h="1336" extrusionOk="0">
                <a:moveTo>
                  <a:pt x="0" y="1"/>
                </a:moveTo>
                <a:lnTo>
                  <a:pt x="0" y="1336"/>
                </a:lnTo>
                <a:lnTo>
                  <a:pt x="270" y="1336"/>
                </a:lnTo>
                <a:lnTo>
                  <a:pt x="270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15"/>
          <p:cNvSpPr/>
          <p:nvPr/>
        </p:nvSpPr>
        <p:spPr>
          <a:xfrm>
            <a:off x="2214957" y="2214106"/>
            <a:ext cx="52203" cy="100425"/>
          </a:xfrm>
          <a:custGeom>
            <a:avLst/>
            <a:gdLst/>
            <a:ahLst/>
            <a:cxnLst/>
            <a:rect l="l" t="t" r="r" b="b"/>
            <a:pathLst>
              <a:path w="695" h="1337" extrusionOk="0">
                <a:moveTo>
                  <a:pt x="1" y="0"/>
                </a:moveTo>
                <a:lnTo>
                  <a:pt x="1" y="201"/>
                </a:lnTo>
                <a:lnTo>
                  <a:pt x="215" y="201"/>
                </a:lnTo>
                <a:lnTo>
                  <a:pt x="215" y="1337"/>
                </a:lnTo>
                <a:lnTo>
                  <a:pt x="485" y="1337"/>
                </a:lnTo>
                <a:lnTo>
                  <a:pt x="485" y="201"/>
                </a:lnTo>
                <a:lnTo>
                  <a:pt x="694" y="201"/>
                </a:lnTo>
                <a:lnTo>
                  <a:pt x="6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15"/>
          <p:cNvSpPr/>
          <p:nvPr/>
        </p:nvSpPr>
        <p:spPr>
          <a:xfrm>
            <a:off x="2276100" y="2214181"/>
            <a:ext cx="61517" cy="100350"/>
          </a:xfrm>
          <a:custGeom>
            <a:avLst/>
            <a:gdLst/>
            <a:ahLst/>
            <a:cxnLst/>
            <a:rect l="l" t="t" r="r" b="b"/>
            <a:pathLst>
              <a:path w="819" h="1336" extrusionOk="0">
                <a:moveTo>
                  <a:pt x="410" y="340"/>
                </a:moveTo>
                <a:lnTo>
                  <a:pt x="490" y="872"/>
                </a:lnTo>
                <a:lnTo>
                  <a:pt x="332" y="872"/>
                </a:lnTo>
                <a:lnTo>
                  <a:pt x="410" y="340"/>
                </a:lnTo>
                <a:close/>
                <a:moveTo>
                  <a:pt x="261" y="1"/>
                </a:moveTo>
                <a:lnTo>
                  <a:pt x="0" y="1336"/>
                </a:lnTo>
                <a:lnTo>
                  <a:pt x="257" y="1336"/>
                </a:lnTo>
                <a:lnTo>
                  <a:pt x="306" y="1041"/>
                </a:lnTo>
                <a:lnTo>
                  <a:pt x="517" y="1041"/>
                </a:lnTo>
                <a:lnTo>
                  <a:pt x="566" y="1336"/>
                </a:lnTo>
                <a:lnTo>
                  <a:pt x="819" y="1336"/>
                </a:lnTo>
                <a:lnTo>
                  <a:pt x="559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15"/>
          <p:cNvSpPr/>
          <p:nvPr/>
        </p:nvSpPr>
        <p:spPr>
          <a:xfrm>
            <a:off x="2353541" y="2214181"/>
            <a:ext cx="43715" cy="100501"/>
          </a:xfrm>
          <a:custGeom>
            <a:avLst/>
            <a:gdLst/>
            <a:ahLst/>
            <a:cxnLst/>
            <a:rect l="l" t="t" r="r" b="b"/>
            <a:pathLst>
              <a:path w="582" h="1338" extrusionOk="0">
                <a:moveTo>
                  <a:pt x="1" y="1"/>
                </a:moveTo>
                <a:lnTo>
                  <a:pt x="1" y="1336"/>
                </a:lnTo>
                <a:lnTo>
                  <a:pt x="1" y="1338"/>
                </a:lnTo>
                <a:lnTo>
                  <a:pt x="582" y="1338"/>
                </a:lnTo>
                <a:lnTo>
                  <a:pt x="582" y="1152"/>
                </a:lnTo>
                <a:lnTo>
                  <a:pt x="272" y="1152"/>
                </a:lnTo>
                <a:lnTo>
                  <a:pt x="272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15"/>
          <p:cNvSpPr/>
          <p:nvPr/>
        </p:nvSpPr>
        <p:spPr>
          <a:xfrm>
            <a:off x="1880479" y="2387990"/>
            <a:ext cx="516699" cy="994339"/>
          </a:xfrm>
          <a:custGeom>
            <a:avLst/>
            <a:gdLst/>
            <a:ahLst/>
            <a:cxnLst/>
            <a:rect l="l" t="t" r="r" b="b"/>
            <a:pathLst>
              <a:path w="6879" h="13238" extrusionOk="0">
                <a:moveTo>
                  <a:pt x="1" y="1"/>
                </a:moveTo>
                <a:lnTo>
                  <a:pt x="1" y="13238"/>
                </a:lnTo>
                <a:lnTo>
                  <a:pt x="6879" y="13238"/>
                </a:lnTo>
                <a:lnTo>
                  <a:pt x="6879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" name="Google Shape;101;p15"/>
          <p:cNvSpPr/>
          <p:nvPr/>
        </p:nvSpPr>
        <p:spPr>
          <a:xfrm>
            <a:off x="1758495" y="3447522"/>
            <a:ext cx="51903" cy="297596"/>
          </a:xfrm>
          <a:custGeom>
            <a:avLst/>
            <a:gdLst/>
            <a:ahLst/>
            <a:cxnLst/>
            <a:rect l="l" t="t" r="r" b="b"/>
            <a:pathLst>
              <a:path w="691" h="3962" extrusionOk="0">
                <a:moveTo>
                  <a:pt x="1" y="1"/>
                </a:moveTo>
                <a:lnTo>
                  <a:pt x="1" y="3961"/>
                </a:lnTo>
                <a:lnTo>
                  <a:pt x="691" y="3961"/>
                </a:lnTo>
                <a:lnTo>
                  <a:pt x="691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2" name="Google Shape;102;p15"/>
          <p:cNvSpPr/>
          <p:nvPr/>
        </p:nvSpPr>
        <p:spPr>
          <a:xfrm>
            <a:off x="2467338" y="3447522"/>
            <a:ext cx="51828" cy="297596"/>
          </a:xfrm>
          <a:custGeom>
            <a:avLst/>
            <a:gdLst/>
            <a:ahLst/>
            <a:cxnLst/>
            <a:rect l="l" t="t" r="r" b="b"/>
            <a:pathLst>
              <a:path w="690" h="3962" extrusionOk="0">
                <a:moveTo>
                  <a:pt x="1" y="1"/>
                </a:moveTo>
                <a:lnTo>
                  <a:pt x="1" y="3961"/>
                </a:lnTo>
                <a:lnTo>
                  <a:pt x="689" y="3961"/>
                </a:lnTo>
                <a:lnTo>
                  <a:pt x="689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15"/>
          <p:cNvSpPr/>
          <p:nvPr/>
        </p:nvSpPr>
        <p:spPr>
          <a:xfrm>
            <a:off x="1909547" y="3745042"/>
            <a:ext cx="458637" cy="46645"/>
          </a:xfrm>
          <a:custGeom>
            <a:avLst/>
            <a:gdLst/>
            <a:ahLst/>
            <a:cxnLst/>
            <a:rect l="l" t="t" r="r" b="b"/>
            <a:pathLst>
              <a:path w="6106" h="621" extrusionOk="0">
                <a:moveTo>
                  <a:pt x="1" y="0"/>
                </a:moveTo>
                <a:lnTo>
                  <a:pt x="1" y="620"/>
                </a:lnTo>
                <a:lnTo>
                  <a:pt x="6106" y="620"/>
                </a:lnTo>
                <a:lnTo>
                  <a:pt x="6106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15"/>
          <p:cNvSpPr/>
          <p:nvPr/>
        </p:nvSpPr>
        <p:spPr>
          <a:xfrm>
            <a:off x="1909547" y="3745042"/>
            <a:ext cx="458637" cy="19604"/>
          </a:xfrm>
          <a:custGeom>
            <a:avLst/>
            <a:gdLst/>
            <a:ahLst/>
            <a:cxnLst/>
            <a:rect l="l" t="t" r="r" b="b"/>
            <a:pathLst>
              <a:path w="6106" h="261" extrusionOk="0">
                <a:moveTo>
                  <a:pt x="1" y="0"/>
                </a:moveTo>
                <a:lnTo>
                  <a:pt x="1" y="260"/>
                </a:lnTo>
                <a:lnTo>
                  <a:pt x="6106" y="260"/>
                </a:lnTo>
                <a:lnTo>
                  <a:pt x="6106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15"/>
          <p:cNvSpPr/>
          <p:nvPr/>
        </p:nvSpPr>
        <p:spPr>
          <a:xfrm>
            <a:off x="1745801" y="3791611"/>
            <a:ext cx="786203" cy="46720"/>
          </a:xfrm>
          <a:custGeom>
            <a:avLst/>
            <a:gdLst/>
            <a:ahLst/>
            <a:cxnLst/>
            <a:rect l="l" t="t" r="r" b="b"/>
            <a:pathLst>
              <a:path w="10467" h="622" extrusionOk="0">
                <a:moveTo>
                  <a:pt x="0" y="0"/>
                </a:moveTo>
                <a:lnTo>
                  <a:pt x="0" y="622"/>
                </a:lnTo>
                <a:lnTo>
                  <a:pt x="10466" y="622"/>
                </a:lnTo>
                <a:lnTo>
                  <a:pt x="10466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15"/>
          <p:cNvSpPr/>
          <p:nvPr/>
        </p:nvSpPr>
        <p:spPr>
          <a:xfrm>
            <a:off x="1556215" y="3838256"/>
            <a:ext cx="1165295" cy="46645"/>
          </a:xfrm>
          <a:custGeom>
            <a:avLst/>
            <a:gdLst/>
            <a:ahLst/>
            <a:cxnLst/>
            <a:rect l="l" t="t" r="r" b="b"/>
            <a:pathLst>
              <a:path w="15514" h="621" extrusionOk="0">
                <a:moveTo>
                  <a:pt x="1" y="1"/>
                </a:moveTo>
                <a:lnTo>
                  <a:pt x="1" y="621"/>
                </a:lnTo>
                <a:lnTo>
                  <a:pt x="15514" y="621"/>
                </a:lnTo>
                <a:lnTo>
                  <a:pt x="15514" y="1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15"/>
          <p:cNvSpPr/>
          <p:nvPr/>
        </p:nvSpPr>
        <p:spPr>
          <a:xfrm>
            <a:off x="1745801" y="3791611"/>
            <a:ext cx="786203" cy="19604"/>
          </a:xfrm>
          <a:custGeom>
            <a:avLst/>
            <a:gdLst/>
            <a:ahLst/>
            <a:cxnLst/>
            <a:rect l="l" t="t" r="r" b="b"/>
            <a:pathLst>
              <a:path w="10467" h="261" extrusionOk="0">
                <a:moveTo>
                  <a:pt x="0" y="0"/>
                </a:moveTo>
                <a:lnTo>
                  <a:pt x="0" y="260"/>
                </a:lnTo>
                <a:lnTo>
                  <a:pt x="10466" y="260"/>
                </a:lnTo>
                <a:lnTo>
                  <a:pt x="10466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15"/>
          <p:cNvSpPr/>
          <p:nvPr/>
        </p:nvSpPr>
        <p:spPr>
          <a:xfrm>
            <a:off x="1556215" y="3838256"/>
            <a:ext cx="1165295" cy="19529"/>
          </a:xfrm>
          <a:custGeom>
            <a:avLst/>
            <a:gdLst/>
            <a:ahLst/>
            <a:cxnLst/>
            <a:rect l="l" t="t" r="r" b="b"/>
            <a:pathLst>
              <a:path w="15514" h="260" extrusionOk="0">
                <a:moveTo>
                  <a:pt x="1" y="1"/>
                </a:moveTo>
                <a:lnTo>
                  <a:pt x="1" y="259"/>
                </a:lnTo>
                <a:lnTo>
                  <a:pt x="15514" y="259"/>
                </a:lnTo>
                <a:lnTo>
                  <a:pt x="15514" y="1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" name="Google Shape;109;p15"/>
          <p:cNvSpPr/>
          <p:nvPr/>
        </p:nvSpPr>
        <p:spPr>
          <a:xfrm>
            <a:off x="2722196" y="2417885"/>
            <a:ext cx="734375" cy="100350"/>
          </a:xfrm>
          <a:custGeom>
            <a:avLst/>
            <a:gdLst/>
            <a:ahLst/>
            <a:cxnLst/>
            <a:rect l="l" t="t" r="r" b="b"/>
            <a:pathLst>
              <a:path w="9777" h="1336" extrusionOk="0">
                <a:moveTo>
                  <a:pt x="1" y="1"/>
                </a:moveTo>
                <a:lnTo>
                  <a:pt x="1" y="1335"/>
                </a:lnTo>
                <a:lnTo>
                  <a:pt x="9776" y="1335"/>
                </a:lnTo>
                <a:lnTo>
                  <a:pt x="9776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15"/>
          <p:cNvSpPr/>
          <p:nvPr/>
        </p:nvSpPr>
        <p:spPr>
          <a:xfrm>
            <a:off x="2722196" y="2518160"/>
            <a:ext cx="655732" cy="1226963"/>
          </a:xfrm>
          <a:custGeom>
            <a:avLst/>
            <a:gdLst/>
            <a:ahLst/>
            <a:cxnLst/>
            <a:rect l="l" t="t" r="r" b="b"/>
            <a:pathLst>
              <a:path w="8730" h="16335" extrusionOk="0">
                <a:moveTo>
                  <a:pt x="1" y="0"/>
                </a:moveTo>
                <a:lnTo>
                  <a:pt x="1" y="16334"/>
                </a:lnTo>
                <a:lnTo>
                  <a:pt x="8730" y="16334"/>
                </a:lnTo>
                <a:lnTo>
                  <a:pt x="873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p15"/>
          <p:cNvSpPr/>
          <p:nvPr/>
        </p:nvSpPr>
        <p:spPr>
          <a:xfrm>
            <a:off x="2792277" y="2608369"/>
            <a:ext cx="127466" cy="221507"/>
          </a:xfrm>
          <a:custGeom>
            <a:avLst/>
            <a:gdLst/>
            <a:ahLst/>
            <a:cxnLst/>
            <a:rect l="l" t="t" r="r" b="b"/>
            <a:pathLst>
              <a:path w="1697" h="2949" extrusionOk="0">
                <a:moveTo>
                  <a:pt x="1" y="0"/>
                </a:moveTo>
                <a:lnTo>
                  <a:pt x="1" y="2948"/>
                </a:lnTo>
                <a:lnTo>
                  <a:pt x="1696" y="2948"/>
                </a:lnTo>
                <a:lnTo>
                  <a:pt x="1696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2" name="Google Shape;112;p15"/>
          <p:cNvSpPr/>
          <p:nvPr/>
        </p:nvSpPr>
        <p:spPr>
          <a:xfrm>
            <a:off x="2809853" y="2629251"/>
            <a:ext cx="92463" cy="179444"/>
          </a:xfrm>
          <a:custGeom>
            <a:avLst/>
            <a:gdLst/>
            <a:ahLst/>
            <a:cxnLst/>
            <a:rect l="l" t="t" r="r" b="b"/>
            <a:pathLst>
              <a:path w="1231" h="2389" extrusionOk="0">
                <a:moveTo>
                  <a:pt x="0" y="1"/>
                </a:moveTo>
                <a:lnTo>
                  <a:pt x="0" y="2389"/>
                </a:lnTo>
                <a:lnTo>
                  <a:pt x="1230" y="2389"/>
                </a:lnTo>
                <a:lnTo>
                  <a:pt x="1230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3" name="Google Shape;113;p15"/>
          <p:cNvSpPr/>
          <p:nvPr/>
        </p:nvSpPr>
        <p:spPr>
          <a:xfrm>
            <a:off x="2800539" y="2709921"/>
            <a:ext cx="111091" cy="18327"/>
          </a:xfrm>
          <a:custGeom>
            <a:avLst/>
            <a:gdLst/>
            <a:ahLst/>
            <a:cxnLst/>
            <a:rect l="l" t="t" r="r" b="b"/>
            <a:pathLst>
              <a:path w="1479" h="244" extrusionOk="0">
                <a:moveTo>
                  <a:pt x="0" y="0"/>
                </a:moveTo>
                <a:lnTo>
                  <a:pt x="0" y="244"/>
                </a:lnTo>
                <a:lnTo>
                  <a:pt x="1479" y="244"/>
                </a:lnTo>
                <a:lnTo>
                  <a:pt x="1479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" name="Google Shape;114;p15"/>
          <p:cNvSpPr/>
          <p:nvPr/>
        </p:nvSpPr>
        <p:spPr>
          <a:xfrm>
            <a:off x="2986519" y="2608369"/>
            <a:ext cx="127316" cy="221507"/>
          </a:xfrm>
          <a:custGeom>
            <a:avLst/>
            <a:gdLst/>
            <a:ahLst/>
            <a:cxnLst/>
            <a:rect l="l" t="t" r="r" b="b"/>
            <a:pathLst>
              <a:path w="1695" h="2949" extrusionOk="0">
                <a:moveTo>
                  <a:pt x="0" y="0"/>
                </a:moveTo>
                <a:lnTo>
                  <a:pt x="0" y="2948"/>
                </a:lnTo>
                <a:lnTo>
                  <a:pt x="1695" y="2948"/>
                </a:lnTo>
                <a:lnTo>
                  <a:pt x="1695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" name="Google Shape;115;p15"/>
          <p:cNvSpPr/>
          <p:nvPr/>
        </p:nvSpPr>
        <p:spPr>
          <a:xfrm>
            <a:off x="3003871" y="2629251"/>
            <a:ext cx="92463" cy="179444"/>
          </a:xfrm>
          <a:custGeom>
            <a:avLst/>
            <a:gdLst/>
            <a:ahLst/>
            <a:cxnLst/>
            <a:rect l="l" t="t" r="r" b="b"/>
            <a:pathLst>
              <a:path w="1231" h="2389" extrusionOk="0">
                <a:moveTo>
                  <a:pt x="1" y="1"/>
                </a:moveTo>
                <a:lnTo>
                  <a:pt x="1" y="2389"/>
                </a:lnTo>
                <a:lnTo>
                  <a:pt x="1231" y="2389"/>
                </a:lnTo>
                <a:lnTo>
                  <a:pt x="1231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" name="Google Shape;116;p15"/>
          <p:cNvSpPr/>
          <p:nvPr/>
        </p:nvSpPr>
        <p:spPr>
          <a:xfrm>
            <a:off x="2994557" y="2709921"/>
            <a:ext cx="111167" cy="18327"/>
          </a:xfrm>
          <a:custGeom>
            <a:avLst/>
            <a:gdLst/>
            <a:ahLst/>
            <a:cxnLst/>
            <a:rect l="l" t="t" r="r" b="b"/>
            <a:pathLst>
              <a:path w="1480" h="244" extrusionOk="0">
                <a:moveTo>
                  <a:pt x="1" y="0"/>
                </a:moveTo>
                <a:lnTo>
                  <a:pt x="1" y="244"/>
                </a:lnTo>
                <a:lnTo>
                  <a:pt x="1479" y="244"/>
                </a:lnTo>
                <a:lnTo>
                  <a:pt x="1479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15"/>
          <p:cNvSpPr/>
          <p:nvPr/>
        </p:nvSpPr>
        <p:spPr>
          <a:xfrm>
            <a:off x="3180612" y="2608369"/>
            <a:ext cx="127316" cy="221507"/>
          </a:xfrm>
          <a:custGeom>
            <a:avLst/>
            <a:gdLst/>
            <a:ahLst/>
            <a:cxnLst/>
            <a:rect l="l" t="t" r="r" b="b"/>
            <a:pathLst>
              <a:path w="1695" h="2949" extrusionOk="0">
                <a:moveTo>
                  <a:pt x="0" y="0"/>
                </a:moveTo>
                <a:lnTo>
                  <a:pt x="0" y="2948"/>
                </a:lnTo>
                <a:lnTo>
                  <a:pt x="1694" y="2948"/>
                </a:lnTo>
                <a:lnTo>
                  <a:pt x="1694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" name="Google Shape;118;p15"/>
          <p:cNvSpPr/>
          <p:nvPr/>
        </p:nvSpPr>
        <p:spPr>
          <a:xfrm>
            <a:off x="3197963" y="2629251"/>
            <a:ext cx="92463" cy="179444"/>
          </a:xfrm>
          <a:custGeom>
            <a:avLst/>
            <a:gdLst/>
            <a:ahLst/>
            <a:cxnLst/>
            <a:rect l="l" t="t" r="r" b="b"/>
            <a:pathLst>
              <a:path w="1231" h="2389" extrusionOk="0">
                <a:moveTo>
                  <a:pt x="0" y="1"/>
                </a:moveTo>
                <a:lnTo>
                  <a:pt x="0" y="2389"/>
                </a:lnTo>
                <a:lnTo>
                  <a:pt x="1230" y="2389"/>
                </a:lnTo>
                <a:lnTo>
                  <a:pt x="1230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Google Shape;119;p15"/>
          <p:cNvSpPr/>
          <p:nvPr/>
        </p:nvSpPr>
        <p:spPr>
          <a:xfrm>
            <a:off x="3188649" y="2709921"/>
            <a:ext cx="111091" cy="18327"/>
          </a:xfrm>
          <a:custGeom>
            <a:avLst/>
            <a:gdLst/>
            <a:ahLst/>
            <a:cxnLst/>
            <a:rect l="l" t="t" r="r" b="b"/>
            <a:pathLst>
              <a:path w="1479" h="244" extrusionOk="0">
                <a:moveTo>
                  <a:pt x="0" y="0"/>
                </a:moveTo>
                <a:lnTo>
                  <a:pt x="0" y="244"/>
                </a:lnTo>
                <a:lnTo>
                  <a:pt x="1479" y="244"/>
                </a:lnTo>
                <a:lnTo>
                  <a:pt x="1479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" name="Google Shape;120;p15"/>
          <p:cNvSpPr/>
          <p:nvPr/>
        </p:nvSpPr>
        <p:spPr>
          <a:xfrm>
            <a:off x="2792277" y="2935783"/>
            <a:ext cx="127466" cy="221507"/>
          </a:xfrm>
          <a:custGeom>
            <a:avLst/>
            <a:gdLst/>
            <a:ahLst/>
            <a:cxnLst/>
            <a:rect l="l" t="t" r="r" b="b"/>
            <a:pathLst>
              <a:path w="1697" h="2949" extrusionOk="0">
                <a:moveTo>
                  <a:pt x="1" y="0"/>
                </a:moveTo>
                <a:lnTo>
                  <a:pt x="1" y="2948"/>
                </a:lnTo>
                <a:lnTo>
                  <a:pt x="1696" y="2948"/>
                </a:lnTo>
                <a:lnTo>
                  <a:pt x="1696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1" name="Google Shape;121;p15"/>
          <p:cNvSpPr/>
          <p:nvPr/>
        </p:nvSpPr>
        <p:spPr>
          <a:xfrm>
            <a:off x="2809853" y="2956815"/>
            <a:ext cx="92463" cy="179444"/>
          </a:xfrm>
          <a:custGeom>
            <a:avLst/>
            <a:gdLst/>
            <a:ahLst/>
            <a:cxnLst/>
            <a:rect l="l" t="t" r="r" b="b"/>
            <a:pathLst>
              <a:path w="1231" h="2389" extrusionOk="0">
                <a:moveTo>
                  <a:pt x="0" y="1"/>
                </a:moveTo>
                <a:lnTo>
                  <a:pt x="0" y="2389"/>
                </a:lnTo>
                <a:lnTo>
                  <a:pt x="1230" y="2389"/>
                </a:lnTo>
                <a:lnTo>
                  <a:pt x="1230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p15"/>
          <p:cNvSpPr/>
          <p:nvPr/>
        </p:nvSpPr>
        <p:spPr>
          <a:xfrm>
            <a:off x="2800539" y="3037260"/>
            <a:ext cx="111091" cy="18403"/>
          </a:xfrm>
          <a:custGeom>
            <a:avLst/>
            <a:gdLst/>
            <a:ahLst/>
            <a:cxnLst/>
            <a:rect l="l" t="t" r="r" b="b"/>
            <a:pathLst>
              <a:path w="1479" h="245" extrusionOk="0">
                <a:moveTo>
                  <a:pt x="0" y="1"/>
                </a:moveTo>
                <a:lnTo>
                  <a:pt x="0" y="244"/>
                </a:lnTo>
                <a:lnTo>
                  <a:pt x="1479" y="244"/>
                </a:lnTo>
                <a:lnTo>
                  <a:pt x="1479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3" name="Google Shape;123;p15"/>
          <p:cNvSpPr/>
          <p:nvPr/>
        </p:nvSpPr>
        <p:spPr>
          <a:xfrm>
            <a:off x="2986519" y="2935783"/>
            <a:ext cx="127316" cy="221507"/>
          </a:xfrm>
          <a:custGeom>
            <a:avLst/>
            <a:gdLst/>
            <a:ahLst/>
            <a:cxnLst/>
            <a:rect l="l" t="t" r="r" b="b"/>
            <a:pathLst>
              <a:path w="1695" h="2949" extrusionOk="0">
                <a:moveTo>
                  <a:pt x="0" y="0"/>
                </a:moveTo>
                <a:lnTo>
                  <a:pt x="0" y="2948"/>
                </a:lnTo>
                <a:lnTo>
                  <a:pt x="1695" y="2948"/>
                </a:lnTo>
                <a:lnTo>
                  <a:pt x="1695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" name="Google Shape;124;p15"/>
          <p:cNvSpPr/>
          <p:nvPr/>
        </p:nvSpPr>
        <p:spPr>
          <a:xfrm>
            <a:off x="3003871" y="2956815"/>
            <a:ext cx="92463" cy="179444"/>
          </a:xfrm>
          <a:custGeom>
            <a:avLst/>
            <a:gdLst/>
            <a:ahLst/>
            <a:cxnLst/>
            <a:rect l="l" t="t" r="r" b="b"/>
            <a:pathLst>
              <a:path w="1231" h="2389" extrusionOk="0">
                <a:moveTo>
                  <a:pt x="1" y="1"/>
                </a:moveTo>
                <a:lnTo>
                  <a:pt x="1" y="2389"/>
                </a:lnTo>
                <a:lnTo>
                  <a:pt x="1231" y="2389"/>
                </a:lnTo>
                <a:lnTo>
                  <a:pt x="1231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15"/>
          <p:cNvSpPr/>
          <p:nvPr/>
        </p:nvSpPr>
        <p:spPr>
          <a:xfrm>
            <a:off x="2994557" y="3037260"/>
            <a:ext cx="111167" cy="18403"/>
          </a:xfrm>
          <a:custGeom>
            <a:avLst/>
            <a:gdLst/>
            <a:ahLst/>
            <a:cxnLst/>
            <a:rect l="l" t="t" r="r" b="b"/>
            <a:pathLst>
              <a:path w="1480" h="245" extrusionOk="0">
                <a:moveTo>
                  <a:pt x="1" y="1"/>
                </a:moveTo>
                <a:lnTo>
                  <a:pt x="1" y="244"/>
                </a:lnTo>
                <a:lnTo>
                  <a:pt x="1479" y="244"/>
                </a:lnTo>
                <a:lnTo>
                  <a:pt x="1479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15"/>
          <p:cNvSpPr/>
          <p:nvPr/>
        </p:nvSpPr>
        <p:spPr>
          <a:xfrm>
            <a:off x="3180612" y="2935783"/>
            <a:ext cx="127316" cy="221507"/>
          </a:xfrm>
          <a:custGeom>
            <a:avLst/>
            <a:gdLst/>
            <a:ahLst/>
            <a:cxnLst/>
            <a:rect l="l" t="t" r="r" b="b"/>
            <a:pathLst>
              <a:path w="1695" h="2949" extrusionOk="0">
                <a:moveTo>
                  <a:pt x="0" y="0"/>
                </a:moveTo>
                <a:lnTo>
                  <a:pt x="0" y="2948"/>
                </a:lnTo>
                <a:lnTo>
                  <a:pt x="1694" y="2948"/>
                </a:lnTo>
                <a:lnTo>
                  <a:pt x="1694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" name="Google Shape;127;p15"/>
          <p:cNvSpPr/>
          <p:nvPr/>
        </p:nvSpPr>
        <p:spPr>
          <a:xfrm>
            <a:off x="3197963" y="2956815"/>
            <a:ext cx="92463" cy="179444"/>
          </a:xfrm>
          <a:custGeom>
            <a:avLst/>
            <a:gdLst/>
            <a:ahLst/>
            <a:cxnLst/>
            <a:rect l="l" t="t" r="r" b="b"/>
            <a:pathLst>
              <a:path w="1231" h="2389" extrusionOk="0">
                <a:moveTo>
                  <a:pt x="0" y="1"/>
                </a:moveTo>
                <a:lnTo>
                  <a:pt x="0" y="2389"/>
                </a:lnTo>
                <a:lnTo>
                  <a:pt x="1230" y="2389"/>
                </a:lnTo>
                <a:lnTo>
                  <a:pt x="1230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15"/>
          <p:cNvSpPr/>
          <p:nvPr/>
        </p:nvSpPr>
        <p:spPr>
          <a:xfrm>
            <a:off x="3188649" y="3037260"/>
            <a:ext cx="111091" cy="18403"/>
          </a:xfrm>
          <a:custGeom>
            <a:avLst/>
            <a:gdLst/>
            <a:ahLst/>
            <a:cxnLst/>
            <a:rect l="l" t="t" r="r" b="b"/>
            <a:pathLst>
              <a:path w="1479" h="245" extrusionOk="0">
                <a:moveTo>
                  <a:pt x="0" y="1"/>
                </a:moveTo>
                <a:lnTo>
                  <a:pt x="0" y="244"/>
                </a:lnTo>
                <a:lnTo>
                  <a:pt x="1479" y="244"/>
                </a:lnTo>
                <a:lnTo>
                  <a:pt x="1479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9" name="Google Shape;129;p15"/>
          <p:cNvSpPr/>
          <p:nvPr/>
        </p:nvSpPr>
        <p:spPr>
          <a:xfrm>
            <a:off x="2792277" y="3263272"/>
            <a:ext cx="127466" cy="221507"/>
          </a:xfrm>
          <a:custGeom>
            <a:avLst/>
            <a:gdLst/>
            <a:ahLst/>
            <a:cxnLst/>
            <a:rect l="l" t="t" r="r" b="b"/>
            <a:pathLst>
              <a:path w="1697" h="2949" extrusionOk="0">
                <a:moveTo>
                  <a:pt x="1" y="0"/>
                </a:moveTo>
                <a:lnTo>
                  <a:pt x="1" y="2949"/>
                </a:lnTo>
                <a:lnTo>
                  <a:pt x="1696" y="2949"/>
                </a:lnTo>
                <a:lnTo>
                  <a:pt x="1696" y="0"/>
                </a:lnTo>
                <a:close/>
              </a:path>
            </a:pathLst>
          </a:custGeom>
          <a:solidFill>
            <a:srgbClr val="3289B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" name="Google Shape;130;p15"/>
          <p:cNvSpPr/>
          <p:nvPr/>
        </p:nvSpPr>
        <p:spPr>
          <a:xfrm>
            <a:off x="2809853" y="3284304"/>
            <a:ext cx="92463" cy="179444"/>
          </a:xfrm>
          <a:custGeom>
            <a:avLst/>
            <a:gdLst/>
            <a:ahLst/>
            <a:cxnLst/>
            <a:rect l="l" t="t" r="r" b="b"/>
            <a:pathLst>
              <a:path w="1231" h="2389" extrusionOk="0">
                <a:moveTo>
                  <a:pt x="0" y="0"/>
                </a:moveTo>
                <a:lnTo>
                  <a:pt x="0" y="2388"/>
                </a:lnTo>
                <a:lnTo>
                  <a:pt x="1230" y="2388"/>
                </a:lnTo>
                <a:lnTo>
                  <a:pt x="123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" name="Google Shape;131;p15"/>
          <p:cNvSpPr/>
          <p:nvPr/>
        </p:nvSpPr>
        <p:spPr>
          <a:xfrm>
            <a:off x="2800539" y="3364749"/>
            <a:ext cx="111091" cy="18403"/>
          </a:xfrm>
          <a:custGeom>
            <a:avLst/>
            <a:gdLst/>
            <a:ahLst/>
            <a:cxnLst/>
            <a:rect l="l" t="t" r="r" b="b"/>
            <a:pathLst>
              <a:path w="1479" h="245" extrusionOk="0">
                <a:moveTo>
                  <a:pt x="0" y="1"/>
                </a:moveTo>
                <a:lnTo>
                  <a:pt x="0" y="244"/>
                </a:lnTo>
                <a:lnTo>
                  <a:pt x="1479" y="244"/>
                </a:lnTo>
                <a:lnTo>
                  <a:pt x="1479" y="1"/>
                </a:lnTo>
                <a:close/>
              </a:path>
            </a:pathLst>
          </a:custGeom>
          <a:solidFill>
            <a:srgbClr val="3289B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" name="Google Shape;132;p15"/>
          <p:cNvSpPr/>
          <p:nvPr/>
        </p:nvSpPr>
        <p:spPr>
          <a:xfrm>
            <a:off x="2986519" y="3263272"/>
            <a:ext cx="127316" cy="221507"/>
          </a:xfrm>
          <a:custGeom>
            <a:avLst/>
            <a:gdLst/>
            <a:ahLst/>
            <a:cxnLst/>
            <a:rect l="l" t="t" r="r" b="b"/>
            <a:pathLst>
              <a:path w="1695" h="2949" extrusionOk="0">
                <a:moveTo>
                  <a:pt x="0" y="0"/>
                </a:moveTo>
                <a:lnTo>
                  <a:pt x="0" y="2949"/>
                </a:lnTo>
                <a:lnTo>
                  <a:pt x="1695" y="2949"/>
                </a:lnTo>
                <a:lnTo>
                  <a:pt x="1695" y="0"/>
                </a:lnTo>
                <a:close/>
              </a:path>
            </a:pathLst>
          </a:custGeom>
          <a:solidFill>
            <a:srgbClr val="3289B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" name="Google Shape;133;p15"/>
          <p:cNvSpPr/>
          <p:nvPr/>
        </p:nvSpPr>
        <p:spPr>
          <a:xfrm>
            <a:off x="3003871" y="3284304"/>
            <a:ext cx="92463" cy="179444"/>
          </a:xfrm>
          <a:custGeom>
            <a:avLst/>
            <a:gdLst/>
            <a:ahLst/>
            <a:cxnLst/>
            <a:rect l="l" t="t" r="r" b="b"/>
            <a:pathLst>
              <a:path w="1231" h="2389" extrusionOk="0">
                <a:moveTo>
                  <a:pt x="1" y="0"/>
                </a:moveTo>
                <a:lnTo>
                  <a:pt x="1" y="2388"/>
                </a:lnTo>
                <a:lnTo>
                  <a:pt x="1231" y="2388"/>
                </a:lnTo>
                <a:lnTo>
                  <a:pt x="123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15"/>
          <p:cNvSpPr/>
          <p:nvPr/>
        </p:nvSpPr>
        <p:spPr>
          <a:xfrm>
            <a:off x="2994557" y="3364749"/>
            <a:ext cx="111167" cy="18403"/>
          </a:xfrm>
          <a:custGeom>
            <a:avLst/>
            <a:gdLst/>
            <a:ahLst/>
            <a:cxnLst/>
            <a:rect l="l" t="t" r="r" b="b"/>
            <a:pathLst>
              <a:path w="1480" h="245" extrusionOk="0">
                <a:moveTo>
                  <a:pt x="1" y="1"/>
                </a:moveTo>
                <a:lnTo>
                  <a:pt x="1" y="244"/>
                </a:lnTo>
                <a:lnTo>
                  <a:pt x="1479" y="244"/>
                </a:lnTo>
                <a:lnTo>
                  <a:pt x="1479" y="1"/>
                </a:lnTo>
                <a:close/>
              </a:path>
            </a:pathLst>
          </a:custGeom>
          <a:solidFill>
            <a:srgbClr val="3289B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p15"/>
          <p:cNvSpPr/>
          <p:nvPr/>
        </p:nvSpPr>
        <p:spPr>
          <a:xfrm>
            <a:off x="3180612" y="3263272"/>
            <a:ext cx="127316" cy="221507"/>
          </a:xfrm>
          <a:custGeom>
            <a:avLst/>
            <a:gdLst/>
            <a:ahLst/>
            <a:cxnLst/>
            <a:rect l="l" t="t" r="r" b="b"/>
            <a:pathLst>
              <a:path w="1695" h="2949" extrusionOk="0">
                <a:moveTo>
                  <a:pt x="0" y="0"/>
                </a:moveTo>
                <a:lnTo>
                  <a:pt x="0" y="2949"/>
                </a:lnTo>
                <a:lnTo>
                  <a:pt x="1694" y="2949"/>
                </a:lnTo>
                <a:lnTo>
                  <a:pt x="1694" y="0"/>
                </a:lnTo>
                <a:close/>
              </a:path>
            </a:pathLst>
          </a:custGeom>
          <a:solidFill>
            <a:srgbClr val="3289B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15"/>
          <p:cNvSpPr/>
          <p:nvPr/>
        </p:nvSpPr>
        <p:spPr>
          <a:xfrm>
            <a:off x="3197963" y="3284304"/>
            <a:ext cx="92463" cy="179444"/>
          </a:xfrm>
          <a:custGeom>
            <a:avLst/>
            <a:gdLst/>
            <a:ahLst/>
            <a:cxnLst/>
            <a:rect l="l" t="t" r="r" b="b"/>
            <a:pathLst>
              <a:path w="1231" h="2389" extrusionOk="0">
                <a:moveTo>
                  <a:pt x="0" y="0"/>
                </a:moveTo>
                <a:lnTo>
                  <a:pt x="0" y="2388"/>
                </a:lnTo>
                <a:lnTo>
                  <a:pt x="1230" y="2388"/>
                </a:lnTo>
                <a:lnTo>
                  <a:pt x="123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15"/>
          <p:cNvSpPr/>
          <p:nvPr/>
        </p:nvSpPr>
        <p:spPr>
          <a:xfrm>
            <a:off x="3188649" y="3364749"/>
            <a:ext cx="111091" cy="18403"/>
          </a:xfrm>
          <a:custGeom>
            <a:avLst/>
            <a:gdLst/>
            <a:ahLst/>
            <a:cxnLst/>
            <a:rect l="l" t="t" r="r" b="b"/>
            <a:pathLst>
              <a:path w="1479" h="245" extrusionOk="0">
                <a:moveTo>
                  <a:pt x="0" y="1"/>
                </a:moveTo>
                <a:lnTo>
                  <a:pt x="0" y="244"/>
                </a:lnTo>
                <a:lnTo>
                  <a:pt x="1479" y="244"/>
                </a:lnTo>
                <a:lnTo>
                  <a:pt x="1479" y="1"/>
                </a:lnTo>
                <a:close/>
              </a:path>
            </a:pathLst>
          </a:custGeom>
          <a:solidFill>
            <a:srgbClr val="3289B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8" name="Google Shape;138;p15"/>
          <p:cNvSpPr/>
          <p:nvPr/>
        </p:nvSpPr>
        <p:spPr>
          <a:xfrm>
            <a:off x="2722196" y="2518160"/>
            <a:ext cx="699523" cy="40185"/>
          </a:xfrm>
          <a:custGeom>
            <a:avLst/>
            <a:gdLst/>
            <a:ahLst/>
            <a:cxnLst/>
            <a:rect l="l" t="t" r="r" b="b"/>
            <a:pathLst>
              <a:path w="9313" h="535" extrusionOk="0">
                <a:moveTo>
                  <a:pt x="1" y="0"/>
                </a:moveTo>
                <a:lnTo>
                  <a:pt x="1" y="534"/>
                </a:lnTo>
                <a:lnTo>
                  <a:pt x="9313" y="534"/>
                </a:lnTo>
                <a:lnTo>
                  <a:pt x="9313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9" name="Google Shape;139;p15"/>
          <p:cNvSpPr/>
          <p:nvPr/>
        </p:nvSpPr>
        <p:spPr>
          <a:xfrm>
            <a:off x="2722196" y="3596320"/>
            <a:ext cx="656333" cy="148873"/>
          </a:xfrm>
          <a:custGeom>
            <a:avLst/>
            <a:gdLst/>
            <a:ahLst/>
            <a:cxnLst/>
            <a:rect l="l" t="t" r="r" b="b"/>
            <a:pathLst>
              <a:path w="8738" h="1982" extrusionOk="0">
                <a:moveTo>
                  <a:pt x="1" y="1"/>
                </a:moveTo>
                <a:lnTo>
                  <a:pt x="1" y="1981"/>
                </a:lnTo>
                <a:lnTo>
                  <a:pt x="8738" y="1981"/>
                </a:lnTo>
                <a:lnTo>
                  <a:pt x="8738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0" name="Google Shape;140;p15"/>
          <p:cNvSpPr/>
          <p:nvPr/>
        </p:nvSpPr>
        <p:spPr>
          <a:xfrm>
            <a:off x="2809853" y="2629025"/>
            <a:ext cx="92539" cy="80671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0" y="1"/>
                </a:moveTo>
                <a:lnTo>
                  <a:pt x="0" y="1074"/>
                </a:lnTo>
                <a:lnTo>
                  <a:pt x="1231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15"/>
          <p:cNvSpPr/>
          <p:nvPr/>
        </p:nvSpPr>
        <p:spPr>
          <a:xfrm>
            <a:off x="3003871" y="2629025"/>
            <a:ext cx="92539" cy="80671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1" y="1"/>
                </a:moveTo>
                <a:lnTo>
                  <a:pt x="1" y="1074"/>
                </a:lnTo>
                <a:lnTo>
                  <a:pt x="1232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" name="Google Shape;142;p15"/>
          <p:cNvSpPr/>
          <p:nvPr/>
        </p:nvSpPr>
        <p:spPr>
          <a:xfrm>
            <a:off x="3197963" y="2629025"/>
            <a:ext cx="92539" cy="80671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0" y="1"/>
                </a:moveTo>
                <a:lnTo>
                  <a:pt x="0" y="1074"/>
                </a:lnTo>
                <a:lnTo>
                  <a:pt x="1231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3" name="Google Shape;143;p15"/>
          <p:cNvSpPr/>
          <p:nvPr/>
        </p:nvSpPr>
        <p:spPr>
          <a:xfrm>
            <a:off x="2809853" y="2727873"/>
            <a:ext cx="92539" cy="80671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0" y="0"/>
                </a:moveTo>
                <a:lnTo>
                  <a:pt x="0" y="1074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" name="Google Shape;144;p15"/>
          <p:cNvSpPr/>
          <p:nvPr/>
        </p:nvSpPr>
        <p:spPr>
          <a:xfrm>
            <a:off x="3003871" y="2727873"/>
            <a:ext cx="92539" cy="80671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1" y="0"/>
                </a:moveTo>
                <a:lnTo>
                  <a:pt x="1" y="1074"/>
                </a:lnTo>
                <a:lnTo>
                  <a:pt x="1232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" name="Google Shape;145;p15"/>
          <p:cNvSpPr/>
          <p:nvPr/>
        </p:nvSpPr>
        <p:spPr>
          <a:xfrm>
            <a:off x="3197963" y="2727873"/>
            <a:ext cx="92539" cy="80671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0" y="0"/>
                </a:moveTo>
                <a:lnTo>
                  <a:pt x="0" y="1074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6" name="Google Shape;146;p15"/>
          <p:cNvSpPr/>
          <p:nvPr/>
        </p:nvSpPr>
        <p:spPr>
          <a:xfrm>
            <a:off x="2809853" y="2956815"/>
            <a:ext cx="92539" cy="80521"/>
          </a:xfrm>
          <a:custGeom>
            <a:avLst/>
            <a:gdLst/>
            <a:ahLst/>
            <a:cxnLst/>
            <a:rect l="l" t="t" r="r" b="b"/>
            <a:pathLst>
              <a:path w="1232" h="1072" extrusionOk="0">
                <a:moveTo>
                  <a:pt x="0" y="1"/>
                </a:moveTo>
                <a:lnTo>
                  <a:pt x="0" y="1072"/>
                </a:lnTo>
                <a:lnTo>
                  <a:pt x="1231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" name="Google Shape;147;p15"/>
          <p:cNvSpPr/>
          <p:nvPr/>
        </p:nvSpPr>
        <p:spPr>
          <a:xfrm>
            <a:off x="3003871" y="2956815"/>
            <a:ext cx="92539" cy="80521"/>
          </a:xfrm>
          <a:custGeom>
            <a:avLst/>
            <a:gdLst/>
            <a:ahLst/>
            <a:cxnLst/>
            <a:rect l="l" t="t" r="r" b="b"/>
            <a:pathLst>
              <a:path w="1232" h="1072" extrusionOk="0">
                <a:moveTo>
                  <a:pt x="1" y="1"/>
                </a:moveTo>
                <a:lnTo>
                  <a:pt x="1" y="1072"/>
                </a:lnTo>
                <a:lnTo>
                  <a:pt x="1232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" name="Google Shape;148;p15"/>
          <p:cNvSpPr/>
          <p:nvPr/>
        </p:nvSpPr>
        <p:spPr>
          <a:xfrm>
            <a:off x="3197963" y="2956815"/>
            <a:ext cx="92539" cy="80521"/>
          </a:xfrm>
          <a:custGeom>
            <a:avLst/>
            <a:gdLst/>
            <a:ahLst/>
            <a:cxnLst/>
            <a:rect l="l" t="t" r="r" b="b"/>
            <a:pathLst>
              <a:path w="1232" h="1072" extrusionOk="0">
                <a:moveTo>
                  <a:pt x="0" y="1"/>
                </a:moveTo>
                <a:lnTo>
                  <a:pt x="0" y="1072"/>
                </a:lnTo>
                <a:lnTo>
                  <a:pt x="1231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Google Shape;149;p15"/>
          <p:cNvSpPr/>
          <p:nvPr/>
        </p:nvSpPr>
        <p:spPr>
          <a:xfrm>
            <a:off x="2809853" y="3055662"/>
            <a:ext cx="92539" cy="80596"/>
          </a:xfrm>
          <a:custGeom>
            <a:avLst/>
            <a:gdLst/>
            <a:ahLst/>
            <a:cxnLst/>
            <a:rect l="l" t="t" r="r" b="b"/>
            <a:pathLst>
              <a:path w="1232" h="1073" extrusionOk="0">
                <a:moveTo>
                  <a:pt x="0" y="0"/>
                </a:moveTo>
                <a:lnTo>
                  <a:pt x="0" y="1073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0" name="Google Shape;150;p15"/>
          <p:cNvSpPr/>
          <p:nvPr/>
        </p:nvSpPr>
        <p:spPr>
          <a:xfrm>
            <a:off x="3003871" y="3055662"/>
            <a:ext cx="92539" cy="80596"/>
          </a:xfrm>
          <a:custGeom>
            <a:avLst/>
            <a:gdLst/>
            <a:ahLst/>
            <a:cxnLst/>
            <a:rect l="l" t="t" r="r" b="b"/>
            <a:pathLst>
              <a:path w="1232" h="1073" extrusionOk="0">
                <a:moveTo>
                  <a:pt x="1" y="0"/>
                </a:moveTo>
                <a:lnTo>
                  <a:pt x="1" y="1073"/>
                </a:lnTo>
                <a:lnTo>
                  <a:pt x="1232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15"/>
          <p:cNvSpPr/>
          <p:nvPr/>
        </p:nvSpPr>
        <p:spPr>
          <a:xfrm>
            <a:off x="3197963" y="3055662"/>
            <a:ext cx="92539" cy="80596"/>
          </a:xfrm>
          <a:custGeom>
            <a:avLst/>
            <a:gdLst/>
            <a:ahLst/>
            <a:cxnLst/>
            <a:rect l="l" t="t" r="r" b="b"/>
            <a:pathLst>
              <a:path w="1232" h="1073" extrusionOk="0">
                <a:moveTo>
                  <a:pt x="0" y="0"/>
                </a:moveTo>
                <a:lnTo>
                  <a:pt x="0" y="1073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15"/>
          <p:cNvSpPr/>
          <p:nvPr/>
        </p:nvSpPr>
        <p:spPr>
          <a:xfrm>
            <a:off x="2809853" y="3284304"/>
            <a:ext cx="92539" cy="80596"/>
          </a:xfrm>
          <a:custGeom>
            <a:avLst/>
            <a:gdLst/>
            <a:ahLst/>
            <a:cxnLst/>
            <a:rect l="l" t="t" r="r" b="b"/>
            <a:pathLst>
              <a:path w="1232" h="1073" extrusionOk="0">
                <a:moveTo>
                  <a:pt x="0" y="0"/>
                </a:moveTo>
                <a:lnTo>
                  <a:pt x="0" y="1073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3" name="Google Shape;153;p15"/>
          <p:cNvSpPr/>
          <p:nvPr/>
        </p:nvSpPr>
        <p:spPr>
          <a:xfrm>
            <a:off x="3003871" y="3284304"/>
            <a:ext cx="92539" cy="80596"/>
          </a:xfrm>
          <a:custGeom>
            <a:avLst/>
            <a:gdLst/>
            <a:ahLst/>
            <a:cxnLst/>
            <a:rect l="l" t="t" r="r" b="b"/>
            <a:pathLst>
              <a:path w="1232" h="1073" extrusionOk="0">
                <a:moveTo>
                  <a:pt x="1" y="0"/>
                </a:moveTo>
                <a:lnTo>
                  <a:pt x="1" y="1073"/>
                </a:lnTo>
                <a:lnTo>
                  <a:pt x="1232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4" name="Google Shape;154;p15"/>
          <p:cNvSpPr/>
          <p:nvPr/>
        </p:nvSpPr>
        <p:spPr>
          <a:xfrm>
            <a:off x="3197963" y="3284304"/>
            <a:ext cx="92539" cy="80596"/>
          </a:xfrm>
          <a:custGeom>
            <a:avLst/>
            <a:gdLst/>
            <a:ahLst/>
            <a:cxnLst/>
            <a:rect l="l" t="t" r="r" b="b"/>
            <a:pathLst>
              <a:path w="1232" h="1073" extrusionOk="0">
                <a:moveTo>
                  <a:pt x="0" y="0"/>
                </a:moveTo>
                <a:lnTo>
                  <a:pt x="0" y="1073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" name="Google Shape;155;p15"/>
          <p:cNvSpPr/>
          <p:nvPr/>
        </p:nvSpPr>
        <p:spPr>
          <a:xfrm>
            <a:off x="2809853" y="3383151"/>
            <a:ext cx="92539" cy="80596"/>
          </a:xfrm>
          <a:custGeom>
            <a:avLst/>
            <a:gdLst/>
            <a:ahLst/>
            <a:cxnLst/>
            <a:rect l="l" t="t" r="r" b="b"/>
            <a:pathLst>
              <a:path w="1232" h="1073" extrusionOk="0">
                <a:moveTo>
                  <a:pt x="0" y="0"/>
                </a:moveTo>
                <a:lnTo>
                  <a:pt x="0" y="1072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" name="Google Shape;156;p15"/>
          <p:cNvSpPr/>
          <p:nvPr/>
        </p:nvSpPr>
        <p:spPr>
          <a:xfrm>
            <a:off x="3003871" y="3383151"/>
            <a:ext cx="92539" cy="80596"/>
          </a:xfrm>
          <a:custGeom>
            <a:avLst/>
            <a:gdLst/>
            <a:ahLst/>
            <a:cxnLst/>
            <a:rect l="l" t="t" r="r" b="b"/>
            <a:pathLst>
              <a:path w="1232" h="1073" extrusionOk="0">
                <a:moveTo>
                  <a:pt x="1" y="0"/>
                </a:moveTo>
                <a:lnTo>
                  <a:pt x="1" y="1072"/>
                </a:lnTo>
                <a:lnTo>
                  <a:pt x="1232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" name="Google Shape;157;p15"/>
          <p:cNvSpPr/>
          <p:nvPr/>
        </p:nvSpPr>
        <p:spPr>
          <a:xfrm>
            <a:off x="3197963" y="3383151"/>
            <a:ext cx="92539" cy="80596"/>
          </a:xfrm>
          <a:custGeom>
            <a:avLst/>
            <a:gdLst/>
            <a:ahLst/>
            <a:cxnLst/>
            <a:rect l="l" t="t" r="r" b="b"/>
            <a:pathLst>
              <a:path w="1232" h="1073" extrusionOk="0">
                <a:moveTo>
                  <a:pt x="0" y="0"/>
                </a:moveTo>
                <a:lnTo>
                  <a:pt x="0" y="1072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8" name="Google Shape;158;p15"/>
          <p:cNvSpPr/>
          <p:nvPr/>
        </p:nvSpPr>
        <p:spPr>
          <a:xfrm>
            <a:off x="821233" y="2417660"/>
            <a:ext cx="734300" cy="100350"/>
          </a:xfrm>
          <a:custGeom>
            <a:avLst/>
            <a:gdLst/>
            <a:ahLst/>
            <a:cxnLst/>
            <a:rect l="l" t="t" r="r" b="b"/>
            <a:pathLst>
              <a:path w="9776" h="1336" extrusionOk="0">
                <a:moveTo>
                  <a:pt x="0" y="1"/>
                </a:moveTo>
                <a:lnTo>
                  <a:pt x="0" y="1335"/>
                </a:lnTo>
                <a:lnTo>
                  <a:pt x="9776" y="1335"/>
                </a:lnTo>
                <a:lnTo>
                  <a:pt x="9776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9" name="Google Shape;159;p15"/>
          <p:cNvSpPr/>
          <p:nvPr/>
        </p:nvSpPr>
        <p:spPr>
          <a:xfrm>
            <a:off x="899727" y="2517859"/>
            <a:ext cx="655807" cy="1226963"/>
          </a:xfrm>
          <a:custGeom>
            <a:avLst/>
            <a:gdLst/>
            <a:ahLst/>
            <a:cxnLst/>
            <a:rect l="l" t="t" r="r" b="b"/>
            <a:pathLst>
              <a:path w="8731" h="16335" extrusionOk="0">
                <a:moveTo>
                  <a:pt x="1" y="0"/>
                </a:moveTo>
                <a:lnTo>
                  <a:pt x="1" y="16334"/>
                </a:lnTo>
                <a:lnTo>
                  <a:pt x="8731" y="16334"/>
                </a:lnTo>
                <a:lnTo>
                  <a:pt x="873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0" name="Google Shape;160;p15"/>
          <p:cNvSpPr/>
          <p:nvPr/>
        </p:nvSpPr>
        <p:spPr>
          <a:xfrm>
            <a:off x="969957" y="2608069"/>
            <a:ext cx="127316" cy="221582"/>
          </a:xfrm>
          <a:custGeom>
            <a:avLst/>
            <a:gdLst/>
            <a:ahLst/>
            <a:cxnLst/>
            <a:rect l="l" t="t" r="r" b="b"/>
            <a:pathLst>
              <a:path w="1695" h="2950" extrusionOk="0">
                <a:moveTo>
                  <a:pt x="0" y="0"/>
                </a:moveTo>
                <a:lnTo>
                  <a:pt x="0" y="2949"/>
                </a:lnTo>
                <a:lnTo>
                  <a:pt x="1694" y="2949"/>
                </a:lnTo>
                <a:lnTo>
                  <a:pt x="1694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Google Shape;161;p15"/>
          <p:cNvSpPr/>
          <p:nvPr/>
        </p:nvSpPr>
        <p:spPr>
          <a:xfrm>
            <a:off x="987309" y="2629025"/>
            <a:ext cx="92539" cy="179369"/>
          </a:xfrm>
          <a:custGeom>
            <a:avLst/>
            <a:gdLst/>
            <a:ahLst/>
            <a:cxnLst/>
            <a:rect l="l" t="t" r="r" b="b"/>
            <a:pathLst>
              <a:path w="1232" h="2388" extrusionOk="0">
                <a:moveTo>
                  <a:pt x="0" y="1"/>
                </a:moveTo>
                <a:lnTo>
                  <a:pt x="0" y="2388"/>
                </a:lnTo>
                <a:lnTo>
                  <a:pt x="1231" y="2388"/>
                </a:lnTo>
                <a:lnTo>
                  <a:pt x="1231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15"/>
          <p:cNvSpPr/>
          <p:nvPr/>
        </p:nvSpPr>
        <p:spPr>
          <a:xfrm>
            <a:off x="977995" y="2709546"/>
            <a:ext cx="111091" cy="18403"/>
          </a:xfrm>
          <a:custGeom>
            <a:avLst/>
            <a:gdLst/>
            <a:ahLst/>
            <a:cxnLst/>
            <a:rect l="l" t="t" r="r" b="b"/>
            <a:pathLst>
              <a:path w="1479" h="245" extrusionOk="0">
                <a:moveTo>
                  <a:pt x="0" y="1"/>
                </a:moveTo>
                <a:lnTo>
                  <a:pt x="0" y="244"/>
                </a:lnTo>
                <a:lnTo>
                  <a:pt x="1479" y="244"/>
                </a:lnTo>
                <a:lnTo>
                  <a:pt x="1479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3" name="Google Shape;163;p15"/>
          <p:cNvSpPr/>
          <p:nvPr/>
        </p:nvSpPr>
        <p:spPr>
          <a:xfrm>
            <a:off x="1163975" y="2608069"/>
            <a:ext cx="127391" cy="221582"/>
          </a:xfrm>
          <a:custGeom>
            <a:avLst/>
            <a:gdLst/>
            <a:ahLst/>
            <a:cxnLst/>
            <a:rect l="l" t="t" r="r" b="b"/>
            <a:pathLst>
              <a:path w="1696" h="2950" extrusionOk="0">
                <a:moveTo>
                  <a:pt x="1" y="0"/>
                </a:moveTo>
                <a:lnTo>
                  <a:pt x="1" y="2949"/>
                </a:lnTo>
                <a:lnTo>
                  <a:pt x="1695" y="2949"/>
                </a:lnTo>
                <a:lnTo>
                  <a:pt x="1695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4" name="Google Shape;164;p15"/>
          <p:cNvSpPr/>
          <p:nvPr/>
        </p:nvSpPr>
        <p:spPr>
          <a:xfrm>
            <a:off x="1181326" y="2629025"/>
            <a:ext cx="92539" cy="179369"/>
          </a:xfrm>
          <a:custGeom>
            <a:avLst/>
            <a:gdLst/>
            <a:ahLst/>
            <a:cxnLst/>
            <a:rect l="l" t="t" r="r" b="b"/>
            <a:pathLst>
              <a:path w="1232" h="2388" extrusionOk="0">
                <a:moveTo>
                  <a:pt x="1" y="1"/>
                </a:moveTo>
                <a:lnTo>
                  <a:pt x="1" y="2388"/>
                </a:lnTo>
                <a:lnTo>
                  <a:pt x="1232" y="2388"/>
                </a:lnTo>
                <a:lnTo>
                  <a:pt x="1232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5" name="Google Shape;165;p15"/>
          <p:cNvSpPr/>
          <p:nvPr/>
        </p:nvSpPr>
        <p:spPr>
          <a:xfrm>
            <a:off x="1172087" y="2709546"/>
            <a:ext cx="111091" cy="18403"/>
          </a:xfrm>
          <a:custGeom>
            <a:avLst/>
            <a:gdLst/>
            <a:ahLst/>
            <a:cxnLst/>
            <a:rect l="l" t="t" r="r" b="b"/>
            <a:pathLst>
              <a:path w="1479" h="245" extrusionOk="0">
                <a:moveTo>
                  <a:pt x="0" y="1"/>
                </a:moveTo>
                <a:lnTo>
                  <a:pt x="0" y="244"/>
                </a:lnTo>
                <a:lnTo>
                  <a:pt x="1479" y="244"/>
                </a:lnTo>
                <a:lnTo>
                  <a:pt x="1479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" name="Google Shape;166;p15"/>
          <p:cNvSpPr/>
          <p:nvPr/>
        </p:nvSpPr>
        <p:spPr>
          <a:xfrm>
            <a:off x="1358067" y="2608069"/>
            <a:ext cx="127316" cy="221582"/>
          </a:xfrm>
          <a:custGeom>
            <a:avLst/>
            <a:gdLst/>
            <a:ahLst/>
            <a:cxnLst/>
            <a:rect l="l" t="t" r="r" b="b"/>
            <a:pathLst>
              <a:path w="1695" h="2950" extrusionOk="0">
                <a:moveTo>
                  <a:pt x="0" y="0"/>
                </a:moveTo>
                <a:lnTo>
                  <a:pt x="0" y="2949"/>
                </a:lnTo>
                <a:lnTo>
                  <a:pt x="1695" y="2949"/>
                </a:lnTo>
                <a:lnTo>
                  <a:pt x="1695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7" name="Google Shape;167;p15"/>
          <p:cNvSpPr/>
          <p:nvPr/>
        </p:nvSpPr>
        <p:spPr>
          <a:xfrm>
            <a:off x="1375568" y="2629025"/>
            <a:ext cx="92463" cy="179369"/>
          </a:xfrm>
          <a:custGeom>
            <a:avLst/>
            <a:gdLst/>
            <a:ahLst/>
            <a:cxnLst/>
            <a:rect l="l" t="t" r="r" b="b"/>
            <a:pathLst>
              <a:path w="1231" h="2388" extrusionOk="0">
                <a:moveTo>
                  <a:pt x="0" y="1"/>
                </a:moveTo>
                <a:lnTo>
                  <a:pt x="0" y="2388"/>
                </a:lnTo>
                <a:lnTo>
                  <a:pt x="1230" y="2388"/>
                </a:lnTo>
                <a:lnTo>
                  <a:pt x="1230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8" name="Google Shape;168;p15"/>
          <p:cNvSpPr/>
          <p:nvPr/>
        </p:nvSpPr>
        <p:spPr>
          <a:xfrm>
            <a:off x="1366179" y="2709546"/>
            <a:ext cx="111167" cy="18403"/>
          </a:xfrm>
          <a:custGeom>
            <a:avLst/>
            <a:gdLst/>
            <a:ahLst/>
            <a:cxnLst/>
            <a:rect l="l" t="t" r="r" b="b"/>
            <a:pathLst>
              <a:path w="1480" h="245" extrusionOk="0">
                <a:moveTo>
                  <a:pt x="1" y="1"/>
                </a:moveTo>
                <a:lnTo>
                  <a:pt x="1" y="244"/>
                </a:lnTo>
                <a:lnTo>
                  <a:pt x="1479" y="244"/>
                </a:lnTo>
                <a:lnTo>
                  <a:pt x="1479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15"/>
          <p:cNvSpPr/>
          <p:nvPr/>
        </p:nvSpPr>
        <p:spPr>
          <a:xfrm>
            <a:off x="969957" y="2935633"/>
            <a:ext cx="127316" cy="221432"/>
          </a:xfrm>
          <a:custGeom>
            <a:avLst/>
            <a:gdLst/>
            <a:ahLst/>
            <a:cxnLst/>
            <a:rect l="l" t="t" r="r" b="b"/>
            <a:pathLst>
              <a:path w="1695" h="2948" extrusionOk="0">
                <a:moveTo>
                  <a:pt x="0" y="0"/>
                </a:moveTo>
                <a:lnTo>
                  <a:pt x="0" y="2948"/>
                </a:lnTo>
                <a:lnTo>
                  <a:pt x="1694" y="2948"/>
                </a:lnTo>
                <a:lnTo>
                  <a:pt x="1694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0" name="Google Shape;170;p15"/>
          <p:cNvSpPr/>
          <p:nvPr/>
        </p:nvSpPr>
        <p:spPr>
          <a:xfrm>
            <a:off x="987309" y="2956514"/>
            <a:ext cx="92539" cy="179444"/>
          </a:xfrm>
          <a:custGeom>
            <a:avLst/>
            <a:gdLst/>
            <a:ahLst/>
            <a:cxnLst/>
            <a:rect l="l" t="t" r="r" b="b"/>
            <a:pathLst>
              <a:path w="1232" h="2389" extrusionOk="0">
                <a:moveTo>
                  <a:pt x="0" y="0"/>
                </a:moveTo>
                <a:lnTo>
                  <a:pt x="0" y="2389"/>
                </a:lnTo>
                <a:lnTo>
                  <a:pt x="1231" y="2389"/>
                </a:lnTo>
                <a:lnTo>
                  <a:pt x="123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1" name="Google Shape;171;p15"/>
          <p:cNvSpPr/>
          <p:nvPr/>
        </p:nvSpPr>
        <p:spPr>
          <a:xfrm>
            <a:off x="977995" y="3037110"/>
            <a:ext cx="111091" cy="18327"/>
          </a:xfrm>
          <a:custGeom>
            <a:avLst/>
            <a:gdLst/>
            <a:ahLst/>
            <a:cxnLst/>
            <a:rect l="l" t="t" r="r" b="b"/>
            <a:pathLst>
              <a:path w="1479" h="244" extrusionOk="0">
                <a:moveTo>
                  <a:pt x="0" y="1"/>
                </a:moveTo>
                <a:lnTo>
                  <a:pt x="0" y="243"/>
                </a:lnTo>
                <a:lnTo>
                  <a:pt x="1479" y="243"/>
                </a:lnTo>
                <a:lnTo>
                  <a:pt x="1479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2" name="Google Shape;172;p15"/>
          <p:cNvSpPr/>
          <p:nvPr/>
        </p:nvSpPr>
        <p:spPr>
          <a:xfrm>
            <a:off x="1163975" y="2935633"/>
            <a:ext cx="127391" cy="221432"/>
          </a:xfrm>
          <a:custGeom>
            <a:avLst/>
            <a:gdLst/>
            <a:ahLst/>
            <a:cxnLst/>
            <a:rect l="l" t="t" r="r" b="b"/>
            <a:pathLst>
              <a:path w="1696" h="2948" extrusionOk="0">
                <a:moveTo>
                  <a:pt x="1" y="0"/>
                </a:moveTo>
                <a:lnTo>
                  <a:pt x="1" y="2948"/>
                </a:lnTo>
                <a:lnTo>
                  <a:pt x="1695" y="2948"/>
                </a:lnTo>
                <a:lnTo>
                  <a:pt x="1695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" name="Google Shape;173;p15"/>
          <p:cNvSpPr/>
          <p:nvPr/>
        </p:nvSpPr>
        <p:spPr>
          <a:xfrm>
            <a:off x="1181326" y="2956514"/>
            <a:ext cx="92539" cy="179444"/>
          </a:xfrm>
          <a:custGeom>
            <a:avLst/>
            <a:gdLst/>
            <a:ahLst/>
            <a:cxnLst/>
            <a:rect l="l" t="t" r="r" b="b"/>
            <a:pathLst>
              <a:path w="1232" h="2389" extrusionOk="0">
                <a:moveTo>
                  <a:pt x="1" y="0"/>
                </a:moveTo>
                <a:lnTo>
                  <a:pt x="1" y="2389"/>
                </a:lnTo>
                <a:lnTo>
                  <a:pt x="1232" y="2389"/>
                </a:lnTo>
                <a:lnTo>
                  <a:pt x="1232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15"/>
          <p:cNvSpPr/>
          <p:nvPr/>
        </p:nvSpPr>
        <p:spPr>
          <a:xfrm>
            <a:off x="1172087" y="3037110"/>
            <a:ext cx="111091" cy="18327"/>
          </a:xfrm>
          <a:custGeom>
            <a:avLst/>
            <a:gdLst/>
            <a:ahLst/>
            <a:cxnLst/>
            <a:rect l="l" t="t" r="r" b="b"/>
            <a:pathLst>
              <a:path w="1479" h="244" extrusionOk="0">
                <a:moveTo>
                  <a:pt x="0" y="1"/>
                </a:moveTo>
                <a:lnTo>
                  <a:pt x="0" y="243"/>
                </a:lnTo>
                <a:lnTo>
                  <a:pt x="1479" y="243"/>
                </a:lnTo>
                <a:lnTo>
                  <a:pt x="1479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" name="Google Shape;175;p15"/>
          <p:cNvSpPr/>
          <p:nvPr/>
        </p:nvSpPr>
        <p:spPr>
          <a:xfrm>
            <a:off x="1358067" y="2935633"/>
            <a:ext cx="127316" cy="221432"/>
          </a:xfrm>
          <a:custGeom>
            <a:avLst/>
            <a:gdLst/>
            <a:ahLst/>
            <a:cxnLst/>
            <a:rect l="l" t="t" r="r" b="b"/>
            <a:pathLst>
              <a:path w="1695" h="2948" extrusionOk="0">
                <a:moveTo>
                  <a:pt x="0" y="0"/>
                </a:moveTo>
                <a:lnTo>
                  <a:pt x="0" y="2948"/>
                </a:lnTo>
                <a:lnTo>
                  <a:pt x="1695" y="2948"/>
                </a:lnTo>
                <a:lnTo>
                  <a:pt x="1695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15"/>
          <p:cNvSpPr/>
          <p:nvPr/>
        </p:nvSpPr>
        <p:spPr>
          <a:xfrm>
            <a:off x="1375568" y="2956514"/>
            <a:ext cx="92463" cy="179444"/>
          </a:xfrm>
          <a:custGeom>
            <a:avLst/>
            <a:gdLst/>
            <a:ahLst/>
            <a:cxnLst/>
            <a:rect l="l" t="t" r="r" b="b"/>
            <a:pathLst>
              <a:path w="1231" h="2389" extrusionOk="0">
                <a:moveTo>
                  <a:pt x="0" y="0"/>
                </a:moveTo>
                <a:lnTo>
                  <a:pt x="0" y="2389"/>
                </a:lnTo>
                <a:lnTo>
                  <a:pt x="1230" y="2389"/>
                </a:lnTo>
                <a:lnTo>
                  <a:pt x="123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" name="Google Shape;177;p15"/>
          <p:cNvSpPr/>
          <p:nvPr/>
        </p:nvSpPr>
        <p:spPr>
          <a:xfrm>
            <a:off x="1366179" y="3037110"/>
            <a:ext cx="111167" cy="18327"/>
          </a:xfrm>
          <a:custGeom>
            <a:avLst/>
            <a:gdLst/>
            <a:ahLst/>
            <a:cxnLst/>
            <a:rect l="l" t="t" r="r" b="b"/>
            <a:pathLst>
              <a:path w="1480" h="244" extrusionOk="0">
                <a:moveTo>
                  <a:pt x="1" y="1"/>
                </a:moveTo>
                <a:lnTo>
                  <a:pt x="1" y="243"/>
                </a:lnTo>
                <a:lnTo>
                  <a:pt x="1479" y="243"/>
                </a:lnTo>
                <a:lnTo>
                  <a:pt x="1479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" name="Google Shape;178;p15"/>
          <p:cNvSpPr/>
          <p:nvPr/>
        </p:nvSpPr>
        <p:spPr>
          <a:xfrm>
            <a:off x="969957" y="3262897"/>
            <a:ext cx="127316" cy="221582"/>
          </a:xfrm>
          <a:custGeom>
            <a:avLst/>
            <a:gdLst/>
            <a:ahLst/>
            <a:cxnLst/>
            <a:rect l="l" t="t" r="r" b="b"/>
            <a:pathLst>
              <a:path w="1695" h="2950" extrusionOk="0">
                <a:moveTo>
                  <a:pt x="0" y="1"/>
                </a:moveTo>
                <a:lnTo>
                  <a:pt x="0" y="2950"/>
                </a:lnTo>
                <a:lnTo>
                  <a:pt x="1694" y="2950"/>
                </a:lnTo>
                <a:lnTo>
                  <a:pt x="1694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15"/>
          <p:cNvSpPr/>
          <p:nvPr/>
        </p:nvSpPr>
        <p:spPr>
          <a:xfrm>
            <a:off x="987309" y="3284003"/>
            <a:ext cx="92539" cy="179444"/>
          </a:xfrm>
          <a:custGeom>
            <a:avLst/>
            <a:gdLst/>
            <a:ahLst/>
            <a:cxnLst/>
            <a:rect l="l" t="t" r="r" b="b"/>
            <a:pathLst>
              <a:path w="1232" h="2389" extrusionOk="0">
                <a:moveTo>
                  <a:pt x="0" y="0"/>
                </a:moveTo>
                <a:lnTo>
                  <a:pt x="0" y="2388"/>
                </a:lnTo>
                <a:lnTo>
                  <a:pt x="1231" y="2388"/>
                </a:lnTo>
                <a:lnTo>
                  <a:pt x="123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0" name="Google Shape;180;p15"/>
          <p:cNvSpPr/>
          <p:nvPr/>
        </p:nvSpPr>
        <p:spPr>
          <a:xfrm>
            <a:off x="977995" y="3364523"/>
            <a:ext cx="111091" cy="18327"/>
          </a:xfrm>
          <a:custGeom>
            <a:avLst/>
            <a:gdLst/>
            <a:ahLst/>
            <a:cxnLst/>
            <a:rect l="l" t="t" r="r" b="b"/>
            <a:pathLst>
              <a:path w="1479" h="244" extrusionOk="0">
                <a:moveTo>
                  <a:pt x="0" y="1"/>
                </a:moveTo>
                <a:lnTo>
                  <a:pt x="0" y="243"/>
                </a:lnTo>
                <a:lnTo>
                  <a:pt x="1479" y="243"/>
                </a:lnTo>
                <a:lnTo>
                  <a:pt x="1479" y="1"/>
                </a:lnTo>
                <a:close/>
              </a:path>
            </a:pathLst>
          </a:custGeom>
          <a:solidFill>
            <a:srgbClr val="3289B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1" name="Google Shape;181;p15"/>
          <p:cNvSpPr/>
          <p:nvPr/>
        </p:nvSpPr>
        <p:spPr>
          <a:xfrm>
            <a:off x="1163975" y="3262897"/>
            <a:ext cx="127391" cy="221582"/>
          </a:xfrm>
          <a:custGeom>
            <a:avLst/>
            <a:gdLst/>
            <a:ahLst/>
            <a:cxnLst/>
            <a:rect l="l" t="t" r="r" b="b"/>
            <a:pathLst>
              <a:path w="1696" h="2950" extrusionOk="0">
                <a:moveTo>
                  <a:pt x="1" y="1"/>
                </a:moveTo>
                <a:lnTo>
                  <a:pt x="1" y="2950"/>
                </a:lnTo>
                <a:lnTo>
                  <a:pt x="1695" y="2950"/>
                </a:lnTo>
                <a:lnTo>
                  <a:pt x="1695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" name="Google Shape;182;p15"/>
          <p:cNvSpPr/>
          <p:nvPr/>
        </p:nvSpPr>
        <p:spPr>
          <a:xfrm>
            <a:off x="1181326" y="3284003"/>
            <a:ext cx="92539" cy="179444"/>
          </a:xfrm>
          <a:custGeom>
            <a:avLst/>
            <a:gdLst/>
            <a:ahLst/>
            <a:cxnLst/>
            <a:rect l="l" t="t" r="r" b="b"/>
            <a:pathLst>
              <a:path w="1232" h="2389" extrusionOk="0">
                <a:moveTo>
                  <a:pt x="1" y="0"/>
                </a:moveTo>
                <a:lnTo>
                  <a:pt x="1" y="2388"/>
                </a:lnTo>
                <a:lnTo>
                  <a:pt x="1232" y="2388"/>
                </a:lnTo>
                <a:lnTo>
                  <a:pt x="1232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3" name="Google Shape;183;p15"/>
          <p:cNvSpPr/>
          <p:nvPr/>
        </p:nvSpPr>
        <p:spPr>
          <a:xfrm>
            <a:off x="1172087" y="3364523"/>
            <a:ext cx="111091" cy="18327"/>
          </a:xfrm>
          <a:custGeom>
            <a:avLst/>
            <a:gdLst/>
            <a:ahLst/>
            <a:cxnLst/>
            <a:rect l="l" t="t" r="r" b="b"/>
            <a:pathLst>
              <a:path w="1479" h="244" extrusionOk="0">
                <a:moveTo>
                  <a:pt x="0" y="1"/>
                </a:moveTo>
                <a:lnTo>
                  <a:pt x="0" y="243"/>
                </a:lnTo>
                <a:lnTo>
                  <a:pt x="1479" y="243"/>
                </a:lnTo>
                <a:lnTo>
                  <a:pt x="1479" y="1"/>
                </a:lnTo>
                <a:close/>
              </a:path>
            </a:pathLst>
          </a:custGeom>
          <a:solidFill>
            <a:srgbClr val="3289B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" name="Google Shape;184;p15"/>
          <p:cNvSpPr/>
          <p:nvPr/>
        </p:nvSpPr>
        <p:spPr>
          <a:xfrm>
            <a:off x="1358067" y="3262897"/>
            <a:ext cx="127316" cy="221582"/>
          </a:xfrm>
          <a:custGeom>
            <a:avLst/>
            <a:gdLst/>
            <a:ahLst/>
            <a:cxnLst/>
            <a:rect l="l" t="t" r="r" b="b"/>
            <a:pathLst>
              <a:path w="1695" h="2950" extrusionOk="0">
                <a:moveTo>
                  <a:pt x="0" y="1"/>
                </a:moveTo>
                <a:lnTo>
                  <a:pt x="0" y="2950"/>
                </a:lnTo>
                <a:lnTo>
                  <a:pt x="1695" y="2950"/>
                </a:lnTo>
                <a:lnTo>
                  <a:pt x="1695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" name="Google Shape;185;p15"/>
          <p:cNvSpPr/>
          <p:nvPr/>
        </p:nvSpPr>
        <p:spPr>
          <a:xfrm>
            <a:off x="1375568" y="3284003"/>
            <a:ext cx="92463" cy="179444"/>
          </a:xfrm>
          <a:custGeom>
            <a:avLst/>
            <a:gdLst/>
            <a:ahLst/>
            <a:cxnLst/>
            <a:rect l="l" t="t" r="r" b="b"/>
            <a:pathLst>
              <a:path w="1231" h="2389" extrusionOk="0">
                <a:moveTo>
                  <a:pt x="0" y="0"/>
                </a:moveTo>
                <a:lnTo>
                  <a:pt x="0" y="2388"/>
                </a:lnTo>
                <a:lnTo>
                  <a:pt x="1230" y="2388"/>
                </a:lnTo>
                <a:lnTo>
                  <a:pt x="123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" name="Google Shape;186;p15"/>
          <p:cNvSpPr/>
          <p:nvPr/>
        </p:nvSpPr>
        <p:spPr>
          <a:xfrm>
            <a:off x="1366179" y="3364523"/>
            <a:ext cx="111167" cy="18327"/>
          </a:xfrm>
          <a:custGeom>
            <a:avLst/>
            <a:gdLst/>
            <a:ahLst/>
            <a:cxnLst/>
            <a:rect l="l" t="t" r="r" b="b"/>
            <a:pathLst>
              <a:path w="1480" h="244" extrusionOk="0">
                <a:moveTo>
                  <a:pt x="1" y="1"/>
                </a:moveTo>
                <a:lnTo>
                  <a:pt x="1" y="243"/>
                </a:lnTo>
                <a:lnTo>
                  <a:pt x="1479" y="243"/>
                </a:lnTo>
                <a:lnTo>
                  <a:pt x="1479" y="1"/>
                </a:lnTo>
                <a:close/>
              </a:path>
            </a:pathLst>
          </a:custGeom>
          <a:solidFill>
            <a:srgbClr val="3289B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7" name="Google Shape;187;p15"/>
          <p:cNvSpPr/>
          <p:nvPr/>
        </p:nvSpPr>
        <p:spPr>
          <a:xfrm>
            <a:off x="899727" y="3596019"/>
            <a:ext cx="655807" cy="148948"/>
          </a:xfrm>
          <a:custGeom>
            <a:avLst/>
            <a:gdLst/>
            <a:ahLst/>
            <a:cxnLst/>
            <a:rect l="l" t="t" r="r" b="b"/>
            <a:pathLst>
              <a:path w="8731" h="1983" extrusionOk="0">
                <a:moveTo>
                  <a:pt x="1" y="0"/>
                </a:moveTo>
                <a:lnTo>
                  <a:pt x="1" y="1982"/>
                </a:lnTo>
                <a:lnTo>
                  <a:pt x="8731" y="1982"/>
                </a:lnTo>
                <a:lnTo>
                  <a:pt x="873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5"/>
          <p:cNvSpPr/>
          <p:nvPr/>
        </p:nvSpPr>
        <p:spPr>
          <a:xfrm>
            <a:off x="855936" y="2517859"/>
            <a:ext cx="699598" cy="40185"/>
          </a:xfrm>
          <a:custGeom>
            <a:avLst/>
            <a:gdLst/>
            <a:ahLst/>
            <a:cxnLst/>
            <a:rect l="l" t="t" r="r" b="b"/>
            <a:pathLst>
              <a:path w="9314" h="535" extrusionOk="0">
                <a:moveTo>
                  <a:pt x="1" y="0"/>
                </a:moveTo>
                <a:lnTo>
                  <a:pt x="1" y="534"/>
                </a:lnTo>
                <a:lnTo>
                  <a:pt x="9314" y="534"/>
                </a:lnTo>
                <a:lnTo>
                  <a:pt x="9314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9" name="Google Shape;189;p15"/>
          <p:cNvSpPr/>
          <p:nvPr/>
        </p:nvSpPr>
        <p:spPr>
          <a:xfrm>
            <a:off x="987309" y="2629025"/>
            <a:ext cx="92539" cy="80671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0" y="1"/>
                </a:moveTo>
                <a:lnTo>
                  <a:pt x="0" y="1074"/>
                </a:lnTo>
                <a:lnTo>
                  <a:pt x="1231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0" name="Google Shape;190;p15"/>
          <p:cNvSpPr/>
          <p:nvPr/>
        </p:nvSpPr>
        <p:spPr>
          <a:xfrm>
            <a:off x="1181326" y="2629025"/>
            <a:ext cx="92539" cy="80671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1" y="1"/>
                </a:moveTo>
                <a:lnTo>
                  <a:pt x="1" y="1074"/>
                </a:lnTo>
                <a:lnTo>
                  <a:pt x="1232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" name="Google Shape;191;p15"/>
          <p:cNvSpPr/>
          <p:nvPr/>
        </p:nvSpPr>
        <p:spPr>
          <a:xfrm>
            <a:off x="1375568" y="2629025"/>
            <a:ext cx="92463" cy="80671"/>
          </a:xfrm>
          <a:custGeom>
            <a:avLst/>
            <a:gdLst/>
            <a:ahLst/>
            <a:cxnLst/>
            <a:rect l="l" t="t" r="r" b="b"/>
            <a:pathLst>
              <a:path w="1231" h="1074" extrusionOk="0">
                <a:moveTo>
                  <a:pt x="0" y="1"/>
                </a:moveTo>
                <a:lnTo>
                  <a:pt x="0" y="1074"/>
                </a:lnTo>
                <a:lnTo>
                  <a:pt x="1230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2" name="Google Shape;192;p15"/>
          <p:cNvSpPr/>
          <p:nvPr/>
        </p:nvSpPr>
        <p:spPr>
          <a:xfrm>
            <a:off x="987309" y="2727873"/>
            <a:ext cx="92539" cy="80671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0" y="0"/>
                </a:moveTo>
                <a:lnTo>
                  <a:pt x="0" y="1074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3" name="Google Shape;193;p15"/>
          <p:cNvSpPr/>
          <p:nvPr/>
        </p:nvSpPr>
        <p:spPr>
          <a:xfrm>
            <a:off x="1181326" y="2727873"/>
            <a:ext cx="92539" cy="80671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1" y="0"/>
                </a:moveTo>
                <a:lnTo>
                  <a:pt x="1" y="1074"/>
                </a:lnTo>
                <a:lnTo>
                  <a:pt x="1232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4" name="Google Shape;194;p15"/>
          <p:cNvSpPr/>
          <p:nvPr/>
        </p:nvSpPr>
        <p:spPr>
          <a:xfrm>
            <a:off x="1375568" y="2727873"/>
            <a:ext cx="92463" cy="80671"/>
          </a:xfrm>
          <a:custGeom>
            <a:avLst/>
            <a:gdLst/>
            <a:ahLst/>
            <a:cxnLst/>
            <a:rect l="l" t="t" r="r" b="b"/>
            <a:pathLst>
              <a:path w="1231" h="1074" extrusionOk="0">
                <a:moveTo>
                  <a:pt x="0" y="0"/>
                </a:moveTo>
                <a:lnTo>
                  <a:pt x="0" y="1074"/>
                </a:lnTo>
                <a:lnTo>
                  <a:pt x="1230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5" name="Google Shape;195;p15"/>
          <p:cNvSpPr/>
          <p:nvPr/>
        </p:nvSpPr>
        <p:spPr>
          <a:xfrm>
            <a:off x="987309" y="2956514"/>
            <a:ext cx="92539" cy="80671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0" y="0"/>
                </a:moveTo>
                <a:lnTo>
                  <a:pt x="0" y="1074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6" name="Google Shape;196;p15"/>
          <p:cNvSpPr/>
          <p:nvPr/>
        </p:nvSpPr>
        <p:spPr>
          <a:xfrm>
            <a:off x="1181326" y="2956514"/>
            <a:ext cx="92539" cy="80671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1" y="0"/>
                </a:moveTo>
                <a:lnTo>
                  <a:pt x="1" y="1074"/>
                </a:lnTo>
                <a:lnTo>
                  <a:pt x="1232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7" name="Google Shape;197;p15"/>
          <p:cNvSpPr/>
          <p:nvPr/>
        </p:nvSpPr>
        <p:spPr>
          <a:xfrm>
            <a:off x="1375568" y="2956514"/>
            <a:ext cx="92463" cy="80671"/>
          </a:xfrm>
          <a:custGeom>
            <a:avLst/>
            <a:gdLst/>
            <a:ahLst/>
            <a:cxnLst/>
            <a:rect l="l" t="t" r="r" b="b"/>
            <a:pathLst>
              <a:path w="1231" h="1074" extrusionOk="0">
                <a:moveTo>
                  <a:pt x="0" y="0"/>
                </a:moveTo>
                <a:lnTo>
                  <a:pt x="0" y="1074"/>
                </a:lnTo>
                <a:lnTo>
                  <a:pt x="1230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8" name="Google Shape;198;p15"/>
          <p:cNvSpPr/>
          <p:nvPr/>
        </p:nvSpPr>
        <p:spPr>
          <a:xfrm>
            <a:off x="987309" y="3055362"/>
            <a:ext cx="92539" cy="80671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0" y="0"/>
                </a:moveTo>
                <a:lnTo>
                  <a:pt x="0" y="1074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9" name="Google Shape;199;p15"/>
          <p:cNvSpPr/>
          <p:nvPr/>
        </p:nvSpPr>
        <p:spPr>
          <a:xfrm>
            <a:off x="1181326" y="3055362"/>
            <a:ext cx="92539" cy="80671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1" y="0"/>
                </a:moveTo>
                <a:lnTo>
                  <a:pt x="1" y="1074"/>
                </a:lnTo>
                <a:lnTo>
                  <a:pt x="1232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0" name="Google Shape;200;p15"/>
          <p:cNvSpPr/>
          <p:nvPr/>
        </p:nvSpPr>
        <p:spPr>
          <a:xfrm>
            <a:off x="1375568" y="3055362"/>
            <a:ext cx="92463" cy="80671"/>
          </a:xfrm>
          <a:custGeom>
            <a:avLst/>
            <a:gdLst/>
            <a:ahLst/>
            <a:cxnLst/>
            <a:rect l="l" t="t" r="r" b="b"/>
            <a:pathLst>
              <a:path w="1231" h="1074" extrusionOk="0">
                <a:moveTo>
                  <a:pt x="0" y="0"/>
                </a:moveTo>
                <a:lnTo>
                  <a:pt x="0" y="1074"/>
                </a:lnTo>
                <a:lnTo>
                  <a:pt x="1230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1" name="Google Shape;201;p15"/>
          <p:cNvSpPr/>
          <p:nvPr/>
        </p:nvSpPr>
        <p:spPr>
          <a:xfrm>
            <a:off x="987309" y="3284003"/>
            <a:ext cx="92539" cy="80596"/>
          </a:xfrm>
          <a:custGeom>
            <a:avLst/>
            <a:gdLst/>
            <a:ahLst/>
            <a:cxnLst/>
            <a:rect l="l" t="t" r="r" b="b"/>
            <a:pathLst>
              <a:path w="1232" h="1073" extrusionOk="0">
                <a:moveTo>
                  <a:pt x="0" y="0"/>
                </a:moveTo>
                <a:lnTo>
                  <a:pt x="0" y="1073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2" name="Google Shape;202;p15"/>
          <p:cNvSpPr/>
          <p:nvPr/>
        </p:nvSpPr>
        <p:spPr>
          <a:xfrm>
            <a:off x="1181326" y="3284003"/>
            <a:ext cx="92539" cy="80596"/>
          </a:xfrm>
          <a:custGeom>
            <a:avLst/>
            <a:gdLst/>
            <a:ahLst/>
            <a:cxnLst/>
            <a:rect l="l" t="t" r="r" b="b"/>
            <a:pathLst>
              <a:path w="1232" h="1073" extrusionOk="0">
                <a:moveTo>
                  <a:pt x="1" y="0"/>
                </a:moveTo>
                <a:lnTo>
                  <a:pt x="1" y="1073"/>
                </a:lnTo>
                <a:lnTo>
                  <a:pt x="1232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3" name="Google Shape;203;p15"/>
          <p:cNvSpPr/>
          <p:nvPr/>
        </p:nvSpPr>
        <p:spPr>
          <a:xfrm>
            <a:off x="1375568" y="3284003"/>
            <a:ext cx="92463" cy="80596"/>
          </a:xfrm>
          <a:custGeom>
            <a:avLst/>
            <a:gdLst/>
            <a:ahLst/>
            <a:cxnLst/>
            <a:rect l="l" t="t" r="r" b="b"/>
            <a:pathLst>
              <a:path w="1231" h="1073" extrusionOk="0">
                <a:moveTo>
                  <a:pt x="0" y="0"/>
                </a:moveTo>
                <a:lnTo>
                  <a:pt x="0" y="1073"/>
                </a:lnTo>
                <a:lnTo>
                  <a:pt x="1230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4" name="Google Shape;204;p15"/>
          <p:cNvSpPr/>
          <p:nvPr/>
        </p:nvSpPr>
        <p:spPr>
          <a:xfrm>
            <a:off x="987309" y="3382926"/>
            <a:ext cx="92539" cy="80521"/>
          </a:xfrm>
          <a:custGeom>
            <a:avLst/>
            <a:gdLst/>
            <a:ahLst/>
            <a:cxnLst/>
            <a:rect l="l" t="t" r="r" b="b"/>
            <a:pathLst>
              <a:path w="1232" h="1072" extrusionOk="0">
                <a:moveTo>
                  <a:pt x="0" y="0"/>
                </a:moveTo>
                <a:lnTo>
                  <a:pt x="0" y="1071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5" name="Google Shape;205;p15"/>
          <p:cNvSpPr/>
          <p:nvPr/>
        </p:nvSpPr>
        <p:spPr>
          <a:xfrm>
            <a:off x="1181326" y="3382926"/>
            <a:ext cx="92539" cy="80521"/>
          </a:xfrm>
          <a:custGeom>
            <a:avLst/>
            <a:gdLst/>
            <a:ahLst/>
            <a:cxnLst/>
            <a:rect l="l" t="t" r="r" b="b"/>
            <a:pathLst>
              <a:path w="1232" h="1072" extrusionOk="0">
                <a:moveTo>
                  <a:pt x="1" y="0"/>
                </a:moveTo>
                <a:lnTo>
                  <a:pt x="1" y="1071"/>
                </a:lnTo>
                <a:lnTo>
                  <a:pt x="1232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6" name="Google Shape;206;p15"/>
          <p:cNvSpPr/>
          <p:nvPr/>
        </p:nvSpPr>
        <p:spPr>
          <a:xfrm>
            <a:off x="1375568" y="3382926"/>
            <a:ext cx="92463" cy="80521"/>
          </a:xfrm>
          <a:custGeom>
            <a:avLst/>
            <a:gdLst/>
            <a:ahLst/>
            <a:cxnLst/>
            <a:rect l="l" t="t" r="r" b="b"/>
            <a:pathLst>
              <a:path w="1231" h="1072" extrusionOk="0">
                <a:moveTo>
                  <a:pt x="0" y="0"/>
                </a:moveTo>
                <a:lnTo>
                  <a:pt x="0" y="1071"/>
                </a:lnTo>
                <a:lnTo>
                  <a:pt x="1230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Google Shape;207;p15"/>
          <p:cNvSpPr/>
          <p:nvPr/>
        </p:nvSpPr>
        <p:spPr>
          <a:xfrm>
            <a:off x="1988717" y="3445494"/>
            <a:ext cx="300225" cy="299624"/>
          </a:xfrm>
          <a:custGeom>
            <a:avLst/>
            <a:gdLst/>
            <a:ahLst/>
            <a:cxnLst/>
            <a:rect l="l" t="t" r="r" b="b"/>
            <a:pathLst>
              <a:path w="3997" h="3989" extrusionOk="0">
                <a:moveTo>
                  <a:pt x="0" y="0"/>
                </a:moveTo>
                <a:lnTo>
                  <a:pt x="0" y="3988"/>
                </a:lnTo>
                <a:lnTo>
                  <a:pt x="3997" y="3988"/>
                </a:lnTo>
                <a:lnTo>
                  <a:pt x="3997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8" name="Google Shape;208;p15"/>
          <p:cNvSpPr/>
          <p:nvPr/>
        </p:nvSpPr>
        <p:spPr>
          <a:xfrm>
            <a:off x="2012753" y="3468854"/>
            <a:ext cx="252303" cy="276339"/>
          </a:xfrm>
          <a:custGeom>
            <a:avLst/>
            <a:gdLst/>
            <a:ahLst/>
            <a:cxnLst/>
            <a:rect l="l" t="t" r="r" b="b"/>
            <a:pathLst>
              <a:path w="3359" h="3679" extrusionOk="0">
                <a:moveTo>
                  <a:pt x="1" y="0"/>
                </a:moveTo>
                <a:lnTo>
                  <a:pt x="1" y="3678"/>
                </a:lnTo>
                <a:lnTo>
                  <a:pt x="3359" y="3678"/>
                </a:lnTo>
                <a:lnTo>
                  <a:pt x="3359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9" name="Google Shape;209;p15"/>
          <p:cNvSpPr/>
          <p:nvPr/>
        </p:nvSpPr>
        <p:spPr>
          <a:xfrm>
            <a:off x="2129178" y="3461719"/>
            <a:ext cx="19379" cy="283475"/>
          </a:xfrm>
          <a:custGeom>
            <a:avLst/>
            <a:gdLst/>
            <a:ahLst/>
            <a:cxnLst/>
            <a:rect l="l" t="t" r="r" b="b"/>
            <a:pathLst>
              <a:path w="258" h="3774" extrusionOk="0">
                <a:moveTo>
                  <a:pt x="1" y="1"/>
                </a:moveTo>
                <a:lnTo>
                  <a:pt x="1" y="3773"/>
                </a:lnTo>
                <a:lnTo>
                  <a:pt x="258" y="3773"/>
                </a:lnTo>
                <a:lnTo>
                  <a:pt x="258" y="1"/>
                </a:lnTo>
                <a:close/>
              </a:path>
            </a:pathLst>
          </a:custGeom>
          <a:solidFill>
            <a:srgbClr val="3289B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0" name="Google Shape;210;p15"/>
          <p:cNvSpPr/>
          <p:nvPr/>
        </p:nvSpPr>
        <p:spPr>
          <a:xfrm>
            <a:off x="2012753" y="3468854"/>
            <a:ext cx="116124" cy="276114"/>
          </a:xfrm>
          <a:custGeom>
            <a:avLst/>
            <a:gdLst/>
            <a:ahLst/>
            <a:cxnLst/>
            <a:rect l="l" t="t" r="r" b="b"/>
            <a:pathLst>
              <a:path w="1546" h="3676" extrusionOk="0">
                <a:moveTo>
                  <a:pt x="1" y="0"/>
                </a:moveTo>
                <a:lnTo>
                  <a:pt x="1" y="3675"/>
                </a:lnTo>
                <a:lnTo>
                  <a:pt x="1546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1" name="Google Shape;211;p15"/>
          <p:cNvSpPr/>
          <p:nvPr/>
        </p:nvSpPr>
        <p:spPr>
          <a:xfrm>
            <a:off x="2148482" y="3468854"/>
            <a:ext cx="116199" cy="276114"/>
          </a:xfrm>
          <a:custGeom>
            <a:avLst/>
            <a:gdLst/>
            <a:ahLst/>
            <a:cxnLst/>
            <a:rect l="l" t="t" r="r" b="b"/>
            <a:pathLst>
              <a:path w="1547" h="3676" extrusionOk="0">
                <a:moveTo>
                  <a:pt x="1" y="0"/>
                </a:moveTo>
                <a:lnTo>
                  <a:pt x="1" y="3675"/>
                </a:lnTo>
                <a:lnTo>
                  <a:pt x="1547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2" name="Google Shape;212;p15"/>
          <p:cNvSpPr/>
          <p:nvPr/>
        </p:nvSpPr>
        <p:spPr>
          <a:xfrm>
            <a:off x="1918035" y="2435461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3" name="Google Shape;213;p15"/>
          <p:cNvSpPr/>
          <p:nvPr/>
        </p:nvSpPr>
        <p:spPr>
          <a:xfrm>
            <a:off x="1918035" y="2435461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4" name="Google Shape;214;p15"/>
          <p:cNvSpPr/>
          <p:nvPr/>
        </p:nvSpPr>
        <p:spPr>
          <a:xfrm>
            <a:off x="2037841" y="2435461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6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5" name="Google Shape;215;p15"/>
          <p:cNvSpPr/>
          <p:nvPr/>
        </p:nvSpPr>
        <p:spPr>
          <a:xfrm>
            <a:off x="2037841" y="2435461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6" name="Google Shape;216;p15"/>
          <p:cNvSpPr/>
          <p:nvPr/>
        </p:nvSpPr>
        <p:spPr>
          <a:xfrm>
            <a:off x="2157496" y="2435461"/>
            <a:ext cx="82474" cy="82398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0" y="0"/>
                </a:moveTo>
                <a:lnTo>
                  <a:pt x="0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7" name="Google Shape;217;p15"/>
          <p:cNvSpPr/>
          <p:nvPr/>
        </p:nvSpPr>
        <p:spPr>
          <a:xfrm>
            <a:off x="2157571" y="2435461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8" name="Google Shape;218;p15"/>
          <p:cNvSpPr/>
          <p:nvPr/>
        </p:nvSpPr>
        <p:spPr>
          <a:xfrm>
            <a:off x="2277301" y="2435461"/>
            <a:ext cx="82474" cy="82398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0"/>
                </a:moveTo>
                <a:lnTo>
                  <a:pt x="1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9" name="Google Shape;219;p15"/>
          <p:cNvSpPr/>
          <p:nvPr/>
        </p:nvSpPr>
        <p:spPr>
          <a:xfrm>
            <a:off x="2277301" y="2435461"/>
            <a:ext cx="82474" cy="82398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0"/>
                </a:moveTo>
                <a:lnTo>
                  <a:pt x="1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0" name="Google Shape;220;p15"/>
          <p:cNvSpPr/>
          <p:nvPr/>
        </p:nvSpPr>
        <p:spPr>
          <a:xfrm>
            <a:off x="1918035" y="2552186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1" name="Google Shape;221;p15"/>
          <p:cNvSpPr/>
          <p:nvPr/>
        </p:nvSpPr>
        <p:spPr>
          <a:xfrm>
            <a:off x="1918035" y="2552186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2" name="Google Shape;222;p15"/>
          <p:cNvSpPr/>
          <p:nvPr/>
        </p:nvSpPr>
        <p:spPr>
          <a:xfrm>
            <a:off x="2037841" y="2552186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6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3" name="Google Shape;223;p15"/>
          <p:cNvSpPr/>
          <p:nvPr/>
        </p:nvSpPr>
        <p:spPr>
          <a:xfrm>
            <a:off x="2037841" y="2552186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4" name="Google Shape;224;p15"/>
          <p:cNvSpPr/>
          <p:nvPr/>
        </p:nvSpPr>
        <p:spPr>
          <a:xfrm>
            <a:off x="2157496" y="2552186"/>
            <a:ext cx="82474" cy="82398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0" y="0"/>
                </a:moveTo>
                <a:lnTo>
                  <a:pt x="0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5" name="Google Shape;225;p15"/>
          <p:cNvSpPr/>
          <p:nvPr/>
        </p:nvSpPr>
        <p:spPr>
          <a:xfrm>
            <a:off x="2157571" y="2552186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6" name="Google Shape;226;p15"/>
          <p:cNvSpPr/>
          <p:nvPr/>
        </p:nvSpPr>
        <p:spPr>
          <a:xfrm>
            <a:off x="2277301" y="2552186"/>
            <a:ext cx="82474" cy="82398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0"/>
                </a:moveTo>
                <a:lnTo>
                  <a:pt x="1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7" name="Google Shape;227;p15"/>
          <p:cNvSpPr/>
          <p:nvPr/>
        </p:nvSpPr>
        <p:spPr>
          <a:xfrm>
            <a:off x="2277301" y="2552186"/>
            <a:ext cx="82474" cy="82398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0"/>
                </a:moveTo>
                <a:lnTo>
                  <a:pt x="1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8" name="Google Shape;228;p15"/>
          <p:cNvSpPr/>
          <p:nvPr/>
        </p:nvSpPr>
        <p:spPr>
          <a:xfrm>
            <a:off x="1918035" y="2668910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7"/>
                </a:lnTo>
                <a:lnTo>
                  <a:pt x="1097" y="1097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9" name="Google Shape;229;p15"/>
          <p:cNvSpPr/>
          <p:nvPr/>
        </p:nvSpPr>
        <p:spPr>
          <a:xfrm>
            <a:off x="1918035" y="2668910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7"/>
                </a:lnTo>
                <a:lnTo>
                  <a:pt x="1097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0" name="Google Shape;230;p15"/>
          <p:cNvSpPr/>
          <p:nvPr/>
        </p:nvSpPr>
        <p:spPr>
          <a:xfrm>
            <a:off x="2037841" y="2668910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7"/>
                </a:lnTo>
                <a:lnTo>
                  <a:pt x="1096" y="1097"/>
                </a:lnTo>
                <a:lnTo>
                  <a:pt x="1096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1" name="Google Shape;231;p15"/>
          <p:cNvSpPr/>
          <p:nvPr/>
        </p:nvSpPr>
        <p:spPr>
          <a:xfrm>
            <a:off x="2037841" y="2668910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7"/>
                </a:lnTo>
                <a:lnTo>
                  <a:pt x="1096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2" name="Google Shape;232;p15"/>
          <p:cNvSpPr/>
          <p:nvPr/>
        </p:nvSpPr>
        <p:spPr>
          <a:xfrm>
            <a:off x="2157496" y="2668910"/>
            <a:ext cx="82474" cy="82398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0" y="1"/>
                </a:moveTo>
                <a:lnTo>
                  <a:pt x="0" y="1097"/>
                </a:lnTo>
                <a:lnTo>
                  <a:pt x="1097" y="1097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3" name="Google Shape;233;p15"/>
          <p:cNvSpPr/>
          <p:nvPr/>
        </p:nvSpPr>
        <p:spPr>
          <a:xfrm>
            <a:off x="2157571" y="2668910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7"/>
                </a:lnTo>
                <a:lnTo>
                  <a:pt x="1096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4" name="Google Shape;234;p15"/>
          <p:cNvSpPr/>
          <p:nvPr/>
        </p:nvSpPr>
        <p:spPr>
          <a:xfrm>
            <a:off x="2277301" y="2668910"/>
            <a:ext cx="82474" cy="82398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1"/>
                </a:moveTo>
                <a:lnTo>
                  <a:pt x="1" y="1097"/>
                </a:lnTo>
                <a:lnTo>
                  <a:pt x="1097" y="1097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5" name="Google Shape;235;p15"/>
          <p:cNvSpPr/>
          <p:nvPr/>
        </p:nvSpPr>
        <p:spPr>
          <a:xfrm>
            <a:off x="2277301" y="2668910"/>
            <a:ext cx="82474" cy="82398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1"/>
                </a:moveTo>
                <a:lnTo>
                  <a:pt x="1" y="1097"/>
                </a:lnTo>
                <a:lnTo>
                  <a:pt x="1097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6" name="Google Shape;236;p15"/>
          <p:cNvSpPr/>
          <p:nvPr/>
        </p:nvSpPr>
        <p:spPr>
          <a:xfrm>
            <a:off x="1918035" y="2785559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7"/>
                </a:lnTo>
                <a:lnTo>
                  <a:pt x="1097" y="1097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7" name="Google Shape;237;p15"/>
          <p:cNvSpPr/>
          <p:nvPr/>
        </p:nvSpPr>
        <p:spPr>
          <a:xfrm>
            <a:off x="1918035" y="2785559"/>
            <a:ext cx="82398" cy="82474"/>
          </a:xfrm>
          <a:custGeom>
            <a:avLst/>
            <a:gdLst/>
            <a:ahLst/>
            <a:cxnLst/>
            <a:rect l="l" t="t" r="r" b="b"/>
            <a:pathLst>
              <a:path w="1097" h="1098" extrusionOk="0">
                <a:moveTo>
                  <a:pt x="0" y="1"/>
                </a:moveTo>
                <a:lnTo>
                  <a:pt x="0" y="1098"/>
                </a:lnTo>
                <a:lnTo>
                  <a:pt x="1097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8" name="Google Shape;238;p15"/>
          <p:cNvSpPr/>
          <p:nvPr/>
        </p:nvSpPr>
        <p:spPr>
          <a:xfrm>
            <a:off x="2037841" y="2785559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7"/>
                </a:lnTo>
                <a:lnTo>
                  <a:pt x="1096" y="1097"/>
                </a:lnTo>
                <a:lnTo>
                  <a:pt x="1096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9" name="Google Shape;239;p15"/>
          <p:cNvSpPr/>
          <p:nvPr/>
        </p:nvSpPr>
        <p:spPr>
          <a:xfrm>
            <a:off x="2037841" y="2785559"/>
            <a:ext cx="82398" cy="82474"/>
          </a:xfrm>
          <a:custGeom>
            <a:avLst/>
            <a:gdLst/>
            <a:ahLst/>
            <a:cxnLst/>
            <a:rect l="l" t="t" r="r" b="b"/>
            <a:pathLst>
              <a:path w="1097" h="1098" extrusionOk="0">
                <a:moveTo>
                  <a:pt x="0" y="1"/>
                </a:moveTo>
                <a:lnTo>
                  <a:pt x="0" y="1098"/>
                </a:lnTo>
                <a:lnTo>
                  <a:pt x="1096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0" name="Google Shape;240;p15"/>
          <p:cNvSpPr/>
          <p:nvPr/>
        </p:nvSpPr>
        <p:spPr>
          <a:xfrm>
            <a:off x="2157496" y="2785559"/>
            <a:ext cx="82474" cy="82398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0" y="1"/>
                </a:moveTo>
                <a:lnTo>
                  <a:pt x="0" y="1097"/>
                </a:lnTo>
                <a:lnTo>
                  <a:pt x="1097" y="1097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1" name="Google Shape;241;p15"/>
          <p:cNvSpPr/>
          <p:nvPr/>
        </p:nvSpPr>
        <p:spPr>
          <a:xfrm>
            <a:off x="2157571" y="2785559"/>
            <a:ext cx="82398" cy="82474"/>
          </a:xfrm>
          <a:custGeom>
            <a:avLst/>
            <a:gdLst/>
            <a:ahLst/>
            <a:cxnLst/>
            <a:rect l="l" t="t" r="r" b="b"/>
            <a:pathLst>
              <a:path w="1097" h="1098" extrusionOk="0">
                <a:moveTo>
                  <a:pt x="0" y="1"/>
                </a:moveTo>
                <a:lnTo>
                  <a:pt x="0" y="1098"/>
                </a:lnTo>
                <a:lnTo>
                  <a:pt x="1096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2" name="Google Shape;242;p15"/>
          <p:cNvSpPr/>
          <p:nvPr/>
        </p:nvSpPr>
        <p:spPr>
          <a:xfrm>
            <a:off x="2277301" y="2785559"/>
            <a:ext cx="82474" cy="82398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1"/>
                </a:moveTo>
                <a:lnTo>
                  <a:pt x="1" y="1097"/>
                </a:lnTo>
                <a:lnTo>
                  <a:pt x="1097" y="1097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3" name="Google Shape;243;p15"/>
          <p:cNvSpPr/>
          <p:nvPr/>
        </p:nvSpPr>
        <p:spPr>
          <a:xfrm>
            <a:off x="2277301" y="2785559"/>
            <a:ext cx="82474" cy="82474"/>
          </a:xfrm>
          <a:custGeom>
            <a:avLst/>
            <a:gdLst/>
            <a:ahLst/>
            <a:cxnLst/>
            <a:rect l="l" t="t" r="r" b="b"/>
            <a:pathLst>
              <a:path w="1098" h="1098" extrusionOk="0">
                <a:moveTo>
                  <a:pt x="1" y="1"/>
                </a:moveTo>
                <a:lnTo>
                  <a:pt x="1" y="1098"/>
                </a:lnTo>
                <a:lnTo>
                  <a:pt x="1097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4" name="Google Shape;244;p15"/>
          <p:cNvSpPr/>
          <p:nvPr/>
        </p:nvSpPr>
        <p:spPr>
          <a:xfrm>
            <a:off x="1918035" y="2902358"/>
            <a:ext cx="82398" cy="82323"/>
          </a:xfrm>
          <a:custGeom>
            <a:avLst/>
            <a:gdLst/>
            <a:ahLst/>
            <a:cxnLst/>
            <a:rect l="l" t="t" r="r" b="b"/>
            <a:pathLst>
              <a:path w="1097" h="1096" extrusionOk="0">
                <a:moveTo>
                  <a:pt x="0" y="0"/>
                </a:moveTo>
                <a:lnTo>
                  <a:pt x="0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5" name="Google Shape;245;p15"/>
          <p:cNvSpPr/>
          <p:nvPr/>
        </p:nvSpPr>
        <p:spPr>
          <a:xfrm>
            <a:off x="1918035" y="2902358"/>
            <a:ext cx="82398" cy="82323"/>
          </a:xfrm>
          <a:custGeom>
            <a:avLst/>
            <a:gdLst/>
            <a:ahLst/>
            <a:cxnLst/>
            <a:rect l="l" t="t" r="r" b="b"/>
            <a:pathLst>
              <a:path w="1097" h="1096" extrusionOk="0">
                <a:moveTo>
                  <a:pt x="0" y="0"/>
                </a:moveTo>
                <a:lnTo>
                  <a:pt x="0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6" name="Google Shape;246;p15"/>
          <p:cNvSpPr/>
          <p:nvPr/>
        </p:nvSpPr>
        <p:spPr>
          <a:xfrm>
            <a:off x="2037841" y="2902358"/>
            <a:ext cx="82398" cy="82323"/>
          </a:xfrm>
          <a:custGeom>
            <a:avLst/>
            <a:gdLst/>
            <a:ahLst/>
            <a:cxnLst/>
            <a:rect l="l" t="t" r="r" b="b"/>
            <a:pathLst>
              <a:path w="1097" h="1096" extrusionOk="0">
                <a:moveTo>
                  <a:pt x="0" y="0"/>
                </a:moveTo>
                <a:lnTo>
                  <a:pt x="0" y="1096"/>
                </a:lnTo>
                <a:lnTo>
                  <a:pt x="1096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7" name="Google Shape;247;p15"/>
          <p:cNvSpPr/>
          <p:nvPr/>
        </p:nvSpPr>
        <p:spPr>
          <a:xfrm>
            <a:off x="2037841" y="2902358"/>
            <a:ext cx="82398" cy="82323"/>
          </a:xfrm>
          <a:custGeom>
            <a:avLst/>
            <a:gdLst/>
            <a:ahLst/>
            <a:cxnLst/>
            <a:rect l="l" t="t" r="r" b="b"/>
            <a:pathLst>
              <a:path w="1097" h="1096" extrusionOk="0">
                <a:moveTo>
                  <a:pt x="0" y="0"/>
                </a:moveTo>
                <a:lnTo>
                  <a:pt x="0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p15"/>
          <p:cNvSpPr/>
          <p:nvPr/>
        </p:nvSpPr>
        <p:spPr>
          <a:xfrm>
            <a:off x="2157496" y="2902358"/>
            <a:ext cx="82474" cy="82323"/>
          </a:xfrm>
          <a:custGeom>
            <a:avLst/>
            <a:gdLst/>
            <a:ahLst/>
            <a:cxnLst/>
            <a:rect l="l" t="t" r="r" b="b"/>
            <a:pathLst>
              <a:path w="1098" h="1096" extrusionOk="0">
                <a:moveTo>
                  <a:pt x="0" y="0"/>
                </a:moveTo>
                <a:lnTo>
                  <a:pt x="0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9" name="Google Shape;249;p15"/>
          <p:cNvSpPr/>
          <p:nvPr/>
        </p:nvSpPr>
        <p:spPr>
          <a:xfrm>
            <a:off x="2157571" y="2902358"/>
            <a:ext cx="82398" cy="82323"/>
          </a:xfrm>
          <a:custGeom>
            <a:avLst/>
            <a:gdLst/>
            <a:ahLst/>
            <a:cxnLst/>
            <a:rect l="l" t="t" r="r" b="b"/>
            <a:pathLst>
              <a:path w="1097" h="1096" extrusionOk="0">
                <a:moveTo>
                  <a:pt x="0" y="0"/>
                </a:moveTo>
                <a:lnTo>
                  <a:pt x="0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0" name="Google Shape;250;p15"/>
          <p:cNvSpPr/>
          <p:nvPr/>
        </p:nvSpPr>
        <p:spPr>
          <a:xfrm>
            <a:off x="2277301" y="2902358"/>
            <a:ext cx="82474" cy="82323"/>
          </a:xfrm>
          <a:custGeom>
            <a:avLst/>
            <a:gdLst/>
            <a:ahLst/>
            <a:cxnLst/>
            <a:rect l="l" t="t" r="r" b="b"/>
            <a:pathLst>
              <a:path w="1098" h="1096" extrusionOk="0">
                <a:moveTo>
                  <a:pt x="1" y="0"/>
                </a:moveTo>
                <a:lnTo>
                  <a:pt x="1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1" name="Google Shape;251;p15"/>
          <p:cNvSpPr/>
          <p:nvPr/>
        </p:nvSpPr>
        <p:spPr>
          <a:xfrm>
            <a:off x="2277301" y="2902358"/>
            <a:ext cx="82474" cy="82323"/>
          </a:xfrm>
          <a:custGeom>
            <a:avLst/>
            <a:gdLst/>
            <a:ahLst/>
            <a:cxnLst/>
            <a:rect l="l" t="t" r="r" b="b"/>
            <a:pathLst>
              <a:path w="1098" h="1096" extrusionOk="0">
                <a:moveTo>
                  <a:pt x="1" y="0"/>
                </a:moveTo>
                <a:lnTo>
                  <a:pt x="1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2" name="Google Shape;252;p15"/>
          <p:cNvSpPr/>
          <p:nvPr/>
        </p:nvSpPr>
        <p:spPr>
          <a:xfrm>
            <a:off x="1918035" y="3019083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3" name="Google Shape;253;p15"/>
          <p:cNvSpPr/>
          <p:nvPr/>
        </p:nvSpPr>
        <p:spPr>
          <a:xfrm>
            <a:off x="1918035" y="3019083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4" name="Google Shape;254;p15"/>
          <p:cNvSpPr/>
          <p:nvPr/>
        </p:nvSpPr>
        <p:spPr>
          <a:xfrm>
            <a:off x="2037841" y="3019083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6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5" name="Google Shape;255;p15"/>
          <p:cNvSpPr/>
          <p:nvPr/>
        </p:nvSpPr>
        <p:spPr>
          <a:xfrm>
            <a:off x="2037841" y="3019083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" name="Google Shape;256;p15"/>
          <p:cNvSpPr/>
          <p:nvPr/>
        </p:nvSpPr>
        <p:spPr>
          <a:xfrm>
            <a:off x="2157496" y="3019083"/>
            <a:ext cx="82474" cy="82398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0" y="0"/>
                </a:moveTo>
                <a:lnTo>
                  <a:pt x="0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7" name="Google Shape;257;p15"/>
          <p:cNvSpPr/>
          <p:nvPr/>
        </p:nvSpPr>
        <p:spPr>
          <a:xfrm>
            <a:off x="2157571" y="3019083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8" name="Google Shape;258;p15"/>
          <p:cNvSpPr/>
          <p:nvPr/>
        </p:nvSpPr>
        <p:spPr>
          <a:xfrm>
            <a:off x="2277301" y="3019083"/>
            <a:ext cx="82474" cy="82398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0"/>
                </a:moveTo>
                <a:lnTo>
                  <a:pt x="1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9" name="Google Shape;259;p15"/>
          <p:cNvSpPr/>
          <p:nvPr/>
        </p:nvSpPr>
        <p:spPr>
          <a:xfrm>
            <a:off x="2277301" y="3019083"/>
            <a:ext cx="82474" cy="82398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0"/>
                </a:moveTo>
                <a:lnTo>
                  <a:pt x="1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0" name="Google Shape;260;p15"/>
          <p:cNvSpPr/>
          <p:nvPr/>
        </p:nvSpPr>
        <p:spPr>
          <a:xfrm>
            <a:off x="1918035" y="3135807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6"/>
                </a:lnTo>
                <a:lnTo>
                  <a:pt x="1097" y="1096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1" name="Google Shape;261;p15"/>
          <p:cNvSpPr/>
          <p:nvPr/>
        </p:nvSpPr>
        <p:spPr>
          <a:xfrm>
            <a:off x="1918035" y="3135807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6"/>
                </a:lnTo>
                <a:lnTo>
                  <a:pt x="1097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15"/>
          <p:cNvSpPr/>
          <p:nvPr/>
        </p:nvSpPr>
        <p:spPr>
          <a:xfrm>
            <a:off x="2037841" y="3135807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6"/>
                </a:lnTo>
                <a:lnTo>
                  <a:pt x="1096" y="1096"/>
                </a:lnTo>
                <a:lnTo>
                  <a:pt x="1096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3" name="Google Shape;263;p15"/>
          <p:cNvSpPr/>
          <p:nvPr/>
        </p:nvSpPr>
        <p:spPr>
          <a:xfrm>
            <a:off x="2037841" y="3135807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6"/>
                </a:lnTo>
                <a:lnTo>
                  <a:pt x="1096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4" name="Google Shape;264;p15"/>
          <p:cNvSpPr/>
          <p:nvPr/>
        </p:nvSpPr>
        <p:spPr>
          <a:xfrm>
            <a:off x="2157496" y="3135807"/>
            <a:ext cx="82474" cy="82398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0" y="1"/>
                </a:moveTo>
                <a:lnTo>
                  <a:pt x="0" y="1096"/>
                </a:lnTo>
                <a:lnTo>
                  <a:pt x="1097" y="1096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5" name="Google Shape;265;p15"/>
          <p:cNvSpPr/>
          <p:nvPr/>
        </p:nvSpPr>
        <p:spPr>
          <a:xfrm>
            <a:off x="2157571" y="3135807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6"/>
                </a:lnTo>
                <a:lnTo>
                  <a:pt x="1096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6" name="Google Shape;266;p15"/>
          <p:cNvSpPr/>
          <p:nvPr/>
        </p:nvSpPr>
        <p:spPr>
          <a:xfrm>
            <a:off x="2277301" y="3135807"/>
            <a:ext cx="82474" cy="82398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1"/>
                </a:moveTo>
                <a:lnTo>
                  <a:pt x="1" y="1096"/>
                </a:lnTo>
                <a:lnTo>
                  <a:pt x="1097" y="1096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7" name="Google Shape;267;p15"/>
          <p:cNvSpPr/>
          <p:nvPr/>
        </p:nvSpPr>
        <p:spPr>
          <a:xfrm>
            <a:off x="2277301" y="3135807"/>
            <a:ext cx="82474" cy="82398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1"/>
                </a:moveTo>
                <a:lnTo>
                  <a:pt x="1" y="1096"/>
                </a:lnTo>
                <a:lnTo>
                  <a:pt x="1097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8" name="Google Shape;268;p15"/>
          <p:cNvSpPr/>
          <p:nvPr/>
        </p:nvSpPr>
        <p:spPr>
          <a:xfrm>
            <a:off x="1918035" y="3252456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7"/>
                </a:lnTo>
                <a:lnTo>
                  <a:pt x="1097" y="1097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9" name="Google Shape;269;p15"/>
          <p:cNvSpPr/>
          <p:nvPr/>
        </p:nvSpPr>
        <p:spPr>
          <a:xfrm>
            <a:off x="1918035" y="3252456"/>
            <a:ext cx="82398" cy="82474"/>
          </a:xfrm>
          <a:custGeom>
            <a:avLst/>
            <a:gdLst/>
            <a:ahLst/>
            <a:cxnLst/>
            <a:rect l="l" t="t" r="r" b="b"/>
            <a:pathLst>
              <a:path w="1097" h="1098" extrusionOk="0">
                <a:moveTo>
                  <a:pt x="0" y="1"/>
                </a:moveTo>
                <a:lnTo>
                  <a:pt x="0" y="1098"/>
                </a:lnTo>
                <a:lnTo>
                  <a:pt x="1097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0" name="Google Shape;270;p15"/>
          <p:cNvSpPr/>
          <p:nvPr/>
        </p:nvSpPr>
        <p:spPr>
          <a:xfrm>
            <a:off x="2037841" y="3252456"/>
            <a:ext cx="82398" cy="82398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7"/>
                </a:lnTo>
                <a:lnTo>
                  <a:pt x="1096" y="1097"/>
                </a:lnTo>
                <a:lnTo>
                  <a:pt x="1096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1" name="Google Shape;271;p15"/>
          <p:cNvSpPr/>
          <p:nvPr/>
        </p:nvSpPr>
        <p:spPr>
          <a:xfrm>
            <a:off x="2037841" y="3252456"/>
            <a:ext cx="82398" cy="82474"/>
          </a:xfrm>
          <a:custGeom>
            <a:avLst/>
            <a:gdLst/>
            <a:ahLst/>
            <a:cxnLst/>
            <a:rect l="l" t="t" r="r" b="b"/>
            <a:pathLst>
              <a:path w="1097" h="1098" extrusionOk="0">
                <a:moveTo>
                  <a:pt x="0" y="1"/>
                </a:moveTo>
                <a:lnTo>
                  <a:pt x="0" y="1098"/>
                </a:lnTo>
                <a:lnTo>
                  <a:pt x="1096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2" name="Google Shape;272;p15"/>
          <p:cNvSpPr/>
          <p:nvPr/>
        </p:nvSpPr>
        <p:spPr>
          <a:xfrm>
            <a:off x="2157496" y="3252456"/>
            <a:ext cx="82474" cy="82398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0" y="1"/>
                </a:moveTo>
                <a:lnTo>
                  <a:pt x="0" y="1097"/>
                </a:lnTo>
                <a:lnTo>
                  <a:pt x="1097" y="1097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3" name="Google Shape;273;p15"/>
          <p:cNvSpPr/>
          <p:nvPr/>
        </p:nvSpPr>
        <p:spPr>
          <a:xfrm>
            <a:off x="2157571" y="3252456"/>
            <a:ext cx="82398" cy="82474"/>
          </a:xfrm>
          <a:custGeom>
            <a:avLst/>
            <a:gdLst/>
            <a:ahLst/>
            <a:cxnLst/>
            <a:rect l="l" t="t" r="r" b="b"/>
            <a:pathLst>
              <a:path w="1097" h="1098" extrusionOk="0">
                <a:moveTo>
                  <a:pt x="0" y="1"/>
                </a:moveTo>
                <a:lnTo>
                  <a:pt x="0" y="1098"/>
                </a:lnTo>
                <a:lnTo>
                  <a:pt x="1096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4" name="Google Shape;274;p15"/>
          <p:cNvSpPr/>
          <p:nvPr/>
        </p:nvSpPr>
        <p:spPr>
          <a:xfrm>
            <a:off x="2277301" y="3252456"/>
            <a:ext cx="82474" cy="82398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1"/>
                </a:moveTo>
                <a:lnTo>
                  <a:pt x="1" y="1097"/>
                </a:lnTo>
                <a:lnTo>
                  <a:pt x="1097" y="1097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5" name="Google Shape;275;p15"/>
          <p:cNvSpPr/>
          <p:nvPr/>
        </p:nvSpPr>
        <p:spPr>
          <a:xfrm>
            <a:off x="2277301" y="3252456"/>
            <a:ext cx="82474" cy="82474"/>
          </a:xfrm>
          <a:custGeom>
            <a:avLst/>
            <a:gdLst/>
            <a:ahLst/>
            <a:cxnLst/>
            <a:rect l="l" t="t" r="r" b="b"/>
            <a:pathLst>
              <a:path w="1098" h="1098" extrusionOk="0">
                <a:moveTo>
                  <a:pt x="1" y="1"/>
                </a:moveTo>
                <a:lnTo>
                  <a:pt x="1" y="1098"/>
                </a:lnTo>
                <a:lnTo>
                  <a:pt x="1097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6" name="Google Shape;276;p15"/>
          <p:cNvSpPr/>
          <p:nvPr/>
        </p:nvSpPr>
        <p:spPr>
          <a:xfrm>
            <a:off x="182246" y="3884750"/>
            <a:ext cx="3912610" cy="58663"/>
          </a:xfrm>
          <a:custGeom>
            <a:avLst/>
            <a:gdLst/>
            <a:ahLst/>
            <a:cxnLst/>
            <a:rect l="l" t="t" r="r" b="b"/>
            <a:pathLst>
              <a:path w="52090" h="781" extrusionOk="0">
                <a:moveTo>
                  <a:pt x="0" y="1"/>
                </a:moveTo>
                <a:cubicBezTo>
                  <a:pt x="121" y="262"/>
                  <a:pt x="246" y="522"/>
                  <a:pt x="374" y="780"/>
                </a:cubicBezTo>
                <a:lnTo>
                  <a:pt x="51716" y="780"/>
                </a:lnTo>
                <a:cubicBezTo>
                  <a:pt x="51844" y="522"/>
                  <a:pt x="51970" y="262"/>
                  <a:pt x="52090" y="1"/>
                </a:cubicBez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7" name="Google Shape;277;p15"/>
          <p:cNvSpPr/>
          <p:nvPr/>
        </p:nvSpPr>
        <p:spPr>
          <a:xfrm>
            <a:off x="292362" y="4093787"/>
            <a:ext cx="3692380" cy="67151"/>
          </a:xfrm>
          <a:custGeom>
            <a:avLst/>
            <a:gdLst/>
            <a:ahLst/>
            <a:cxnLst/>
            <a:rect l="l" t="t" r="r" b="b"/>
            <a:pathLst>
              <a:path w="49158" h="894" extrusionOk="0">
                <a:moveTo>
                  <a:pt x="1" y="1"/>
                </a:moveTo>
                <a:cubicBezTo>
                  <a:pt x="181" y="302"/>
                  <a:pt x="366" y="600"/>
                  <a:pt x="558" y="894"/>
                </a:cubicBezTo>
                <a:lnTo>
                  <a:pt x="48602" y="894"/>
                </a:lnTo>
                <a:cubicBezTo>
                  <a:pt x="48792" y="599"/>
                  <a:pt x="48978" y="300"/>
                  <a:pt x="49158" y="1"/>
                </a:cubicBez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8" name="Google Shape;278;p15"/>
          <p:cNvSpPr/>
          <p:nvPr/>
        </p:nvSpPr>
        <p:spPr>
          <a:xfrm>
            <a:off x="708639" y="4597414"/>
            <a:ext cx="2860059" cy="42964"/>
          </a:xfrm>
          <a:custGeom>
            <a:avLst/>
            <a:gdLst/>
            <a:ahLst/>
            <a:cxnLst/>
            <a:rect l="l" t="t" r="r" b="b"/>
            <a:pathLst>
              <a:path w="38077" h="572" extrusionOk="0">
                <a:moveTo>
                  <a:pt x="0" y="1"/>
                </a:moveTo>
                <a:cubicBezTo>
                  <a:pt x="218" y="194"/>
                  <a:pt x="438" y="384"/>
                  <a:pt x="660" y="572"/>
                </a:cubicBezTo>
                <a:lnTo>
                  <a:pt x="37416" y="572"/>
                </a:lnTo>
                <a:cubicBezTo>
                  <a:pt x="37638" y="384"/>
                  <a:pt x="37858" y="194"/>
                  <a:pt x="38076" y="1"/>
                </a:cubicBezTo>
                <a:close/>
              </a:path>
            </a:pathLst>
          </a:custGeom>
          <a:solidFill>
            <a:srgbClr val="43434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9" name="Google Shape;279;p15"/>
          <p:cNvSpPr/>
          <p:nvPr/>
        </p:nvSpPr>
        <p:spPr>
          <a:xfrm>
            <a:off x="683401" y="4333545"/>
            <a:ext cx="545167" cy="37406"/>
          </a:xfrm>
          <a:custGeom>
            <a:avLst/>
            <a:gdLst/>
            <a:ahLst/>
            <a:cxnLst/>
            <a:rect l="l" t="t" r="r" b="b"/>
            <a:pathLst>
              <a:path w="7258" h="498" extrusionOk="0">
                <a:moveTo>
                  <a:pt x="249" y="1"/>
                </a:moveTo>
                <a:cubicBezTo>
                  <a:pt x="112" y="1"/>
                  <a:pt x="1" y="111"/>
                  <a:pt x="1" y="249"/>
                </a:cubicBezTo>
                <a:cubicBezTo>
                  <a:pt x="1" y="386"/>
                  <a:pt x="112" y="497"/>
                  <a:pt x="249" y="497"/>
                </a:cubicBezTo>
                <a:lnTo>
                  <a:pt x="7008" y="497"/>
                </a:lnTo>
                <a:cubicBezTo>
                  <a:pt x="7146" y="497"/>
                  <a:pt x="7257" y="386"/>
                  <a:pt x="7257" y="249"/>
                </a:cubicBezTo>
                <a:cubicBezTo>
                  <a:pt x="7257" y="111"/>
                  <a:pt x="7146" y="1"/>
                  <a:pt x="7008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0" name="Google Shape;280;p15"/>
          <p:cNvSpPr/>
          <p:nvPr/>
        </p:nvSpPr>
        <p:spPr>
          <a:xfrm>
            <a:off x="1471788" y="4333545"/>
            <a:ext cx="545016" cy="37406"/>
          </a:xfrm>
          <a:custGeom>
            <a:avLst/>
            <a:gdLst/>
            <a:ahLst/>
            <a:cxnLst/>
            <a:rect l="l" t="t" r="r" b="b"/>
            <a:pathLst>
              <a:path w="7256" h="498" extrusionOk="0">
                <a:moveTo>
                  <a:pt x="249" y="1"/>
                </a:moveTo>
                <a:cubicBezTo>
                  <a:pt x="112" y="1"/>
                  <a:pt x="0" y="111"/>
                  <a:pt x="0" y="249"/>
                </a:cubicBezTo>
                <a:cubicBezTo>
                  <a:pt x="0" y="386"/>
                  <a:pt x="112" y="497"/>
                  <a:pt x="249" y="497"/>
                </a:cubicBezTo>
                <a:lnTo>
                  <a:pt x="7008" y="497"/>
                </a:lnTo>
                <a:cubicBezTo>
                  <a:pt x="7145" y="497"/>
                  <a:pt x="7256" y="386"/>
                  <a:pt x="7256" y="249"/>
                </a:cubicBezTo>
                <a:cubicBezTo>
                  <a:pt x="7256" y="111"/>
                  <a:pt x="7146" y="1"/>
                  <a:pt x="7008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1" name="Google Shape;281;p15"/>
          <p:cNvSpPr/>
          <p:nvPr/>
        </p:nvSpPr>
        <p:spPr>
          <a:xfrm>
            <a:off x="2260251" y="4333545"/>
            <a:ext cx="545016" cy="37406"/>
          </a:xfrm>
          <a:custGeom>
            <a:avLst/>
            <a:gdLst/>
            <a:ahLst/>
            <a:cxnLst/>
            <a:rect l="l" t="t" r="r" b="b"/>
            <a:pathLst>
              <a:path w="7256" h="498" extrusionOk="0">
                <a:moveTo>
                  <a:pt x="248" y="1"/>
                </a:moveTo>
                <a:cubicBezTo>
                  <a:pt x="111" y="1"/>
                  <a:pt x="0" y="111"/>
                  <a:pt x="0" y="249"/>
                </a:cubicBezTo>
                <a:cubicBezTo>
                  <a:pt x="0" y="386"/>
                  <a:pt x="112" y="497"/>
                  <a:pt x="248" y="497"/>
                </a:cubicBezTo>
                <a:lnTo>
                  <a:pt x="7008" y="497"/>
                </a:lnTo>
                <a:cubicBezTo>
                  <a:pt x="7144" y="497"/>
                  <a:pt x="7256" y="386"/>
                  <a:pt x="7256" y="249"/>
                </a:cubicBezTo>
                <a:cubicBezTo>
                  <a:pt x="7256" y="111"/>
                  <a:pt x="7144" y="1"/>
                  <a:pt x="7008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2" name="Google Shape;282;p15"/>
          <p:cNvSpPr/>
          <p:nvPr/>
        </p:nvSpPr>
        <p:spPr>
          <a:xfrm>
            <a:off x="3048563" y="4333545"/>
            <a:ext cx="545091" cy="37406"/>
          </a:xfrm>
          <a:custGeom>
            <a:avLst/>
            <a:gdLst/>
            <a:ahLst/>
            <a:cxnLst/>
            <a:rect l="l" t="t" r="r" b="b"/>
            <a:pathLst>
              <a:path w="7257" h="498" extrusionOk="0">
                <a:moveTo>
                  <a:pt x="249" y="1"/>
                </a:moveTo>
                <a:cubicBezTo>
                  <a:pt x="112" y="1"/>
                  <a:pt x="0" y="111"/>
                  <a:pt x="0" y="249"/>
                </a:cubicBezTo>
                <a:cubicBezTo>
                  <a:pt x="0" y="386"/>
                  <a:pt x="112" y="497"/>
                  <a:pt x="249" y="497"/>
                </a:cubicBezTo>
                <a:lnTo>
                  <a:pt x="7008" y="497"/>
                </a:lnTo>
                <a:cubicBezTo>
                  <a:pt x="7145" y="497"/>
                  <a:pt x="7257" y="386"/>
                  <a:pt x="7257" y="249"/>
                </a:cubicBezTo>
                <a:cubicBezTo>
                  <a:pt x="7257" y="111"/>
                  <a:pt x="7146" y="1"/>
                  <a:pt x="7008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3" name="Google Shape;283;p15"/>
          <p:cNvSpPr/>
          <p:nvPr/>
        </p:nvSpPr>
        <p:spPr>
          <a:xfrm>
            <a:off x="3048713" y="4866917"/>
            <a:ext cx="143840" cy="37331"/>
          </a:xfrm>
          <a:custGeom>
            <a:avLst/>
            <a:gdLst/>
            <a:ahLst/>
            <a:cxnLst/>
            <a:rect l="l" t="t" r="r" b="b"/>
            <a:pathLst>
              <a:path w="1915" h="497" extrusionOk="0">
                <a:moveTo>
                  <a:pt x="248" y="1"/>
                </a:moveTo>
                <a:cubicBezTo>
                  <a:pt x="111" y="1"/>
                  <a:pt x="0" y="111"/>
                  <a:pt x="0" y="249"/>
                </a:cubicBezTo>
                <a:cubicBezTo>
                  <a:pt x="0" y="386"/>
                  <a:pt x="111" y="496"/>
                  <a:pt x="248" y="496"/>
                </a:cubicBezTo>
                <a:lnTo>
                  <a:pt x="999" y="496"/>
                </a:lnTo>
                <a:cubicBezTo>
                  <a:pt x="1307" y="337"/>
                  <a:pt x="1613" y="172"/>
                  <a:pt x="1915" y="2"/>
                </a:cubicBezTo>
                <a:lnTo>
                  <a:pt x="248" y="2"/>
                </a:lnTo>
                <a:lnTo>
                  <a:pt x="248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4" name="Google Shape;284;p15"/>
          <p:cNvSpPr/>
          <p:nvPr/>
        </p:nvSpPr>
        <p:spPr>
          <a:xfrm>
            <a:off x="2260251" y="4866767"/>
            <a:ext cx="545016" cy="37406"/>
          </a:xfrm>
          <a:custGeom>
            <a:avLst/>
            <a:gdLst/>
            <a:ahLst/>
            <a:cxnLst/>
            <a:rect l="l" t="t" r="r" b="b"/>
            <a:pathLst>
              <a:path w="7256" h="498" extrusionOk="0">
                <a:moveTo>
                  <a:pt x="248" y="1"/>
                </a:moveTo>
                <a:cubicBezTo>
                  <a:pt x="112" y="1"/>
                  <a:pt x="0" y="112"/>
                  <a:pt x="0" y="249"/>
                </a:cubicBezTo>
                <a:cubicBezTo>
                  <a:pt x="0" y="387"/>
                  <a:pt x="111" y="497"/>
                  <a:pt x="248" y="497"/>
                </a:cubicBezTo>
                <a:lnTo>
                  <a:pt x="7008" y="497"/>
                </a:lnTo>
                <a:cubicBezTo>
                  <a:pt x="7144" y="497"/>
                  <a:pt x="7256" y="387"/>
                  <a:pt x="7256" y="249"/>
                </a:cubicBezTo>
                <a:cubicBezTo>
                  <a:pt x="7256" y="112"/>
                  <a:pt x="7144" y="1"/>
                  <a:pt x="7008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5" name="Google Shape;285;p15"/>
          <p:cNvSpPr/>
          <p:nvPr/>
        </p:nvSpPr>
        <p:spPr>
          <a:xfrm>
            <a:off x="1084655" y="4866767"/>
            <a:ext cx="143916" cy="37331"/>
          </a:xfrm>
          <a:custGeom>
            <a:avLst/>
            <a:gdLst/>
            <a:ahLst/>
            <a:cxnLst/>
            <a:rect l="l" t="t" r="r" b="b"/>
            <a:pathLst>
              <a:path w="1916" h="497" extrusionOk="0">
                <a:moveTo>
                  <a:pt x="1" y="1"/>
                </a:moveTo>
                <a:cubicBezTo>
                  <a:pt x="301" y="172"/>
                  <a:pt x="607" y="336"/>
                  <a:pt x="915" y="496"/>
                </a:cubicBezTo>
                <a:lnTo>
                  <a:pt x="1666" y="496"/>
                </a:lnTo>
                <a:cubicBezTo>
                  <a:pt x="1667" y="496"/>
                  <a:pt x="1668" y="496"/>
                  <a:pt x="1668" y="496"/>
                </a:cubicBezTo>
                <a:cubicBezTo>
                  <a:pt x="1805" y="496"/>
                  <a:pt x="1915" y="386"/>
                  <a:pt x="1915" y="249"/>
                </a:cubicBezTo>
                <a:cubicBezTo>
                  <a:pt x="1915" y="112"/>
                  <a:pt x="1804" y="1"/>
                  <a:pt x="1666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6" name="Google Shape;286;p15"/>
          <p:cNvSpPr/>
          <p:nvPr/>
        </p:nvSpPr>
        <p:spPr>
          <a:xfrm>
            <a:off x="1471863" y="4866917"/>
            <a:ext cx="545091" cy="37331"/>
          </a:xfrm>
          <a:custGeom>
            <a:avLst/>
            <a:gdLst/>
            <a:ahLst/>
            <a:cxnLst/>
            <a:rect l="l" t="t" r="r" b="b"/>
            <a:pathLst>
              <a:path w="7257" h="497" extrusionOk="0">
                <a:moveTo>
                  <a:pt x="249" y="1"/>
                </a:moveTo>
                <a:cubicBezTo>
                  <a:pt x="112" y="1"/>
                  <a:pt x="0" y="111"/>
                  <a:pt x="0" y="249"/>
                </a:cubicBezTo>
                <a:cubicBezTo>
                  <a:pt x="0" y="386"/>
                  <a:pt x="112" y="496"/>
                  <a:pt x="249" y="496"/>
                </a:cubicBezTo>
                <a:lnTo>
                  <a:pt x="7008" y="496"/>
                </a:lnTo>
                <a:cubicBezTo>
                  <a:pt x="7145" y="496"/>
                  <a:pt x="7257" y="386"/>
                  <a:pt x="7257" y="249"/>
                </a:cubicBezTo>
                <a:cubicBezTo>
                  <a:pt x="7255" y="110"/>
                  <a:pt x="7145" y="1"/>
                  <a:pt x="7008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7" name="Google Shape;287;p15"/>
          <p:cNvSpPr/>
          <p:nvPr/>
        </p:nvSpPr>
        <p:spPr>
          <a:xfrm>
            <a:off x="360414" y="3926663"/>
            <a:ext cx="14947" cy="183875"/>
          </a:xfrm>
          <a:custGeom>
            <a:avLst/>
            <a:gdLst/>
            <a:ahLst/>
            <a:cxnLst/>
            <a:rect l="l" t="t" r="r" b="b"/>
            <a:pathLst>
              <a:path w="199" h="2448" extrusionOk="0">
                <a:moveTo>
                  <a:pt x="0" y="0"/>
                </a:moveTo>
                <a:lnTo>
                  <a:pt x="0" y="2448"/>
                </a:lnTo>
                <a:lnTo>
                  <a:pt x="199" y="2448"/>
                </a:lnTo>
                <a:lnTo>
                  <a:pt x="199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8" name="Google Shape;288;p15"/>
          <p:cNvSpPr/>
          <p:nvPr/>
        </p:nvSpPr>
        <p:spPr>
          <a:xfrm>
            <a:off x="655534" y="3926663"/>
            <a:ext cx="14947" cy="183875"/>
          </a:xfrm>
          <a:custGeom>
            <a:avLst/>
            <a:gdLst/>
            <a:ahLst/>
            <a:cxnLst/>
            <a:rect l="l" t="t" r="r" b="b"/>
            <a:pathLst>
              <a:path w="199" h="2448" extrusionOk="0">
                <a:moveTo>
                  <a:pt x="0" y="0"/>
                </a:moveTo>
                <a:lnTo>
                  <a:pt x="0" y="2448"/>
                </a:lnTo>
                <a:lnTo>
                  <a:pt x="199" y="2448"/>
                </a:lnTo>
                <a:lnTo>
                  <a:pt x="199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9" name="Google Shape;289;p15"/>
          <p:cNvSpPr/>
          <p:nvPr/>
        </p:nvSpPr>
        <p:spPr>
          <a:xfrm>
            <a:off x="950653" y="3926663"/>
            <a:ext cx="14872" cy="183875"/>
          </a:xfrm>
          <a:custGeom>
            <a:avLst/>
            <a:gdLst/>
            <a:ahLst/>
            <a:cxnLst/>
            <a:rect l="l" t="t" r="r" b="b"/>
            <a:pathLst>
              <a:path w="198" h="2448" extrusionOk="0">
                <a:moveTo>
                  <a:pt x="0" y="0"/>
                </a:moveTo>
                <a:lnTo>
                  <a:pt x="0" y="2448"/>
                </a:lnTo>
                <a:lnTo>
                  <a:pt x="198" y="2448"/>
                </a:lnTo>
                <a:lnTo>
                  <a:pt x="198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0" name="Google Shape;290;p15"/>
          <p:cNvSpPr/>
          <p:nvPr/>
        </p:nvSpPr>
        <p:spPr>
          <a:xfrm>
            <a:off x="1245773" y="3926663"/>
            <a:ext cx="14947" cy="183875"/>
          </a:xfrm>
          <a:custGeom>
            <a:avLst/>
            <a:gdLst/>
            <a:ahLst/>
            <a:cxnLst/>
            <a:rect l="l" t="t" r="r" b="b"/>
            <a:pathLst>
              <a:path w="199" h="2448" extrusionOk="0">
                <a:moveTo>
                  <a:pt x="0" y="0"/>
                </a:moveTo>
                <a:lnTo>
                  <a:pt x="0" y="2448"/>
                </a:lnTo>
                <a:lnTo>
                  <a:pt x="199" y="2448"/>
                </a:lnTo>
                <a:lnTo>
                  <a:pt x="199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1" name="Google Shape;291;p15"/>
          <p:cNvSpPr/>
          <p:nvPr/>
        </p:nvSpPr>
        <p:spPr>
          <a:xfrm>
            <a:off x="1540892" y="3926663"/>
            <a:ext cx="14947" cy="183875"/>
          </a:xfrm>
          <a:custGeom>
            <a:avLst/>
            <a:gdLst/>
            <a:ahLst/>
            <a:cxnLst/>
            <a:rect l="l" t="t" r="r" b="b"/>
            <a:pathLst>
              <a:path w="199" h="2448" extrusionOk="0">
                <a:moveTo>
                  <a:pt x="0" y="0"/>
                </a:moveTo>
                <a:lnTo>
                  <a:pt x="0" y="2448"/>
                </a:lnTo>
                <a:lnTo>
                  <a:pt x="199" y="2448"/>
                </a:lnTo>
                <a:lnTo>
                  <a:pt x="199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2" name="Google Shape;292;p15"/>
          <p:cNvSpPr/>
          <p:nvPr/>
        </p:nvSpPr>
        <p:spPr>
          <a:xfrm>
            <a:off x="1836012" y="3926663"/>
            <a:ext cx="14872" cy="183875"/>
          </a:xfrm>
          <a:custGeom>
            <a:avLst/>
            <a:gdLst/>
            <a:ahLst/>
            <a:cxnLst/>
            <a:rect l="l" t="t" r="r" b="b"/>
            <a:pathLst>
              <a:path w="198" h="2448" extrusionOk="0">
                <a:moveTo>
                  <a:pt x="0" y="0"/>
                </a:moveTo>
                <a:lnTo>
                  <a:pt x="0" y="2448"/>
                </a:lnTo>
                <a:lnTo>
                  <a:pt x="198" y="2448"/>
                </a:lnTo>
                <a:lnTo>
                  <a:pt x="198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3" name="Google Shape;293;p15"/>
          <p:cNvSpPr/>
          <p:nvPr/>
        </p:nvSpPr>
        <p:spPr>
          <a:xfrm>
            <a:off x="2131131" y="3926663"/>
            <a:ext cx="14872" cy="183875"/>
          </a:xfrm>
          <a:custGeom>
            <a:avLst/>
            <a:gdLst/>
            <a:ahLst/>
            <a:cxnLst/>
            <a:rect l="l" t="t" r="r" b="b"/>
            <a:pathLst>
              <a:path w="198" h="2448" extrusionOk="0">
                <a:moveTo>
                  <a:pt x="0" y="0"/>
                </a:moveTo>
                <a:lnTo>
                  <a:pt x="0" y="2448"/>
                </a:lnTo>
                <a:lnTo>
                  <a:pt x="198" y="2448"/>
                </a:lnTo>
                <a:lnTo>
                  <a:pt x="198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4" name="Google Shape;294;p15"/>
          <p:cNvSpPr/>
          <p:nvPr/>
        </p:nvSpPr>
        <p:spPr>
          <a:xfrm>
            <a:off x="2426251" y="3926663"/>
            <a:ext cx="14947" cy="183875"/>
          </a:xfrm>
          <a:custGeom>
            <a:avLst/>
            <a:gdLst/>
            <a:ahLst/>
            <a:cxnLst/>
            <a:rect l="l" t="t" r="r" b="b"/>
            <a:pathLst>
              <a:path w="199" h="2448" extrusionOk="0">
                <a:moveTo>
                  <a:pt x="0" y="0"/>
                </a:moveTo>
                <a:lnTo>
                  <a:pt x="0" y="2448"/>
                </a:lnTo>
                <a:lnTo>
                  <a:pt x="199" y="2448"/>
                </a:lnTo>
                <a:lnTo>
                  <a:pt x="199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5" name="Google Shape;295;p15"/>
          <p:cNvSpPr/>
          <p:nvPr/>
        </p:nvSpPr>
        <p:spPr>
          <a:xfrm>
            <a:off x="2721370" y="3926663"/>
            <a:ext cx="14947" cy="183875"/>
          </a:xfrm>
          <a:custGeom>
            <a:avLst/>
            <a:gdLst/>
            <a:ahLst/>
            <a:cxnLst/>
            <a:rect l="l" t="t" r="r" b="b"/>
            <a:pathLst>
              <a:path w="199" h="2448" extrusionOk="0">
                <a:moveTo>
                  <a:pt x="0" y="0"/>
                </a:moveTo>
                <a:lnTo>
                  <a:pt x="0" y="2448"/>
                </a:lnTo>
                <a:lnTo>
                  <a:pt x="199" y="2448"/>
                </a:lnTo>
                <a:lnTo>
                  <a:pt x="199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6" name="Google Shape;296;p15"/>
          <p:cNvSpPr/>
          <p:nvPr/>
        </p:nvSpPr>
        <p:spPr>
          <a:xfrm>
            <a:off x="3016490" y="3926663"/>
            <a:ext cx="15022" cy="183875"/>
          </a:xfrm>
          <a:custGeom>
            <a:avLst/>
            <a:gdLst/>
            <a:ahLst/>
            <a:cxnLst/>
            <a:rect l="l" t="t" r="r" b="b"/>
            <a:pathLst>
              <a:path w="200" h="2448" extrusionOk="0">
                <a:moveTo>
                  <a:pt x="1" y="0"/>
                </a:moveTo>
                <a:lnTo>
                  <a:pt x="1" y="2448"/>
                </a:lnTo>
                <a:lnTo>
                  <a:pt x="199" y="2448"/>
                </a:lnTo>
                <a:lnTo>
                  <a:pt x="199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7" name="Google Shape;297;p15"/>
          <p:cNvSpPr/>
          <p:nvPr/>
        </p:nvSpPr>
        <p:spPr>
          <a:xfrm>
            <a:off x="3311609" y="3926663"/>
            <a:ext cx="14947" cy="183875"/>
          </a:xfrm>
          <a:custGeom>
            <a:avLst/>
            <a:gdLst/>
            <a:ahLst/>
            <a:cxnLst/>
            <a:rect l="l" t="t" r="r" b="b"/>
            <a:pathLst>
              <a:path w="199" h="2448" extrusionOk="0">
                <a:moveTo>
                  <a:pt x="1" y="0"/>
                </a:moveTo>
                <a:lnTo>
                  <a:pt x="1" y="2448"/>
                </a:lnTo>
                <a:lnTo>
                  <a:pt x="198" y="2448"/>
                </a:lnTo>
                <a:lnTo>
                  <a:pt x="198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8" name="Google Shape;298;p15"/>
          <p:cNvSpPr/>
          <p:nvPr/>
        </p:nvSpPr>
        <p:spPr>
          <a:xfrm>
            <a:off x="3606728" y="3926663"/>
            <a:ext cx="14947" cy="183875"/>
          </a:xfrm>
          <a:custGeom>
            <a:avLst/>
            <a:gdLst/>
            <a:ahLst/>
            <a:cxnLst/>
            <a:rect l="l" t="t" r="r" b="b"/>
            <a:pathLst>
              <a:path w="199" h="2448" extrusionOk="0">
                <a:moveTo>
                  <a:pt x="1" y="0"/>
                </a:moveTo>
                <a:lnTo>
                  <a:pt x="1" y="2448"/>
                </a:lnTo>
                <a:lnTo>
                  <a:pt x="198" y="2448"/>
                </a:lnTo>
                <a:lnTo>
                  <a:pt x="198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9" name="Google Shape;299;p15"/>
          <p:cNvSpPr/>
          <p:nvPr/>
        </p:nvSpPr>
        <p:spPr>
          <a:xfrm>
            <a:off x="896947" y="3596320"/>
            <a:ext cx="663093" cy="43866"/>
          </a:xfrm>
          <a:custGeom>
            <a:avLst/>
            <a:gdLst/>
            <a:ahLst/>
            <a:cxnLst/>
            <a:rect l="l" t="t" r="r" b="b"/>
            <a:pathLst>
              <a:path w="8828" h="584" extrusionOk="0">
                <a:moveTo>
                  <a:pt x="0" y="1"/>
                </a:moveTo>
                <a:lnTo>
                  <a:pt x="0" y="584"/>
                </a:lnTo>
                <a:lnTo>
                  <a:pt x="8827" y="584"/>
                </a:lnTo>
                <a:lnTo>
                  <a:pt x="8827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0" name="Google Shape;300;p15"/>
          <p:cNvSpPr/>
          <p:nvPr/>
        </p:nvSpPr>
        <p:spPr>
          <a:xfrm>
            <a:off x="2722196" y="3596320"/>
            <a:ext cx="663093" cy="43866"/>
          </a:xfrm>
          <a:custGeom>
            <a:avLst/>
            <a:gdLst/>
            <a:ahLst/>
            <a:cxnLst/>
            <a:rect l="l" t="t" r="r" b="b"/>
            <a:pathLst>
              <a:path w="8828" h="584" extrusionOk="0">
                <a:moveTo>
                  <a:pt x="1" y="1"/>
                </a:moveTo>
                <a:lnTo>
                  <a:pt x="1" y="584"/>
                </a:lnTo>
                <a:lnTo>
                  <a:pt x="8828" y="584"/>
                </a:lnTo>
                <a:lnTo>
                  <a:pt x="8828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1" name="Google Shape;301;p15"/>
          <p:cNvSpPr/>
          <p:nvPr/>
        </p:nvSpPr>
        <p:spPr>
          <a:xfrm>
            <a:off x="2462305" y="1606223"/>
            <a:ext cx="435127" cy="247120"/>
          </a:xfrm>
          <a:custGeom>
            <a:avLst/>
            <a:gdLst/>
            <a:ahLst/>
            <a:cxnLst/>
            <a:rect l="l" t="t" r="r" b="b"/>
            <a:pathLst>
              <a:path w="5793" h="3290" extrusionOk="0">
                <a:moveTo>
                  <a:pt x="3716" y="0"/>
                </a:moveTo>
                <a:cubicBezTo>
                  <a:pt x="3216" y="0"/>
                  <a:pt x="2783" y="281"/>
                  <a:pt x="2561" y="693"/>
                </a:cubicBezTo>
                <a:cubicBezTo>
                  <a:pt x="2454" y="651"/>
                  <a:pt x="2338" y="626"/>
                  <a:pt x="2216" y="626"/>
                </a:cubicBezTo>
                <a:cubicBezTo>
                  <a:pt x="1783" y="626"/>
                  <a:pt x="1418" y="916"/>
                  <a:pt x="1303" y="1312"/>
                </a:cubicBezTo>
                <a:cubicBezTo>
                  <a:pt x="1210" y="1283"/>
                  <a:pt x="1110" y="1268"/>
                  <a:pt x="1008" y="1268"/>
                </a:cubicBezTo>
                <a:cubicBezTo>
                  <a:pt x="452" y="1268"/>
                  <a:pt x="0" y="1720"/>
                  <a:pt x="2" y="2278"/>
                </a:cubicBezTo>
                <a:cubicBezTo>
                  <a:pt x="2" y="2836"/>
                  <a:pt x="453" y="3290"/>
                  <a:pt x="1009" y="3290"/>
                </a:cubicBezTo>
                <a:lnTo>
                  <a:pt x="4786" y="3290"/>
                </a:lnTo>
                <a:cubicBezTo>
                  <a:pt x="5341" y="3290"/>
                  <a:pt x="5793" y="2836"/>
                  <a:pt x="5793" y="2278"/>
                </a:cubicBezTo>
                <a:cubicBezTo>
                  <a:pt x="5793" y="1802"/>
                  <a:pt x="5465" y="1404"/>
                  <a:pt x="5024" y="1296"/>
                </a:cubicBezTo>
                <a:cubicBezTo>
                  <a:pt x="5015" y="579"/>
                  <a:pt x="4433" y="0"/>
                  <a:pt x="371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" name="Google Shape;390;p17"/>
          <p:cNvSpPr txBox="1"/>
          <p:nvPr/>
        </p:nvSpPr>
        <p:spPr>
          <a:xfrm>
            <a:off x="311700" y="292625"/>
            <a:ext cx="8520600" cy="57270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latin typeface="Fira Sans"/>
                <a:ea typeface="Fira Sans"/>
                <a:cs typeface="Fira Sans"/>
                <a:sym typeface="Fira Sans"/>
              </a:rPr>
              <a:t>Introduction and Case Context</a:t>
            </a:r>
            <a:endParaRPr lang="en-US" sz="2800" b="1" dirty="0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446" name="Google Shape;446;p17"/>
          <p:cNvSpPr txBox="1"/>
          <p:nvPr/>
        </p:nvSpPr>
        <p:spPr>
          <a:xfrm>
            <a:off x="311700" y="1271220"/>
            <a:ext cx="4626060" cy="3392219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Roboto"/>
                <a:ea typeface="Roboto"/>
                <a:cs typeface="Roboto"/>
                <a:sym typeface="Roboto"/>
              </a:rPr>
              <a:t>The </a:t>
            </a:r>
            <a:r>
              <a:rPr lang="en-US" sz="11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1100" dirty="0">
                <a:latin typeface="Roboto"/>
                <a:ea typeface="Roboto"/>
                <a:cs typeface="Roboto"/>
                <a:sym typeface="Roboto"/>
              </a:rPr>
              <a:t> Review is the largest independent maternity investigation in NHS history.</a:t>
            </a:r>
          </a:p>
          <a:p>
            <a:pPr marL="171450" lvl="0" indent="-17145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Roboto"/>
                <a:ea typeface="Roboto"/>
                <a:cs typeface="Roboto"/>
                <a:sym typeface="Roboto"/>
              </a:rPr>
              <a:t>It revealed systemic failures at Shrewsbury and Telford Hospital NHS Trust between 2011 and 2019 (</a:t>
            </a:r>
            <a:r>
              <a:rPr lang="en-US" sz="11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1100" dirty="0">
                <a:latin typeface="Roboto"/>
                <a:ea typeface="Roboto"/>
                <a:cs typeface="Roboto"/>
                <a:sym typeface="Roboto"/>
              </a:rPr>
              <a:t>, 2022).</a:t>
            </a:r>
          </a:p>
          <a:p>
            <a:pPr marL="171450" lvl="0" indent="-17145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Roboto"/>
                <a:ea typeface="Roboto"/>
                <a:cs typeface="Roboto"/>
                <a:sym typeface="Roboto"/>
              </a:rPr>
              <a:t>Numerous maternal and neonatal adverse outcomes, including 201 babies and nine mothers, could have been prevented with better care (</a:t>
            </a:r>
            <a:r>
              <a:rPr lang="en-US" sz="11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1100" dirty="0">
                <a:latin typeface="Roboto"/>
                <a:ea typeface="Roboto"/>
                <a:cs typeface="Roboto"/>
                <a:sym typeface="Roboto"/>
              </a:rPr>
              <a:t>, 2022a).</a:t>
            </a:r>
          </a:p>
          <a:p>
            <a:pPr marL="171450" lvl="0" indent="-17145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Roboto"/>
                <a:ea typeface="Roboto"/>
                <a:cs typeface="Roboto"/>
                <a:sym typeface="Roboto"/>
              </a:rPr>
              <a:t>Families' concerns and staff whistle-blowers were repeatedly ignored, missing opportunities for intervention.</a:t>
            </a:r>
          </a:p>
          <a:p>
            <a:pPr marL="171450" lvl="0" indent="-17145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latin typeface="Roboto"/>
                <a:ea typeface="Roboto"/>
                <a:cs typeface="Roboto"/>
                <a:sym typeface="Roboto"/>
              </a:rPr>
              <a:t>The scandal reflects years of avoidable harm due to factors such as understaffing, dysfunctional governance, and </a:t>
            </a:r>
            <a:r>
              <a:rPr lang="en-US" sz="1100" dirty="0" err="1">
                <a:latin typeface="Roboto"/>
                <a:ea typeface="Roboto"/>
                <a:cs typeface="Roboto"/>
                <a:sym typeface="Roboto"/>
              </a:rPr>
              <a:t>prioritising</a:t>
            </a:r>
            <a:r>
              <a:rPr lang="en-US" sz="1100" dirty="0">
                <a:latin typeface="Roboto"/>
                <a:ea typeface="Roboto"/>
                <a:cs typeface="Roboto"/>
                <a:sym typeface="Roboto"/>
              </a:rPr>
              <a:t> "Normal birth at any cost" over safety  (Foley, McCourt and Yuill, 2025).</a:t>
            </a:r>
          </a:p>
        </p:txBody>
      </p:sp>
      <p:pic>
        <p:nvPicPr>
          <p:cNvPr id="1026" name="Picture 2" descr="Ockenden Review: Culture of fear and bullying at scandal-hit NHS trust">
            <a:extLst>
              <a:ext uri="{FF2B5EF4-FFF2-40B4-BE49-F238E27FC236}">
                <a16:creationId xmlns:a16="http://schemas.microsoft.com/office/drawing/2014/main" id="{1D471CCC-0397-48EB-AC57-4CBA150789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12332" y="1828799"/>
            <a:ext cx="3703067" cy="208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oogle Shape;933;p21">
            <a:extLst>
              <a:ext uri="{FF2B5EF4-FFF2-40B4-BE49-F238E27FC236}">
                <a16:creationId xmlns:a16="http://schemas.microsoft.com/office/drawing/2014/main" id="{34BA9936-B414-4435-94EB-83E831723281}"/>
              </a:ext>
            </a:extLst>
          </p:cNvPr>
          <p:cNvGrpSpPr/>
          <p:nvPr/>
        </p:nvGrpSpPr>
        <p:grpSpPr>
          <a:xfrm>
            <a:off x="5008343" y="1021201"/>
            <a:ext cx="407977" cy="500038"/>
            <a:chOff x="2426650" y="2667180"/>
            <a:chExt cx="407977" cy="500038"/>
          </a:xfrm>
        </p:grpSpPr>
        <p:sp>
          <p:nvSpPr>
            <p:cNvPr id="6" name="Google Shape;934;p21">
              <a:extLst>
                <a:ext uri="{FF2B5EF4-FFF2-40B4-BE49-F238E27FC236}">
                  <a16:creationId xmlns:a16="http://schemas.microsoft.com/office/drawing/2014/main" id="{CF8B88E5-99FA-41E1-B44D-773350330E6D}"/>
                </a:ext>
              </a:extLst>
            </p:cNvPr>
            <p:cNvSpPr/>
            <p:nvPr/>
          </p:nvSpPr>
          <p:spPr>
            <a:xfrm>
              <a:off x="2426650" y="2864698"/>
              <a:ext cx="294419" cy="302520"/>
            </a:xfrm>
            <a:custGeom>
              <a:avLst/>
              <a:gdLst/>
              <a:ahLst/>
              <a:cxnLst/>
              <a:rect l="l" t="t" r="r" b="b"/>
              <a:pathLst>
                <a:path w="4029" h="4140" extrusionOk="0">
                  <a:moveTo>
                    <a:pt x="1552" y="0"/>
                  </a:moveTo>
                  <a:lnTo>
                    <a:pt x="397" y="1988"/>
                  </a:lnTo>
                  <a:cubicBezTo>
                    <a:pt x="0" y="2673"/>
                    <a:pt x="232" y="3549"/>
                    <a:pt x="916" y="3946"/>
                  </a:cubicBezTo>
                  <a:cubicBezTo>
                    <a:pt x="1142" y="4077"/>
                    <a:pt x="1390" y="4140"/>
                    <a:pt x="1634" y="4140"/>
                  </a:cubicBezTo>
                  <a:cubicBezTo>
                    <a:pt x="2128" y="4140"/>
                    <a:pt x="2608" y="3885"/>
                    <a:pt x="2873" y="3427"/>
                  </a:cubicBezTo>
                  <a:lnTo>
                    <a:pt x="4028" y="1439"/>
                  </a:lnTo>
                  <a:lnTo>
                    <a:pt x="155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" name="Google Shape;935;p21">
              <a:extLst>
                <a:ext uri="{FF2B5EF4-FFF2-40B4-BE49-F238E27FC236}">
                  <a16:creationId xmlns:a16="http://schemas.microsoft.com/office/drawing/2014/main" id="{43ACFD19-9408-492F-8142-44FA1184E5A9}"/>
                </a:ext>
              </a:extLst>
            </p:cNvPr>
            <p:cNvSpPr/>
            <p:nvPr/>
          </p:nvSpPr>
          <p:spPr>
            <a:xfrm>
              <a:off x="2540134" y="2667180"/>
              <a:ext cx="294492" cy="302520"/>
            </a:xfrm>
            <a:custGeom>
              <a:avLst/>
              <a:gdLst/>
              <a:ahLst/>
              <a:cxnLst/>
              <a:rect l="l" t="t" r="r" b="b"/>
              <a:pathLst>
                <a:path w="4030" h="4140" extrusionOk="0">
                  <a:moveTo>
                    <a:pt x="2396" y="1"/>
                  </a:moveTo>
                  <a:cubicBezTo>
                    <a:pt x="1902" y="1"/>
                    <a:pt x="1422" y="257"/>
                    <a:pt x="1155" y="713"/>
                  </a:cubicBezTo>
                  <a:lnTo>
                    <a:pt x="0" y="2701"/>
                  </a:lnTo>
                  <a:lnTo>
                    <a:pt x="2476" y="4140"/>
                  </a:lnTo>
                  <a:lnTo>
                    <a:pt x="3632" y="2154"/>
                  </a:lnTo>
                  <a:cubicBezTo>
                    <a:pt x="4030" y="1469"/>
                    <a:pt x="3796" y="593"/>
                    <a:pt x="3114" y="195"/>
                  </a:cubicBezTo>
                  <a:cubicBezTo>
                    <a:pt x="2888" y="64"/>
                    <a:pt x="2640" y="1"/>
                    <a:pt x="239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936;p21">
              <a:extLst>
                <a:ext uri="{FF2B5EF4-FFF2-40B4-BE49-F238E27FC236}">
                  <a16:creationId xmlns:a16="http://schemas.microsoft.com/office/drawing/2014/main" id="{03C34CB5-4C40-4A24-870C-9C5D7EF9220F}"/>
                </a:ext>
              </a:extLst>
            </p:cNvPr>
            <p:cNvSpPr/>
            <p:nvPr/>
          </p:nvSpPr>
          <p:spPr>
            <a:xfrm>
              <a:off x="2426650" y="2864698"/>
              <a:ext cx="294419" cy="302520"/>
            </a:xfrm>
            <a:custGeom>
              <a:avLst/>
              <a:gdLst/>
              <a:ahLst/>
              <a:cxnLst/>
              <a:rect l="l" t="t" r="r" b="b"/>
              <a:pathLst>
                <a:path w="4029" h="4140" extrusionOk="0">
                  <a:moveTo>
                    <a:pt x="1552" y="0"/>
                  </a:moveTo>
                  <a:lnTo>
                    <a:pt x="397" y="1988"/>
                  </a:lnTo>
                  <a:cubicBezTo>
                    <a:pt x="0" y="2673"/>
                    <a:pt x="232" y="3549"/>
                    <a:pt x="916" y="3946"/>
                  </a:cubicBezTo>
                  <a:cubicBezTo>
                    <a:pt x="1142" y="4077"/>
                    <a:pt x="1390" y="4140"/>
                    <a:pt x="1634" y="4140"/>
                  </a:cubicBezTo>
                  <a:cubicBezTo>
                    <a:pt x="2128" y="4140"/>
                    <a:pt x="2608" y="3885"/>
                    <a:pt x="2873" y="3427"/>
                  </a:cubicBezTo>
                  <a:lnTo>
                    <a:pt x="4028" y="1439"/>
                  </a:lnTo>
                  <a:lnTo>
                    <a:pt x="1552" y="0"/>
                  </a:lnTo>
                  <a:close/>
                </a:path>
              </a:pathLst>
            </a:custGeom>
            <a:solidFill>
              <a:srgbClr val="B7B7B7">
                <a:alpha val="26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937;p21">
              <a:extLst>
                <a:ext uri="{FF2B5EF4-FFF2-40B4-BE49-F238E27FC236}">
                  <a16:creationId xmlns:a16="http://schemas.microsoft.com/office/drawing/2014/main" id="{813AD3C6-7E5C-4FD2-AA7B-61A9B5379BF3}"/>
                </a:ext>
              </a:extLst>
            </p:cNvPr>
            <p:cNvSpPr/>
            <p:nvPr/>
          </p:nvSpPr>
          <p:spPr>
            <a:xfrm>
              <a:off x="2570021" y="2712558"/>
              <a:ext cx="220467" cy="391376"/>
            </a:xfrm>
            <a:custGeom>
              <a:avLst/>
              <a:gdLst/>
              <a:ahLst/>
              <a:cxnLst/>
              <a:rect l="l" t="t" r="r" b="b"/>
              <a:pathLst>
                <a:path w="3017" h="5356" extrusionOk="0">
                  <a:moveTo>
                    <a:pt x="2325" y="0"/>
                  </a:moveTo>
                  <a:cubicBezTo>
                    <a:pt x="2247" y="0"/>
                    <a:pt x="2171" y="41"/>
                    <a:pt x="2129" y="113"/>
                  </a:cubicBezTo>
                  <a:cubicBezTo>
                    <a:pt x="2066" y="222"/>
                    <a:pt x="2103" y="360"/>
                    <a:pt x="2211" y="423"/>
                  </a:cubicBezTo>
                  <a:cubicBezTo>
                    <a:pt x="2428" y="547"/>
                    <a:pt x="2500" y="824"/>
                    <a:pt x="2374" y="1041"/>
                  </a:cubicBezTo>
                  <a:lnTo>
                    <a:pt x="63" y="5016"/>
                  </a:lnTo>
                  <a:cubicBezTo>
                    <a:pt x="1" y="5124"/>
                    <a:pt x="37" y="5262"/>
                    <a:pt x="145" y="5325"/>
                  </a:cubicBezTo>
                  <a:cubicBezTo>
                    <a:pt x="181" y="5345"/>
                    <a:pt x="220" y="5355"/>
                    <a:pt x="259" y="5355"/>
                  </a:cubicBezTo>
                  <a:cubicBezTo>
                    <a:pt x="337" y="5355"/>
                    <a:pt x="413" y="5315"/>
                    <a:pt x="455" y="5243"/>
                  </a:cubicBezTo>
                  <a:lnTo>
                    <a:pt x="2766" y="1268"/>
                  </a:lnTo>
                  <a:cubicBezTo>
                    <a:pt x="3017" y="837"/>
                    <a:pt x="2870" y="281"/>
                    <a:pt x="2439" y="31"/>
                  </a:cubicBezTo>
                  <a:cubicBezTo>
                    <a:pt x="2403" y="10"/>
                    <a:pt x="2364" y="0"/>
                    <a:pt x="23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" name="Google Shape;949;p21">
            <a:extLst>
              <a:ext uri="{FF2B5EF4-FFF2-40B4-BE49-F238E27FC236}">
                <a16:creationId xmlns:a16="http://schemas.microsoft.com/office/drawing/2014/main" id="{89CFC98E-9B7B-44C0-9930-92DFAE5900AD}"/>
              </a:ext>
            </a:extLst>
          </p:cNvPr>
          <p:cNvGrpSpPr/>
          <p:nvPr/>
        </p:nvGrpSpPr>
        <p:grpSpPr>
          <a:xfrm>
            <a:off x="7063865" y="4247722"/>
            <a:ext cx="277612" cy="505736"/>
            <a:chOff x="5921939" y="3727114"/>
            <a:chExt cx="277612" cy="505736"/>
          </a:xfrm>
        </p:grpSpPr>
        <p:sp>
          <p:nvSpPr>
            <p:cNvPr id="11" name="Google Shape;950;p21">
              <a:extLst>
                <a:ext uri="{FF2B5EF4-FFF2-40B4-BE49-F238E27FC236}">
                  <a16:creationId xmlns:a16="http://schemas.microsoft.com/office/drawing/2014/main" id="{739D7CE6-6A23-475D-BA81-4087EB1F69AE}"/>
                </a:ext>
              </a:extLst>
            </p:cNvPr>
            <p:cNvSpPr/>
            <p:nvPr/>
          </p:nvSpPr>
          <p:spPr>
            <a:xfrm>
              <a:off x="5921939" y="3782723"/>
              <a:ext cx="277612" cy="450127"/>
            </a:xfrm>
            <a:custGeom>
              <a:avLst/>
              <a:gdLst/>
              <a:ahLst/>
              <a:cxnLst/>
              <a:rect l="l" t="t" r="r" b="b"/>
              <a:pathLst>
                <a:path w="3799" h="6160" extrusionOk="0">
                  <a:moveTo>
                    <a:pt x="618" y="1"/>
                  </a:moveTo>
                  <a:lnTo>
                    <a:pt x="618" y="539"/>
                  </a:lnTo>
                  <a:cubicBezTo>
                    <a:pt x="248" y="772"/>
                    <a:pt x="0" y="1184"/>
                    <a:pt x="0" y="1654"/>
                  </a:cubicBezTo>
                  <a:lnTo>
                    <a:pt x="0" y="5843"/>
                  </a:lnTo>
                  <a:cubicBezTo>
                    <a:pt x="0" y="6089"/>
                    <a:pt x="849" y="6159"/>
                    <a:pt x="1898" y="6159"/>
                  </a:cubicBezTo>
                  <a:cubicBezTo>
                    <a:pt x="2947" y="6159"/>
                    <a:pt x="3798" y="6050"/>
                    <a:pt x="3798" y="5843"/>
                  </a:cubicBezTo>
                  <a:lnTo>
                    <a:pt x="3798" y="1654"/>
                  </a:lnTo>
                  <a:cubicBezTo>
                    <a:pt x="3798" y="1184"/>
                    <a:pt x="3551" y="771"/>
                    <a:pt x="3180" y="539"/>
                  </a:cubicBezTo>
                  <a:lnTo>
                    <a:pt x="3180" y="1"/>
                  </a:ln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951;p21">
              <a:extLst>
                <a:ext uri="{FF2B5EF4-FFF2-40B4-BE49-F238E27FC236}">
                  <a16:creationId xmlns:a16="http://schemas.microsoft.com/office/drawing/2014/main" id="{A563F2E3-5226-45DB-A939-2E94507881E4}"/>
                </a:ext>
              </a:extLst>
            </p:cNvPr>
            <p:cNvSpPr/>
            <p:nvPr/>
          </p:nvSpPr>
          <p:spPr>
            <a:xfrm>
              <a:off x="5921939" y="3960219"/>
              <a:ext cx="277539" cy="154841"/>
            </a:xfrm>
            <a:custGeom>
              <a:avLst/>
              <a:gdLst/>
              <a:ahLst/>
              <a:cxnLst/>
              <a:rect l="l" t="t" r="r" b="b"/>
              <a:pathLst>
                <a:path w="3798" h="2119" extrusionOk="0">
                  <a:moveTo>
                    <a:pt x="0" y="1"/>
                  </a:moveTo>
                  <a:lnTo>
                    <a:pt x="0" y="2119"/>
                  </a:lnTo>
                  <a:lnTo>
                    <a:pt x="3797" y="2119"/>
                  </a:lnTo>
                  <a:lnTo>
                    <a:pt x="3797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952;p21">
              <a:extLst>
                <a:ext uri="{FF2B5EF4-FFF2-40B4-BE49-F238E27FC236}">
                  <a16:creationId xmlns:a16="http://schemas.microsoft.com/office/drawing/2014/main" id="{D0947EE0-C07B-4746-A5C3-0668BD87F233}"/>
                </a:ext>
              </a:extLst>
            </p:cNvPr>
            <p:cNvSpPr/>
            <p:nvPr/>
          </p:nvSpPr>
          <p:spPr>
            <a:xfrm>
              <a:off x="5960011" y="3727114"/>
              <a:ext cx="201249" cy="47351"/>
            </a:xfrm>
            <a:custGeom>
              <a:avLst/>
              <a:gdLst/>
              <a:ahLst/>
              <a:cxnLst/>
              <a:rect l="l" t="t" r="r" b="b"/>
              <a:pathLst>
                <a:path w="2754" h="648" extrusionOk="0">
                  <a:moveTo>
                    <a:pt x="243" y="1"/>
                  </a:moveTo>
                  <a:cubicBezTo>
                    <a:pt x="110" y="1"/>
                    <a:pt x="1" y="110"/>
                    <a:pt x="1" y="243"/>
                  </a:cubicBezTo>
                  <a:lnTo>
                    <a:pt x="1" y="647"/>
                  </a:lnTo>
                  <a:lnTo>
                    <a:pt x="2752" y="647"/>
                  </a:lnTo>
                  <a:lnTo>
                    <a:pt x="2752" y="251"/>
                  </a:lnTo>
                  <a:cubicBezTo>
                    <a:pt x="2753" y="113"/>
                    <a:pt x="2641" y="1"/>
                    <a:pt x="250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953;p21">
              <a:extLst>
                <a:ext uri="{FF2B5EF4-FFF2-40B4-BE49-F238E27FC236}">
                  <a16:creationId xmlns:a16="http://schemas.microsoft.com/office/drawing/2014/main" id="{30480B00-021C-4A85-91F4-2E209849281D}"/>
                </a:ext>
              </a:extLst>
            </p:cNvPr>
            <p:cNvSpPr/>
            <p:nvPr/>
          </p:nvSpPr>
          <p:spPr>
            <a:xfrm>
              <a:off x="5965418" y="3732521"/>
              <a:ext cx="180641" cy="39825"/>
            </a:xfrm>
            <a:custGeom>
              <a:avLst/>
              <a:gdLst/>
              <a:ahLst/>
              <a:cxnLst/>
              <a:rect l="l" t="t" r="r" b="b"/>
              <a:pathLst>
                <a:path w="2472" h="545" extrusionOk="0">
                  <a:moveTo>
                    <a:pt x="170" y="0"/>
                  </a:moveTo>
                  <a:cubicBezTo>
                    <a:pt x="77" y="0"/>
                    <a:pt x="1" y="75"/>
                    <a:pt x="1" y="170"/>
                  </a:cubicBezTo>
                  <a:lnTo>
                    <a:pt x="1" y="503"/>
                  </a:lnTo>
                  <a:cubicBezTo>
                    <a:pt x="1" y="525"/>
                    <a:pt x="19" y="545"/>
                    <a:pt x="43" y="545"/>
                  </a:cubicBezTo>
                  <a:cubicBezTo>
                    <a:pt x="65" y="545"/>
                    <a:pt x="84" y="525"/>
                    <a:pt x="84" y="503"/>
                  </a:cubicBezTo>
                  <a:lnTo>
                    <a:pt x="84" y="170"/>
                  </a:lnTo>
                  <a:cubicBezTo>
                    <a:pt x="84" y="123"/>
                    <a:pt x="123" y="84"/>
                    <a:pt x="170" y="84"/>
                  </a:cubicBezTo>
                  <a:lnTo>
                    <a:pt x="2429" y="84"/>
                  </a:lnTo>
                  <a:cubicBezTo>
                    <a:pt x="2452" y="84"/>
                    <a:pt x="2472" y="65"/>
                    <a:pt x="2472" y="42"/>
                  </a:cubicBezTo>
                  <a:cubicBezTo>
                    <a:pt x="2472" y="19"/>
                    <a:pt x="2452" y="0"/>
                    <a:pt x="242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954;p21">
              <a:extLst>
                <a:ext uri="{FF2B5EF4-FFF2-40B4-BE49-F238E27FC236}">
                  <a16:creationId xmlns:a16="http://schemas.microsoft.com/office/drawing/2014/main" id="{0048E2FB-C46F-4ADA-88FA-BC38645B1BB9}"/>
                </a:ext>
              </a:extLst>
            </p:cNvPr>
            <p:cNvSpPr/>
            <p:nvPr/>
          </p:nvSpPr>
          <p:spPr>
            <a:xfrm>
              <a:off x="5960157" y="3769058"/>
              <a:ext cx="201102" cy="5334"/>
            </a:xfrm>
            <a:custGeom>
              <a:avLst/>
              <a:gdLst/>
              <a:ahLst/>
              <a:cxnLst/>
              <a:rect l="l" t="t" r="r" b="b"/>
              <a:pathLst>
                <a:path w="2752" h="73" extrusionOk="0">
                  <a:moveTo>
                    <a:pt x="1" y="1"/>
                  </a:moveTo>
                  <a:lnTo>
                    <a:pt x="1" y="72"/>
                  </a:lnTo>
                  <a:lnTo>
                    <a:pt x="2751" y="72"/>
                  </a:lnTo>
                  <a:lnTo>
                    <a:pt x="2751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955;p21">
              <a:extLst>
                <a:ext uri="{FF2B5EF4-FFF2-40B4-BE49-F238E27FC236}">
                  <a16:creationId xmlns:a16="http://schemas.microsoft.com/office/drawing/2014/main" id="{E6A6BFC9-F6B0-4107-B716-C05C4F9D381E}"/>
                </a:ext>
              </a:extLst>
            </p:cNvPr>
            <p:cNvSpPr/>
            <p:nvPr/>
          </p:nvSpPr>
          <p:spPr>
            <a:xfrm>
              <a:off x="5955115" y="3774246"/>
              <a:ext cx="211114" cy="15784"/>
            </a:xfrm>
            <a:custGeom>
              <a:avLst/>
              <a:gdLst/>
              <a:ahLst/>
              <a:cxnLst/>
              <a:rect l="l" t="t" r="r" b="b"/>
              <a:pathLst>
                <a:path w="2889" h="216" extrusionOk="0">
                  <a:moveTo>
                    <a:pt x="108" y="0"/>
                  </a:moveTo>
                  <a:cubicBezTo>
                    <a:pt x="47" y="0"/>
                    <a:pt x="0" y="49"/>
                    <a:pt x="0" y="108"/>
                  </a:cubicBezTo>
                  <a:cubicBezTo>
                    <a:pt x="0" y="168"/>
                    <a:pt x="49" y="215"/>
                    <a:pt x="108" y="215"/>
                  </a:cubicBezTo>
                  <a:lnTo>
                    <a:pt x="2781" y="215"/>
                  </a:lnTo>
                  <a:cubicBezTo>
                    <a:pt x="2840" y="215"/>
                    <a:pt x="2887" y="168"/>
                    <a:pt x="2889" y="108"/>
                  </a:cubicBezTo>
                  <a:cubicBezTo>
                    <a:pt x="2889" y="47"/>
                    <a:pt x="2840" y="0"/>
                    <a:pt x="278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956;p21">
              <a:extLst>
                <a:ext uri="{FF2B5EF4-FFF2-40B4-BE49-F238E27FC236}">
                  <a16:creationId xmlns:a16="http://schemas.microsoft.com/office/drawing/2014/main" id="{FEAE9455-ACB7-4B2E-89BF-912785253B7A}"/>
                </a:ext>
              </a:extLst>
            </p:cNvPr>
            <p:cNvSpPr/>
            <p:nvPr/>
          </p:nvSpPr>
          <p:spPr>
            <a:xfrm>
              <a:off x="5960303" y="3789957"/>
              <a:ext cx="200810" cy="5261"/>
            </a:xfrm>
            <a:custGeom>
              <a:avLst/>
              <a:gdLst/>
              <a:ahLst/>
              <a:cxnLst/>
              <a:rect l="l" t="t" r="r" b="b"/>
              <a:pathLst>
                <a:path w="2748" h="72" extrusionOk="0">
                  <a:moveTo>
                    <a:pt x="1" y="0"/>
                  </a:moveTo>
                  <a:lnTo>
                    <a:pt x="1" y="72"/>
                  </a:lnTo>
                  <a:lnTo>
                    <a:pt x="2747" y="72"/>
                  </a:lnTo>
                  <a:lnTo>
                    <a:pt x="2747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957;p21">
              <a:extLst>
                <a:ext uri="{FF2B5EF4-FFF2-40B4-BE49-F238E27FC236}">
                  <a16:creationId xmlns:a16="http://schemas.microsoft.com/office/drawing/2014/main" id="{863BAEF6-1938-4025-8BCD-14DDABB2D0F4}"/>
                </a:ext>
              </a:extLst>
            </p:cNvPr>
            <p:cNvSpPr/>
            <p:nvPr/>
          </p:nvSpPr>
          <p:spPr>
            <a:xfrm>
              <a:off x="5989533" y="3982287"/>
              <a:ext cx="142350" cy="120497"/>
            </a:xfrm>
            <a:custGeom>
              <a:avLst/>
              <a:gdLst/>
              <a:ahLst/>
              <a:cxnLst/>
              <a:rect l="l" t="t" r="r" b="b"/>
              <a:pathLst>
                <a:path w="1948" h="1649" extrusionOk="0">
                  <a:moveTo>
                    <a:pt x="496" y="1"/>
                  </a:moveTo>
                  <a:cubicBezTo>
                    <a:pt x="223" y="1"/>
                    <a:pt x="0" y="223"/>
                    <a:pt x="0" y="497"/>
                  </a:cubicBezTo>
                  <a:cubicBezTo>
                    <a:pt x="0" y="1050"/>
                    <a:pt x="973" y="1648"/>
                    <a:pt x="973" y="1648"/>
                  </a:cubicBezTo>
                  <a:cubicBezTo>
                    <a:pt x="973" y="1648"/>
                    <a:pt x="1947" y="988"/>
                    <a:pt x="1947" y="497"/>
                  </a:cubicBezTo>
                  <a:cubicBezTo>
                    <a:pt x="1947" y="223"/>
                    <a:pt x="1724" y="1"/>
                    <a:pt x="1451" y="1"/>
                  </a:cubicBezTo>
                  <a:cubicBezTo>
                    <a:pt x="1224" y="1"/>
                    <a:pt x="1033" y="153"/>
                    <a:pt x="973" y="360"/>
                  </a:cubicBezTo>
                  <a:cubicBezTo>
                    <a:pt x="914" y="153"/>
                    <a:pt x="722" y="1"/>
                    <a:pt x="49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958;p21">
              <a:extLst>
                <a:ext uri="{FF2B5EF4-FFF2-40B4-BE49-F238E27FC236}">
                  <a16:creationId xmlns:a16="http://schemas.microsoft.com/office/drawing/2014/main" id="{595CAABD-7310-4B77-AFF9-35C694725269}"/>
                </a:ext>
              </a:extLst>
            </p:cNvPr>
            <p:cNvSpPr/>
            <p:nvPr/>
          </p:nvSpPr>
          <p:spPr>
            <a:xfrm>
              <a:off x="6030820" y="4019116"/>
              <a:ext cx="59775" cy="59773"/>
            </a:xfrm>
            <a:custGeom>
              <a:avLst/>
              <a:gdLst/>
              <a:ahLst/>
              <a:cxnLst/>
              <a:rect l="l" t="t" r="r" b="b"/>
              <a:pathLst>
                <a:path w="818" h="818" extrusionOk="0">
                  <a:moveTo>
                    <a:pt x="253" y="0"/>
                  </a:moveTo>
                  <a:lnTo>
                    <a:pt x="253" y="253"/>
                  </a:lnTo>
                  <a:lnTo>
                    <a:pt x="1" y="253"/>
                  </a:lnTo>
                  <a:lnTo>
                    <a:pt x="1" y="566"/>
                  </a:lnTo>
                  <a:lnTo>
                    <a:pt x="253" y="566"/>
                  </a:lnTo>
                  <a:lnTo>
                    <a:pt x="253" y="818"/>
                  </a:lnTo>
                  <a:lnTo>
                    <a:pt x="566" y="818"/>
                  </a:lnTo>
                  <a:lnTo>
                    <a:pt x="566" y="566"/>
                  </a:lnTo>
                  <a:lnTo>
                    <a:pt x="817" y="566"/>
                  </a:lnTo>
                  <a:lnTo>
                    <a:pt x="817" y="253"/>
                  </a:lnTo>
                  <a:lnTo>
                    <a:pt x="566" y="253"/>
                  </a:lnTo>
                  <a:lnTo>
                    <a:pt x="56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0" name="Google Shape;2525;p38">
            <a:extLst>
              <a:ext uri="{FF2B5EF4-FFF2-40B4-BE49-F238E27FC236}">
                <a16:creationId xmlns:a16="http://schemas.microsoft.com/office/drawing/2014/main" id="{C6B0C748-0EC2-4536-BB74-2097D901DABF}"/>
              </a:ext>
            </a:extLst>
          </p:cNvPr>
          <p:cNvSpPr/>
          <p:nvPr/>
        </p:nvSpPr>
        <p:spPr>
          <a:xfrm>
            <a:off x="7441152" y="1077002"/>
            <a:ext cx="587474" cy="535099"/>
          </a:xfrm>
          <a:custGeom>
            <a:avLst/>
            <a:gdLst/>
            <a:ahLst/>
            <a:cxnLst/>
            <a:rect l="l" t="t" r="r" b="b"/>
            <a:pathLst>
              <a:path w="1885" h="1717" extrusionOk="0">
                <a:moveTo>
                  <a:pt x="942" y="0"/>
                </a:moveTo>
                <a:cubicBezTo>
                  <a:pt x="723" y="0"/>
                  <a:pt x="503" y="84"/>
                  <a:pt x="336" y="251"/>
                </a:cubicBezTo>
                <a:cubicBezTo>
                  <a:pt x="0" y="587"/>
                  <a:pt x="0" y="1130"/>
                  <a:pt x="336" y="1465"/>
                </a:cubicBezTo>
                <a:cubicBezTo>
                  <a:pt x="503" y="1633"/>
                  <a:pt x="723" y="1716"/>
                  <a:pt x="942" y="1716"/>
                </a:cubicBezTo>
                <a:cubicBezTo>
                  <a:pt x="1162" y="1716"/>
                  <a:pt x="1382" y="1633"/>
                  <a:pt x="1549" y="1465"/>
                </a:cubicBezTo>
                <a:cubicBezTo>
                  <a:pt x="1884" y="1130"/>
                  <a:pt x="1884" y="587"/>
                  <a:pt x="1549" y="251"/>
                </a:cubicBezTo>
                <a:cubicBezTo>
                  <a:pt x="1382" y="84"/>
                  <a:pt x="1162" y="0"/>
                  <a:pt x="942" y="0"/>
                </a:cubicBezTo>
                <a:close/>
              </a:path>
            </a:pathLst>
          </a:custGeom>
          <a:solidFill>
            <a:srgbClr val="F8FBFC">
              <a:alpha val="23110"/>
            </a:srgbClr>
          </a:solidFill>
          <a:ln>
            <a:solidFill>
              <a:schemeClr val="tx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526;p38">
            <a:extLst>
              <a:ext uri="{FF2B5EF4-FFF2-40B4-BE49-F238E27FC236}">
                <a16:creationId xmlns:a16="http://schemas.microsoft.com/office/drawing/2014/main" id="{5B0F2D20-64C1-451D-A1BA-527C44C35A85}"/>
              </a:ext>
            </a:extLst>
          </p:cNvPr>
          <p:cNvSpPr/>
          <p:nvPr/>
        </p:nvSpPr>
        <p:spPr>
          <a:xfrm>
            <a:off x="7597915" y="1201663"/>
            <a:ext cx="274882" cy="285781"/>
          </a:xfrm>
          <a:custGeom>
            <a:avLst/>
            <a:gdLst/>
            <a:ahLst/>
            <a:cxnLst/>
            <a:rect l="l" t="t" r="r" b="b"/>
            <a:pathLst>
              <a:path w="882" h="917" extrusionOk="0">
                <a:moveTo>
                  <a:pt x="325" y="1"/>
                </a:moveTo>
                <a:lnTo>
                  <a:pt x="325" y="242"/>
                </a:lnTo>
                <a:lnTo>
                  <a:pt x="127" y="110"/>
                </a:lnTo>
                <a:lnTo>
                  <a:pt x="1" y="308"/>
                </a:lnTo>
                <a:lnTo>
                  <a:pt x="229" y="458"/>
                </a:lnTo>
                <a:lnTo>
                  <a:pt x="1" y="609"/>
                </a:lnTo>
                <a:lnTo>
                  <a:pt x="127" y="806"/>
                </a:lnTo>
                <a:lnTo>
                  <a:pt x="325" y="674"/>
                </a:lnTo>
                <a:lnTo>
                  <a:pt x="325" y="916"/>
                </a:lnTo>
                <a:lnTo>
                  <a:pt x="556" y="916"/>
                </a:lnTo>
                <a:lnTo>
                  <a:pt x="556" y="674"/>
                </a:lnTo>
                <a:lnTo>
                  <a:pt x="755" y="806"/>
                </a:lnTo>
                <a:lnTo>
                  <a:pt x="882" y="609"/>
                </a:lnTo>
                <a:lnTo>
                  <a:pt x="654" y="458"/>
                </a:lnTo>
                <a:lnTo>
                  <a:pt x="882" y="308"/>
                </a:lnTo>
                <a:lnTo>
                  <a:pt x="755" y="110"/>
                </a:lnTo>
                <a:lnTo>
                  <a:pt x="556" y="242"/>
                </a:lnTo>
                <a:lnTo>
                  <a:pt x="556" y="1"/>
                </a:lnTo>
                <a:close/>
              </a:path>
            </a:pathLst>
          </a:custGeom>
          <a:solidFill>
            <a:srgbClr val="FF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" name="Google Shape;390;p17"/>
          <p:cNvSpPr txBox="1"/>
          <p:nvPr/>
        </p:nvSpPr>
        <p:spPr>
          <a:xfrm>
            <a:off x="311700" y="292625"/>
            <a:ext cx="8520600" cy="57270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latin typeface="Fira Sans"/>
                <a:ea typeface="Fira Sans"/>
                <a:cs typeface="Fira Sans"/>
                <a:sym typeface="Fira Sans"/>
              </a:rPr>
              <a:t>Aim of the Presentation</a:t>
            </a:r>
            <a:endParaRPr lang="en-US" sz="2800" b="1" dirty="0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446" name="Google Shape;446;p17"/>
          <p:cNvSpPr txBox="1"/>
          <p:nvPr/>
        </p:nvSpPr>
        <p:spPr>
          <a:xfrm>
            <a:off x="506010" y="1532071"/>
            <a:ext cx="4626060" cy="287787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Roboto"/>
                <a:ea typeface="Roboto"/>
                <a:cs typeface="Roboto"/>
                <a:sym typeface="Roboto"/>
              </a:rPr>
              <a:t>The presentation evaluates established models for quality assurance and system improvement, including Donabedian, Swiss-Cheese, and Fishbone.</a:t>
            </a:r>
          </a:p>
          <a:p>
            <a:pPr marL="171450" lvl="0" indent="-17145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Roboto"/>
                <a:ea typeface="Roboto"/>
                <a:cs typeface="Roboto"/>
                <a:sym typeface="Roboto"/>
              </a:rPr>
              <a:t>It addresses the findings from the </a:t>
            </a:r>
            <a:r>
              <a:rPr lang="en-US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dirty="0">
                <a:latin typeface="Roboto"/>
                <a:ea typeface="Roboto"/>
                <a:cs typeface="Roboto"/>
                <a:sym typeface="Roboto"/>
              </a:rPr>
              <a:t> report.</a:t>
            </a:r>
          </a:p>
          <a:p>
            <a:pPr marL="171450" lvl="0" indent="-17145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Roboto"/>
                <a:ea typeface="Roboto"/>
                <a:cs typeface="Roboto"/>
                <a:sym typeface="Roboto"/>
              </a:rPr>
              <a:t>Local and national policy drivers contributing to unsafe maternity delivery are </a:t>
            </a:r>
            <a:r>
              <a:rPr lang="en-US" dirty="0" err="1">
                <a:latin typeface="Roboto"/>
                <a:ea typeface="Roboto"/>
                <a:cs typeface="Roboto"/>
                <a:sym typeface="Roboto"/>
              </a:rPr>
              <a:t>analysed</a:t>
            </a:r>
            <a:r>
              <a:rPr lang="en-US" dirty="0">
                <a:latin typeface="Roboto"/>
                <a:ea typeface="Roboto"/>
                <a:cs typeface="Roboto"/>
                <a:sym typeface="Roboto"/>
              </a:rPr>
              <a:t>.</a:t>
            </a:r>
          </a:p>
          <a:p>
            <a:pPr marL="171450" lvl="0" indent="-17145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Roboto"/>
                <a:ea typeface="Roboto"/>
                <a:cs typeface="Roboto"/>
                <a:sym typeface="Roboto"/>
              </a:rPr>
              <a:t>Systems theory is applied to generate evidence-based and actionable recommendations.</a:t>
            </a:r>
          </a:p>
        </p:txBody>
      </p:sp>
      <p:sp>
        <p:nvSpPr>
          <p:cNvPr id="5" name="Google Shape;3331;p44">
            <a:extLst>
              <a:ext uri="{FF2B5EF4-FFF2-40B4-BE49-F238E27FC236}">
                <a16:creationId xmlns:a16="http://schemas.microsoft.com/office/drawing/2014/main" id="{19A7C123-B4AD-4564-94D8-F741D3229A47}"/>
              </a:ext>
            </a:extLst>
          </p:cNvPr>
          <p:cNvSpPr/>
          <p:nvPr/>
        </p:nvSpPr>
        <p:spPr>
          <a:xfrm>
            <a:off x="5310958" y="1127140"/>
            <a:ext cx="3792719" cy="3656602"/>
          </a:xfrm>
          <a:custGeom>
            <a:avLst/>
            <a:gdLst/>
            <a:ahLst/>
            <a:cxnLst/>
            <a:rect l="l" t="t" r="r" b="b"/>
            <a:pathLst>
              <a:path w="27989" h="26984" extrusionOk="0">
                <a:moveTo>
                  <a:pt x="11918" y="1"/>
                </a:moveTo>
                <a:cubicBezTo>
                  <a:pt x="10098" y="1"/>
                  <a:pt x="8622" y="1423"/>
                  <a:pt x="8622" y="3178"/>
                </a:cubicBezTo>
                <a:lnTo>
                  <a:pt x="8622" y="7480"/>
                </a:lnTo>
                <a:lnTo>
                  <a:pt x="8622" y="7795"/>
                </a:lnTo>
                <a:lnTo>
                  <a:pt x="8069" y="7795"/>
                </a:lnTo>
                <a:lnTo>
                  <a:pt x="8069" y="7852"/>
                </a:lnTo>
                <a:cubicBezTo>
                  <a:pt x="7569" y="7696"/>
                  <a:pt x="7039" y="7609"/>
                  <a:pt x="6491" y="7598"/>
                </a:cubicBezTo>
                <a:lnTo>
                  <a:pt x="6490" y="7595"/>
                </a:lnTo>
                <a:lnTo>
                  <a:pt x="4155" y="7595"/>
                </a:lnTo>
                <a:cubicBezTo>
                  <a:pt x="1860" y="7595"/>
                  <a:pt x="1" y="9388"/>
                  <a:pt x="1" y="11600"/>
                </a:cubicBezTo>
                <a:lnTo>
                  <a:pt x="1" y="15874"/>
                </a:lnTo>
                <a:cubicBezTo>
                  <a:pt x="1" y="17628"/>
                  <a:pt x="1476" y="19051"/>
                  <a:pt x="3297" y="19051"/>
                </a:cubicBezTo>
                <a:lnTo>
                  <a:pt x="8069" y="19051"/>
                </a:lnTo>
                <a:lnTo>
                  <a:pt x="8069" y="19283"/>
                </a:lnTo>
                <a:lnTo>
                  <a:pt x="8566" y="19283"/>
                </a:lnTo>
                <a:lnTo>
                  <a:pt x="8566" y="22979"/>
                </a:lnTo>
                <a:cubicBezTo>
                  <a:pt x="8566" y="25190"/>
                  <a:pt x="10425" y="26983"/>
                  <a:pt x="12720" y="26983"/>
                </a:cubicBezTo>
                <a:lnTo>
                  <a:pt x="17153" y="26983"/>
                </a:lnTo>
                <a:cubicBezTo>
                  <a:pt x="18973" y="26983"/>
                  <a:pt x="20449" y="25561"/>
                  <a:pt x="20449" y="23806"/>
                </a:cubicBezTo>
                <a:lnTo>
                  <a:pt x="20449" y="19514"/>
                </a:lnTo>
                <a:lnTo>
                  <a:pt x="20449" y="19022"/>
                </a:lnTo>
                <a:lnTo>
                  <a:pt x="23833" y="19022"/>
                </a:lnTo>
                <a:cubicBezTo>
                  <a:pt x="26128" y="19022"/>
                  <a:pt x="27987" y="17228"/>
                  <a:pt x="27987" y="15017"/>
                </a:cubicBezTo>
                <a:lnTo>
                  <a:pt x="27987" y="10742"/>
                </a:lnTo>
                <a:cubicBezTo>
                  <a:pt x="27988" y="8986"/>
                  <a:pt x="26513" y="7564"/>
                  <a:pt x="24692" y="7564"/>
                </a:cubicBezTo>
                <a:lnTo>
                  <a:pt x="20506" y="7564"/>
                </a:lnTo>
                <a:lnTo>
                  <a:pt x="20506" y="4005"/>
                </a:lnTo>
                <a:cubicBezTo>
                  <a:pt x="20506" y="1793"/>
                  <a:pt x="18645" y="1"/>
                  <a:pt x="16350" y="1"/>
                </a:cubicBezTo>
                <a:close/>
              </a:path>
            </a:pathLst>
          </a:custGeom>
          <a:solidFill>
            <a:srgbClr val="EFEFE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" name="Google Shape;3332;p44">
            <a:extLst>
              <a:ext uri="{FF2B5EF4-FFF2-40B4-BE49-F238E27FC236}">
                <a16:creationId xmlns:a16="http://schemas.microsoft.com/office/drawing/2014/main" id="{BB4CE0FC-8D87-45AF-B172-8EF54CDE5361}"/>
              </a:ext>
            </a:extLst>
          </p:cNvPr>
          <p:cNvSpPr/>
          <p:nvPr/>
        </p:nvSpPr>
        <p:spPr>
          <a:xfrm>
            <a:off x="5377629" y="2068801"/>
            <a:ext cx="1552374" cy="1552403"/>
          </a:xfrm>
          <a:custGeom>
            <a:avLst/>
            <a:gdLst/>
            <a:ahLst/>
            <a:cxnLst/>
            <a:rect l="l" t="t" r="r" b="b"/>
            <a:pathLst>
              <a:path w="11456" h="11456" extrusionOk="0">
                <a:moveTo>
                  <a:pt x="4004" y="0"/>
                </a:moveTo>
                <a:cubicBezTo>
                  <a:pt x="1793" y="0"/>
                  <a:pt x="0" y="1793"/>
                  <a:pt x="0" y="4005"/>
                </a:cubicBezTo>
                <a:lnTo>
                  <a:pt x="0" y="8279"/>
                </a:lnTo>
                <a:cubicBezTo>
                  <a:pt x="0" y="10034"/>
                  <a:pt x="1422" y="11456"/>
                  <a:pt x="3177" y="11456"/>
                </a:cubicBezTo>
                <a:lnTo>
                  <a:pt x="11456" y="11456"/>
                </a:lnTo>
                <a:lnTo>
                  <a:pt x="11456" y="4914"/>
                </a:lnTo>
                <a:lnTo>
                  <a:pt x="7382" y="4914"/>
                </a:lnTo>
                <a:lnTo>
                  <a:pt x="6257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" name="Google Shape;3333;p44">
            <a:extLst>
              <a:ext uri="{FF2B5EF4-FFF2-40B4-BE49-F238E27FC236}">
                <a16:creationId xmlns:a16="http://schemas.microsoft.com/office/drawing/2014/main" id="{E75340E0-2F8E-4163-93ED-682C16975AB8}"/>
              </a:ext>
            </a:extLst>
          </p:cNvPr>
          <p:cNvSpPr/>
          <p:nvPr/>
        </p:nvSpPr>
        <p:spPr>
          <a:xfrm>
            <a:off x="6431490" y="3120362"/>
            <a:ext cx="640002" cy="500980"/>
          </a:xfrm>
          <a:custGeom>
            <a:avLst/>
            <a:gdLst/>
            <a:ahLst/>
            <a:cxnLst/>
            <a:rect l="l" t="t" r="r" b="b"/>
            <a:pathLst>
              <a:path w="4723" h="3697" extrusionOk="0">
                <a:moveTo>
                  <a:pt x="3177" y="0"/>
                </a:moveTo>
                <a:cubicBezTo>
                  <a:pt x="1422" y="0"/>
                  <a:pt x="0" y="1422"/>
                  <a:pt x="0" y="3177"/>
                </a:cubicBezTo>
                <a:lnTo>
                  <a:pt x="0" y="3697"/>
                </a:lnTo>
                <a:lnTo>
                  <a:pt x="4722" y="3697"/>
                </a:lnTo>
                <a:lnTo>
                  <a:pt x="4722" y="0"/>
                </a:lnTo>
                <a:close/>
              </a:path>
            </a:pathLst>
          </a:custGeom>
          <a:solidFill>
            <a:srgbClr val="606060">
              <a:alpha val="3600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" name="Google Shape;3334;p44">
            <a:extLst>
              <a:ext uri="{FF2B5EF4-FFF2-40B4-BE49-F238E27FC236}">
                <a16:creationId xmlns:a16="http://schemas.microsoft.com/office/drawing/2014/main" id="{B4D0A0BF-0B76-44D1-BF9D-10CC4410D8FD}"/>
              </a:ext>
            </a:extLst>
          </p:cNvPr>
          <p:cNvSpPr/>
          <p:nvPr/>
        </p:nvSpPr>
        <p:spPr>
          <a:xfrm>
            <a:off x="6496264" y="3143670"/>
            <a:ext cx="1552509" cy="1552538"/>
          </a:xfrm>
          <a:custGeom>
            <a:avLst/>
            <a:gdLst/>
            <a:ahLst/>
            <a:cxnLst/>
            <a:rect l="l" t="t" r="r" b="b"/>
            <a:pathLst>
              <a:path w="11457" h="11457" extrusionOk="0">
                <a:moveTo>
                  <a:pt x="3177" y="0"/>
                </a:moveTo>
                <a:cubicBezTo>
                  <a:pt x="1424" y="0"/>
                  <a:pt x="0" y="1422"/>
                  <a:pt x="0" y="3177"/>
                </a:cubicBezTo>
                <a:lnTo>
                  <a:pt x="0" y="7452"/>
                </a:lnTo>
                <a:cubicBezTo>
                  <a:pt x="0" y="9663"/>
                  <a:pt x="1794" y="11457"/>
                  <a:pt x="4005" y="11457"/>
                </a:cubicBezTo>
                <a:lnTo>
                  <a:pt x="8280" y="11457"/>
                </a:lnTo>
                <a:cubicBezTo>
                  <a:pt x="10033" y="11457"/>
                  <a:pt x="11457" y="10034"/>
                  <a:pt x="11457" y="8280"/>
                </a:cubicBezTo>
                <a:lnTo>
                  <a:pt x="11457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" name="Google Shape;3335;p44">
            <a:extLst>
              <a:ext uri="{FF2B5EF4-FFF2-40B4-BE49-F238E27FC236}">
                <a16:creationId xmlns:a16="http://schemas.microsoft.com/office/drawing/2014/main" id="{B4EC9B18-7FF2-4F2A-ABF5-B29AD5386D22}"/>
              </a:ext>
            </a:extLst>
          </p:cNvPr>
          <p:cNvSpPr/>
          <p:nvPr/>
        </p:nvSpPr>
        <p:spPr>
          <a:xfrm>
            <a:off x="7457707" y="3043798"/>
            <a:ext cx="591084" cy="640014"/>
          </a:xfrm>
          <a:custGeom>
            <a:avLst/>
            <a:gdLst/>
            <a:ahLst/>
            <a:cxnLst/>
            <a:rect l="l" t="t" r="r" b="b"/>
            <a:pathLst>
              <a:path w="4362" h="4723" extrusionOk="0">
                <a:moveTo>
                  <a:pt x="1" y="0"/>
                </a:moveTo>
                <a:lnTo>
                  <a:pt x="1" y="1545"/>
                </a:lnTo>
                <a:cubicBezTo>
                  <a:pt x="1" y="3300"/>
                  <a:pt x="1423" y="4722"/>
                  <a:pt x="3178" y="4722"/>
                </a:cubicBezTo>
                <a:lnTo>
                  <a:pt x="4362" y="4722"/>
                </a:lnTo>
                <a:lnTo>
                  <a:pt x="4362" y="0"/>
                </a:lnTo>
                <a:close/>
              </a:path>
            </a:pathLst>
          </a:custGeom>
          <a:solidFill>
            <a:srgbClr val="606060">
              <a:alpha val="3600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" name="Google Shape;3336;p44">
            <a:extLst>
              <a:ext uri="{FF2B5EF4-FFF2-40B4-BE49-F238E27FC236}">
                <a16:creationId xmlns:a16="http://schemas.microsoft.com/office/drawing/2014/main" id="{55CDADE3-A34E-43DC-B1D5-60EAFCB9670E}"/>
              </a:ext>
            </a:extLst>
          </p:cNvPr>
          <p:cNvSpPr/>
          <p:nvPr/>
        </p:nvSpPr>
        <p:spPr>
          <a:xfrm>
            <a:off x="7481150" y="2064736"/>
            <a:ext cx="1552509" cy="1552538"/>
          </a:xfrm>
          <a:custGeom>
            <a:avLst/>
            <a:gdLst/>
            <a:ahLst/>
            <a:cxnLst/>
            <a:rect l="l" t="t" r="r" b="b"/>
            <a:pathLst>
              <a:path w="11457" h="11457" extrusionOk="0">
                <a:moveTo>
                  <a:pt x="1" y="1"/>
                </a:moveTo>
                <a:lnTo>
                  <a:pt x="1" y="8279"/>
                </a:lnTo>
                <a:cubicBezTo>
                  <a:pt x="1" y="10034"/>
                  <a:pt x="1423" y="11456"/>
                  <a:pt x="3178" y="11456"/>
                </a:cubicBezTo>
                <a:lnTo>
                  <a:pt x="7453" y="11456"/>
                </a:lnTo>
                <a:cubicBezTo>
                  <a:pt x="9664" y="11456"/>
                  <a:pt x="11456" y="9664"/>
                  <a:pt x="11456" y="7451"/>
                </a:cubicBezTo>
                <a:lnTo>
                  <a:pt x="11456" y="3178"/>
                </a:lnTo>
                <a:cubicBezTo>
                  <a:pt x="11456" y="1423"/>
                  <a:pt x="10034" y="1"/>
                  <a:pt x="8279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3337;p44">
            <a:extLst>
              <a:ext uri="{FF2B5EF4-FFF2-40B4-BE49-F238E27FC236}">
                <a16:creationId xmlns:a16="http://schemas.microsoft.com/office/drawing/2014/main" id="{C7BD7342-8365-4BF4-8706-63EEDCE4AEA8}"/>
              </a:ext>
            </a:extLst>
          </p:cNvPr>
          <p:cNvSpPr/>
          <p:nvPr/>
        </p:nvSpPr>
        <p:spPr>
          <a:xfrm>
            <a:off x="7481150" y="2064736"/>
            <a:ext cx="640002" cy="590959"/>
          </a:xfrm>
          <a:custGeom>
            <a:avLst/>
            <a:gdLst/>
            <a:ahLst/>
            <a:cxnLst/>
            <a:rect l="l" t="t" r="r" b="b"/>
            <a:pathLst>
              <a:path w="4723" h="4361" extrusionOk="0">
                <a:moveTo>
                  <a:pt x="1" y="1"/>
                </a:moveTo>
                <a:lnTo>
                  <a:pt x="1" y="4360"/>
                </a:lnTo>
                <a:lnTo>
                  <a:pt x="1546" y="4360"/>
                </a:lnTo>
                <a:cubicBezTo>
                  <a:pt x="3301" y="4360"/>
                  <a:pt x="4723" y="2938"/>
                  <a:pt x="4723" y="1183"/>
                </a:cubicBezTo>
                <a:lnTo>
                  <a:pt x="4723" y="1"/>
                </a:lnTo>
                <a:close/>
              </a:path>
            </a:pathLst>
          </a:custGeom>
          <a:solidFill>
            <a:srgbClr val="606060">
              <a:alpha val="1556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3338;p44">
            <a:extLst>
              <a:ext uri="{FF2B5EF4-FFF2-40B4-BE49-F238E27FC236}">
                <a16:creationId xmlns:a16="http://schemas.microsoft.com/office/drawing/2014/main" id="{441375F9-E2CA-46D4-AB59-E5C9B4C61504}"/>
              </a:ext>
            </a:extLst>
          </p:cNvPr>
          <p:cNvSpPr/>
          <p:nvPr/>
        </p:nvSpPr>
        <p:spPr>
          <a:xfrm>
            <a:off x="6503581" y="1039871"/>
            <a:ext cx="1552374" cy="1552403"/>
          </a:xfrm>
          <a:custGeom>
            <a:avLst/>
            <a:gdLst/>
            <a:ahLst/>
            <a:cxnLst/>
            <a:rect l="l" t="t" r="r" b="b"/>
            <a:pathLst>
              <a:path w="11456" h="11456" extrusionOk="0">
                <a:moveTo>
                  <a:pt x="3177" y="0"/>
                </a:moveTo>
                <a:cubicBezTo>
                  <a:pt x="1424" y="0"/>
                  <a:pt x="0" y="1421"/>
                  <a:pt x="0" y="3177"/>
                </a:cubicBezTo>
                <a:lnTo>
                  <a:pt x="0" y="11456"/>
                </a:lnTo>
                <a:lnTo>
                  <a:pt x="8279" y="11456"/>
                </a:lnTo>
                <a:cubicBezTo>
                  <a:pt x="10034" y="11456"/>
                  <a:pt x="11456" y="10034"/>
                  <a:pt x="11456" y="8279"/>
                </a:cubicBezTo>
                <a:lnTo>
                  <a:pt x="11456" y="4004"/>
                </a:lnTo>
                <a:cubicBezTo>
                  <a:pt x="11456" y="1793"/>
                  <a:pt x="9663" y="0"/>
                  <a:pt x="7451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3339;p44">
            <a:extLst>
              <a:ext uri="{FF2B5EF4-FFF2-40B4-BE49-F238E27FC236}">
                <a16:creationId xmlns:a16="http://schemas.microsoft.com/office/drawing/2014/main" id="{5F9CEFB2-320E-4647-83C6-8C52DF98B527}"/>
              </a:ext>
            </a:extLst>
          </p:cNvPr>
          <p:cNvSpPr/>
          <p:nvPr/>
        </p:nvSpPr>
        <p:spPr>
          <a:xfrm>
            <a:off x="6503581" y="2053489"/>
            <a:ext cx="472244" cy="538788"/>
          </a:xfrm>
          <a:custGeom>
            <a:avLst/>
            <a:gdLst/>
            <a:ahLst/>
            <a:cxnLst/>
            <a:rect l="l" t="t" r="r" b="b"/>
            <a:pathLst>
              <a:path w="3485" h="3976" extrusionOk="0">
                <a:moveTo>
                  <a:pt x="0" y="1"/>
                </a:moveTo>
                <a:lnTo>
                  <a:pt x="0" y="3976"/>
                </a:lnTo>
                <a:lnTo>
                  <a:pt x="3484" y="3976"/>
                </a:lnTo>
                <a:cubicBezTo>
                  <a:pt x="3112" y="2115"/>
                  <a:pt x="1766" y="605"/>
                  <a:pt x="0" y="1"/>
                </a:cubicBezTo>
                <a:close/>
              </a:path>
            </a:pathLst>
          </a:custGeom>
          <a:solidFill>
            <a:srgbClr val="606060">
              <a:alpha val="3600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3340;p44">
            <a:extLst>
              <a:ext uri="{FF2B5EF4-FFF2-40B4-BE49-F238E27FC236}">
                <a16:creationId xmlns:a16="http://schemas.microsoft.com/office/drawing/2014/main" id="{18AE98CC-7CEE-4191-B53C-15FFDA65C248}"/>
              </a:ext>
            </a:extLst>
          </p:cNvPr>
          <p:cNvSpPr/>
          <p:nvPr/>
        </p:nvSpPr>
        <p:spPr>
          <a:xfrm>
            <a:off x="5860857" y="2068937"/>
            <a:ext cx="1069019" cy="931902"/>
          </a:xfrm>
          <a:custGeom>
            <a:avLst/>
            <a:gdLst/>
            <a:ahLst/>
            <a:cxnLst/>
            <a:rect l="l" t="t" r="r" b="b"/>
            <a:pathLst>
              <a:path w="7889" h="6877" extrusionOk="0">
                <a:moveTo>
                  <a:pt x="2574" y="0"/>
                </a:moveTo>
                <a:cubicBezTo>
                  <a:pt x="1153" y="0"/>
                  <a:pt x="1" y="1152"/>
                  <a:pt x="1" y="2574"/>
                </a:cubicBezTo>
                <a:lnTo>
                  <a:pt x="1" y="6876"/>
                </a:lnTo>
                <a:lnTo>
                  <a:pt x="7887" y="6876"/>
                </a:lnTo>
                <a:lnTo>
                  <a:pt x="7887" y="5315"/>
                </a:lnTo>
                <a:cubicBezTo>
                  <a:pt x="7889" y="2379"/>
                  <a:pt x="5510" y="0"/>
                  <a:pt x="2574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" name="Google Shape;3341;p44">
            <a:extLst>
              <a:ext uri="{FF2B5EF4-FFF2-40B4-BE49-F238E27FC236}">
                <a16:creationId xmlns:a16="http://schemas.microsoft.com/office/drawing/2014/main" id="{D8544D17-7E29-4289-9779-5797F9D6BB09}"/>
              </a:ext>
            </a:extLst>
          </p:cNvPr>
          <p:cNvSpPr/>
          <p:nvPr/>
        </p:nvSpPr>
        <p:spPr>
          <a:xfrm>
            <a:off x="6518894" y="2181410"/>
            <a:ext cx="1373097" cy="1373123"/>
          </a:xfrm>
          <a:custGeom>
            <a:avLst/>
            <a:gdLst/>
            <a:ahLst/>
            <a:cxnLst/>
            <a:rect l="l" t="t" r="r" b="b"/>
            <a:pathLst>
              <a:path w="10133" h="10133" extrusionOk="0">
                <a:moveTo>
                  <a:pt x="5067" y="0"/>
                </a:moveTo>
                <a:cubicBezTo>
                  <a:pt x="3723" y="0"/>
                  <a:pt x="2434" y="534"/>
                  <a:pt x="1485" y="1484"/>
                </a:cubicBezTo>
                <a:cubicBezTo>
                  <a:pt x="534" y="2434"/>
                  <a:pt x="1" y="3722"/>
                  <a:pt x="1" y="5066"/>
                </a:cubicBezTo>
                <a:cubicBezTo>
                  <a:pt x="1" y="6410"/>
                  <a:pt x="534" y="7699"/>
                  <a:pt x="1485" y="8648"/>
                </a:cubicBezTo>
                <a:cubicBezTo>
                  <a:pt x="2434" y="9599"/>
                  <a:pt x="3723" y="10133"/>
                  <a:pt x="5067" y="10133"/>
                </a:cubicBezTo>
                <a:cubicBezTo>
                  <a:pt x="6410" y="10133"/>
                  <a:pt x="7698" y="9599"/>
                  <a:pt x="8649" y="8648"/>
                </a:cubicBezTo>
                <a:cubicBezTo>
                  <a:pt x="9598" y="7699"/>
                  <a:pt x="10132" y="6410"/>
                  <a:pt x="10132" y="5066"/>
                </a:cubicBezTo>
                <a:cubicBezTo>
                  <a:pt x="10132" y="3722"/>
                  <a:pt x="9598" y="2434"/>
                  <a:pt x="8649" y="1484"/>
                </a:cubicBezTo>
                <a:cubicBezTo>
                  <a:pt x="7698" y="534"/>
                  <a:pt x="6410" y="0"/>
                  <a:pt x="5067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6" name="Google Shape;3351;p44">
            <a:extLst>
              <a:ext uri="{FF2B5EF4-FFF2-40B4-BE49-F238E27FC236}">
                <a16:creationId xmlns:a16="http://schemas.microsoft.com/office/drawing/2014/main" id="{6478AA65-1E52-476B-AF7F-B7ADC17315E1}"/>
              </a:ext>
            </a:extLst>
          </p:cNvPr>
          <p:cNvGrpSpPr/>
          <p:nvPr/>
        </p:nvGrpSpPr>
        <p:grpSpPr>
          <a:xfrm>
            <a:off x="5733451" y="2590278"/>
            <a:ext cx="432309" cy="527725"/>
            <a:chOff x="-24694925" y="3518700"/>
            <a:chExt cx="242625" cy="296175"/>
          </a:xfrm>
        </p:grpSpPr>
        <p:sp>
          <p:nvSpPr>
            <p:cNvPr id="17" name="Google Shape;3352;p44">
              <a:extLst>
                <a:ext uri="{FF2B5EF4-FFF2-40B4-BE49-F238E27FC236}">
                  <a16:creationId xmlns:a16="http://schemas.microsoft.com/office/drawing/2014/main" id="{D4447AFA-B39E-43D4-AE50-E1FC343B9297}"/>
                </a:ext>
              </a:extLst>
            </p:cNvPr>
            <p:cNvSpPr/>
            <p:nvPr/>
          </p:nvSpPr>
          <p:spPr>
            <a:xfrm>
              <a:off x="-24694925" y="3572250"/>
              <a:ext cx="104000" cy="112650"/>
            </a:xfrm>
            <a:custGeom>
              <a:avLst/>
              <a:gdLst/>
              <a:ahLst/>
              <a:cxnLst/>
              <a:rect l="l" t="t" r="r" b="b"/>
              <a:pathLst>
                <a:path w="4160" h="4506" extrusionOk="0">
                  <a:moveTo>
                    <a:pt x="2080" y="1"/>
                  </a:moveTo>
                  <a:cubicBezTo>
                    <a:pt x="946" y="1"/>
                    <a:pt x="1" y="946"/>
                    <a:pt x="1" y="2080"/>
                  </a:cubicBezTo>
                  <a:lnTo>
                    <a:pt x="1" y="4506"/>
                  </a:lnTo>
                  <a:lnTo>
                    <a:pt x="4160" y="4506"/>
                  </a:lnTo>
                  <a:lnTo>
                    <a:pt x="4160" y="2080"/>
                  </a:lnTo>
                  <a:cubicBezTo>
                    <a:pt x="4160" y="946"/>
                    <a:pt x="3214" y="1"/>
                    <a:pt x="208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3353;p44">
              <a:extLst>
                <a:ext uri="{FF2B5EF4-FFF2-40B4-BE49-F238E27FC236}">
                  <a16:creationId xmlns:a16="http://schemas.microsoft.com/office/drawing/2014/main" id="{6C24EFEA-E43A-4F27-8AEC-1589B8B9E705}"/>
                </a:ext>
              </a:extLst>
            </p:cNvPr>
            <p:cNvSpPr/>
            <p:nvPr/>
          </p:nvSpPr>
          <p:spPr>
            <a:xfrm>
              <a:off x="-24556300" y="3648650"/>
              <a:ext cx="104000" cy="113450"/>
            </a:xfrm>
            <a:custGeom>
              <a:avLst/>
              <a:gdLst/>
              <a:ahLst/>
              <a:cxnLst/>
              <a:rect l="l" t="t" r="r" b="b"/>
              <a:pathLst>
                <a:path w="4160" h="4538" extrusionOk="0">
                  <a:moveTo>
                    <a:pt x="1" y="1"/>
                  </a:moveTo>
                  <a:lnTo>
                    <a:pt x="1" y="2458"/>
                  </a:lnTo>
                  <a:cubicBezTo>
                    <a:pt x="1" y="3592"/>
                    <a:pt x="946" y="4537"/>
                    <a:pt x="2080" y="4537"/>
                  </a:cubicBezTo>
                  <a:cubicBezTo>
                    <a:pt x="3246" y="4537"/>
                    <a:pt x="4160" y="3592"/>
                    <a:pt x="4160" y="2458"/>
                  </a:cubicBezTo>
                  <a:lnTo>
                    <a:pt x="4160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3354;p44">
              <a:extLst>
                <a:ext uri="{FF2B5EF4-FFF2-40B4-BE49-F238E27FC236}">
                  <a16:creationId xmlns:a16="http://schemas.microsoft.com/office/drawing/2014/main" id="{152ED408-98D8-46C0-931F-DA13C96BEF23}"/>
                </a:ext>
              </a:extLst>
            </p:cNvPr>
            <p:cNvSpPr/>
            <p:nvPr/>
          </p:nvSpPr>
          <p:spPr>
            <a:xfrm>
              <a:off x="-24694925" y="3702200"/>
              <a:ext cx="104000" cy="112675"/>
            </a:xfrm>
            <a:custGeom>
              <a:avLst/>
              <a:gdLst/>
              <a:ahLst/>
              <a:cxnLst/>
              <a:rect l="l" t="t" r="r" b="b"/>
              <a:pathLst>
                <a:path w="4160" h="4507" extrusionOk="0">
                  <a:moveTo>
                    <a:pt x="1734" y="694"/>
                  </a:moveTo>
                  <a:cubicBezTo>
                    <a:pt x="1923" y="694"/>
                    <a:pt x="2080" y="852"/>
                    <a:pt x="2080" y="1041"/>
                  </a:cubicBezTo>
                  <a:lnTo>
                    <a:pt x="2080" y="2427"/>
                  </a:lnTo>
                  <a:cubicBezTo>
                    <a:pt x="2269" y="2427"/>
                    <a:pt x="2427" y="2584"/>
                    <a:pt x="2427" y="2773"/>
                  </a:cubicBezTo>
                  <a:cubicBezTo>
                    <a:pt x="2427" y="2962"/>
                    <a:pt x="2269" y="3120"/>
                    <a:pt x="2080" y="3120"/>
                  </a:cubicBezTo>
                  <a:cubicBezTo>
                    <a:pt x="1702" y="3120"/>
                    <a:pt x="1356" y="2805"/>
                    <a:pt x="1356" y="2427"/>
                  </a:cubicBezTo>
                  <a:lnTo>
                    <a:pt x="1356" y="1041"/>
                  </a:lnTo>
                  <a:cubicBezTo>
                    <a:pt x="1356" y="852"/>
                    <a:pt x="1513" y="694"/>
                    <a:pt x="1734" y="694"/>
                  </a:cubicBezTo>
                  <a:close/>
                  <a:moveTo>
                    <a:pt x="1" y="1"/>
                  </a:moveTo>
                  <a:lnTo>
                    <a:pt x="1" y="2427"/>
                  </a:lnTo>
                  <a:cubicBezTo>
                    <a:pt x="1" y="3561"/>
                    <a:pt x="946" y="4506"/>
                    <a:pt x="2080" y="4506"/>
                  </a:cubicBezTo>
                  <a:cubicBezTo>
                    <a:pt x="3214" y="4506"/>
                    <a:pt x="4160" y="3561"/>
                    <a:pt x="4160" y="2427"/>
                  </a:cubicBezTo>
                  <a:lnTo>
                    <a:pt x="4160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3355;p44">
              <a:extLst>
                <a:ext uri="{FF2B5EF4-FFF2-40B4-BE49-F238E27FC236}">
                  <a16:creationId xmlns:a16="http://schemas.microsoft.com/office/drawing/2014/main" id="{0B8E9287-13A8-4718-AFBD-F1104652199F}"/>
                </a:ext>
              </a:extLst>
            </p:cNvPr>
            <p:cNvSpPr/>
            <p:nvPr/>
          </p:nvSpPr>
          <p:spPr>
            <a:xfrm>
              <a:off x="-24556300" y="3518700"/>
              <a:ext cx="104000" cy="113425"/>
            </a:xfrm>
            <a:custGeom>
              <a:avLst/>
              <a:gdLst/>
              <a:ahLst/>
              <a:cxnLst/>
              <a:rect l="l" t="t" r="r" b="b"/>
              <a:pathLst>
                <a:path w="4160" h="4537" extrusionOk="0">
                  <a:moveTo>
                    <a:pt x="2049" y="1387"/>
                  </a:moveTo>
                  <a:cubicBezTo>
                    <a:pt x="2427" y="1387"/>
                    <a:pt x="2742" y="1702"/>
                    <a:pt x="2742" y="2080"/>
                  </a:cubicBezTo>
                  <a:lnTo>
                    <a:pt x="2742" y="3466"/>
                  </a:lnTo>
                  <a:cubicBezTo>
                    <a:pt x="2742" y="3655"/>
                    <a:pt x="2584" y="3812"/>
                    <a:pt x="2395" y="3812"/>
                  </a:cubicBezTo>
                  <a:cubicBezTo>
                    <a:pt x="2206" y="3812"/>
                    <a:pt x="2049" y="3655"/>
                    <a:pt x="2049" y="3466"/>
                  </a:cubicBezTo>
                  <a:lnTo>
                    <a:pt x="2049" y="2080"/>
                  </a:lnTo>
                  <a:cubicBezTo>
                    <a:pt x="1860" y="2080"/>
                    <a:pt x="1702" y="1922"/>
                    <a:pt x="1702" y="1733"/>
                  </a:cubicBezTo>
                  <a:cubicBezTo>
                    <a:pt x="1702" y="1544"/>
                    <a:pt x="1860" y="1387"/>
                    <a:pt x="2049" y="1387"/>
                  </a:cubicBezTo>
                  <a:close/>
                  <a:moveTo>
                    <a:pt x="2080" y="0"/>
                  </a:moveTo>
                  <a:cubicBezTo>
                    <a:pt x="946" y="0"/>
                    <a:pt x="1" y="945"/>
                    <a:pt x="1" y="2080"/>
                  </a:cubicBezTo>
                  <a:lnTo>
                    <a:pt x="1" y="4537"/>
                  </a:lnTo>
                  <a:lnTo>
                    <a:pt x="4160" y="4537"/>
                  </a:lnTo>
                  <a:lnTo>
                    <a:pt x="4160" y="2080"/>
                  </a:lnTo>
                  <a:cubicBezTo>
                    <a:pt x="4160" y="945"/>
                    <a:pt x="3214" y="0"/>
                    <a:pt x="208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" name="Google Shape;3356;p44">
            <a:extLst>
              <a:ext uri="{FF2B5EF4-FFF2-40B4-BE49-F238E27FC236}">
                <a16:creationId xmlns:a16="http://schemas.microsoft.com/office/drawing/2014/main" id="{67F1B220-A594-4F1D-A729-56B827198FEB}"/>
              </a:ext>
            </a:extLst>
          </p:cNvPr>
          <p:cNvGrpSpPr/>
          <p:nvPr/>
        </p:nvGrpSpPr>
        <p:grpSpPr>
          <a:xfrm>
            <a:off x="7055679" y="1470055"/>
            <a:ext cx="433690" cy="527725"/>
            <a:chOff x="-24709100" y="3888875"/>
            <a:chExt cx="243400" cy="296175"/>
          </a:xfrm>
        </p:grpSpPr>
        <p:sp>
          <p:nvSpPr>
            <p:cNvPr id="22" name="Google Shape;3357;p44">
              <a:extLst>
                <a:ext uri="{FF2B5EF4-FFF2-40B4-BE49-F238E27FC236}">
                  <a16:creationId xmlns:a16="http://schemas.microsoft.com/office/drawing/2014/main" id="{51FD35A8-C865-420D-AAFE-CA66F7C707A6}"/>
                </a:ext>
              </a:extLst>
            </p:cNvPr>
            <p:cNvSpPr/>
            <p:nvPr/>
          </p:nvSpPr>
          <p:spPr>
            <a:xfrm>
              <a:off x="-24587800" y="3888875"/>
              <a:ext cx="105575" cy="227650"/>
            </a:xfrm>
            <a:custGeom>
              <a:avLst/>
              <a:gdLst/>
              <a:ahLst/>
              <a:cxnLst/>
              <a:rect l="l" t="t" r="r" b="b"/>
              <a:pathLst>
                <a:path w="4223" h="9106" extrusionOk="0">
                  <a:moveTo>
                    <a:pt x="2836" y="662"/>
                  </a:moveTo>
                  <a:lnTo>
                    <a:pt x="2836" y="1387"/>
                  </a:lnTo>
                  <a:lnTo>
                    <a:pt x="2143" y="1387"/>
                  </a:lnTo>
                  <a:lnTo>
                    <a:pt x="2143" y="662"/>
                  </a:lnTo>
                  <a:close/>
                  <a:moveTo>
                    <a:pt x="1072" y="4884"/>
                  </a:moveTo>
                  <a:cubicBezTo>
                    <a:pt x="1261" y="4884"/>
                    <a:pt x="1418" y="5041"/>
                    <a:pt x="1418" y="5230"/>
                  </a:cubicBezTo>
                  <a:cubicBezTo>
                    <a:pt x="1418" y="5451"/>
                    <a:pt x="1261" y="5608"/>
                    <a:pt x="1072" y="5608"/>
                  </a:cubicBezTo>
                  <a:cubicBezTo>
                    <a:pt x="851" y="5608"/>
                    <a:pt x="694" y="5451"/>
                    <a:pt x="694" y="5230"/>
                  </a:cubicBezTo>
                  <a:cubicBezTo>
                    <a:pt x="694" y="5041"/>
                    <a:pt x="851" y="4884"/>
                    <a:pt x="1072" y="4884"/>
                  </a:cubicBezTo>
                  <a:close/>
                  <a:moveTo>
                    <a:pt x="3498" y="6302"/>
                  </a:moveTo>
                  <a:lnTo>
                    <a:pt x="3498" y="6648"/>
                  </a:lnTo>
                  <a:cubicBezTo>
                    <a:pt x="3498" y="6869"/>
                    <a:pt x="3340" y="6995"/>
                    <a:pt x="3151" y="6995"/>
                  </a:cubicBezTo>
                  <a:lnTo>
                    <a:pt x="1765" y="6995"/>
                  </a:lnTo>
                  <a:cubicBezTo>
                    <a:pt x="1576" y="6995"/>
                    <a:pt x="1418" y="6869"/>
                    <a:pt x="1418" y="6648"/>
                  </a:cubicBezTo>
                  <a:lnTo>
                    <a:pt x="1418" y="6302"/>
                  </a:lnTo>
                  <a:close/>
                  <a:moveTo>
                    <a:pt x="1072" y="1"/>
                  </a:moveTo>
                  <a:cubicBezTo>
                    <a:pt x="851" y="1"/>
                    <a:pt x="694" y="158"/>
                    <a:pt x="694" y="347"/>
                  </a:cubicBezTo>
                  <a:cubicBezTo>
                    <a:pt x="694" y="568"/>
                    <a:pt x="851" y="725"/>
                    <a:pt x="1072" y="725"/>
                  </a:cubicBezTo>
                  <a:lnTo>
                    <a:pt x="1418" y="725"/>
                  </a:lnTo>
                  <a:lnTo>
                    <a:pt x="1418" y="1450"/>
                  </a:lnTo>
                  <a:cubicBezTo>
                    <a:pt x="1009" y="1576"/>
                    <a:pt x="694" y="1985"/>
                    <a:pt x="694" y="2458"/>
                  </a:cubicBezTo>
                  <a:lnTo>
                    <a:pt x="694" y="4285"/>
                  </a:lnTo>
                  <a:cubicBezTo>
                    <a:pt x="316" y="4443"/>
                    <a:pt x="1" y="4821"/>
                    <a:pt x="1" y="5293"/>
                  </a:cubicBezTo>
                  <a:cubicBezTo>
                    <a:pt x="1" y="5703"/>
                    <a:pt x="284" y="6112"/>
                    <a:pt x="694" y="6270"/>
                  </a:cubicBezTo>
                  <a:lnTo>
                    <a:pt x="694" y="6648"/>
                  </a:lnTo>
                  <a:cubicBezTo>
                    <a:pt x="694" y="7089"/>
                    <a:pt x="977" y="7499"/>
                    <a:pt x="1418" y="7656"/>
                  </a:cubicBezTo>
                  <a:lnTo>
                    <a:pt x="1418" y="8759"/>
                  </a:lnTo>
                  <a:cubicBezTo>
                    <a:pt x="1418" y="8948"/>
                    <a:pt x="1576" y="9105"/>
                    <a:pt x="1765" y="9105"/>
                  </a:cubicBezTo>
                  <a:lnTo>
                    <a:pt x="3151" y="9105"/>
                  </a:lnTo>
                  <a:cubicBezTo>
                    <a:pt x="3340" y="9105"/>
                    <a:pt x="3498" y="8948"/>
                    <a:pt x="3498" y="8759"/>
                  </a:cubicBezTo>
                  <a:lnTo>
                    <a:pt x="3498" y="7656"/>
                  </a:lnTo>
                  <a:cubicBezTo>
                    <a:pt x="3907" y="7499"/>
                    <a:pt x="4222" y="7121"/>
                    <a:pt x="4222" y="6648"/>
                  </a:cubicBezTo>
                  <a:lnTo>
                    <a:pt x="4222" y="5955"/>
                  </a:lnTo>
                  <a:lnTo>
                    <a:pt x="4222" y="2458"/>
                  </a:lnTo>
                  <a:cubicBezTo>
                    <a:pt x="4222" y="2017"/>
                    <a:pt x="3939" y="1607"/>
                    <a:pt x="3498" y="1450"/>
                  </a:cubicBezTo>
                  <a:lnTo>
                    <a:pt x="3498" y="725"/>
                  </a:lnTo>
                  <a:lnTo>
                    <a:pt x="3876" y="725"/>
                  </a:lnTo>
                  <a:cubicBezTo>
                    <a:pt x="4065" y="725"/>
                    <a:pt x="4222" y="568"/>
                    <a:pt x="4222" y="347"/>
                  </a:cubicBezTo>
                  <a:cubicBezTo>
                    <a:pt x="4222" y="158"/>
                    <a:pt x="4065" y="1"/>
                    <a:pt x="387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3358;p44">
              <a:extLst>
                <a:ext uri="{FF2B5EF4-FFF2-40B4-BE49-F238E27FC236}">
                  <a16:creationId xmlns:a16="http://schemas.microsoft.com/office/drawing/2014/main" id="{BEFEFDAA-00C5-4C1D-930D-A62C74429BAC}"/>
                </a:ext>
              </a:extLst>
            </p:cNvPr>
            <p:cNvSpPr/>
            <p:nvPr/>
          </p:nvSpPr>
          <p:spPr>
            <a:xfrm>
              <a:off x="-24536600" y="4132250"/>
              <a:ext cx="70900" cy="17350"/>
            </a:xfrm>
            <a:custGeom>
              <a:avLst/>
              <a:gdLst/>
              <a:ahLst/>
              <a:cxnLst/>
              <a:rect l="l" t="t" r="r" b="b"/>
              <a:pathLst>
                <a:path w="2836" h="694" extrusionOk="0">
                  <a:moveTo>
                    <a:pt x="0" y="1"/>
                  </a:moveTo>
                  <a:lnTo>
                    <a:pt x="347" y="694"/>
                  </a:lnTo>
                  <a:lnTo>
                    <a:pt x="2489" y="694"/>
                  </a:lnTo>
                  <a:cubicBezTo>
                    <a:pt x="2678" y="694"/>
                    <a:pt x="2836" y="536"/>
                    <a:pt x="2836" y="347"/>
                  </a:cubicBezTo>
                  <a:cubicBezTo>
                    <a:pt x="2836" y="158"/>
                    <a:pt x="2678" y="1"/>
                    <a:pt x="248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3359;p44">
              <a:extLst>
                <a:ext uri="{FF2B5EF4-FFF2-40B4-BE49-F238E27FC236}">
                  <a16:creationId xmlns:a16="http://schemas.microsoft.com/office/drawing/2014/main" id="{5792E71A-637F-4FE7-A55E-F3C38AB94B7C}"/>
                </a:ext>
              </a:extLst>
            </p:cNvPr>
            <p:cNvSpPr/>
            <p:nvPr/>
          </p:nvSpPr>
          <p:spPr>
            <a:xfrm>
              <a:off x="-24709100" y="3963700"/>
              <a:ext cx="208750" cy="221350"/>
            </a:xfrm>
            <a:custGeom>
              <a:avLst/>
              <a:gdLst/>
              <a:ahLst/>
              <a:cxnLst/>
              <a:rect l="l" t="t" r="r" b="b"/>
              <a:pathLst>
                <a:path w="8350" h="8854" extrusionOk="0">
                  <a:moveTo>
                    <a:pt x="4884" y="1"/>
                  </a:moveTo>
                  <a:cubicBezTo>
                    <a:pt x="2931" y="473"/>
                    <a:pt x="1419" y="2237"/>
                    <a:pt x="1419" y="4380"/>
                  </a:cubicBezTo>
                  <a:lnTo>
                    <a:pt x="1419" y="8192"/>
                  </a:lnTo>
                  <a:lnTo>
                    <a:pt x="410" y="8192"/>
                  </a:lnTo>
                  <a:cubicBezTo>
                    <a:pt x="389" y="8189"/>
                    <a:pt x="368" y="8188"/>
                    <a:pt x="347" y="8188"/>
                  </a:cubicBezTo>
                  <a:cubicBezTo>
                    <a:pt x="132" y="8188"/>
                    <a:pt x="1" y="8334"/>
                    <a:pt x="1" y="8507"/>
                  </a:cubicBezTo>
                  <a:cubicBezTo>
                    <a:pt x="1" y="8696"/>
                    <a:pt x="158" y="8853"/>
                    <a:pt x="347" y="8853"/>
                  </a:cubicBezTo>
                  <a:lnTo>
                    <a:pt x="8003" y="8853"/>
                  </a:lnTo>
                  <a:cubicBezTo>
                    <a:pt x="8192" y="8853"/>
                    <a:pt x="8350" y="8696"/>
                    <a:pt x="8350" y="8507"/>
                  </a:cubicBezTo>
                  <a:cubicBezTo>
                    <a:pt x="8350" y="8318"/>
                    <a:pt x="8192" y="8160"/>
                    <a:pt x="8003" y="8160"/>
                  </a:cubicBezTo>
                  <a:lnTo>
                    <a:pt x="6806" y="8160"/>
                  </a:lnTo>
                  <a:lnTo>
                    <a:pt x="6239" y="6963"/>
                  </a:lnTo>
                  <a:cubicBezTo>
                    <a:pt x="6207" y="6869"/>
                    <a:pt x="6018" y="6774"/>
                    <a:pt x="5924" y="6774"/>
                  </a:cubicBezTo>
                  <a:lnTo>
                    <a:pt x="4191" y="6774"/>
                  </a:lnTo>
                  <a:lnTo>
                    <a:pt x="4191" y="3655"/>
                  </a:lnTo>
                  <a:cubicBezTo>
                    <a:pt x="4191" y="3435"/>
                    <a:pt x="4254" y="3245"/>
                    <a:pt x="4380" y="3088"/>
                  </a:cubicBezTo>
                  <a:cubicBezTo>
                    <a:pt x="4254" y="2836"/>
                    <a:pt x="4191" y="2552"/>
                    <a:pt x="4191" y="2300"/>
                  </a:cubicBezTo>
                  <a:cubicBezTo>
                    <a:pt x="4191" y="1733"/>
                    <a:pt x="4443" y="1229"/>
                    <a:pt x="4884" y="914"/>
                  </a:cubicBezTo>
                  <a:lnTo>
                    <a:pt x="4884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" name="Google Shape;3360;p44">
            <a:extLst>
              <a:ext uri="{FF2B5EF4-FFF2-40B4-BE49-F238E27FC236}">
                <a16:creationId xmlns:a16="http://schemas.microsoft.com/office/drawing/2014/main" id="{A94277A0-E491-4DD6-A563-9684A01F8735}"/>
              </a:ext>
            </a:extLst>
          </p:cNvPr>
          <p:cNvGrpSpPr/>
          <p:nvPr/>
        </p:nvGrpSpPr>
        <p:grpSpPr>
          <a:xfrm>
            <a:off x="7006568" y="3852296"/>
            <a:ext cx="531912" cy="494004"/>
            <a:chOff x="-25465200" y="3565175"/>
            <a:chExt cx="298525" cy="277250"/>
          </a:xfrm>
        </p:grpSpPr>
        <p:sp>
          <p:nvSpPr>
            <p:cNvPr id="26" name="Google Shape;3361;p44">
              <a:extLst>
                <a:ext uri="{FF2B5EF4-FFF2-40B4-BE49-F238E27FC236}">
                  <a16:creationId xmlns:a16="http://schemas.microsoft.com/office/drawing/2014/main" id="{A4A0DD02-D0D7-43B3-98DB-C1540BD19972}"/>
                </a:ext>
              </a:extLst>
            </p:cNvPr>
            <p:cNvSpPr/>
            <p:nvPr/>
          </p:nvSpPr>
          <p:spPr>
            <a:xfrm>
              <a:off x="-25413225" y="3565175"/>
              <a:ext cx="172500" cy="103975"/>
            </a:xfrm>
            <a:custGeom>
              <a:avLst/>
              <a:gdLst/>
              <a:ahLst/>
              <a:cxnLst/>
              <a:rect l="l" t="t" r="r" b="b"/>
              <a:pathLst>
                <a:path w="6900" h="4159" extrusionOk="0">
                  <a:moveTo>
                    <a:pt x="4884" y="1166"/>
                  </a:moveTo>
                  <a:lnTo>
                    <a:pt x="5797" y="2079"/>
                  </a:lnTo>
                  <a:lnTo>
                    <a:pt x="4884" y="2079"/>
                  </a:lnTo>
                  <a:lnTo>
                    <a:pt x="4884" y="1166"/>
                  </a:lnTo>
                  <a:close/>
                  <a:moveTo>
                    <a:pt x="379" y="0"/>
                  </a:moveTo>
                  <a:cubicBezTo>
                    <a:pt x="158" y="0"/>
                    <a:pt x="0" y="158"/>
                    <a:pt x="0" y="347"/>
                  </a:cubicBezTo>
                  <a:lnTo>
                    <a:pt x="0" y="3151"/>
                  </a:lnTo>
                  <a:cubicBezTo>
                    <a:pt x="284" y="2899"/>
                    <a:pt x="631" y="2804"/>
                    <a:pt x="1040" y="2804"/>
                  </a:cubicBezTo>
                  <a:lnTo>
                    <a:pt x="4065" y="2804"/>
                  </a:lnTo>
                  <a:cubicBezTo>
                    <a:pt x="4726" y="2804"/>
                    <a:pt x="5325" y="3151"/>
                    <a:pt x="5608" y="3718"/>
                  </a:cubicBezTo>
                  <a:lnTo>
                    <a:pt x="5797" y="4159"/>
                  </a:lnTo>
                  <a:lnTo>
                    <a:pt x="6900" y="4159"/>
                  </a:lnTo>
                  <a:lnTo>
                    <a:pt x="6900" y="2426"/>
                  </a:lnTo>
                  <a:cubicBezTo>
                    <a:pt x="6900" y="2394"/>
                    <a:pt x="6869" y="2237"/>
                    <a:pt x="6774" y="2205"/>
                  </a:cubicBezTo>
                  <a:lnTo>
                    <a:pt x="4695" y="126"/>
                  </a:lnTo>
                  <a:cubicBezTo>
                    <a:pt x="4726" y="32"/>
                    <a:pt x="4632" y="0"/>
                    <a:pt x="453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3362;p44">
              <a:extLst>
                <a:ext uri="{FF2B5EF4-FFF2-40B4-BE49-F238E27FC236}">
                  <a16:creationId xmlns:a16="http://schemas.microsoft.com/office/drawing/2014/main" id="{3D7453BC-8072-4320-9E5F-A6D0CACA91DF}"/>
                </a:ext>
              </a:extLst>
            </p:cNvPr>
            <p:cNvSpPr/>
            <p:nvPr/>
          </p:nvSpPr>
          <p:spPr>
            <a:xfrm>
              <a:off x="-25465200" y="3650225"/>
              <a:ext cx="298525" cy="192200"/>
            </a:xfrm>
            <a:custGeom>
              <a:avLst/>
              <a:gdLst/>
              <a:ahLst/>
              <a:cxnLst/>
              <a:rect l="l" t="t" r="r" b="b"/>
              <a:pathLst>
                <a:path w="11941" h="7688" extrusionOk="0">
                  <a:moveTo>
                    <a:pt x="10838" y="3529"/>
                  </a:moveTo>
                  <a:cubicBezTo>
                    <a:pt x="10964" y="3529"/>
                    <a:pt x="11027" y="3561"/>
                    <a:pt x="11121" y="3655"/>
                  </a:cubicBezTo>
                  <a:cubicBezTo>
                    <a:pt x="11184" y="3718"/>
                    <a:pt x="11184" y="3813"/>
                    <a:pt x="11184" y="3907"/>
                  </a:cubicBezTo>
                  <a:lnTo>
                    <a:pt x="10901" y="5703"/>
                  </a:lnTo>
                  <a:lnTo>
                    <a:pt x="10365" y="3529"/>
                  </a:lnTo>
                  <a:close/>
                  <a:moveTo>
                    <a:pt x="5227" y="2768"/>
                  </a:moveTo>
                  <a:cubicBezTo>
                    <a:pt x="5400" y="2768"/>
                    <a:pt x="5580" y="2884"/>
                    <a:pt x="5608" y="3025"/>
                  </a:cubicBezTo>
                  <a:lnTo>
                    <a:pt x="5892" y="4159"/>
                  </a:lnTo>
                  <a:lnTo>
                    <a:pt x="7341" y="4159"/>
                  </a:lnTo>
                  <a:cubicBezTo>
                    <a:pt x="7530" y="4159"/>
                    <a:pt x="7687" y="4317"/>
                    <a:pt x="7687" y="4506"/>
                  </a:cubicBezTo>
                  <a:cubicBezTo>
                    <a:pt x="7687" y="4758"/>
                    <a:pt x="7530" y="4915"/>
                    <a:pt x="7341" y="4915"/>
                  </a:cubicBezTo>
                  <a:lnTo>
                    <a:pt x="6018" y="4915"/>
                  </a:lnTo>
                  <a:lnTo>
                    <a:pt x="6270" y="5829"/>
                  </a:lnTo>
                  <a:cubicBezTo>
                    <a:pt x="6301" y="6050"/>
                    <a:pt x="6175" y="6207"/>
                    <a:pt x="6018" y="6270"/>
                  </a:cubicBezTo>
                  <a:lnTo>
                    <a:pt x="5955" y="6270"/>
                  </a:lnTo>
                  <a:cubicBezTo>
                    <a:pt x="5797" y="6270"/>
                    <a:pt x="5640" y="6176"/>
                    <a:pt x="5608" y="6018"/>
                  </a:cubicBezTo>
                  <a:lnTo>
                    <a:pt x="5324" y="4852"/>
                  </a:lnTo>
                  <a:lnTo>
                    <a:pt x="3875" y="4852"/>
                  </a:lnTo>
                  <a:cubicBezTo>
                    <a:pt x="3686" y="4852"/>
                    <a:pt x="3529" y="4695"/>
                    <a:pt x="3529" y="4506"/>
                  </a:cubicBezTo>
                  <a:cubicBezTo>
                    <a:pt x="3529" y="4317"/>
                    <a:pt x="3686" y="4159"/>
                    <a:pt x="3875" y="4159"/>
                  </a:cubicBezTo>
                  <a:lnTo>
                    <a:pt x="5167" y="4159"/>
                  </a:lnTo>
                  <a:lnTo>
                    <a:pt x="4946" y="3214"/>
                  </a:lnTo>
                  <a:cubicBezTo>
                    <a:pt x="4883" y="3025"/>
                    <a:pt x="5009" y="2868"/>
                    <a:pt x="5167" y="2773"/>
                  </a:cubicBezTo>
                  <a:cubicBezTo>
                    <a:pt x="5187" y="2770"/>
                    <a:pt x="5207" y="2768"/>
                    <a:pt x="5227" y="2768"/>
                  </a:cubicBezTo>
                  <a:close/>
                  <a:moveTo>
                    <a:pt x="3151" y="1"/>
                  </a:moveTo>
                  <a:cubicBezTo>
                    <a:pt x="2584" y="1"/>
                    <a:pt x="2142" y="473"/>
                    <a:pt x="2142" y="1040"/>
                  </a:cubicBezTo>
                  <a:lnTo>
                    <a:pt x="2142" y="1387"/>
                  </a:lnTo>
                  <a:lnTo>
                    <a:pt x="1103" y="1387"/>
                  </a:lnTo>
                  <a:cubicBezTo>
                    <a:pt x="788" y="1387"/>
                    <a:pt x="473" y="1544"/>
                    <a:pt x="284" y="1796"/>
                  </a:cubicBezTo>
                  <a:cubicBezTo>
                    <a:pt x="95" y="2017"/>
                    <a:pt x="0" y="2332"/>
                    <a:pt x="95" y="2679"/>
                  </a:cubicBezTo>
                  <a:lnTo>
                    <a:pt x="1166" y="6869"/>
                  </a:lnTo>
                  <a:cubicBezTo>
                    <a:pt x="1260" y="7341"/>
                    <a:pt x="1701" y="7656"/>
                    <a:pt x="2174" y="7656"/>
                  </a:cubicBezTo>
                  <a:lnTo>
                    <a:pt x="10995" y="7688"/>
                  </a:lnTo>
                  <a:cubicBezTo>
                    <a:pt x="11153" y="7688"/>
                    <a:pt x="11310" y="7593"/>
                    <a:pt x="11342" y="7436"/>
                  </a:cubicBezTo>
                  <a:lnTo>
                    <a:pt x="11909" y="4033"/>
                  </a:lnTo>
                  <a:cubicBezTo>
                    <a:pt x="11941" y="3718"/>
                    <a:pt x="11846" y="3435"/>
                    <a:pt x="11657" y="3214"/>
                  </a:cubicBezTo>
                  <a:cubicBezTo>
                    <a:pt x="11468" y="2962"/>
                    <a:pt x="11184" y="2868"/>
                    <a:pt x="10869" y="2868"/>
                  </a:cubicBezTo>
                  <a:lnTo>
                    <a:pt x="10208" y="2868"/>
                  </a:lnTo>
                  <a:lnTo>
                    <a:pt x="10050" y="2269"/>
                  </a:lnTo>
                  <a:cubicBezTo>
                    <a:pt x="9924" y="1796"/>
                    <a:pt x="9546" y="1450"/>
                    <a:pt x="9042" y="1450"/>
                  </a:cubicBezTo>
                  <a:lnTo>
                    <a:pt x="7530" y="1450"/>
                  </a:lnTo>
                  <a:lnTo>
                    <a:pt x="7120" y="599"/>
                  </a:lnTo>
                  <a:cubicBezTo>
                    <a:pt x="6963" y="253"/>
                    <a:pt x="6585" y="1"/>
                    <a:pt x="6175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" name="Google Shape;3363;p44">
            <a:extLst>
              <a:ext uri="{FF2B5EF4-FFF2-40B4-BE49-F238E27FC236}">
                <a16:creationId xmlns:a16="http://schemas.microsoft.com/office/drawing/2014/main" id="{D08698E0-01C1-417A-9A32-5DA0BB23AE2C}"/>
              </a:ext>
            </a:extLst>
          </p:cNvPr>
          <p:cNvGrpSpPr/>
          <p:nvPr/>
        </p:nvGrpSpPr>
        <p:grpSpPr>
          <a:xfrm>
            <a:off x="8121146" y="2590991"/>
            <a:ext cx="526344" cy="526299"/>
            <a:chOff x="-25094250" y="3547050"/>
            <a:chExt cx="295400" cy="295375"/>
          </a:xfrm>
        </p:grpSpPr>
        <p:sp>
          <p:nvSpPr>
            <p:cNvPr id="29" name="Google Shape;3364;p44">
              <a:extLst>
                <a:ext uri="{FF2B5EF4-FFF2-40B4-BE49-F238E27FC236}">
                  <a16:creationId xmlns:a16="http://schemas.microsoft.com/office/drawing/2014/main" id="{E7B405D3-FA79-46D5-8CDE-3ECC0EFBCB15}"/>
                </a:ext>
              </a:extLst>
            </p:cNvPr>
            <p:cNvSpPr/>
            <p:nvPr/>
          </p:nvSpPr>
          <p:spPr>
            <a:xfrm>
              <a:off x="-24990275" y="3580925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3"/>
                    <a:pt x="347" y="693"/>
                  </a:cubicBezTo>
                  <a:cubicBezTo>
                    <a:pt x="536" y="693"/>
                    <a:pt x="694" y="536"/>
                    <a:pt x="694" y="347"/>
                  </a:cubicBezTo>
                  <a:cubicBezTo>
                    <a:pt x="694" y="158"/>
                    <a:pt x="536" y="0"/>
                    <a:pt x="34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3365;p44">
              <a:extLst>
                <a:ext uri="{FF2B5EF4-FFF2-40B4-BE49-F238E27FC236}">
                  <a16:creationId xmlns:a16="http://schemas.microsoft.com/office/drawing/2014/main" id="{8891CBEC-26FC-4F80-897B-80DB43B7A9D1}"/>
                </a:ext>
              </a:extLst>
            </p:cNvPr>
            <p:cNvSpPr/>
            <p:nvPr/>
          </p:nvSpPr>
          <p:spPr>
            <a:xfrm>
              <a:off x="-25041475" y="3668350"/>
              <a:ext cx="52025" cy="52000"/>
            </a:xfrm>
            <a:custGeom>
              <a:avLst/>
              <a:gdLst/>
              <a:ahLst/>
              <a:cxnLst/>
              <a:rect l="l" t="t" r="r" b="b"/>
              <a:pathLst>
                <a:path w="2081" h="2080" extrusionOk="0">
                  <a:moveTo>
                    <a:pt x="1" y="0"/>
                  </a:moveTo>
                  <a:lnTo>
                    <a:pt x="1" y="2080"/>
                  </a:lnTo>
                  <a:lnTo>
                    <a:pt x="2080" y="2080"/>
                  </a:lnTo>
                  <a:lnTo>
                    <a:pt x="208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366;p44">
              <a:extLst>
                <a:ext uri="{FF2B5EF4-FFF2-40B4-BE49-F238E27FC236}">
                  <a16:creationId xmlns:a16="http://schemas.microsoft.com/office/drawing/2014/main" id="{6691278B-894F-45F1-BE4E-BCBBAF2020A8}"/>
                </a:ext>
              </a:extLst>
            </p:cNvPr>
            <p:cNvSpPr/>
            <p:nvPr/>
          </p:nvSpPr>
          <p:spPr>
            <a:xfrm>
              <a:off x="-25094250" y="3547050"/>
              <a:ext cx="224500" cy="295375"/>
            </a:xfrm>
            <a:custGeom>
              <a:avLst/>
              <a:gdLst/>
              <a:ahLst/>
              <a:cxnLst/>
              <a:rect l="l" t="t" r="r" b="b"/>
              <a:pathLst>
                <a:path w="8980" h="11815" extrusionOk="0">
                  <a:moveTo>
                    <a:pt x="4538" y="694"/>
                  </a:moveTo>
                  <a:cubicBezTo>
                    <a:pt x="5136" y="694"/>
                    <a:pt x="5577" y="1166"/>
                    <a:pt x="5577" y="1702"/>
                  </a:cubicBezTo>
                  <a:cubicBezTo>
                    <a:pt x="5577" y="1891"/>
                    <a:pt x="5735" y="2048"/>
                    <a:pt x="5924" y="2048"/>
                  </a:cubicBezTo>
                  <a:lnTo>
                    <a:pt x="6649" y="2048"/>
                  </a:lnTo>
                  <a:cubicBezTo>
                    <a:pt x="6838" y="2048"/>
                    <a:pt x="6995" y="2206"/>
                    <a:pt x="6995" y="2426"/>
                  </a:cubicBezTo>
                  <a:lnTo>
                    <a:pt x="6995" y="2773"/>
                  </a:lnTo>
                  <a:lnTo>
                    <a:pt x="2143" y="2773"/>
                  </a:lnTo>
                  <a:lnTo>
                    <a:pt x="2143" y="2426"/>
                  </a:lnTo>
                  <a:lnTo>
                    <a:pt x="2112" y="2426"/>
                  </a:lnTo>
                  <a:cubicBezTo>
                    <a:pt x="2112" y="2206"/>
                    <a:pt x="2269" y="2048"/>
                    <a:pt x="2458" y="2048"/>
                  </a:cubicBezTo>
                  <a:lnTo>
                    <a:pt x="3183" y="2048"/>
                  </a:lnTo>
                  <a:cubicBezTo>
                    <a:pt x="3372" y="2048"/>
                    <a:pt x="3530" y="1891"/>
                    <a:pt x="3530" y="1702"/>
                  </a:cubicBezTo>
                  <a:cubicBezTo>
                    <a:pt x="3530" y="1103"/>
                    <a:pt x="4002" y="694"/>
                    <a:pt x="4538" y="694"/>
                  </a:cubicBezTo>
                  <a:close/>
                  <a:moveTo>
                    <a:pt x="7310" y="4159"/>
                  </a:moveTo>
                  <a:cubicBezTo>
                    <a:pt x="7499" y="4159"/>
                    <a:pt x="7657" y="4317"/>
                    <a:pt x="7657" y="4506"/>
                  </a:cubicBezTo>
                  <a:cubicBezTo>
                    <a:pt x="7657" y="4695"/>
                    <a:pt x="7499" y="4852"/>
                    <a:pt x="7310" y="4852"/>
                  </a:cubicBezTo>
                  <a:lnTo>
                    <a:pt x="5924" y="4852"/>
                  </a:lnTo>
                  <a:cubicBezTo>
                    <a:pt x="5735" y="4852"/>
                    <a:pt x="5577" y="4695"/>
                    <a:pt x="5577" y="4506"/>
                  </a:cubicBezTo>
                  <a:cubicBezTo>
                    <a:pt x="5577" y="4317"/>
                    <a:pt x="5735" y="4159"/>
                    <a:pt x="5924" y="4159"/>
                  </a:cubicBezTo>
                  <a:close/>
                  <a:moveTo>
                    <a:pt x="7310" y="5514"/>
                  </a:moveTo>
                  <a:cubicBezTo>
                    <a:pt x="7499" y="5514"/>
                    <a:pt x="7657" y="5671"/>
                    <a:pt x="7657" y="5892"/>
                  </a:cubicBezTo>
                  <a:cubicBezTo>
                    <a:pt x="7657" y="6081"/>
                    <a:pt x="7499" y="6238"/>
                    <a:pt x="7310" y="6238"/>
                  </a:cubicBezTo>
                  <a:lnTo>
                    <a:pt x="5924" y="6238"/>
                  </a:lnTo>
                  <a:cubicBezTo>
                    <a:pt x="5735" y="6238"/>
                    <a:pt x="5577" y="6081"/>
                    <a:pt x="5577" y="5892"/>
                  </a:cubicBezTo>
                  <a:cubicBezTo>
                    <a:pt x="5577" y="5671"/>
                    <a:pt x="5735" y="5514"/>
                    <a:pt x="5924" y="5514"/>
                  </a:cubicBezTo>
                  <a:close/>
                  <a:moveTo>
                    <a:pt x="4506" y="4159"/>
                  </a:moveTo>
                  <a:cubicBezTo>
                    <a:pt x="4695" y="4159"/>
                    <a:pt x="4853" y="4317"/>
                    <a:pt x="4853" y="4506"/>
                  </a:cubicBezTo>
                  <a:lnTo>
                    <a:pt x="4853" y="7247"/>
                  </a:lnTo>
                  <a:cubicBezTo>
                    <a:pt x="4853" y="7467"/>
                    <a:pt x="4695" y="7593"/>
                    <a:pt x="4506" y="7593"/>
                  </a:cubicBezTo>
                  <a:lnTo>
                    <a:pt x="1734" y="7593"/>
                  </a:lnTo>
                  <a:cubicBezTo>
                    <a:pt x="1545" y="7593"/>
                    <a:pt x="1387" y="7467"/>
                    <a:pt x="1387" y="7247"/>
                  </a:cubicBezTo>
                  <a:lnTo>
                    <a:pt x="1387" y="4506"/>
                  </a:lnTo>
                  <a:cubicBezTo>
                    <a:pt x="1387" y="4317"/>
                    <a:pt x="1545" y="4159"/>
                    <a:pt x="1734" y="4159"/>
                  </a:cubicBezTo>
                  <a:close/>
                  <a:moveTo>
                    <a:pt x="7310" y="6900"/>
                  </a:moveTo>
                  <a:cubicBezTo>
                    <a:pt x="7499" y="6900"/>
                    <a:pt x="7657" y="7058"/>
                    <a:pt x="7657" y="7247"/>
                  </a:cubicBezTo>
                  <a:cubicBezTo>
                    <a:pt x="7657" y="7467"/>
                    <a:pt x="7499" y="7593"/>
                    <a:pt x="7310" y="7593"/>
                  </a:cubicBezTo>
                  <a:lnTo>
                    <a:pt x="5924" y="7593"/>
                  </a:lnTo>
                  <a:cubicBezTo>
                    <a:pt x="5735" y="7593"/>
                    <a:pt x="5577" y="7467"/>
                    <a:pt x="5577" y="7247"/>
                  </a:cubicBezTo>
                  <a:cubicBezTo>
                    <a:pt x="5577" y="7058"/>
                    <a:pt x="5735" y="6900"/>
                    <a:pt x="5924" y="6900"/>
                  </a:cubicBezTo>
                  <a:close/>
                  <a:moveTo>
                    <a:pt x="7310" y="8318"/>
                  </a:moveTo>
                  <a:cubicBezTo>
                    <a:pt x="7499" y="8318"/>
                    <a:pt x="7657" y="8475"/>
                    <a:pt x="7657" y="8664"/>
                  </a:cubicBezTo>
                  <a:cubicBezTo>
                    <a:pt x="7657" y="8853"/>
                    <a:pt x="7499" y="9011"/>
                    <a:pt x="7310" y="9011"/>
                  </a:cubicBezTo>
                  <a:lnTo>
                    <a:pt x="1734" y="9011"/>
                  </a:lnTo>
                  <a:cubicBezTo>
                    <a:pt x="1545" y="9011"/>
                    <a:pt x="1387" y="8853"/>
                    <a:pt x="1387" y="8664"/>
                  </a:cubicBezTo>
                  <a:cubicBezTo>
                    <a:pt x="1387" y="8475"/>
                    <a:pt x="1545" y="8318"/>
                    <a:pt x="1734" y="8318"/>
                  </a:cubicBezTo>
                  <a:close/>
                  <a:moveTo>
                    <a:pt x="7310" y="9704"/>
                  </a:moveTo>
                  <a:cubicBezTo>
                    <a:pt x="7499" y="9704"/>
                    <a:pt x="7657" y="9861"/>
                    <a:pt x="7657" y="10050"/>
                  </a:cubicBezTo>
                  <a:cubicBezTo>
                    <a:pt x="7657" y="10240"/>
                    <a:pt x="7499" y="10397"/>
                    <a:pt x="7310" y="10397"/>
                  </a:cubicBezTo>
                  <a:lnTo>
                    <a:pt x="1734" y="10397"/>
                  </a:lnTo>
                  <a:cubicBezTo>
                    <a:pt x="1545" y="10397"/>
                    <a:pt x="1387" y="10240"/>
                    <a:pt x="1387" y="10050"/>
                  </a:cubicBezTo>
                  <a:cubicBezTo>
                    <a:pt x="1387" y="9861"/>
                    <a:pt x="1545" y="9704"/>
                    <a:pt x="1734" y="9704"/>
                  </a:cubicBezTo>
                  <a:close/>
                  <a:moveTo>
                    <a:pt x="4506" y="0"/>
                  </a:moveTo>
                  <a:cubicBezTo>
                    <a:pt x="3687" y="0"/>
                    <a:pt x="2962" y="599"/>
                    <a:pt x="2805" y="1387"/>
                  </a:cubicBezTo>
                  <a:lnTo>
                    <a:pt x="2427" y="1387"/>
                  </a:lnTo>
                  <a:cubicBezTo>
                    <a:pt x="1986" y="1387"/>
                    <a:pt x="1576" y="1670"/>
                    <a:pt x="1419" y="2080"/>
                  </a:cubicBezTo>
                  <a:lnTo>
                    <a:pt x="1041" y="2080"/>
                  </a:lnTo>
                  <a:cubicBezTo>
                    <a:pt x="442" y="2080"/>
                    <a:pt x="1" y="2552"/>
                    <a:pt x="1" y="3119"/>
                  </a:cubicBezTo>
                  <a:lnTo>
                    <a:pt x="1" y="10807"/>
                  </a:lnTo>
                  <a:cubicBezTo>
                    <a:pt x="1" y="11342"/>
                    <a:pt x="474" y="11815"/>
                    <a:pt x="1041" y="11815"/>
                  </a:cubicBezTo>
                  <a:lnTo>
                    <a:pt x="7972" y="11815"/>
                  </a:lnTo>
                  <a:cubicBezTo>
                    <a:pt x="8570" y="11815"/>
                    <a:pt x="8980" y="11342"/>
                    <a:pt x="8980" y="10807"/>
                  </a:cubicBezTo>
                  <a:lnTo>
                    <a:pt x="8980" y="3119"/>
                  </a:lnTo>
                  <a:cubicBezTo>
                    <a:pt x="8980" y="2521"/>
                    <a:pt x="8507" y="2080"/>
                    <a:pt x="7972" y="2080"/>
                  </a:cubicBezTo>
                  <a:lnTo>
                    <a:pt x="7562" y="2080"/>
                  </a:lnTo>
                  <a:cubicBezTo>
                    <a:pt x="7405" y="1702"/>
                    <a:pt x="7058" y="1387"/>
                    <a:pt x="6585" y="1387"/>
                  </a:cubicBezTo>
                  <a:lnTo>
                    <a:pt x="6207" y="1387"/>
                  </a:lnTo>
                  <a:cubicBezTo>
                    <a:pt x="6050" y="599"/>
                    <a:pt x="5325" y="0"/>
                    <a:pt x="450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367;p44">
              <a:extLst>
                <a:ext uri="{FF2B5EF4-FFF2-40B4-BE49-F238E27FC236}">
                  <a16:creationId xmlns:a16="http://schemas.microsoft.com/office/drawing/2014/main" id="{79E8316A-C240-4958-BE08-F4E1AE6E9E04}"/>
                </a:ext>
              </a:extLst>
            </p:cNvPr>
            <p:cNvSpPr/>
            <p:nvPr/>
          </p:nvSpPr>
          <p:spPr>
            <a:xfrm>
              <a:off x="-24851650" y="3582300"/>
              <a:ext cx="52800" cy="190825"/>
            </a:xfrm>
            <a:custGeom>
              <a:avLst/>
              <a:gdLst/>
              <a:ahLst/>
              <a:cxnLst/>
              <a:rect l="l" t="t" r="r" b="b"/>
              <a:pathLst>
                <a:path w="2112" h="7633" extrusionOk="0">
                  <a:moveTo>
                    <a:pt x="1060" y="0"/>
                  </a:moveTo>
                  <a:cubicBezTo>
                    <a:pt x="930" y="0"/>
                    <a:pt x="804" y="55"/>
                    <a:pt x="757" y="166"/>
                  </a:cubicBezTo>
                  <a:lnTo>
                    <a:pt x="32" y="1552"/>
                  </a:lnTo>
                  <a:cubicBezTo>
                    <a:pt x="0" y="1583"/>
                    <a:pt x="0" y="1678"/>
                    <a:pt x="0" y="1709"/>
                  </a:cubicBezTo>
                  <a:lnTo>
                    <a:pt x="0" y="7632"/>
                  </a:lnTo>
                  <a:lnTo>
                    <a:pt x="2080" y="7632"/>
                  </a:lnTo>
                  <a:lnTo>
                    <a:pt x="2080" y="1709"/>
                  </a:lnTo>
                  <a:lnTo>
                    <a:pt x="2111" y="1709"/>
                  </a:lnTo>
                  <a:cubicBezTo>
                    <a:pt x="2111" y="1678"/>
                    <a:pt x="2111" y="1583"/>
                    <a:pt x="2080" y="1552"/>
                  </a:cubicBezTo>
                  <a:lnTo>
                    <a:pt x="1387" y="166"/>
                  </a:lnTo>
                  <a:cubicBezTo>
                    <a:pt x="1324" y="55"/>
                    <a:pt x="1190" y="0"/>
                    <a:pt x="106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68;p44">
              <a:extLst>
                <a:ext uri="{FF2B5EF4-FFF2-40B4-BE49-F238E27FC236}">
                  <a16:creationId xmlns:a16="http://schemas.microsoft.com/office/drawing/2014/main" id="{FA2BDDDB-F8CC-40EB-A308-BFF9531D5683}"/>
                </a:ext>
              </a:extLst>
            </p:cNvPr>
            <p:cNvSpPr/>
            <p:nvPr/>
          </p:nvSpPr>
          <p:spPr>
            <a:xfrm>
              <a:off x="-24850875" y="3788050"/>
              <a:ext cx="52025" cy="53600"/>
            </a:xfrm>
            <a:custGeom>
              <a:avLst/>
              <a:gdLst/>
              <a:ahLst/>
              <a:cxnLst/>
              <a:rect l="l" t="t" r="r" b="b"/>
              <a:pathLst>
                <a:path w="2081" h="2144" extrusionOk="0">
                  <a:moveTo>
                    <a:pt x="1" y="1"/>
                  </a:moveTo>
                  <a:lnTo>
                    <a:pt x="1" y="1104"/>
                  </a:lnTo>
                  <a:lnTo>
                    <a:pt x="64" y="1104"/>
                  </a:lnTo>
                  <a:cubicBezTo>
                    <a:pt x="64" y="1702"/>
                    <a:pt x="505" y="2143"/>
                    <a:pt x="1072" y="2143"/>
                  </a:cubicBezTo>
                  <a:cubicBezTo>
                    <a:pt x="1671" y="2143"/>
                    <a:pt x="2080" y="1671"/>
                    <a:pt x="2080" y="1104"/>
                  </a:cubicBezTo>
                  <a:lnTo>
                    <a:pt x="2080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6" name="Google Shape;2525;p38">
            <a:extLst>
              <a:ext uri="{FF2B5EF4-FFF2-40B4-BE49-F238E27FC236}">
                <a16:creationId xmlns:a16="http://schemas.microsoft.com/office/drawing/2014/main" id="{642E588F-EF5E-426F-A097-D3668BA858A5}"/>
              </a:ext>
            </a:extLst>
          </p:cNvPr>
          <p:cNvSpPr/>
          <p:nvPr/>
        </p:nvSpPr>
        <p:spPr>
          <a:xfrm>
            <a:off x="6924379" y="2600913"/>
            <a:ext cx="587474" cy="535099"/>
          </a:xfrm>
          <a:custGeom>
            <a:avLst/>
            <a:gdLst/>
            <a:ahLst/>
            <a:cxnLst/>
            <a:rect l="l" t="t" r="r" b="b"/>
            <a:pathLst>
              <a:path w="1885" h="1717" extrusionOk="0">
                <a:moveTo>
                  <a:pt x="942" y="0"/>
                </a:moveTo>
                <a:cubicBezTo>
                  <a:pt x="723" y="0"/>
                  <a:pt x="503" y="84"/>
                  <a:pt x="336" y="251"/>
                </a:cubicBezTo>
                <a:cubicBezTo>
                  <a:pt x="0" y="587"/>
                  <a:pt x="0" y="1130"/>
                  <a:pt x="336" y="1465"/>
                </a:cubicBezTo>
                <a:cubicBezTo>
                  <a:pt x="503" y="1633"/>
                  <a:pt x="723" y="1716"/>
                  <a:pt x="942" y="1716"/>
                </a:cubicBezTo>
                <a:cubicBezTo>
                  <a:pt x="1162" y="1716"/>
                  <a:pt x="1382" y="1633"/>
                  <a:pt x="1549" y="1465"/>
                </a:cubicBezTo>
                <a:cubicBezTo>
                  <a:pt x="1884" y="1130"/>
                  <a:pt x="1884" y="587"/>
                  <a:pt x="1549" y="251"/>
                </a:cubicBezTo>
                <a:cubicBezTo>
                  <a:pt x="1382" y="84"/>
                  <a:pt x="1162" y="0"/>
                  <a:pt x="942" y="0"/>
                </a:cubicBezTo>
                <a:close/>
              </a:path>
            </a:pathLst>
          </a:custGeom>
          <a:solidFill>
            <a:srgbClr val="F8FBFC">
              <a:alpha val="23110"/>
            </a:srgbClr>
          </a:solidFill>
          <a:ln>
            <a:solidFill>
              <a:schemeClr val="tx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2526;p38">
            <a:extLst>
              <a:ext uri="{FF2B5EF4-FFF2-40B4-BE49-F238E27FC236}">
                <a16:creationId xmlns:a16="http://schemas.microsoft.com/office/drawing/2014/main" id="{F699BB18-42A2-4679-AAA9-1C51A0C904EF}"/>
              </a:ext>
            </a:extLst>
          </p:cNvPr>
          <p:cNvSpPr/>
          <p:nvPr/>
        </p:nvSpPr>
        <p:spPr>
          <a:xfrm>
            <a:off x="7081142" y="2725574"/>
            <a:ext cx="274882" cy="285781"/>
          </a:xfrm>
          <a:custGeom>
            <a:avLst/>
            <a:gdLst/>
            <a:ahLst/>
            <a:cxnLst/>
            <a:rect l="l" t="t" r="r" b="b"/>
            <a:pathLst>
              <a:path w="882" h="917" extrusionOk="0">
                <a:moveTo>
                  <a:pt x="325" y="1"/>
                </a:moveTo>
                <a:lnTo>
                  <a:pt x="325" y="242"/>
                </a:lnTo>
                <a:lnTo>
                  <a:pt x="127" y="110"/>
                </a:lnTo>
                <a:lnTo>
                  <a:pt x="1" y="308"/>
                </a:lnTo>
                <a:lnTo>
                  <a:pt x="229" y="458"/>
                </a:lnTo>
                <a:lnTo>
                  <a:pt x="1" y="609"/>
                </a:lnTo>
                <a:lnTo>
                  <a:pt x="127" y="806"/>
                </a:lnTo>
                <a:lnTo>
                  <a:pt x="325" y="674"/>
                </a:lnTo>
                <a:lnTo>
                  <a:pt x="325" y="916"/>
                </a:lnTo>
                <a:lnTo>
                  <a:pt x="556" y="916"/>
                </a:lnTo>
                <a:lnTo>
                  <a:pt x="556" y="674"/>
                </a:lnTo>
                <a:lnTo>
                  <a:pt x="755" y="806"/>
                </a:lnTo>
                <a:lnTo>
                  <a:pt x="882" y="609"/>
                </a:lnTo>
                <a:lnTo>
                  <a:pt x="654" y="458"/>
                </a:lnTo>
                <a:lnTo>
                  <a:pt x="882" y="308"/>
                </a:lnTo>
                <a:lnTo>
                  <a:pt x="755" y="110"/>
                </a:lnTo>
                <a:lnTo>
                  <a:pt x="556" y="242"/>
                </a:lnTo>
                <a:lnTo>
                  <a:pt x="556" y="1"/>
                </a:lnTo>
                <a:close/>
              </a:path>
            </a:pathLst>
          </a:custGeom>
          <a:solidFill>
            <a:srgbClr val="FF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8" name="Google Shape;1676;p28">
            <a:extLst>
              <a:ext uri="{FF2B5EF4-FFF2-40B4-BE49-F238E27FC236}">
                <a16:creationId xmlns:a16="http://schemas.microsoft.com/office/drawing/2014/main" id="{8B5B7ED1-D1DD-42B7-9E14-DE6515F436A2}"/>
              </a:ext>
            </a:extLst>
          </p:cNvPr>
          <p:cNvSpPr/>
          <p:nvPr/>
        </p:nvSpPr>
        <p:spPr>
          <a:xfrm>
            <a:off x="793904" y="4640662"/>
            <a:ext cx="344840" cy="286159"/>
          </a:xfrm>
          <a:custGeom>
            <a:avLst/>
            <a:gdLst/>
            <a:ahLst/>
            <a:cxnLst/>
            <a:rect l="l" t="t" r="r" b="b"/>
            <a:pathLst>
              <a:path w="2521" h="2092" extrusionOk="0">
                <a:moveTo>
                  <a:pt x="531" y="134"/>
                </a:moveTo>
                <a:cubicBezTo>
                  <a:pt x="678" y="134"/>
                  <a:pt x="910" y="204"/>
                  <a:pt x="1211" y="519"/>
                </a:cubicBezTo>
                <a:lnTo>
                  <a:pt x="1260" y="569"/>
                </a:lnTo>
                <a:lnTo>
                  <a:pt x="1309" y="519"/>
                </a:lnTo>
                <a:cubicBezTo>
                  <a:pt x="1611" y="205"/>
                  <a:pt x="1843" y="135"/>
                  <a:pt x="1990" y="135"/>
                </a:cubicBezTo>
                <a:cubicBezTo>
                  <a:pt x="2049" y="135"/>
                  <a:pt x="2094" y="147"/>
                  <a:pt x="2124" y="158"/>
                </a:cubicBezTo>
                <a:cubicBezTo>
                  <a:pt x="2271" y="212"/>
                  <a:pt x="2365" y="363"/>
                  <a:pt x="2375" y="563"/>
                </a:cubicBezTo>
                <a:cubicBezTo>
                  <a:pt x="2379" y="649"/>
                  <a:pt x="2370" y="732"/>
                  <a:pt x="2349" y="814"/>
                </a:cubicBezTo>
                <a:lnTo>
                  <a:pt x="1117" y="814"/>
                </a:lnTo>
                <a:lnTo>
                  <a:pt x="1089" y="976"/>
                </a:lnTo>
                <a:lnTo>
                  <a:pt x="953" y="410"/>
                </a:lnTo>
                <a:lnTo>
                  <a:pt x="713" y="902"/>
                </a:lnTo>
                <a:lnTo>
                  <a:pt x="201" y="902"/>
                </a:lnTo>
                <a:cubicBezTo>
                  <a:pt x="159" y="779"/>
                  <a:pt x="140" y="662"/>
                  <a:pt x="145" y="563"/>
                </a:cubicBezTo>
                <a:cubicBezTo>
                  <a:pt x="158" y="363"/>
                  <a:pt x="251" y="212"/>
                  <a:pt x="397" y="158"/>
                </a:cubicBezTo>
                <a:cubicBezTo>
                  <a:pt x="426" y="146"/>
                  <a:pt x="472" y="134"/>
                  <a:pt x="531" y="134"/>
                </a:cubicBezTo>
                <a:close/>
                <a:moveTo>
                  <a:pt x="911" y="803"/>
                </a:moveTo>
                <a:lnTo>
                  <a:pt x="1105" y="1621"/>
                </a:lnTo>
                <a:lnTo>
                  <a:pt x="1229" y="948"/>
                </a:lnTo>
                <a:lnTo>
                  <a:pt x="2307" y="948"/>
                </a:lnTo>
                <a:cubicBezTo>
                  <a:pt x="2137" y="1381"/>
                  <a:pt x="1677" y="1742"/>
                  <a:pt x="1262" y="1949"/>
                </a:cubicBezTo>
                <a:cubicBezTo>
                  <a:pt x="716" y="1679"/>
                  <a:pt x="405" y="1342"/>
                  <a:pt x="257" y="1036"/>
                </a:cubicBezTo>
                <a:lnTo>
                  <a:pt x="798" y="1036"/>
                </a:lnTo>
                <a:lnTo>
                  <a:pt x="911" y="803"/>
                </a:lnTo>
                <a:close/>
                <a:moveTo>
                  <a:pt x="530" y="1"/>
                </a:moveTo>
                <a:cubicBezTo>
                  <a:pt x="467" y="1"/>
                  <a:pt x="406" y="12"/>
                  <a:pt x="349" y="33"/>
                </a:cubicBezTo>
                <a:cubicBezTo>
                  <a:pt x="150" y="108"/>
                  <a:pt x="26" y="303"/>
                  <a:pt x="13" y="558"/>
                </a:cubicBezTo>
                <a:cubicBezTo>
                  <a:pt x="0" y="800"/>
                  <a:pt x="92" y="1074"/>
                  <a:pt x="272" y="1324"/>
                </a:cubicBezTo>
                <a:cubicBezTo>
                  <a:pt x="480" y="1613"/>
                  <a:pt x="799" y="1870"/>
                  <a:pt x="1199" y="2068"/>
                </a:cubicBezTo>
                <a:cubicBezTo>
                  <a:pt x="1218" y="2083"/>
                  <a:pt x="1239" y="2092"/>
                  <a:pt x="1258" y="2092"/>
                </a:cubicBezTo>
                <a:cubicBezTo>
                  <a:pt x="1259" y="2092"/>
                  <a:pt x="1260" y="2092"/>
                  <a:pt x="1261" y="2092"/>
                </a:cubicBezTo>
                <a:lnTo>
                  <a:pt x="1264" y="2092"/>
                </a:lnTo>
                <a:cubicBezTo>
                  <a:pt x="1283" y="2092"/>
                  <a:pt x="1304" y="2083"/>
                  <a:pt x="1321" y="2068"/>
                </a:cubicBezTo>
                <a:cubicBezTo>
                  <a:pt x="1721" y="1870"/>
                  <a:pt x="2041" y="1613"/>
                  <a:pt x="2248" y="1324"/>
                </a:cubicBezTo>
                <a:cubicBezTo>
                  <a:pt x="2427" y="1074"/>
                  <a:pt x="2520" y="800"/>
                  <a:pt x="2508" y="558"/>
                </a:cubicBezTo>
                <a:cubicBezTo>
                  <a:pt x="2496" y="302"/>
                  <a:pt x="2369" y="107"/>
                  <a:pt x="2170" y="33"/>
                </a:cubicBezTo>
                <a:cubicBezTo>
                  <a:pt x="2114" y="12"/>
                  <a:pt x="2054" y="2"/>
                  <a:pt x="1991" y="2"/>
                </a:cubicBezTo>
                <a:cubicBezTo>
                  <a:pt x="1768" y="2"/>
                  <a:pt x="1511" y="132"/>
                  <a:pt x="1260" y="379"/>
                </a:cubicBezTo>
                <a:cubicBezTo>
                  <a:pt x="1008" y="132"/>
                  <a:pt x="753" y="1"/>
                  <a:pt x="530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9" name="Google Shape;925;p21">
            <a:extLst>
              <a:ext uri="{FF2B5EF4-FFF2-40B4-BE49-F238E27FC236}">
                <a16:creationId xmlns:a16="http://schemas.microsoft.com/office/drawing/2014/main" id="{0EAC8CE6-78A4-416F-91F2-97A4D620EFBA}"/>
              </a:ext>
            </a:extLst>
          </p:cNvPr>
          <p:cNvGrpSpPr/>
          <p:nvPr/>
        </p:nvGrpSpPr>
        <p:grpSpPr>
          <a:xfrm>
            <a:off x="8396806" y="1104609"/>
            <a:ext cx="508306" cy="600366"/>
            <a:chOff x="5816931" y="1494127"/>
            <a:chExt cx="508306" cy="600366"/>
          </a:xfrm>
        </p:grpSpPr>
        <p:sp>
          <p:nvSpPr>
            <p:cNvPr id="40" name="Google Shape;926;p21">
              <a:extLst>
                <a:ext uri="{FF2B5EF4-FFF2-40B4-BE49-F238E27FC236}">
                  <a16:creationId xmlns:a16="http://schemas.microsoft.com/office/drawing/2014/main" id="{1959E4CC-3237-40BF-9D0D-15740E0BC2F0}"/>
                </a:ext>
              </a:extLst>
            </p:cNvPr>
            <p:cNvSpPr/>
            <p:nvPr/>
          </p:nvSpPr>
          <p:spPr>
            <a:xfrm>
              <a:off x="5816931" y="1507573"/>
              <a:ext cx="362452" cy="366020"/>
            </a:xfrm>
            <a:custGeom>
              <a:avLst/>
              <a:gdLst/>
              <a:ahLst/>
              <a:cxnLst/>
              <a:rect l="l" t="t" r="r" b="b"/>
              <a:pathLst>
                <a:path w="4960" h="5009" extrusionOk="0">
                  <a:moveTo>
                    <a:pt x="971" y="0"/>
                  </a:moveTo>
                  <a:lnTo>
                    <a:pt x="618" y="292"/>
                  </a:lnTo>
                  <a:cubicBezTo>
                    <a:pt x="207" y="631"/>
                    <a:pt x="1" y="1170"/>
                    <a:pt x="80" y="1698"/>
                  </a:cubicBezTo>
                  <a:cubicBezTo>
                    <a:pt x="258" y="2880"/>
                    <a:pt x="806" y="4881"/>
                    <a:pt x="2470" y="5008"/>
                  </a:cubicBezTo>
                  <a:lnTo>
                    <a:pt x="2480" y="5008"/>
                  </a:lnTo>
                  <a:lnTo>
                    <a:pt x="2490" y="5009"/>
                  </a:lnTo>
                  <a:cubicBezTo>
                    <a:pt x="3236" y="4951"/>
                    <a:pt x="3835" y="4511"/>
                    <a:pt x="4269" y="3700"/>
                  </a:cubicBezTo>
                  <a:cubicBezTo>
                    <a:pt x="4632" y="3022"/>
                    <a:pt x="4805" y="2211"/>
                    <a:pt x="4887" y="1652"/>
                  </a:cubicBezTo>
                  <a:cubicBezTo>
                    <a:pt x="4960" y="1150"/>
                    <a:pt x="4761" y="639"/>
                    <a:pt x="4371" y="314"/>
                  </a:cubicBezTo>
                  <a:lnTo>
                    <a:pt x="3990" y="1"/>
                  </a:lnTo>
                  <a:lnTo>
                    <a:pt x="3849" y="173"/>
                  </a:lnTo>
                  <a:lnTo>
                    <a:pt x="4228" y="486"/>
                  </a:lnTo>
                  <a:cubicBezTo>
                    <a:pt x="4561" y="759"/>
                    <a:pt x="4728" y="1194"/>
                    <a:pt x="4667" y="1619"/>
                  </a:cubicBezTo>
                  <a:cubicBezTo>
                    <a:pt x="4587" y="2161"/>
                    <a:pt x="4420" y="2945"/>
                    <a:pt x="4072" y="3596"/>
                  </a:cubicBezTo>
                  <a:cubicBezTo>
                    <a:pt x="3678" y="4332"/>
                    <a:pt x="3142" y="4733"/>
                    <a:pt x="2480" y="4787"/>
                  </a:cubicBezTo>
                  <a:cubicBezTo>
                    <a:pt x="976" y="4665"/>
                    <a:pt x="468" y="2779"/>
                    <a:pt x="300" y="1664"/>
                  </a:cubicBezTo>
                  <a:cubicBezTo>
                    <a:pt x="233" y="1214"/>
                    <a:pt x="408" y="753"/>
                    <a:pt x="760" y="463"/>
                  </a:cubicBezTo>
                  <a:lnTo>
                    <a:pt x="1113" y="171"/>
                  </a:lnTo>
                  <a:lnTo>
                    <a:pt x="971" y="0"/>
                  </a:lnTo>
                  <a:close/>
                </a:path>
              </a:pathLst>
            </a:custGeom>
            <a:solidFill>
              <a:srgbClr val="EAEAE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927;p21">
              <a:extLst>
                <a:ext uri="{FF2B5EF4-FFF2-40B4-BE49-F238E27FC236}">
                  <a16:creationId xmlns:a16="http://schemas.microsoft.com/office/drawing/2014/main" id="{4C67E676-595E-4634-B4FD-B0D5694C43CA}"/>
                </a:ext>
              </a:extLst>
            </p:cNvPr>
            <p:cNvSpPr/>
            <p:nvPr/>
          </p:nvSpPr>
          <p:spPr>
            <a:xfrm>
              <a:off x="5818246" y="1633479"/>
              <a:ext cx="463003" cy="461014"/>
            </a:xfrm>
            <a:custGeom>
              <a:avLst/>
              <a:gdLst/>
              <a:ahLst/>
              <a:cxnLst/>
              <a:rect l="l" t="t" r="r" b="b"/>
              <a:pathLst>
                <a:path w="6336" h="6309" extrusionOk="0">
                  <a:moveTo>
                    <a:pt x="1" y="0"/>
                  </a:moveTo>
                  <a:cubicBezTo>
                    <a:pt x="180" y="1169"/>
                    <a:pt x="714" y="3103"/>
                    <a:pt x="2303" y="3331"/>
                  </a:cubicBezTo>
                  <a:lnTo>
                    <a:pt x="2303" y="4461"/>
                  </a:lnTo>
                  <a:cubicBezTo>
                    <a:pt x="2303" y="5479"/>
                    <a:pt x="3132" y="6308"/>
                    <a:pt x="4150" y="6308"/>
                  </a:cubicBezTo>
                  <a:lnTo>
                    <a:pt x="4402" y="6308"/>
                  </a:lnTo>
                  <a:cubicBezTo>
                    <a:pt x="5467" y="6308"/>
                    <a:pt x="6333" y="5442"/>
                    <a:pt x="6333" y="4376"/>
                  </a:cubicBezTo>
                  <a:lnTo>
                    <a:pt x="6333" y="1439"/>
                  </a:lnTo>
                  <a:cubicBezTo>
                    <a:pt x="6335" y="1403"/>
                    <a:pt x="6307" y="1375"/>
                    <a:pt x="6272" y="1375"/>
                  </a:cubicBezTo>
                  <a:lnTo>
                    <a:pt x="6049" y="1375"/>
                  </a:lnTo>
                  <a:cubicBezTo>
                    <a:pt x="6015" y="1375"/>
                    <a:pt x="5986" y="1403"/>
                    <a:pt x="5986" y="1439"/>
                  </a:cubicBezTo>
                  <a:lnTo>
                    <a:pt x="5986" y="4378"/>
                  </a:lnTo>
                  <a:cubicBezTo>
                    <a:pt x="5986" y="5250"/>
                    <a:pt x="5275" y="5960"/>
                    <a:pt x="4404" y="5960"/>
                  </a:cubicBezTo>
                  <a:lnTo>
                    <a:pt x="4151" y="5960"/>
                  </a:lnTo>
                  <a:cubicBezTo>
                    <a:pt x="3325" y="5960"/>
                    <a:pt x="2654" y="5287"/>
                    <a:pt x="2654" y="4462"/>
                  </a:cubicBezTo>
                  <a:lnTo>
                    <a:pt x="2654" y="3327"/>
                  </a:lnTo>
                  <a:cubicBezTo>
                    <a:pt x="3341" y="3215"/>
                    <a:pt x="3895" y="2773"/>
                    <a:pt x="4304" y="2007"/>
                  </a:cubicBezTo>
                  <a:cubicBezTo>
                    <a:pt x="4660" y="1345"/>
                    <a:pt x="4834" y="563"/>
                    <a:pt x="4920" y="1"/>
                  </a:cubicBezTo>
                  <a:lnTo>
                    <a:pt x="4567" y="1"/>
                  </a:lnTo>
                  <a:cubicBezTo>
                    <a:pt x="4482" y="530"/>
                    <a:pt x="4318" y="1243"/>
                    <a:pt x="3996" y="1842"/>
                  </a:cubicBezTo>
                  <a:cubicBezTo>
                    <a:pt x="3614" y="2556"/>
                    <a:pt x="3097" y="2945"/>
                    <a:pt x="2461" y="2998"/>
                  </a:cubicBezTo>
                  <a:cubicBezTo>
                    <a:pt x="1033" y="2879"/>
                    <a:pt x="529" y="1101"/>
                    <a:pt x="35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928;p21">
              <a:extLst>
                <a:ext uri="{FF2B5EF4-FFF2-40B4-BE49-F238E27FC236}">
                  <a16:creationId xmlns:a16="http://schemas.microsoft.com/office/drawing/2014/main" id="{964995DC-193D-41D3-A87B-B4CBAAD8496A}"/>
                </a:ext>
              </a:extLst>
            </p:cNvPr>
            <p:cNvSpPr/>
            <p:nvPr/>
          </p:nvSpPr>
          <p:spPr>
            <a:xfrm>
              <a:off x="5883575" y="1494127"/>
              <a:ext cx="44722" cy="32517"/>
            </a:xfrm>
            <a:custGeom>
              <a:avLst/>
              <a:gdLst/>
              <a:ahLst/>
              <a:cxnLst/>
              <a:rect l="l" t="t" r="r" b="b"/>
              <a:pathLst>
                <a:path w="612" h="445" extrusionOk="0">
                  <a:moveTo>
                    <a:pt x="279" y="1"/>
                  </a:moveTo>
                  <a:cubicBezTo>
                    <a:pt x="221" y="1"/>
                    <a:pt x="164" y="12"/>
                    <a:pt x="118" y="40"/>
                  </a:cubicBezTo>
                  <a:cubicBezTo>
                    <a:pt x="0" y="112"/>
                    <a:pt x="34" y="282"/>
                    <a:pt x="113" y="374"/>
                  </a:cubicBezTo>
                  <a:cubicBezTo>
                    <a:pt x="155" y="422"/>
                    <a:pt x="212" y="445"/>
                    <a:pt x="270" y="445"/>
                  </a:cubicBezTo>
                  <a:cubicBezTo>
                    <a:pt x="327" y="445"/>
                    <a:pt x="386" y="423"/>
                    <a:pt x="431" y="382"/>
                  </a:cubicBezTo>
                  <a:cubicBezTo>
                    <a:pt x="519" y="303"/>
                    <a:pt x="611" y="162"/>
                    <a:pt x="502" y="68"/>
                  </a:cubicBezTo>
                  <a:cubicBezTo>
                    <a:pt x="481" y="51"/>
                    <a:pt x="457" y="37"/>
                    <a:pt x="427" y="26"/>
                  </a:cubicBezTo>
                  <a:cubicBezTo>
                    <a:pt x="383" y="10"/>
                    <a:pt x="331" y="1"/>
                    <a:pt x="27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929;p21">
              <a:extLst>
                <a:ext uri="{FF2B5EF4-FFF2-40B4-BE49-F238E27FC236}">
                  <a16:creationId xmlns:a16="http://schemas.microsoft.com/office/drawing/2014/main" id="{0F9DD071-C10D-4CA6-945B-DEAD37E03399}"/>
                </a:ext>
              </a:extLst>
            </p:cNvPr>
            <p:cNvSpPr/>
            <p:nvPr/>
          </p:nvSpPr>
          <p:spPr>
            <a:xfrm>
              <a:off x="6074956" y="1494127"/>
              <a:ext cx="44722" cy="32517"/>
            </a:xfrm>
            <a:custGeom>
              <a:avLst/>
              <a:gdLst/>
              <a:ahLst/>
              <a:cxnLst/>
              <a:rect l="l" t="t" r="r" b="b"/>
              <a:pathLst>
                <a:path w="612" h="445" extrusionOk="0">
                  <a:moveTo>
                    <a:pt x="333" y="1"/>
                  </a:moveTo>
                  <a:cubicBezTo>
                    <a:pt x="281" y="1"/>
                    <a:pt x="229" y="10"/>
                    <a:pt x="185" y="26"/>
                  </a:cubicBezTo>
                  <a:cubicBezTo>
                    <a:pt x="155" y="37"/>
                    <a:pt x="130" y="51"/>
                    <a:pt x="110" y="68"/>
                  </a:cubicBezTo>
                  <a:cubicBezTo>
                    <a:pt x="1" y="162"/>
                    <a:pt x="93" y="303"/>
                    <a:pt x="181" y="382"/>
                  </a:cubicBezTo>
                  <a:cubicBezTo>
                    <a:pt x="226" y="423"/>
                    <a:pt x="284" y="445"/>
                    <a:pt x="342" y="445"/>
                  </a:cubicBezTo>
                  <a:cubicBezTo>
                    <a:pt x="400" y="445"/>
                    <a:pt x="457" y="422"/>
                    <a:pt x="499" y="374"/>
                  </a:cubicBezTo>
                  <a:cubicBezTo>
                    <a:pt x="577" y="282"/>
                    <a:pt x="611" y="112"/>
                    <a:pt x="494" y="40"/>
                  </a:cubicBezTo>
                  <a:cubicBezTo>
                    <a:pt x="448" y="12"/>
                    <a:pt x="390" y="1"/>
                    <a:pt x="33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930;p21">
              <a:extLst>
                <a:ext uri="{FF2B5EF4-FFF2-40B4-BE49-F238E27FC236}">
                  <a16:creationId xmlns:a16="http://schemas.microsoft.com/office/drawing/2014/main" id="{47359A59-C543-4770-A70C-58A6CD784876}"/>
                </a:ext>
              </a:extLst>
            </p:cNvPr>
            <p:cNvSpPr/>
            <p:nvPr/>
          </p:nvSpPr>
          <p:spPr>
            <a:xfrm>
              <a:off x="6213140" y="1677981"/>
              <a:ext cx="112097" cy="111947"/>
            </a:xfrm>
            <a:custGeom>
              <a:avLst/>
              <a:gdLst/>
              <a:ahLst/>
              <a:cxnLst/>
              <a:rect l="l" t="t" r="r" b="b"/>
              <a:pathLst>
                <a:path w="1534" h="1532" extrusionOk="0">
                  <a:moveTo>
                    <a:pt x="767" y="0"/>
                  </a:moveTo>
                  <a:cubicBezTo>
                    <a:pt x="343" y="0"/>
                    <a:pt x="0" y="343"/>
                    <a:pt x="0" y="766"/>
                  </a:cubicBezTo>
                  <a:cubicBezTo>
                    <a:pt x="0" y="1188"/>
                    <a:pt x="343" y="1532"/>
                    <a:pt x="767" y="1532"/>
                  </a:cubicBezTo>
                  <a:cubicBezTo>
                    <a:pt x="1190" y="1532"/>
                    <a:pt x="1533" y="1189"/>
                    <a:pt x="1533" y="766"/>
                  </a:cubicBezTo>
                  <a:cubicBezTo>
                    <a:pt x="1533" y="343"/>
                    <a:pt x="1190" y="0"/>
                    <a:pt x="767" y="0"/>
                  </a:cubicBezTo>
                  <a:close/>
                </a:path>
              </a:pathLst>
            </a:custGeom>
            <a:solidFill>
              <a:srgbClr val="EAEAE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931;p21">
              <a:extLst>
                <a:ext uri="{FF2B5EF4-FFF2-40B4-BE49-F238E27FC236}">
                  <a16:creationId xmlns:a16="http://schemas.microsoft.com/office/drawing/2014/main" id="{8053E6B4-31EB-4D38-A1E6-AC2EE551940E}"/>
                </a:ext>
              </a:extLst>
            </p:cNvPr>
            <p:cNvSpPr/>
            <p:nvPr/>
          </p:nvSpPr>
          <p:spPr>
            <a:xfrm>
              <a:off x="6232066" y="1696761"/>
              <a:ext cx="74244" cy="74315"/>
            </a:xfrm>
            <a:custGeom>
              <a:avLst/>
              <a:gdLst/>
              <a:ahLst/>
              <a:cxnLst/>
              <a:rect l="l" t="t" r="r" b="b"/>
              <a:pathLst>
                <a:path w="1016" h="1017" extrusionOk="0">
                  <a:moveTo>
                    <a:pt x="508" y="1"/>
                  </a:moveTo>
                  <a:cubicBezTo>
                    <a:pt x="227" y="1"/>
                    <a:pt x="0" y="229"/>
                    <a:pt x="0" y="509"/>
                  </a:cubicBezTo>
                  <a:cubicBezTo>
                    <a:pt x="0" y="789"/>
                    <a:pt x="227" y="1017"/>
                    <a:pt x="508" y="1017"/>
                  </a:cubicBezTo>
                  <a:cubicBezTo>
                    <a:pt x="788" y="1017"/>
                    <a:pt x="1015" y="789"/>
                    <a:pt x="1015" y="509"/>
                  </a:cubicBezTo>
                  <a:cubicBezTo>
                    <a:pt x="1015" y="229"/>
                    <a:pt x="788" y="1"/>
                    <a:pt x="508" y="1"/>
                  </a:cubicBezTo>
                  <a:close/>
                </a:path>
              </a:pathLst>
            </a:custGeom>
            <a:solidFill>
              <a:srgbClr val="D7D7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932;p21">
              <a:extLst>
                <a:ext uri="{FF2B5EF4-FFF2-40B4-BE49-F238E27FC236}">
                  <a16:creationId xmlns:a16="http://schemas.microsoft.com/office/drawing/2014/main" id="{526C7BDE-9E03-4F9C-84AF-443E727F02D7}"/>
                </a:ext>
              </a:extLst>
            </p:cNvPr>
            <p:cNvSpPr/>
            <p:nvPr/>
          </p:nvSpPr>
          <p:spPr>
            <a:xfrm>
              <a:off x="6238570" y="1703337"/>
              <a:ext cx="61237" cy="61162"/>
            </a:xfrm>
            <a:custGeom>
              <a:avLst/>
              <a:gdLst/>
              <a:ahLst/>
              <a:cxnLst/>
              <a:rect l="l" t="t" r="r" b="b"/>
              <a:pathLst>
                <a:path w="838" h="837" extrusionOk="0">
                  <a:moveTo>
                    <a:pt x="419" y="1"/>
                  </a:moveTo>
                  <a:cubicBezTo>
                    <a:pt x="188" y="1"/>
                    <a:pt x="0" y="189"/>
                    <a:pt x="0" y="419"/>
                  </a:cubicBezTo>
                  <a:cubicBezTo>
                    <a:pt x="0" y="650"/>
                    <a:pt x="189" y="837"/>
                    <a:pt x="419" y="837"/>
                  </a:cubicBezTo>
                  <a:cubicBezTo>
                    <a:pt x="650" y="837"/>
                    <a:pt x="837" y="651"/>
                    <a:pt x="837" y="419"/>
                  </a:cubicBezTo>
                  <a:cubicBezTo>
                    <a:pt x="837" y="187"/>
                    <a:pt x="649" y="1"/>
                    <a:pt x="419" y="1"/>
                  </a:cubicBezTo>
                  <a:close/>
                </a:path>
              </a:pathLst>
            </a:custGeom>
            <a:solidFill>
              <a:srgbClr val="EAEAE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7" name="Google Shape;938;p21">
            <a:extLst>
              <a:ext uri="{FF2B5EF4-FFF2-40B4-BE49-F238E27FC236}">
                <a16:creationId xmlns:a16="http://schemas.microsoft.com/office/drawing/2014/main" id="{FEC7C28C-4081-456E-92FC-FE3E13DA9E0C}"/>
              </a:ext>
            </a:extLst>
          </p:cNvPr>
          <p:cNvGrpSpPr/>
          <p:nvPr/>
        </p:nvGrpSpPr>
        <p:grpSpPr>
          <a:xfrm>
            <a:off x="2819040" y="952475"/>
            <a:ext cx="544701" cy="447935"/>
            <a:chOff x="2779087" y="1632894"/>
            <a:chExt cx="544701" cy="447935"/>
          </a:xfrm>
        </p:grpSpPr>
        <p:sp>
          <p:nvSpPr>
            <p:cNvPr id="48" name="Google Shape;939;p21">
              <a:extLst>
                <a:ext uri="{FF2B5EF4-FFF2-40B4-BE49-F238E27FC236}">
                  <a16:creationId xmlns:a16="http://schemas.microsoft.com/office/drawing/2014/main" id="{45DD5823-3651-43CE-950F-BD03857E3348}"/>
                </a:ext>
              </a:extLst>
            </p:cNvPr>
            <p:cNvSpPr/>
            <p:nvPr/>
          </p:nvSpPr>
          <p:spPr>
            <a:xfrm>
              <a:off x="2928889" y="1632894"/>
              <a:ext cx="244874" cy="127438"/>
            </a:xfrm>
            <a:custGeom>
              <a:avLst/>
              <a:gdLst/>
              <a:ahLst/>
              <a:cxnLst/>
              <a:rect l="l" t="t" r="r" b="b"/>
              <a:pathLst>
                <a:path w="3351" h="1744" extrusionOk="0">
                  <a:moveTo>
                    <a:pt x="2779" y="378"/>
                  </a:moveTo>
                  <a:cubicBezTo>
                    <a:pt x="2886" y="378"/>
                    <a:pt x="2974" y="465"/>
                    <a:pt x="2974" y="573"/>
                  </a:cubicBezTo>
                  <a:lnTo>
                    <a:pt x="2974" y="1171"/>
                  </a:lnTo>
                  <a:cubicBezTo>
                    <a:pt x="2974" y="1278"/>
                    <a:pt x="2887" y="1366"/>
                    <a:pt x="2779" y="1366"/>
                  </a:cubicBezTo>
                  <a:lnTo>
                    <a:pt x="576" y="1366"/>
                  </a:lnTo>
                  <a:cubicBezTo>
                    <a:pt x="468" y="1366"/>
                    <a:pt x="379" y="1279"/>
                    <a:pt x="379" y="1171"/>
                  </a:cubicBezTo>
                  <a:lnTo>
                    <a:pt x="379" y="573"/>
                  </a:lnTo>
                  <a:cubicBezTo>
                    <a:pt x="379" y="466"/>
                    <a:pt x="466" y="378"/>
                    <a:pt x="576" y="378"/>
                  </a:cubicBezTo>
                  <a:close/>
                  <a:moveTo>
                    <a:pt x="574" y="0"/>
                  </a:moveTo>
                  <a:cubicBezTo>
                    <a:pt x="259" y="0"/>
                    <a:pt x="1" y="257"/>
                    <a:pt x="1" y="573"/>
                  </a:cubicBezTo>
                  <a:lnTo>
                    <a:pt x="1" y="1171"/>
                  </a:lnTo>
                  <a:cubicBezTo>
                    <a:pt x="1" y="1487"/>
                    <a:pt x="259" y="1744"/>
                    <a:pt x="574" y="1744"/>
                  </a:cubicBezTo>
                  <a:lnTo>
                    <a:pt x="2778" y="1744"/>
                  </a:lnTo>
                  <a:cubicBezTo>
                    <a:pt x="3094" y="1744"/>
                    <a:pt x="3351" y="1487"/>
                    <a:pt x="3351" y="1171"/>
                  </a:cubicBezTo>
                  <a:lnTo>
                    <a:pt x="3351" y="573"/>
                  </a:lnTo>
                  <a:cubicBezTo>
                    <a:pt x="3351" y="258"/>
                    <a:pt x="3094" y="0"/>
                    <a:pt x="277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940;p21">
              <a:extLst>
                <a:ext uri="{FF2B5EF4-FFF2-40B4-BE49-F238E27FC236}">
                  <a16:creationId xmlns:a16="http://schemas.microsoft.com/office/drawing/2014/main" id="{08FB7935-6197-4CD8-ADCC-6466AB7AED64}"/>
                </a:ext>
              </a:extLst>
            </p:cNvPr>
            <p:cNvSpPr/>
            <p:nvPr/>
          </p:nvSpPr>
          <p:spPr>
            <a:xfrm>
              <a:off x="2779233" y="1694569"/>
              <a:ext cx="544555" cy="386261"/>
            </a:xfrm>
            <a:custGeom>
              <a:avLst/>
              <a:gdLst/>
              <a:ahLst/>
              <a:cxnLst/>
              <a:rect l="l" t="t" r="r" b="b"/>
              <a:pathLst>
                <a:path w="7452" h="5286" extrusionOk="0">
                  <a:moveTo>
                    <a:pt x="1181" y="0"/>
                  </a:moveTo>
                  <a:cubicBezTo>
                    <a:pt x="528" y="0"/>
                    <a:pt x="0" y="529"/>
                    <a:pt x="0" y="1181"/>
                  </a:cubicBezTo>
                  <a:lnTo>
                    <a:pt x="0" y="5285"/>
                  </a:lnTo>
                  <a:lnTo>
                    <a:pt x="7451" y="5285"/>
                  </a:lnTo>
                  <a:lnTo>
                    <a:pt x="7451" y="1141"/>
                  </a:lnTo>
                  <a:cubicBezTo>
                    <a:pt x="7450" y="511"/>
                    <a:pt x="6940" y="0"/>
                    <a:pt x="6309" y="0"/>
                  </a:cubicBez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941;p21">
              <a:extLst>
                <a:ext uri="{FF2B5EF4-FFF2-40B4-BE49-F238E27FC236}">
                  <a16:creationId xmlns:a16="http://schemas.microsoft.com/office/drawing/2014/main" id="{4DCDF9A4-4C7F-49E5-9380-BDE002F30461}"/>
                </a:ext>
              </a:extLst>
            </p:cNvPr>
            <p:cNvSpPr/>
            <p:nvPr/>
          </p:nvSpPr>
          <p:spPr>
            <a:xfrm>
              <a:off x="2779087" y="1798041"/>
              <a:ext cx="544628" cy="18414"/>
            </a:xfrm>
            <a:custGeom>
              <a:avLst/>
              <a:gdLst/>
              <a:ahLst/>
              <a:cxnLst/>
              <a:rect l="l" t="t" r="r" b="b"/>
              <a:pathLst>
                <a:path w="7453" h="252" extrusionOk="0">
                  <a:moveTo>
                    <a:pt x="0" y="0"/>
                  </a:moveTo>
                  <a:lnTo>
                    <a:pt x="0" y="251"/>
                  </a:lnTo>
                  <a:lnTo>
                    <a:pt x="7452" y="251"/>
                  </a:lnTo>
                  <a:lnTo>
                    <a:pt x="745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942;p21">
              <a:extLst>
                <a:ext uri="{FF2B5EF4-FFF2-40B4-BE49-F238E27FC236}">
                  <a16:creationId xmlns:a16="http://schemas.microsoft.com/office/drawing/2014/main" id="{5CAACF65-D3F2-4865-9711-A06F8ED70F94}"/>
                </a:ext>
              </a:extLst>
            </p:cNvPr>
            <p:cNvSpPr/>
            <p:nvPr/>
          </p:nvSpPr>
          <p:spPr>
            <a:xfrm>
              <a:off x="2935977" y="1843785"/>
              <a:ext cx="230698" cy="209499"/>
            </a:xfrm>
            <a:custGeom>
              <a:avLst/>
              <a:gdLst/>
              <a:ahLst/>
              <a:cxnLst/>
              <a:rect l="l" t="t" r="r" b="b"/>
              <a:pathLst>
                <a:path w="3157" h="2867" extrusionOk="0">
                  <a:moveTo>
                    <a:pt x="1577" y="0"/>
                  </a:moveTo>
                  <a:cubicBezTo>
                    <a:pt x="931" y="0"/>
                    <a:pt x="344" y="442"/>
                    <a:pt x="185" y="1098"/>
                  </a:cubicBezTo>
                  <a:cubicBezTo>
                    <a:pt x="0" y="1867"/>
                    <a:pt x="474" y="2640"/>
                    <a:pt x="1243" y="2827"/>
                  </a:cubicBezTo>
                  <a:cubicBezTo>
                    <a:pt x="1356" y="2854"/>
                    <a:pt x="1468" y="2867"/>
                    <a:pt x="1579" y="2867"/>
                  </a:cubicBezTo>
                  <a:cubicBezTo>
                    <a:pt x="2226" y="2867"/>
                    <a:pt x="2813" y="2425"/>
                    <a:pt x="2971" y="1769"/>
                  </a:cubicBezTo>
                  <a:cubicBezTo>
                    <a:pt x="3157" y="1000"/>
                    <a:pt x="2683" y="226"/>
                    <a:pt x="1913" y="40"/>
                  </a:cubicBezTo>
                  <a:cubicBezTo>
                    <a:pt x="1801" y="13"/>
                    <a:pt x="1688" y="0"/>
                    <a:pt x="15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943;p21">
              <a:extLst>
                <a:ext uri="{FF2B5EF4-FFF2-40B4-BE49-F238E27FC236}">
                  <a16:creationId xmlns:a16="http://schemas.microsoft.com/office/drawing/2014/main" id="{40B65E13-6041-431C-981C-E55B0804A23B}"/>
                </a:ext>
              </a:extLst>
            </p:cNvPr>
            <p:cNvSpPr/>
            <p:nvPr/>
          </p:nvSpPr>
          <p:spPr>
            <a:xfrm>
              <a:off x="2979164" y="1876376"/>
              <a:ext cx="144542" cy="144610"/>
            </a:xfrm>
            <a:custGeom>
              <a:avLst/>
              <a:gdLst/>
              <a:ahLst/>
              <a:cxnLst/>
              <a:rect l="l" t="t" r="r" b="b"/>
              <a:pathLst>
                <a:path w="1978" h="1979" extrusionOk="0">
                  <a:moveTo>
                    <a:pt x="663" y="1"/>
                  </a:moveTo>
                  <a:lnTo>
                    <a:pt x="663" y="664"/>
                  </a:lnTo>
                  <a:lnTo>
                    <a:pt x="0" y="664"/>
                  </a:lnTo>
                  <a:lnTo>
                    <a:pt x="0" y="1315"/>
                  </a:lnTo>
                  <a:lnTo>
                    <a:pt x="663" y="1315"/>
                  </a:lnTo>
                  <a:lnTo>
                    <a:pt x="663" y="1978"/>
                  </a:lnTo>
                  <a:lnTo>
                    <a:pt x="1313" y="1978"/>
                  </a:lnTo>
                  <a:lnTo>
                    <a:pt x="1313" y="1315"/>
                  </a:lnTo>
                  <a:lnTo>
                    <a:pt x="1977" y="1315"/>
                  </a:lnTo>
                  <a:lnTo>
                    <a:pt x="1977" y="664"/>
                  </a:lnTo>
                  <a:lnTo>
                    <a:pt x="1313" y="664"/>
                  </a:lnTo>
                  <a:lnTo>
                    <a:pt x="1313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3" name="Google Shape;959;p21">
            <a:extLst>
              <a:ext uri="{FF2B5EF4-FFF2-40B4-BE49-F238E27FC236}">
                <a16:creationId xmlns:a16="http://schemas.microsoft.com/office/drawing/2014/main" id="{334F4347-4BB9-4A3D-A24F-31D0F993E86F}"/>
              </a:ext>
            </a:extLst>
          </p:cNvPr>
          <p:cNvGrpSpPr/>
          <p:nvPr/>
        </p:nvGrpSpPr>
        <p:grpSpPr>
          <a:xfrm>
            <a:off x="8553411" y="4083297"/>
            <a:ext cx="510283" cy="431712"/>
            <a:chOff x="2743427" y="3764089"/>
            <a:chExt cx="510283" cy="431712"/>
          </a:xfrm>
        </p:grpSpPr>
        <p:sp>
          <p:nvSpPr>
            <p:cNvPr id="54" name="Google Shape;960;p21">
              <a:extLst>
                <a:ext uri="{FF2B5EF4-FFF2-40B4-BE49-F238E27FC236}">
                  <a16:creationId xmlns:a16="http://schemas.microsoft.com/office/drawing/2014/main" id="{E047C15F-3A02-4288-B673-3A5A60791AC6}"/>
                </a:ext>
              </a:extLst>
            </p:cNvPr>
            <p:cNvSpPr/>
            <p:nvPr/>
          </p:nvSpPr>
          <p:spPr>
            <a:xfrm>
              <a:off x="2743427" y="3764089"/>
              <a:ext cx="510283" cy="431712"/>
            </a:xfrm>
            <a:custGeom>
              <a:avLst/>
              <a:gdLst/>
              <a:ahLst/>
              <a:cxnLst/>
              <a:rect l="l" t="t" r="r" b="b"/>
              <a:pathLst>
                <a:path w="6983" h="5908" extrusionOk="0">
                  <a:moveTo>
                    <a:pt x="1781" y="0"/>
                  </a:moveTo>
                  <a:cubicBezTo>
                    <a:pt x="797" y="0"/>
                    <a:pt x="0" y="797"/>
                    <a:pt x="0" y="1780"/>
                  </a:cubicBezTo>
                  <a:cubicBezTo>
                    <a:pt x="0" y="3763"/>
                    <a:pt x="3490" y="5908"/>
                    <a:pt x="3490" y="5908"/>
                  </a:cubicBezTo>
                  <a:cubicBezTo>
                    <a:pt x="3490" y="5908"/>
                    <a:pt x="6981" y="3540"/>
                    <a:pt x="6981" y="1780"/>
                  </a:cubicBezTo>
                  <a:cubicBezTo>
                    <a:pt x="6983" y="797"/>
                    <a:pt x="6184" y="0"/>
                    <a:pt x="5201" y="0"/>
                  </a:cubicBezTo>
                  <a:cubicBezTo>
                    <a:pt x="4389" y="0"/>
                    <a:pt x="3705" y="543"/>
                    <a:pt x="3490" y="1287"/>
                  </a:cubicBezTo>
                  <a:cubicBezTo>
                    <a:pt x="3277" y="543"/>
                    <a:pt x="2593" y="0"/>
                    <a:pt x="17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961;p21">
              <a:extLst>
                <a:ext uri="{FF2B5EF4-FFF2-40B4-BE49-F238E27FC236}">
                  <a16:creationId xmlns:a16="http://schemas.microsoft.com/office/drawing/2014/main" id="{F9F289D2-9F00-439C-9A38-59AE5389E3DB}"/>
                </a:ext>
              </a:extLst>
            </p:cNvPr>
            <p:cNvSpPr/>
            <p:nvPr/>
          </p:nvSpPr>
          <p:spPr>
            <a:xfrm>
              <a:off x="2773972" y="3906144"/>
              <a:ext cx="431289" cy="158787"/>
            </a:xfrm>
            <a:custGeom>
              <a:avLst/>
              <a:gdLst/>
              <a:ahLst/>
              <a:cxnLst/>
              <a:rect l="l" t="t" r="r" b="b"/>
              <a:pathLst>
                <a:path w="5902" h="2173" extrusionOk="0">
                  <a:moveTo>
                    <a:pt x="2549" y="0"/>
                  </a:moveTo>
                  <a:cubicBezTo>
                    <a:pt x="2525" y="0"/>
                    <a:pt x="2494" y="20"/>
                    <a:pt x="2487" y="46"/>
                  </a:cubicBezTo>
                  <a:lnTo>
                    <a:pt x="2184" y="1121"/>
                  </a:lnTo>
                  <a:lnTo>
                    <a:pt x="1" y="1121"/>
                  </a:lnTo>
                  <a:cubicBezTo>
                    <a:pt x="26" y="1162"/>
                    <a:pt x="54" y="1205"/>
                    <a:pt x="81" y="1247"/>
                  </a:cubicBezTo>
                  <a:lnTo>
                    <a:pt x="2231" y="1247"/>
                  </a:lnTo>
                  <a:cubicBezTo>
                    <a:pt x="2259" y="1247"/>
                    <a:pt x="2285" y="1228"/>
                    <a:pt x="2293" y="1201"/>
                  </a:cubicBezTo>
                  <a:lnTo>
                    <a:pt x="2545" y="302"/>
                  </a:lnTo>
                  <a:lnTo>
                    <a:pt x="3033" y="2124"/>
                  </a:lnTo>
                  <a:cubicBezTo>
                    <a:pt x="3040" y="2152"/>
                    <a:pt x="3063" y="2169"/>
                    <a:pt x="3091" y="2172"/>
                  </a:cubicBezTo>
                  <a:lnTo>
                    <a:pt x="3094" y="2172"/>
                  </a:lnTo>
                  <a:cubicBezTo>
                    <a:pt x="3120" y="2172"/>
                    <a:pt x="3143" y="2157"/>
                    <a:pt x="3153" y="2132"/>
                  </a:cubicBezTo>
                  <a:lnTo>
                    <a:pt x="3671" y="839"/>
                  </a:lnTo>
                  <a:lnTo>
                    <a:pt x="3834" y="1466"/>
                  </a:lnTo>
                  <a:cubicBezTo>
                    <a:pt x="3841" y="1494"/>
                    <a:pt x="3865" y="1513"/>
                    <a:pt x="3895" y="1513"/>
                  </a:cubicBezTo>
                  <a:lnTo>
                    <a:pt x="5803" y="1513"/>
                  </a:lnTo>
                  <a:cubicBezTo>
                    <a:pt x="5836" y="1471"/>
                    <a:pt x="5870" y="1429"/>
                    <a:pt x="5902" y="1387"/>
                  </a:cubicBezTo>
                  <a:lnTo>
                    <a:pt x="3942" y="1387"/>
                  </a:lnTo>
                  <a:lnTo>
                    <a:pt x="3942" y="1388"/>
                  </a:lnTo>
                  <a:lnTo>
                    <a:pt x="3745" y="622"/>
                  </a:lnTo>
                  <a:cubicBezTo>
                    <a:pt x="3738" y="595"/>
                    <a:pt x="3715" y="576"/>
                    <a:pt x="3686" y="574"/>
                  </a:cubicBezTo>
                  <a:cubicBezTo>
                    <a:pt x="3686" y="574"/>
                    <a:pt x="3685" y="574"/>
                    <a:pt x="3684" y="574"/>
                  </a:cubicBezTo>
                  <a:cubicBezTo>
                    <a:pt x="3658" y="574"/>
                    <a:pt x="3634" y="589"/>
                    <a:pt x="3624" y="614"/>
                  </a:cubicBezTo>
                  <a:lnTo>
                    <a:pt x="3106" y="1909"/>
                  </a:lnTo>
                  <a:lnTo>
                    <a:pt x="2609" y="47"/>
                  </a:lnTo>
                  <a:cubicBezTo>
                    <a:pt x="2601" y="21"/>
                    <a:pt x="2576" y="1"/>
                    <a:pt x="254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22624551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" name="Google Shape;390;p17"/>
          <p:cNvSpPr txBox="1"/>
          <p:nvPr/>
        </p:nvSpPr>
        <p:spPr>
          <a:xfrm>
            <a:off x="311700" y="292624"/>
            <a:ext cx="8520600" cy="103325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latin typeface="Fira Sans"/>
                <a:ea typeface="Fira Sans"/>
                <a:cs typeface="Fira Sans"/>
                <a:sym typeface="Fira Sans"/>
              </a:rPr>
              <a:t>Timeline &amp; Key Facts of Shrewsbury and Telford Hospital NHS Trust Maternity Scandal</a:t>
            </a:r>
            <a:endParaRPr lang="en-US" sz="2800" b="1" dirty="0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446" name="Google Shape;446;p17"/>
          <p:cNvSpPr txBox="1"/>
          <p:nvPr/>
        </p:nvSpPr>
        <p:spPr>
          <a:xfrm>
            <a:off x="506010" y="1532070"/>
            <a:ext cx="8180790" cy="3318805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Problems in maternity services began in the early 2000s, marked by complaints about rushed inductions and inadequate fetal monitoring.</a:t>
            </a:r>
          </a:p>
          <a:p>
            <a:pPr marL="171450" lvl="0" indent="-17145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The avoidable death of infant Kate Stanton-Davies in 2009 spotlighted recurring patterns of failure in care (</a:t>
            </a:r>
            <a:r>
              <a:rPr lang="en-US" sz="12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, 2022b).</a:t>
            </a:r>
          </a:p>
          <a:p>
            <a:pPr marL="171450" lvl="0" indent="-17145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The </a:t>
            </a:r>
            <a:r>
              <a:rPr lang="en-US" sz="12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 review, commissioned by the Department of Health in 2017 and led by midwife Donna </a:t>
            </a:r>
            <a:r>
              <a:rPr lang="en-US" sz="12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, called for immediate actions to improve maternity safety (Dyer, 2020).</a:t>
            </a:r>
          </a:p>
          <a:p>
            <a:pPr marL="171450" lvl="0" indent="-17145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The first report, reviewing 250 family cases, was published on December 10, 2020, detailing seven Immediate and Essential Actions (</a:t>
            </a:r>
            <a:r>
              <a:rPr lang="en-US" sz="12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, 2022b).</a:t>
            </a:r>
          </a:p>
          <a:p>
            <a:pPr marL="171450" lvl="0" indent="-17145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The final report listed 15 actions, indicating that poor care impacted hundreds of families (</a:t>
            </a:r>
            <a:r>
              <a:rPr lang="en-US" sz="1200" dirty="0" err="1">
                <a:latin typeface="Roboto"/>
                <a:ea typeface="Roboto"/>
                <a:cs typeface="Roboto"/>
                <a:sym typeface="Roboto"/>
              </a:rPr>
              <a:t>Hicking</a:t>
            </a: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, 2022).</a:t>
            </a:r>
          </a:p>
          <a:p>
            <a:pPr marL="171450" lvl="0" indent="-17145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Key issues throughout included severe staff shortages, poor culture, and weak oversight within maternity services.</a:t>
            </a:r>
          </a:p>
        </p:txBody>
      </p:sp>
      <p:grpSp>
        <p:nvGrpSpPr>
          <p:cNvPr id="29" name="Google Shape;925;p21">
            <a:extLst>
              <a:ext uri="{FF2B5EF4-FFF2-40B4-BE49-F238E27FC236}">
                <a16:creationId xmlns:a16="http://schemas.microsoft.com/office/drawing/2014/main" id="{5825A7A9-5D14-4C6C-9AB3-49BF866ECB7C}"/>
              </a:ext>
            </a:extLst>
          </p:cNvPr>
          <p:cNvGrpSpPr/>
          <p:nvPr/>
        </p:nvGrpSpPr>
        <p:grpSpPr>
          <a:xfrm>
            <a:off x="8578147" y="70428"/>
            <a:ext cx="508306" cy="600366"/>
            <a:chOff x="5816931" y="1494127"/>
            <a:chExt cx="508306" cy="600366"/>
          </a:xfrm>
        </p:grpSpPr>
        <p:sp>
          <p:nvSpPr>
            <p:cNvPr id="30" name="Google Shape;926;p21">
              <a:extLst>
                <a:ext uri="{FF2B5EF4-FFF2-40B4-BE49-F238E27FC236}">
                  <a16:creationId xmlns:a16="http://schemas.microsoft.com/office/drawing/2014/main" id="{75AD44B6-A8F8-40F0-A291-837189F97746}"/>
                </a:ext>
              </a:extLst>
            </p:cNvPr>
            <p:cNvSpPr/>
            <p:nvPr/>
          </p:nvSpPr>
          <p:spPr>
            <a:xfrm>
              <a:off x="5816931" y="1507573"/>
              <a:ext cx="362452" cy="366020"/>
            </a:xfrm>
            <a:custGeom>
              <a:avLst/>
              <a:gdLst/>
              <a:ahLst/>
              <a:cxnLst/>
              <a:rect l="l" t="t" r="r" b="b"/>
              <a:pathLst>
                <a:path w="4960" h="5009" extrusionOk="0">
                  <a:moveTo>
                    <a:pt x="971" y="0"/>
                  </a:moveTo>
                  <a:lnTo>
                    <a:pt x="618" y="292"/>
                  </a:lnTo>
                  <a:cubicBezTo>
                    <a:pt x="207" y="631"/>
                    <a:pt x="1" y="1170"/>
                    <a:pt x="80" y="1698"/>
                  </a:cubicBezTo>
                  <a:cubicBezTo>
                    <a:pt x="258" y="2880"/>
                    <a:pt x="806" y="4881"/>
                    <a:pt x="2470" y="5008"/>
                  </a:cubicBezTo>
                  <a:lnTo>
                    <a:pt x="2480" y="5008"/>
                  </a:lnTo>
                  <a:lnTo>
                    <a:pt x="2490" y="5009"/>
                  </a:lnTo>
                  <a:cubicBezTo>
                    <a:pt x="3236" y="4951"/>
                    <a:pt x="3835" y="4511"/>
                    <a:pt x="4269" y="3700"/>
                  </a:cubicBezTo>
                  <a:cubicBezTo>
                    <a:pt x="4632" y="3022"/>
                    <a:pt x="4805" y="2211"/>
                    <a:pt x="4887" y="1652"/>
                  </a:cubicBezTo>
                  <a:cubicBezTo>
                    <a:pt x="4960" y="1150"/>
                    <a:pt x="4761" y="639"/>
                    <a:pt x="4371" y="314"/>
                  </a:cubicBezTo>
                  <a:lnTo>
                    <a:pt x="3990" y="1"/>
                  </a:lnTo>
                  <a:lnTo>
                    <a:pt x="3849" y="173"/>
                  </a:lnTo>
                  <a:lnTo>
                    <a:pt x="4228" y="486"/>
                  </a:lnTo>
                  <a:cubicBezTo>
                    <a:pt x="4561" y="759"/>
                    <a:pt x="4728" y="1194"/>
                    <a:pt x="4667" y="1619"/>
                  </a:cubicBezTo>
                  <a:cubicBezTo>
                    <a:pt x="4587" y="2161"/>
                    <a:pt x="4420" y="2945"/>
                    <a:pt x="4072" y="3596"/>
                  </a:cubicBezTo>
                  <a:cubicBezTo>
                    <a:pt x="3678" y="4332"/>
                    <a:pt x="3142" y="4733"/>
                    <a:pt x="2480" y="4787"/>
                  </a:cubicBezTo>
                  <a:cubicBezTo>
                    <a:pt x="976" y="4665"/>
                    <a:pt x="468" y="2779"/>
                    <a:pt x="300" y="1664"/>
                  </a:cubicBezTo>
                  <a:cubicBezTo>
                    <a:pt x="233" y="1214"/>
                    <a:pt x="408" y="753"/>
                    <a:pt x="760" y="463"/>
                  </a:cubicBezTo>
                  <a:lnTo>
                    <a:pt x="1113" y="171"/>
                  </a:lnTo>
                  <a:lnTo>
                    <a:pt x="971" y="0"/>
                  </a:lnTo>
                  <a:close/>
                </a:path>
              </a:pathLst>
            </a:custGeom>
            <a:solidFill>
              <a:srgbClr val="EAEAE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927;p21">
              <a:extLst>
                <a:ext uri="{FF2B5EF4-FFF2-40B4-BE49-F238E27FC236}">
                  <a16:creationId xmlns:a16="http://schemas.microsoft.com/office/drawing/2014/main" id="{D61420E2-2D5E-402C-8362-A8AAD7E62B78}"/>
                </a:ext>
              </a:extLst>
            </p:cNvPr>
            <p:cNvSpPr/>
            <p:nvPr/>
          </p:nvSpPr>
          <p:spPr>
            <a:xfrm>
              <a:off x="5818246" y="1633479"/>
              <a:ext cx="463003" cy="461014"/>
            </a:xfrm>
            <a:custGeom>
              <a:avLst/>
              <a:gdLst/>
              <a:ahLst/>
              <a:cxnLst/>
              <a:rect l="l" t="t" r="r" b="b"/>
              <a:pathLst>
                <a:path w="6336" h="6309" extrusionOk="0">
                  <a:moveTo>
                    <a:pt x="1" y="0"/>
                  </a:moveTo>
                  <a:cubicBezTo>
                    <a:pt x="180" y="1169"/>
                    <a:pt x="714" y="3103"/>
                    <a:pt x="2303" y="3331"/>
                  </a:cubicBezTo>
                  <a:lnTo>
                    <a:pt x="2303" y="4461"/>
                  </a:lnTo>
                  <a:cubicBezTo>
                    <a:pt x="2303" y="5479"/>
                    <a:pt x="3132" y="6308"/>
                    <a:pt x="4150" y="6308"/>
                  </a:cubicBezTo>
                  <a:lnTo>
                    <a:pt x="4402" y="6308"/>
                  </a:lnTo>
                  <a:cubicBezTo>
                    <a:pt x="5467" y="6308"/>
                    <a:pt x="6333" y="5442"/>
                    <a:pt x="6333" y="4376"/>
                  </a:cubicBezTo>
                  <a:lnTo>
                    <a:pt x="6333" y="1439"/>
                  </a:lnTo>
                  <a:cubicBezTo>
                    <a:pt x="6335" y="1403"/>
                    <a:pt x="6307" y="1375"/>
                    <a:pt x="6272" y="1375"/>
                  </a:cubicBezTo>
                  <a:lnTo>
                    <a:pt x="6049" y="1375"/>
                  </a:lnTo>
                  <a:cubicBezTo>
                    <a:pt x="6015" y="1375"/>
                    <a:pt x="5986" y="1403"/>
                    <a:pt x="5986" y="1439"/>
                  </a:cubicBezTo>
                  <a:lnTo>
                    <a:pt x="5986" y="4378"/>
                  </a:lnTo>
                  <a:cubicBezTo>
                    <a:pt x="5986" y="5250"/>
                    <a:pt x="5275" y="5960"/>
                    <a:pt x="4404" y="5960"/>
                  </a:cubicBezTo>
                  <a:lnTo>
                    <a:pt x="4151" y="5960"/>
                  </a:lnTo>
                  <a:cubicBezTo>
                    <a:pt x="3325" y="5960"/>
                    <a:pt x="2654" y="5287"/>
                    <a:pt x="2654" y="4462"/>
                  </a:cubicBezTo>
                  <a:lnTo>
                    <a:pt x="2654" y="3327"/>
                  </a:lnTo>
                  <a:cubicBezTo>
                    <a:pt x="3341" y="3215"/>
                    <a:pt x="3895" y="2773"/>
                    <a:pt x="4304" y="2007"/>
                  </a:cubicBezTo>
                  <a:cubicBezTo>
                    <a:pt x="4660" y="1345"/>
                    <a:pt x="4834" y="563"/>
                    <a:pt x="4920" y="1"/>
                  </a:cubicBezTo>
                  <a:lnTo>
                    <a:pt x="4567" y="1"/>
                  </a:lnTo>
                  <a:cubicBezTo>
                    <a:pt x="4482" y="530"/>
                    <a:pt x="4318" y="1243"/>
                    <a:pt x="3996" y="1842"/>
                  </a:cubicBezTo>
                  <a:cubicBezTo>
                    <a:pt x="3614" y="2556"/>
                    <a:pt x="3097" y="2945"/>
                    <a:pt x="2461" y="2998"/>
                  </a:cubicBezTo>
                  <a:cubicBezTo>
                    <a:pt x="1033" y="2879"/>
                    <a:pt x="529" y="1101"/>
                    <a:pt x="35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928;p21">
              <a:extLst>
                <a:ext uri="{FF2B5EF4-FFF2-40B4-BE49-F238E27FC236}">
                  <a16:creationId xmlns:a16="http://schemas.microsoft.com/office/drawing/2014/main" id="{E81993A5-51FA-440A-B682-E190EED0A401}"/>
                </a:ext>
              </a:extLst>
            </p:cNvPr>
            <p:cNvSpPr/>
            <p:nvPr/>
          </p:nvSpPr>
          <p:spPr>
            <a:xfrm>
              <a:off x="5883575" y="1494127"/>
              <a:ext cx="44722" cy="32517"/>
            </a:xfrm>
            <a:custGeom>
              <a:avLst/>
              <a:gdLst/>
              <a:ahLst/>
              <a:cxnLst/>
              <a:rect l="l" t="t" r="r" b="b"/>
              <a:pathLst>
                <a:path w="612" h="445" extrusionOk="0">
                  <a:moveTo>
                    <a:pt x="279" y="1"/>
                  </a:moveTo>
                  <a:cubicBezTo>
                    <a:pt x="221" y="1"/>
                    <a:pt x="164" y="12"/>
                    <a:pt x="118" y="40"/>
                  </a:cubicBezTo>
                  <a:cubicBezTo>
                    <a:pt x="0" y="112"/>
                    <a:pt x="34" y="282"/>
                    <a:pt x="113" y="374"/>
                  </a:cubicBezTo>
                  <a:cubicBezTo>
                    <a:pt x="155" y="422"/>
                    <a:pt x="212" y="445"/>
                    <a:pt x="270" y="445"/>
                  </a:cubicBezTo>
                  <a:cubicBezTo>
                    <a:pt x="327" y="445"/>
                    <a:pt x="386" y="423"/>
                    <a:pt x="431" y="382"/>
                  </a:cubicBezTo>
                  <a:cubicBezTo>
                    <a:pt x="519" y="303"/>
                    <a:pt x="611" y="162"/>
                    <a:pt x="502" y="68"/>
                  </a:cubicBezTo>
                  <a:cubicBezTo>
                    <a:pt x="481" y="51"/>
                    <a:pt x="457" y="37"/>
                    <a:pt x="427" y="26"/>
                  </a:cubicBezTo>
                  <a:cubicBezTo>
                    <a:pt x="383" y="10"/>
                    <a:pt x="331" y="1"/>
                    <a:pt x="27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929;p21">
              <a:extLst>
                <a:ext uri="{FF2B5EF4-FFF2-40B4-BE49-F238E27FC236}">
                  <a16:creationId xmlns:a16="http://schemas.microsoft.com/office/drawing/2014/main" id="{D15C72E7-D25C-4577-908F-6ECB4C9E827E}"/>
                </a:ext>
              </a:extLst>
            </p:cNvPr>
            <p:cNvSpPr/>
            <p:nvPr/>
          </p:nvSpPr>
          <p:spPr>
            <a:xfrm>
              <a:off x="6074956" y="1494127"/>
              <a:ext cx="44722" cy="32517"/>
            </a:xfrm>
            <a:custGeom>
              <a:avLst/>
              <a:gdLst/>
              <a:ahLst/>
              <a:cxnLst/>
              <a:rect l="l" t="t" r="r" b="b"/>
              <a:pathLst>
                <a:path w="612" h="445" extrusionOk="0">
                  <a:moveTo>
                    <a:pt x="333" y="1"/>
                  </a:moveTo>
                  <a:cubicBezTo>
                    <a:pt x="281" y="1"/>
                    <a:pt x="229" y="10"/>
                    <a:pt x="185" y="26"/>
                  </a:cubicBezTo>
                  <a:cubicBezTo>
                    <a:pt x="155" y="37"/>
                    <a:pt x="130" y="51"/>
                    <a:pt x="110" y="68"/>
                  </a:cubicBezTo>
                  <a:cubicBezTo>
                    <a:pt x="1" y="162"/>
                    <a:pt x="93" y="303"/>
                    <a:pt x="181" y="382"/>
                  </a:cubicBezTo>
                  <a:cubicBezTo>
                    <a:pt x="226" y="423"/>
                    <a:pt x="284" y="445"/>
                    <a:pt x="342" y="445"/>
                  </a:cubicBezTo>
                  <a:cubicBezTo>
                    <a:pt x="400" y="445"/>
                    <a:pt x="457" y="422"/>
                    <a:pt x="499" y="374"/>
                  </a:cubicBezTo>
                  <a:cubicBezTo>
                    <a:pt x="577" y="282"/>
                    <a:pt x="611" y="112"/>
                    <a:pt x="494" y="40"/>
                  </a:cubicBezTo>
                  <a:cubicBezTo>
                    <a:pt x="448" y="12"/>
                    <a:pt x="390" y="1"/>
                    <a:pt x="33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930;p21">
              <a:extLst>
                <a:ext uri="{FF2B5EF4-FFF2-40B4-BE49-F238E27FC236}">
                  <a16:creationId xmlns:a16="http://schemas.microsoft.com/office/drawing/2014/main" id="{070ADF94-9702-479C-B9CE-825CBB9FB5F6}"/>
                </a:ext>
              </a:extLst>
            </p:cNvPr>
            <p:cNvSpPr/>
            <p:nvPr/>
          </p:nvSpPr>
          <p:spPr>
            <a:xfrm>
              <a:off x="6213140" y="1677981"/>
              <a:ext cx="112097" cy="111947"/>
            </a:xfrm>
            <a:custGeom>
              <a:avLst/>
              <a:gdLst/>
              <a:ahLst/>
              <a:cxnLst/>
              <a:rect l="l" t="t" r="r" b="b"/>
              <a:pathLst>
                <a:path w="1534" h="1532" extrusionOk="0">
                  <a:moveTo>
                    <a:pt x="767" y="0"/>
                  </a:moveTo>
                  <a:cubicBezTo>
                    <a:pt x="343" y="0"/>
                    <a:pt x="0" y="343"/>
                    <a:pt x="0" y="766"/>
                  </a:cubicBezTo>
                  <a:cubicBezTo>
                    <a:pt x="0" y="1188"/>
                    <a:pt x="343" y="1532"/>
                    <a:pt x="767" y="1532"/>
                  </a:cubicBezTo>
                  <a:cubicBezTo>
                    <a:pt x="1190" y="1532"/>
                    <a:pt x="1533" y="1189"/>
                    <a:pt x="1533" y="766"/>
                  </a:cubicBezTo>
                  <a:cubicBezTo>
                    <a:pt x="1533" y="343"/>
                    <a:pt x="1190" y="0"/>
                    <a:pt x="767" y="0"/>
                  </a:cubicBezTo>
                  <a:close/>
                </a:path>
              </a:pathLst>
            </a:custGeom>
            <a:solidFill>
              <a:srgbClr val="EAEAE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931;p21">
              <a:extLst>
                <a:ext uri="{FF2B5EF4-FFF2-40B4-BE49-F238E27FC236}">
                  <a16:creationId xmlns:a16="http://schemas.microsoft.com/office/drawing/2014/main" id="{D707B94F-8B2F-4679-BD18-3890443ED0B0}"/>
                </a:ext>
              </a:extLst>
            </p:cNvPr>
            <p:cNvSpPr/>
            <p:nvPr/>
          </p:nvSpPr>
          <p:spPr>
            <a:xfrm>
              <a:off x="6232066" y="1696761"/>
              <a:ext cx="74244" cy="74315"/>
            </a:xfrm>
            <a:custGeom>
              <a:avLst/>
              <a:gdLst/>
              <a:ahLst/>
              <a:cxnLst/>
              <a:rect l="l" t="t" r="r" b="b"/>
              <a:pathLst>
                <a:path w="1016" h="1017" extrusionOk="0">
                  <a:moveTo>
                    <a:pt x="508" y="1"/>
                  </a:moveTo>
                  <a:cubicBezTo>
                    <a:pt x="227" y="1"/>
                    <a:pt x="0" y="229"/>
                    <a:pt x="0" y="509"/>
                  </a:cubicBezTo>
                  <a:cubicBezTo>
                    <a:pt x="0" y="789"/>
                    <a:pt x="227" y="1017"/>
                    <a:pt x="508" y="1017"/>
                  </a:cubicBezTo>
                  <a:cubicBezTo>
                    <a:pt x="788" y="1017"/>
                    <a:pt x="1015" y="789"/>
                    <a:pt x="1015" y="509"/>
                  </a:cubicBezTo>
                  <a:cubicBezTo>
                    <a:pt x="1015" y="229"/>
                    <a:pt x="788" y="1"/>
                    <a:pt x="508" y="1"/>
                  </a:cubicBezTo>
                  <a:close/>
                </a:path>
              </a:pathLst>
            </a:custGeom>
            <a:solidFill>
              <a:srgbClr val="D7D7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932;p21">
              <a:extLst>
                <a:ext uri="{FF2B5EF4-FFF2-40B4-BE49-F238E27FC236}">
                  <a16:creationId xmlns:a16="http://schemas.microsoft.com/office/drawing/2014/main" id="{1B898F4E-AEB3-44D9-A380-E343B0DAFC29}"/>
                </a:ext>
              </a:extLst>
            </p:cNvPr>
            <p:cNvSpPr/>
            <p:nvPr/>
          </p:nvSpPr>
          <p:spPr>
            <a:xfrm>
              <a:off x="6238570" y="1703337"/>
              <a:ext cx="61237" cy="61162"/>
            </a:xfrm>
            <a:custGeom>
              <a:avLst/>
              <a:gdLst/>
              <a:ahLst/>
              <a:cxnLst/>
              <a:rect l="l" t="t" r="r" b="b"/>
              <a:pathLst>
                <a:path w="838" h="837" extrusionOk="0">
                  <a:moveTo>
                    <a:pt x="419" y="1"/>
                  </a:moveTo>
                  <a:cubicBezTo>
                    <a:pt x="188" y="1"/>
                    <a:pt x="0" y="189"/>
                    <a:pt x="0" y="419"/>
                  </a:cubicBezTo>
                  <a:cubicBezTo>
                    <a:pt x="0" y="650"/>
                    <a:pt x="189" y="837"/>
                    <a:pt x="419" y="837"/>
                  </a:cubicBezTo>
                  <a:cubicBezTo>
                    <a:pt x="650" y="837"/>
                    <a:pt x="837" y="651"/>
                    <a:pt x="837" y="419"/>
                  </a:cubicBezTo>
                  <a:cubicBezTo>
                    <a:pt x="837" y="187"/>
                    <a:pt x="649" y="1"/>
                    <a:pt x="419" y="1"/>
                  </a:cubicBezTo>
                  <a:close/>
                </a:path>
              </a:pathLst>
            </a:custGeom>
            <a:solidFill>
              <a:srgbClr val="EAEAE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7" name="Google Shape;933;p21">
            <a:extLst>
              <a:ext uri="{FF2B5EF4-FFF2-40B4-BE49-F238E27FC236}">
                <a16:creationId xmlns:a16="http://schemas.microsoft.com/office/drawing/2014/main" id="{E17A2590-4664-4087-B2AE-2332D13E2DE9}"/>
              </a:ext>
            </a:extLst>
          </p:cNvPr>
          <p:cNvGrpSpPr/>
          <p:nvPr/>
        </p:nvGrpSpPr>
        <p:grpSpPr>
          <a:xfrm>
            <a:off x="49223" y="1383460"/>
            <a:ext cx="407977" cy="500038"/>
            <a:chOff x="2426650" y="2667180"/>
            <a:chExt cx="407977" cy="500038"/>
          </a:xfrm>
        </p:grpSpPr>
        <p:sp>
          <p:nvSpPr>
            <p:cNvPr id="38" name="Google Shape;934;p21">
              <a:extLst>
                <a:ext uri="{FF2B5EF4-FFF2-40B4-BE49-F238E27FC236}">
                  <a16:creationId xmlns:a16="http://schemas.microsoft.com/office/drawing/2014/main" id="{A9F017DB-F9FE-4F2B-BDA5-F82704A9FB63}"/>
                </a:ext>
              </a:extLst>
            </p:cNvPr>
            <p:cNvSpPr/>
            <p:nvPr/>
          </p:nvSpPr>
          <p:spPr>
            <a:xfrm>
              <a:off x="2426650" y="2864698"/>
              <a:ext cx="294419" cy="302520"/>
            </a:xfrm>
            <a:custGeom>
              <a:avLst/>
              <a:gdLst/>
              <a:ahLst/>
              <a:cxnLst/>
              <a:rect l="l" t="t" r="r" b="b"/>
              <a:pathLst>
                <a:path w="4029" h="4140" extrusionOk="0">
                  <a:moveTo>
                    <a:pt x="1552" y="0"/>
                  </a:moveTo>
                  <a:lnTo>
                    <a:pt x="397" y="1988"/>
                  </a:lnTo>
                  <a:cubicBezTo>
                    <a:pt x="0" y="2673"/>
                    <a:pt x="232" y="3549"/>
                    <a:pt x="916" y="3946"/>
                  </a:cubicBezTo>
                  <a:cubicBezTo>
                    <a:pt x="1142" y="4077"/>
                    <a:pt x="1390" y="4140"/>
                    <a:pt x="1634" y="4140"/>
                  </a:cubicBezTo>
                  <a:cubicBezTo>
                    <a:pt x="2128" y="4140"/>
                    <a:pt x="2608" y="3885"/>
                    <a:pt x="2873" y="3427"/>
                  </a:cubicBezTo>
                  <a:lnTo>
                    <a:pt x="4028" y="1439"/>
                  </a:lnTo>
                  <a:lnTo>
                    <a:pt x="155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935;p21">
              <a:extLst>
                <a:ext uri="{FF2B5EF4-FFF2-40B4-BE49-F238E27FC236}">
                  <a16:creationId xmlns:a16="http://schemas.microsoft.com/office/drawing/2014/main" id="{F8930143-EB66-4D66-A8F3-7E3227BC63C2}"/>
                </a:ext>
              </a:extLst>
            </p:cNvPr>
            <p:cNvSpPr/>
            <p:nvPr/>
          </p:nvSpPr>
          <p:spPr>
            <a:xfrm>
              <a:off x="2540134" y="2667180"/>
              <a:ext cx="294492" cy="302520"/>
            </a:xfrm>
            <a:custGeom>
              <a:avLst/>
              <a:gdLst/>
              <a:ahLst/>
              <a:cxnLst/>
              <a:rect l="l" t="t" r="r" b="b"/>
              <a:pathLst>
                <a:path w="4030" h="4140" extrusionOk="0">
                  <a:moveTo>
                    <a:pt x="2396" y="1"/>
                  </a:moveTo>
                  <a:cubicBezTo>
                    <a:pt x="1902" y="1"/>
                    <a:pt x="1422" y="257"/>
                    <a:pt x="1155" y="713"/>
                  </a:cubicBezTo>
                  <a:lnTo>
                    <a:pt x="0" y="2701"/>
                  </a:lnTo>
                  <a:lnTo>
                    <a:pt x="2476" y="4140"/>
                  </a:lnTo>
                  <a:lnTo>
                    <a:pt x="3632" y="2154"/>
                  </a:lnTo>
                  <a:cubicBezTo>
                    <a:pt x="4030" y="1469"/>
                    <a:pt x="3796" y="593"/>
                    <a:pt x="3114" y="195"/>
                  </a:cubicBezTo>
                  <a:cubicBezTo>
                    <a:pt x="2888" y="64"/>
                    <a:pt x="2640" y="1"/>
                    <a:pt x="239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936;p21">
              <a:extLst>
                <a:ext uri="{FF2B5EF4-FFF2-40B4-BE49-F238E27FC236}">
                  <a16:creationId xmlns:a16="http://schemas.microsoft.com/office/drawing/2014/main" id="{29603C8A-B1C0-4B53-9221-0808EDB9F307}"/>
                </a:ext>
              </a:extLst>
            </p:cNvPr>
            <p:cNvSpPr/>
            <p:nvPr/>
          </p:nvSpPr>
          <p:spPr>
            <a:xfrm>
              <a:off x="2426650" y="2864698"/>
              <a:ext cx="294419" cy="302520"/>
            </a:xfrm>
            <a:custGeom>
              <a:avLst/>
              <a:gdLst/>
              <a:ahLst/>
              <a:cxnLst/>
              <a:rect l="l" t="t" r="r" b="b"/>
              <a:pathLst>
                <a:path w="4029" h="4140" extrusionOk="0">
                  <a:moveTo>
                    <a:pt x="1552" y="0"/>
                  </a:moveTo>
                  <a:lnTo>
                    <a:pt x="397" y="1988"/>
                  </a:lnTo>
                  <a:cubicBezTo>
                    <a:pt x="0" y="2673"/>
                    <a:pt x="232" y="3549"/>
                    <a:pt x="916" y="3946"/>
                  </a:cubicBezTo>
                  <a:cubicBezTo>
                    <a:pt x="1142" y="4077"/>
                    <a:pt x="1390" y="4140"/>
                    <a:pt x="1634" y="4140"/>
                  </a:cubicBezTo>
                  <a:cubicBezTo>
                    <a:pt x="2128" y="4140"/>
                    <a:pt x="2608" y="3885"/>
                    <a:pt x="2873" y="3427"/>
                  </a:cubicBezTo>
                  <a:lnTo>
                    <a:pt x="4028" y="1439"/>
                  </a:lnTo>
                  <a:lnTo>
                    <a:pt x="1552" y="0"/>
                  </a:lnTo>
                  <a:close/>
                </a:path>
              </a:pathLst>
            </a:custGeom>
            <a:solidFill>
              <a:srgbClr val="B7B7B7">
                <a:alpha val="26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937;p21">
              <a:extLst>
                <a:ext uri="{FF2B5EF4-FFF2-40B4-BE49-F238E27FC236}">
                  <a16:creationId xmlns:a16="http://schemas.microsoft.com/office/drawing/2014/main" id="{4A36592D-974B-4EB6-9D7E-324491300E95}"/>
                </a:ext>
              </a:extLst>
            </p:cNvPr>
            <p:cNvSpPr/>
            <p:nvPr/>
          </p:nvSpPr>
          <p:spPr>
            <a:xfrm>
              <a:off x="2570021" y="2712558"/>
              <a:ext cx="220467" cy="391376"/>
            </a:xfrm>
            <a:custGeom>
              <a:avLst/>
              <a:gdLst/>
              <a:ahLst/>
              <a:cxnLst/>
              <a:rect l="l" t="t" r="r" b="b"/>
              <a:pathLst>
                <a:path w="3017" h="5356" extrusionOk="0">
                  <a:moveTo>
                    <a:pt x="2325" y="0"/>
                  </a:moveTo>
                  <a:cubicBezTo>
                    <a:pt x="2247" y="0"/>
                    <a:pt x="2171" y="41"/>
                    <a:pt x="2129" y="113"/>
                  </a:cubicBezTo>
                  <a:cubicBezTo>
                    <a:pt x="2066" y="222"/>
                    <a:pt x="2103" y="360"/>
                    <a:pt x="2211" y="423"/>
                  </a:cubicBezTo>
                  <a:cubicBezTo>
                    <a:pt x="2428" y="547"/>
                    <a:pt x="2500" y="824"/>
                    <a:pt x="2374" y="1041"/>
                  </a:cubicBezTo>
                  <a:lnTo>
                    <a:pt x="63" y="5016"/>
                  </a:lnTo>
                  <a:cubicBezTo>
                    <a:pt x="1" y="5124"/>
                    <a:pt x="37" y="5262"/>
                    <a:pt x="145" y="5325"/>
                  </a:cubicBezTo>
                  <a:cubicBezTo>
                    <a:pt x="181" y="5345"/>
                    <a:pt x="220" y="5355"/>
                    <a:pt x="259" y="5355"/>
                  </a:cubicBezTo>
                  <a:cubicBezTo>
                    <a:pt x="337" y="5355"/>
                    <a:pt x="413" y="5315"/>
                    <a:pt x="455" y="5243"/>
                  </a:cubicBezTo>
                  <a:lnTo>
                    <a:pt x="2766" y="1268"/>
                  </a:lnTo>
                  <a:cubicBezTo>
                    <a:pt x="3017" y="837"/>
                    <a:pt x="2870" y="281"/>
                    <a:pt x="2439" y="31"/>
                  </a:cubicBezTo>
                  <a:cubicBezTo>
                    <a:pt x="2403" y="10"/>
                    <a:pt x="2364" y="0"/>
                    <a:pt x="23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2" name="Google Shape;949;p21">
            <a:extLst>
              <a:ext uri="{FF2B5EF4-FFF2-40B4-BE49-F238E27FC236}">
                <a16:creationId xmlns:a16="http://schemas.microsoft.com/office/drawing/2014/main" id="{DFC1DC3C-E5B2-425E-B944-D420C0EF1320}"/>
              </a:ext>
            </a:extLst>
          </p:cNvPr>
          <p:cNvGrpSpPr/>
          <p:nvPr/>
        </p:nvGrpSpPr>
        <p:grpSpPr>
          <a:xfrm>
            <a:off x="7995869" y="3873952"/>
            <a:ext cx="277612" cy="505736"/>
            <a:chOff x="5921939" y="3727114"/>
            <a:chExt cx="277612" cy="505736"/>
          </a:xfrm>
        </p:grpSpPr>
        <p:sp>
          <p:nvSpPr>
            <p:cNvPr id="43" name="Google Shape;950;p21">
              <a:extLst>
                <a:ext uri="{FF2B5EF4-FFF2-40B4-BE49-F238E27FC236}">
                  <a16:creationId xmlns:a16="http://schemas.microsoft.com/office/drawing/2014/main" id="{192F0A6E-7480-47FE-8D9B-CE5425EC4C72}"/>
                </a:ext>
              </a:extLst>
            </p:cNvPr>
            <p:cNvSpPr/>
            <p:nvPr/>
          </p:nvSpPr>
          <p:spPr>
            <a:xfrm>
              <a:off x="5921939" y="3782723"/>
              <a:ext cx="277612" cy="450127"/>
            </a:xfrm>
            <a:custGeom>
              <a:avLst/>
              <a:gdLst/>
              <a:ahLst/>
              <a:cxnLst/>
              <a:rect l="l" t="t" r="r" b="b"/>
              <a:pathLst>
                <a:path w="3799" h="6160" extrusionOk="0">
                  <a:moveTo>
                    <a:pt x="618" y="1"/>
                  </a:moveTo>
                  <a:lnTo>
                    <a:pt x="618" y="539"/>
                  </a:lnTo>
                  <a:cubicBezTo>
                    <a:pt x="248" y="772"/>
                    <a:pt x="0" y="1184"/>
                    <a:pt x="0" y="1654"/>
                  </a:cubicBezTo>
                  <a:lnTo>
                    <a:pt x="0" y="5843"/>
                  </a:lnTo>
                  <a:cubicBezTo>
                    <a:pt x="0" y="6089"/>
                    <a:pt x="849" y="6159"/>
                    <a:pt x="1898" y="6159"/>
                  </a:cubicBezTo>
                  <a:cubicBezTo>
                    <a:pt x="2947" y="6159"/>
                    <a:pt x="3798" y="6050"/>
                    <a:pt x="3798" y="5843"/>
                  </a:cubicBezTo>
                  <a:lnTo>
                    <a:pt x="3798" y="1654"/>
                  </a:lnTo>
                  <a:cubicBezTo>
                    <a:pt x="3798" y="1184"/>
                    <a:pt x="3551" y="771"/>
                    <a:pt x="3180" y="539"/>
                  </a:cubicBezTo>
                  <a:lnTo>
                    <a:pt x="3180" y="1"/>
                  </a:ln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951;p21">
              <a:extLst>
                <a:ext uri="{FF2B5EF4-FFF2-40B4-BE49-F238E27FC236}">
                  <a16:creationId xmlns:a16="http://schemas.microsoft.com/office/drawing/2014/main" id="{ABF2F10C-17AD-40DE-90C6-8AD33D4FC4A2}"/>
                </a:ext>
              </a:extLst>
            </p:cNvPr>
            <p:cNvSpPr/>
            <p:nvPr/>
          </p:nvSpPr>
          <p:spPr>
            <a:xfrm>
              <a:off x="5921939" y="3960219"/>
              <a:ext cx="277539" cy="154841"/>
            </a:xfrm>
            <a:custGeom>
              <a:avLst/>
              <a:gdLst/>
              <a:ahLst/>
              <a:cxnLst/>
              <a:rect l="l" t="t" r="r" b="b"/>
              <a:pathLst>
                <a:path w="3798" h="2119" extrusionOk="0">
                  <a:moveTo>
                    <a:pt x="0" y="1"/>
                  </a:moveTo>
                  <a:lnTo>
                    <a:pt x="0" y="2119"/>
                  </a:lnTo>
                  <a:lnTo>
                    <a:pt x="3797" y="2119"/>
                  </a:lnTo>
                  <a:lnTo>
                    <a:pt x="3797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952;p21">
              <a:extLst>
                <a:ext uri="{FF2B5EF4-FFF2-40B4-BE49-F238E27FC236}">
                  <a16:creationId xmlns:a16="http://schemas.microsoft.com/office/drawing/2014/main" id="{79FABE93-73BC-4B02-89D0-521CF97DFBF9}"/>
                </a:ext>
              </a:extLst>
            </p:cNvPr>
            <p:cNvSpPr/>
            <p:nvPr/>
          </p:nvSpPr>
          <p:spPr>
            <a:xfrm>
              <a:off x="5960011" y="3727114"/>
              <a:ext cx="201249" cy="47351"/>
            </a:xfrm>
            <a:custGeom>
              <a:avLst/>
              <a:gdLst/>
              <a:ahLst/>
              <a:cxnLst/>
              <a:rect l="l" t="t" r="r" b="b"/>
              <a:pathLst>
                <a:path w="2754" h="648" extrusionOk="0">
                  <a:moveTo>
                    <a:pt x="243" y="1"/>
                  </a:moveTo>
                  <a:cubicBezTo>
                    <a:pt x="110" y="1"/>
                    <a:pt x="1" y="110"/>
                    <a:pt x="1" y="243"/>
                  </a:cubicBezTo>
                  <a:lnTo>
                    <a:pt x="1" y="647"/>
                  </a:lnTo>
                  <a:lnTo>
                    <a:pt x="2752" y="647"/>
                  </a:lnTo>
                  <a:lnTo>
                    <a:pt x="2752" y="251"/>
                  </a:lnTo>
                  <a:cubicBezTo>
                    <a:pt x="2753" y="113"/>
                    <a:pt x="2641" y="1"/>
                    <a:pt x="250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953;p21">
              <a:extLst>
                <a:ext uri="{FF2B5EF4-FFF2-40B4-BE49-F238E27FC236}">
                  <a16:creationId xmlns:a16="http://schemas.microsoft.com/office/drawing/2014/main" id="{C7E6FE09-56E5-4358-A466-6AFD7B0D2966}"/>
                </a:ext>
              </a:extLst>
            </p:cNvPr>
            <p:cNvSpPr/>
            <p:nvPr/>
          </p:nvSpPr>
          <p:spPr>
            <a:xfrm>
              <a:off x="5965418" y="3732521"/>
              <a:ext cx="180641" cy="39825"/>
            </a:xfrm>
            <a:custGeom>
              <a:avLst/>
              <a:gdLst/>
              <a:ahLst/>
              <a:cxnLst/>
              <a:rect l="l" t="t" r="r" b="b"/>
              <a:pathLst>
                <a:path w="2472" h="545" extrusionOk="0">
                  <a:moveTo>
                    <a:pt x="170" y="0"/>
                  </a:moveTo>
                  <a:cubicBezTo>
                    <a:pt x="77" y="0"/>
                    <a:pt x="1" y="75"/>
                    <a:pt x="1" y="170"/>
                  </a:cubicBezTo>
                  <a:lnTo>
                    <a:pt x="1" y="503"/>
                  </a:lnTo>
                  <a:cubicBezTo>
                    <a:pt x="1" y="525"/>
                    <a:pt x="19" y="545"/>
                    <a:pt x="43" y="545"/>
                  </a:cubicBezTo>
                  <a:cubicBezTo>
                    <a:pt x="65" y="545"/>
                    <a:pt x="84" y="525"/>
                    <a:pt x="84" y="503"/>
                  </a:cubicBezTo>
                  <a:lnTo>
                    <a:pt x="84" y="170"/>
                  </a:lnTo>
                  <a:cubicBezTo>
                    <a:pt x="84" y="123"/>
                    <a:pt x="123" y="84"/>
                    <a:pt x="170" y="84"/>
                  </a:cubicBezTo>
                  <a:lnTo>
                    <a:pt x="2429" y="84"/>
                  </a:lnTo>
                  <a:cubicBezTo>
                    <a:pt x="2452" y="84"/>
                    <a:pt x="2472" y="65"/>
                    <a:pt x="2472" y="42"/>
                  </a:cubicBezTo>
                  <a:cubicBezTo>
                    <a:pt x="2472" y="19"/>
                    <a:pt x="2452" y="0"/>
                    <a:pt x="242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954;p21">
              <a:extLst>
                <a:ext uri="{FF2B5EF4-FFF2-40B4-BE49-F238E27FC236}">
                  <a16:creationId xmlns:a16="http://schemas.microsoft.com/office/drawing/2014/main" id="{156CC8D2-F977-4CDF-B96E-9B9AD553558F}"/>
                </a:ext>
              </a:extLst>
            </p:cNvPr>
            <p:cNvSpPr/>
            <p:nvPr/>
          </p:nvSpPr>
          <p:spPr>
            <a:xfrm>
              <a:off x="5960157" y="3769058"/>
              <a:ext cx="201102" cy="5334"/>
            </a:xfrm>
            <a:custGeom>
              <a:avLst/>
              <a:gdLst/>
              <a:ahLst/>
              <a:cxnLst/>
              <a:rect l="l" t="t" r="r" b="b"/>
              <a:pathLst>
                <a:path w="2752" h="73" extrusionOk="0">
                  <a:moveTo>
                    <a:pt x="1" y="1"/>
                  </a:moveTo>
                  <a:lnTo>
                    <a:pt x="1" y="72"/>
                  </a:lnTo>
                  <a:lnTo>
                    <a:pt x="2751" y="72"/>
                  </a:lnTo>
                  <a:lnTo>
                    <a:pt x="2751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955;p21">
              <a:extLst>
                <a:ext uri="{FF2B5EF4-FFF2-40B4-BE49-F238E27FC236}">
                  <a16:creationId xmlns:a16="http://schemas.microsoft.com/office/drawing/2014/main" id="{BECFDEA8-979B-43D7-80F8-24112E31BC72}"/>
                </a:ext>
              </a:extLst>
            </p:cNvPr>
            <p:cNvSpPr/>
            <p:nvPr/>
          </p:nvSpPr>
          <p:spPr>
            <a:xfrm>
              <a:off x="5955115" y="3774246"/>
              <a:ext cx="211114" cy="15784"/>
            </a:xfrm>
            <a:custGeom>
              <a:avLst/>
              <a:gdLst/>
              <a:ahLst/>
              <a:cxnLst/>
              <a:rect l="l" t="t" r="r" b="b"/>
              <a:pathLst>
                <a:path w="2889" h="216" extrusionOk="0">
                  <a:moveTo>
                    <a:pt x="108" y="0"/>
                  </a:moveTo>
                  <a:cubicBezTo>
                    <a:pt x="47" y="0"/>
                    <a:pt x="0" y="49"/>
                    <a:pt x="0" y="108"/>
                  </a:cubicBezTo>
                  <a:cubicBezTo>
                    <a:pt x="0" y="168"/>
                    <a:pt x="49" y="215"/>
                    <a:pt x="108" y="215"/>
                  </a:cubicBezTo>
                  <a:lnTo>
                    <a:pt x="2781" y="215"/>
                  </a:lnTo>
                  <a:cubicBezTo>
                    <a:pt x="2840" y="215"/>
                    <a:pt x="2887" y="168"/>
                    <a:pt x="2889" y="108"/>
                  </a:cubicBezTo>
                  <a:cubicBezTo>
                    <a:pt x="2889" y="47"/>
                    <a:pt x="2840" y="0"/>
                    <a:pt x="278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956;p21">
              <a:extLst>
                <a:ext uri="{FF2B5EF4-FFF2-40B4-BE49-F238E27FC236}">
                  <a16:creationId xmlns:a16="http://schemas.microsoft.com/office/drawing/2014/main" id="{0EB0C5DD-B601-4FA9-ABAA-8719361B6D36}"/>
                </a:ext>
              </a:extLst>
            </p:cNvPr>
            <p:cNvSpPr/>
            <p:nvPr/>
          </p:nvSpPr>
          <p:spPr>
            <a:xfrm>
              <a:off x="5960303" y="3789957"/>
              <a:ext cx="200810" cy="5261"/>
            </a:xfrm>
            <a:custGeom>
              <a:avLst/>
              <a:gdLst/>
              <a:ahLst/>
              <a:cxnLst/>
              <a:rect l="l" t="t" r="r" b="b"/>
              <a:pathLst>
                <a:path w="2748" h="72" extrusionOk="0">
                  <a:moveTo>
                    <a:pt x="1" y="0"/>
                  </a:moveTo>
                  <a:lnTo>
                    <a:pt x="1" y="72"/>
                  </a:lnTo>
                  <a:lnTo>
                    <a:pt x="2747" y="72"/>
                  </a:lnTo>
                  <a:lnTo>
                    <a:pt x="2747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957;p21">
              <a:extLst>
                <a:ext uri="{FF2B5EF4-FFF2-40B4-BE49-F238E27FC236}">
                  <a16:creationId xmlns:a16="http://schemas.microsoft.com/office/drawing/2014/main" id="{940D0310-87A9-442C-8B13-977D200A651F}"/>
                </a:ext>
              </a:extLst>
            </p:cNvPr>
            <p:cNvSpPr/>
            <p:nvPr/>
          </p:nvSpPr>
          <p:spPr>
            <a:xfrm>
              <a:off x="5989533" y="3982287"/>
              <a:ext cx="142350" cy="120497"/>
            </a:xfrm>
            <a:custGeom>
              <a:avLst/>
              <a:gdLst/>
              <a:ahLst/>
              <a:cxnLst/>
              <a:rect l="l" t="t" r="r" b="b"/>
              <a:pathLst>
                <a:path w="1948" h="1649" extrusionOk="0">
                  <a:moveTo>
                    <a:pt x="496" y="1"/>
                  </a:moveTo>
                  <a:cubicBezTo>
                    <a:pt x="223" y="1"/>
                    <a:pt x="0" y="223"/>
                    <a:pt x="0" y="497"/>
                  </a:cubicBezTo>
                  <a:cubicBezTo>
                    <a:pt x="0" y="1050"/>
                    <a:pt x="973" y="1648"/>
                    <a:pt x="973" y="1648"/>
                  </a:cubicBezTo>
                  <a:cubicBezTo>
                    <a:pt x="973" y="1648"/>
                    <a:pt x="1947" y="988"/>
                    <a:pt x="1947" y="497"/>
                  </a:cubicBezTo>
                  <a:cubicBezTo>
                    <a:pt x="1947" y="223"/>
                    <a:pt x="1724" y="1"/>
                    <a:pt x="1451" y="1"/>
                  </a:cubicBezTo>
                  <a:cubicBezTo>
                    <a:pt x="1224" y="1"/>
                    <a:pt x="1033" y="153"/>
                    <a:pt x="973" y="360"/>
                  </a:cubicBezTo>
                  <a:cubicBezTo>
                    <a:pt x="914" y="153"/>
                    <a:pt x="722" y="1"/>
                    <a:pt x="49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958;p21">
              <a:extLst>
                <a:ext uri="{FF2B5EF4-FFF2-40B4-BE49-F238E27FC236}">
                  <a16:creationId xmlns:a16="http://schemas.microsoft.com/office/drawing/2014/main" id="{61F38C00-EC6B-45BE-9A8C-0BB976DEB36C}"/>
                </a:ext>
              </a:extLst>
            </p:cNvPr>
            <p:cNvSpPr/>
            <p:nvPr/>
          </p:nvSpPr>
          <p:spPr>
            <a:xfrm>
              <a:off x="6030820" y="4019116"/>
              <a:ext cx="59775" cy="59773"/>
            </a:xfrm>
            <a:custGeom>
              <a:avLst/>
              <a:gdLst/>
              <a:ahLst/>
              <a:cxnLst/>
              <a:rect l="l" t="t" r="r" b="b"/>
              <a:pathLst>
                <a:path w="818" h="818" extrusionOk="0">
                  <a:moveTo>
                    <a:pt x="253" y="0"/>
                  </a:moveTo>
                  <a:lnTo>
                    <a:pt x="253" y="253"/>
                  </a:lnTo>
                  <a:lnTo>
                    <a:pt x="1" y="253"/>
                  </a:lnTo>
                  <a:lnTo>
                    <a:pt x="1" y="566"/>
                  </a:lnTo>
                  <a:lnTo>
                    <a:pt x="253" y="566"/>
                  </a:lnTo>
                  <a:lnTo>
                    <a:pt x="253" y="818"/>
                  </a:lnTo>
                  <a:lnTo>
                    <a:pt x="566" y="818"/>
                  </a:lnTo>
                  <a:lnTo>
                    <a:pt x="566" y="566"/>
                  </a:lnTo>
                  <a:lnTo>
                    <a:pt x="817" y="566"/>
                  </a:lnTo>
                  <a:lnTo>
                    <a:pt x="817" y="253"/>
                  </a:lnTo>
                  <a:lnTo>
                    <a:pt x="566" y="253"/>
                  </a:lnTo>
                  <a:lnTo>
                    <a:pt x="56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8858350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" name="Google Shape;390;p17"/>
          <p:cNvSpPr txBox="1"/>
          <p:nvPr/>
        </p:nvSpPr>
        <p:spPr>
          <a:xfrm>
            <a:off x="311700" y="292624"/>
            <a:ext cx="8520600" cy="1033255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latin typeface="Fira Sans"/>
                <a:ea typeface="Fira Sans"/>
                <a:cs typeface="Fira Sans"/>
                <a:sym typeface="Fira Sans"/>
              </a:rPr>
              <a:t>Analysis Using the Systems Theory and Swiss-Cheese Model</a:t>
            </a:r>
            <a:endParaRPr lang="en-US" sz="2800" b="1" dirty="0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446" name="Google Shape;446;p17"/>
          <p:cNvSpPr txBox="1"/>
          <p:nvPr/>
        </p:nvSpPr>
        <p:spPr>
          <a:xfrm>
            <a:off x="506010" y="1532070"/>
            <a:ext cx="4065990" cy="3318805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Healthcare service operates as a complex system of interactive emergent processes (</a:t>
            </a:r>
            <a:r>
              <a:rPr lang="en-US" sz="1200" dirty="0" err="1">
                <a:latin typeface="Roboto"/>
                <a:ea typeface="Roboto"/>
                <a:cs typeface="Roboto"/>
                <a:sym typeface="Roboto"/>
              </a:rPr>
              <a:t>Engelseth</a:t>
            </a: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 et al., 2020).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Systems Theory views healthcare outcomes as emergent properties rather than isolated events.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Implementing Systems Theory can mitigate adverse events and enhance patient care while maintaining individual accountability (Anderson, 2016).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The Swiss Cheese Model is employed for root cause analysis and safety measures in various industries, including healthcare (</a:t>
            </a:r>
            <a:r>
              <a:rPr lang="en-US" sz="1200" dirty="0" err="1">
                <a:latin typeface="Roboto"/>
                <a:ea typeface="Roboto"/>
                <a:cs typeface="Roboto"/>
                <a:sym typeface="Roboto"/>
              </a:rPr>
              <a:t>Wiegmann</a:t>
            </a: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 et al., 2022).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This model includes multiple defensive layers with inherent “holes” that can align, leading to failure (</a:t>
            </a:r>
            <a:r>
              <a:rPr lang="en-US" sz="1200" dirty="0" err="1">
                <a:latin typeface="Roboto"/>
                <a:ea typeface="Roboto"/>
                <a:cs typeface="Roboto"/>
                <a:sym typeface="Roboto"/>
              </a:rPr>
              <a:t>Wiegmann</a:t>
            </a: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 et al., 2022).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In the </a:t>
            </a:r>
            <a:r>
              <a:rPr lang="en-US" sz="1200" dirty="0" err="1">
                <a:latin typeface="Roboto"/>
                <a:ea typeface="Roboto"/>
                <a:cs typeface="Roboto"/>
                <a:sym typeface="Roboto"/>
              </a:rPr>
              <a:t>SaTH</a:t>
            </a: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 maternity unit case, simultaneous alignment of holes resulted in harm to mothers and babies.</a:t>
            </a:r>
          </a:p>
        </p:txBody>
      </p:sp>
      <p:pic>
        <p:nvPicPr>
          <p:cNvPr id="3074" name="Picture 2" descr="Swiss Cheese Model of Safety: Applications Across Industries">
            <a:extLst>
              <a:ext uri="{FF2B5EF4-FFF2-40B4-BE49-F238E27FC236}">
                <a16:creationId xmlns:a16="http://schemas.microsoft.com/office/drawing/2014/main" id="{0AB7C61F-3732-46D2-B0F7-DE01C6E52F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81534" y="2366010"/>
            <a:ext cx="4214228" cy="1624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oogle Shape;938;p21">
            <a:extLst>
              <a:ext uri="{FF2B5EF4-FFF2-40B4-BE49-F238E27FC236}">
                <a16:creationId xmlns:a16="http://schemas.microsoft.com/office/drawing/2014/main" id="{603E4E29-5CF0-4889-8029-5916DB2295D1}"/>
              </a:ext>
            </a:extLst>
          </p:cNvPr>
          <p:cNvGrpSpPr/>
          <p:nvPr/>
        </p:nvGrpSpPr>
        <p:grpSpPr>
          <a:xfrm>
            <a:off x="8135990" y="50749"/>
            <a:ext cx="544701" cy="447935"/>
            <a:chOff x="2779087" y="1632894"/>
            <a:chExt cx="544701" cy="447935"/>
          </a:xfrm>
        </p:grpSpPr>
        <p:sp>
          <p:nvSpPr>
            <p:cNvPr id="6" name="Google Shape;939;p21">
              <a:extLst>
                <a:ext uri="{FF2B5EF4-FFF2-40B4-BE49-F238E27FC236}">
                  <a16:creationId xmlns:a16="http://schemas.microsoft.com/office/drawing/2014/main" id="{86B09A84-7B44-45BB-8CF4-EBBD4D724C01}"/>
                </a:ext>
              </a:extLst>
            </p:cNvPr>
            <p:cNvSpPr/>
            <p:nvPr/>
          </p:nvSpPr>
          <p:spPr>
            <a:xfrm>
              <a:off x="2928889" y="1632894"/>
              <a:ext cx="244874" cy="127438"/>
            </a:xfrm>
            <a:custGeom>
              <a:avLst/>
              <a:gdLst/>
              <a:ahLst/>
              <a:cxnLst/>
              <a:rect l="l" t="t" r="r" b="b"/>
              <a:pathLst>
                <a:path w="3351" h="1744" extrusionOk="0">
                  <a:moveTo>
                    <a:pt x="2779" y="378"/>
                  </a:moveTo>
                  <a:cubicBezTo>
                    <a:pt x="2886" y="378"/>
                    <a:pt x="2974" y="465"/>
                    <a:pt x="2974" y="573"/>
                  </a:cubicBezTo>
                  <a:lnTo>
                    <a:pt x="2974" y="1171"/>
                  </a:lnTo>
                  <a:cubicBezTo>
                    <a:pt x="2974" y="1278"/>
                    <a:pt x="2887" y="1366"/>
                    <a:pt x="2779" y="1366"/>
                  </a:cubicBezTo>
                  <a:lnTo>
                    <a:pt x="576" y="1366"/>
                  </a:lnTo>
                  <a:cubicBezTo>
                    <a:pt x="468" y="1366"/>
                    <a:pt x="379" y="1279"/>
                    <a:pt x="379" y="1171"/>
                  </a:cubicBezTo>
                  <a:lnTo>
                    <a:pt x="379" y="573"/>
                  </a:lnTo>
                  <a:cubicBezTo>
                    <a:pt x="379" y="466"/>
                    <a:pt x="466" y="378"/>
                    <a:pt x="576" y="378"/>
                  </a:cubicBezTo>
                  <a:close/>
                  <a:moveTo>
                    <a:pt x="574" y="0"/>
                  </a:moveTo>
                  <a:cubicBezTo>
                    <a:pt x="259" y="0"/>
                    <a:pt x="1" y="257"/>
                    <a:pt x="1" y="573"/>
                  </a:cubicBezTo>
                  <a:lnTo>
                    <a:pt x="1" y="1171"/>
                  </a:lnTo>
                  <a:cubicBezTo>
                    <a:pt x="1" y="1487"/>
                    <a:pt x="259" y="1744"/>
                    <a:pt x="574" y="1744"/>
                  </a:cubicBezTo>
                  <a:lnTo>
                    <a:pt x="2778" y="1744"/>
                  </a:lnTo>
                  <a:cubicBezTo>
                    <a:pt x="3094" y="1744"/>
                    <a:pt x="3351" y="1487"/>
                    <a:pt x="3351" y="1171"/>
                  </a:cubicBezTo>
                  <a:lnTo>
                    <a:pt x="3351" y="573"/>
                  </a:lnTo>
                  <a:cubicBezTo>
                    <a:pt x="3351" y="258"/>
                    <a:pt x="3094" y="0"/>
                    <a:pt x="277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" name="Google Shape;940;p21">
              <a:extLst>
                <a:ext uri="{FF2B5EF4-FFF2-40B4-BE49-F238E27FC236}">
                  <a16:creationId xmlns:a16="http://schemas.microsoft.com/office/drawing/2014/main" id="{848D2FA0-2405-476B-81A8-2DB8304B3BEC}"/>
                </a:ext>
              </a:extLst>
            </p:cNvPr>
            <p:cNvSpPr/>
            <p:nvPr/>
          </p:nvSpPr>
          <p:spPr>
            <a:xfrm>
              <a:off x="2779233" y="1694569"/>
              <a:ext cx="544555" cy="386261"/>
            </a:xfrm>
            <a:custGeom>
              <a:avLst/>
              <a:gdLst/>
              <a:ahLst/>
              <a:cxnLst/>
              <a:rect l="l" t="t" r="r" b="b"/>
              <a:pathLst>
                <a:path w="7452" h="5286" extrusionOk="0">
                  <a:moveTo>
                    <a:pt x="1181" y="0"/>
                  </a:moveTo>
                  <a:cubicBezTo>
                    <a:pt x="528" y="0"/>
                    <a:pt x="0" y="529"/>
                    <a:pt x="0" y="1181"/>
                  </a:cubicBezTo>
                  <a:lnTo>
                    <a:pt x="0" y="5285"/>
                  </a:lnTo>
                  <a:lnTo>
                    <a:pt x="7451" y="5285"/>
                  </a:lnTo>
                  <a:lnTo>
                    <a:pt x="7451" y="1141"/>
                  </a:lnTo>
                  <a:cubicBezTo>
                    <a:pt x="7450" y="511"/>
                    <a:pt x="6940" y="0"/>
                    <a:pt x="6309" y="0"/>
                  </a:cubicBez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941;p21">
              <a:extLst>
                <a:ext uri="{FF2B5EF4-FFF2-40B4-BE49-F238E27FC236}">
                  <a16:creationId xmlns:a16="http://schemas.microsoft.com/office/drawing/2014/main" id="{80DD5416-01F8-4FC5-8D33-EC962A5C83DA}"/>
                </a:ext>
              </a:extLst>
            </p:cNvPr>
            <p:cNvSpPr/>
            <p:nvPr/>
          </p:nvSpPr>
          <p:spPr>
            <a:xfrm>
              <a:off x="2779087" y="1798041"/>
              <a:ext cx="544628" cy="18414"/>
            </a:xfrm>
            <a:custGeom>
              <a:avLst/>
              <a:gdLst/>
              <a:ahLst/>
              <a:cxnLst/>
              <a:rect l="l" t="t" r="r" b="b"/>
              <a:pathLst>
                <a:path w="7453" h="252" extrusionOk="0">
                  <a:moveTo>
                    <a:pt x="0" y="0"/>
                  </a:moveTo>
                  <a:lnTo>
                    <a:pt x="0" y="251"/>
                  </a:lnTo>
                  <a:lnTo>
                    <a:pt x="7452" y="251"/>
                  </a:lnTo>
                  <a:lnTo>
                    <a:pt x="745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942;p21">
              <a:extLst>
                <a:ext uri="{FF2B5EF4-FFF2-40B4-BE49-F238E27FC236}">
                  <a16:creationId xmlns:a16="http://schemas.microsoft.com/office/drawing/2014/main" id="{78338E04-E875-4AAC-AA2C-72083421D792}"/>
                </a:ext>
              </a:extLst>
            </p:cNvPr>
            <p:cNvSpPr/>
            <p:nvPr/>
          </p:nvSpPr>
          <p:spPr>
            <a:xfrm>
              <a:off x="2935977" y="1843785"/>
              <a:ext cx="230698" cy="209499"/>
            </a:xfrm>
            <a:custGeom>
              <a:avLst/>
              <a:gdLst/>
              <a:ahLst/>
              <a:cxnLst/>
              <a:rect l="l" t="t" r="r" b="b"/>
              <a:pathLst>
                <a:path w="3157" h="2867" extrusionOk="0">
                  <a:moveTo>
                    <a:pt x="1577" y="0"/>
                  </a:moveTo>
                  <a:cubicBezTo>
                    <a:pt x="931" y="0"/>
                    <a:pt x="344" y="442"/>
                    <a:pt x="185" y="1098"/>
                  </a:cubicBezTo>
                  <a:cubicBezTo>
                    <a:pt x="0" y="1867"/>
                    <a:pt x="474" y="2640"/>
                    <a:pt x="1243" y="2827"/>
                  </a:cubicBezTo>
                  <a:cubicBezTo>
                    <a:pt x="1356" y="2854"/>
                    <a:pt x="1468" y="2867"/>
                    <a:pt x="1579" y="2867"/>
                  </a:cubicBezTo>
                  <a:cubicBezTo>
                    <a:pt x="2226" y="2867"/>
                    <a:pt x="2813" y="2425"/>
                    <a:pt x="2971" y="1769"/>
                  </a:cubicBezTo>
                  <a:cubicBezTo>
                    <a:pt x="3157" y="1000"/>
                    <a:pt x="2683" y="226"/>
                    <a:pt x="1913" y="40"/>
                  </a:cubicBezTo>
                  <a:cubicBezTo>
                    <a:pt x="1801" y="13"/>
                    <a:pt x="1688" y="0"/>
                    <a:pt x="15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" name="Google Shape;943;p21">
              <a:extLst>
                <a:ext uri="{FF2B5EF4-FFF2-40B4-BE49-F238E27FC236}">
                  <a16:creationId xmlns:a16="http://schemas.microsoft.com/office/drawing/2014/main" id="{1F7E56E3-CB45-402F-A7F8-127B97B774D0}"/>
                </a:ext>
              </a:extLst>
            </p:cNvPr>
            <p:cNvSpPr/>
            <p:nvPr/>
          </p:nvSpPr>
          <p:spPr>
            <a:xfrm>
              <a:off x="2979164" y="1876376"/>
              <a:ext cx="144542" cy="144610"/>
            </a:xfrm>
            <a:custGeom>
              <a:avLst/>
              <a:gdLst/>
              <a:ahLst/>
              <a:cxnLst/>
              <a:rect l="l" t="t" r="r" b="b"/>
              <a:pathLst>
                <a:path w="1978" h="1979" extrusionOk="0">
                  <a:moveTo>
                    <a:pt x="663" y="1"/>
                  </a:moveTo>
                  <a:lnTo>
                    <a:pt x="663" y="664"/>
                  </a:lnTo>
                  <a:lnTo>
                    <a:pt x="0" y="664"/>
                  </a:lnTo>
                  <a:lnTo>
                    <a:pt x="0" y="1315"/>
                  </a:lnTo>
                  <a:lnTo>
                    <a:pt x="663" y="1315"/>
                  </a:lnTo>
                  <a:lnTo>
                    <a:pt x="663" y="1978"/>
                  </a:lnTo>
                  <a:lnTo>
                    <a:pt x="1313" y="1978"/>
                  </a:lnTo>
                  <a:lnTo>
                    <a:pt x="1313" y="1315"/>
                  </a:lnTo>
                  <a:lnTo>
                    <a:pt x="1977" y="1315"/>
                  </a:lnTo>
                  <a:lnTo>
                    <a:pt x="1977" y="664"/>
                  </a:lnTo>
                  <a:lnTo>
                    <a:pt x="1313" y="664"/>
                  </a:lnTo>
                  <a:lnTo>
                    <a:pt x="1313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" name="Google Shape;949;p21">
            <a:extLst>
              <a:ext uri="{FF2B5EF4-FFF2-40B4-BE49-F238E27FC236}">
                <a16:creationId xmlns:a16="http://schemas.microsoft.com/office/drawing/2014/main" id="{C1D718FF-13D4-451B-A2C2-CC02B412666D}"/>
              </a:ext>
            </a:extLst>
          </p:cNvPr>
          <p:cNvGrpSpPr/>
          <p:nvPr/>
        </p:nvGrpSpPr>
        <p:grpSpPr>
          <a:xfrm>
            <a:off x="7595401" y="3990570"/>
            <a:ext cx="277612" cy="505736"/>
            <a:chOff x="5921939" y="3727114"/>
            <a:chExt cx="277612" cy="505736"/>
          </a:xfrm>
        </p:grpSpPr>
        <p:sp>
          <p:nvSpPr>
            <p:cNvPr id="12" name="Google Shape;950;p21">
              <a:extLst>
                <a:ext uri="{FF2B5EF4-FFF2-40B4-BE49-F238E27FC236}">
                  <a16:creationId xmlns:a16="http://schemas.microsoft.com/office/drawing/2014/main" id="{31983139-5823-4C97-ABB8-663E1FF93B1E}"/>
                </a:ext>
              </a:extLst>
            </p:cNvPr>
            <p:cNvSpPr/>
            <p:nvPr/>
          </p:nvSpPr>
          <p:spPr>
            <a:xfrm>
              <a:off x="5921939" y="3782723"/>
              <a:ext cx="277612" cy="450127"/>
            </a:xfrm>
            <a:custGeom>
              <a:avLst/>
              <a:gdLst/>
              <a:ahLst/>
              <a:cxnLst/>
              <a:rect l="l" t="t" r="r" b="b"/>
              <a:pathLst>
                <a:path w="3799" h="6160" extrusionOk="0">
                  <a:moveTo>
                    <a:pt x="618" y="1"/>
                  </a:moveTo>
                  <a:lnTo>
                    <a:pt x="618" y="539"/>
                  </a:lnTo>
                  <a:cubicBezTo>
                    <a:pt x="248" y="772"/>
                    <a:pt x="0" y="1184"/>
                    <a:pt x="0" y="1654"/>
                  </a:cubicBezTo>
                  <a:lnTo>
                    <a:pt x="0" y="5843"/>
                  </a:lnTo>
                  <a:cubicBezTo>
                    <a:pt x="0" y="6089"/>
                    <a:pt x="849" y="6159"/>
                    <a:pt x="1898" y="6159"/>
                  </a:cubicBezTo>
                  <a:cubicBezTo>
                    <a:pt x="2947" y="6159"/>
                    <a:pt x="3798" y="6050"/>
                    <a:pt x="3798" y="5843"/>
                  </a:cubicBezTo>
                  <a:lnTo>
                    <a:pt x="3798" y="1654"/>
                  </a:lnTo>
                  <a:cubicBezTo>
                    <a:pt x="3798" y="1184"/>
                    <a:pt x="3551" y="771"/>
                    <a:pt x="3180" y="539"/>
                  </a:cubicBezTo>
                  <a:lnTo>
                    <a:pt x="3180" y="1"/>
                  </a:ln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951;p21">
              <a:extLst>
                <a:ext uri="{FF2B5EF4-FFF2-40B4-BE49-F238E27FC236}">
                  <a16:creationId xmlns:a16="http://schemas.microsoft.com/office/drawing/2014/main" id="{662B5FD0-851A-4F8F-BBB5-76191D22BD18}"/>
                </a:ext>
              </a:extLst>
            </p:cNvPr>
            <p:cNvSpPr/>
            <p:nvPr/>
          </p:nvSpPr>
          <p:spPr>
            <a:xfrm>
              <a:off x="5921939" y="3960219"/>
              <a:ext cx="277539" cy="154841"/>
            </a:xfrm>
            <a:custGeom>
              <a:avLst/>
              <a:gdLst/>
              <a:ahLst/>
              <a:cxnLst/>
              <a:rect l="l" t="t" r="r" b="b"/>
              <a:pathLst>
                <a:path w="3798" h="2119" extrusionOk="0">
                  <a:moveTo>
                    <a:pt x="0" y="1"/>
                  </a:moveTo>
                  <a:lnTo>
                    <a:pt x="0" y="2119"/>
                  </a:lnTo>
                  <a:lnTo>
                    <a:pt x="3797" y="2119"/>
                  </a:lnTo>
                  <a:lnTo>
                    <a:pt x="3797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952;p21">
              <a:extLst>
                <a:ext uri="{FF2B5EF4-FFF2-40B4-BE49-F238E27FC236}">
                  <a16:creationId xmlns:a16="http://schemas.microsoft.com/office/drawing/2014/main" id="{7696BEF1-E11A-4FD8-A68D-30DBE3967CB2}"/>
                </a:ext>
              </a:extLst>
            </p:cNvPr>
            <p:cNvSpPr/>
            <p:nvPr/>
          </p:nvSpPr>
          <p:spPr>
            <a:xfrm>
              <a:off x="5960011" y="3727114"/>
              <a:ext cx="201249" cy="47351"/>
            </a:xfrm>
            <a:custGeom>
              <a:avLst/>
              <a:gdLst/>
              <a:ahLst/>
              <a:cxnLst/>
              <a:rect l="l" t="t" r="r" b="b"/>
              <a:pathLst>
                <a:path w="2754" h="648" extrusionOk="0">
                  <a:moveTo>
                    <a:pt x="243" y="1"/>
                  </a:moveTo>
                  <a:cubicBezTo>
                    <a:pt x="110" y="1"/>
                    <a:pt x="1" y="110"/>
                    <a:pt x="1" y="243"/>
                  </a:cubicBezTo>
                  <a:lnTo>
                    <a:pt x="1" y="647"/>
                  </a:lnTo>
                  <a:lnTo>
                    <a:pt x="2752" y="647"/>
                  </a:lnTo>
                  <a:lnTo>
                    <a:pt x="2752" y="251"/>
                  </a:lnTo>
                  <a:cubicBezTo>
                    <a:pt x="2753" y="113"/>
                    <a:pt x="2641" y="1"/>
                    <a:pt x="250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953;p21">
              <a:extLst>
                <a:ext uri="{FF2B5EF4-FFF2-40B4-BE49-F238E27FC236}">
                  <a16:creationId xmlns:a16="http://schemas.microsoft.com/office/drawing/2014/main" id="{66250ACD-710B-4E67-8AA2-1E966B8F274A}"/>
                </a:ext>
              </a:extLst>
            </p:cNvPr>
            <p:cNvSpPr/>
            <p:nvPr/>
          </p:nvSpPr>
          <p:spPr>
            <a:xfrm>
              <a:off x="5965418" y="3732521"/>
              <a:ext cx="180641" cy="39825"/>
            </a:xfrm>
            <a:custGeom>
              <a:avLst/>
              <a:gdLst/>
              <a:ahLst/>
              <a:cxnLst/>
              <a:rect l="l" t="t" r="r" b="b"/>
              <a:pathLst>
                <a:path w="2472" h="545" extrusionOk="0">
                  <a:moveTo>
                    <a:pt x="170" y="0"/>
                  </a:moveTo>
                  <a:cubicBezTo>
                    <a:pt x="77" y="0"/>
                    <a:pt x="1" y="75"/>
                    <a:pt x="1" y="170"/>
                  </a:cubicBezTo>
                  <a:lnTo>
                    <a:pt x="1" y="503"/>
                  </a:lnTo>
                  <a:cubicBezTo>
                    <a:pt x="1" y="525"/>
                    <a:pt x="19" y="545"/>
                    <a:pt x="43" y="545"/>
                  </a:cubicBezTo>
                  <a:cubicBezTo>
                    <a:pt x="65" y="545"/>
                    <a:pt x="84" y="525"/>
                    <a:pt x="84" y="503"/>
                  </a:cubicBezTo>
                  <a:lnTo>
                    <a:pt x="84" y="170"/>
                  </a:lnTo>
                  <a:cubicBezTo>
                    <a:pt x="84" y="123"/>
                    <a:pt x="123" y="84"/>
                    <a:pt x="170" y="84"/>
                  </a:cubicBezTo>
                  <a:lnTo>
                    <a:pt x="2429" y="84"/>
                  </a:lnTo>
                  <a:cubicBezTo>
                    <a:pt x="2452" y="84"/>
                    <a:pt x="2472" y="65"/>
                    <a:pt x="2472" y="42"/>
                  </a:cubicBezTo>
                  <a:cubicBezTo>
                    <a:pt x="2472" y="19"/>
                    <a:pt x="2452" y="0"/>
                    <a:pt x="242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954;p21">
              <a:extLst>
                <a:ext uri="{FF2B5EF4-FFF2-40B4-BE49-F238E27FC236}">
                  <a16:creationId xmlns:a16="http://schemas.microsoft.com/office/drawing/2014/main" id="{33F91653-B8FE-48D1-9BE9-D8110B0B383C}"/>
                </a:ext>
              </a:extLst>
            </p:cNvPr>
            <p:cNvSpPr/>
            <p:nvPr/>
          </p:nvSpPr>
          <p:spPr>
            <a:xfrm>
              <a:off x="5960157" y="3769058"/>
              <a:ext cx="201102" cy="5334"/>
            </a:xfrm>
            <a:custGeom>
              <a:avLst/>
              <a:gdLst/>
              <a:ahLst/>
              <a:cxnLst/>
              <a:rect l="l" t="t" r="r" b="b"/>
              <a:pathLst>
                <a:path w="2752" h="73" extrusionOk="0">
                  <a:moveTo>
                    <a:pt x="1" y="1"/>
                  </a:moveTo>
                  <a:lnTo>
                    <a:pt x="1" y="72"/>
                  </a:lnTo>
                  <a:lnTo>
                    <a:pt x="2751" y="72"/>
                  </a:lnTo>
                  <a:lnTo>
                    <a:pt x="2751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955;p21">
              <a:extLst>
                <a:ext uri="{FF2B5EF4-FFF2-40B4-BE49-F238E27FC236}">
                  <a16:creationId xmlns:a16="http://schemas.microsoft.com/office/drawing/2014/main" id="{A9C7E0F9-73FE-4B67-ABB0-5F8159F73BD8}"/>
                </a:ext>
              </a:extLst>
            </p:cNvPr>
            <p:cNvSpPr/>
            <p:nvPr/>
          </p:nvSpPr>
          <p:spPr>
            <a:xfrm>
              <a:off x="5955115" y="3774246"/>
              <a:ext cx="211114" cy="15784"/>
            </a:xfrm>
            <a:custGeom>
              <a:avLst/>
              <a:gdLst/>
              <a:ahLst/>
              <a:cxnLst/>
              <a:rect l="l" t="t" r="r" b="b"/>
              <a:pathLst>
                <a:path w="2889" h="216" extrusionOk="0">
                  <a:moveTo>
                    <a:pt x="108" y="0"/>
                  </a:moveTo>
                  <a:cubicBezTo>
                    <a:pt x="47" y="0"/>
                    <a:pt x="0" y="49"/>
                    <a:pt x="0" y="108"/>
                  </a:cubicBezTo>
                  <a:cubicBezTo>
                    <a:pt x="0" y="168"/>
                    <a:pt x="49" y="215"/>
                    <a:pt x="108" y="215"/>
                  </a:cubicBezTo>
                  <a:lnTo>
                    <a:pt x="2781" y="215"/>
                  </a:lnTo>
                  <a:cubicBezTo>
                    <a:pt x="2840" y="215"/>
                    <a:pt x="2887" y="168"/>
                    <a:pt x="2889" y="108"/>
                  </a:cubicBezTo>
                  <a:cubicBezTo>
                    <a:pt x="2889" y="47"/>
                    <a:pt x="2840" y="0"/>
                    <a:pt x="278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956;p21">
              <a:extLst>
                <a:ext uri="{FF2B5EF4-FFF2-40B4-BE49-F238E27FC236}">
                  <a16:creationId xmlns:a16="http://schemas.microsoft.com/office/drawing/2014/main" id="{16398722-009B-4FD0-BFF8-F70596F2E8AD}"/>
                </a:ext>
              </a:extLst>
            </p:cNvPr>
            <p:cNvSpPr/>
            <p:nvPr/>
          </p:nvSpPr>
          <p:spPr>
            <a:xfrm>
              <a:off x="5960303" y="3789957"/>
              <a:ext cx="200810" cy="5261"/>
            </a:xfrm>
            <a:custGeom>
              <a:avLst/>
              <a:gdLst/>
              <a:ahLst/>
              <a:cxnLst/>
              <a:rect l="l" t="t" r="r" b="b"/>
              <a:pathLst>
                <a:path w="2748" h="72" extrusionOk="0">
                  <a:moveTo>
                    <a:pt x="1" y="0"/>
                  </a:moveTo>
                  <a:lnTo>
                    <a:pt x="1" y="72"/>
                  </a:lnTo>
                  <a:lnTo>
                    <a:pt x="2747" y="72"/>
                  </a:lnTo>
                  <a:lnTo>
                    <a:pt x="2747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957;p21">
              <a:extLst>
                <a:ext uri="{FF2B5EF4-FFF2-40B4-BE49-F238E27FC236}">
                  <a16:creationId xmlns:a16="http://schemas.microsoft.com/office/drawing/2014/main" id="{C4A15C47-A444-4D8C-9EA4-29C3A172240A}"/>
                </a:ext>
              </a:extLst>
            </p:cNvPr>
            <p:cNvSpPr/>
            <p:nvPr/>
          </p:nvSpPr>
          <p:spPr>
            <a:xfrm>
              <a:off x="5989533" y="3982287"/>
              <a:ext cx="142350" cy="120497"/>
            </a:xfrm>
            <a:custGeom>
              <a:avLst/>
              <a:gdLst/>
              <a:ahLst/>
              <a:cxnLst/>
              <a:rect l="l" t="t" r="r" b="b"/>
              <a:pathLst>
                <a:path w="1948" h="1649" extrusionOk="0">
                  <a:moveTo>
                    <a:pt x="496" y="1"/>
                  </a:moveTo>
                  <a:cubicBezTo>
                    <a:pt x="223" y="1"/>
                    <a:pt x="0" y="223"/>
                    <a:pt x="0" y="497"/>
                  </a:cubicBezTo>
                  <a:cubicBezTo>
                    <a:pt x="0" y="1050"/>
                    <a:pt x="973" y="1648"/>
                    <a:pt x="973" y="1648"/>
                  </a:cubicBezTo>
                  <a:cubicBezTo>
                    <a:pt x="973" y="1648"/>
                    <a:pt x="1947" y="988"/>
                    <a:pt x="1947" y="497"/>
                  </a:cubicBezTo>
                  <a:cubicBezTo>
                    <a:pt x="1947" y="223"/>
                    <a:pt x="1724" y="1"/>
                    <a:pt x="1451" y="1"/>
                  </a:cubicBezTo>
                  <a:cubicBezTo>
                    <a:pt x="1224" y="1"/>
                    <a:pt x="1033" y="153"/>
                    <a:pt x="973" y="360"/>
                  </a:cubicBezTo>
                  <a:cubicBezTo>
                    <a:pt x="914" y="153"/>
                    <a:pt x="722" y="1"/>
                    <a:pt x="49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958;p21">
              <a:extLst>
                <a:ext uri="{FF2B5EF4-FFF2-40B4-BE49-F238E27FC236}">
                  <a16:creationId xmlns:a16="http://schemas.microsoft.com/office/drawing/2014/main" id="{4BC4918D-008F-4945-976C-B371A4FE4430}"/>
                </a:ext>
              </a:extLst>
            </p:cNvPr>
            <p:cNvSpPr/>
            <p:nvPr/>
          </p:nvSpPr>
          <p:spPr>
            <a:xfrm>
              <a:off x="6030820" y="4019116"/>
              <a:ext cx="59775" cy="59773"/>
            </a:xfrm>
            <a:custGeom>
              <a:avLst/>
              <a:gdLst/>
              <a:ahLst/>
              <a:cxnLst/>
              <a:rect l="l" t="t" r="r" b="b"/>
              <a:pathLst>
                <a:path w="818" h="818" extrusionOk="0">
                  <a:moveTo>
                    <a:pt x="253" y="0"/>
                  </a:moveTo>
                  <a:lnTo>
                    <a:pt x="253" y="253"/>
                  </a:lnTo>
                  <a:lnTo>
                    <a:pt x="1" y="253"/>
                  </a:lnTo>
                  <a:lnTo>
                    <a:pt x="1" y="566"/>
                  </a:lnTo>
                  <a:lnTo>
                    <a:pt x="253" y="566"/>
                  </a:lnTo>
                  <a:lnTo>
                    <a:pt x="253" y="818"/>
                  </a:lnTo>
                  <a:lnTo>
                    <a:pt x="566" y="818"/>
                  </a:lnTo>
                  <a:lnTo>
                    <a:pt x="566" y="566"/>
                  </a:lnTo>
                  <a:lnTo>
                    <a:pt x="817" y="566"/>
                  </a:lnTo>
                  <a:lnTo>
                    <a:pt x="817" y="253"/>
                  </a:lnTo>
                  <a:lnTo>
                    <a:pt x="566" y="253"/>
                  </a:lnTo>
                  <a:lnTo>
                    <a:pt x="56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" name="Google Shape;959;p21">
            <a:extLst>
              <a:ext uri="{FF2B5EF4-FFF2-40B4-BE49-F238E27FC236}">
                <a16:creationId xmlns:a16="http://schemas.microsoft.com/office/drawing/2014/main" id="{D897733E-24D8-4126-984A-669DD6C7892C}"/>
              </a:ext>
            </a:extLst>
          </p:cNvPr>
          <p:cNvGrpSpPr/>
          <p:nvPr/>
        </p:nvGrpSpPr>
        <p:grpSpPr>
          <a:xfrm>
            <a:off x="3294196" y="4625354"/>
            <a:ext cx="510283" cy="431712"/>
            <a:chOff x="2743427" y="3764089"/>
            <a:chExt cx="510283" cy="431712"/>
          </a:xfrm>
        </p:grpSpPr>
        <p:sp>
          <p:nvSpPr>
            <p:cNvPr id="22" name="Google Shape;960;p21">
              <a:extLst>
                <a:ext uri="{FF2B5EF4-FFF2-40B4-BE49-F238E27FC236}">
                  <a16:creationId xmlns:a16="http://schemas.microsoft.com/office/drawing/2014/main" id="{3AE8658C-DA86-4A52-A26D-BFA7697C7960}"/>
                </a:ext>
              </a:extLst>
            </p:cNvPr>
            <p:cNvSpPr/>
            <p:nvPr/>
          </p:nvSpPr>
          <p:spPr>
            <a:xfrm>
              <a:off x="2743427" y="3764089"/>
              <a:ext cx="510283" cy="431712"/>
            </a:xfrm>
            <a:custGeom>
              <a:avLst/>
              <a:gdLst/>
              <a:ahLst/>
              <a:cxnLst/>
              <a:rect l="l" t="t" r="r" b="b"/>
              <a:pathLst>
                <a:path w="6983" h="5908" extrusionOk="0">
                  <a:moveTo>
                    <a:pt x="1781" y="0"/>
                  </a:moveTo>
                  <a:cubicBezTo>
                    <a:pt x="797" y="0"/>
                    <a:pt x="0" y="797"/>
                    <a:pt x="0" y="1780"/>
                  </a:cubicBezTo>
                  <a:cubicBezTo>
                    <a:pt x="0" y="3763"/>
                    <a:pt x="3490" y="5908"/>
                    <a:pt x="3490" y="5908"/>
                  </a:cubicBezTo>
                  <a:cubicBezTo>
                    <a:pt x="3490" y="5908"/>
                    <a:pt x="6981" y="3540"/>
                    <a:pt x="6981" y="1780"/>
                  </a:cubicBezTo>
                  <a:cubicBezTo>
                    <a:pt x="6983" y="797"/>
                    <a:pt x="6184" y="0"/>
                    <a:pt x="5201" y="0"/>
                  </a:cubicBezTo>
                  <a:cubicBezTo>
                    <a:pt x="4389" y="0"/>
                    <a:pt x="3705" y="543"/>
                    <a:pt x="3490" y="1287"/>
                  </a:cubicBezTo>
                  <a:cubicBezTo>
                    <a:pt x="3277" y="543"/>
                    <a:pt x="2593" y="0"/>
                    <a:pt x="17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961;p21">
              <a:extLst>
                <a:ext uri="{FF2B5EF4-FFF2-40B4-BE49-F238E27FC236}">
                  <a16:creationId xmlns:a16="http://schemas.microsoft.com/office/drawing/2014/main" id="{34D19AB6-039F-4100-BF93-9B28B401269A}"/>
                </a:ext>
              </a:extLst>
            </p:cNvPr>
            <p:cNvSpPr/>
            <p:nvPr/>
          </p:nvSpPr>
          <p:spPr>
            <a:xfrm>
              <a:off x="2773972" y="3906144"/>
              <a:ext cx="431289" cy="158787"/>
            </a:xfrm>
            <a:custGeom>
              <a:avLst/>
              <a:gdLst/>
              <a:ahLst/>
              <a:cxnLst/>
              <a:rect l="l" t="t" r="r" b="b"/>
              <a:pathLst>
                <a:path w="5902" h="2173" extrusionOk="0">
                  <a:moveTo>
                    <a:pt x="2549" y="0"/>
                  </a:moveTo>
                  <a:cubicBezTo>
                    <a:pt x="2525" y="0"/>
                    <a:pt x="2494" y="20"/>
                    <a:pt x="2487" y="46"/>
                  </a:cubicBezTo>
                  <a:lnTo>
                    <a:pt x="2184" y="1121"/>
                  </a:lnTo>
                  <a:lnTo>
                    <a:pt x="1" y="1121"/>
                  </a:lnTo>
                  <a:cubicBezTo>
                    <a:pt x="26" y="1162"/>
                    <a:pt x="54" y="1205"/>
                    <a:pt x="81" y="1247"/>
                  </a:cubicBezTo>
                  <a:lnTo>
                    <a:pt x="2231" y="1247"/>
                  </a:lnTo>
                  <a:cubicBezTo>
                    <a:pt x="2259" y="1247"/>
                    <a:pt x="2285" y="1228"/>
                    <a:pt x="2293" y="1201"/>
                  </a:cubicBezTo>
                  <a:lnTo>
                    <a:pt x="2545" y="302"/>
                  </a:lnTo>
                  <a:lnTo>
                    <a:pt x="3033" y="2124"/>
                  </a:lnTo>
                  <a:cubicBezTo>
                    <a:pt x="3040" y="2152"/>
                    <a:pt x="3063" y="2169"/>
                    <a:pt x="3091" y="2172"/>
                  </a:cubicBezTo>
                  <a:lnTo>
                    <a:pt x="3094" y="2172"/>
                  </a:lnTo>
                  <a:cubicBezTo>
                    <a:pt x="3120" y="2172"/>
                    <a:pt x="3143" y="2157"/>
                    <a:pt x="3153" y="2132"/>
                  </a:cubicBezTo>
                  <a:lnTo>
                    <a:pt x="3671" y="839"/>
                  </a:lnTo>
                  <a:lnTo>
                    <a:pt x="3834" y="1466"/>
                  </a:lnTo>
                  <a:cubicBezTo>
                    <a:pt x="3841" y="1494"/>
                    <a:pt x="3865" y="1513"/>
                    <a:pt x="3895" y="1513"/>
                  </a:cubicBezTo>
                  <a:lnTo>
                    <a:pt x="5803" y="1513"/>
                  </a:lnTo>
                  <a:cubicBezTo>
                    <a:pt x="5836" y="1471"/>
                    <a:pt x="5870" y="1429"/>
                    <a:pt x="5902" y="1387"/>
                  </a:cubicBezTo>
                  <a:lnTo>
                    <a:pt x="3942" y="1387"/>
                  </a:lnTo>
                  <a:lnTo>
                    <a:pt x="3942" y="1388"/>
                  </a:lnTo>
                  <a:lnTo>
                    <a:pt x="3745" y="622"/>
                  </a:lnTo>
                  <a:cubicBezTo>
                    <a:pt x="3738" y="595"/>
                    <a:pt x="3715" y="576"/>
                    <a:pt x="3686" y="574"/>
                  </a:cubicBezTo>
                  <a:cubicBezTo>
                    <a:pt x="3686" y="574"/>
                    <a:pt x="3685" y="574"/>
                    <a:pt x="3684" y="574"/>
                  </a:cubicBezTo>
                  <a:cubicBezTo>
                    <a:pt x="3658" y="574"/>
                    <a:pt x="3634" y="589"/>
                    <a:pt x="3624" y="614"/>
                  </a:cubicBezTo>
                  <a:lnTo>
                    <a:pt x="3106" y="1909"/>
                  </a:lnTo>
                  <a:lnTo>
                    <a:pt x="2609" y="47"/>
                  </a:lnTo>
                  <a:cubicBezTo>
                    <a:pt x="2601" y="21"/>
                    <a:pt x="2576" y="1"/>
                    <a:pt x="254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362538839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" name="Google Shape;390;p17"/>
          <p:cNvSpPr txBox="1"/>
          <p:nvPr/>
        </p:nvSpPr>
        <p:spPr>
          <a:xfrm>
            <a:off x="311700" y="292625"/>
            <a:ext cx="8520600" cy="77007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latin typeface="Fira Sans"/>
                <a:ea typeface="Fira Sans"/>
                <a:cs typeface="Fira Sans"/>
                <a:sym typeface="Fira Sans"/>
              </a:rPr>
              <a:t>Mapping System Failures Using Systems Theory</a:t>
            </a:r>
            <a:endParaRPr lang="en-US" sz="2800" b="1" dirty="0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446" name="Google Shape;446;p17"/>
          <p:cNvSpPr txBox="1"/>
          <p:nvPr/>
        </p:nvSpPr>
        <p:spPr>
          <a:xfrm>
            <a:off x="1794511" y="1432575"/>
            <a:ext cx="3509010" cy="1139175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National directives like the Saving Babies’ Lives Care Bundle and broader policy emphases on promoting </a:t>
            </a:r>
            <a:r>
              <a:rPr lang="en-US" sz="1300" dirty="0" err="1">
                <a:latin typeface="Roboto"/>
                <a:ea typeface="Roboto"/>
                <a:cs typeface="Roboto"/>
                <a:sym typeface="Roboto"/>
              </a:rPr>
              <a:t>personalised</a:t>
            </a: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, low-intervention maternity care (NHS England, 2019; NHS England, 2021)</a:t>
            </a:r>
          </a:p>
        </p:txBody>
      </p:sp>
      <p:sp>
        <p:nvSpPr>
          <p:cNvPr id="5" name="Google Shape;464;p18">
            <a:extLst>
              <a:ext uri="{FF2B5EF4-FFF2-40B4-BE49-F238E27FC236}">
                <a16:creationId xmlns:a16="http://schemas.microsoft.com/office/drawing/2014/main" id="{3B65C3F6-5231-4D32-A3BC-8D87D9F8187B}"/>
              </a:ext>
            </a:extLst>
          </p:cNvPr>
          <p:cNvSpPr txBox="1"/>
          <p:nvPr/>
        </p:nvSpPr>
        <p:spPr>
          <a:xfrm>
            <a:off x="308143" y="1836744"/>
            <a:ext cx="1308900" cy="38220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" b="1" dirty="0">
                <a:solidFill>
                  <a:schemeClr val="tx1"/>
                </a:solidFill>
                <a:latin typeface="Fira Sans"/>
                <a:ea typeface="Fira Sans"/>
                <a:cs typeface="Fira Sans"/>
                <a:sym typeface="Fira Sans"/>
              </a:rPr>
              <a:t>Inputs</a:t>
            </a:r>
            <a:endParaRPr b="1" dirty="0">
              <a:solidFill>
                <a:schemeClr val="tx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8" name="Google Shape;446;p17">
            <a:extLst>
              <a:ext uri="{FF2B5EF4-FFF2-40B4-BE49-F238E27FC236}">
                <a16:creationId xmlns:a16="http://schemas.microsoft.com/office/drawing/2014/main" id="{AF1FB412-7217-47DF-898B-C19B4058B85C}"/>
              </a:ext>
            </a:extLst>
          </p:cNvPr>
          <p:cNvSpPr txBox="1"/>
          <p:nvPr/>
        </p:nvSpPr>
        <p:spPr>
          <a:xfrm>
            <a:off x="1794510" y="2700424"/>
            <a:ext cx="3509010" cy="967328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Clinical decision-making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Handovers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Fetal monitoring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Incident reporting</a:t>
            </a:r>
          </a:p>
        </p:txBody>
      </p:sp>
      <p:sp>
        <p:nvSpPr>
          <p:cNvPr id="9" name="Google Shape;464;p18">
            <a:extLst>
              <a:ext uri="{FF2B5EF4-FFF2-40B4-BE49-F238E27FC236}">
                <a16:creationId xmlns:a16="http://schemas.microsoft.com/office/drawing/2014/main" id="{9FD666E9-0F4F-461C-B7F2-09A1DA27F74A}"/>
              </a:ext>
            </a:extLst>
          </p:cNvPr>
          <p:cNvSpPr txBox="1"/>
          <p:nvPr/>
        </p:nvSpPr>
        <p:spPr>
          <a:xfrm>
            <a:off x="311700" y="2992988"/>
            <a:ext cx="1308900" cy="38220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" b="1" dirty="0">
                <a:solidFill>
                  <a:schemeClr val="tx1"/>
                </a:solidFill>
                <a:latin typeface="Fira Sans"/>
                <a:ea typeface="Fira Sans"/>
                <a:cs typeface="Fira Sans"/>
                <a:sym typeface="Fira Sans"/>
              </a:rPr>
              <a:t>Processes</a:t>
            </a:r>
            <a:endParaRPr b="1" dirty="0">
              <a:solidFill>
                <a:schemeClr val="tx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12" name="Google Shape;446;p17">
            <a:extLst>
              <a:ext uri="{FF2B5EF4-FFF2-40B4-BE49-F238E27FC236}">
                <a16:creationId xmlns:a16="http://schemas.microsoft.com/office/drawing/2014/main" id="{AFE9400E-85CA-47B1-A5FA-59659BBFD9C9}"/>
              </a:ext>
            </a:extLst>
          </p:cNvPr>
          <p:cNvSpPr txBox="1"/>
          <p:nvPr/>
        </p:nvSpPr>
        <p:spPr>
          <a:xfrm>
            <a:off x="1794510" y="3796426"/>
            <a:ext cx="3509010" cy="798036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Measured by perinatal mortality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Litigation expenses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Family satisfaction</a:t>
            </a:r>
          </a:p>
        </p:txBody>
      </p:sp>
      <p:sp>
        <p:nvSpPr>
          <p:cNvPr id="13" name="Google Shape;464;p18">
            <a:extLst>
              <a:ext uri="{FF2B5EF4-FFF2-40B4-BE49-F238E27FC236}">
                <a16:creationId xmlns:a16="http://schemas.microsoft.com/office/drawing/2014/main" id="{6812D5DF-4F79-4D5D-8B48-406F044D53CB}"/>
              </a:ext>
            </a:extLst>
          </p:cNvPr>
          <p:cNvSpPr txBox="1"/>
          <p:nvPr/>
        </p:nvSpPr>
        <p:spPr>
          <a:xfrm>
            <a:off x="308143" y="4004344"/>
            <a:ext cx="1308900" cy="38220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" b="1" dirty="0">
                <a:solidFill>
                  <a:schemeClr val="tx1"/>
                </a:solidFill>
                <a:latin typeface="Fira Sans"/>
                <a:ea typeface="Fira Sans"/>
                <a:cs typeface="Fira Sans"/>
                <a:sym typeface="Fira Sans"/>
              </a:rPr>
              <a:t>Outputs</a:t>
            </a:r>
            <a:endParaRPr b="1" dirty="0">
              <a:solidFill>
                <a:schemeClr val="tx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18" name="Google Shape;464;p18">
            <a:extLst>
              <a:ext uri="{FF2B5EF4-FFF2-40B4-BE49-F238E27FC236}">
                <a16:creationId xmlns:a16="http://schemas.microsoft.com/office/drawing/2014/main" id="{AAA9DC0D-39A1-42E8-9848-BC9ED0452E19}"/>
              </a:ext>
            </a:extLst>
          </p:cNvPr>
          <p:cNvSpPr txBox="1"/>
          <p:nvPr/>
        </p:nvSpPr>
        <p:spPr>
          <a:xfrm>
            <a:off x="6558337" y="1507727"/>
            <a:ext cx="1308900" cy="38220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" b="1" dirty="0">
                <a:solidFill>
                  <a:schemeClr val="tx1"/>
                </a:solidFill>
                <a:latin typeface="Fira Sans"/>
                <a:ea typeface="Fira Sans"/>
                <a:cs typeface="Fira Sans"/>
                <a:sym typeface="Fira Sans"/>
              </a:rPr>
              <a:t>Feedback</a:t>
            </a:r>
            <a:endParaRPr b="1" dirty="0">
              <a:solidFill>
                <a:schemeClr val="tx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20" name="Google Shape;446;p17">
            <a:extLst>
              <a:ext uri="{FF2B5EF4-FFF2-40B4-BE49-F238E27FC236}">
                <a16:creationId xmlns:a16="http://schemas.microsoft.com/office/drawing/2014/main" id="{CE287DAB-56F8-481D-82F9-89478895C91A}"/>
              </a:ext>
            </a:extLst>
          </p:cNvPr>
          <p:cNvSpPr txBox="1"/>
          <p:nvPr/>
        </p:nvSpPr>
        <p:spPr>
          <a:xfrm>
            <a:off x="5477430" y="2008470"/>
            <a:ext cx="3509010" cy="2733436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Mechanisms designed to rectify deviations that were ineffective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Significant incidents not adequately investigated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Family voices were disregarded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Rising harm data was unreported to the Trust board (</a:t>
            </a:r>
            <a:r>
              <a:rPr lang="en-US" sz="12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, 2022b).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This led to a cycle of denial and deterioration, exacerbated by chronic understaffing and poor governance.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Active failures emerged from these latent conditions, resulting in issues such as missed CTG abnormalities and delays in caesarean sections (</a:t>
            </a:r>
            <a:r>
              <a:rPr lang="en-US" sz="12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, 2022c).</a:t>
            </a:r>
          </a:p>
        </p:txBody>
      </p:sp>
      <p:grpSp>
        <p:nvGrpSpPr>
          <p:cNvPr id="11" name="Google Shape;925;p21">
            <a:extLst>
              <a:ext uri="{FF2B5EF4-FFF2-40B4-BE49-F238E27FC236}">
                <a16:creationId xmlns:a16="http://schemas.microsoft.com/office/drawing/2014/main" id="{5F49D2D1-0BF7-47D5-A8CC-1FAED95B439A}"/>
              </a:ext>
            </a:extLst>
          </p:cNvPr>
          <p:cNvGrpSpPr/>
          <p:nvPr/>
        </p:nvGrpSpPr>
        <p:grpSpPr>
          <a:xfrm>
            <a:off x="5807175" y="1154285"/>
            <a:ext cx="508306" cy="600366"/>
            <a:chOff x="5816931" y="1494127"/>
            <a:chExt cx="508306" cy="600366"/>
          </a:xfrm>
        </p:grpSpPr>
        <p:sp>
          <p:nvSpPr>
            <p:cNvPr id="14" name="Google Shape;926;p21">
              <a:extLst>
                <a:ext uri="{FF2B5EF4-FFF2-40B4-BE49-F238E27FC236}">
                  <a16:creationId xmlns:a16="http://schemas.microsoft.com/office/drawing/2014/main" id="{731AB6F0-B79B-4A02-A7A5-F8EC897E9FC9}"/>
                </a:ext>
              </a:extLst>
            </p:cNvPr>
            <p:cNvSpPr/>
            <p:nvPr/>
          </p:nvSpPr>
          <p:spPr>
            <a:xfrm>
              <a:off x="5816931" y="1507573"/>
              <a:ext cx="362452" cy="366020"/>
            </a:xfrm>
            <a:custGeom>
              <a:avLst/>
              <a:gdLst/>
              <a:ahLst/>
              <a:cxnLst/>
              <a:rect l="l" t="t" r="r" b="b"/>
              <a:pathLst>
                <a:path w="4960" h="5009" extrusionOk="0">
                  <a:moveTo>
                    <a:pt x="971" y="0"/>
                  </a:moveTo>
                  <a:lnTo>
                    <a:pt x="618" y="292"/>
                  </a:lnTo>
                  <a:cubicBezTo>
                    <a:pt x="207" y="631"/>
                    <a:pt x="1" y="1170"/>
                    <a:pt x="80" y="1698"/>
                  </a:cubicBezTo>
                  <a:cubicBezTo>
                    <a:pt x="258" y="2880"/>
                    <a:pt x="806" y="4881"/>
                    <a:pt x="2470" y="5008"/>
                  </a:cubicBezTo>
                  <a:lnTo>
                    <a:pt x="2480" y="5008"/>
                  </a:lnTo>
                  <a:lnTo>
                    <a:pt x="2490" y="5009"/>
                  </a:lnTo>
                  <a:cubicBezTo>
                    <a:pt x="3236" y="4951"/>
                    <a:pt x="3835" y="4511"/>
                    <a:pt x="4269" y="3700"/>
                  </a:cubicBezTo>
                  <a:cubicBezTo>
                    <a:pt x="4632" y="3022"/>
                    <a:pt x="4805" y="2211"/>
                    <a:pt x="4887" y="1652"/>
                  </a:cubicBezTo>
                  <a:cubicBezTo>
                    <a:pt x="4960" y="1150"/>
                    <a:pt x="4761" y="639"/>
                    <a:pt x="4371" y="314"/>
                  </a:cubicBezTo>
                  <a:lnTo>
                    <a:pt x="3990" y="1"/>
                  </a:lnTo>
                  <a:lnTo>
                    <a:pt x="3849" y="173"/>
                  </a:lnTo>
                  <a:lnTo>
                    <a:pt x="4228" y="486"/>
                  </a:lnTo>
                  <a:cubicBezTo>
                    <a:pt x="4561" y="759"/>
                    <a:pt x="4728" y="1194"/>
                    <a:pt x="4667" y="1619"/>
                  </a:cubicBezTo>
                  <a:cubicBezTo>
                    <a:pt x="4587" y="2161"/>
                    <a:pt x="4420" y="2945"/>
                    <a:pt x="4072" y="3596"/>
                  </a:cubicBezTo>
                  <a:cubicBezTo>
                    <a:pt x="3678" y="4332"/>
                    <a:pt x="3142" y="4733"/>
                    <a:pt x="2480" y="4787"/>
                  </a:cubicBezTo>
                  <a:cubicBezTo>
                    <a:pt x="976" y="4665"/>
                    <a:pt x="468" y="2779"/>
                    <a:pt x="300" y="1664"/>
                  </a:cubicBezTo>
                  <a:cubicBezTo>
                    <a:pt x="233" y="1214"/>
                    <a:pt x="408" y="753"/>
                    <a:pt x="760" y="463"/>
                  </a:cubicBezTo>
                  <a:lnTo>
                    <a:pt x="1113" y="171"/>
                  </a:lnTo>
                  <a:lnTo>
                    <a:pt x="971" y="0"/>
                  </a:lnTo>
                  <a:close/>
                </a:path>
              </a:pathLst>
            </a:custGeom>
            <a:solidFill>
              <a:srgbClr val="EAEAE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927;p21">
              <a:extLst>
                <a:ext uri="{FF2B5EF4-FFF2-40B4-BE49-F238E27FC236}">
                  <a16:creationId xmlns:a16="http://schemas.microsoft.com/office/drawing/2014/main" id="{24FC6DA7-7FF8-4712-86EB-FD46BA8D2C06}"/>
                </a:ext>
              </a:extLst>
            </p:cNvPr>
            <p:cNvSpPr/>
            <p:nvPr/>
          </p:nvSpPr>
          <p:spPr>
            <a:xfrm>
              <a:off x="5818246" y="1633479"/>
              <a:ext cx="463003" cy="461014"/>
            </a:xfrm>
            <a:custGeom>
              <a:avLst/>
              <a:gdLst/>
              <a:ahLst/>
              <a:cxnLst/>
              <a:rect l="l" t="t" r="r" b="b"/>
              <a:pathLst>
                <a:path w="6336" h="6309" extrusionOk="0">
                  <a:moveTo>
                    <a:pt x="1" y="0"/>
                  </a:moveTo>
                  <a:cubicBezTo>
                    <a:pt x="180" y="1169"/>
                    <a:pt x="714" y="3103"/>
                    <a:pt x="2303" y="3331"/>
                  </a:cubicBezTo>
                  <a:lnTo>
                    <a:pt x="2303" y="4461"/>
                  </a:lnTo>
                  <a:cubicBezTo>
                    <a:pt x="2303" y="5479"/>
                    <a:pt x="3132" y="6308"/>
                    <a:pt x="4150" y="6308"/>
                  </a:cubicBezTo>
                  <a:lnTo>
                    <a:pt x="4402" y="6308"/>
                  </a:lnTo>
                  <a:cubicBezTo>
                    <a:pt x="5467" y="6308"/>
                    <a:pt x="6333" y="5442"/>
                    <a:pt x="6333" y="4376"/>
                  </a:cubicBezTo>
                  <a:lnTo>
                    <a:pt x="6333" y="1439"/>
                  </a:lnTo>
                  <a:cubicBezTo>
                    <a:pt x="6335" y="1403"/>
                    <a:pt x="6307" y="1375"/>
                    <a:pt x="6272" y="1375"/>
                  </a:cubicBezTo>
                  <a:lnTo>
                    <a:pt x="6049" y="1375"/>
                  </a:lnTo>
                  <a:cubicBezTo>
                    <a:pt x="6015" y="1375"/>
                    <a:pt x="5986" y="1403"/>
                    <a:pt x="5986" y="1439"/>
                  </a:cubicBezTo>
                  <a:lnTo>
                    <a:pt x="5986" y="4378"/>
                  </a:lnTo>
                  <a:cubicBezTo>
                    <a:pt x="5986" y="5250"/>
                    <a:pt x="5275" y="5960"/>
                    <a:pt x="4404" y="5960"/>
                  </a:cubicBezTo>
                  <a:lnTo>
                    <a:pt x="4151" y="5960"/>
                  </a:lnTo>
                  <a:cubicBezTo>
                    <a:pt x="3325" y="5960"/>
                    <a:pt x="2654" y="5287"/>
                    <a:pt x="2654" y="4462"/>
                  </a:cubicBezTo>
                  <a:lnTo>
                    <a:pt x="2654" y="3327"/>
                  </a:lnTo>
                  <a:cubicBezTo>
                    <a:pt x="3341" y="3215"/>
                    <a:pt x="3895" y="2773"/>
                    <a:pt x="4304" y="2007"/>
                  </a:cubicBezTo>
                  <a:cubicBezTo>
                    <a:pt x="4660" y="1345"/>
                    <a:pt x="4834" y="563"/>
                    <a:pt x="4920" y="1"/>
                  </a:cubicBezTo>
                  <a:lnTo>
                    <a:pt x="4567" y="1"/>
                  </a:lnTo>
                  <a:cubicBezTo>
                    <a:pt x="4482" y="530"/>
                    <a:pt x="4318" y="1243"/>
                    <a:pt x="3996" y="1842"/>
                  </a:cubicBezTo>
                  <a:cubicBezTo>
                    <a:pt x="3614" y="2556"/>
                    <a:pt x="3097" y="2945"/>
                    <a:pt x="2461" y="2998"/>
                  </a:cubicBezTo>
                  <a:cubicBezTo>
                    <a:pt x="1033" y="2879"/>
                    <a:pt x="529" y="1101"/>
                    <a:pt x="35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928;p21">
              <a:extLst>
                <a:ext uri="{FF2B5EF4-FFF2-40B4-BE49-F238E27FC236}">
                  <a16:creationId xmlns:a16="http://schemas.microsoft.com/office/drawing/2014/main" id="{27CEF2B5-C8EF-49F9-BFBA-7691C349E56B}"/>
                </a:ext>
              </a:extLst>
            </p:cNvPr>
            <p:cNvSpPr/>
            <p:nvPr/>
          </p:nvSpPr>
          <p:spPr>
            <a:xfrm>
              <a:off x="5883575" y="1494127"/>
              <a:ext cx="44722" cy="32517"/>
            </a:xfrm>
            <a:custGeom>
              <a:avLst/>
              <a:gdLst/>
              <a:ahLst/>
              <a:cxnLst/>
              <a:rect l="l" t="t" r="r" b="b"/>
              <a:pathLst>
                <a:path w="612" h="445" extrusionOk="0">
                  <a:moveTo>
                    <a:pt x="279" y="1"/>
                  </a:moveTo>
                  <a:cubicBezTo>
                    <a:pt x="221" y="1"/>
                    <a:pt x="164" y="12"/>
                    <a:pt x="118" y="40"/>
                  </a:cubicBezTo>
                  <a:cubicBezTo>
                    <a:pt x="0" y="112"/>
                    <a:pt x="34" y="282"/>
                    <a:pt x="113" y="374"/>
                  </a:cubicBezTo>
                  <a:cubicBezTo>
                    <a:pt x="155" y="422"/>
                    <a:pt x="212" y="445"/>
                    <a:pt x="270" y="445"/>
                  </a:cubicBezTo>
                  <a:cubicBezTo>
                    <a:pt x="327" y="445"/>
                    <a:pt x="386" y="423"/>
                    <a:pt x="431" y="382"/>
                  </a:cubicBezTo>
                  <a:cubicBezTo>
                    <a:pt x="519" y="303"/>
                    <a:pt x="611" y="162"/>
                    <a:pt x="502" y="68"/>
                  </a:cubicBezTo>
                  <a:cubicBezTo>
                    <a:pt x="481" y="51"/>
                    <a:pt x="457" y="37"/>
                    <a:pt x="427" y="26"/>
                  </a:cubicBezTo>
                  <a:cubicBezTo>
                    <a:pt x="383" y="10"/>
                    <a:pt x="331" y="1"/>
                    <a:pt x="27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929;p21">
              <a:extLst>
                <a:ext uri="{FF2B5EF4-FFF2-40B4-BE49-F238E27FC236}">
                  <a16:creationId xmlns:a16="http://schemas.microsoft.com/office/drawing/2014/main" id="{22A2CB84-869F-483F-9510-62077167C96B}"/>
                </a:ext>
              </a:extLst>
            </p:cNvPr>
            <p:cNvSpPr/>
            <p:nvPr/>
          </p:nvSpPr>
          <p:spPr>
            <a:xfrm>
              <a:off x="6074956" y="1494127"/>
              <a:ext cx="44722" cy="32517"/>
            </a:xfrm>
            <a:custGeom>
              <a:avLst/>
              <a:gdLst/>
              <a:ahLst/>
              <a:cxnLst/>
              <a:rect l="l" t="t" r="r" b="b"/>
              <a:pathLst>
                <a:path w="612" h="445" extrusionOk="0">
                  <a:moveTo>
                    <a:pt x="333" y="1"/>
                  </a:moveTo>
                  <a:cubicBezTo>
                    <a:pt x="281" y="1"/>
                    <a:pt x="229" y="10"/>
                    <a:pt x="185" y="26"/>
                  </a:cubicBezTo>
                  <a:cubicBezTo>
                    <a:pt x="155" y="37"/>
                    <a:pt x="130" y="51"/>
                    <a:pt x="110" y="68"/>
                  </a:cubicBezTo>
                  <a:cubicBezTo>
                    <a:pt x="1" y="162"/>
                    <a:pt x="93" y="303"/>
                    <a:pt x="181" y="382"/>
                  </a:cubicBezTo>
                  <a:cubicBezTo>
                    <a:pt x="226" y="423"/>
                    <a:pt x="284" y="445"/>
                    <a:pt x="342" y="445"/>
                  </a:cubicBezTo>
                  <a:cubicBezTo>
                    <a:pt x="400" y="445"/>
                    <a:pt x="457" y="422"/>
                    <a:pt x="499" y="374"/>
                  </a:cubicBezTo>
                  <a:cubicBezTo>
                    <a:pt x="577" y="282"/>
                    <a:pt x="611" y="112"/>
                    <a:pt x="494" y="40"/>
                  </a:cubicBezTo>
                  <a:cubicBezTo>
                    <a:pt x="448" y="12"/>
                    <a:pt x="390" y="1"/>
                    <a:pt x="33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930;p21">
              <a:extLst>
                <a:ext uri="{FF2B5EF4-FFF2-40B4-BE49-F238E27FC236}">
                  <a16:creationId xmlns:a16="http://schemas.microsoft.com/office/drawing/2014/main" id="{6D9E9FA2-5F10-4123-8611-B5B852F34424}"/>
                </a:ext>
              </a:extLst>
            </p:cNvPr>
            <p:cNvSpPr/>
            <p:nvPr/>
          </p:nvSpPr>
          <p:spPr>
            <a:xfrm>
              <a:off x="6213140" y="1677981"/>
              <a:ext cx="112097" cy="111947"/>
            </a:xfrm>
            <a:custGeom>
              <a:avLst/>
              <a:gdLst/>
              <a:ahLst/>
              <a:cxnLst/>
              <a:rect l="l" t="t" r="r" b="b"/>
              <a:pathLst>
                <a:path w="1534" h="1532" extrusionOk="0">
                  <a:moveTo>
                    <a:pt x="767" y="0"/>
                  </a:moveTo>
                  <a:cubicBezTo>
                    <a:pt x="343" y="0"/>
                    <a:pt x="0" y="343"/>
                    <a:pt x="0" y="766"/>
                  </a:cubicBezTo>
                  <a:cubicBezTo>
                    <a:pt x="0" y="1188"/>
                    <a:pt x="343" y="1532"/>
                    <a:pt x="767" y="1532"/>
                  </a:cubicBezTo>
                  <a:cubicBezTo>
                    <a:pt x="1190" y="1532"/>
                    <a:pt x="1533" y="1189"/>
                    <a:pt x="1533" y="766"/>
                  </a:cubicBezTo>
                  <a:cubicBezTo>
                    <a:pt x="1533" y="343"/>
                    <a:pt x="1190" y="0"/>
                    <a:pt x="767" y="0"/>
                  </a:cubicBezTo>
                  <a:close/>
                </a:path>
              </a:pathLst>
            </a:custGeom>
            <a:solidFill>
              <a:srgbClr val="EAEAE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931;p21">
              <a:extLst>
                <a:ext uri="{FF2B5EF4-FFF2-40B4-BE49-F238E27FC236}">
                  <a16:creationId xmlns:a16="http://schemas.microsoft.com/office/drawing/2014/main" id="{FC1B73FE-C399-4161-90ED-52D4C802D13C}"/>
                </a:ext>
              </a:extLst>
            </p:cNvPr>
            <p:cNvSpPr/>
            <p:nvPr/>
          </p:nvSpPr>
          <p:spPr>
            <a:xfrm>
              <a:off x="6232066" y="1696761"/>
              <a:ext cx="74244" cy="74315"/>
            </a:xfrm>
            <a:custGeom>
              <a:avLst/>
              <a:gdLst/>
              <a:ahLst/>
              <a:cxnLst/>
              <a:rect l="l" t="t" r="r" b="b"/>
              <a:pathLst>
                <a:path w="1016" h="1017" extrusionOk="0">
                  <a:moveTo>
                    <a:pt x="508" y="1"/>
                  </a:moveTo>
                  <a:cubicBezTo>
                    <a:pt x="227" y="1"/>
                    <a:pt x="0" y="229"/>
                    <a:pt x="0" y="509"/>
                  </a:cubicBezTo>
                  <a:cubicBezTo>
                    <a:pt x="0" y="789"/>
                    <a:pt x="227" y="1017"/>
                    <a:pt x="508" y="1017"/>
                  </a:cubicBezTo>
                  <a:cubicBezTo>
                    <a:pt x="788" y="1017"/>
                    <a:pt x="1015" y="789"/>
                    <a:pt x="1015" y="509"/>
                  </a:cubicBezTo>
                  <a:cubicBezTo>
                    <a:pt x="1015" y="229"/>
                    <a:pt x="788" y="1"/>
                    <a:pt x="508" y="1"/>
                  </a:cubicBezTo>
                  <a:close/>
                </a:path>
              </a:pathLst>
            </a:custGeom>
            <a:solidFill>
              <a:srgbClr val="D7D7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932;p21">
              <a:extLst>
                <a:ext uri="{FF2B5EF4-FFF2-40B4-BE49-F238E27FC236}">
                  <a16:creationId xmlns:a16="http://schemas.microsoft.com/office/drawing/2014/main" id="{80966972-5143-48B5-829A-2E1434516ED5}"/>
                </a:ext>
              </a:extLst>
            </p:cNvPr>
            <p:cNvSpPr/>
            <p:nvPr/>
          </p:nvSpPr>
          <p:spPr>
            <a:xfrm>
              <a:off x="6238570" y="1703337"/>
              <a:ext cx="61237" cy="61162"/>
            </a:xfrm>
            <a:custGeom>
              <a:avLst/>
              <a:gdLst/>
              <a:ahLst/>
              <a:cxnLst/>
              <a:rect l="l" t="t" r="r" b="b"/>
              <a:pathLst>
                <a:path w="838" h="837" extrusionOk="0">
                  <a:moveTo>
                    <a:pt x="419" y="1"/>
                  </a:moveTo>
                  <a:cubicBezTo>
                    <a:pt x="188" y="1"/>
                    <a:pt x="0" y="189"/>
                    <a:pt x="0" y="419"/>
                  </a:cubicBezTo>
                  <a:cubicBezTo>
                    <a:pt x="0" y="650"/>
                    <a:pt x="189" y="837"/>
                    <a:pt x="419" y="837"/>
                  </a:cubicBezTo>
                  <a:cubicBezTo>
                    <a:pt x="650" y="837"/>
                    <a:pt x="837" y="651"/>
                    <a:pt x="837" y="419"/>
                  </a:cubicBezTo>
                  <a:cubicBezTo>
                    <a:pt x="837" y="187"/>
                    <a:pt x="649" y="1"/>
                    <a:pt x="419" y="1"/>
                  </a:cubicBezTo>
                  <a:close/>
                </a:path>
              </a:pathLst>
            </a:custGeom>
            <a:solidFill>
              <a:srgbClr val="EAEAE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" name="Google Shape;944;p21">
            <a:extLst>
              <a:ext uri="{FF2B5EF4-FFF2-40B4-BE49-F238E27FC236}">
                <a16:creationId xmlns:a16="http://schemas.microsoft.com/office/drawing/2014/main" id="{525CF2D7-E736-4C04-A123-9AD9A0908652}"/>
              </a:ext>
            </a:extLst>
          </p:cNvPr>
          <p:cNvGrpSpPr/>
          <p:nvPr/>
        </p:nvGrpSpPr>
        <p:grpSpPr>
          <a:xfrm>
            <a:off x="758093" y="1207588"/>
            <a:ext cx="409000" cy="501281"/>
            <a:chOff x="6305725" y="2712485"/>
            <a:chExt cx="409000" cy="501281"/>
          </a:xfrm>
        </p:grpSpPr>
        <p:sp>
          <p:nvSpPr>
            <p:cNvPr id="24" name="Google Shape;945;p21">
              <a:extLst>
                <a:ext uri="{FF2B5EF4-FFF2-40B4-BE49-F238E27FC236}">
                  <a16:creationId xmlns:a16="http://schemas.microsoft.com/office/drawing/2014/main" id="{66C8514F-A1DA-412A-8610-E70737B74772}"/>
                </a:ext>
              </a:extLst>
            </p:cNvPr>
            <p:cNvSpPr/>
            <p:nvPr/>
          </p:nvSpPr>
          <p:spPr>
            <a:xfrm>
              <a:off x="6419429" y="2910369"/>
              <a:ext cx="295296" cy="303397"/>
            </a:xfrm>
            <a:custGeom>
              <a:avLst/>
              <a:gdLst/>
              <a:ahLst/>
              <a:cxnLst/>
              <a:rect l="l" t="t" r="r" b="b"/>
              <a:pathLst>
                <a:path w="4041" h="4152" extrusionOk="0">
                  <a:moveTo>
                    <a:pt x="2483" y="0"/>
                  </a:moveTo>
                  <a:lnTo>
                    <a:pt x="0" y="1443"/>
                  </a:lnTo>
                  <a:lnTo>
                    <a:pt x="1160" y="3436"/>
                  </a:lnTo>
                  <a:cubicBezTo>
                    <a:pt x="1427" y="3895"/>
                    <a:pt x="1908" y="4151"/>
                    <a:pt x="2403" y="4151"/>
                  </a:cubicBezTo>
                  <a:cubicBezTo>
                    <a:pt x="2648" y="4151"/>
                    <a:pt x="2895" y="4089"/>
                    <a:pt x="3122" y="3957"/>
                  </a:cubicBezTo>
                  <a:cubicBezTo>
                    <a:pt x="3808" y="3558"/>
                    <a:pt x="4041" y="2679"/>
                    <a:pt x="3642" y="1993"/>
                  </a:cubicBezTo>
                  <a:lnTo>
                    <a:pt x="2483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946;p21">
              <a:extLst>
                <a:ext uri="{FF2B5EF4-FFF2-40B4-BE49-F238E27FC236}">
                  <a16:creationId xmlns:a16="http://schemas.microsoft.com/office/drawing/2014/main" id="{3EF5F9D4-5802-4465-A148-92F9DEBF3604}"/>
                </a:ext>
              </a:extLst>
            </p:cNvPr>
            <p:cNvSpPr/>
            <p:nvPr/>
          </p:nvSpPr>
          <p:spPr>
            <a:xfrm>
              <a:off x="6305725" y="2712485"/>
              <a:ext cx="295296" cy="303251"/>
            </a:xfrm>
            <a:custGeom>
              <a:avLst/>
              <a:gdLst/>
              <a:ahLst/>
              <a:cxnLst/>
              <a:rect l="l" t="t" r="r" b="b"/>
              <a:pathLst>
                <a:path w="4041" h="4150" extrusionOk="0">
                  <a:moveTo>
                    <a:pt x="1638" y="0"/>
                  </a:moveTo>
                  <a:cubicBezTo>
                    <a:pt x="1393" y="0"/>
                    <a:pt x="1145" y="63"/>
                    <a:pt x="918" y="195"/>
                  </a:cubicBezTo>
                  <a:cubicBezTo>
                    <a:pt x="232" y="594"/>
                    <a:pt x="0" y="1473"/>
                    <a:pt x="399" y="2159"/>
                  </a:cubicBezTo>
                  <a:lnTo>
                    <a:pt x="1557" y="4150"/>
                  </a:lnTo>
                  <a:lnTo>
                    <a:pt x="4041" y="2707"/>
                  </a:lnTo>
                  <a:lnTo>
                    <a:pt x="2881" y="715"/>
                  </a:lnTo>
                  <a:cubicBezTo>
                    <a:pt x="2614" y="257"/>
                    <a:pt x="2133" y="0"/>
                    <a:pt x="163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947;p21">
              <a:extLst>
                <a:ext uri="{FF2B5EF4-FFF2-40B4-BE49-F238E27FC236}">
                  <a16:creationId xmlns:a16="http://schemas.microsoft.com/office/drawing/2014/main" id="{8EAF14AC-8124-496B-AE05-18777F99FAE1}"/>
                </a:ext>
              </a:extLst>
            </p:cNvPr>
            <p:cNvSpPr/>
            <p:nvPr/>
          </p:nvSpPr>
          <p:spPr>
            <a:xfrm>
              <a:off x="6419429" y="2910369"/>
              <a:ext cx="295296" cy="303397"/>
            </a:xfrm>
            <a:custGeom>
              <a:avLst/>
              <a:gdLst/>
              <a:ahLst/>
              <a:cxnLst/>
              <a:rect l="l" t="t" r="r" b="b"/>
              <a:pathLst>
                <a:path w="4041" h="4152" extrusionOk="0">
                  <a:moveTo>
                    <a:pt x="2483" y="0"/>
                  </a:moveTo>
                  <a:lnTo>
                    <a:pt x="0" y="1443"/>
                  </a:lnTo>
                  <a:lnTo>
                    <a:pt x="1160" y="3436"/>
                  </a:lnTo>
                  <a:cubicBezTo>
                    <a:pt x="1427" y="3895"/>
                    <a:pt x="1908" y="4151"/>
                    <a:pt x="2403" y="4151"/>
                  </a:cubicBezTo>
                  <a:cubicBezTo>
                    <a:pt x="2648" y="4151"/>
                    <a:pt x="2895" y="4089"/>
                    <a:pt x="3122" y="3957"/>
                  </a:cubicBezTo>
                  <a:cubicBezTo>
                    <a:pt x="3808" y="3558"/>
                    <a:pt x="4041" y="2679"/>
                    <a:pt x="3642" y="1993"/>
                  </a:cubicBezTo>
                  <a:lnTo>
                    <a:pt x="2483" y="0"/>
                  </a:lnTo>
                  <a:close/>
                </a:path>
              </a:pathLst>
            </a:custGeom>
            <a:solidFill>
              <a:srgbClr val="FFFFFF">
                <a:alpha val="315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948;p21">
              <a:extLst>
                <a:ext uri="{FF2B5EF4-FFF2-40B4-BE49-F238E27FC236}">
                  <a16:creationId xmlns:a16="http://schemas.microsoft.com/office/drawing/2014/main" id="{D9DE2AE6-03D7-4595-9C07-37223CFA9957}"/>
                </a:ext>
              </a:extLst>
            </p:cNvPr>
            <p:cNvSpPr/>
            <p:nvPr/>
          </p:nvSpPr>
          <p:spPr>
            <a:xfrm>
              <a:off x="6349935" y="2758010"/>
              <a:ext cx="220906" cy="392253"/>
            </a:xfrm>
            <a:custGeom>
              <a:avLst/>
              <a:gdLst/>
              <a:ahLst/>
              <a:cxnLst/>
              <a:rect l="l" t="t" r="r" b="b"/>
              <a:pathLst>
                <a:path w="3023" h="5368" extrusionOk="0">
                  <a:moveTo>
                    <a:pt x="694" y="0"/>
                  </a:moveTo>
                  <a:cubicBezTo>
                    <a:pt x="655" y="0"/>
                    <a:pt x="616" y="10"/>
                    <a:pt x="580" y="31"/>
                  </a:cubicBezTo>
                  <a:cubicBezTo>
                    <a:pt x="148" y="281"/>
                    <a:pt x="1" y="837"/>
                    <a:pt x="252" y="1270"/>
                  </a:cubicBezTo>
                  <a:lnTo>
                    <a:pt x="2568" y="5255"/>
                  </a:lnTo>
                  <a:cubicBezTo>
                    <a:pt x="2610" y="5328"/>
                    <a:pt x="2686" y="5368"/>
                    <a:pt x="2764" y="5368"/>
                  </a:cubicBezTo>
                  <a:cubicBezTo>
                    <a:pt x="2803" y="5368"/>
                    <a:pt x="2842" y="5358"/>
                    <a:pt x="2878" y="5337"/>
                  </a:cubicBezTo>
                  <a:cubicBezTo>
                    <a:pt x="2986" y="5275"/>
                    <a:pt x="3022" y="5135"/>
                    <a:pt x="2959" y="5028"/>
                  </a:cubicBezTo>
                  <a:lnTo>
                    <a:pt x="643" y="1043"/>
                  </a:lnTo>
                  <a:cubicBezTo>
                    <a:pt x="518" y="826"/>
                    <a:pt x="590" y="548"/>
                    <a:pt x="807" y="422"/>
                  </a:cubicBezTo>
                  <a:cubicBezTo>
                    <a:pt x="916" y="359"/>
                    <a:pt x="952" y="220"/>
                    <a:pt x="890" y="113"/>
                  </a:cubicBezTo>
                  <a:cubicBezTo>
                    <a:pt x="848" y="40"/>
                    <a:pt x="772" y="0"/>
                    <a:pt x="694" y="0"/>
                  </a:cubicBezTo>
                  <a:close/>
                </a:path>
              </a:pathLst>
            </a:custGeom>
            <a:solidFill>
              <a:srgbClr val="FEF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" name="Google Shape;959;p21">
            <a:extLst>
              <a:ext uri="{FF2B5EF4-FFF2-40B4-BE49-F238E27FC236}">
                <a16:creationId xmlns:a16="http://schemas.microsoft.com/office/drawing/2014/main" id="{8000B1DD-9D46-4CC2-982A-1E5CB47B4802}"/>
              </a:ext>
            </a:extLst>
          </p:cNvPr>
          <p:cNvGrpSpPr/>
          <p:nvPr/>
        </p:nvGrpSpPr>
        <p:grpSpPr>
          <a:xfrm>
            <a:off x="3768083" y="4507280"/>
            <a:ext cx="510283" cy="431712"/>
            <a:chOff x="2743427" y="3764089"/>
            <a:chExt cx="510283" cy="431712"/>
          </a:xfrm>
        </p:grpSpPr>
        <p:sp>
          <p:nvSpPr>
            <p:cNvPr id="29" name="Google Shape;960;p21">
              <a:extLst>
                <a:ext uri="{FF2B5EF4-FFF2-40B4-BE49-F238E27FC236}">
                  <a16:creationId xmlns:a16="http://schemas.microsoft.com/office/drawing/2014/main" id="{EC765575-D8F8-4797-9FDB-903ABC173EA1}"/>
                </a:ext>
              </a:extLst>
            </p:cNvPr>
            <p:cNvSpPr/>
            <p:nvPr/>
          </p:nvSpPr>
          <p:spPr>
            <a:xfrm>
              <a:off x="2743427" y="3764089"/>
              <a:ext cx="510283" cy="431712"/>
            </a:xfrm>
            <a:custGeom>
              <a:avLst/>
              <a:gdLst/>
              <a:ahLst/>
              <a:cxnLst/>
              <a:rect l="l" t="t" r="r" b="b"/>
              <a:pathLst>
                <a:path w="6983" h="5908" extrusionOk="0">
                  <a:moveTo>
                    <a:pt x="1781" y="0"/>
                  </a:moveTo>
                  <a:cubicBezTo>
                    <a:pt x="797" y="0"/>
                    <a:pt x="0" y="797"/>
                    <a:pt x="0" y="1780"/>
                  </a:cubicBezTo>
                  <a:cubicBezTo>
                    <a:pt x="0" y="3763"/>
                    <a:pt x="3490" y="5908"/>
                    <a:pt x="3490" y="5908"/>
                  </a:cubicBezTo>
                  <a:cubicBezTo>
                    <a:pt x="3490" y="5908"/>
                    <a:pt x="6981" y="3540"/>
                    <a:pt x="6981" y="1780"/>
                  </a:cubicBezTo>
                  <a:cubicBezTo>
                    <a:pt x="6983" y="797"/>
                    <a:pt x="6184" y="0"/>
                    <a:pt x="5201" y="0"/>
                  </a:cubicBezTo>
                  <a:cubicBezTo>
                    <a:pt x="4389" y="0"/>
                    <a:pt x="3705" y="543"/>
                    <a:pt x="3490" y="1287"/>
                  </a:cubicBezTo>
                  <a:cubicBezTo>
                    <a:pt x="3277" y="543"/>
                    <a:pt x="2593" y="0"/>
                    <a:pt x="17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961;p21">
              <a:extLst>
                <a:ext uri="{FF2B5EF4-FFF2-40B4-BE49-F238E27FC236}">
                  <a16:creationId xmlns:a16="http://schemas.microsoft.com/office/drawing/2014/main" id="{318969AB-C1BA-46AE-9500-0E2DA66F2C79}"/>
                </a:ext>
              </a:extLst>
            </p:cNvPr>
            <p:cNvSpPr/>
            <p:nvPr/>
          </p:nvSpPr>
          <p:spPr>
            <a:xfrm>
              <a:off x="2773972" y="3906144"/>
              <a:ext cx="431289" cy="158787"/>
            </a:xfrm>
            <a:custGeom>
              <a:avLst/>
              <a:gdLst/>
              <a:ahLst/>
              <a:cxnLst/>
              <a:rect l="l" t="t" r="r" b="b"/>
              <a:pathLst>
                <a:path w="5902" h="2173" extrusionOk="0">
                  <a:moveTo>
                    <a:pt x="2549" y="0"/>
                  </a:moveTo>
                  <a:cubicBezTo>
                    <a:pt x="2525" y="0"/>
                    <a:pt x="2494" y="20"/>
                    <a:pt x="2487" y="46"/>
                  </a:cubicBezTo>
                  <a:lnTo>
                    <a:pt x="2184" y="1121"/>
                  </a:lnTo>
                  <a:lnTo>
                    <a:pt x="1" y="1121"/>
                  </a:lnTo>
                  <a:cubicBezTo>
                    <a:pt x="26" y="1162"/>
                    <a:pt x="54" y="1205"/>
                    <a:pt x="81" y="1247"/>
                  </a:cubicBezTo>
                  <a:lnTo>
                    <a:pt x="2231" y="1247"/>
                  </a:lnTo>
                  <a:cubicBezTo>
                    <a:pt x="2259" y="1247"/>
                    <a:pt x="2285" y="1228"/>
                    <a:pt x="2293" y="1201"/>
                  </a:cubicBezTo>
                  <a:lnTo>
                    <a:pt x="2545" y="302"/>
                  </a:lnTo>
                  <a:lnTo>
                    <a:pt x="3033" y="2124"/>
                  </a:lnTo>
                  <a:cubicBezTo>
                    <a:pt x="3040" y="2152"/>
                    <a:pt x="3063" y="2169"/>
                    <a:pt x="3091" y="2172"/>
                  </a:cubicBezTo>
                  <a:lnTo>
                    <a:pt x="3094" y="2172"/>
                  </a:lnTo>
                  <a:cubicBezTo>
                    <a:pt x="3120" y="2172"/>
                    <a:pt x="3143" y="2157"/>
                    <a:pt x="3153" y="2132"/>
                  </a:cubicBezTo>
                  <a:lnTo>
                    <a:pt x="3671" y="839"/>
                  </a:lnTo>
                  <a:lnTo>
                    <a:pt x="3834" y="1466"/>
                  </a:lnTo>
                  <a:cubicBezTo>
                    <a:pt x="3841" y="1494"/>
                    <a:pt x="3865" y="1513"/>
                    <a:pt x="3895" y="1513"/>
                  </a:cubicBezTo>
                  <a:lnTo>
                    <a:pt x="5803" y="1513"/>
                  </a:lnTo>
                  <a:cubicBezTo>
                    <a:pt x="5836" y="1471"/>
                    <a:pt x="5870" y="1429"/>
                    <a:pt x="5902" y="1387"/>
                  </a:cubicBezTo>
                  <a:lnTo>
                    <a:pt x="3942" y="1387"/>
                  </a:lnTo>
                  <a:lnTo>
                    <a:pt x="3942" y="1388"/>
                  </a:lnTo>
                  <a:lnTo>
                    <a:pt x="3745" y="622"/>
                  </a:lnTo>
                  <a:cubicBezTo>
                    <a:pt x="3738" y="595"/>
                    <a:pt x="3715" y="576"/>
                    <a:pt x="3686" y="574"/>
                  </a:cubicBezTo>
                  <a:cubicBezTo>
                    <a:pt x="3686" y="574"/>
                    <a:pt x="3685" y="574"/>
                    <a:pt x="3684" y="574"/>
                  </a:cubicBezTo>
                  <a:cubicBezTo>
                    <a:pt x="3658" y="574"/>
                    <a:pt x="3634" y="589"/>
                    <a:pt x="3624" y="614"/>
                  </a:cubicBezTo>
                  <a:lnTo>
                    <a:pt x="3106" y="1909"/>
                  </a:lnTo>
                  <a:lnTo>
                    <a:pt x="2609" y="47"/>
                  </a:lnTo>
                  <a:cubicBezTo>
                    <a:pt x="2601" y="21"/>
                    <a:pt x="2576" y="1"/>
                    <a:pt x="254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3290675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p17"/>
          <p:cNvSpPr txBox="1"/>
          <p:nvPr/>
        </p:nvSpPr>
        <p:spPr>
          <a:xfrm>
            <a:off x="2650968" y="447188"/>
            <a:ext cx="5977890" cy="4371767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latin typeface="Roboto"/>
                <a:ea typeface="Roboto"/>
                <a:cs typeface="Roboto"/>
                <a:sym typeface="Roboto"/>
              </a:rPr>
              <a:t>Traditional root-cause analysis is limited to individual error; a systems approach promotes resilient and safe systems (Machen, 2023).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latin typeface="Roboto"/>
                <a:ea typeface="Roboto"/>
                <a:cs typeface="Roboto"/>
                <a:sym typeface="Roboto"/>
              </a:rPr>
              <a:t>Chronic understaffing led to midwives managing unsafe caseloads, causing fatigue and cognitive overload (</a:t>
            </a:r>
            <a:r>
              <a:rPr lang="en-US" sz="16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1600" dirty="0">
                <a:latin typeface="Roboto"/>
                <a:ea typeface="Roboto"/>
                <a:cs typeface="Roboto"/>
                <a:sym typeface="Roboto"/>
              </a:rPr>
              <a:t>, 2022b).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latin typeface="Roboto"/>
                <a:ea typeface="Roboto"/>
                <a:cs typeface="Roboto"/>
                <a:sym typeface="Roboto"/>
              </a:rPr>
              <a:t>Inadequate training investment resulted in staff lacking skills for managing complex pregnancies and interpreting fetal heart-rate patterns (Lothian, 2022).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latin typeface="Roboto"/>
                <a:ea typeface="Roboto"/>
                <a:cs typeface="Roboto"/>
                <a:sym typeface="Roboto"/>
              </a:rPr>
              <a:t>Governance systems failed to act on repeated recommendations from internal audits.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latin typeface="Roboto"/>
                <a:ea typeface="Roboto"/>
                <a:cs typeface="Roboto"/>
                <a:sym typeface="Roboto"/>
              </a:rPr>
              <a:t>Organisational culture </a:t>
            </a:r>
            <a:r>
              <a:rPr lang="en-US" sz="1600" dirty="0" err="1">
                <a:latin typeface="Roboto"/>
                <a:ea typeface="Roboto"/>
                <a:cs typeface="Roboto"/>
                <a:sym typeface="Roboto"/>
              </a:rPr>
              <a:t>prioritised</a:t>
            </a:r>
            <a:r>
              <a:rPr lang="en-US" sz="1600" dirty="0">
                <a:latin typeface="Roboto"/>
                <a:ea typeface="Roboto"/>
                <a:cs typeface="Roboto"/>
                <a:sym typeface="Roboto"/>
              </a:rPr>
              <a:t> “keeping birth as normal as possible” over evidence-based interventions, creating psychological pressure to avoid escalation (</a:t>
            </a:r>
            <a:r>
              <a:rPr lang="en-US" sz="16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1600" dirty="0">
                <a:latin typeface="Roboto"/>
                <a:ea typeface="Roboto"/>
                <a:cs typeface="Roboto"/>
                <a:sym typeface="Roboto"/>
              </a:rPr>
              <a:t>, 2022b).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latin typeface="Roboto"/>
                <a:ea typeface="Roboto"/>
                <a:cs typeface="Roboto"/>
                <a:sym typeface="Roboto"/>
              </a:rPr>
              <a:t>Latent failures stemmed from policy decisions leading to underfunding of maternity services and unrealistic targets.</a:t>
            </a:r>
          </a:p>
        </p:txBody>
      </p:sp>
      <p:grpSp>
        <p:nvGrpSpPr>
          <p:cNvPr id="4" name="Google Shape;878;p20">
            <a:extLst>
              <a:ext uri="{FF2B5EF4-FFF2-40B4-BE49-F238E27FC236}">
                <a16:creationId xmlns:a16="http://schemas.microsoft.com/office/drawing/2014/main" id="{7EF98A56-73E6-470D-A3F0-35CDA3CBCDA4}"/>
              </a:ext>
            </a:extLst>
          </p:cNvPr>
          <p:cNvGrpSpPr/>
          <p:nvPr/>
        </p:nvGrpSpPr>
        <p:grpSpPr>
          <a:xfrm>
            <a:off x="638325" y="493910"/>
            <a:ext cx="1817874" cy="4152618"/>
            <a:chOff x="638325" y="1119624"/>
            <a:chExt cx="1500787" cy="3526903"/>
          </a:xfrm>
        </p:grpSpPr>
        <p:sp>
          <p:nvSpPr>
            <p:cNvPr id="7" name="Google Shape;881;p20">
              <a:extLst>
                <a:ext uri="{FF2B5EF4-FFF2-40B4-BE49-F238E27FC236}">
                  <a16:creationId xmlns:a16="http://schemas.microsoft.com/office/drawing/2014/main" id="{EF7C1B98-8C92-4B7A-9164-95B8A0689543}"/>
                </a:ext>
              </a:extLst>
            </p:cNvPr>
            <p:cNvSpPr/>
            <p:nvPr/>
          </p:nvSpPr>
          <p:spPr>
            <a:xfrm>
              <a:off x="638325" y="3276691"/>
              <a:ext cx="1500657" cy="1369836"/>
            </a:xfrm>
            <a:custGeom>
              <a:avLst/>
              <a:gdLst/>
              <a:ahLst/>
              <a:cxnLst/>
              <a:rect l="l" t="t" r="r" b="b"/>
              <a:pathLst>
                <a:path w="11494" h="10492" extrusionOk="0">
                  <a:moveTo>
                    <a:pt x="1" y="0"/>
                  </a:moveTo>
                  <a:lnTo>
                    <a:pt x="1" y="7834"/>
                  </a:lnTo>
                  <a:cubicBezTo>
                    <a:pt x="1" y="8536"/>
                    <a:pt x="474" y="9152"/>
                    <a:pt x="1152" y="9332"/>
                  </a:cubicBezTo>
                  <a:lnTo>
                    <a:pt x="5303" y="10434"/>
                  </a:lnTo>
                  <a:cubicBezTo>
                    <a:pt x="5449" y="10472"/>
                    <a:pt x="5598" y="10492"/>
                    <a:pt x="5747" y="10492"/>
                  </a:cubicBezTo>
                  <a:cubicBezTo>
                    <a:pt x="5896" y="10492"/>
                    <a:pt x="6045" y="10472"/>
                    <a:pt x="6191" y="10434"/>
                  </a:cubicBezTo>
                  <a:lnTo>
                    <a:pt x="10342" y="9332"/>
                  </a:lnTo>
                  <a:cubicBezTo>
                    <a:pt x="11020" y="9152"/>
                    <a:pt x="11493" y="8536"/>
                    <a:pt x="11493" y="7834"/>
                  </a:cubicBezTo>
                  <a:lnTo>
                    <a:pt x="11493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" name="Google Shape;879;p20">
              <a:extLst>
                <a:ext uri="{FF2B5EF4-FFF2-40B4-BE49-F238E27FC236}">
                  <a16:creationId xmlns:a16="http://schemas.microsoft.com/office/drawing/2014/main" id="{54AC008E-A2ED-4EBB-8375-D0A02A53AC7A}"/>
                </a:ext>
              </a:extLst>
            </p:cNvPr>
            <p:cNvSpPr/>
            <p:nvPr/>
          </p:nvSpPr>
          <p:spPr>
            <a:xfrm>
              <a:off x="638325" y="1776044"/>
              <a:ext cx="1500787" cy="2479204"/>
            </a:xfrm>
            <a:custGeom>
              <a:avLst/>
              <a:gdLst/>
              <a:ahLst/>
              <a:cxnLst/>
              <a:rect l="l" t="t" r="r" b="b"/>
              <a:pathLst>
                <a:path w="11495" h="18989" extrusionOk="0">
                  <a:moveTo>
                    <a:pt x="1" y="1"/>
                  </a:moveTo>
                  <a:lnTo>
                    <a:pt x="1" y="18914"/>
                  </a:lnTo>
                  <a:cubicBezTo>
                    <a:pt x="1" y="18955"/>
                    <a:pt x="34" y="18989"/>
                    <a:pt x="75" y="18989"/>
                  </a:cubicBezTo>
                  <a:lnTo>
                    <a:pt x="11422" y="18989"/>
                  </a:lnTo>
                  <a:cubicBezTo>
                    <a:pt x="11460" y="18989"/>
                    <a:pt x="11494" y="18955"/>
                    <a:pt x="11494" y="18914"/>
                  </a:cubicBezTo>
                  <a:lnTo>
                    <a:pt x="1149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kumimoji="0" lang="en-US" sz="2800" b="1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Fira Sans"/>
                  <a:ea typeface="Fira Sans"/>
                  <a:cs typeface="Fira Sans"/>
                  <a:sym typeface="Fira Sans"/>
                </a:rPr>
                <a:t>Root Cause Analysis – Systems Lens</a:t>
              </a:r>
              <a:endParaRPr dirty="0">
                <a:solidFill>
                  <a:schemeClr val="bg1"/>
                </a:solidFill>
              </a:endParaRPr>
            </a:p>
          </p:txBody>
        </p:sp>
        <p:sp>
          <p:nvSpPr>
            <p:cNvPr id="6" name="Google Shape;880;p20">
              <a:extLst>
                <a:ext uri="{FF2B5EF4-FFF2-40B4-BE49-F238E27FC236}">
                  <a16:creationId xmlns:a16="http://schemas.microsoft.com/office/drawing/2014/main" id="{B2CC513F-E51B-4713-BC8B-ABE2491CBDD1}"/>
                </a:ext>
              </a:extLst>
            </p:cNvPr>
            <p:cNvSpPr/>
            <p:nvPr/>
          </p:nvSpPr>
          <p:spPr>
            <a:xfrm>
              <a:off x="864102" y="1119624"/>
              <a:ext cx="1049100" cy="1049100"/>
            </a:xfrm>
            <a:prstGeom prst="ellipse">
              <a:avLst/>
            </a:prstGeom>
            <a:solidFill>
              <a:schemeClr val="lt2"/>
            </a:solidFill>
            <a:ln>
              <a:noFill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8" name="Google Shape;882;p20">
              <a:extLst>
                <a:ext uri="{FF2B5EF4-FFF2-40B4-BE49-F238E27FC236}">
                  <a16:creationId xmlns:a16="http://schemas.microsoft.com/office/drawing/2014/main" id="{3235DA3B-B6A7-439A-B8A8-744FA5727E0B}"/>
                </a:ext>
              </a:extLst>
            </p:cNvPr>
            <p:cNvGrpSpPr/>
            <p:nvPr/>
          </p:nvGrpSpPr>
          <p:grpSpPr>
            <a:xfrm>
              <a:off x="1104679" y="1360467"/>
              <a:ext cx="568249" cy="567948"/>
              <a:chOff x="2472934" y="3578901"/>
              <a:chExt cx="156525" cy="156442"/>
            </a:xfrm>
          </p:grpSpPr>
          <p:sp>
            <p:nvSpPr>
              <p:cNvPr id="9" name="Google Shape;883;p20">
                <a:extLst>
                  <a:ext uri="{FF2B5EF4-FFF2-40B4-BE49-F238E27FC236}">
                    <a16:creationId xmlns:a16="http://schemas.microsoft.com/office/drawing/2014/main" id="{78597926-45D3-4181-A812-49AA8973DADB}"/>
                  </a:ext>
                </a:extLst>
              </p:cNvPr>
              <p:cNvSpPr/>
              <p:nvPr/>
            </p:nvSpPr>
            <p:spPr>
              <a:xfrm>
                <a:off x="2472934" y="3578901"/>
                <a:ext cx="156525" cy="156442"/>
              </a:xfrm>
              <a:custGeom>
                <a:avLst/>
                <a:gdLst/>
                <a:ahLst/>
                <a:cxnLst/>
                <a:rect l="l" t="t" r="r" b="b"/>
                <a:pathLst>
                  <a:path w="1890" h="1889" extrusionOk="0">
                    <a:moveTo>
                      <a:pt x="945" y="127"/>
                    </a:moveTo>
                    <a:cubicBezTo>
                      <a:pt x="1396" y="127"/>
                      <a:pt x="1764" y="495"/>
                      <a:pt x="1764" y="946"/>
                    </a:cubicBezTo>
                    <a:cubicBezTo>
                      <a:pt x="1765" y="1397"/>
                      <a:pt x="1396" y="1764"/>
                      <a:pt x="945" y="1764"/>
                    </a:cubicBezTo>
                    <a:cubicBezTo>
                      <a:pt x="493" y="1764"/>
                      <a:pt x="126" y="1397"/>
                      <a:pt x="126" y="946"/>
                    </a:cubicBezTo>
                    <a:cubicBezTo>
                      <a:pt x="126" y="495"/>
                      <a:pt x="493" y="127"/>
                      <a:pt x="945" y="127"/>
                    </a:cubicBezTo>
                    <a:close/>
                    <a:moveTo>
                      <a:pt x="945" y="0"/>
                    </a:moveTo>
                    <a:cubicBezTo>
                      <a:pt x="424" y="0"/>
                      <a:pt x="1" y="424"/>
                      <a:pt x="1" y="945"/>
                    </a:cubicBezTo>
                    <a:cubicBezTo>
                      <a:pt x="1" y="1466"/>
                      <a:pt x="424" y="1888"/>
                      <a:pt x="945" y="1888"/>
                    </a:cubicBezTo>
                    <a:cubicBezTo>
                      <a:pt x="1465" y="1888"/>
                      <a:pt x="1888" y="1466"/>
                      <a:pt x="1888" y="945"/>
                    </a:cubicBezTo>
                    <a:cubicBezTo>
                      <a:pt x="1889" y="424"/>
                      <a:pt x="1465" y="0"/>
                      <a:pt x="94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0" name="Google Shape;884;p20">
                <a:extLst>
                  <a:ext uri="{FF2B5EF4-FFF2-40B4-BE49-F238E27FC236}">
                    <a16:creationId xmlns:a16="http://schemas.microsoft.com/office/drawing/2014/main" id="{CB194ADD-BE4A-4307-AB2F-78FCC49371B7}"/>
                  </a:ext>
                </a:extLst>
              </p:cNvPr>
              <p:cNvSpPr/>
              <p:nvPr/>
            </p:nvSpPr>
            <p:spPr>
              <a:xfrm>
                <a:off x="2515006" y="3621055"/>
                <a:ext cx="72217" cy="72217"/>
              </a:xfrm>
              <a:custGeom>
                <a:avLst/>
                <a:gdLst/>
                <a:ahLst/>
                <a:cxnLst/>
                <a:rect l="l" t="t" r="r" b="b"/>
                <a:pathLst>
                  <a:path w="872" h="872" extrusionOk="0">
                    <a:moveTo>
                      <a:pt x="382" y="1"/>
                    </a:moveTo>
                    <a:cubicBezTo>
                      <a:pt x="363" y="1"/>
                      <a:pt x="351" y="13"/>
                      <a:pt x="351" y="32"/>
                    </a:cubicBezTo>
                    <a:lnTo>
                      <a:pt x="351" y="348"/>
                    </a:lnTo>
                    <a:cubicBezTo>
                      <a:pt x="351" y="354"/>
                      <a:pt x="347" y="358"/>
                      <a:pt x="341" y="358"/>
                    </a:cubicBezTo>
                    <a:lnTo>
                      <a:pt x="31" y="358"/>
                    </a:lnTo>
                    <a:cubicBezTo>
                      <a:pt x="13" y="358"/>
                      <a:pt x="0" y="370"/>
                      <a:pt x="0" y="388"/>
                    </a:cubicBezTo>
                    <a:lnTo>
                      <a:pt x="0" y="497"/>
                    </a:lnTo>
                    <a:cubicBezTo>
                      <a:pt x="0" y="515"/>
                      <a:pt x="13" y="528"/>
                      <a:pt x="31" y="528"/>
                    </a:cubicBezTo>
                    <a:lnTo>
                      <a:pt x="341" y="528"/>
                    </a:lnTo>
                    <a:cubicBezTo>
                      <a:pt x="347" y="528"/>
                      <a:pt x="351" y="531"/>
                      <a:pt x="351" y="538"/>
                    </a:cubicBezTo>
                    <a:lnTo>
                      <a:pt x="351" y="841"/>
                    </a:lnTo>
                    <a:cubicBezTo>
                      <a:pt x="351" y="858"/>
                      <a:pt x="363" y="872"/>
                      <a:pt x="382" y="872"/>
                    </a:cubicBezTo>
                    <a:lnTo>
                      <a:pt x="490" y="872"/>
                    </a:lnTo>
                    <a:cubicBezTo>
                      <a:pt x="509" y="872"/>
                      <a:pt x="521" y="858"/>
                      <a:pt x="521" y="841"/>
                    </a:cubicBezTo>
                    <a:lnTo>
                      <a:pt x="521" y="538"/>
                    </a:lnTo>
                    <a:cubicBezTo>
                      <a:pt x="521" y="531"/>
                      <a:pt x="525" y="528"/>
                      <a:pt x="531" y="528"/>
                    </a:cubicBezTo>
                    <a:lnTo>
                      <a:pt x="841" y="528"/>
                    </a:lnTo>
                    <a:cubicBezTo>
                      <a:pt x="859" y="528"/>
                      <a:pt x="872" y="515"/>
                      <a:pt x="872" y="497"/>
                    </a:cubicBezTo>
                    <a:lnTo>
                      <a:pt x="872" y="388"/>
                    </a:lnTo>
                    <a:cubicBezTo>
                      <a:pt x="872" y="369"/>
                      <a:pt x="860" y="358"/>
                      <a:pt x="841" y="358"/>
                    </a:cubicBezTo>
                    <a:lnTo>
                      <a:pt x="531" y="358"/>
                    </a:lnTo>
                    <a:cubicBezTo>
                      <a:pt x="525" y="358"/>
                      <a:pt x="521" y="354"/>
                      <a:pt x="521" y="348"/>
                    </a:cubicBezTo>
                    <a:lnTo>
                      <a:pt x="521" y="32"/>
                    </a:lnTo>
                    <a:cubicBezTo>
                      <a:pt x="521" y="13"/>
                      <a:pt x="509" y="1"/>
                      <a:pt x="490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12" name="Google Shape;938;p21">
            <a:extLst>
              <a:ext uri="{FF2B5EF4-FFF2-40B4-BE49-F238E27FC236}">
                <a16:creationId xmlns:a16="http://schemas.microsoft.com/office/drawing/2014/main" id="{A6DBB92D-23F6-47AC-B142-ED07047BDF6B}"/>
              </a:ext>
            </a:extLst>
          </p:cNvPr>
          <p:cNvGrpSpPr/>
          <p:nvPr/>
        </p:nvGrpSpPr>
        <p:grpSpPr>
          <a:xfrm>
            <a:off x="268512" y="4480487"/>
            <a:ext cx="544701" cy="447935"/>
            <a:chOff x="2779087" y="1632894"/>
            <a:chExt cx="544701" cy="447935"/>
          </a:xfrm>
        </p:grpSpPr>
        <p:sp>
          <p:nvSpPr>
            <p:cNvPr id="13" name="Google Shape;939;p21">
              <a:extLst>
                <a:ext uri="{FF2B5EF4-FFF2-40B4-BE49-F238E27FC236}">
                  <a16:creationId xmlns:a16="http://schemas.microsoft.com/office/drawing/2014/main" id="{F2C796F1-C086-4FFB-896A-DF1ED44B805E}"/>
                </a:ext>
              </a:extLst>
            </p:cNvPr>
            <p:cNvSpPr/>
            <p:nvPr/>
          </p:nvSpPr>
          <p:spPr>
            <a:xfrm>
              <a:off x="2928889" y="1632894"/>
              <a:ext cx="244874" cy="127438"/>
            </a:xfrm>
            <a:custGeom>
              <a:avLst/>
              <a:gdLst/>
              <a:ahLst/>
              <a:cxnLst/>
              <a:rect l="l" t="t" r="r" b="b"/>
              <a:pathLst>
                <a:path w="3351" h="1744" extrusionOk="0">
                  <a:moveTo>
                    <a:pt x="2779" y="378"/>
                  </a:moveTo>
                  <a:cubicBezTo>
                    <a:pt x="2886" y="378"/>
                    <a:pt x="2974" y="465"/>
                    <a:pt x="2974" y="573"/>
                  </a:cubicBezTo>
                  <a:lnTo>
                    <a:pt x="2974" y="1171"/>
                  </a:lnTo>
                  <a:cubicBezTo>
                    <a:pt x="2974" y="1278"/>
                    <a:pt x="2887" y="1366"/>
                    <a:pt x="2779" y="1366"/>
                  </a:cubicBezTo>
                  <a:lnTo>
                    <a:pt x="576" y="1366"/>
                  </a:lnTo>
                  <a:cubicBezTo>
                    <a:pt x="468" y="1366"/>
                    <a:pt x="379" y="1279"/>
                    <a:pt x="379" y="1171"/>
                  </a:cubicBezTo>
                  <a:lnTo>
                    <a:pt x="379" y="573"/>
                  </a:lnTo>
                  <a:cubicBezTo>
                    <a:pt x="379" y="466"/>
                    <a:pt x="466" y="378"/>
                    <a:pt x="576" y="378"/>
                  </a:cubicBezTo>
                  <a:close/>
                  <a:moveTo>
                    <a:pt x="574" y="0"/>
                  </a:moveTo>
                  <a:cubicBezTo>
                    <a:pt x="259" y="0"/>
                    <a:pt x="1" y="257"/>
                    <a:pt x="1" y="573"/>
                  </a:cubicBezTo>
                  <a:lnTo>
                    <a:pt x="1" y="1171"/>
                  </a:lnTo>
                  <a:cubicBezTo>
                    <a:pt x="1" y="1487"/>
                    <a:pt x="259" y="1744"/>
                    <a:pt x="574" y="1744"/>
                  </a:cubicBezTo>
                  <a:lnTo>
                    <a:pt x="2778" y="1744"/>
                  </a:lnTo>
                  <a:cubicBezTo>
                    <a:pt x="3094" y="1744"/>
                    <a:pt x="3351" y="1487"/>
                    <a:pt x="3351" y="1171"/>
                  </a:cubicBezTo>
                  <a:lnTo>
                    <a:pt x="3351" y="573"/>
                  </a:lnTo>
                  <a:cubicBezTo>
                    <a:pt x="3351" y="258"/>
                    <a:pt x="3094" y="0"/>
                    <a:pt x="277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940;p21">
              <a:extLst>
                <a:ext uri="{FF2B5EF4-FFF2-40B4-BE49-F238E27FC236}">
                  <a16:creationId xmlns:a16="http://schemas.microsoft.com/office/drawing/2014/main" id="{2EF20C50-AAF8-494A-ADE7-D939D12180BE}"/>
                </a:ext>
              </a:extLst>
            </p:cNvPr>
            <p:cNvSpPr/>
            <p:nvPr/>
          </p:nvSpPr>
          <p:spPr>
            <a:xfrm>
              <a:off x="2779233" y="1694569"/>
              <a:ext cx="544555" cy="386261"/>
            </a:xfrm>
            <a:custGeom>
              <a:avLst/>
              <a:gdLst/>
              <a:ahLst/>
              <a:cxnLst/>
              <a:rect l="l" t="t" r="r" b="b"/>
              <a:pathLst>
                <a:path w="7452" h="5286" extrusionOk="0">
                  <a:moveTo>
                    <a:pt x="1181" y="0"/>
                  </a:moveTo>
                  <a:cubicBezTo>
                    <a:pt x="528" y="0"/>
                    <a:pt x="0" y="529"/>
                    <a:pt x="0" y="1181"/>
                  </a:cubicBezTo>
                  <a:lnTo>
                    <a:pt x="0" y="5285"/>
                  </a:lnTo>
                  <a:lnTo>
                    <a:pt x="7451" y="5285"/>
                  </a:lnTo>
                  <a:lnTo>
                    <a:pt x="7451" y="1141"/>
                  </a:lnTo>
                  <a:cubicBezTo>
                    <a:pt x="7450" y="511"/>
                    <a:pt x="6940" y="0"/>
                    <a:pt x="6309" y="0"/>
                  </a:cubicBez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941;p21">
              <a:extLst>
                <a:ext uri="{FF2B5EF4-FFF2-40B4-BE49-F238E27FC236}">
                  <a16:creationId xmlns:a16="http://schemas.microsoft.com/office/drawing/2014/main" id="{B4F3699F-E449-42AE-ACEB-D7E073186673}"/>
                </a:ext>
              </a:extLst>
            </p:cNvPr>
            <p:cNvSpPr/>
            <p:nvPr/>
          </p:nvSpPr>
          <p:spPr>
            <a:xfrm>
              <a:off x="2779087" y="1798041"/>
              <a:ext cx="544628" cy="18414"/>
            </a:xfrm>
            <a:custGeom>
              <a:avLst/>
              <a:gdLst/>
              <a:ahLst/>
              <a:cxnLst/>
              <a:rect l="l" t="t" r="r" b="b"/>
              <a:pathLst>
                <a:path w="7453" h="252" extrusionOk="0">
                  <a:moveTo>
                    <a:pt x="0" y="0"/>
                  </a:moveTo>
                  <a:lnTo>
                    <a:pt x="0" y="251"/>
                  </a:lnTo>
                  <a:lnTo>
                    <a:pt x="7452" y="251"/>
                  </a:lnTo>
                  <a:lnTo>
                    <a:pt x="745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942;p21">
              <a:extLst>
                <a:ext uri="{FF2B5EF4-FFF2-40B4-BE49-F238E27FC236}">
                  <a16:creationId xmlns:a16="http://schemas.microsoft.com/office/drawing/2014/main" id="{D0F949D7-8334-4C2A-8103-3327C1801E91}"/>
                </a:ext>
              </a:extLst>
            </p:cNvPr>
            <p:cNvSpPr/>
            <p:nvPr/>
          </p:nvSpPr>
          <p:spPr>
            <a:xfrm>
              <a:off x="2935977" y="1843785"/>
              <a:ext cx="230698" cy="209499"/>
            </a:xfrm>
            <a:custGeom>
              <a:avLst/>
              <a:gdLst/>
              <a:ahLst/>
              <a:cxnLst/>
              <a:rect l="l" t="t" r="r" b="b"/>
              <a:pathLst>
                <a:path w="3157" h="2867" extrusionOk="0">
                  <a:moveTo>
                    <a:pt x="1577" y="0"/>
                  </a:moveTo>
                  <a:cubicBezTo>
                    <a:pt x="931" y="0"/>
                    <a:pt x="344" y="442"/>
                    <a:pt x="185" y="1098"/>
                  </a:cubicBezTo>
                  <a:cubicBezTo>
                    <a:pt x="0" y="1867"/>
                    <a:pt x="474" y="2640"/>
                    <a:pt x="1243" y="2827"/>
                  </a:cubicBezTo>
                  <a:cubicBezTo>
                    <a:pt x="1356" y="2854"/>
                    <a:pt x="1468" y="2867"/>
                    <a:pt x="1579" y="2867"/>
                  </a:cubicBezTo>
                  <a:cubicBezTo>
                    <a:pt x="2226" y="2867"/>
                    <a:pt x="2813" y="2425"/>
                    <a:pt x="2971" y="1769"/>
                  </a:cubicBezTo>
                  <a:cubicBezTo>
                    <a:pt x="3157" y="1000"/>
                    <a:pt x="2683" y="226"/>
                    <a:pt x="1913" y="40"/>
                  </a:cubicBezTo>
                  <a:cubicBezTo>
                    <a:pt x="1801" y="13"/>
                    <a:pt x="1688" y="0"/>
                    <a:pt x="15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943;p21">
              <a:extLst>
                <a:ext uri="{FF2B5EF4-FFF2-40B4-BE49-F238E27FC236}">
                  <a16:creationId xmlns:a16="http://schemas.microsoft.com/office/drawing/2014/main" id="{25A65E54-16DA-49AC-B4F2-EB2208BB93BE}"/>
                </a:ext>
              </a:extLst>
            </p:cNvPr>
            <p:cNvSpPr/>
            <p:nvPr/>
          </p:nvSpPr>
          <p:spPr>
            <a:xfrm>
              <a:off x="2979164" y="1876376"/>
              <a:ext cx="144542" cy="144610"/>
            </a:xfrm>
            <a:custGeom>
              <a:avLst/>
              <a:gdLst/>
              <a:ahLst/>
              <a:cxnLst/>
              <a:rect l="l" t="t" r="r" b="b"/>
              <a:pathLst>
                <a:path w="1978" h="1979" extrusionOk="0">
                  <a:moveTo>
                    <a:pt x="663" y="1"/>
                  </a:moveTo>
                  <a:lnTo>
                    <a:pt x="663" y="664"/>
                  </a:lnTo>
                  <a:lnTo>
                    <a:pt x="0" y="664"/>
                  </a:lnTo>
                  <a:lnTo>
                    <a:pt x="0" y="1315"/>
                  </a:lnTo>
                  <a:lnTo>
                    <a:pt x="663" y="1315"/>
                  </a:lnTo>
                  <a:lnTo>
                    <a:pt x="663" y="1978"/>
                  </a:lnTo>
                  <a:lnTo>
                    <a:pt x="1313" y="1978"/>
                  </a:lnTo>
                  <a:lnTo>
                    <a:pt x="1313" y="1315"/>
                  </a:lnTo>
                  <a:lnTo>
                    <a:pt x="1977" y="1315"/>
                  </a:lnTo>
                  <a:lnTo>
                    <a:pt x="1977" y="664"/>
                  </a:lnTo>
                  <a:lnTo>
                    <a:pt x="1313" y="664"/>
                  </a:lnTo>
                  <a:lnTo>
                    <a:pt x="1313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" name="Google Shape;944;p21">
            <a:extLst>
              <a:ext uri="{FF2B5EF4-FFF2-40B4-BE49-F238E27FC236}">
                <a16:creationId xmlns:a16="http://schemas.microsoft.com/office/drawing/2014/main" id="{CFB17CB8-D04B-473B-9243-74FF3EB124E3}"/>
              </a:ext>
            </a:extLst>
          </p:cNvPr>
          <p:cNvGrpSpPr/>
          <p:nvPr/>
        </p:nvGrpSpPr>
        <p:grpSpPr>
          <a:xfrm>
            <a:off x="8494402" y="2633071"/>
            <a:ext cx="409000" cy="501281"/>
            <a:chOff x="6305725" y="2712485"/>
            <a:chExt cx="409000" cy="501281"/>
          </a:xfrm>
        </p:grpSpPr>
        <p:sp>
          <p:nvSpPr>
            <p:cNvPr id="19" name="Google Shape;945;p21">
              <a:extLst>
                <a:ext uri="{FF2B5EF4-FFF2-40B4-BE49-F238E27FC236}">
                  <a16:creationId xmlns:a16="http://schemas.microsoft.com/office/drawing/2014/main" id="{3E600CFD-6F7A-4E26-9ABC-54D31789A3F3}"/>
                </a:ext>
              </a:extLst>
            </p:cNvPr>
            <p:cNvSpPr/>
            <p:nvPr/>
          </p:nvSpPr>
          <p:spPr>
            <a:xfrm>
              <a:off x="6419429" y="2910369"/>
              <a:ext cx="295296" cy="303397"/>
            </a:xfrm>
            <a:custGeom>
              <a:avLst/>
              <a:gdLst/>
              <a:ahLst/>
              <a:cxnLst/>
              <a:rect l="l" t="t" r="r" b="b"/>
              <a:pathLst>
                <a:path w="4041" h="4152" extrusionOk="0">
                  <a:moveTo>
                    <a:pt x="2483" y="0"/>
                  </a:moveTo>
                  <a:lnTo>
                    <a:pt x="0" y="1443"/>
                  </a:lnTo>
                  <a:lnTo>
                    <a:pt x="1160" y="3436"/>
                  </a:lnTo>
                  <a:cubicBezTo>
                    <a:pt x="1427" y="3895"/>
                    <a:pt x="1908" y="4151"/>
                    <a:pt x="2403" y="4151"/>
                  </a:cubicBezTo>
                  <a:cubicBezTo>
                    <a:pt x="2648" y="4151"/>
                    <a:pt x="2895" y="4089"/>
                    <a:pt x="3122" y="3957"/>
                  </a:cubicBezTo>
                  <a:cubicBezTo>
                    <a:pt x="3808" y="3558"/>
                    <a:pt x="4041" y="2679"/>
                    <a:pt x="3642" y="1993"/>
                  </a:cubicBezTo>
                  <a:lnTo>
                    <a:pt x="2483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946;p21">
              <a:extLst>
                <a:ext uri="{FF2B5EF4-FFF2-40B4-BE49-F238E27FC236}">
                  <a16:creationId xmlns:a16="http://schemas.microsoft.com/office/drawing/2014/main" id="{E2A361FF-4139-41C4-A31E-3B9DF0F01DF9}"/>
                </a:ext>
              </a:extLst>
            </p:cNvPr>
            <p:cNvSpPr/>
            <p:nvPr/>
          </p:nvSpPr>
          <p:spPr>
            <a:xfrm>
              <a:off x="6305725" y="2712485"/>
              <a:ext cx="295296" cy="303251"/>
            </a:xfrm>
            <a:custGeom>
              <a:avLst/>
              <a:gdLst/>
              <a:ahLst/>
              <a:cxnLst/>
              <a:rect l="l" t="t" r="r" b="b"/>
              <a:pathLst>
                <a:path w="4041" h="4150" extrusionOk="0">
                  <a:moveTo>
                    <a:pt x="1638" y="0"/>
                  </a:moveTo>
                  <a:cubicBezTo>
                    <a:pt x="1393" y="0"/>
                    <a:pt x="1145" y="63"/>
                    <a:pt x="918" y="195"/>
                  </a:cubicBezTo>
                  <a:cubicBezTo>
                    <a:pt x="232" y="594"/>
                    <a:pt x="0" y="1473"/>
                    <a:pt x="399" y="2159"/>
                  </a:cubicBezTo>
                  <a:lnTo>
                    <a:pt x="1557" y="4150"/>
                  </a:lnTo>
                  <a:lnTo>
                    <a:pt x="4041" y="2707"/>
                  </a:lnTo>
                  <a:lnTo>
                    <a:pt x="2881" y="715"/>
                  </a:lnTo>
                  <a:cubicBezTo>
                    <a:pt x="2614" y="257"/>
                    <a:pt x="2133" y="0"/>
                    <a:pt x="163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947;p21">
              <a:extLst>
                <a:ext uri="{FF2B5EF4-FFF2-40B4-BE49-F238E27FC236}">
                  <a16:creationId xmlns:a16="http://schemas.microsoft.com/office/drawing/2014/main" id="{02273BBD-24BA-4519-9631-68292679DDD5}"/>
                </a:ext>
              </a:extLst>
            </p:cNvPr>
            <p:cNvSpPr/>
            <p:nvPr/>
          </p:nvSpPr>
          <p:spPr>
            <a:xfrm>
              <a:off x="6419429" y="2910369"/>
              <a:ext cx="295296" cy="303397"/>
            </a:xfrm>
            <a:custGeom>
              <a:avLst/>
              <a:gdLst/>
              <a:ahLst/>
              <a:cxnLst/>
              <a:rect l="l" t="t" r="r" b="b"/>
              <a:pathLst>
                <a:path w="4041" h="4152" extrusionOk="0">
                  <a:moveTo>
                    <a:pt x="2483" y="0"/>
                  </a:moveTo>
                  <a:lnTo>
                    <a:pt x="0" y="1443"/>
                  </a:lnTo>
                  <a:lnTo>
                    <a:pt x="1160" y="3436"/>
                  </a:lnTo>
                  <a:cubicBezTo>
                    <a:pt x="1427" y="3895"/>
                    <a:pt x="1908" y="4151"/>
                    <a:pt x="2403" y="4151"/>
                  </a:cubicBezTo>
                  <a:cubicBezTo>
                    <a:pt x="2648" y="4151"/>
                    <a:pt x="2895" y="4089"/>
                    <a:pt x="3122" y="3957"/>
                  </a:cubicBezTo>
                  <a:cubicBezTo>
                    <a:pt x="3808" y="3558"/>
                    <a:pt x="4041" y="2679"/>
                    <a:pt x="3642" y="1993"/>
                  </a:cubicBezTo>
                  <a:lnTo>
                    <a:pt x="2483" y="0"/>
                  </a:lnTo>
                  <a:close/>
                </a:path>
              </a:pathLst>
            </a:custGeom>
            <a:solidFill>
              <a:srgbClr val="FFFFFF">
                <a:alpha val="315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948;p21">
              <a:extLst>
                <a:ext uri="{FF2B5EF4-FFF2-40B4-BE49-F238E27FC236}">
                  <a16:creationId xmlns:a16="http://schemas.microsoft.com/office/drawing/2014/main" id="{1E1A57C4-BAB2-43FA-9608-19A23300AFDA}"/>
                </a:ext>
              </a:extLst>
            </p:cNvPr>
            <p:cNvSpPr/>
            <p:nvPr/>
          </p:nvSpPr>
          <p:spPr>
            <a:xfrm>
              <a:off x="6349935" y="2758010"/>
              <a:ext cx="220906" cy="392253"/>
            </a:xfrm>
            <a:custGeom>
              <a:avLst/>
              <a:gdLst/>
              <a:ahLst/>
              <a:cxnLst/>
              <a:rect l="l" t="t" r="r" b="b"/>
              <a:pathLst>
                <a:path w="3023" h="5368" extrusionOk="0">
                  <a:moveTo>
                    <a:pt x="694" y="0"/>
                  </a:moveTo>
                  <a:cubicBezTo>
                    <a:pt x="655" y="0"/>
                    <a:pt x="616" y="10"/>
                    <a:pt x="580" y="31"/>
                  </a:cubicBezTo>
                  <a:cubicBezTo>
                    <a:pt x="148" y="281"/>
                    <a:pt x="1" y="837"/>
                    <a:pt x="252" y="1270"/>
                  </a:cubicBezTo>
                  <a:lnTo>
                    <a:pt x="2568" y="5255"/>
                  </a:lnTo>
                  <a:cubicBezTo>
                    <a:pt x="2610" y="5328"/>
                    <a:pt x="2686" y="5368"/>
                    <a:pt x="2764" y="5368"/>
                  </a:cubicBezTo>
                  <a:cubicBezTo>
                    <a:pt x="2803" y="5368"/>
                    <a:pt x="2842" y="5358"/>
                    <a:pt x="2878" y="5337"/>
                  </a:cubicBezTo>
                  <a:cubicBezTo>
                    <a:pt x="2986" y="5275"/>
                    <a:pt x="3022" y="5135"/>
                    <a:pt x="2959" y="5028"/>
                  </a:cubicBezTo>
                  <a:lnTo>
                    <a:pt x="643" y="1043"/>
                  </a:lnTo>
                  <a:cubicBezTo>
                    <a:pt x="518" y="826"/>
                    <a:pt x="590" y="548"/>
                    <a:pt x="807" y="422"/>
                  </a:cubicBezTo>
                  <a:cubicBezTo>
                    <a:pt x="916" y="359"/>
                    <a:pt x="952" y="220"/>
                    <a:pt x="890" y="113"/>
                  </a:cubicBezTo>
                  <a:cubicBezTo>
                    <a:pt x="848" y="40"/>
                    <a:pt x="772" y="0"/>
                    <a:pt x="694" y="0"/>
                  </a:cubicBezTo>
                  <a:close/>
                </a:path>
              </a:pathLst>
            </a:custGeom>
            <a:solidFill>
              <a:srgbClr val="FEF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" name="Google Shape;959;p21">
            <a:extLst>
              <a:ext uri="{FF2B5EF4-FFF2-40B4-BE49-F238E27FC236}">
                <a16:creationId xmlns:a16="http://schemas.microsoft.com/office/drawing/2014/main" id="{0831C6F2-3BE7-4BD9-BA33-A1817D8FC78D}"/>
              </a:ext>
            </a:extLst>
          </p:cNvPr>
          <p:cNvGrpSpPr/>
          <p:nvPr/>
        </p:nvGrpSpPr>
        <p:grpSpPr>
          <a:xfrm>
            <a:off x="3987983" y="77518"/>
            <a:ext cx="510283" cy="431712"/>
            <a:chOff x="2743427" y="3764089"/>
            <a:chExt cx="510283" cy="431712"/>
          </a:xfrm>
        </p:grpSpPr>
        <p:sp>
          <p:nvSpPr>
            <p:cNvPr id="24" name="Google Shape;960;p21">
              <a:extLst>
                <a:ext uri="{FF2B5EF4-FFF2-40B4-BE49-F238E27FC236}">
                  <a16:creationId xmlns:a16="http://schemas.microsoft.com/office/drawing/2014/main" id="{DE8D7DE7-55EF-440F-B984-06F01D66AF18}"/>
                </a:ext>
              </a:extLst>
            </p:cNvPr>
            <p:cNvSpPr/>
            <p:nvPr/>
          </p:nvSpPr>
          <p:spPr>
            <a:xfrm>
              <a:off x="2743427" y="3764089"/>
              <a:ext cx="510283" cy="431712"/>
            </a:xfrm>
            <a:custGeom>
              <a:avLst/>
              <a:gdLst/>
              <a:ahLst/>
              <a:cxnLst/>
              <a:rect l="l" t="t" r="r" b="b"/>
              <a:pathLst>
                <a:path w="6983" h="5908" extrusionOk="0">
                  <a:moveTo>
                    <a:pt x="1781" y="0"/>
                  </a:moveTo>
                  <a:cubicBezTo>
                    <a:pt x="797" y="0"/>
                    <a:pt x="0" y="797"/>
                    <a:pt x="0" y="1780"/>
                  </a:cubicBezTo>
                  <a:cubicBezTo>
                    <a:pt x="0" y="3763"/>
                    <a:pt x="3490" y="5908"/>
                    <a:pt x="3490" y="5908"/>
                  </a:cubicBezTo>
                  <a:cubicBezTo>
                    <a:pt x="3490" y="5908"/>
                    <a:pt x="6981" y="3540"/>
                    <a:pt x="6981" y="1780"/>
                  </a:cubicBezTo>
                  <a:cubicBezTo>
                    <a:pt x="6983" y="797"/>
                    <a:pt x="6184" y="0"/>
                    <a:pt x="5201" y="0"/>
                  </a:cubicBezTo>
                  <a:cubicBezTo>
                    <a:pt x="4389" y="0"/>
                    <a:pt x="3705" y="543"/>
                    <a:pt x="3490" y="1287"/>
                  </a:cubicBezTo>
                  <a:cubicBezTo>
                    <a:pt x="3277" y="543"/>
                    <a:pt x="2593" y="0"/>
                    <a:pt x="17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961;p21">
              <a:extLst>
                <a:ext uri="{FF2B5EF4-FFF2-40B4-BE49-F238E27FC236}">
                  <a16:creationId xmlns:a16="http://schemas.microsoft.com/office/drawing/2014/main" id="{B51CF383-5B7F-46C4-9E20-A635DA27C369}"/>
                </a:ext>
              </a:extLst>
            </p:cNvPr>
            <p:cNvSpPr/>
            <p:nvPr/>
          </p:nvSpPr>
          <p:spPr>
            <a:xfrm>
              <a:off x="2773972" y="3906144"/>
              <a:ext cx="431289" cy="158787"/>
            </a:xfrm>
            <a:custGeom>
              <a:avLst/>
              <a:gdLst/>
              <a:ahLst/>
              <a:cxnLst/>
              <a:rect l="l" t="t" r="r" b="b"/>
              <a:pathLst>
                <a:path w="5902" h="2173" extrusionOk="0">
                  <a:moveTo>
                    <a:pt x="2549" y="0"/>
                  </a:moveTo>
                  <a:cubicBezTo>
                    <a:pt x="2525" y="0"/>
                    <a:pt x="2494" y="20"/>
                    <a:pt x="2487" y="46"/>
                  </a:cubicBezTo>
                  <a:lnTo>
                    <a:pt x="2184" y="1121"/>
                  </a:lnTo>
                  <a:lnTo>
                    <a:pt x="1" y="1121"/>
                  </a:lnTo>
                  <a:cubicBezTo>
                    <a:pt x="26" y="1162"/>
                    <a:pt x="54" y="1205"/>
                    <a:pt x="81" y="1247"/>
                  </a:cubicBezTo>
                  <a:lnTo>
                    <a:pt x="2231" y="1247"/>
                  </a:lnTo>
                  <a:cubicBezTo>
                    <a:pt x="2259" y="1247"/>
                    <a:pt x="2285" y="1228"/>
                    <a:pt x="2293" y="1201"/>
                  </a:cubicBezTo>
                  <a:lnTo>
                    <a:pt x="2545" y="302"/>
                  </a:lnTo>
                  <a:lnTo>
                    <a:pt x="3033" y="2124"/>
                  </a:lnTo>
                  <a:cubicBezTo>
                    <a:pt x="3040" y="2152"/>
                    <a:pt x="3063" y="2169"/>
                    <a:pt x="3091" y="2172"/>
                  </a:cubicBezTo>
                  <a:lnTo>
                    <a:pt x="3094" y="2172"/>
                  </a:lnTo>
                  <a:cubicBezTo>
                    <a:pt x="3120" y="2172"/>
                    <a:pt x="3143" y="2157"/>
                    <a:pt x="3153" y="2132"/>
                  </a:cubicBezTo>
                  <a:lnTo>
                    <a:pt x="3671" y="839"/>
                  </a:lnTo>
                  <a:lnTo>
                    <a:pt x="3834" y="1466"/>
                  </a:lnTo>
                  <a:cubicBezTo>
                    <a:pt x="3841" y="1494"/>
                    <a:pt x="3865" y="1513"/>
                    <a:pt x="3895" y="1513"/>
                  </a:cubicBezTo>
                  <a:lnTo>
                    <a:pt x="5803" y="1513"/>
                  </a:lnTo>
                  <a:cubicBezTo>
                    <a:pt x="5836" y="1471"/>
                    <a:pt x="5870" y="1429"/>
                    <a:pt x="5902" y="1387"/>
                  </a:cubicBezTo>
                  <a:lnTo>
                    <a:pt x="3942" y="1387"/>
                  </a:lnTo>
                  <a:lnTo>
                    <a:pt x="3942" y="1388"/>
                  </a:lnTo>
                  <a:lnTo>
                    <a:pt x="3745" y="622"/>
                  </a:lnTo>
                  <a:cubicBezTo>
                    <a:pt x="3738" y="595"/>
                    <a:pt x="3715" y="576"/>
                    <a:pt x="3686" y="574"/>
                  </a:cubicBezTo>
                  <a:cubicBezTo>
                    <a:pt x="3686" y="574"/>
                    <a:pt x="3685" y="574"/>
                    <a:pt x="3684" y="574"/>
                  </a:cubicBezTo>
                  <a:cubicBezTo>
                    <a:pt x="3658" y="574"/>
                    <a:pt x="3634" y="589"/>
                    <a:pt x="3624" y="614"/>
                  </a:cubicBezTo>
                  <a:lnTo>
                    <a:pt x="3106" y="1909"/>
                  </a:lnTo>
                  <a:lnTo>
                    <a:pt x="2609" y="47"/>
                  </a:lnTo>
                  <a:cubicBezTo>
                    <a:pt x="2601" y="21"/>
                    <a:pt x="2576" y="1"/>
                    <a:pt x="254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83709631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" name="Google Shape;390;p17"/>
          <p:cNvSpPr txBox="1"/>
          <p:nvPr/>
        </p:nvSpPr>
        <p:spPr>
          <a:xfrm>
            <a:off x="311700" y="292625"/>
            <a:ext cx="8520600" cy="77007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latin typeface="Fira Sans"/>
                <a:ea typeface="Fira Sans"/>
                <a:cs typeface="Fira Sans"/>
                <a:sym typeface="Fira Sans"/>
              </a:rPr>
              <a:t>Fishbone Diagram</a:t>
            </a:r>
            <a:endParaRPr lang="en-US" sz="2800" b="1" dirty="0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4" name="Google Shape;446;p17">
            <a:extLst>
              <a:ext uri="{FF2B5EF4-FFF2-40B4-BE49-F238E27FC236}">
                <a16:creationId xmlns:a16="http://schemas.microsoft.com/office/drawing/2014/main" id="{8CAC06FF-F19D-40F2-8A03-B8D6FFE03F9F}"/>
              </a:ext>
            </a:extLst>
          </p:cNvPr>
          <p:cNvSpPr txBox="1"/>
          <p:nvPr/>
        </p:nvSpPr>
        <p:spPr>
          <a:xfrm>
            <a:off x="1291590" y="1161594"/>
            <a:ext cx="6560819" cy="499095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 rtl="0">
              <a:spcBef>
                <a:spcPts val="0"/>
              </a:spcBef>
            </a:pP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A fishbone diagram is a tool for identifying root causes of problems or risks across four categories and developing solutions (</a:t>
            </a:r>
            <a:r>
              <a:rPr lang="en-US" sz="1300" dirty="0" err="1">
                <a:latin typeface="Roboto"/>
                <a:ea typeface="Roboto"/>
                <a:cs typeface="Roboto"/>
                <a:sym typeface="Roboto"/>
              </a:rPr>
              <a:t>GeeksforGeeks</a:t>
            </a: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, 2024).</a:t>
            </a:r>
          </a:p>
        </p:txBody>
      </p:sp>
      <p:sp>
        <p:nvSpPr>
          <p:cNvPr id="70" name="Right Arrow 5">
            <a:extLst>
              <a:ext uri="{FF2B5EF4-FFF2-40B4-BE49-F238E27FC236}">
                <a16:creationId xmlns:a16="http://schemas.microsoft.com/office/drawing/2014/main" id="{9766C268-1D95-4902-9BBD-F8DE032C49BA}"/>
              </a:ext>
            </a:extLst>
          </p:cNvPr>
          <p:cNvSpPr/>
          <p:nvPr/>
        </p:nvSpPr>
        <p:spPr>
          <a:xfrm>
            <a:off x="346030" y="2955075"/>
            <a:ext cx="7517663" cy="908333"/>
          </a:xfrm>
          <a:prstGeom prst="rightArrow">
            <a:avLst>
              <a:gd name="adj1" fmla="val 24688"/>
              <a:gd name="adj2" fmla="val 51774"/>
            </a:avLst>
          </a:prstGeom>
          <a:gradFill>
            <a:gsLst>
              <a:gs pos="35000">
                <a:srgbClr val="61B1AD"/>
              </a:gs>
              <a:gs pos="0">
                <a:srgbClr val="CBE5E9"/>
              </a:gs>
              <a:gs pos="89000">
                <a:srgbClr val="118079"/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28B2FEDD-DEC2-4F8F-A30B-6985424BAF35}"/>
              </a:ext>
            </a:extLst>
          </p:cNvPr>
          <p:cNvCxnSpPr>
            <a:cxnSpLocks/>
          </p:cNvCxnSpPr>
          <p:nvPr/>
        </p:nvCxnSpPr>
        <p:spPr>
          <a:xfrm>
            <a:off x="3295991" y="1786270"/>
            <a:ext cx="1419228" cy="1419228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7151D220-A43F-4F46-A36D-AC86C9834881}"/>
              </a:ext>
            </a:extLst>
          </p:cNvPr>
          <p:cNvCxnSpPr>
            <a:cxnSpLocks/>
          </p:cNvCxnSpPr>
          <p:nvPr/>
        </p:nvCxnSpPr>
        <p:spPr>
          <a:xfrm>
            <a:off x="380504" y="1786270"/>
            <a:ext cx="1357025" cy="1357025"/>
          </a:xfrm>
          <a:prstGeom prst="line">
            <a:avLst/>
          </a:prstGeom>
          <a:ln>
            <a:solidFill>
              <a:srgbClr val="C93A0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95D9EC87-7537-4EA2-A5A0-0278CB644251}"/>
              </a:ext>
            </a:extLst>
          </p:cNvPr>
          <p:cNvCxnSpPr>
            <a:cxnSpLocks/>
          </p:cNvCxnSpPr>
          <p:nvPr/>
        </p:nvCxnSpPr>
        <p:spPr>
          <a:xfrm flipV="1">
            <a:off x="3306974" y="3667639"/>
            <a:ext cx="1408245" cy="1408241"/>
          </a:xfrm>
          <a:prstGeom prst="line">
            <a:avLst/>
          </a:prstGeom>
          <a:ln>
            <a:solidFill>
              <a:srgbClr val="817B5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E5C33291-A2BB-4785-BCD2-E2F2BAA8BA7E}"/>
              </a:ext>
            </a:extLst>
          </p:cNvPr>
          <p:cNvCxnSpPr>
            <a:cxnSpLocks/>
          </p:cNvCxnSpPr>
          <p:nvPr/>
        </p:nvCxnSpPr>
        <p:spPr>
          <a:xfrm flipV="1">
            <a:off x="346030" y="3662814"/>
            <a:ext cx="1357025" cy="1357023"/>
          </a:xfrm>
          <a:prstGeom prst="line">
            <a:avLst/>
          </a:prstGeom>
          <a:ln>
            <a:solidFill>
              <a:srgbClr val="C9810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Google Shape;446;p17">
            <a:extLst>
              <a:ext uri="{FF2B5EF4-FFF2-40B4-BE49-F238E27FC236}">
                <a16:creationId xmlns:a16="http://schemas.microsoft.com/office/drawing/2014/main" id="{1AAFA2BB-9821-4B75-82E8-B031C8593620}"/>
              </a:ext>
            </a:extLst>
          </p:cNvPr>
          <p:cNvSpPr txBox="1"/>
          <p:nvPr/>
        </p:nvSpPr>
        <p:spPr>
          <a:xfrm>
            <a:off x="1877332" y="2010004"/>
            <a:ext cx="1441924" cy="1204797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900" dirty="0">
                <a:latin typeface="Roboto"/>
                <a:ea typeface="Roboto"/>
                <a:cs typeface="Roboto"/>
                <a:sym typeface="Roboto"/>
              </a:rPr>
              <a:t>Chronic vacancies                                                               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900" dirty="0">
                <a:latin typeface="Roboto"/>
                <a:ea typeface="Roboto"/>
                <a:cs typeface="Roboto"/>
                <a:sym typeface="Roboto"/>
              </a:rPr>
              <a:t>Reliance on agency staff                                                        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900" dirty="0">
                <a:latin typeface="Roboto"/>
                <a:ea typeface="Roboto"/>
                <a:cs typeface="Roboto"/>
                <a:sym typeface="Roboto"/>
              </a:rPr>
              <a:t>Unsustainable midwife-to-birth ratios                                           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900" dirty="0">
                <a:latin typeface="Roboto"/>
                <a:ea typeface="Roboto"/>
                <a:cs typeface="Roboto"/>
                <a:sym typeface="Roboto"/>
              </a:rPr>
              <a:t>Absence of funded workforce planning</a:t>
            </a:r>
          </a:p>
        </p:txBody>
      </p:sp>
      <p:sp>
        <p:nvSpPr>
          <p:cNvPr id="90" name="Google Shape;464;p18">
            <a:extLst>
              <a:ext uri="{FF2B5EF4-FFF2-40B4-BE49-F238E27FC236}">
                <a16:creationId xmlns:a16="http://schemas.microsoft.com/office/drawing/2014/main" id="{4BB31AAE-D643-496E-8E60-81D5D16B2061}"/>
              </a:ext>
            </a:extLst>
          </p:cNvPr>
          <p:cNvSpPr txBox="1"/>
          <p:nvPr/>
        </p:nvSpPr>
        <p:spPr>
          <a:xfrm rot="2665186">
            <a:off x="765381" y="1976810"/>
            <a:ext cx="851499" cy="39388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-US" sz="1100" b="1" dirty="0">
                <a:solidFill>
                  <a:schemeClr val="tx1"/>
                </a:solidFill>
                <a:latin typeface="Fira Sans"/>
                <a:ea typeface="Fira Sans"/>
                <a:cs typeface="Fira Sans"/>
                <a:sym typeface="Fira Sans"/>
              </a:rPr>
              <a:t>Staffing</a:t>
            </a:r>
          </a:p>
        </p:txBody>
      </p:sp>
      <p:sp>
        <p:nvSpPr>
          <p:cNvPr id="95" name="Google Shape;446;p17">
            <a:extLst>
              <a:ext uri="{FF2B5EF4-FFF2-40B4-BE49-F238E27FC236}">
                <a16:creationId xmlns:a16="http://schemas.microsoft.com/office/drawing/2014/main" id="{D6DB4A39-727F-4F4F-A4EB-552CA5217075}"/>
              </a:ext>
            </a:extLst>
          </p:cNvPr>
          <p:cNvSpPr txBox="1"/>
          <p:nvPr/>
        </p:nvSpPr>
        <p:spPr>
          <a:xfrm>
            <a:off x="4867708" y="2010004"/>
            <a:ext cx="2321082" cy="1204797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900" dirty="0">
                <a:latin typeface="Roboto"/>
                <a:ea typeface="Roboto"/>
                <a:cs typeface="Roboto"/>
                <a:sym typeface="Roboto"/>
              </a:rPr>
              <a:t>Insufficient mandatory training in CTG interpretation                           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900" dirty="0">
                <a:latin typeface="Roboto"/>
                <a:ea typeface="Roboto"/>
                <a:cs typeface="Roboto"/>
                <a:sym typeface="Roboto"/>
              </a:rPr>
              <a:t>Insufficient training in resuscitation       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900" dirty="0">
                <a:latin typeface="Roboto"/>
                <a:ea typeface="Roboto"/>
                <a:cs typeface="Roboto"/>
                <a:sym typeface="Roboto"/>
              </a:rPr>
              <a:t>Insufficient training in complex obstetric management                         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900" dirty="0">
                <a:latin typeface="Roboto"/>
                <a:ea typeface="Roboto"/>
                <a:cs typeface="Roboto"/>
                <a:sym typeface="Roboto"/>
              </a:rPr>
              <a:t>Over-reliance on the “normal birth” philosophy without skill maintenance</a:t>
            </a:r>
          </a:p>
        </p:txBody>
      </p:sp>
      <p:sp>
        <p:nvSpPr>
          <p:cNvPr id="96" name="Google Shape;464;p18">
            <a:extLst>
              <a:ext uri="{FF2B5EF4-FFF2-40B4-BE49-F238E27FC236}">
                <a16:creationId xmlns:a16="http://schemas.microsoft.com/office/drawing/2014/main" id="{3E61112D-D10A-4AF1-8D50-3F2BC9A6ADC6}"/>
              </a:ext>
            </a:extLst>
          </p:cNvPr>
          <p:cNvSpPr txBox="1"/>
          <p:nvPr/>
        </p:nvSpPr>
        <p:spPr>
          <a:xfrm rot="2681888">
            <a:off x="3586394" y="2041960"/>
            <a:ext cx="1036933" cy="393885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-US" sz="1100" b="1" dirty="0">
                <a:solidFill>
                  <a:schemeClr val="tx1"/>
                </a:solidFill>
                <a:latin typeface="Fira Sans"/>
                <a:ea typeface="Fira Sans"/>
                <a:cs typeface="Fira Sans"/>
                <a:sym typeface="Fira Sans"/>
              </a:rPr>
              <a:t>Competency</a:t>
            </a:r>
          </a:p>
        </p:txBody>
      </p:sp>
      <p:sp>
        <p:nvSpPr>
          <p:cNvPr id="97" name="Google Shape;446;p17">
            <a:extLst>
              <a:ext uri="{FF2B5EF4-FFF2-40B4-BE49-F238E27FC236}">
                <a16:creationId xmlns:a16="http://schemas.microsoft.com/office/drawing/2014/main" id="{3C7684AB-3CF7-48A1-8AE8-A2AFD1C54440}"/>
              </a:ext>
            </a:extLst>
          </p:cNvPr>
          <p:cNvSpPr txBox="1"/>
          <p:nvPr/>
        </p:nvSpPr>
        <p:spPr>
          <a:xfrm>
            <a:off x="1995709" y="3617584"/>
            <a:ext cx="1441923" cy="1204797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900" dirty="0">
                <a:latin typeface="Roboto"/>
                <a:ea typeface="Roboto"/>
                <a:cs typeface="Roboto"/>
                <a:sym typeface="Roboto"/>
              </a:rPr>
              <a:t>Blame culture                    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900" dirty="0">
                <a:latin typeface="Roboto"/>
                <a:ea typeface="Roboto"/>
                <a:cs typeface="Roboto"/>
                <a:sym typeface="Roboto"/>
              </a:rPr>
              <a:t>Fear of speaking up              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900" dirty="0">
                <a:latin typeface="Roboto"/>
                <a:ea typeface="Roboto"/>
                <a:cs typeface="Roboto"/>
                <a:sym typeface="Roboto"/>
              </a:rPr>
              <a:t>Dismissal of family concerns     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900" dirty="0">
                <a:latin typeface="Roboto"/>
                <a:ea typeface="Roboto"/>
                <a:cs typeface="Roboto"/>
                <a:sym typeface="Roboto"/>
              </a:rPr>
              <a:t>“Them versus us” divide between midwives and obstetricians</a:t>
            </a:r>
          </a:p>
        </p:txBody>
      </p:sp>
      <p:sp>
        <p:nvSpPr>
          <p:cNvPr id="98" name="Google Shape;464;p18">
            <a:extLst>
              <a:ext uri="{FF2B5EF4-FFF2-40B4-BE49-F238E27FC236}">
                <a16:creationId xmlns:a16="http://schemas.microsoft.com/office/drawing/2014/main" id="{199D1917-2763-4D5A-ADBA-631FE59485F5}"/>
              </a:ext>
            </a:extLst>
          </p:cNvPr>
          <p:cNvSpPr txBox="1"/>
          <p:nvPr/>
        </p:nvSpPr>
        <p:spPr>
          <a:xfrm rot="18883920">
            <a:off x="188240" y="3909626"/>
            <a:ext cx="1142411" cy="51013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-US" sz="1100" b="1" dirty="0">
                <a:solidFill>
                  <a:schemeClr val="tx1"/>
                </a:solidFill>
                <a:latin typeface="Fira Sans"/>
                <a:ea typeface="Fira Sans"/>
                <a:cs typeface="Fira Sans"/>
                <a:sym typeface="Fira Sans"/>
              </a:rPr>
              <a:t>Organisational Culture</a:t>
            </a:r>
          </a:p>
        </p:txBody>
      </p:sp>
      <p:sp>
        <p:nvSpPr>
          <p:cNvPr id="99" name="Google Shape;446;p17">
            <a:extLst>
              <a:ext uri="{FF2B5EF4-FFF2-40B4-BE49-F238E27FC236}">
                <a16:creationId xmlns:a16="http://schemas.microsoft.com/office/drawing/2014/main" id="{ABDA52FC-69C5-44B5-9231-996A67BB1197}"/>
              </a:ext>
            </a:extLst>
          </p:cNvPr>
          <p:cNvSpPr txBox="1"/>
          <p:nvPr/>
        </p:nvSpPr>
        <p:spPr>
          <a:xfrm>
            <a:off x="5413850" y="3617584"/>
            <a:ext cx="1774940" cy="1190895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900" dirty="0">
                <a:latin typeface="Roboto"/>
                <a:ea typeface="Roboto"/>
                <a:cs typeface="Roboto"/>
                <a:sym typeface="Roboto"/>
              </a:rPr>
              <a:t>Ineffective board oversight      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900" dirty="0">
                <a:latin typeface="Roboto"/>
                <a:ea typeface="Roboto"/>
                <a:cs typeface="Roboto"/>
                <a:sym typeface="Roboto"/>
              </a:rPr>
              <a:t>Superficial incident investigations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900" dirty="0">
                <a:latin typeface="Roboto"/>
                <a:ea typeface="Roboto"/>
                <a:cs typeface="Roboto"/>
                <a:sym typeface="Roboto"/>
              </a:rPr>
              <a:t>Absence of robust data reporting  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900" dirty="0">
                <a:latin typeface="Roboto"/>
                <a:ea typeface="Roboto"/>
                <a:cs typeface="Roboto"/>
                <a:sym typeface="Roboto"/>
              </a:rPr>
              <a:t>Failure to act on external recommendations</a:t>
            </a:r>
          </a:p>
        </p:txBody>
      </p:sp>
      <p:sp>
        <p:nvSpPr>
          <p:cNvPr id="100" name="Google Shape;464;p18">
            <a:extLst>
              <a:ext uri="{FF2B5EF4-FFF2-40B4-BE49-F238E27FC236}">
                <a16:creationId xmlns:a16="http://schemas.microsoft.com/office/drawing/2014/main" id="{C1C8EC44-8397-4A13-95D3-8EE8B67FEF16}"/>
              </a:ext>
            </a:extLst>
          </p:cNvPr>
          <p:cNvSpPr txBox="1"/>
          <p:nvPr/>
        </p:nvSpPr>
        <p:spPr>
          <a:xfrm rot="18962078">
            <a:off x="4084709" y="4076324"/>
            <a:ext cx="1036933" cy="678679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-US" sz="1100" b="1" dirty="0">
                <a:solidFill>
                  <a:schemeClr val="tx1"/>
                </a:solidFill>
                <a:latin typeface="Fira Sans"/>
                <a:ea typeface="Fira Sans"/>
                <a:cs typeface="Fira Sans"/>
                <a:sym typeface="Fira Sans"/>
              </a:rPr>
              <a:t>Leadership and Governance</a:t>
            </a:r>
          </a:p>
        </p:txBody>
      </p:sp>
      <p:sp>
        <p:nvSpPr>
          <p:cNvPr id="101" name="Google Shape;464;p18">
            <a:extLst>
              <a:ext uri="{FF2B5EF4-FFF2-40B4-BE49-F238E27FC236}">
                <a16:creationId xmlns:a16="http://schemas.microsoft.com/office/drawing/2014/main" id="{D8221E57-D69A-4380-A23B-958D2AB83AD4}"/>
              </a:ext>
            </a:extLst>
          </p:cNvPr>
          <p:cNvSpPr txBox="1"/>
          <p:nvPr/>
        </p:nvSpPr>
        <p:spPr>
          <a:xfrm>
            <a:off x="7887421" y="2540582"/>
            <a:ext cx="1080345" cy="1741095"/>
          </a:xfrm>
          <a:prstGeom prst="rect">
            <a:avLst/>
          </a:prstGeom>
          <a:gradFill>
            <a:gsLst>
              <a:gs pos="0">
                <a:srgbClr val="FF0000"/>
              </a:gs>
              <a:gs pos="35000">
                <a:schemeClr val="dk1">
                  <a:tint val="37000"/>
                  <a:satMod val="300000"/>
                </a:schemeClr>
              </a:gs>
              <a:gs pos="100000">
                <a:srgbClr val="FF0000"/>
              </a:gs>
            </a:gsLst>
          </a:gradFill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vert="horz" wrap="square" lIns="91425" tIns="91425" rIns="91425" bIns="91425" anchor="t" anchorCtr="0">
            <a:noAutofit/>
          </a:bodyPr>
          <a:lstStyle/>
          <a:p>
            <a:pPr marL="171450" lvl="0" indent="-17145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US" sz="1050" b="1" dirty="0">
                <a:solidFill>
                  <a:schemeClr val="tx1"/>
                </a:solidFill>
                <a:latin typeface="Fira Sans"/>
                <a:ea typeface="Fira Sans"/>
                <a:cs typeface="Fira Sans"/>
                <a:sym typeface="Fira Sans"/>
              </a:rPr>
              <a:t>Perinatal deaths</a:t>
            </a:r>
          </a:p>
          <a:p>
            <a:pPr marL="171450" lvl="0" indent="-17145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US" sz="1050" b="1" dirty="0">
                <a:solidFill>
                  <a:schemeClr val="tx1"/>
                </a:solidFill>
                <a:latin typeface="Fira Sans"/>
                <a:ea typeface="Fira Sans"/>
                <a:cs typeface="Fira Sans"/>
                <a:sym typeface="Fira Sans"/>
              </a:rPr>
              <a:t>Brain injuries</a:t>
            </a:r>
          </a:p>
          <a:p>
            <a:pPr marL="171450" lvl="0" indent="-171450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Font typeface="Arial" panose="020B0604020202020204" pitchFamily="34" charset="0"/>
              <a:buChar char="•"/>
            </a:pPr>
            <a:r>
              <a:rPr lang="en-US" sz="1050" b="1" dirty="0">
                <a:solidFill>
                  <a:schemeClr val="tx1"/>
                </a:solidFill>
                <a:latin typeface="Fira Sans"/>
                <a:ea typeface="Fira Sans"/>
                <a:cs typeface="Fira Sans"/>
                <a:sym typeface="Fira Sans"/>
              </a:rPr>
              <a:t>Maternal deaths</a:t>
            </a:r>
          </a:p>
        </p:txBody>
      </p:sp>
      <p:grpSp>
        <p:nvGrpSpPr>
          <p:cNvPr id="18" name="Google Shape;925;p21">
            <a:extLst>
              <a:ext uri="{FF2B5EF4-FFF2-40B4-BE49-F238E27FC236}">
                <a16:creationId xmlns:a16="http://schemas.microsoft.com/office/drawing/2014/main" id="{5B13C820-891C-4732-9600-B946BC70D743}"/>
              </a:ext>
            </a:extLst>
          </p:cNvPr>
          <p:cNvGrpSpPr/>
          <p:nvPr/>
        </p:nvGrpSpPr>
        <p:grpSpPr>
          <a:xfrm>
            <a:off x="7335241" y="2017406"/>
            <a:ext cx="508306" cy="600366"/>
            <a:chOff x="5816931" y="1494127"/>
            <a:chExt cx="508306" cy="600366"/>
          </a:xfrm>
        </p:grpSpPr>
        <p:sp>
          <p:nvSpPr>
            <p:cNvPr id="19" name="Google Shape;926;p21">
              <a:extLst>
                <a:ext uri="{FF2B5EF4-FFF2-40B4-BE49-F238E27FC236}">
                  <a16:creationId xmlns:a16="http://schemas.microsoft.com/office/drawing/2014/main" id="{67DD5C04-B896-4D0B-8185-F01B5FED09D3}"/>
                </a:ext>
              </a:extLst>
            </p:cNvPr>
            <p:cNvSpPr/>
            <p:nvPr/>
          </p:nvSpPr>
          <p:spPr>
            <a:xfrm>
              <a:off x="5816931" y="1507573"/>
              <a:ext cx="362452" cy="366020"/>
            </a:xfrm>
            <a:custGeom>
              <a:avLst/>
              <a:gdLst/>
              <a:ahLst/>
              <a:cxnLst/>
              <a:rect l="l" t="t" r="r" b="b"/>
              <a:pathLst>
                <a:path w="4960" h="5009" extrusionOk="0">
                  <a:moveTo>
                    <a:pt x="971" y="0"/>
                  </a:moveTo>
                  <a:lnTo>
                    <a:pt x="618" y="292"/>
                  </a:lnTo>
                  <a:cubicBezTo>
                    <a:pt x="207" y="631"/>
                    <a:pt x="1" y="1170"/>
                    <a:pt x="80" y="1698"/>
                  </a:cubicBezTo>
                  <a:cubicBezTo>
                    <a:pt x="258" y="2880"/>
                    <a:pt x="806" y="4881"/>
                    <a:pt x="2470" y="5008"/>
                  </a:cubicBezTo>
                  <a:lnTo>
                    <a:pt x="2480" y="5008"/>
                  </a:lnTo>
                  <a:lnTo>
                    <a:pt x="2490" y="5009"/>
                  </a:lnTo>
                  <a:cubicBezTo>
                    <a:pt x="3236" y="4951"/>
                    <a:pt x="3835" y="4511"/>
                    <a:pt x="4269" y="3700"/>
                  </a:cubicBezTo>
                  <a:cubicBezTo>
                    <a:pt x="4632" y="3022"/>
                    <a:pt x="4805" y="2211"/>
                    <a:pt x="4887" y="1652"/>
                  </a:cubicBezTo>
                  <a:cubicBezTo>
                    <a:pt x="4960" y="1150"/>
                    <a:pt x="4761" y="639"/>
                    <a:pt x="4371" y="314"/>
                  </a:cubicBezTo>
                  <a:lnTo>
                    <a:pt x="3990" y="1"/>
                  </a:lnTo>
                  <a:lnTo>
                    <a:pt x="3849" y="173"/>
                  </a:lnTo>
                  <a:lnTo>
                    <a:pt x="4228" y="486"/>
                  </a:lnTo>
                  <a:cubicBezTo>
                    <a:pt x="4561" y="759"/>
                    <a:pt x="4728" y="1194"/>
                    <a:pt x="4667" y="1619"/>
                  </a:cubicBezTo>
                  <a:cubicBezTo>
                    <a:pt x="4587" y="2161"/>
                    <a:pt x="4420" y="2945"/>
                    <a:pt x="4072" y="3596"/>
                  </a:cubicBezTo>
                  <a:cubicBezTo>
                    <a:pt x="3678" y="4332"/>
                    <a:pt x="3142" y="4733"/>
                    <a:pt x="2480" y="4787"/>
                  </a:cubicBezTo>
                  <a:cubicBezTo>
                    <a:pt x="976" y="4665"/>
                    <a:pt x="468" y="2779"/>
                    <a:pt x="300" y="1664"/>
                  </a:cubicBezTo>
                  <a:cubicBezTo>
                    <a:pt x="233" y="1214"/>
                    <a:pt x="408" y="753"/>
                    <a:pt x="760" y="463"/>
                  </a:cubicBezTo>
                  <a:lnTo>
                    <a:pt x="1113" y="171"/>
                  </a:lnTo>
                  <a:lnTo>
                    <a:pt x="971" y="0"/>
                  </a:lnTo>
                  <a:close/>
                </a:path>
              </a:pathLst>
            </a:custGeom>
            <a:solidFill>
              <a:srgbClr val="EAEAE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927;p21">
              <a:extLst>
                <a:ext uri="{FF2B5EF4-FFF2-40B4-BE49-F238E27FC236}">
                  <a16:creationId xmlns:a16="http://schemas.microsoft.com/office/drawing/2014/main" id="{0576CEDC-9257-460E-8E5E-4D3B359043C4}"/>
                </a:ext>
              </a:extLst>
            </p:cNvPr>
            <p:cNvSpPr/>
            <p:nvPr/>
          </p:nvSpPr>
          <p:spPr>
            <a:xfrm>
              <a:off x="5818246" y="1633479"/>
              <a:ext cx="463003" cy="461014"/>
            </a:xfrm>
            <a:custGeom>
              <a:avLst/>
              <a:gdLst/>
              <a:ahLst/>
              <a:cxnLst/>
              <a:rect l="l" t="t" r="r" b="b"/>
              <a:pathLst>
                <a:path w="6336" h="6309" extrusionOk="0">
                  <a:moveTo>
                    <a:pt x="1" y="0"/>
                  </a:moveTo>
                  <a:cubicBezTo>
                    <a:pt x="180" y="1169"/>
                    <a:pt x="714" y="3103"/>
                    <a:pt x="2303" y="3331"/>
                  </a:cubicBezTo>
                  <a:lnTo>
                    <a:pt x="2303" y="4461"/>
                  </a:lnTo>
                  <a:cubicBezTo>
                    <a:pt x="2303" y="5479"/>
                    <a:pt x="3132" y="6308"/>
                    <a:pt x="4150" y="6308"/>
                  </a:cubicBezTo>
                  <a:lnTo>
                    <a:pt x="4402" y="6308"/>
                  </a:lnTo>
                  <a:cubicBezTo>
                    <a:pt x="5467" y="6308"/>
                    <a:pt x="6333" y="5442"/>
                    <a:pt x="6333" y="4376"/>
                  </a:cubicBezTo>
                  <a:lnTo>
                    <a:pt x="6333" y="1439"/>
                  </a:lnTo>
                  <a:cubicBezTo>
                    <a:pt x="6335" y="1403"/>
                    <a:pt x="6307" y="1375"/>
                    <a:pt x="6272" y="1375"/>
                  </a:cubicBezTo>
                  <a:lnTo>
                    <a:pt x="6049" y="1375"/>
                  </a:lnTo>
                  <a:cubicBezTo>
                    <a:pt x="6015" y="1375"/>
                    <a:pt x="5986" y="1403"/>
                    <a:pt x="5986" y="1439"/>
                  </a:cubicBezTo>
                  <a:lnTo>
                    <a:pt x="5986" y="4378"/>
                  </a:lnTo>
                  <a:cubicBezTo>
                    <a:pt x="5986" y="5250"/>
                    <a:pt x="5275" y="5960"/>
                    <a:pt x="4404" y="5960"/>
                  </a:cubicBezTo>
                  <a:lnTo>
                    <a:pt x="4151" y="5960"/>
                  </a:lnTo>
                  <a:cubicBezTo>
                    <a:pt x="3325" y="5960"/>
                    <a:pt x="2654" y="5287"/>
                    <a:pt x="2654" y="4462"/>
                  </a:cubicBezTo>
                  <a:lnTo>
                    <a:pt x="2654" y="3327"/>
                  </a:lnTo>
                  <a:cubicBezTo>
                    <a:pt x="3341" y="3215"/>
                    <a:pt x="3895" y="2773"/>
                    <a:pt x="4304" y="2007"/>
                  </a:cubicBezTo>
                  <a:cubicBezTo>
                    <a:pt x="4660" y="1345"/>
                    <a:pt x="4834" y="563"/>
                    <a:pt x="4920" y="1"/>
                  </a:cubicBezTo>
                  <a:lnTo>
                    <a:pt x="4567" y="1"/>
                  </a:lnTo>
                  <a:cubicBezTo>
                    <a:pt x="4482" y="530"/>
                    <a:pt x="4318" y="1243"/>
                    <a:pt x="3996" y="1842"/>
                  </a:cubicBezTo>
                  <a:cubicBezTo>
                    <a:pt x="3614" y="2556"/>
                    <a:pt x="3097" y="2945"/>
                    <a:pt x="2461" y="2998"/>
                  </a:cubicBezTo>
                  <a:cubicBezTo>
                    <a:pt x="1033" y="2879"/>
                    <a:pt x="529" y="1101"/>
                    <a:pt x="35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928;p21">
              <a:extLst>
                <a:ext uri="{FF2B5EF4-FFF2-40B4-BE49-F238E27FC236}">
                  <a16:creationId xmlns:a16="http://schemas.microsoft.com/office/drawing/2014/main" id="{C5E1684C-80AC-4CBB-877A-B7D3B7316E3F}"/>
                </a:ext>
              </a:extLst>
            </p:cNvPr>
            <p:cNvSpPr/>
            <p:nvPr/>
          </p:nvSpPr>
          <p:spPr>
            <a:xfrm>
              <a:off x="5883575" y="1494127"/>
              <a:ext cx="44722" cy="32517"/>
            </a:xfrm>
            <a:custGeom>
              <a:avLst/>
              <a:gdLst/>
              <a:ahLst/>
              <a:cxnLst/>
              <a:rect l="l" t="t" r="r" b="b"/>
              <a:pathLst>
                <a:path w="612" h="445" extrusionOk="0">
                  <a:moveTo>
                    <a:pt x="279" y="1"/>
                  </a:moveTo>
                  <a:cubicBezTo>
                    <a:pt x="221" y="1"/>
                    <a:pt x="164" y="12"/>
                    <a:pt x="118" y="40"/>
                  </a:cubicBezTo>
                  <a:cubicBezTo>
                    <a:pt x="0" y="112"/>
                    <a:pt x="34" y="282"/>
                    <a:pt x="113" y="374"/>
                  </a:cubicBezTo>
                  <a:cubicBezTo>
                    <a:pt x="155" y="422"/>
                    <a:pt x="212" y="445"/>
                    <a:pt x="270" y="445"/>
                  </a:cubicBezTo>
                  <a:cubicBezTo>
                    <a:pt x="327" y="445"/>
                    <a:pt x="386" y="423"/>
                    <a:pt x="431" y="382"/>
                  </a:cubicBezTo>
                  <a:cubicBezTo>
                    <a:pt x="519" y="303"/>
                    <a:pt x="611" y="162"/>
                    <a:pt x="502" y="68"/>
                  </a:cubicBezTo>
                  <a:cubicBezTo>
                    <a:pt x="481" y="51"/>
                    <a:pt x="457" y="37"/>
                    <a:pt x="427" y="26"/>
                  </a:cubicBezTo>
                  <a:cubicBezTo>
                    <a:pt x="383" y="10"/>
                    <a:pt x="331" y="1"/>
                    <a:pt x="27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929;p21">
              <a:extLst>
                <a:ext uri="{FF2B5EF4-FFF2-40B4-BE49-F238E27FC236}">
                  <a16:creationId xmlns:a16="http://schemas.microsoft.com/office/drawing/2014/main" id="{6ED1949E-2B7D-4357-96D1-E76C9549FBC8}"/>
                </a:ext>
              </a:extLst>
            </p:cNvPr>
            <p:cNvSpPr/>
            <p:nvPr/>
          </p:nvSpPr>
          <p:spPr>
            <a:xfrm>
              <a:off x="6074956" y="1494127"/>
              <a:ext cx="44722" cy="32517"/>
            </a:xfrm>
            <a:custGeom>
              <a:avLst/>
              <a:gdLst/>
              <a:ahLst/>
              <a:cxnLst/>
              <a:rect l="l" t="t" r="r" b="b"/>
              <a:pathLst>
                <a:path w="612" h="445" extrusionOk="0">
                  <a:moveTo>
                    <a:pt x="333" y="1"/>
                  </a:moveTo>
                  <a:cubicBezTo>
                    <a:pt x="281" y="1"/>
                    <a:pt x="229" y="10"/>
                    <a:pt x="185" y="26"/>
                  </a:cubicBezTo>
                  <a:cubicBezTo>
                    <a:pt x="155" y="37"/>
                    <a:pt x="130" y="51"/>
                    <a:pt x="110" y="68"/>
                  </a:cubicBezTo>
                  <a:cubicBezTo>
                    <a:pt x="1" y="162"/>
                    <a:pt x="93" y="303"/>
                    <a:pt x="181" y="382"/>
                  </a:cubicBezTo>
                  <a:cubicBezTo>
                    <a:pt x="226" y="423"/>
                    <a:pt x="284" y="445"/>
                    <a:pt x="342" y="445"/>
                  </a:cubicBezTo>
                  <a:cubicBezTo>
                    <a:pt x="400" y="445"/>
                    <a:pt x="457" y="422"/>
                    <a:pt x="499" y="374"/>
                  </a:cubicBezTo>
                  <a:cubicBezTo>
                    <a:pt x="577" y="282"/>
                    <a:pt x="611" y="112"/>
                    <a:pt x="494" y="40"/>
                  </a:cubicBezTo>
                  <a:cubicBezTo>
                    <a:pt x="448" y="12"/>
                    <a:pt x="390" y="1"/>
                    <a:pt x="33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930;p21">
              <a:extLst>
                <a:ext uri="{FF2B5EF4-FFF2-40B4-BE49-F238E27FC236}">
                  <a16:creationId xmlns:a16="http://schemas.microsoft.com/office/drawing/2014/main" id="{F78035DD-6003-4ACC-90A6-3F7EF2C65A9C}"/>
                </a:ext>
              </a:extLst>
            </p:cNvPr>
            <p:cNvSpPr/>
            <p:nvPr/>
          </p:nvSpPr>
          <p:spPr>
            <a:xfrm>
              <a:off x="6213140" y="1677981"/>
              <a:ext cx="112097" cy="111947"/>
            </a:xfrm>
            <a:custGeom>
              <a:avLst/>
              <a:gdLst/>
              <a:ahLst/>
              <a:cxnLst/>
              <a:rect l="l" t="t" r="r" b="b"/>
              <a:pathLst>
                <a:path w="1534" h="1532" extrusionOk="0">
                  <a:moveTo>
                    <a:pt x="767" y="0"/>
                  </a:moveTo>
                  <a:cubicBezTo>
                    <a:pt x="343" y="0"/>
                    <a:pt x="0" y="343"/>
                    <a:pt x="0" y="766"/>
                  </a:cubicBezTo>
                  <a:cubicBezTo>
                    <a:pt x="0" y="1188"/>
                    <a:pt x="343" y="1532"/>
                    <a:pt x="767" y="1532"/>
                  </a:cubicBezTo>
                  <a:cubicBezTo>
                    <a:pt x="1190" y="1532"/>
                    <a:pt x="1533" y="1189"/>
                    <a:pt x="1533" y="766"/>
                  </a:cubicBezTo>
                  <a:cubicBezTo>
                    <a:pt x="1533" y="343"/>
                    <a:pt x="1190" y="0"/>
                    <a:pt x="767" y="0"/>
                  </a:cubicBezTo>
                  <a:close/>
                </a:path>
              </a:pathLst>
            </a:custGeom>
            <a:solidFill>
              <a:srgbClr val="EAEAE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931;p21">
              <a:extLst>
                <a:ext uri="{FF2B5EF4-FFF2-40B4-BE49-F238E27FC236}">
                  <a16:creationId xmlns:a16="http://schemas.microsoft.com/office/drawing/2014/main" id="{9A6190AE-F131-4156-B591-D2AA0D6BCCB7}"/>
                </a:ext>
              </a:extLst>
            </p:cNvPr>
            <p:cNvSpPr/>
            <p:nvPr/>
          </p:nvSpPr>
          <p:spPr>
            <a:xfrm>
              <a:off x="6232066" y="1696761"/>
              <a:ext cx="74244" cy="74315"/>
            </a:xfrm>
            <a:custGeom>
              <a:avLst/>
              <a:gdLst/>
              <a:ahLst/>
              <a:cxnLst/>
              <a:rect l="l" t="t" r="r" b="b"/>
              <a:pathLst>
                <a:path w="1016" h="1017" extrusionOk="0">
                  <a:moveTo>
                    <a:pt x="508" y="1"/>
                  </a:moveTo>
                  <a:cubicBezTo>
                    <a:pt x="227" y="1"/>
                    <a:pt x="0" y="229"/>
                    <a:pt x="0" y="509"/>
                  </a:cubicBezTo>
                  <a:cubicBezTo>
                    <a:pt x="0" y="789"/>
                    <a:pt x="227" y="1017"/>
                    <a:pt x="508" y="1017"/>
                  </a:cubicBezTo>
                  <a:cubicBezTo>
                    <a:pt x="788" y="1017"/>
                    <a:pt x="1015" y="789"/>
                    <a:pt x="1015" y="509"/>
                  </a:cubicBezTo>
                  <a:cubicBezTo>
                    <a:pt x="1015" y="229"/>
                    <a:pt x="788" y="1"/>
                    <a:pt x="508" y="1"/>
                  </a:cubicBezTo>
                  <a:close/>
                </a:path>
              </a:pathLst>
            </a:custGeom>
            <a:solidFill>
              <a:srgbClr val="D7D7D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932;p21">
              <a:extLst>
                <a:ext uri="{FF2B5EF4-FFF2-40B4-BE49-F238E27FC236}">
                  <a16:creationId xmlns:a16="http://schemas.microsoft.com/office/drawing/2014/main" id="{28D3F65A-51A4-4B30-9E9D-D97216097DF0}"/>
                </a:ext>
              </a:extLst>
            </p:cNvPr>
            <p:cNvSpPr/>
            <p:nvPr/>
          </p:nvSpPr>
          <p:spPr>
            <a:xfrm>
              <a:off x="6238570" y="1703337"/>
              <a:ext cx="61237" cy="61162"/>
            </a:xfrm>
            <a:custGeom>
              <a:avLst/>
              <a:gdLst/>
              <a:ahLst/>
              <a:cxnLst/>
              <a:rect l="l" t="t" r="r" b="b"/>
              <a:pathLst>
                <a:path w="838" h="837" extrusionOk="0">
                  <a:moveTo>
                    <a:pt x="419" y="1"/>
                  </a:moveTo>
                  <a:cubicBezTo>
                    <a:pt x="188" y="1"/>
                    <a:pt x="0" y="189"/>
                    <a:pt x="0" y="419"/>
                  </a:cubicBezTo>
                  <a:cubicBezTo>
                    <a:pt x="0" y="650"/>
                    <a:pt x="189" y="837"/>
                    <a:pt x="419" y="837"/>
                  </a:cubicBezTo>
                  <a:cubicBezTo>
                    <a:pt x="650" y="837"/>
                    <a:pt x="837" y="651"/>
                    <a:pt x="837" y="419"/>
                  </a:cubicBezTo>
                  <a:cubicBezTo>
                    <a:pt x="837" y="187"/>
                    <a:pt x="649" y="1"/>
                    <a:pt x="419" y="1"/>
                  </a:cubicBezTo>
                  <a:close/>
                </a:path>
              </a:pathLst>
            </a:custGeom>
            <a:solidFill>
              <a:srgbClr val="EAEAE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6" name="Google Shape;933;p21">
            <a:extLst>
              <a:ext uri="{FF2B5EF4-FFF2-40B4-BE49-F238E27FC236}">
                <a16:creationId xmlns:a16="http://schemas.microsoft.com/office/drawing/2014/main" id="{1B255395-AEB4-4BB2-8445-40D5189E923C}"/>
              </a:ext>
            </a:extLst>
          </p:cNvPr>
          <p:cNvGrpSpPr/>
          <p:nvPr/>
        </p:nvGrpSpPr>
        <p:grpSpPr>
          <a:xfrm>
            <a:off x="438716" y="1155355"/>
            <a:ext cx="407977" cy="500038"/>
            <a:chOff x="2426650" y="2667180"/>
            <a:chExt cx="407977" cy="500038"/>
          </a:xfrm>
        </p:grpSpPr>
        <p:sp>
          <p:nvSpPr>
            <p:cNvPr id="27" name="Google Shape;934;p21">
              <a:extLst>
                <a:ext uri="{FF2B5EF4-FFF2-40B4-BE49-F238E27FC236}">
                  <a16:creationId xmlns:a16="http://schemas.microsoft.com/office/drawing/2014/main" id="{81D4A27B-2C9E-4F2B-B902-B3D4474021F2}"/>
                </a:ext>
              </a:extLst>
            </p:cNvPr>
            <p:cNvSpPr/>
            <p:nvPr/>
          </p:nvSpPr>
          <p:spPr>
            <a:xfrm>
              <a:off x="2426650" y="2864698"/>
              <a:ext cx="294419" cy="302520"/>
            </a:xfrm>
            <a:custGeom>
              <a:avLst/>
              <a:gdLst/>
              <a:ahLst/>
              <a:cxnLst/>
              <a:rect l="l" t="t" r="r" b="b"/>
              <a:pathLst>
                <a:path w="4029" h="4140" extrusionOk="0">
                  <a:moveTo>
                    <a:pt x="1552" y="0"/>
                  </a:moveTo>
                  <a:lnTo>
                    <a:pt x="397" y="1988"/>
                  </a:lnTo>
                  <a:cubicBezTo>
                    <a:pt x="0" y="2673"/>
                    <a:pt x="232" y="3549"/>
                    <a:pt x="916" y="3946"/>
                  </a:cubicBezTo>
                  <a:cubicBezTo>
                    <a:pt x="1142" y="4077"/>
                    <a:pt x="1390" y="4140"/>
                    <a:pt x="1634" y="4140"/>
                  </a:cubicBezTo>
                  <a:cubicBezTo>
                    <a:pt x="2128" y="4140"/>
                    <a:pt x="2608" y="3885"/>
                    <a:pt x="2873" y="3427"/>
                  </a:cubicBezTo>
                  <a:lnTo>
                    <a:pt x="4028" y="1439"/>
                  </a:lnTo>
                  <a:lnTo>
                    <a:pt x="155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935;p21">
              <a:extLst>
                <a:ext uri="{FF2B5EF4-FFF2-40B4-BE49-F238E27FC236}">
                  <a16:creationId xmlns:a16="http://schemas.microsoft.com/office/drawing/2014/main" id="{9D33E86E-0925-479B-A0A6-C02108940B19}"/>
                </a:ext>
              </a:extLst>
            </p:cNvPr>
            <p:cNvSpPr/>
            <p:nvPr/>
          </p:nvSpPr>
          <p:spPr>
            <a:xfrm>
              <a:off x="2540134" y="2667180"/>
              <a:ext cx="294492" cy="302520"/>
            </a:xfrm>
            <a:custGeom>
              <a:avLst/>
              <a:gdLst/>
              <a:ahLst/>
              <a:cxnLst/>
              <a:rect l="l" t="t" r="r" b="b"/>
              <a:pathLst>
                <a:path w="4030" h="4140" extrusionOk="0">
                  <a:moveTo>
                    <a:pt x="2396" y="1"/>
                  </a:moveTo>
                  <a:cubicBezTo>
                    <a:pt x="1902" y="1"/>
                    <a:pt x="1422" y="257"/>
                    <a:pt x="1155" y="713"/>
                  </a:cubicBezTo>
                  <a:lnTo>
                    <a:pt x="0" y="2701"/>
                  </a:lnTo>
                  <a:lnTo>
                    <a:pt x="2476" y="4140"/>
                  </a:lnTo>
                  <a:lnTo>
                    <a:pt x="3632" y="2154"/>
                  </a:lnTo>
                  <a:cubicBezTo>
                    <a:pt x="4030" y="1469"/>
                    <a:pt x="3796" y="593"/>
                    <a:pt x="3114" y="195"/>
                  </a:cubicBezTo>
                  <a:cubicBezTo>
                    <a:pt x="2888" y="64"/>
                    <a:pt x="2640" y="1"/>
                    <a:pt x="239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936;p21">
              <a:extLst>
                <a:ext uri="{FF2B5EF4-FFF2-40B4-BE49-F238E27FC236}">
                  <a16:creationId xmlns:a16="http://schemas.microsoft.com/office/drawing/2014/main" id="{307C28D2-09D9-4DB1-9F75-291BFB448C27}"/>
                </a:ext>
              </a:extLst>
            </p:cNvPr>
            <p:cNvSpPr/>
            <p:nvPr/>
          </p:nvSpPr>
          <p:spPr>
            <a:xfrm>
              <a:off x="2426650" y="2864698"/>
              <a:ext cx="294419" cy="302520"/>
            </a:xfrm>
            <a:custGeom>
              <a:avLst/>
              <a:gdLst/>
              <a:ahLst/>
              <a:cxnLst/>
              <a:rect l="l" t="t" r="r" b="b"/>
              <a:pathLst>
                <a:path w="4029" h="4140" extrusionOk="0">
                  <a:moveTo>
                    <a:pt x="1552" y="0"/>
                  </a:moveTo>
                  <a:lnTo>
                    <a:pt x="397" y="1988"/>
                  </a:lnTo>
                  <a:cubicBezTo>
                    <a:pt x="0" y="2673"/>
                    <a:pt x="232" y="3549"/>
                    <a:pt x="916" y="3946"/>
                  </a:cubicBezTo>
                  <a:cubicBezTo>
                    <a:pt x="1142" y="4077"/>
                    <a:pt x="1390" y="4140"/>
                    <a:pt x="1634" y="4140"/>
                  </a:cubicBezTo>
                  <a:cubicBezTo>
                    <a:pt x="2128" y="4140"/>
                    <a:pt x="2608" y="3885"/>
                    <a:pt x="2873" y="3427"/>
                  </a:cubicBezTo>
                  <a:lnTo>
                    <a:pt x="4028" y="1439"/>
                  </a:lnTo>
                  <a:lnTo>
                    <a:pt x="1552" y="0"/>
                  </a:lnTo>
                  <a:close/>
                </a:path>
              </a:pathLst>
            </a:custGeom>
            <a:solidFill>
              <a:srgbClr val="B7B7B7">
                <a:alpha val="26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937;p21">
              <a:extLst>
                <a:ext uri="{FF2B5EF4-FFF2-40B4-BE49-F238E27FC236}">
                  <a16:creationId xmlns:a16="http://schemas.microsoft.com/office/drawing/2014/main" id="{5E2A6672-5A3C-4609-A75F-995E0819E390}"/>
                </a:ext>
              </a:extLst>
            </p:cNvPr>
            <p:cNvSpPr/>
            <p:nvPr/>
          </p:nvSpPr>
          <p:spPr>
            <a:xfrm>
              <a:off x="2570021" y="2712558"/>
              <a:ext cx="220467" cy="391376"/>
            </a:xfrm>
            <a:custGeom>
              <a:avLst/>
              <a:gdLst/>
              <a:ahLst/>
              <a:cxnLst/>
              <a:rect l="l" t="t" r="r" b="b"/>
              <a:pathLst>
                <a:path w="3017" h="5356" extrusionOk="0">
                  <a:moveTo>
                    <a:pt x="2325" y="0"/>
                  </a:moveTo>
                  <a:cubicBezTo>
                    <a:pt x="2247" y="0"/>
                    <a:pt x="2171" y="41"/>
                    <a:pt x="2129" y="113"/>
                  </a:cubicBezTo>
                  <a:cubicBezTo>
                    <a:pt x="2066" y="222"/>
                    <a:pt x="2103" y="360"/>
                    <a:pt x="2211" y="423"/>
                  </a:cubicBezTo>
                  <a:cubicBezTo>
                    <a:pt x="2428" y="547"/>
                    <a:pt x="2500" y="824"/>
                    <a:pt x="2374" y="1041"/>
                  </a:cubicBezTo>
                  <a:lnTo>
                    <a:pt x="63" y="5016"/>
                  </a:lnTo>
                  <a:cubicBezTo>
                    <a:pt x="1" y="5124"/>
                    <a:pt x="37" y="5262"/>
                    <a:pt x="145" y="5325"/>
                  </a:cubicBezTo>
                  <a:cubicBezTo>
                    <a:pt x="181" y="5345"/>
                    <a:pt x="220" y="5355"/>
                    <a:pt x="259" y="5355"/>
                  </a:cubicBezTo>
                  <a:cubicBezTo>
                    <a:pt x="337" y="5355"/>
                    <a:pt x="413" y="5315"/>
                    <a:pt x="455" y="5243"/>
                  </a:cubicBezTo>
                  <a:lnTo>
                    <a:pt x="2766" y="1268"/>
                  </a:lnTo>
                  <a:cubicBezTo>
                    <a:pt x="3017" y="837"/>
                    <a:pt x="2870" y="281"/>
                    <a:pt x="2439" y="31"/>
                  </a:cubicBezTo>
                  <a:cubicBezTo>
                    <a:pt x="2403" y="10"/>
                    <a:pt x="2364" y="0"/>
                    <a:pt x="23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" name="Google Shape;944;p21">
            <a:extLst>
              <a:ext uri="{FF2B5EF4-FFF2-40B4-BE49-F238E27FC236}">
                <a16:creationId xmlns:a16="http://schemas.microsoft.com/office/drawing/2014/main" id="{9CA06638-5613-4EEE-9FFD-555B4BB7416E}"/>
              </a:ext>
            </a:extLst>
          </p:cNvPr>
          <p:cNvGrpSpPr/>
          <p:nvPr/>
        </p:nvGrpSpPr>
        <p:grpSpPr>
          <a:xfrm>
            <a:off x="4919952" y="3617584"/>
            <a:ext cx="409000" cy="501281"/>
            <a:chOff x="6305725" y="2712485"/>
            <a:chExt cx="409000" cy="501281"/>
          </a:xfrm>
        </p:grpSpPr>
        <p:sp>
          <p:nvSpPr>
            <p:cNvPr id="32" name="Google Shape;945;p21">
              <a:extLst>
                <a:ext uri="{FF2B5EF4-FFF2-40B4-BE49-F238E27FC236}">
                  <a16:creationId xmlns:a16="http://schemas.microsoft.com/office/drawing/2014/main" id="{A2EB2BBA-19FE-4AF5-81C0-61F0C5B6DB9B}"/>
                </a:ext>
              </a:extLst>
            </p:cNvPr>
            <p:cNvSpPr/>
            <p:nvPr/>
          </p:nvSpPr>
          <p:spPr>
            <a:xfrm>
              <a:off x="6419429" y="2910369"/>
              <a:ext cx="295296" cy="303397"/>
            </a:xfrm>
            <a:custGeom>
              <a:avLst/>
              <a:gdLst/>
              <a:ahLst/>
              <a:cxnLst/>
              <a:rect l="l" t="t" r="r" b="b"/>
              <a:pathLst>
                <a:path w="4041" h="4152" extrusionOk="0">
                  <a:moveTo>
                    <a:pt x="2483" y="0"/>
                  </a:moveTo>
                  <a:lnTo>
                    <a:pt x="0" y="1443"/>
                  </a:lnTo>
                  <a:lnTo>
                    <a:pt x="1160" y="3436"/>
                  </a:lnTo>
                  <a:cubicBezTo>
                    <a:pt x="1427" y="3895"/>
                    <a:pt x="1908" y="4151"/>
                    <a:pt x="2403" y="4151"/>
                  </a:cubicBezTo>
                  <a:cubicBezTo>
                    <a:pt x="2648" y="4151"/>
                    <a:pt x="2895" y="4089"/>
                    <a:pt x="3122" y="3957"/>
                  </a:cubicBezTo>
                  <a:cubicBezTo>
                    <a:pt x="3808" y="3558"/>
                    <a:pt x="4041" y="2679"/>
                    <a:pt x="3642" y="1993"/>
                  </a:cubicBezTo>
                  <a:lnTo>
                    <a:pt x="2483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946;p21">
              <a:extLst>
                <a:ext uri="{FF2B5EF4-FFF2-40B4-BE49-F238E27FC236}">
                  <a16:creationId xmlns:a16="http://schemas.microsoft.com/office/drawing/2014/main" id="{B620D4C5-C2F8-4429-A9B5-6214DED9F391}"/>
                </a:ext>
              </a:extLst>
            </p:cNvPr>
            <p:cNvSpPr/>
            <p:nvPr/>
          </p:nvSpPr>
          <p:spPr>
            <a:xfrm>
              <a:off x="6305725" y="2712485"/>
              <a:ext cx="295296" cy="303251"/>
            </a:xfrm>
            <a:custGeom>
              <a:avLst/>
              <a:gdLst/>
              <a:ahLst/>
              <a:cxnLst/>
              <a:rect l="l" t="t" r="r" b="b"/>
              <a:pathLst>
                <a:path w="4041" h="4150" extrusionOk="0">
                  <a:moveTo>
                    <a:pt x="1638" y="0"/>
                  </a:moveTo>
                  <a:cubicBezTo>
                    <a:pt x="1393" y="0"/>
                    <a:pt x="1145" y="63"/>
                    <a:pt x="918" y="195"/>
                  </a:cubicBezTo>
                  <a:cubicBezTo>
                    <a:pt x="232" y="594"/>
                    <a:pt x="0" y="1473"/>
                    <a:pt x="399" y="2159"/>
                  </a:cubicBezTo>
                  <a:lnTo>
                    <a:pt x="1557" y="4150"/>
                  </a:lnTo>
                  <a:lnTo>
                    <a:pt x="4041" y="2707"/>
                  </a:lnTo>
                  <a:lnTo>
                    <a:pt x="2881" y="715"/>
                  </a:lnTo>
                  <a:cubicBezTo>
                    <a:pt x="2614" y="257"/>
                    <a:pt x="2133" y="0"/>
                    <a:pt x="163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947;p21">
              <a:extLst>
                <a:ext uri="{FF2B5EF4-FFF2-40B4-BE49-F238E27FC236}">
                  <a16:creationId xmlns:a16="http://schemas.microsoft.com/office/drawing/2014/main" id="{A712762B-CA8E-4161-A07F-E8ED69C638E6}"/>
                </a:ext>
              </a:extLst>
            </p:cNvPr>
            <p:cNvSpPr/>
            <p:nvPr/>
          </p:nvSpPr>
          <p:spPr>
            <a:xfrm>
              <a:off x="6419429" y="2910369"/>
              <a:ext cx="295296" cy="303397"/>
            </a:xfrm>
            <a:custGeom>
              <a:avLst/>
              <a:gdLst/>
              <a:ahLst/>
              <a:cxnLst/>
              <a:rect l="l" t="t" r="r" b="b"/>
              <a:pathLst>
                <a:path w="4041" h="4152" extrusionOk="0">
                  <a:moveTo>
                    <a:pt x="2483" y="0"/>
                  </a:moveTo>
                  <a:lnTo>
                    <a:pt x="0" y="1443"/>
                  </a:lnTo>
                  <a:lnTo>
                    <a:pt x="1160" y="3436"/>
                  </a:lnTo>
                  <a:cubicBezTo>
                    <a:pt x="1427" y="3895"/>
                    <a:pt x="1908" y="4151"/>
                    <a:pt x="2403" y="4151"/>
                  </a:cubicBezTo>
                  <a:cubicBezTo>
                    <a:pt x="2648" y="4151"/>
                    <a:pt x="2895" y="4089"/>
                    <a:pt x="3122" y="3957"/>
                  </a:cubicBezTo>
                  <a:cubicBezTo>
                    <a:pt x="3808" y="3558"/>
                    <a:pt x="4041" y="2679"/>
                    <a:pt x="3642" y="1993"/>
                  </a:cubicBezTo>
                  <a:lnTo>
                    <a:pt x="2483" y="0"/>
                  </a:lnTo>
                  <a:close/>
                </a:path>
              </a:pathLst>
            </a:custGeom>
            <a:solidFill>
              <a:srgbClr val="FFFFFF">
                <a:alpha val="315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948;p21">
              <a:extLst>
                <a:ext uri="{FF2B5EF4-FFF2-40B4-BE49-F238E27FC236}">
                  <a16:creationId xmlns:a16="http://schemas.microsoft.com/office/drawing/2014/main" id="{0B470D50-6417-421A-9D45-E46787FE1512}"/>
                </a:ext>
              </a:extLst>
            </p:cNvPr>
            <p:cNvSpPr/>
            <p:nvPr/>
          </p:nvSpPr>
          <p:spPr>
            <a:xfrm>
              <a:off x="6349935" y="2758010"/>
              <a:ext cx="220906" cy="392253"/>
            </a:xfrm>
            <a:custGeom>
              <a:avLst/>
              <a:gdLst/>
              <a:ahLst/>
              <a:cxnLst/>
              <a:rect l="l" t="t" r="r" b="b"/>
              <a:pathLst>
                <a:path w="3023" h="5368" extrusionOk="0">
                  <a:moveTo>
                    <a:pt x="694" y="0"/>
                  </a:moveTo>
                  <a:cubicBezTo>
                    <a:pt x="655" y="0"/>
                    <a:pt x="616" y="10"/>
                    <a:pt x="580" y="31"/>
                  </a:cubicBezTo>
                  <a:cubicBezTo>
                    <a:pt x="148" y="281"/>
                    <a:pt x="1" y="837"/>
                    <a:pt x="252" y="1270"/>
                  </a:cubicBezTo>
                  <a:lnTo>
                    <a:pt x="2568" y="5255"/>
                  </a:lnTo>
                  <a:cubicBezTo>
                    <a:pt x="2610" y="5328"/>
                    <a:pt x="2686" y="5368"/>
                    <a:pt x="2764" y="5368"/>
                  </a:cubicBezTo>
                  <a:cubicBezTo>
                    <a:pt x="2803" y="5368"/>
                    <a:pt x="2842" y="5358"/>
                    <a:pt x="2878" y="5337"/>
                  </a:cubicBezTo>
                  <a:cubicBezTo>
                    <a:pt x="2986" y="5275"/>
                    <a:pt x="3022" y="5135"/>
                    <a:pt x="2959" y="5028"/>
                  </a:cubicBezTo>
                  <a:lnTo>
                    <a:pt x="643" y="1043"/>
                  </a:lnTo>
                  <a:cubicBezTo>
                    <a:pt x="518" y="826"/>
                    <a:pt x="590" y="548"/>
                    <a:pt x="807" y="422"/>
                  </a:cubicBezTo>
                  <a:cubicBezTo>
                    <a:pt x="916" y="359"/>
                    <a:pt x="952" y="220"/>
                    <a:pt x="890" y="113"/>
                  </a:cubicBezTo>
                  <a:cubicBezTo>
                    <a:pt x="848" y="40"/>
                    <a:pt x="772" y="0"/>
                    <a:pt x="694" y="0"/>
                  </a:cubicBezTo>
                  <a:close/>
                </a:path>
              </a:pathLst>
            </a:custGeom>
            <a:solidFill>
              <a:srgbClr val="FEF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40515005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" name="Google Shape;390;p17"/>
          <p:cNvSpPr txBox="1"/>
          <p:nvPr/>
        </p:nvSpPr>
        <p:spPr>
          <a:xfrm>
            <a:off x="311700" y="292625"/>
            <a:ext cx="8520600" cy="77007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latin typeface="Fira Sans"/>
                <a:ea typeface="Fira Sans"/>
                <a:cs typeface="Fira Sans"/>
                <a:sym typeface="Fira Sans"/>
              </a:rPr>
              <a:t>Donabedian Model</a:t>
            </a:r>
            <a:endParaRPr lang="en-US" sz="2800" b="1" dirty="0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446" name="Google Shape;446;p17"/>
          <p:cNvSpPr txBox="1"/>
          <p:nvPr/>
        </p:nvSpPr>
        <p:spPr>
          <a:xfrm>
            <a:off x="411546" y="2571750"/>
            <a:ext cx="2392478" cy="1802394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Inadequate staffing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Outdated delivery room equipment.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A lack of accountability for maternity safety, identified through fragmented frameworks (</a:t>
            </a:r>
            <a:r>
              <a:rPr lang="en-US" sz="13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, 2022b)</a:t>
            </a:r>
          </a:p>
        </p:txBody>
      </p:sp>
      <p:sp>
        <p:nvSpPr>
          <p:cNvPr id="5" name="Google Shape;464;p18">
            <a:extLst>
              <a:ext uri="{FF2B5EF4-FFF2-40B4-BE49-F238E27FC236}">
                <a16:creationId xmlns:a16="http://schemas.microsoft.com/office/drawing/2014/main" id="{3B65C3F6-5231-4D32-A3BC-8D87D9F8187B}"/>
              </a:ext>
            </a:extLst>
          </p:cNvPr>
          <p:cNvSpPr txBox="1"/>
          <p:nvPr/>
        </p:nvSpPr>
        <p:spPr>
          <a:xfrm>
            <a:off x="953335" y="2010407"/>
            <a:ext cx="1308900" cy="38220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-US" b="1" dirty="0">
                <a:solidFill>
                  <a:schemeClr val="tx1"/>
                </a:solidFill>
                <a:latin typeface="Fira Sans"/>
                <a:ea typeface="Fira Sans"/>
                <a:cs typeface="Fira Sans"/>
                <a:sym typeface="Fira Sans"/>
              </a:rPr>
              <a:t>Structure</a:t>
            </a:r>
          </a:p>
        </p:txBody>
      </p:sp>
      <p:sp>
        <p:nvSpPr>
          <p:cNvPr id="8" name="Google Shape;446;p17">
            <a:extLst>
              <a:ext uri="{FF2B5EF4-FFF2-40B4-BE49-F238E27FC236}">
                <a16:creationId xmlns:a16="http://schemas.microsoft.com/office/drawing/2014/main" id="{AF1FB412-7217-47DF-898B-C19B4058B85C}"/>
              </a:ext>
            </a:extLst>
          </p:cNvPr>
          <p:cNvSpPr txBox="1"/>
          <p:nvPr/>
        </p:nvSpPr>
        <p:spPr>
          <a:xfrm>
            <a:off x="3219349" y="2571750"/>
            <a:ext cx="2705300" cy="2299788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Poor clinical assessments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Missed signs of fetal distress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Delayed escalations to senior obstetricians (</a:t>
            </a:r>
            <a:r>
              <a:rPr lang="en-US" sz="13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, 2022b)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Ineffective incident-learning systems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This led to superficial reports that excluded family involvement (</a:t>
            </a:r>
            <a:r>
              <a:rPr lang="en-US" sz="13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, 2022b).</a:t>
            </a:r>
          </a:p>
        </p:txBody>
      </p:sp>
      <p:sp>
        <p:nvSpPr>
          <p:cNvPr id="9" name="Google Shape;464;p18">
            <a:extLst>
              <a:ext uri="{FF2B5EF4-FFF2-40B4-BE49-F238E27FC236}">
                <a16:creationId xmlns:a16="http://schemas.microsoft.com/office/drawing/2014/main" id="{9FD666E9-0F4F-461C-B7F2-09A1DA27F74A}"/>
              </a:ext>
            </a:extLst>
          </p:cNvPr>
          <p:cNvSpPr txBox="1"/>
          <p:nvPr/>
        </p:nvSpPr>
        <p:spPr>
          <a:xfrm>
            <a:off x="3917549" y="2010407"/>
            <a:ext cx="1308900" cy="38220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-US" b="1" dirty="0">
                <a:solidFill>
                  <a:schemeClr val="tx1"/>
                </a:solidFill>
                <a:latin typeface="Fira Sans"/>
                <a:ea typeface="Fira Sans"/>
                <a:cs typeface="Fira Sans"/>
                <a:sym typeface="Fira Sans"/>
              </a:rPr>
              <a:t>Process</a:t>
            </a:r>
          </a:p>
        </p:txBody>
      </p:sp>
      <p:sp>
        <p:nvSpPr>
          <p:cNvPr id="12" name="Google Shape;446;p17">
            <a:extLst>
              <a:ext uri="{FF2B5EF4-FFF2-40B4-BE49-F238E27FC236}">
                <a16:creationId xmlns:a16="http://schemas.microsoft.com/office/drawing/2014/main" id="{AFE9400E-85CA-47B1-A5FA-59659BBFD9C9}"/>
              </a:ext>
            </a:extLst>
          </p:cNvPr>
          <p:cNvSpPr txBox="1"/>
          <p:nvPr/>
        </p:nvSpPr>
        <p:spPr>
          <a:xfrm>
            <a:off x="6183563" y="2565166"/>
            <a:ext cx="2705300" cy="144803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Several avoidable perinatal deaths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Hypoxic brain injuries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Lasting trauma for families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300" dirty="0">
                <a:latin typeface="Roboto"/>
                <a:ea typeface="Roboto"/>
                <a:cs typeface="Roboto"/>
                <a:sym typeface="Roboto"/>
              </a:rPr>
              <a:t>Significant reputational and financial damage to the Trust.</a:t>
            </a:r>
          </a:p>
        </p:txBody>
      </p:sp>
      <p:sp>
        <p:nvSpPr>
          <p:cNvPr id="13" name="Google Shape;464;p18">
            <a:extLst>
              <a:ext uri="{FF2B5EF4-FFF2-40B4-BE49-F238E27FC236}">
                <a16:creationId xmlns:a16="http://schemas.microsoft.com/office/drawing/2014/main" id="{6812D5DF-4F79-4D5D-8B48-406F044D53CB}"/>
              </a:ext>
            </a:extLst>
          </p:cNvPr>
          <p:cNvSpPr txBox="1"/>
          <p:nvPr/>
        </p:nvSpPr>
        <p:spPr>
          <a:xfrm>
            <a:off x="6881763" y="2010407"/>
            <a:ext cx="1308900" cy="38220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-US" b="1" dirty="0">
                <a:solidFill>
                  <a:schemeClr val="tx1"/>
                </a:solidFill>
                <a:latin typeface="Fira Sans"/>
                <a:ea typeface="Fira Sans"/>
                <a:cs typeface="Fira Sans"/>
                <a:sym typeface="Fira Sans"/>
              </a:rPr>
              <a:t>Outcome</a:t>
            </a:r>
          </a:p>
        </p:txBody>
      </p:sp>
      <p:sp>
        <p:nvSpPr>
          <p:cNvPr id="20" name="Google Shape;446;p17">
            <a:extLst>
              <a:ext uri="{FF2B5EF4-FFF2-40B4-BE49-F238E27FC236}">
                <a16:creationId xmlns:a16="http://schemas.microsoft.com/office/drawing/2014/main" id="{CE287DAB-56F8-481D-82F9-89478895C91A}"/>
              </a:ext>
            </a:extLst>
          </p:cNvPr>
          <p:cNvSpPr txBox="1"/>
          <p:nvPr/>
        </p:nvSpPr>
        <p:spPr>
          <a:xfrm>
            <a:off x="311699" y="1207588"/>
            <a:ext cx="8520601" cy="563280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lvl="0" algn="ctr" rtl="0">
              <a:spcBef>
                <a:spcPts val="0"/>
              </a:spcBef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Donabedian's health care quality model evaluates performance in integrated trauma systems through structure, process, and outcome assessments, indicating quality correlations (Moore </a:t>
            </a:r>
            <a:r>
              <a:rPr lang="en-US" sz="1200" i="1" dirty="0">
                <a:latin typeface="Roboto"/>
                <a:ea typeface="Roboto"/>
                <a:cs typeface="Roboto"/>
                <a:sym typeface="Roboto"/>
              </a:rPr>
              <a:t>et al., </a:t>
            </a: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2015).</a:t>
            </a:r>
          </a:p>
        </p:txBody>
      </p:sp>
      <p:grpSp>
        <p:nvGrpSpPr>
          <p:cNvPr id="10" name="Google Shape;933;p21">
            <a:extLst>
              <a:ext uri="{FF2B5EF4-FFF2-40B4-BE49-F238E27FC236}">
                <a16:creationId xmlns:a16="http://schemas.microsoft.com/office/drawing/2014/main" id="{A117928D-D72D-4BE8-AB68-09189DE2544F}"/>
              </a:ext>
            </a:extLst>
          </p:cNvPr>
          <p:cNvGrpSpPr/>
          <p:nvPr/>
        </p:nvGrpSpPr>
        <p:grpSpPr>
          <a:xfrm>
            <a:off x="926990" y="177625"/>
            <a:ext cx="407977" cy="500038"/>
            <a:chOff x="2426650" y="2667180"/>
            <a:chExt cx="407977" cy="500038"/>
          </a:xfrm>
        </p:grpSpPr>
        <p:sp>
          <p:nvSpPr>
            <p:cNvPr id="11" name="Google Shape;934;p21">
              <a:extLst>
                <a:ext uri="{FF2B5EF4-FFF2-40B4-BE49-F238E27FC236}">
                  <a16:creationId xmlns:a16="http://schemas.microsoft.com/office/drawing/2014/main" id="{AD6E812A-5306-49D8-BF26-7C77A04E2EE9}"/>
                </a:ext>
              </a:extLst>
            </p:cNvPr>
            <p:cNvSpPr/>
            <p:nvPr/>
          </p:nvSpPr>
          <p:spPr>
            <a:xfrm>
              <a:off x="2426650" y="2864698"/>
              <a:ext cx="294419" cy="302520"/>
            </a:xfrm>
            <a:custGeom>
              <a:avLst/>
              <a:gdLst/>
              <a:ahLst/>
              <a:cxnLst/>
              <a:rect l="l" t="t" r="r" b="b"/>
              <a:pathLst>
                <a:path w="4029" h="4140" extrusionOk="0">
                  <a:moveTo>
                    <a:pt x="1552" y="0"/>
                  </a:moveTo>
                  <a:lnTo>
                    <a:pt x="397" y="1988"/>
                  </a:lnTo>
                  <a:cubicBezTo>
                    <a:pt x="0" y="2673"/>
                    <a:pt x="232" y="3549"/>
                    <a:pt x="916" y="3946"/>
                  </a:cubicBezTo>
                  <a:cubicBezTo>
                    <a:pt x="1142" y="4077"/>
                    <a:pt x="1390" y="4140"/>
                    <a:pt x="1634" y="4140"/>
                  </a:cubicBezTo>
                  <a:cubicBezTo>
                    <a:pt x="2128" y="4140"/>
                    <a:pt x="2608" y="3885"/>
                    <a:pt x="2873" y="3427"/>
                  </a:cubicBezTo>
                  <a:lnTo>
                    <a:pt x="4028" y="1439"/>
                  </a:lnTo>
                  <a:lnTo>
                    <a:pt x="155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935;p21">
              <a:extLst>
                <a:ext uri="{FF2B5EF4-FFF2-40B4-BE49-F238E27FC236}">
                  <a16:creationId xmlns:a16="http://schemas.microsoft.com/office/drawing/2014/main" id="{E55D88E5-C5AF-46E5-BE86-ADE1D558FC22}"/>
                </a:ext>
              </a:extLst>
            </p:cNvPr>
            <p:cNvSpPr/>
            <p:nvPr/>
          </p:nvSpPr>
          <p:spPr>
            <a:xfrm>
              <a:off x="2540134" y="2667180"/>
              <a:ext cx="294492" cy="302520"/>
            </a:xfrm>
            <a:custGeom>
              <a:avLst/>
              <a:gdLst/>
              <a:ahLst/>
              <a:cxnLst/>
              <a:rect l="l" t="t" r="r" b="b"/>
              <a:pathLst>
                <a:path w="4030" h="4140" extrusionOk="0">
                  <a:moveTo>
                    <a:pt x="2396" y="1"/>
                  </a:moveTo>
                  <a:cubicBezTo>
                    <a:pt x="1902" y="1"/>
                    <a:pt x="1422" y="257"/>
                    <a:pt x="1155" y="713"/>
                  </a:cubicBezTo>
                  <a:lnTo>
                    <a:pt x="0" y="2701"/>
                  </a:lnTo>
                  <a:lnTo>
                    <a:pt x="2476" y="4140"/>
                  </a:lnTo>
                  <a:lnTo>
                    <a:pt x="3632" y="2154"/>
                  </a:lnTo>
                  <a:cubicBezTo>
                    <a:pt x="4030" y="1469"/>
                    <a:pt x="3796" y="593"/>
                    <a:pt x="3114" y="195"/>
                  </a:cubicBezTo>
                  <a:cubicBezTo>
                    <a:pt x="2888" y="64"/>
                    <a:pt x="2640" y="1"/>
                    <a:pt x="239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936;p21">
              <a:extLst>
                <a:ext uri="{FF2B5EF4-FFF2-40B4-BE49-F238E27FC236}">
                  <a16:creationId xmlns:a16="http://schemas.microsoft.com/office/drawing/2014/main" id="{CE133350-8610-4FC4-BF77-93A7BE21D10B}"/>
                </a:ext>
              </a:extLst>
            </p:cNvPr>
            <p:cNvSpPr/>
            <p:nvPr/>
          </p:nvSpPr>
          <p:spPr>
            <a:xfrm>
              <a:off x="2426650" y="2864698"/>
              <a:ext cx="294419" cy="302520"/>
            </a:xfrm>
            <a:custGeom>
              <a:avLst/>
              <a:gdLst/>
              <a:ahLst/>
              <a:cxnLst/>
              <a:rect l="l" t="t" r="r" b="b"/>
              <a:pathLst>
                <a:path w="4029" h="4140" extrusionOk="0">
                  <a:moveTo>
                    <a:pt x="1552" y="0"/>
                  </a:moveTo>
                  <a:lnTo>
                    <a:pt x="397" y="1988"/>
                  </a:lnTo>
                  <a:cubicBezTo>
                    <a:pt x="0" y="2673"/>
                    <a:pt x="232" y="3549"/>
                    <a:pt x="916" y="3946"/>
                  </a:cubicBezTo>
                  <a:cubicBezTo>
                    <a:pt x="1142" y="4077"/>
                    <a:pt x="1390" y="4140"/>
                    <a:pt x="1634" y="4140"/>
                  </a:cubicBezTo>
                  <a:cubicBezTo>
                    <a:pt x="2128" y="4140"/>
                    <a:pt x="2608" y="3885"/>
                    <a:pt x="2873" y="3427"/>
                  </a:cubicBezTo>
                  <a:lnTo>
                    <a:pt x="4028" y="1439"/>
                  </a:lnTo>
                  <a:lnTo>
                    <a:pt x="1552" y="0"/>
                  </a:lnTo>
                  <a:close/>
                </a:path>
              </a:pathLst>
            </a:custGeom>
            <a:solidFill>
              <a:srgbClr val="B7B7B7">
                <a:alpha val="266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937;p21">
              <a:extLst>
                <a:ext uri="{FF2B5EF4-FFF2-40B4-BE49-F238E27FC236}">
                  <a16:creationId xmlns:a16="http://schemas.microsoft.com/office/drawing/2014/main" id="{24C7CB91-DCEC-4658-9C88-D1ACA1FE75B6}"/>
                </a:ext>
              </a:extLst>
            </p:cNvPr>
            <p:cNvSpPr/>
            <p:nvPr/>
          </p:nvSpPr>
          <p:spPr>
            <a:xfrm>
              <a:off x="2570021" y="2712558"/>
              <a:ext cx="220467" cy="391376"/>
            </a:xfrm>
            <a:custGeom>
              <a:avLst/>
              <a:gdLst/>
              <a:ahLst/>
              <a:cxnLst/>
              <a:rect l="l" t="t" r="r" b="b"/>
              <a:pathLst>
                <a:path w="3017" h="5356" extrusionOk="0">
                  <a:moveTo>
                    <a:pt x="2325" y="0"/>
                  </a:moveTo>
                  <a:cubicBezTo>
                    <a:pt x="2247" y="0"/>
                    <a:pt x="2171" y="41"/>
                    <a:pt x="2129" y="113"/>
                  </a:cubicBezTo>
                  <a:cubicBezTo>
                    <a:pt x="2066" y="222"/>
                    <a:pt x="2103" y="360"/>
                    <a:pt x="2211" y="423"/>
                  </a:cubicBezTo>
                  <a:cubicBezTo>
                    <a:pt x="2428" y="547"/>
                    <a:pt x="2500" y="824"/>
                    <a:pt x="2374" y="1041"/>
                  </a:cubicBezTo>
                  <a:lnTo>
                    <a:pt x="63" y="5016"/>
                  </a:lnTo>
                  <a:cubicBezTo>
                    <a:pt x="1" y="5124"/>
                    <a:pt x="37" y="5262"/>
                    <a:pt x="145" y="5325"/>
                  </a:cubicBezTo>
                  <a:cubicBezTo>
                    <a:pt x="181" y="5345"/>
                    <a:pt x="220" y="5355"/>
                    <a:pt x="259" y="5355"/>
                  </a:cubicBezTo>
                  <a:cubicBezTo>
                    <a:pt x="337" y="5355"/>
                    <a:pt x="413" y="5315"/>
                    <a:pt x="455" y="5243"/>
                  </a:cubicBezTo>
                  <a:lnTo>
                    <a:pt x="2766" y="1268"/>
                  </a:lnTo>
                  <a:cubicBezTo>
                    <a:pt x="3017" y="837"/>
                    <a:pt x="2870" y="281"/>
                    <a:pt x="2439" y="31"/>
                  </a:cubicBezTo>
                  <a:cubicBezTo>
                    <a:pt x="2403" y="10"/>
                    <a:pt x="2364" y="0"/>
                    <a:pt x="232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" name="Google Shape;949;p21">
            <a:extLst>
              <a:ext uri="{FF2B5EF4-FFF2-40B4-BE49-F238E27FC236}">
                <a16:creationId xmlns:a16="http://schemas.microsoft.com/office/drawing/2014/main" id="{10BD85CF-3DC2-489B-ACD7-2138705065C7}"/>
              </a:ext>
            </a:extLst>
          </p:cNvPr>
          <p:cNvGrpSpPr/>
          <p:nvPr/>
        </p:nvGrpSpPr>
        <p:grpSpPr>
          <a:xfrm>
            <a:off x="2734075" y="4467979"/>
            <a:ext cx="277612" cy="505736"/>
            <a:chOff x="5921939" y="3727114"/>
            <a:chExt cx="277612" cy="505736"/>
          </a:xfrm>
        </p:grpSpPr>
        <p:sp>
          <p:nvSpPr>
            <p:cNvPr id="18" name="Google Shape;950;p21">
              <a:extLst>
                <a:ext uri="{FF2B5EF4-FFF2-40B4-BE49-F238E27FC236}">
                  <a16:creationId xmlns:a16="http://schemas.microsoft.com/office/drawing/2014/main" id="{347E6CF8-EE02-4601-B2ED-98421C65D685}"/>
                </a:ext>
              </a:extLst>
            </p:cNvPr>
            <p:cNvSpPr/>
            <p:nvPr/>
          </p:nvSpPr>
          <p:spPr>
            <a:xfrm>
              <a:off x="5921939" y="3782723"/>
              <a:ext cx="277612" cy="450127"/>
            </a:xfrm>
            <a:custGeom>
              <a:avLst/>
              <a:gdLst/>
              <a:ahLst/>
              <a:cxnLst/>
              <a:rect l="l" t="t" r="r" b="b"/>
              <a:pathLst>
                <a:path w="3799" h="6160" extrusionOk="0">
                  <a:moveTo>
                    <a:pt x="618" y="1"/>
                  </a:moveTo>
                  <a:lnTo>
                    <a:pt x="618" y="539"/>
                  </a:lnTo>
                  <a:cubicBezTo>
                    <a:pt x="248" y="772"/>
                    <a:pt x="0" y="1184"/>
                    <a:pt x="0" y="1654"/>
                  </a:cubicBezTo>
                  <a:lnTo>
                    <a:pt x="0" y="5843"/>
                  </a:lnTo>
                  <a:cubicBezTo>
                    <a:pt x="0" y="6089"/>
                    <a:pt x="849" y="6159"/>
                    <a:pt x="1898" y="6159"/>
                  </a:cubicBezTo>
                  <a:cubicBezTo>
                    <a:pt x="2947" y="6159"/>
                    <a:pt x="3798" y="6050"/>
                    <a:pt x="3798" y="5843"/>
                  </a:cubicBezTo>
                  <a:lnTo>
                    <a:pt x="3798" y="1654"/>
                  </a:lnTo>
                  <a:cubicBezTo>
                    <a:pt x="3798" y="1184"/>
                    <a:pt x="3551" y="771"/>
                    <a:pt x="3180" y="539"/>
                  </a:cubicBezTo>
                  <a:lnTo>
                    <a:pt x="3180" y="1"/>
                  </a:ln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951;p21">
              <a:extLst>
                <a:ext uri="{FF2B5EF4-FFF2-40B4-BE49-F238E27FC236}">
                  <a16:creationId xmlns:a16="http://schemas.microsoft.com/office/drawing/2014/main" id="{09089A39-C16E-4CDA-8458-0851A6529183}"/>
                </a:ext>
              </a:extLst>
            </p:cNvPr>
            <p:cNvSpPr/>
            <p:nvPr/>
          </p:nvSpPr>
          <p:spPr>
            <a:xfrm>
              <a:off x="5921939" y="3960219"/>
              <a:ext cx="277539" cy="154841"/>
            </a:xfrm>
            <a:custGeom>
              <a:avLst/>
              <a:gdLst/>
              <a:ahLst/>
              <a:cxnLst/>
              <a:rect l="l" t="t" r="r" b="b"/>
              <a:pathLst>
                <a:path w="3798" h="2119" extrusionOk="0">
                  <a:moveTo>
                    <a:pt x="0" y="1"/>
                  </a:moveTo>
                  <a:lnTo>
                    <a:pt x="0" y="2119"/>
                  </a:lnTo>
                  <a:lnTo>
                    <a:pt x="3797" y="2119"/>
                  </a:lnTo>
                  <a:lnTo>
                    <a:pt x="3797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952;p21">
              <a:extLst>
                <a:ext uri="{FF2B5EF4-FFF2-40B4-BE49-F238E27FC236}">
                  <a16:creationId xmlns:a16="http://schemas.microsoft.com/office/drawing/2014/main" id="{EB914C44-1E21-4224-AC92-FB6E00AE9C96}"/>
                </a:ext>
              </a:extLst>
            </p:cNvPr>
            <p:cNvSpPr/>
            <p:nvPr/>
          </p:nvSpPr>
          <p:spPr>
            <a:xfrm>
              <a:off x="5960011" y="3727114"/>
              <a:ext cx="201249" cy="47351"/>
            </a:xfrm>
            <a:custGeom>
              <a:avLst/>
              <a:gdLst/>
              <a:ahLst/>
              <a:cxnLst/>
              <a:rect l="l" t="t" r="r" b="b"/>
              <a:pathLst>
                <a:path w="2754" h="648" extrusionOk="0">
                  <a:moveTo>
                    <a:pt x="243" y="1"/>
                  </a:moveTo>
                  <a:cubicBezTo>
                    <a:pt x="110" y="1"/>
                    <a:pt x="1" y="110"/>
                    <a:pt x="1" y="243"/>
                  </a:cubicBezTo>
                  <a:lnTo>
                    <a:pt x="1" y="647"/>
                  </a:lnTo>
                  <a:lnTo>
                    <a:pt x="2752" y="647"/>
                  </a:lnTo>
                  <a:lnTo>
                    <a:pt x="2752" y="251"/>
                  </a:lnTo>
                  <a:cubicBezTo>
                    <a:pt x="2753" y="113"/>
                    <a:pt x="2641" y="1"/>
                    <a:pt x="2502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953;p21">
              <a:extLst>
                <a:ext uri="{FF2B5EF4-FFF2-40B4-BE49-F238E27FC236}">
                  <a16:creationId xmlns:a16="http://schemas.microsoft.com/office/drawing/2014/main" id="{4F2F3E22-9888-4990-BEF9-3B1930EDB7B0}"/>
                </a:ext>
              </a:extLst>
            </p:cNvPr>
            <p:cNvSpPr/>
            <p:nvPr/>
          </p:nvSpPr>
          <p:spPr>
            <a:xfrm>
              <a:off x="5965418" y="3732521"/>
              <a:ext cx="180641" cy="39825"/>
            </a:xfrm>
            <a:custGeom>
              <a:avLst/>
              <a:gdLst/>
              <a:ahLst/>
              <a:cxnLst/>
              <a:rect l="l" t="t" r="r" b="b"/>
              <a:pathLst>
                <a:path w="2472" h="545" extrusionOk="0">
                  <a:moveTo>
                    <a:pt x="170" y="0"/>
                  </a:moveTo>
                  <a:cubicBezTo>
                    <a:pt x="77" y="0"/>
                    <a:pt x="1" y="75"/>
                    <a:pt x="1" y="170"/>
                  </a:cubicBezTo>
                  <a:lnTo>
                    <a:pt x="1" y="503"/>
                  </a:lnTo>
                  <a:cubicBezTo>
                    <a:pt x="1" y="525"/>
                    <a:pt x="19" y="545"/>
                    <a:pt x="43" y="545"/>
                  </a:cubicBezTo>
                  <a:cubicBezTo>
                    <a:pt x="65" y="545"/>
                    <a:pt x="84" y="525"/>
                    <a:pt x="84" y="503"/>
                  </a:cubicBezTo>
                  <a:lnTo>
                    <a:pt x="84" y="170"/>
                  </a:lnTo>
                  <a:cubicBezTo>
                    <a:pt x="84" y="123"/>
                    <a:pt x="123" y="84"/>
                    <a:pt x="170" y="84"/>
                  </a:cubicBezTo>
                  <a:lnTo>
                    <a:pt x="2429" y="84"/>
                  </a:lnTo>
                  <a:cubicBezTo>
                    <a:pt x="2452" y="84"/>
                    <a:pt x="2472" y="65"/>
                    <a:pt x="2472" y="42"/>
                  </a:cubicBezTo>
                  <a:cubicBezTo>
                    <a:pt x="2472" y="19"/>
                    <a:pt x="2452" y="0"/>
                    <a:pt x="2429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954;p21">
              <a:extLst>
                <a:ext uri="{FF2B5EF4-FFF2-40B4-BE49-F238E27FC236}">
                  <a16:creationId xmlns:a16="http://schemas.microsoft.com/office/drawing/2014/main" id="{06FC8D92-5A40-44A6-BD2B-9405A9715484}"/>
                </a:ext>
              </a:extLst>
            </p:cNvPr>
            <p:cNvSpPr/>
            <p:nvPr/>
          </p:nvSpPr>
          <p:spPr>
            <a:xfrm>
              <a:off x="5960157" y="3769058"/>
              <a:ext cx="201102" cy="5334"/>
            </a:xfrm>
            <a:custGeom>
              <a:avLst/>
              <a:gdLst/>
              <a:ahLst/>
              <a:cxnLst/>
              <a:rect l="l" t="t" r="r" b="b"/>
              <a:pathLst>
                <a:path w="2752" h="73" extrusionOk="0">
                  <a:moveTo>
                    <a:pt x="1" y="1"/>
                  </a:moveTo>
                  <a:lnTo>
                    <a:pt x="1" y="72"/>
                  </a:lnTo>
                  <a:lnTo>
                    <a:pt x="2751" y="72"/>
                  </a:lnTo>
                  <a:lnTo>
                    <a:pt x="2751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955;p21">
              <a:extLst>
                <a:ext uri="{FF2B5EF4-FFF2-40B4-BE49-F238E27FC236}">
                  <a16:creationId xmlns:a16="http://schemas.microsoft.com/office/drawing/2014/main" id="{2386BECD-7570-42E7-AC21-DFD0C2647205}"/>
                </a:ext>
              </a:extLst>
            </p:cNvPr>
            <p:cNvSpPr/>
            <p:nvPr/>
          </p:nvSpPr>
          <p:spPr>
            <a:xfrm>
              <a:off x="5955115" y="3774246"/>
              <a:ext cx="211114" cy="15784"/>
            </a:xfrm>
            <a:custGeom>
              <a:avLst/>
              <a:gdLst/>
              <a:ahLst/>
              <a:cxnLst/>
              <a:rect l="l" t="t" r="r" b="b"/>
              <a:pathLst>
                <a:path w="2889" h="216" extrusionOk="0">
                  <a:moveTo>
                    <a:pt x="108" y="0"/>
                  </a:moveTo>
                  <a:cubicBezTo>
                    <a:pt x="47" y="0"/>
                    <a:pt x="0" y="49"/>
                    <a:pt x="0" y="108"/>
                  </a:cubicBezTo>
                  <a:cubicBezTo>
                    <a:pt x="0" y="168"/>
                    <a:pt x="49" y="215"/>
                    <a:pt x="108" y="215"/>
                  </a:cubicBezTo>
                  <a:lnTo>
                    <a:pt x="2781" y="215"/>
                  </a:lnTo>
                  <a:cubicBezTo>
                    <a:pt x="2840" y="215"/>
                    <a:pt x="2887" y="168"/>
                    <a:pt x="2889" y="108"/>
                  </a:cubicBezTo>
                  <a:cubicBezTo>
                    <a:pt x="2889" y="47"/>
                    <a:pt x="2840" y="0"/>
                    <a:pt x="278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956;p21">
              <a:extLst>
                <a:ext uri="{FF2B5EF4-FFF2-40B4-BE49-F238E27FC236}">
                  <a16:creationId xmlns:a16="http://schemas.microsoft.com/office/drawing/2014/main" id="{F17F845A-2BC4-43C6-93A5-8FAAF7D5A0A7}"/>
                </a:ext>
              </a:extLst>
            </p:cNvPr>
            <p:cNvSpPr/>
            <p:nvPr/>
          </p:nvSpPr>
          <p:spPr>
            <a:xfrm>
              <a:off x="5960303" y="3789957"/>
              <a:ext cx="200810" cy="5261"/>
            </a:xfrm>
            <a:custGeom>
              <a:avLst/>
              <a:gdLst/>
              <a:ahLst/>
              <a:cxnLst/>
              <a:rect l="l" t="t" r="r" b="b"/>
              <a:pathLst>
                <a:path w="2748" h="72" extrusionOk="0">
                  <a:moveTo>
                    <a:pt x="1" y="0"/>
                  </a:moveTo>
                  <a:lnTo>
                    <a:pt x="1" y="72"/>
                  </a:lnTo>
                  <a:lnTo>
                    <a:pt x="2747" y="72"/>
                  </a:lnTo>
                  <a:lnTo>
                    <a:pt x="2747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957;p21">
              <a:extLst>
                <a:ext uri="{FF2B5EF4-FFF2-40B4-BE49-F238E27FC236}">
                  <a16:creationId xmlns:a16="http://schemas.microsoft.com/office/drawing/2014/main" id="{D0E587A5-B36D-4440-A0EA-5248390F514F}"/>
                </a:ext>
              </a:extLst>
            </p:cNvPr>
            <p:cNvSpPr/>
            <p:nvPr/>
          </p:nvSpPr>
          <p:spPr>
            <a:xfrm>
              <a:off x="5989533" y="3982287"/>
              <a:ext cx="142350" cy="120497"/>
            </a:xfrm>
            <a:custGeom>
              <a:avLst/>
              <a:gdLst/>
              <a:ahLst/>
              <a:cxnLst/>
              <a:rect l="l" t="t" r="r" b="b"/>
              <a:pathLst>
                <a:path w="1948" h="1649" extrusionOk="0">
                  <a:moveTo>
                    <a:pt x="496" y="1"/>
                  </a:moveTo>
                  <a:cubicBezTo>
                    <a:pt x="223" y="1"/>
                    <a:pt x="0" y="223"/>
                    <a:pt x="0" y="497"/>
                  </a:cubicBezTo>
                  <a:cubicBezTo>
                    <a:pt x="0" y="1050"/>
                    <a:pt x="973" y="1648"/>
                    <a:pt x="973" y="1648"/>
                  </a:cubicBezTo>
                  <a:cubicBezTo>
                    <a:pt x="973" y="1648"/>
                    <a:pt x="1947" y="988"/>
                    <a:pt x="1947" y="497"/>
                  </a:cubicBezTo>
                  <a:cubicBezTo>
                    <a:pt x="1947" y="223"/>
                    <a:pt x="1724" y="1"/>
                    <a:pt x="1451" y="1"/>
                  </a:cubicBezTo>
                  <a:cubicBezTo>
                    <a:pt x="1224" y="1"/>
                    <a:pt x="1033" y="153"/>
                    <a:pt x="973" y="360"/>
                  </a:cubicBezTo>
                  <a:cubicBezTo>
                    <a:pt x="914" y="153"/>
                    <a:pt x="722" y="1"/>
                    <a:pt x="49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958;p21">
              <a:extLst>
                <a:ext uri="{FF2B5EF4-FFF2-40B4-BE49-F238E27FC236}">
                  <a16:creationId xmlns:a16="http://schemas.microsoft.com/office/drawing/2014/main" id="{431BCAB7-7E16-4074-B94C-B680B94173D4}"/>
                </a:ext>
              </a:extLst>
            </p:cNvPr>
            <p:cNvSpPr/>
            <p:nvPr/>
          </p:nvSpPr>
          <p:spPr>
            <a:xfrm>
              <a:off x="6030820" y="4019116"/>
              <a:ext cx="59775" cy="59773"/>
            </a:xfrm>
            <a:custGeom>
              <a:avLst/>
              <a:gdLst/>
              <a:ahLst/>
              <a:cxnLst/>
              <a:rect l="l" t="t" r="r" b="b"/>
              <a:pathLst>
                <a:path w="818" h="818" extrusionOk="0">
                  <a:moveTo>
                    <a:pt x="253" y="0"/>
                  </a:moveTo>
                  <a:lnTo>
                    <a:pt x="253" y="253"/>
                  </a:lnTo>
                  <a:lnTo>
                    <a:pt x="1" y="253"/>
                  </a:lnTo>
                  <a:lnTo>
                    <a:pt x="1" y="566"/>
                  </a:lnTo>
                  <a:lnTo>
                    <a:pt x="253" y="566"/>
                  </a:lnTo>
                  <a:lnTo>
                    <a:pt x="253" y="818"/>
                  </a:lnTo>
                  <a:lnTo>
                    <a:pt x="566" y="818"/>
                  </a:lnTo>
                  <a:lnTo>
                    <a:pt x="566" y="566"/>
                  </a:lnTo>
                  <a:lnTo>
                    <a:pt x="817" y="566"/>
                  </a:lnTo>
                  <a:lnTo>
                    <a:pt x="817" y="253"/>
                  </a:lnTo>
                  <a:lnTo>
                    <a:pt x="566" y="253"/>
                  </a:lnTo>
                  <a:lnTo>
                    <a:pt x="566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8" name="Google Shape;2525;p38">
            <a:extLst>
              <a:ext uri="{FF2B5EF4-FFF2-40B4-BE49-F238E27FC236}">
                <a16:creationId xmlns:a16="http://schemas.microsoft.com/office/drawing/2014/main" id="{56F65AA5-B973-44D9-8832-E20F94213892}"/>
              </a:ext>
            </a:extLst>
          </p:cNvPr>
          <p:cNvSpPr/>
          <p:nvPr/>
        </p:nvSpPr>
        <p:spPr>
          <a:xfrm>
            <a:off x="5819260" y="2007481"/>
            <a:ext cx="587474" cy="535099"/>
          </a:xfrm>
          <a:custGeom>
            <a:avLst/>
            <a:gdLst/>
            <a:ahLst/>
            <a:cxnLst/>
            <a:rect l="l" t="t" r="r" b="b"/>
            <a:pathLst>
              <a:path w="1885" h="1717" extrusionOk="0">
                <a:moveTo>
                  <a:pt x="942" y="0"/>
                </a:moveTo>
                <a:cubicBezTo>
                  <a:pt x="723" y="0"/>
                  <a:pt x="503" y="84"/>
                  <a:pt x="336" y="251"/>
                </a:cubicBezTo>
                <a:cubicBezTo>
                  <a:pt x="0" y="587"/>
                  <a:pt x="0" y="1130"/>
                  <a:pt x="336" y="1465"/>
                </a:cubicBezTo>
                <a:cubicBezTo>
                  <a:pt x="503" y="1633"/>
                  <a:pt x="723" y="1716"/>
                  <a:pt x="942" y="1716"/>
                </a:cubicBezTo>
                <a:cubicBezTo>
                  <a:pt x="1162" y="1716"/>
                  <a:pt x="1382" y="1633"/>
                  <a:pt x="1549" y="1465"/>
                </a:cubicBezTo>
                <a:cubicBezTo>
                  <a:pt x="1884" y="1130"/>
                  <a:pt x="1884" y="587"/>
                  <a:pt x="1549" y="251"/>
                </a:cubicBezTo>
                <a:cubicBezTo>
                  <a:pt x="1382" y="84"/>
                  <a:pt x="1162" y="0"/>
                  <a:pt x="942" y="0"/>
                </a:cubicBezTo>
                <a:close/>
              </a:path>
            </a:pathLst>
          </a:custGeom>
          <a:solidFill>
            <a:srgbClr val="F8FBFC">
              <a:alpha val="23110"/>
            </a:srgbClr>
          </a:solidFill>
          <a:ln>
            <a:solidFill>
              <a:schemeClr val="tx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" name="Google Shape;2526;p38">
            <a:extLst>
              <a:ext uri="{FF2B5EF4-FFF2-40B4-BE49-F238E27FC236}">
                <a16:creationId xmlns:a16="http://schemas.microsoft.com/office/drawing/2014/main" id="{ED44BBC3-E10F-4E22-8388-4D08AB12B896}"/>
              </a:ext>
            </a:extLst>
          </p:cNvPr>
          <p:cNvSpPr/>
          <p:nvPr/>
        </p:nvSpPr>
        <p:spPr>
          <a:xfrm>
            <a:off x="5976023" y="2132142"/>
            <a:ext cx="274882" cy="285781"/>
          </a:xfrm>
          <a:custGeom>
            <a:avLst/>
            <a:gdLst/>
            <a:ahLst/>
            <a:cxnLst/>
            <a:rect l="l" t="t" r="r" b="b"/>
            <a:pathLst>
              <a:path w="882" h="917" extrusionOk="0">
                <a:moveTo>
                  <a:pt x="325" y="1"/>
                </a:moveTo>
                <a:lnTo>
                  <a:pt x="325" y="242"/>
                </a:lnTo>
                <a:lnTo>
                  <a:pt x="127" y="110"/>
                </a:lnTo>
                <a:lnTo>
                  <a:pt x="1" y="308"/>
                </a:lnTo>
                <a:lnTo>
                  <a:pt x="229" y="458"/>
                </a:lnTo>
                <a:lnTo>
                  <a:pt x="1" y="609"/>
                </a:lnTo>
                <a:lnTo>
                  <a:pt x="127" y="806"/>
                </a:lnTo>
                <a:lnTo>
                  <a:pt x="325" y="674"/>
                </a:lnTo>
                <a:lnTo>
                  <a:pt x="325" y="916"/>
                </a:lnTo>
                <a:lnTo>
                  <a:pt x="556" y="916"/>
                </a:lnTo>
                <a:lnTo>
                  <a:pt x="556" y="674"/>
                </a:lnTo>
                <a:lnTo>
                  <a:pt x="755" y="806"/>
                </a:lnTo>
                <a:lnTo>
                  <a:pt x="882" y="609"/>
                </a:lnTo>
                <a:lnTo>
                  <a:pt x="654" y="458"/>
                </a:lnTo>
                <a:lnTo>
                  <a:pt x="882" y="308"/>
                </a:lnTo>
                <a:lnTo>
                  <a:pt x="755" y="110"/>
                </a:lnTo>
                <a:lnTo>
                  <a:pt x="556" y="242"/>
                </a:lnTo>
                <a:lnTo>
                  <a:pt x="556" y="1"/>
                </a:lnTo>
                <a:close/>
              </a:path>
            </a:pathLst>
          </a:custGeom>
          <a:solidFill>
            <a:srgbClr val="FF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3188547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p17"/>
          <p:cNvSpPr txBox="1"/>
          <p:nvPr/>
        </p:nvSpPr>
        <p:spPr>
          <a:xfrm>
            <a:off x="311700" y="233606"/>
            <a:ext cx="6502166" cy="4772233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Roboto"/>
                <a:ea typeface="Roboto"/>
                <a:cs typeface="Roboto"/>
                <a:sym typeface="Roboto"/>
              </a:rPr>
              <a:t>The Saving Babies’ Lives Care Bundle established clear standards for risk assessment, smoking cessation, and fetal monitoring.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000" dirty="0" err="1">
                <a:latin typeface="Roboto"/>
                <a:ea typeface="Roboto"/>
                <a:cs typeface="Roboto"/>
                <a:sym typeface="Roboto"/>
              </a:rPr>
              <a:t>SaTH</a:t>
            </a:r>
            <a:r>
              <a:rPr lang="en-US" sz="2000" dirty="0">
                <a:latin typeface="Roboto"/>
                <a:ea typeface="Roboto"/>
                <a:cs typeface="Roboto"/>
                <a:sym typeface="Roboto"/>
              </a:rPr>
              <a:t> implemented the policy without sufficient monitoring and with inconsistent execution (</a:t>
            </a:r>
            <a:r>
              <a:rPr lang="en-US" sz="20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2000" dirty="0">
                <a:latin typeface="Roboto"/>
                <a:ea typeface="Roboto"/>
                <a:cs typeface="Roboto"/>
                <a:sym typeface="Roboto"/>
              </a:rPr>
              <a:t>, 2020).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Roboto"/>
                <a:ea typeface="Roboto"/>
                <a:cs typeface="Roboto"/>
                <a:sym typeface="Roboto"/>
              </a:rPr>
              <a:t>Regulatory oversight by the Care Quality Commission and NHS England was primarily reactive rather than proactive (Barnes, 2025).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Roboto"/>
                <a:ea typeface="Roboto"/>
                <a:cs typeface="Roboto"/>
                <a:sym typeface="Roboto"/>
              </a:rPr>
              <a:t>Repeated warnings and proposed action plans were not acted upon (</a:t>
            </a:r>
            <a:r>
              <a:rPr lang="en-US" sz="20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2000" dirty="0">
                <a:latin typeface="Roboto"/>
                <a:ea typeface="Roboto"/>
                <a:cs typeface="Roboto"/>
                <a:sym typeface="Roboto"/>
              </a:rPr>
              <a:t>, 2020).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Roboto"/>
                <a:ea typeface="Roboto"/>
                <a:cs typeface="Roboto"/>
                <a:sym typeface="Roboto"/>
              </a:rPr>
              <a:t>The Trust board's oversight was weak, with maternity data presented in ways that obscured trends.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Roboto"/>
                <a:ea typeface="Roboto"/>
                <a:cs typeface="Roboto"/>
                <a:sym typeface="Roboto"/>
              </a:rPr>
              <a:t>Non-executive directors lacked the clinical expertise needed to effectively challenge executives.</a:t>
            </a:r>
          </a:p>
        </p:txBody>
      </p:sp>
      <p:grpSp>
        <p:nvGrpSpPr>
          <p:cNvPr id="4" name="Google Shape;885;p20">
            <a:extLst>
              <a:ext uri="{FF2B5EF4-FFF2-40B4-BE49-F238E27FC236}">
                <a16:creationId xmlns:a16="http://schemas.microsoft.com/office/drawing/2014/main" id="{0D56D7E8-A6C8-4D81-97AA-17EC0BB85F7D}"/>
              </a:ext>
            </a:extLst>
          </p:cNvPr>
          <p:cNvGrpSpPr/>
          <p:nvPr/>
        </p:nvGrpSpPr>
        <p:grpSpPr>
          <a:xfrm>
            <a:off x="6894709" y="387120"/>
            <a:ext cx="2175872" cy="4478556"/>
            <a:chOff x="2762430" y="1119684"/>
            <a:chExt cx="1500657" cy="3526843"/>
          </a:xfrm>
        </p:grpSpPr>
        <p:sp>
          <p:nvSpPr>
            <p:cNvPr id="7" name="Google Shape;888;p20">
              <a:extLst>
                <a:ext uri="{FF2B5EF4-FFF2-40B4-BE49-F238E27FC236}">
                  <a16:creationId xmlns:a16="http://schemas.microsoft.com/office/drawing/2014/main" id="{D8F944AD-2D2A-488F-983C-483338C5B063}"/>
                </a:ext>
              </a:extLst>
            </p:cNvPr>
            <p:cNvSpPr/>
            <p:nvPr/>
          </p:nvSpPr>
          <p:spPr>
            <a:xfrm>
              <a:off x="2762691" y="3276691"/>
              <a:ext cx="1500396" cy="1369836"/>
            </a:xfrm>
            <a:custGeom>
              <a:avLst/>
              <a:gdLst/>
              <a:ahLst/>
              <a:cxnLst/>
              <a:rect l="l" t="t" r="r" b="b"/>
              <a:pathLst>
                <a:path w="11492" h="10492" extrusionOk="0">
                  <a:moveTo>
                    <a:pt x="0" y="0"/>
                  </a:moveTo>
                  <a:lnTo>
                    <a:pt x="0" y="7834"/>
                  </a:lnTo>
                  <a:cubicBezTo>
                    <a:pt x="0" y="8536"/>
                    <a:pt x="473" y="9152"/>
                    <a:pt x="1152" y="9332"/>
                  </a:cubicBezTo>
                  <a:lnTo>
                    <a:pt x="5302" y="10434"/>
                  </a:lnTo>
                  <a:cubicBezTo>
                    <a:pt x="5447" y="10472"/>
                    <a:pt x="5597" y="10492"/>
                    <a:pt x="5746" y="10492"/>
                  </a:cubicBezTo>
                  <a:cubicBezTo>
                    <a:pt x="5896" y="10492"/>
                    <a:pt x="6045" y="10472"/>
                    <a:pt x="6191" y="10434"/>
                  </a:cubicBezTo>
                  <a:lnTo>
                    <a:pt x="10341" y="9332"/>
                  </a:lnTo>
                  <a:cubicBezTo>
                    <a:pt x="11020" y="9152"/>
                    <a:pt x="11492" y="8536"/>
                    <a:pt x="11492" y="7834"/>
                  </a:cubicBezTo>
                  <a:lnTo>
                    <a:pt x="1149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" name="Google Shape;886;p20">
              <a:extLst>
                <a:ext uri="{FF2B5EF4-FFF2-40B4-BE49-F238E27FC236}">
                  <a16:creationId xmlns:a16="http://schemas.microsoft.com/office/drawing/2014/main" id="{A71D5241-3438-4D1F-B984-A3B3282284C7}"/>
                </a:ext>
              </a:extLst>
            </p:cNvPr>
            <p:cNvSpPr/>
            <p:nvPr/>
          </p:nvSpPr>
          <p:spPr>
            <a:xfrm>
              <a:off x="2762430" y="1709822"/>
              <a:ext cx="1500657" cy="2479204"/>
            </a:xfrm>
            <a:custGeom>
              <a:avLst/>
              <a:gdLst/>
              <a:ahLst/>
              <a:cxnLst/>
              <a:rect l="l" t="t" r="r" b="b"/>
              <a:pathLst>
                <a:path w="11494" h="18989" extrusionOk="0">
                  <a:moveTo>
                    <a:pt x="0" y="1"/>
                  </a:moveTo>
                  <a:lnTo>
                    <a:pt x="0" y="18914"/>
                  </a:lnTo>
                  <a:cubicBezTo>
                    <a:pt x="0" y="18955"/>
                    <a:pt x="34" y="18989"/>
                    <a:pt x="75" y="18989"/>
                  </a:cubicBezTo>
                  <a:lnTo>
                    <a:pt x="11421" y="18989"/>
                  </a:lnTo>
                  <a:cubicBezTo>
                    <a:pt x="11462" y="18989"/>
                    <a:pt x="11494" y="18955"/>
                    <a:pt x="11494" y="18914"/>
                  </a:cubicBezTo>
                  <a:lnTo>
                    <a:pt x="11494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2800" b="1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Fira Sans"/>
                  <a:ea typeface="Fira Sans"/>
                  <a:cs typeface="Fira Sans"/>
                  <a:sym typeface="Fira Sans"/>
                </a:rPr>
                <a:t>Policy and Governance Failures</a:t>
              </a:r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>
                <a:solidFill>
                  <a:schemeClr val="bg1"/>
                </a:solidFill>
              </a:endParaRPr>
            </a:p>
          </p:txBody>
        </p:sp>
        <p:sp>
          <p:nvSpPr>
            <p:cNvPr id="6" name="Google Shape;887;p20">
              <a:extLst>
                <a:ext uri="{FF2B5EF4-FFF2-40B4-BE49-F238E27FC236}">
                  <a16:creationId xmlns:a16="http://schemas.microsoft.com/office/drawing/2014/main" id="{1F57EF5D-F849-4B69-8DC6-28BD780CBA24}"/>
                </a:ext>
              </a:extLst>
            </p:cNvPr>
            <p:cNvSpPr/>
            <p:nvPr/>
          </p:nvSpPr>
          <p:spPr>
            <a:xfrm>
              <a:off x="2988340" y="1119684"/>
              <a:ext cx="1049100" cy="104910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889;p20">
              <a:extLst>
                <a:ext uri="{FF2B5EF4-FFF2-40B4-BE49-F238E27FC236}">
                  <a16:creationId xmlns:a16="http://schemas.microsoft.com/office/drawing/2014/main" id="{48F65D78-F6E6-470F-9083-B51132B99752}"/>
                </a:ext>
              </a:extLst>
            </p:cNvPr>
            <p:cNvSpPr/>
            <p:nvPr/>
          </p:nvSpPr>
          <p:spPr>
            <a:xfrm>
              <a:off x="3299945" y="1302603"/>
              <a:ext cx="456907" cy="683167"/>
            </a:xfrm>
            <a:custGeom>
              <a:avLst/>
              <a:gdLst/>
              <a:ahLst/>
              <a:cxnLst/>
              <a:rect l="l" t="t" r="r" b="b"/>
              <a:pathLst>
                <a:path w="1260" h="1884" extrusionOk="0">
                  <a:moveTo>
                    <a:pt x="492" y="59"/>
                  </a:moveTo>
                  <a:cubicBezTo>
                    <a:pt x="529" y="59"/>
                    <a:pt x="562" y="91"/>
                    <a:pt x="562" y="130"/>
                  </a:cubicBezTo>
                  <a:cubicBezTo>
                    <a:pt x="562" y="168"/>
                    <a:pt x="529" y="200"/>
                    <a:pt x="492" y="200"/>
                  </a:cubicBezTo>
                  <a:cubicBezTo>
                    <a:pt x="453" y="200"/>
                    <a:pt x="421" y="168"/>
                    <a:pt x="421" y="130"/>
                  </a:cubicBezTo>
                  <a:cubicBezTo>
                    <a:pt x="421" y="91"/>
                    <a:pt x="453" y="59"/>
                    <a:pt x="492" y="59"/>
                  </a:cubicBezTo>
                  <a:close/>
                  <a:moveTo>
                    <a:pt x="805" y="259"/>
                  </a:moveTo>
                  <a:cubicBezTo>
                    <a:pt x="888" y="259"/>
                    <a:pt x="956" y="326"/>
                    <a:pt x="956" y="409"/>
                  </a:cubicBezTo>
                  <a:lnTo>
                    <a:pt x="956" y="545"/>
                  </a:lnTo>
                  <a:lnTo>
                    <a:pt x="58" y="545"/>
                  </a:lnTo>
                  <a:lnTo>
                    <a:pt x="58" y="409"/>
                  </a:lnTo>
                  <a:cubicBezTo>
                    <a:pt x="58" y="326"/>
                    <a:pt x="125" y="259"/>
                    <a:pt x="209" y="259"/>
                  </a:cubicBezTo>
                  <a:close/>
                  <a:moveTo>
                    <a:pt x="252" y="728"/>
                  </a:moveTo>
                  <a:lnTo>
                    <a:pt x="252" y="787"/>
                  </a:lnTo>
                  <a:lnTo>
                    <a:pt x="59" y="787"/>
                  </a:lnTo>
                  <a:lnTo>
                    <a:pt x="59" y="728"/>
                  </a:lnTo>
                  <a:close/>
                  <a:moveTo>
                    <a:pt x="251" y="920"/>
                  </a:moveTo>
                  <a:lnTo>
                    <a:pt x="251" y="979"/>
                  </a:lnTo>
                  <a:lnTo>
                    <a:pt x="58" y="979"/>
                  </a:lnTo>
                  <a:lnTo>
                    <a:pt x="58" y="920"/>
                  </a:lnTo>
                  <a:close/>
                  <a:moveTo>
                    <a:pt x="252" y="1110"/>
                  </a:moveTo>
                  <a:lnTo>
                    <a:pt x="252" y="1170"/>
                  </a:lnTo>
                  <a:lnTo>
                    <a:pt x="59" y="1170"/>
                  </a:lnTo>
                  <a:lnTo>
                    <a:pt x="59" y="1110"/>
                  </a:lnTo>
                  <a:close/>
                  <a:moveTo>
                    <a:pt x="630" y="1484"/>
                  </a:moveTo>
                  <a:lnTo>
                    <a:pt x="630" y="1570"/>
                  </a:lnTo>
                  <a:lnTo>
                    <a:pt x="384" y="1570"/>
                  </a:lnTo>
                  <a:lnTo>
                    <a:pt x="384" y="1484"/>
                  </a:lnTo>
                  <a:close/>
                  <a:moveTo>
                    <a:pt x="492" y="0"/>
                  </a:moveTo>
                  <a:cubicBezTo>
                    <a:pt x="420" y="0"/>
                    <a:pt x="363" y="59"/>
                    <a:pt x="363" y="130"/>
                  </a:cubicBezTo>
                  <a:cubicBezTo>
                    <a:pt x="363" y="156"/>
                    <a:pt x="370" y="179"/>
                    <a:pt x="383" y="200"/>
                  </a:cubicBezTo>
                  <a:lnTo>
                    <a:pt x="210" y="200"/>
                  </a:lnTo>
                  <a:cubicBezTo>
                    <a:pt x="94" y="200"/>
                    <a:pt x="0" y="295"/>
                    <a:pt x="0" y="409"/>
                  </a:cubicBezTo>
                  <a:lnTo>
                    <a:pt x="0" y="1273"/>
                  </a:lnTo>
                  <a:cubicBezTo>
                    <a:pt x="0" y="1390"/>
                    <a:pt x="95" y="1483"/>
                    <a:pt x="210" y="1483"/>
                  </a:cubicBezTo>
                  <a:lnTo>
                    <a:pt x="327" y="1483"/>
                  </a:lnTo>
                  <a:lnTo>
                    <a:pt x="327" y="1628"/>
                  </a:lnTo>
                  <a:lnTo>
                    <a:pt x="481" y="1628"/>
                  </a:lnTo>
                  <a:lnTo>
                    <a:pt x="481" y="1884"/>
                  </a:lnTo>
                  <a:lnTo>
                    <a:pt x="540" y="1884"/>
                  </a:lnTo>
                  <a:lnTo>
                    <a:pt x="540" y="1628"/>
                  </a:lnTo>
                  <a:lnTo>
                    <a:pt x="690" y="1628"/>
                  </a:lnTo>
                  <a:lnTo>
                    <a:pt x="690" y="1483"/>
                  </a:lnTo>
                  <a:lnTo>
                    <a:pt x="806" y="1483"/>
                  </a:lnTo>
                  <a:cubicBezTo>
                    <a:pt x="922" y="1483"/>
                    <a:pt x="1015" y="1389"/>
                    <a:pt x="1015" y="1273"/>
                  </a:cubicBezTo>
                  <a:lnTo>
                    <a:pt x="1015" y="409"/>
                  </a:lnTo>
                  <a:cubicBezTo>
                    <a:pt x="1015" y="293"/>
                    <a:pt x="921" y="200"/>
                    <a:pt x="806" y="200"/>
                  </a:cubicBezTo>
                  <a:lnTo>
                    <a:pt x="601" y="200"/>
                  </a:lnTo>
                  <a:cubicBezTo>
                    <a:pt x="613" y="182"/>
                    <a:pt x="620" y="161"/>
                    <a:pt x="621" y="137"/>
                  </a:cubicBezTo>
                  <a:lnTo>
                    <a:pt x="1074" y="137"/>
                  </a:lnTo>
                  <a:cubicBezTo>
                    <a:pt x="1143" y="137"/>
                    <a:pt x="1202" y="194"/>
                    <a:pt x="1202" y="265"/>
                  </a:cubicBezTo>
                  <a:lnTo>
                    <a:pt x="1202" y="1575"/>
                  </a:lnTo>
                  <a:lnTo>
                    <a:pt x="1260" y="1575"/>
                  </a:lnTo>
                  <a:lnTo>
                    <a:pt x="1260" y="266"/>
                  </a:lnTo>
                  <a:cubicBezTo>
                    <a:pt x="1259" y="162"/>
                    <a:pt x="1174" y="79"/>
                    <a:pt x="1071" y="79"/>
                  </a:cubicBezTo>
                  <a:lnTo>
                    <a:pt x="610" y="79"/>
                  </a:lnTo>
                  <a:cubicBezTo>
                    <a:pt x="590" y="33"/>
                    <a:pt x="545" y="0"/>
                    <a:pt x="49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" name="Google Shape;938;p21">
            <a:extLst>
              <a:ext uri="{FF2B5EF4-FFF2-40B4-BE49-F238E27FC236}">
                <a16:creationId xmlns:a16="http://schemas.microsoft.com/office/drawing/2014/main" id="{0D0E8264-37AC-45D6-A7F9-72930CDABFBF}"/>
              </a:ext>
            </a:extLst>
          </p:cNvPr>
          <p:cNvGrpSpPr/>
          <p:nvPr/>
        </p:nvGrpSpPr>
        <p:grpSpPr>
          <a:xfrm>
            <a:off x="5967959" y="1495350"/>
            <a:ext cx="544701" cy="447935"/>
            <a:chOff x="2779087" y="1632894"/>
            <a:chExt cx="544701" cy="447935"/>
          </a:xfrm>
        </p:grpSpPr>
        <p:sp>
          <p:nvSpPr>
            <p:cNvPr id="10" name="Google Shape;939;p21">
              <a:extLst>
                <a:ext uri="{FF2B5EF4-FFF2-40B4-BE49-F238E27FC236}">
                  <a16:creationId xmlns:a16="http://schemas.microsoft.com/office/drawing/2014/main" id="{429D7EAA-AE1C-4C24-B8B3-DB924A3D0876}"/>
                </a:ext>
              </a:extLst>
            </p:cNvPr>
            <p:cNvSpPr/>
            <p:nvPr/>
          </p:nvSpPr>
          <p:spPr>
            <a:xfrm>
              <a:off x="2928889" y="1632894"/>
              <a:ext cx="244874" cy="127438"/>
            </a:xfrm>
            <a:custGeom>
              <a:avLst/>
              <a:gdLst/>
              <a:ahLst/>
              <a:cxnLst/>
              <a:rect l="l" t="t" r="r" b="b"/>
              <a:pathLst>
                <a:path w="3351" h="1744" extrusionOk="0">
                  <a:moveTo>
                    <a:pt x="2779" y="378"/>
                  </a:moveTo>
                  <a:cubicBezTo>
                    <a:pt x="2886" y="378"/>
                    <a:pt x="2974" y="465"/>
                    <a:pt x="2974" y="573"/>
                  </a:cubicBezTo>
                  <a:lnTo>
                    <a:pt x="2974" y="1171"/>
                  </a:lnTo>
                  <a:cubicBezTo>
                    <a:pt x="2974" y="1278"/>
                    <a:pt x="2887" y="1366"/>
                    <a:pt x="2779" y="1366"/>
                  </a:cubicBezTo>
                  <a:lnTo>
                    <a:pt x="576" y="1366"/>
                  </a:lnTo>
                  <a:cubicBezTo>
                    <a:pt x="468" y="1366"/>
                    <a:pt x="379" y="1279"/>
                    <a:pt x="379" y="1171"/>
                  </a:cubicBezTo>
                  <a:lnTo>
                    <a:pt x="379" y="573"/>
                  </a:lnTo>
                  <a:cubicBezTo>
                    <a:pt x="379" y="466"/>
                    <a:pt x="466" y="378"/>
                    <a:pt x="576" y="378"/>
                  </a:cubicBezTo>
                  <a:close/>
                  <a:moveTo>
                    <a:pt x="574" y="0"/>
                  </a:moveTo>
                  <a:cubicBezTo>
                    <a:pt x="259" y="0"/>
                    <a:pt x="1" y="257"/>
                    <a:pt x="1" y="573"/>
                  </a:cubicBezTo>
                  <a:lnTo>
                    <a:pt x="1" y="1171"/>
                  </a:lnTo>
                  <a:cubicBezTo>
                    <a:pt x="1" y="1487"/>
                    <a:pt x="259" y="1744"/>
                    <a:pt x="574" y="1744"/>
                  </a:cubicBezTo>
                  <a:lnTo>
                    <a:pt x="2778" y="1744"/>
                  </a:lnTo>
                  <a:cubicBezTo>
                    <a:pt x="3094" y="1744"/>
                    <a:pt x="3351" y="1487"/>
                    <a:pt x="3351" y="1171"/>
                  </a:cubicBezTo>
                  <a:lnTo>
                    <a:pt x="3351" y="573"/>
                  </a:lnTo>
                  <a:cubicBezTo>
                    <a:pt x="3351" y="258"/>
                    <a:pt x="3094" y="0"/>
                    <a:pt x="277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940;p21">
              <a:extLst>
                <a:ext uri="{FF2B5EF4-FFF2-40B4-BE49-F238E27FC236}">
                  <a16:creationId xmlns:a16="http://schemas.microsoft.com/office/drawing/2014/main" id="{1C55BE0F-015C-4765-9795-95E935C017E2}"/>
                </a:ext>
              </a:extLst>
            </p:cNvPr>
            <p:cNvSpPr/>
            <p:nvPr/>
          </p:nvSpPr>
          <p:spPr>
            <a:xfrm>
              <a:off x="2779233" y="1694569"/>
              <a:ext cx="544555" cy="386261"/>
            </a:xfrm>
            <a:custGeom>
              <a:avLst/>
              <a:gdLst/>
              <a:ahLst/>
              <a:cxnLst/>
              <a:rect l="l" t="t" r="r" b="b"/>
              <a:pathLst>
                <a:path w="7452" h="5286" extrusionOk="0">
                  <a:moveTo>
                    <a:pt x="1181" y="0"/>
                  </a:moveTo>
                  <a:cubicBezTo>
                    <a:pt x="528" y="0"/>
                    <a:pt x="0" y="529"/>
                    <a:pt x="0" y="1181"/>
                  </a:cubicBezTo>
                  <a:lnTo>
                    <a:pt x="0" y="5285"/>
                  </a:lnTo>
                  <a:lnTo>
                    <a:pt x="7451" y="5285"/>
                  </a:lnTo>
                  <a:lnTo>
                    <a:pt x="7451" y="1141"/>
                  </a:lnTo>
                  <a:cubicBezTo>
                    <a:pt x="7450" y="511"/>
                    <a:pt x="6940" y="0"/>
                    <a:pt x="6309" y="0"/>
                  </a:cubicBez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941;p21">
              <a:extLst>
                <a:ext uri="{FF2B5EF4-FFF2-40B4-BE49-F238E27FC236}">
                  <a16:creationId xmlns:a16="http://schemas.microsoft.com/office/drawing/2014/main" id="{13ED303A-4A17-4F7C-9518-E1F028DF84E8}"/>
                </a:ext>
              </a:extLst>
            </p:cNvPr>
            <p:cNvSpPr/>
            <p:nvPr/>
          </p:nvSpPr>
          <p:spPr>
            <a:xfrm>
              <a:off x="2779087" y="1798041"/>
              <a:ext cx="544628" cy="18414"/>
            </a:xfrm>
            <a:custGeom>
              <a:avLst/>
              <a:gdLst/>
              <a:ahLst/>
              <a:cxnLst/>
              <a:rect l="l" t="t" r="r" b="b"/>
              <a:pathLst>
                <a:path w="7453" h="252" extrusionOk="0">
                  <a:moveTo>
                    <a:pt x="0" y="0"/>
                  </a:moveTo>
                  <a:lnTo>
                    <a:pt x="0" y="251"/>
                  </a:lnTo>
                  <a:lnTo>
                    <a:pt x="7452" y="251"/>
                  </a:lnTo>
                  <a:lnTo>
                    <a:pt x="745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942;p21">
              <a:extLst>
                <a:ext uri="{FF2B5EF4-FFF2-40B4-BE49-F238E27FC236}">
                  <a16:creationId xmlns:a16="http://schemas.microsoft.com/office/drawing/2014/main" id="{7BC89B31-CBE2-4F93-9B87-0208B52CA5E1}"/>
                </a:ext>
              </a:extLst>
            </p:cNvPr>
            <p:cNvSpPr/>
            <p:nvPr/>
          </p:nvSpPr>
          <p:spPr>
            <a:xfrm>
              <a:off x="2935977" y="1843785"/>
              <a:ext cx="230698" cy="209499"/>
            </a:xfrm>
            <a:custGeom>
              <a:avLst/>
              <a:gdLst/>
              <a:ahLst/>
              <a:cxnLst/>
              <a:rect l="l" t="t" r="r" b="b"/>
              <a:pathLst>
                <a:path w="3157" h="2867" extrusionOk="0">
                  <a:moveTo>
                    <a:pt x="1577" y="0"/>
                  </a:moveTo>
                  <a:cubicBezTo>
                    <a:pt x="931" y="0"/>
                    <a:pt x="344" y="442"/>
                    <a:pt x="185" y="1098"/>
                  </a:cubicBezTo>
                  <a:cubicBezTo>
                    <a:pt x="0" y="1867"/>
                    <a:pt x="474" y="2640"/>
                    <a:pt x="1243" y="2827"/>
                  </a:cubicBezTo>
                  <a:cubicBezTo>
                    <a:pt x="1356" y="2854"/>
                    <a:pt x="1468" y="2867"/>
                    <a:pt x="1579" y="2867"/>
                  </a:cubicBezTo>
                  <a:cubicBezTo>
                    <a:pt x="2226" y="2867"/>
                    <a:pt x="2813" y="2425"/>
                    <a:pt x="2971" y="1769"/>
                  </a:cubicBezTo>
                  <a:cubicBezTo>
                    <a:pt x="3157" y="1000"/>
                    <a:pt x="2683" y="226"/>
                    <a:pt x="1913" y="40"/>
                  </a:cubicBezTo>
                  <a:cubicBezTo>
                    <a:pt x="1801" y="13"/>
                    <a:pt x="1688" y="0"/>
                    <a:pt x="15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943;p21">
              <a:extLst>
                <a:ext uri="{FF2B5EF4-FFF2-40B4-BE49-F238E27FC236}">
                  <a16:creationId xmlns:a16="http://schemas.microsoft.com/office/drawing/2014/main" id="{4D6E0C7C-39E8-4880-85D3-0A9827349797}"/>
                </a:ext>
              </a:extLst>
            </p:cNvPr>
            <p:cNvSpPr/>
            <p:nvPr/>
          </p:nvSpPr>
          <p:spPr>
            <a:xfrm>
              <a:off x="2979164" y="1876376"/>
              <a:ext cx="144542" cy="144610"/>
            </a:xfrm>
            <a:custGeom>
              <a:avLst/>
              <a:gdLst/>
              <a:ahLst/>
              <a:cxnLst/>
              <a:rect l="l" t="t" r="r" b="b"/>
              <a:pathLst>
                <a:path w="1978" h="1979" extrusionOk="0">
                  <a:moveTo>
                    <a:pt x="663" y="1"/>
                  </a:moveTo>
                  <a:lnTo>
                    <a:pt x="663" y="664"/>
                  </a:lnTo>
                  <a:lnTo>
                    <a:pt x="0" y="664"/>
                  </a:lnTo>
                  <a:lnTo>
                    <a:pt x="0" y="1315"/>
                  </a:lnTo>
                  <a:lnTo>
                    <a:pt x="663" y="1315"/>
                  </a:lnTo>
                  <a:lnTo>
                    <a:pt x="663" y="1978"/>
                  </a:lnTo>
                  <a:lnTo>
                    <a:pt x="1313" y="1978"/>
                  </a:lnTo>
                  <a:lnTo>
                    <a:pt x="1313" y="1315"/>
                  </a:lnTo>
                  <a:lnTo>
                    <a:pt x="1977" y="1315"/>
                  </a:lnTo>
                  <a:lnTo>
                    <a:pt x="1977" y="664"/>
                  </a:lnTo>
                  <a:lnTo>
                    <a:pt x="1313" y="664"/>
                  </a:lnTo>
                  <a:lnTo>
                    <a:pt x="1313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" name="Google Shape;944;p21">
            <a:extLst>
              <a:ext uri="{FF2B5EF4-FFF2-40B4-BE49-F238E27FC236}">
                <a16:creationId xmlns:a16="http://schemas.microsoft.com/office/drawing/2014/main" id="{B55BF270-0037-4C6A-9597-FC850649D9FF}"/>
              </a:ext>
            </a:extLst>
          </p:cNvPr>
          <p:cNvGrpSpPr/>
          <p:nvPr/>
        </p:nvGrpSpPr>
        <p:grpSpPr>
          <a:xfrm>
            <a:off x="8538905" y="4499759"/>
            <a:ext cx="409000" cy="501281"/>
            <a:chOff x="6305725" y="2712485"/>
            <a:chExt cx="409000" cy="501281"/>
          </a:xfrm>
        </p:grpSpPr>
        <p:sp>
          <p:nvSpPr>
            <p:cNvPr id="16" name="Google Shape;945;p21">
              <a:extLst>
                <a:ext uri="{FF2B5EF4-FFF2-40B4-BE49-F238E27FC236}">
                  <a16:creationId xmlns:a16="http://schemas.microsoft.com/office/drawing/2014/main" id="{97289582-5621-41B6-AAC4-0EF0694BB88E}"/>
                </a:ext>
              </a:extLst>
            </p:cNvPr>
            <p:cNvSpPr/>
            <p:nvPr/>
          </p:nvSpPr>
          <p:spPr>
            <a:xfrm>
              <a:off x="6419429" y="2910369"/>
              <a:ext cx="295296" cy="303397"/>
            </a:xfrm>
            <a:custGeom>
              <a:avLst/>
              <a:gdLst/>
              <a:ahLst/>
              <a:cxnLst/>
              <a:rect l="l" t="t" r="r" b="b"/>
              <a:pathLst>
                <a:path w="4041" h="4152" extrusionOk="0">
                  <a:moveTo>
                    <a:pt x="2483" y="0"/>
                  </a:moveTo>
                  <a:lnTo>
                    <a:pt x="0" y="1443"/>
                  </a:lnTo>
                  <a:lnTo>
                    <a:pt x="1160" y="3436"/>
                  </a:lnTo>
                  <a:cubicBezTo>
                    <a:pt x="1427" y="3895"/>
                    <a:pt x="1908" y="4151"/>
                    <a:pt x="2403" y="4151"/>
                  </a:cubicBezTo>
                  <a:cubicBezTo>
                    <a:pt x="2648" y="4151"/>
                    <a:pt x="2895" y="4089"/>
                    <a:pt x="3122" y="3957"/>
                  </a:cubicBezTo>
                  <a:cubicBezTo>
                    <a:pt x="3808" y="3558"/>
                    <a:pt x="4041" y="2679"/>
                    <a:pt x="3642" y="1993"/>
                  </a:cubicBezTo>
                  <a:lnTo>
                    <a:pt x="2483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946;p21">
              <a:extLst>
                <a:ext uri="{FF2B5EF4-FFF2-40B4-BE49-F238E27FC236}">
                  <a16:creationId xmlns:a16="http://schemas.microsoft.com/office/drawing/2014/main" id="{60BFEB7A-3D10-45F7-A403-767BBFC17FAA}"/>
                </a:ext>
              </a:extLst>
            </p:cNvPr>
            <p:cNvSpPr/>
            <p:nvPr/>
          </p:nvSpPr>
          <p:spPr>
            <a:xfrm>
              <a:off x="6305725" y="2712485"/>
              <a:ext cx="295296" cy="303251"/>
            </a:xfrm>
            <a:custGeom>
              <a:avLst/>
              <a:gdLst/>
              <a:ahLst/>
              <a:cxnLst/>
              <a:rect l="l" t="t" r="r" b="b"/>
              <a:pathLst>
                <a:path w="4041" h="4150" extrusionOk="0">
                  <a:moveTo>
                    <a:pt x="1638" y="0"/>
                  </a:moveTo>
                  <a:cubicBezTo>
                    <a:pt x="1393" y="0"/>
                    <a:pt x="1145" y="63"/>
                    <a:pt x="918" y="195"/>
                  </a:cubicBezTo>
                  <a:cubicBezTo>
                    <a:pt x="232" y="594"/>
                    <a:pt x="0" y="1473"/>
                    <a:pt x="399" y="2159"/>
                  </a:cubicBezTo>
                  <a:lnTo>
                    <a:pt x="1557" y="4150"/>
                  </a:lnTo>
                  <a:lnTo>
                    <a:pt x="4041" y="2707"/>
                  </a:lnTo>
                  <a:lnTo>
                    <a:pt x="2881" y="715"/>
                  </a:lnTo>
                  <a:cubicBezTo>
                    <a:pt x="2614" y="257"/>
                    <a:pt x="2133" y="0"/>
                    <a:pt x="163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947;p21">
              <a:extLst>
                <a:ext uri="{FF2B5EF4-FFF2-40B4-BE49-F238E27FC236}">
                  <a16:creationId xmlns:a16="http://schemas.microsoft.com/office/drawing/2014/main" id="{EDD21848-AE07-4BB3-B497-E2CC7DFA1DDA}"/>
                </a:ext>
              </a:extLst>
            </p:cNvPr>
            <p:cNvSpPr/>
            <p:nvPr/>
          </p:nvSpPr>
          <p:spPr>
            <a:xfrm>
              <a:off x="6419429" y="2910369"/>
              <a:ext cx="295296" cy="303397"/>
            </a:xfrm>
            <a:custGeom>
              <a:avLst/>
              <a:gdLst/>
              <a:ahLst/>
              <a:cxnLst/>
              <a:rect l="l" t="t" r="r" b="b"/>
              <a:pathLst>
                <a:path w="4041" h="4152" extrusionOk="0">
                  <a:moveTo>
                    <a:pt x="2483" y="0"/>
                  </a:moveTo>
                  <a:lnTo>
                    <a:pt x="0" y="1443"/>
                  </a:lnTo>
                  <a:lnTo>
                    <a:pt x="1160" y="3436"/>
                  </a:lnTo>
                  <a:cubicBezTo>
                    <a:pt x="1427" y="3895"/>
                    <a:pt x="1908" y="4151"/>
                    <a:pt x="2403" y="4151"/>
                  </a:cubicBezTo>
                  <a:cubicBezTo>
                    <a:pt x="2648" y="4151"/>
                    <a:pt x="2895" y="4089"/>
                    <a:pt x="3122" y="3957"/>
                  </a:cubicBezTo>
                  <a:cubicBezTo>
                    <a:pt x="3808" y="3558"/>
                    <a:pt x="4041" y="2679"/>
                    <a:pt x="3642" y="1993"/>
                  </a:cubicBezTo>
                  <a:lnTo>
                    <a:pt x="2483" y="0"/>
                  </a:lnTo>
                  <a:close/>
                </a:path>
              </a:pathLst>
            </a:custGeom>
            <a:solidFill>
              <a:srgbClr val="FFFFFF">
                <a:alpha val="315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948;p21">
              <a:extLst>
                <a:ext uri="{FF2B5EF4-FFF2-40B4-BE49-F238E27FC236}">
                  <a16:creationId xmlns:a16="http://schemas.microsoft.com/office/drawing/2014/main" id="{6D11EA1C-5E3B-45A2-ABBB-EED0A377DF77}"/>
                </a:ext>
              </a:extLst>
            </p:cNvPr>
            <p:cNvSpPr/>
            <p:nvPr/>
          </p:nvSpPr>
          <p:spPr>
            <a:xfrm>
              <a:off x="6349935" y="2758010"/>
              <a:ext cx="220906" cy="392253"/>
            </a:xfrm>
            <a:custGeom>
              <a:avLst/>
              <a:gdLst/>
              <a:ahLst/>
              <a:cxnLst/>
              <a:rect l="l" t="t" r="r" b="b"/>
              <a:pathLst>
                <a:path w="3023" h="5368" extrusionOk="0">
                  <a:moveTo>
                    <a:pt x="694" y="0"/>
                  </a:moveTo>
                  <a:cubicBezTo>
                    <a:pt x="655" y="0"/>
                    <a:pt x="616" y="10"/>
                    <a:pt x="580" y="31"/>
                  </a:cubicBezTo>
                  <a:cubicBezTo>
                    <a:pt x="148" y="281"/>
                    <a:pt x="1" y="837"/>
                    <a:pt x="252" y="1270"/>
                  </a:cubicBezTo>
                  <a:lnTo>
                    <a:pt x="2568" y="5255"/>
                  </a:lnTo>
                  <a:cubicBezTo>
                    <a:pt x="2610" y="5328"/>
                    <a:pt x="2686" y="5368"/>
                    <a:pt x="2764" y="5368"/>
                  </a:cubicBezTo>
                  <a:cubicBezTo>
                    <a:pt x="2803" y="5368"/>
                    <a:pt x="2842" y="5358"/>
                    <a:pt x="2878" y="5337"/>
                  </a:cubicBezTo>
                  <a:cubicBezTo>
                    <a:pt x="2986" y="5275"/>
                    <a:pt x="3022" y="5135"/>
                    <a:pt x="2959" y="5028"/>
                  </a:cubicBezTo>
                  <a:lnTo>
                    <a:pt x="643" y="1043"/>
                  </a:lnTo>
                  <a:cubicBezTo>
                    <a:pt x="518" y="826"/>
                    <a:pt x="590" y="548"/>
                    <a:pt x="807" y="422"/>
                  </a:cubicBezTo>
                  <a:cubicBezTo>
                    <a:pt x="916" y="359"/>
                    <a:pt x="952" y="220"/>
                    <a:pt x="890" y="113"/>
                  </a:cubicBezTo>
                  <a:cubicBezTo>
                    <a:pt x="848" y="40"/>
                    <a:pt x="772" y="0"/>
                    <a:pt x="694" y="0"/>
                  </a:cubicBezTo>
                  <a:close/>
                </a:path>
              </a:pathLst>
            </a:custGeom>
            <a:solidFill>
              <a:srgbClr val="FEF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" name="Google Shape;959;p21">
            <a:extLst>
              <a:ext uri="{FF2B5EF4-FFF2-40B4-BE49-F238E27FC236}">
                <a16:creationId xmlns:a16="http://schemas.microsoft.com/office/drawing/2014/main" id="{AC777A7E-1D4C-47D6-AAF7-943A75A4E5E0}"/>
              </a:ext>
            </a:extLst>
          </p:cNvPr>
          <p:cNvGrpSpPr/>
          <p:nvPr/>
        </p:nvGrpSpPr>
        <p:grpSpPr>
          <a:xfrm>
            <a:off x="6930445" y="198973"/>
            <a:ext cx="510283" cy="431712"/>
            <a:chOff x="2743427" y="3764089"/>
            <a:chExt cx="510283" cy="431712"/>
          </a:xfrm>
        </p:grpSpPr>
        <p:sp>
          <p:nvSpPr>
            <p:cNvPr id="21" name="Google Shape;960;p21">
              <a:extLst>
                <a:ext uri="{FF2B5EF4-FFF2-40B4-BE49-F238E27FC236}">
                  <a16:creationId xmlns:a16="http://schemas.microsoft.com/office/drawing/2014/main" id="{864182CE-BB61-4002-B1CC-4EB2B80A9E2D}"/>
                </a:ext>
              </a:extLst>
            </p:cNvPr>
            <p:cNvSpPr/>
            <p:nvPr/>
          </p:nvSpPr>
          <p:spPr>
            <a:xfrm>
              <a:off x="2743427" y="3764089"/>
              <a:ext cx="510283" cy="431712"/>
            </a:xfrm>
            <a:custGeom>
              <a:avLst/>
              <a:gdLst/>
              <a:ahLst/>
              <a:cxnLst/>
              <a:rect l="l" t="t" r="r" b="b"/>
              <a:pathLst>
                <a:path w="6983" h="5908" extrusionOk="0">
                  <a:moveTo>
                    <a:pt x="1781" y="0"/>
                  </a:moveTo>
                  <a:cubicBezTo>
                    <a:pt x="797" y="0"/>
                    <a:pt x="0" y="797"/>
                    <a:pt x="0" y="1780"/>
                  </a:cubicBezTo>
                  <a:cubicBezTo>
                    <a:pt x="0" y="3763"/>
                    <a:pt x="3490" y="5908"/>
                    <a:pt x="3490" y="5908"/>
                  </a:cubicBezTo>
                  <a:cubicBezTo>
                    <a:pt x="3490" y="5908"/>
                    <a:pt x="6981" y="3540"/>
                    <a:pt x="6981" y="1780"/>
                  </a:cubicBezTo>
                  <a:cubicBezTo>
                    <a:pt x="6983" y="797"/>
                    <a:pt x="6184" y="0"/>
                    <a:pt x="5201" y="0"/>
                  </a:cubicBezTo>
                  <a:cubicBezTo>
                    <a:pt x="4389" y="0"/>
                    <a:pt x="3705" y="543"/>
                    <a:pt x="3490" y="1287"/>
                  </a:cubicBezTo>
                  <a:cubicBezTo>
                    <a:pt x="3277" y="543"/>
                    <a:pt x="2593" y="0"/>
                    <a:pt x="17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961;p21">
              <a:extLst>
                <a:ext uri="{FF2B5EF4-FFF2-40B4-BE49-F238E27FC236}">
                  <a16:creationId xmlns:a16="http://schemas.microsoft.com/office/drawing/2014/main" id="{7A6CCB22-0806-475A-8D46-1820A61647BC}"/>
                </a:ext>
              </a:extLst>
            </p:cNvPr>
            <p:cNvSpPr/>
            <p:nvPr/>
          </p:nvSpPr>
          <p:spPr>
            <a:xfrm>
              <a:off x="2773972" y="3906144"/>
              <a:ext cx="431289" cy="158787"/>
            </a:xfrm>
            <a:custGeom>
              <a:avLst/>
              <a:gdLst/>
              <a:ahLst/>
              <a:cxnLst/>
              <a:rect l="l" t="t" r="r" b="b"/>
              <a:pathLst>
                <a:path w="5902" h="2173" extrusionOk="0">
                  <a:moveTo>
                    <a:pt x="2549" y="0"/>
                  </a:moveTo>
                  <a:cubicBezTo>
                    <a:pt x="2525" y="0"/>
                    <a:pt x="2494" y="20"/>
                    <a:pt x="2487" y="46"/>
                  </a:cubicBezTo>
                  <a:lnTo>
                    <a:pt x="2184" y="1121"/>
                  </a:lnTo>
                  <a:lnTo>
                    <a:pt x="1" y="1121"/>
                  </a:lnTo>
                  <a:cubicBezTo>
                    <a:pt x="26" y="1162"/>
                    <a:pt x="54" y="1205"/>
                    <a:pt x="81" y="1247"/>
                  </a:cubicBezTo>
                  <a:lnTo>
                    <a:pt x="2231" y="1247"/>
                  </a:lnTo>
                  <a:cubicBezTo>
                    <a:pt x="2259" y="1247"/>
                    <a:pt x="2285" y="1228"/>
                    <a:pt x="2293" y="1201"/>
                  </a:cubicBezTo>
                  <a:lnTo>
                    <a:pt x="2545" y="302"/>
                  </a:lnTo>
                  <a:lnTo>
                    <a:pt x="3033" y="2124"/>
                  </a:lnTo>
                  <a:cubicBezTo>
                    <a:pt x="3040" y="2152"/>
                    <a:pt x="3063" y="2169"/>
                    <a:pt x="3091" y="2172"/>
                  </a:cubicBezTo>
                  <a:lnTo>
                    <a:pt x="3094" y="2172"/>
                  </a:lnTo>
                  <a:cubicBezTo>
                    <a:pt x="3120" y="2172"/>
                    <a:pt x="3143" y="2157"/>
                    <a:pt x="3153" y="2132"/>
                  </a:cubicBezTo>
                  <a:lnTo>
                    <a:pt x="3671" y="839"/>
                  </a:lnTo>
                  <a:lnTo>
                    <a:pt x="3834" y="1466"/>
                  </a:lnTo>
                  <a:cubicBezTo>
                    <a:pt x="3841" y="1494"/>
                    <a:pt x="3865" y="1513"/>
                    <a:pt x="3895" y="1513"/>
                  </a:cubicBezTo>
                  <a:lnTo>
                    <a:pt x="5803" y="1513"/>
                  </a:lnTo>
                  <a:cubicBezTo>
                    <a:pt x="5836" y="1471"/>
                    <a:pt x="5870" y="1429"/>
                    <a:pt x="5902" y="1387"/>
                  </a:cubicBezTo>
                  <a:lnTo>
                    <a:pt x="3942" y="1387"/>
                  </a:lnTo>
                  <a:lnTo>
                    <a:pt x="3942" y="1388"/>
                  </a:lnTo>
                  <a:lnTo>
                    <a:pt x="3745" y="622"/>
                  </a:lnTo>
                  <a:cubicBezTo>
                    <a:pt x="3738" y="595"/>
                    <a:pt x="3715" y="576"/>
                    <a:pt x="3686" y="574"/>
                  </a:cubicBezTo>
                  <a:cubicBezTo>
                    <a:pt x="3686" y="574"/>
                    <a:pt x="3685" y="574"/>
                    <a:pt x="3684" y="574"/>
                  </a:cubicBezTo>
                  <a:cubicBezTo>
                    <a:pt x="3658" y="574"/>
                    <a:pt x="3634" y="589"/>
                    <a:pt x="3624" y="614"/>
                  </a:cubicBezTo>
                  <a:lnTo>
                    <a:pt x="3106" y="1909"/>
                  </a:lnTo>
                  <a:lnTo>
                    <a:pt x="2609" y="47"/>
                  </a:lnTo>
                  <a:cubicBezTo>
                    <a:pt x="2601" y="21"/>
                    <a:pt x="2576" y="1"/>
                    <a:pt x="254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6731536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" name="Google Shape;390;p17"/>
          <p:cNvSpPr txBox="1"/>
          <p:nvPr/>
        </p:nvSpPr>
        <p:spPr>
          <a:xfrm>
            <a:off x="311700" y="292625"/>
            <a:ext cx="8520600" cy="77007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latin typeface="Fira Sans"/>
                <a:ea typeface="Fira Sans"/>
                <a:cs typeface="Fira Sans"/>
                <a:sym typeface="Fira Sans"/>
              </a:rPr>
              <a:t>Impact on Quality, Efficiency and Equity</a:t>
            </a:r>
            <a:endParaRPr lang="en-US" sz="2800" b="1" dirty="0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446" name="Google Shape;446;p17"/>
          <p:cNvSpPr txBox="1"/>
          <p:nvPr/>
        </p:nvSpPr>
        <p:spPr>
          <a:xfrm>
            <a:off x="782343" y="1940050"/>
            <a:ext cx="1650883" cy="2188931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Overall quality was significantly affected.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Abandonment of safe standards contributed to the decline.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Public trust has diminished (</a:t>
            </a:r>
            <a:r>
              <a:rPr lang="en-US" sz="12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, 2022b).</a:t>
            </a:r>
          </a:p>
        </p:txBody>
      </p:sp>
      <p:sp>
        <p:nvSpPr>
          <p:cNvPr id="4" name="Google Shape;464;p18">
            <a:extLst>
              <a:ext uri="{FF2B5EF4-FFF2-40B4-BE49-F238E27FC236}">
                <a16:creationId xmlns:a16="http://schemas.microsoft.com/office/drawing/2014/main" id="{5E16637A-B26E-493C-93E4-96F7D90E4FF4}"/>
              </a:ext>
            </a:extLst>
          </p:cNvPr>
          <p:cNvSpPr txBox="1"/>
          <p:nvPr/>
        </p:nvSpPr>
        <p:spPr>
          <a:xfrm>
            <a:off x="953335" y="1288513"/>
            <a:ext cx="1308900" cy="38220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-US" b="1" dirty="0">
                <a:solidFill>
                  <a:schemeClr val="tx1"/>
                </a:solidFill>
                <a:latin typeface="Fira Sans"/>
                <a:ea typeface="Fira Sans"/>
                <a:cs typeface="Fira Sans"/>
                <a:sym typeface="Fira Sans"/>
              </a:rPr>
              <a:t>Quality</a:t>
            </a:r>
          </a:p>
        </p:txBody>
      </p:sp>
      <p:sp>
        <p:nvSpPr>
          <p:cNvPr id="5" name="Google Shape;464;p18">
            <a:extLst>
              <a:ext uri="{FF2B5EF4-FFF2-40B4-BE49-F238E27FC236}">
                <a16:creationId xmlns:a16="http://schemas.microsoft.com/office/drawing/2014/main" id="{E3A2F585-309B-4AE3-B11A-75B90719AAE5}"/>
              </a:ext>
            </a:extLst>
          </p:cNvPr>
          <p:cNvSpPr txBox="1"/>
          <p:nvPr/>
        </p:nvSpPr>
        <p:spPr>
          <a:xfrm>
            <a:off x="3917549" y="1288513"/>
            <a:ext cx="1308900" cy="38220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-US" b="1" dirty="0">
                <a:solidFill>
                  <a:schemeClr val="tx1"/>
                </a:solidFill>
                <a:latin typeface="Fira Sans"/>
                <a:ea typeface="Fira Sans"/>
                <a:cs typeface="Fira Sans"/>
                <a:sym typeface="Fira Sans"/>
              </a:rPr>
              <a:t>Efficiency</a:t>
            </a:r>
          </a:p>
        </p:txBody>
      </p:sp>
      <p:sp>
        <p:nvSpPr>
          <p:cNvPr id="6" name="Google Shape;464;p18">
            <a:extLst>
              <a:ext uri="{FF2B5EF4-FFF2-40B4-BE49-F238E27FC236}">
                <a16:creationId xmlns:a16="http://schemas.microsoft.com/office/drawing/2014/main" id="{4595A92F-4978-47B3-9128-14CB71AF0B12}"/>
              </a:ext>
            </a:extLst>
          </p:cNvPr>
          <p:cNvSpPr txBox="1"/>
          <p:nvPr/>
        </p:nvSpPr>
        <p:spPr>
          <a:xfrm>
            <a:off x="6881763" y="1288513"/>
            <a:ext cx="1308900" cy="382200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-US" b="1" dirty="0">
                <a:solidFill>
                  <a:schemeClr val="tx1"/>
                </a:solidFill>
                <a:latin typeface="Fira Sans"/>
                <a:ea typeface="Fira Sans"/>
                <a:cs typeface="Fira Sans"/>
                <a:sym typeface="Fira Sans"/>
              </a:rPr>
              <a:t>Outcome</a:t>
            </a:r>
          </a:p>
        </p:txBody>
      </p:sp>
      <p:sp>
        <p:nvSpPr>
          <p:cNvPr id="7" name="Google Shape;446;p17">
            <a:extLst>
              <a:ext uri="{FF2B5EF4-FFF2-40B4-BE49-F238E27FC236}">
                <a16:creationId xmlns:a16="http://schemas.microsoft.com/office/drawing/2014/main" id="{3808B71B-7788-466E-B945-14C3AB05D70F}"/>
              </a:ext>
            </a:extLst>
          </p:cNvPr>
          <p:cNvSpPr txBox="1"/>
          <p:nvPr/>
        </p:nvSpPr>
        <p:spPr>
          <a:xfrm>
            <a:off x="3599809" y="1940050"/>
            <a:ext cx="1944380" cy="2188931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Negatively impacted by escalating litigation costs exceeding tens of millions.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There have been multiple external audits.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Disruptions of services occurred during investigations (</a:t>
            </a:r>
            <a:r>
              <a:rPr lang="en-US" sz="12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, 2022b).</a:t>
            </a:r>
          </a:p>
        </p:txBody>
      </p:sp>
      <p:sp>
        <p:nvSpPr>
          <p:cNvPr id="8" name="Google Shape;446;p17">
            <a:extLst>
              <a:ext uri="{FF2B5EF4-FFF2-40B4-BE49-F238E27FC236}">
                <a16:creationId xmlns:a16="http://schemas.microsoft.com/office/drawing/2014/main" id="{CB9AFAC8-7155-400D-AA2F-6333F5095A42}"/>
              </a:ext>
            </a:extLst>
          </p:cNvPr>
          <p:cNvSpPr txBox="1"/>
          <p:nvPr/>
        </p:nvSpPr>
        <p:spPr>
          <a:xfrm>
            <a:off x="6398668" y="1896525"/>
            <a:ext cx="2275089" cy="2188931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Equity was compromised for families from deprived areas or ethnic minorities due to significant barriers to their voices being heard (</a:t>
            </a:r>
            <a:r>
              <a:rPr lang="en-US" sz="12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, 2022b).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200" dirty="0">
                <a:latin typeface="Roboto"/>
                <a:ea typeface="Roboto"/>
                <a:cs typeface="Roboto"/>
                <a:sym typeface="Roboto"/>
              </a:rPr>
              <a:t>There was inconsistent care across different shifts and units, leading to the phenomenon of a postcode lottery in service delivery.</a:t>
            </a:r>
          </a:p>
        </p:txBody>
      </p:sp>
      <p:sp>
        <p:nvSpPr>
          <p:cNvPr id="9" name="Google Shape;446;p17">
            <a:extLst>
              <a:ext uri="{FF2B5EF4-FFF2-40B4-BE49-F238E27FC236}">
                <a16:creationId xmlns:a16="http://schemas.microsoft.com/office/drawing/2014/main" id="{8F8F80E4-A52F-4249-91B6-797370601FB7}"/>
              </a:ext>
            </a:extLst>
          </p:cNvPr>
          <p:cNvSpPr txBox="1"/>
          <p:nvPr/>
        </p:nvSpPr>
        <p:spPr>
          <a:xfrm>
            <a:off x="3266573" y="4236145"/>
            <a:ext cx="2610852" cy="77007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100" dirty="0">
                <a:latin typeface="Roboto"/>
                <a:ea typeface="Roboto"/>
                <a:cs typeface="Roboto"/>
                <a:sym typeface="Roboto"/>
              </a:rPr>
              <a:t>Trust was affected by human cost.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100" dirty="0">
                <a:latin typeface="Roboto"/>
                <a:ea typeface="Roboto"/>
                <a:cs typeface="Roboto"/>
                <a:sym typeface="Roboto"/>
              </a:rPr>
              <a:t>Grieving parents.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100" dirty="0">
                <a:latin typeface="Roboto"/>
                <a:ea typeface="Roboto"/>
                <a:cs typeface="Roboto"/>
                <a:sym typeface="Roboto"/>
              </a:rPr>
              <a:t>Damaged children.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100" dirty="0" err="1">
                <a:latin typeface="Roboto"/>
                <a:ea typeface="Roboto"/>
                <a:cs typeface="Roboto"/>
                <a:sym typeface="Roboto"/>
              </a:rPr>
              <a:t>Traumatised</a:t>
            </a:r>
            <a:r>
              <a:rPr lang="en-US" sz="1100" dirty="0">
                <a:latin typeface="Roboto"/>
                <a:ea typeface="Roboto"/>
                <a:cs typeface="Roboto"/>
                <a:sym typeface="Roboto"/>
              </a:rPr>
              <a:t> staff.</a:t>
            </a:r>
          </a:p>
        </p:txBody>
      </p:sp>
      <p:sp>
        <p:nvSpPr>
          <p:cNvPr id="10" name="Google Shape;1879;p31">
            <a:extLst>
              <a:ext uri="{FF2B5EF4-FFF2-40B4-BE49-F238E27FC236}">
                <a16:creationId xmlns:a16="http://schemas.microsoft.com/office/drawing/2014/main" id="{014D7D0B-885F-4D7D-8418-7ECF8F150FD9}"/>
              </a:ext>
            </a:extLst>
          </p:cNvPr>
          <p:cNvSpPr/>
          <p:nvPr/>
        </p:nvSpPr>
        <p:spPr>
          <a:xfrm flipH="1">
            <a:off x="2598778" y="1188383"/>
            <a:ext cx="667795" cy="3692264"/>
          </a:xfrm>
          <a:custGeom>
            <a:avLst/>
            <a:gdLst/>
            <a:ahLst/>
            <a:cxnLst/>
            <a:rect l="l" t="t" r="r" b="b"/>
            <a:pathLst>
              <a:path w="4597" h="25417" extrusionOk="0">
                <a:moveTo>
                  <a:pt x="2298" y="24429"/>
                </a:moveTo>
                <a:cubicBezTo>
                  <a:pt x="2485" y="24429"/>
                  <a:pt x="2637" y="24580"/>
                  <a:pt x="2637" y="24767"/>
                </a:cubicBezTo>
                <a:cubicBezTo>
                  <a:pt x="2637" y="24953"/>
                  <a:pt x="2485" y="25106"/>
                  <a:pt x="2298" y="25106"/>
                </a:cubicBezTo>
                <a:cubicBezTo>
                  <a:pt x="2111" y="25106"/>
                  <a:pt x="1959" y="24953"/>
                  <a:pt x="1959" y="24767"/>
                </a:cubicBezTo>
                <a:cubicBezTo>
                  <a:pt x="1959" y="24580"/>
                  <a:pt x="2111" y="24429"/>
                  <a:pt x="2298" y="24429"/>
                </a:cubicBezTo>
                <a:close/>
                <a:moveTo>
                  <a:pt x="1003" y="1"/>
                </a:moveTo>
                <a:cubicBezTo>
                  <a:pt x="900" y="1"/>
                  <a:pt x="811" y="63"/>
                  <a:pt x="771" y="151"/>
                </a:cubicBezTo>
                <a:cubicBezTo>
                  <a:pt x="749" y="136"/>
                  <a:pt x="724" y="126"/>
                  <a:pt x="695" y="126"/>
                </a:cubicBezTo>
                <a:cubicBezTo>
                  <a:pt x="648" y="126"/>
                  <a:pt x="607" y="151"/>
                  <a:pt x="583" y="190"/>
                </a:cubicBezTo>
                <a:cubicBezTo>
                  <a:pt x="499" y="196"/>
                  <a:pt x="326" y="227"/>
                  <a:pt x="193" y="366"/>
                </a:cubicBezTo>
                <a:cubicBezTo>
                  <a:pt x="57" y="507"/>
                  <a:pt x="0" y="715"/>
                  <a:pt x="25" y="988"/>
                </a:cubicBezTo>
                <a:cubicBezTo>
                  <a:pt x="64" y="1420"/>
                  <a:pt x="330" y="2411"/>
                  <a:pt x="592" y="3277"/>
                </a:cubicBezTo>
                <a:cubicBezTo>
                  <a:pt x="553" y="3304"/>
                  <a:pt x="534" y="3354"/>
                  <a:pt x="548" y="3401"/>
                </a:cubicBezTo>
                <a:cubicBezTo>
                  <a:pt x="731" y="4004"/>
                  <a:pt x="955" y="4682"/>
                  <a:pt x="1043" y="4846"/>
                </a:cubicBezTo>
                <a:cubicBezTo>
                  <a:pt x="1242" y="5216"/>
                  <a:pt x="1599" y="5311"/>
                  <a:pt x="1841" y="5311"/>
                </a:cubicBezTo>
                <a:lnTo>
                  <a:pt x="1861" y="5311"/>
                </a:lnTo>
                <a:cubicBezTo>
                  <a:pt x="1912" y="5375"/>
                  <a:pt x="1988" y="5416"/>
                  <a:pt x="2075" y="5416"/>
                </a:cubicBezTo>
                <a:lnTo>
                  <a:pt x="2144" y="5416"/>
                </a:lnTo>
                <a:lnTo>
                  <a:pt x="2144" y="7252"/>
                </a:lnTo>
                <a:cubicBezTo>
                  <a:pt x="2144" y="7522"/>
                  <a:pt x="2364" y="7743"/>
                  <a:pt x="2634" y="7743"/>
                </a:cubicBezTo>
                <a:lnTo>
                  <a:pt x="2909" y="7743"/>
                </a:lnTo>
                <a:cubicBezTo>
                  <a:pt x="3012" y="7743"/>
                  <a:pt x="3098" y="7829"/>
                  <a:pt x="3098" y="7933"/>
                </a:cubicBezTo>
                <a:lnTo>
                  <a:pt x="3098" y="8207"/>
                </a:lnTo>
                <a:cubicBezTo>
                  <a:pt x="3098" y="8311"/>
                  <a:pt x="3014" y="8396"/>
                  <a:pt x="2909" y="8396"/>
                </a:cubicBezTo>
                <a:lnTo>
                  <a:pt x="2634" y="8397"/>
                </a:lnTo>
                <a:cubicBezTo>
                  <a:pt x="2364" y="8398"/>
                  <a:pt x="2144" y="8618"/>
                  <a:pt x="2144" y="8888"/>
                </a:cubicBezTo>
                <a:lnTo>
                  <a:pt x="2144" y="10623"/>
                </a:lnTo>
                <a:cubicBezTo>
                  <a:pt x="2144" y="10726"/>
                  <a:pt x="2060" y="10812"/>
                  <a:pt x="1955" y="10812"/>
                </a:cubicBezTo>
                <a:lnTo>
                  <a:pt x="1680" y="10812"/>
                </a:lnTo>
                <a:cubicBezTo>
                  <a:pt x="1409" y="10812"/>
                  <a:pt x="1189" y="11032"/>
                  <a:pt x="1189" y="11303"/>
                </a:cubicBezTo>
                <a:lnTo>
                  <a:pt x="1189" y="11578"/>
                </a:lnTo>
                <a:cubicBezTo>
                  <a:pt x="1189" y="11849"/>
                  <a:pt x="1409" y="12069"/>
                  <a:pt x="1680" y="12069"/>
                </a:cubicBezTo>
                <a:lnTo>
                  <a:pt x="1955" y="12069"/>
                </a:lnTo>
                <a:cubicBezTo>
                  <a:pt x="2059" y="12069"/>
                  <a:pt x="2144" y="12153"/>
                  <a:pt x="2144" y="12259"/>
                </a:cubicBezTo>
                <a:lnTo>
                  <a:pt x="2144" y="13997"/>
                </a:lnTo>
                <a:cubicBezTo>
                  <a:pt x="2144" y="14268"/>
                  <a:pt x="2364" y="14488"/>
                  <a:pt x="2635" y="14488"/>
                </a:cubicBezTo>
                <a:lnTo>
                  <a:pt x="2910" y="14488"/>
                </a:lnTo>
                <a:cubicBezTo>
                  <a:pt x="3014" y="14488"/>
                  <a:pt x="3099" y="14572"/>
                  <a:pt x="3099" y="14678"/>
                </a:cubicBezTo>
                <a:lnTo>
                  <a:pt x="3099" y="14952"/>
                </a:lnTo>
                <a:cubicBezTo>
                  <a:pt x="3099" y="15056"/>
                  <a:pt x="3016" y="15141"/>
                  <a:pt x="2910" y="15141"/>
                </a:cubicBezTo>
                <a:lnTo>
                  <a:pt x="2635" y="15141"/>
                </a:lnTo>
                <a:cubicBezTo>
                  <a:pt x="2364" y="15141"/>
                  <a:pt x="2144" y="15361"/>
                  <a:pt x="2144" y="15632"/>
                </a:cubicBezTo>
                <a:lnTo>
                  <a:pt x="2144" y="17371"/>
                </a:lnTo>
                <a:cubicBezTo>
                  <a:pt x="2144" y="17474"/>
                  <a:pt x="2060" y="17560"/>
                  <a:pt x="1955" y="17560"/>
                </a:cubicBezTo>
                <a:lnTo>
                  <a:pt x="1688" y="17560"/>
                </a:lnTo>
                <a:cubicBezTo>
                  <a:pt x="1417" y="17560"/>
                  <a:pt x="1197" y="17780"/>
                  <a:pt x="1197" y="18051"/>
                </a:cubicBezTo>
                <a:lnTo>
                  <a:pt x="1197" y="18326"/>
                </a:lnTo>
                <a:cubicBezTo>
                  <a:pt x="1197" y="18597"/>
                  <a:pt x="1417" y="18817"/>
                  <a:pt x="1688" y="18817"/>
                </a:cubicBezTo>
                <a:lnTo>
                  <a:pt x="1955" y="18817"/>
                </a:lnTo>
                <a:cubicBezTo>
                  <a:pt x="2059" y="18817"/>
                  <a:pt x="2144" y="18901"/>
                  <a:pt x="2144" y="19007"/>
                </a:cubicBezTo>
                <a:lnTo>
                  <a:pt x="2144" y="20745"/>
                </a:lnTo>
                <a:cubicBezTo>
                  <a:pt x="2144" y="21016"/>
                  <a:pt x="2364" y="21236"/>
                  <a:pt x="2635" y="21236"/>
                </a:cubicBezTo>
                <a:lnTo>
                  <a:pt x="2910" y="21236"/>
                </a:lnTo>
                <a:cubicBezTo>
                  <a:pt x="3014" y="21236"/>
                  <a:pt x="3099" y="21320"/>
                  <a:pt x="3099" y="21425"/>
                </a:cubicBezTo>
                <a:lnTo>
                  <a:pt x="3099" y="21700"/>
                </a:lnTo>
                <a:cubicBezTo>
                  <a:pt x="3099" y="21804"/>
                  <a:pt x="3016" y="21889"/>
                  <a:pt x="2910" y="21889"/>
                </a:cubicBezTo>
                <a:lnTo>
                  <a:pt x="2635" y="21889"/>
                </a:lnTo>
                <a:cubicBezTo>
                  <a:pt x="2364" y="21889"/>
                  <a:pt x="2144" y="22109"/>
                  <a:pt x="2144" y="22380"/>
                </a:cubicBezTo>
                <a:lnTo>
                  <a:pt x="2144" y="24154"/>
                </a:lnTo>
                <a:cubicBezTo>
                  <a:pt x="1866" y="24224"/>
                  <a:pt x="1658" y="24476"/>
                  <a:pt x="1658" y="24776"/>
                </a:cubicBezTo>
                <a:cubicBezTo>
                  <a:pt x="1658" y="25129"/>
                  <a:pt x="1946" y="25417"/>
                  <a:pt x="2299" y="25417"/>
                </a:cubicBezTo>
                <a:cubicBezTo>
                  <a:pt x="2652" y="25417"/>
                  <a:pt x="2940" y="25129"/>
                  <a:pt x="2940" y="24776"/>
                </a:cubicBezTo>
                <a:cubicBezTo>
                  <a:pt x="2940" y="24475"/>
                  <a:pt x="2729" y="24221"/>
                  <a:pt x="2448" y="24153"/>
                </a:cubicBezTo>
                <a:lnTo>
                  <a:pt x="2448" y="22380"/>
                </a:lnTo>
                <a:cubicBezTo>
                  <a:pt x="2448" y="22277"/>
                  <a:pt x="2532" y="22191"/>
                  <a:pt x="2637" y="22191"/>
                </a:cubicBezTo>
                <a:lnTo>
                  <a:pt x="2911" y="22191"/>
                </a:lnTo>
                <a:cubicBezTo>
                  <a:pt x="3182" y="22191"/>
                  <a:pt x="3402" y="21971"/>
                  <a:pt x="3402" y="21700"/>
                </a:cubicBezTo>
                <a:lnTo>
                  <a:pt x="3402" y="21425"/>
                </a:lnTo>
                <a:cubicBezTo>
                  <a:pt x="3402" y="21154"/>
                  <a:pt x="3182" y="20934"/>
                  <a:pt x="2911" y="20934"/>
                </a:cubicBezTo>
                <a:lnTo>
                  <a:pt x="2637" y="20934"/>
                </a:lnTo>
                <a:cubicBezTo>
                  <a:pt x="2533" y="20934"/>
                  <a:pt x="2448" y="20849"/>
                  <a:pt x="2448" y="20745"/>
                </a:cubicBezTo>
                <a:lnTo>
                  <a:pt x="2448" y="19007"/>
                </a:lnTo>
                <a:cubicBezTo>
                  <a:pt x="2448" y="18736"/>
                  <a:pt x="2228" y="18516"/>
                  <a:pt x="1957" y="18516"/>
                </a:cubicBezTo>
                <a:lnTo>
                  <a:pt x="1691" y="18516"/>
                </a:lnTo>
                <a:cubicBezTo>
                  <a:pt x="1586" y="18516"/>
                  <a:pt x="1501" y="18431"/>
                  <a:pt x="1501" y="18326"/>
                </a:cubicBezTo>
                <a:lnTo>
                  <a:pt x="1501" y="18051"/>
                </a:lnTo>
                <a:cubicBezTo>
                  <a:pt x="1501" y="17948"/>
                  <a:pt x="1585" y="17862"/>
                  <a:pt x="1691" y="17862"/>
                </a:cubicBezTo>
                <a:lnTo>
                  <a:pt x="1957" y="17862"/>
                </a:lnTo>
                <a:cubicBezTo>
                  <a:pt x="2228" y="17862"/>
                  <a:pt x="2448" y="17642"/>
                  <a:pt x="2448" y="17371"/>
                </a:cubicBezTo>
                <a:lnTo>
                  <a:pt x="2448" y="15632"/>
                </a:lnTo>
                <a:cubicBezTo>
                  <a:pt x="2448" y="15529"/>
                  <a:pt x="2532" y="15443"/>
                  <a:pt x="2637" y="15443"/>
                </a:cubicBezTo>
                <a:lnTo>
                  <a:pt x="2911" y="15443"/>
                </a:lnTo>
                <a:cubicBezTo>
                  <a:pt x="3182" y="15443"/>
                  <a:pt x="3402" y="15223"/>
                  <a:pt x="3402" y="14952"/>
                </a:cubicBezTo>
                <a:lnTo>
                  <a:pt x="3402" y="14674"/>
                </a:lnTo>
                <a:cubicBezTo>
                  <a:pt x="3402" y="14403"/>
                  <a:pt x="3182" y="14183"/>
                  <a:pt x="2911" y="14183"/>
                </a:cubicBezTo>
                <a:lnTo>
                  <a:pt x="2637" y="14183"/>
                </a:lnTo>
                <a:cubicBezTo>
                  <a:pt x="2533" y="14183"/>
                  <a:pt x="2448" y="14099"/>
                  <a:pt x="2448" y="13994"/>
                </a:cubicBezTo>
                <a:lnTo>
                  <a:pt x="2448" y="12258"/>
                </a:lnTo>
                <a:cubicBezTo>
                  <a:pt x="2448" y="11987"/>
                  <a:pt x="2228" y="11767"/>
                  <a:pt x="1957" y="11767"/>
                </a:cubicBezTo>
                <a:lnTo>
                  <a:pt x="1681" y="11767"/>
                </a:lnTo>
                <a:cubicBezTo>
                  <a:pt x="1578" y="11767"/>
                  <a:pt x="1492" y="11682"/>
                  <a:pt x="1492" y="11577"/>
                </a:cubicBezTo>
                <a:lnTo>
                  <a:pt x="1492" y="11302"/>
                </a:lnTo>
                <a:cubicBezTo>
                  <a:pt x="1492" y="11199"/>
                  <a:pt x="1576" y="11113"/>
                  <a:pt x="1681" y="11113"/>
                </a:cubicBezTo>
                <a:lnTo>
                  <a:pt x="1957" y="11113"/>
                </a:lnTo>
                <a:cubicBezTo>
                  <a:pt x="2228" y="11113"/>
                  <a:pt x="2448" y="10893"/>
                  <a:pt x="2448" y="10622"/>
                </a:cubicBezTo>
                <a:lnTo>
                  <a:pt x="2448" y="8887"/>
                </a:lnTo>
                <a:cubicBezTo>
                  <a:pt x="2448" y="8782"/>
                  <a:pt x="2532" y="8698"/>
                  <a:pt x="2637" y="8698"/>
                </a:cubicBezTo>
                <a:lnTo>
                  <a:pt x="2911" y="8697"/>
                </a:lnTo>
                <a:cubicBezTo>
                  <a:pt x="3181" y="8695"/>
                  <a:pt x="3401" y="8475"/>
                  <a:pt x="3401" y="8206"/>
                </a:cubicBezTo>
                <a:lnTo>
                  <a:pt x="3401" y="7932"/>
                </a:lnTo>
                <a:cubicBezTo>
                  <a:pt x="3401" y="7662"/>
                  <a:pt x="3181" y="7441"/>
                  <a:pt x="2911" y="7441"/>
                </a:cubicBezTo>
                <a:lnTo>
                  <a:pt x="2637" y="7441"/>
                </a:lnTo>
                <a:cubicBezTo>
                  <a:pt x="2533" y="7441"/>
                  <a:pt x="2448" y="7355"/>
                  <a:pt x="2448" y="7251"/>
                </a:cubicBezTo>
                <a:lnTo>
                  <a:pt x="2448" y="5416"/>
                </a:lnTo>
                <a:lnTo>
                  <a:pt x="2516" y="5416"/>
                </a:lnTo>
                <a:cubicBezTo>
                  <a:pt x="2603" y="5416"/>
                  <a:pt x="2680" y="5375"/>
                  <a:pt x="2730" y="5311"/>
                </a:cubicBezTo>
                <a:lnTo>
                  <a:pt x="2758" y="5311"/>
                </a:lnTo>
                <a:cubicBezTo>
                  <a:pt x="2998" y="5311"/>
                  <a:pt x="3355" y="5216"/>
                  <a:pt x="3556" y="4846"/>
                </a:cubicBezTo>
                <a:cubicBezTo>
                  <a:pt x="3645" y="4682"/>
                  <a:pt x="3868" y="4004"/>
                  <a:pt x="4051" y="3402"/>
                </a:cubicBezTo>
                <a:cubicBezTo>
                  <a:pt x="4065" y="3354"/>
                  <a:pt x="4047" y="3305"/>
                  <a:pt x="4008" y="3277"/>
                </a:cubicBezTo>
                <a:cubicBezTo>
                  <a:pt x="4270" y="2411"/>
                  <a:pt x="4536" y="1419"/>
                  <a:pt x="4574" y="988"/>
                </a:cubicBezTo>
                <a:cubicBezTo>
                  <a:pt x="4596" y="717"/>
                  <a:pt x="4540" y="507"/>
                  <a:pt x="4404" y="366"/>
                </a:cubicBezTo>
                <a:cubicBezTo>
                  <a:pt x="4271" y="227"/>
                  <a:pt x="4099" y="196"/>
                  <a:pt x="4013" y="190"/>
                </a:cubicBezTo>
                <a:cubicBezTo>
                  <a:pt x="3992" y="151"/>
                  <a:pt x="3949" y="126"/>
                  <a:pt x="3902" y="126"/>
                </a:cubicBezTo>
                <a:cubicBezTo>
                  <a:pt x="3873" y="126"/>
                  <a:pt x="3846" y="135"/>
                  <a:pt x="3826" y="151"/>
                </a:cubicBezTo>
                <a:cubicBezTo>
                  <a:pt x="3787" y="62"/>
                  <a:pt x="3697" y="1"/>
                  <a:pt x="3594" y="1"/>
                </a:cubicBezTo>
                <a:cubicBezTo>
                  <a:pt x="3452" y="1"/>
                  <a:pt x="3339" y="115"/>
                  <a:pt x="3339" y="256"/>
                </a:cubicBezTo>
                <a:cubicBezTo>
                  <a:pt x="3339" y="396"/>
                  <a:pt x="3452" y="509"/>
                  <a:pt x="3594" y="509"/>
                </a:cubicBezTo>
                <a:cubicBezTo>
                  <a:pt x="3697" y="509"/>
                  <a:pt x="3787" y="447"/>
                  <a:pt x="3826" y="359"/>
                </a:cubicBezTo>
                <a:cubicBezTo>
                  <a:pt x="3848" y="374"/>
                  <a:pt x="3874" y="385"/>
                  <a:pt x="3902" y="385"/>
                </a:cubicBezTo>
                <a:cubicBezTo>
                  <a:pt x="3941" y="385"/>
                  <a:pt x="3973" y="368"/>
                  <a:pt x="3998" y="341"/>
                </a:cubicBezTo>
                <a:cubicBezTo>
                  <a:pt x="4058" y="345"/>
                  <a:pt x="4196" y="366"/>
                  <a:pt x="4297" y="473"/>
                </a:cubicBezTo>
                <a:cubicBezTo>
                  <a:pt x="4399" y="580"/>
                  <a:pt x="4441" y="749"/>
                  <a:pt x="4422" y="974"/>
                </a:cubicBezTo>
                <a:cubicBezTo>
                  <a:pt x="4384" y="1400"/>
                  <a:pt x="4122" y="2379"/>
                  <a:pt x="3863" y="3234"/>
                </a:cubicBezTo>
                <a:cubicBezTo>
                  <a:pt x="3817" y="3236"/>
                  <a:pt x="3774" y="3267"/>
                  <a:pt x="3759" y="3315"/>
                </a:cubicBezTo>
                <a:cubicBezTo>
                  <a:pt x="3534" y="4055"/>
                  <a:pt x="3345" y="4596"/>
                  <a:pt x="3288" y="4702"/>
                </a:cubicBezTo>
                <a:cubicBezTo>
                  <a:pt x="3143" y="4970"/>
                  <a:pt x="2890" y="5009"/>
                  <a:pt x="2758" y="5009"/>
                </a:cubicBezTo>
                <a:cubicBezTo>
                  <a:pt x="2755" y="5009"/>
                  <a:pt x="2751" y="5008"/>
                  <a:pt x="2747" y="5008"/>
                </a:cubicBezTo>
                <a:cubicBezTo>
                  <a:pt x="2700" y="4928"/>
                  <a:pt x="2613" y="4873"/>
                  <a:pt x="2515" y="4873"/>
                </a:cubicBezTo>
                <a:lnTo>
                  <a:pt x="2075" y="4873"/>
                </a:lnTo>
                <a:cubicBezTo>
                  <a:pt x="1975" y="4873"/>
                  <a:pt x="1888" y="4928"/>
                  <a:pt x="1842" y="5008"/>
                </a:cubicBezTo>
                <a:cubicBezTo>
                  <a:pt x="1840" y="5008"/>
                  <a:pt x="1839" y="5008"/>
                  <a:pt x="1837" y="5008"/>
                </a:cubicBezTo>
                <a:cubicBezTo>
                  <a:pt x="1705" y="5008"/>
                  <a:pt x="1453" y="4969"/>
                  <a:pt x="1309" y="4702"/>
                </a:cubicBezTo>
                <a:cubicBezTo>
                  <a:pt x="1252" y="4596"/>
                  <a:pt x="1063" y="4055"/>
                  <a:pt x="837" y="3315"/>
                </a:cubicBezTo>
                <a:cubicBezTo>
                  <a:pt x="823" y="3267"/>
                  <a:pt x="781" y="3236"/>
                  <a:pt x="734" y="3234"/>
                </a:cubicBezTo>
                <a:cubicBezTo>
                  <a:pt x="475" y="2379"/>
                  <a:pt x="213" y="1400"/>
                  <a:pt x="174" y="974"/>
                </a:cubicBezTo>
                <a:cubicBezTo>
                  <a:pt x="154" y="749"/>
                  <a:pt x="197" y="580"/>
                  <a:pt x="300" y="473"/>
                </a:cubicBezTo>
                <a:cubicBezTo>
                  <a:pt x="401" y="366"/>
                  <a:pt x="539" y="345"/>
                  <a:pt x="599" y="341"/>
                </a:cubicBezTo>
                <a:cubicBezTo>
                  <a:pt x="622" y="368"/>
                  <a:pt x="657" y="385"/>
                  <a:pt x="695" y="385"/>
                </a:cubicBezTo>
                <a:cubicBezTo>
                  <a:pt x="724" y="385"/>
                  <a:pt x="750" y="375"/>
                  <a:pt x="771" y="359"/>
                </a:cubicBezTo>
                <a:cubicBezTo>
                  <a:pt x="811" y="448"/>
                  <a:pt x="900" y="509"/>
                  <a:pt x="1003" y="509"/>
                </a:cubicBezTo>
                <a:cubicBezTo>
                  <a:pt x="1144" y="509"/>
                  <a:pt x="1258" y="396"/>
                  <a:pt x="1258" y="255"/>
                </a:cubicBezTo>
                <a:cubicBezTo>
                  <a:pt x="1258" y="115"/>
                  <a:pt x="1144" y="1"/>
                  <a:pt x="1003" y="1"/>
                </a:cubicBezTo>
                <a:close/>
              </a:path>
            </a:pathLst>
          </a:custGeom>
          <a:gradFill>
            <a:gsLst>
              <a:gs pos="0">
                <a:schemeClr val="lt2"/>
              </a:gs>
              <a:gs pos="33000">
                <a:schemeClr val="accent1"/>
              </a:gs>
              <a:gs pos="49000">
                <a:schemeClr val="accent2"/>
              </a:gs>
              <a:gs pos="80000">
                <a:schemeClr val="accent3"/>
              </a:gs>
              <a:gs pos="100000">
                <a:schemeClr val="accent4"/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879;p31">
            <a:extLst>
              <a:ext uri="{FF2B5EF4-FFF2-40B4-BE49-F238E27FC236}">
                <a16:creationId xmlns:a16="http://schemas.microsoft.com/office/drawing/2014/main" id="{45BEF1CF-6729-456C-B585-E6EB67A3BDCD}"/>
              </a:ext>
            </a:extLst>
          </p:cNvPr>
          <p:cNvSpPr/>
          <p:nvPr/>
        </p:nvSpPr>
        <p:spPr>
          <a:xfrm flipH="1">
            <a:off x="5786728" y="1188383"/>
            <a:ext cx="667795" cy="3692264"/>
          </a:xfrm>
          <a:custGeom>
            <a:avLst/>
            <a:gdLst/>
            <a:ahLst/>
            <a:cxnLst/>
            <a:rect l="l" t="t" r="r" b="b"/>
            <a:pathLst>
              <a:path w="4597" h="25417" extrusionOk="0">
                <a:moveTo>
                  <a:pt x="2298" y="24429"/>
                </a:moveTo>
                <a:cubicBezTo>
                  <a:pt x="2485" y="24429"/>
                  <a:pt x="2637" y="24580"/>
                  <a:pt x="2637" y="24767"/>
                </a:cubicBezTo>
                <a:cubicBezTo>
                  <a:pt x="2637" y="24953"/>
                  <a:pt x="2485" y="25106"/>
                  <a:pt x="2298" y="25106"/>
                </a:cubicBezTo>
                <a:cubicBezTo>
                  <a:pt x="2111" y="25106"/>
                  <a:pt x="1959" y="24953"/>
                  <a:pt x="1959" y="24767"/>
                </a:cubicBezTo>
                <a:cubicBezTo>
                  <a:pt x="1959" y="24580"/>
                  <a:pt x="2111" y="24429"/>
                  <a:pt x="2298" y="24429"/>
                </a:cubicBezTo>
                <a:close/>
                <a:moveTo>
                  <a:pt x="1003" y="1"/>
                </a:moveTo>
                <a:cubicBezTo>
                  <a:pt x="900" y="1"/>
                  <a:pt x="811" y="63"/>
                  <a:pt x="771" y="151"/>
                </a:cubicBezTo>
                <a:cubicBezTo>
                  <a:pt x="749" y="136"/>
                  <a:pt x="724" y="126"/>
                  <a:pt x="695" y="126"/>
                </a:cubicBezTo>
                <a:cubicBezTo>
                  <a:pt x="648" y="126"/>
                  <a:pt x="607" y="151"/>
                  <a:pt x="583" y="190"/>
                </a:cubicBezTo>
                <a:cubicBezTo>
                  <a:pt x="499" y="196"/>
                  <a:pt x="326" y="227"/>
                  <a:pt x="193" y="366"/>
                </a:cubicBezTo>
                <a:cubicBezTo>
                  <a:pt x="57" y="507"/>
                  <a:pt x="0" y="715"/>
                  <a:pt x="25" y="988"/>
                </a:cubicBezTo>
                <a:cubicBezTo>
                  <a:pt x="64" y="1420"/>
                  <a:pt x="330" y="2411"/>
                  <a:pt x="592" y="3277"/>
                </a:cubicBezTo>
                <a:cubicBezTo>
                  <a:pt x="553" y="3304"/>
                  <a:pt x="534" y="3354"/>
                  <a:pt x="548" y="3401"/>
                </a:cubicBezTo>
                <a:cubicBezTo>
                  <a:pt x="731" y="4004"/>
                  <a:pt x="955" y="4682"/>
                  <a:pt x="1043" y="4846"/>
                </a:cubicBezTo>
                <a:cubicBezTo>
                  <a:pt x="1242" y="5216"/>
                  <a:pt x="1599" y="5311"/>
                  <a:pt x="1841" y="5311"/>
                </a:cubicBezTo>
                <a:lnTo>
                  <a:pt x="1861" y="5311"/>
                </a:lnTo>
                <a:cubicBezTo>
                  <a:pt x="1912" y="5375"/>
                  <a:pt x="1988" y="5416"/>
                  <a:pt x="2075" y="5416"/>
                </a:cubicBezTo>
                <a:lnTo>
                  <a:pt x="2144" y="5416"/>
                </a:lnTo>
                <a:lnTo>
                  <a:pt x="2144" y="7252"/>
                </a:lnTo>
                <a:cubicBezTo>
                  <a:pt x="2144" y="7522"/>
                  <a:pt x="2364" y="7743"/>
                  <a:pt x="2634" y="7743"/>
                </a:cubicBezTo>
                <a:lnTo>
                  <a:pt x="2909" y="7743"/>
                </a:lnTo>
                <a:cubicBezTo>
                  <a:pt x="3012" y="7743"/>
                  <a:pt x="3098" y="7829"/>
                  <a:pt x="3098" y="7933"/>
                </a:cubicBezTo>
                <a:lnTo>
                  <a:pt x="3098" y="8207"/>
                </a:lnTo>
                <a:cubicBezTo>
                  <a:pt x="3098" y="8311"/>
                  <a:pt x="3014" y="8396"/>
                  <a:pt x="2909" y="8396"/>
                </a:cubicBezTo>
                <a:lnTo>
                  <a:pt x="2634" y="8397"/>
                </a:lnTo>
                <a:cubicBezTo>
                  <a:pt x="2364" y="8398"/>
                  <a:pt x="2144" y="8618"/>
                  <a:pt x="2144" y="8888"/>
                </a:cubicBezTo>
                <a:lnTo>
                  <a:pt x="2144" y="10623"/>
                </a:lnTo>
                <a:cubicBezTo>
                  <a:pt x="2144" y="10726"/>
                  <a:pt x="2060" y="10812"/>
                  <a:pt x="1955" y="10812"/>
                </a:cubicBezTo>
                <a:lnTo>
                  <a:pt x="1680" y="10812"/>
                </a:lnTo>
                <a:cubicBezTo>
                  <a:pt x="1409" y="10812"/>
                  <a:pt x="1189" y="11032"/>
                  <a:pt x="1189" y="11303"/>
                </a:cubicBezTo>
                <a:lnTo>
                  <a:pt x="1189" y="11578"/>
                </a:lnTo>
                <a:cubicBezTo>
                  <a:pt x="1189" y="11849"/>
                  <a:pt x="1409" y="12069"/>
                  <a:pt x="1680" y="12069"/>
                </a:cubicBezTo>
                <a:lnTo>
                  <a:pt x="1955" y="12069"/>
                </a:lnTo>
                <a:cubicBezTo>
                  <a:pt x="2059" y="12069"/>
                  <a:pt x="2144" y="12153"/>
                  <a:pt x="2144" y="12259"/>
                </a:cubicBezTo>
                <a:lnTo>
                  <a:pt x="2144" y="13997"/>
                </a:lnTo>
                <a:cubicBezTo>
                  <a:pt x="2144" y="14268"/>
                  <a:pt x="2364" y="14488"/>
                  <a:pt x="2635" y="14488"/>
                </a:cubicBezTo>
                <a:lnTo>
                  <a:pt x="2910" y="14488"/>
                </a:lnTo>
                <a:cubicBezTo>
                  <a:pt x="3014" y="14488"/>
                  <a:pt x="3099" y="14572"/>
                  <a:pt x="3099" y="14678"/>
                </a:cubicBezTo>
                <a:lnTo>
                  <a:pt x="3099" y="14952"/>
                </a:lnTo>
                <a:cubicBezTo>
                  <a:pt x="3099" y="15056"/>
                  <a:pt x="3016" y="15141"/>
                  <a:pt x="2910" y="15141"/>
                </a:cubicBezTo>
                <a:lnTo>
                  <a:pt x="2635" y="15141"/>
                </a:lnTo>
                <a:cubicBezTo>
                  <a:pt x="2364" y="15141"/>
                  <a:pt x="2144" y="15361"/>
                  <a:pt x="2144" y="15632"/>
                </a:cubicBezTo>
                <a:lnTo>
                  <a:pt x="2144" y="17371"/>
                </a:lnTo>
                <a:cubicBezTo>
                  <a:pt x="2144" y="17474"/>
                  <a:pt x="2060" y="17560"/>
                  <a:pt x="1955" y="17560"/>
                </a:cubicBezTo>
                <a:lnTo>
                  <a:pt x="1688" y="17560"/>
                </a:lnTo>
                <a:cubicBezTo>
                  <a:pt x="1417" y="17560"/>
                  <a:pt x="1197" y="17780"/>
                  <a:pt x="1197" y="18051"/>
                </a:cubicBezTo>
                <a:lnTo>
                  <a:pt x="1197" y="18326"/>
                </a:lnTo>
                <a:cubicBezTo>
                  <a:pt x="1197" y="18597"/>
                  <a:pt x="1417" y="18817"/>
                  <a:pt x="1688" y="18817"/>
                </a:cubicBezTo>
                <a:lnTo>
                  <a:pt x="1955" y="18817"/>
                </a:lnTo>
                <a:cubicBezTo>
                  <a:pt x="2059" y="18817"/>
                  <a:pt x="2144" y="18901"/>
                  <a:pt x="2144" y="19007"/>
                </a:cubicBezTo>
                <a:lnTo>
                  <a:pt x="2144" y="20745"/>
                </a:lnTo>
                <a:cubicBezTo>
                  <a:pt x="2144" y="21016"/>
                  <a:pt x="2364" y="21236"/>
                  <a:pt x="2635" y="21236"/>
                </a:cubicBezTo>
                <a:lnTo>
                  <a:pt x="2910" y="21236"/>
                </a:lnTo>
                <a:cubicBezTo>
                  <a:pt x="3014" y="21236"/>
                  <a:pt x="3099" y="21320"/>
                  <a:pt x="3099" y="21425"/>
                </a:cubicBezTo>
                <a:lnTo>
                  <a:pt x="3099" y="21700"/>
                </a:lnTo>
                <a:cubicBezTo>
                  <a:pt x="3099" y="21804"/>
                  <a:pt x="3016" y="21889"/>
                  <a:pt x="2910" y="21889"/>
                </a:cubicBezTo>
                <a:lnTo>
                  <a:pt x="2635" y="21889"/>
                </a:lnTo>
                <a:cubicBezTo>
                  <a:pt x="2364" y="21889"/>
                  <a:pt x="2144" y="22109"/>
                  <a:pt x="2144" y="22380"/>
                </a:cubicBezTo>
                <a:lnTo>
                  <a:pt x="2144" y="24154"/>
                </a:lnTo>
                <a:cubicBezTo>
                  <a:pt x="1866" y="24224"/>
                  <a:pt x="1658" y="24476"/>
                  <a:pt x="1658" y="24776"/>
                </a:cubicBezTo>
                <a:cubicBezTo>
                  <a:pt x="1658" y="25129"/>
                  <a:pt x="1946" y="25417"/>
                  <a:pt x="2299" y="25417"/>
                </a:cubicBezTo>
                <a:cubicBezTo>
                  <a:pt x="2652" y="25417"/>
                  <a:pt x="2940" y="25129"/>
                  <a:pt x="2940" y="24776"/>
                </a:cubicBezTo>
                <a:cubicBezTo>
                  <a:pt x="2940" y="24475"/>
                  <a:pt x="2729" y="24221"/>
                  <a:pt x="2448" y="24153"/>
                </a:cubicBezTo>
                <a:lnTo>
                  <a:pt x="2448" y="22380"/>
                </a:lnTo>
                <a:cubicBezTo>
                  <a:pt x="2448" y="22277"/>
                  <a:pt x="2532" y="22191"/>
                  <a:pt x="2637" y="22191"/>
                </a:cubicBezTo>
                <a:lnTo>
                  <a:pt x="2911" y="22191"/>
                </a:lnTo>
                <a:cubicBezTo>
                  <a:pt x="3182" y="22191"/>
                  <a:pt x="3402" y="21971"/>
                  <a:pt x="3402" y="21700"/>
                </a:cubicBezTo>
                <a:lnTo>
                  <a:pt x="3402" y="21425"/>
                </a:lnTo>
                <a:cubicBezTo>
                  <a:pt x="3402" y="21154"/>
                  <a:pt x="3182" y="20934"/>
                  <a:pt x="2911" y="20934"/>
                </a:cubicBezTo>
                <a:lnTo>
                  <a:pt x="2637" y="20934"/>
                </a:lnTo>
                <a:cubicBezTo>
                  <a:pt x="2533" y="20934"/>
                  <a:pt x="2448" y="20849"/>
                  <a:pt x="2448" y="20745"/>
                </a:cubicBezTo>
                <a:lnTo>
                  <a:pt x="2448" y="19007"/>
                </a:lnTo>
                <a:cubicBezTo>
                  <a:pt x="2448" y="18736"/>
                  <a:pt x="2228" y="18516"/>
                  <a:pt x="1957" y="18516"/>
                </a:cubicBezTo>
                <a:lnTo>
                  <a:pt x="1691" y="18516"/>
                </a:lnTo>
                <a:cubicBezTo>
                  <a:pt x="1586" y="18516"/>
                  <a:pt x="1501" y="18431"/>
                  <a:pt x="1501" y="18326"/>
                </a:cubicBezTo>
                <a:lnTo>
                  <a:pt x="1501" y="18051"/>
                </a:lnTo>
                <a:cubicBezTo>
                  <a:pt x="1501" y="17948"/>
                  <a:pt x="1585" y="17862"/>
                  <a:pt x="1691" y="17862"/>
                </a:cubicBezTo>
                <a:lnTo>
                  <a:pt x="1957" y="17862"/>
                </a:lnTo>
                <a:cubicBezTo>
                  <a:pt x="2228" y="17862"/>
                  <a:pt x="2448" y="17642"/>
                  <a:pt x="2448" y="17371"/>
                </a:cubicBezTo>
                <a:lnTo>
                  <a:pt x="2448" y="15632"/>
                </a:lnTo>
                <a:cubicBezTo>
                  <a:pt x="2448" y="15529"/>
                  <a:pt x="2532" y="15443"/>
                  <a:pt x="2637" y="15443"/>
                </a:cubicBezTo>
                <a:lnTo>
                  <a:pt x="2911" y="15443"/>
                </a:lnTo>
                <a:cubicBezTo>
                  <a:pt x="3182" y="15443"/>
                  <a:pt x="3402" y="15223"/>
                  <a:pt x="3402" y="14952"/>
                </a:cubicBezTo>
                <a:lnTo>
                  <a:pt x="3402" y="14674"/>
                </a:lnTo>
                <a:cubicBezTo>
                  <a:pt x="3402" y="14403"/>
                  <a:pt x="3182" y="14183"/>
                  <a:pt x="2911" y="14183"/>
                </a:cubicBezTo>
                <a:lnTo>
                  <a:pt x="2637" y="14183"/>
                </a:lnTo>
                <a:cubicBezTo>
                  <a:pt x="2533" y="14183"/>
                  <a:pt x="2448" y="14099"/>
                  <a:pt x="2448" y="13994"/>
                </a:cubicBezTo>
                <a:lnTo>
                  <a:pt x="2448" y="12258"/>
                </a:lnTo>
                <a:cubicBezTo>
                  <a:pt x="2448" y="11987"/>
                  <a:pt x="2228" y="11767"/>
                  <a:pt x="1957" y="11767"/>
                </a:cubicBezTo>
                <a:lnTo>
                  <a:pt x="1681" y="11767"/>
                </a:lnTo>
                <a:cubicBezTo>
                  <a:pt x="1578" y="11767"/>
                  <a:pt x="1492" y="11682"/>
                  <a:pt x="1492" y="11577"/>
                </a:cubicBezTo>
                <a:lnTo>
                  <a:pt x="1492" y="11302"/>
                </a:lnTo>
                <a:cubicBezTo>
                  <a:pt x="1492" y="11199"/>
                  <a:pt x="1576" y="11113"/>
                  <a:pt x="1681" y="11113"/>
                </a:cubicBezTo>
                <a:lnTo>
                  <a:pt x="1957" y="11113"/>
                </a:lnTo>
                <a:cubicBezTo>
                  <a:pt x="2228" y="11113"/>
                  <a:pt x="2448" y="10893"/>
                  <a:pt x="2448" y="10622"/>
                </a:cubicBezTo>
                <a:lnTo>
                  <a:pt x="2448" y="8887"/>
                </a:lnTo>
                <a:cubicBezTo>
                  <a:pt x="2448" y="8782"/>
                  <a:pt x="2532" y="8698"/>
                  <a:pt x="2637" y="8698"/>
                </a:cubicBezTo>
                <a:lnTo>
                  <a:pt x="2911" y="8697"/>
                </a:lnTo>
                <a:cubicBezTo>
                  <a:pt x="3181" y="8695"/>
                  <a:pt x="3401" y="8475"/>
                  <a:pt x="3401" y="8206"/>
                </a:cubicBezTo>
                <a:lnTo>
                  <a:pt x="3401" y="7932"/>
                </a:lnTo>
                <a:cubicBezTo>
                  <a:pt x="3401" y="7662"/>
                  <a:pt x="3181" y="7441"/>
                  <a:pt x="2911" y="7441"/>
                </a:cubicBezTo>
                <a:lnTo>
                  <a:pt x="2637" y="7441"/>
                </a:lnTo>
                <a:cubicBezTo>
                  <a:pt x="2533" y="7441"/>
                  <a:pt x="2448" y="7355"/>
                  <a:pt x="2448" y="7251"/>
                </a:cubicBezTo>
                <a:lnTo>
                  <a:pt x="2448" y="5416"/>
                </a:lnTo>
                <a:lnTo>
                  <a:pt x="2516" y="5416"/>
                </a:lnTo>
                <a:cubicBezTo>
                  <a:pt x="2603" y="5416"/>
                  <a:pt x="2680" y="5375"/>
                  <a:pt x="2730" y="5311"/>
                </a:cubicBezTo>
                <a:lnTo>
                  <a:pt x="2758" y="5311"/>
                </a:lnTo>
                <a:cubicBezTo>
                  <a:pt x="2998" y="5311"/>
                  <a:pt x="3355" y="5216"/>
                  <a:pt x="3556" y="4846"/>
                </a:cubicBezTo>
                <a:cubicBezTo>
                  <a:pt x="3645" y="4682"/>
                  <a:pt x="3868" y="4004"/>
                  <a:pt x="4051" y="3402"/>
                </a:cubicBezTo>
                <a:cubicBezTo>
                  <a:pt x="4065" y="3354"/>
                  <a:pt x="4047" y="3305"/>
                  <a:pt x="4008" y="3277"/>
                </a:cubicBezTo>
                <a:cubicBezTo>
                  <a:pt x="4270" y="2411"/>
                  <a:pt x="4536" y="1419"/>
                  <a:pt x="4574" y="988"/>
                </a:cubicBezTo>
                <a:cubicBezTo>
                  <a:pt x="4596" y="717"/>
                  <a:pt x="4540" y="507"/>
                  <a:pt x="4404" y="366"/>
                </a:cubicBezTo>
                <a:cubicBezTo>
                  <a:pt x="4271" y="227"/>
                  <a:pt x="4099" y="196"/>
                  <a:pt x="4013" y="190"/>
                </a:cubicBezTo>
                <a:cubicBezTo>
                  <a:pt x="3992" y="151"/>
                  <a:pt x="3949" y="126"/>
                  <a:pt x="3902" y="126"/>
                </a:cubicBezTo>
                <a:cubicBezTo>
                  <a:pt x="3873" y="126"/>
                  <a:pt x="3846" y="135"/>
                  <a:pt x="3826" y="151"/>
                </a:cubicBezTo>
                <a:cubicBezTo>
                  <a:pt x="3787" y="62"/>
                  <a:pt x="3697" y="1"/>
                  <a:pt x="3594" y="1"/>
                </a:cubicBezTo>
                <a:cubicBezTo>
                  <a:pt x="3452" y="1"/>
                  <a:pt x="3339" y="115"/>
                  <a:pt x="3339" y="256"/>
                </a:cubicBezTo>
                <a:cubicBezTo>
                  <a:pt x="3339" y="396"/>
                  <a:pt x="3452" y="509"/>
                  <a:pt x="3594" y="509"/>
                </a:cubicBezTo>
                <a:cubicBezTo>
                  <a:pt x="3697" y="509"/>
                  <a:pt x="3787" y="447"/>
                  <a:pt x="3826" y="359"/>
                </a:cubicBezTo>
                <a:cubicBezTo>
                  <a:pt x="3848" y="374"/>
                  <a:pt x="3874" y="385"/>
                  <a:pt x="3902" y="385"/>
                </a:cubicBezTo>
                <a:cubicBezTo>
                  <a:pt x="3941" y="385"/>
                  <a:pt x="3973" y="368"/>
                  <a:pt x="3998" y="341"/>
                </a:cubicBezTo>
                <a:cubicBezTo>
                  <a:pt x="4058" y="345"/>
                  <a:pt x="4196" y="366"/>
                  <a:pt x="4297" y="473"/>
                </a:cubicBezTo>
                <a:cubicBezTo>
                  <a:pt x="4399" y="580"/>
                  <a:pt x="4441" y="749"/>
                  <a:pt x="4422" y="974"/>
                </a:cubicBezTo>
                <a:cubicBezTo>
                  <a:pt x="4384" y="1400"/>
                  <a:pt x="4122" y="2379"/>
                  <a:pt x="3863" y="3234"/>
                </a:cubicBezTo>
                <a:cubicBezTo>
                  <a:pt x="3817" y="3236"/>
                  <a:pt x="3774" y="3267"/>
                  <a:pt x="3759" y="3315"/>
                </a:cubicBezTo>
                <a:cubicBezTo>
                  <a:pt x="3534" y="4055"/>
                  <a:pt x="3345" y="4596"/>
                  <a:pt x="3288" y="4702"/>
                </a:cubicBezTo>
                <a:cubicBezTo>
                  <a:pt x="3143" y="4970"/>
                  <a:pt x="2890" y="5009"/>
                  <a:pt x="2758" y="5009"/>
                </a:cubicBezTo>
                <a:cubicBezTo>
                  <a:pt x="2755" y="5009"/>
                  <a:pt x="2751" y="5008"/>
                  <a:pt x="2747" y="5008"/>
                </a:cubicBezTo>
                <a:cubicBezTo>
                  <a:pt x="2700" y="4928"/>
                  <a:pt x="2613" y="4873"/>
                  <a:pt x="2515" y="4873"/>
                </a:cubicBezTo>
                <a:lnTo>
                  <a:pt x="2075" y="4873"/>
                </a:lnTo>
                <a:cubicBezTo>
                  <a:pt x="1975" y="4873"/>
                  <a:pt x="1888" y="4928"/>
                  <a:pt x="1842" y="5008"/>
                </a:cubicBezTo>
                <a:cubicBezTo>
                  <a:pt x="1840" y="5008"/>
                  <a:pt x="1839" y="5008"/>
                  <a:pt x="1837" y="5008"/>
                </a:cubicBezTo>
                <a:cubicBezTo>
                  <a:pt x="1705" y="5008"/>
                  <a:pt x="1453" y="4969"/>
                  <a:pt x="1309" y="4702"/>
                </a:cubicBezTo>
                <a:cubicBezTo>
                  <a:pt x="1252" y="4596"/>
                  <a:pt x="1063" y="4055"/>
                  <a:pt x="837" y="3315"/>
                </a:cubicBezTo>
                <a:cubicBezTo>
                  <a:pt x="823" y="3267"/>
                  <a:pt x="781" y="3236"/>
                  <a:pt x="734" y="3234"/>
                </a:cubicBezTo>
                <a:cubicBezTo>
                  <a:pt x="475" y="2379"/>
                  <a:pt x="213" y="1400"/>
                  <a:pt x="174" y="974"/>
                </a:cubicBezTo>
                <a:cubicBezTo>
                  <a:pt x="154" y="749"/>
                  <a:pt x="197" y="580"/>
                  <a:pt x="300" y="473"/>
                </a:cubicBezTo>
                <a:cubicBezTo>
                  <a:pt x="401" y="366"/>
                  <a:pt x="539" y="345"/>
                  <a:pt x="599" y="341"/>
                </a:cubicBezTo>
                <a:cubicBezTo>
                  <a:pt x="622" y="368"/>
                  <a:pt x="657" y="385"/>
                  <a:pt x="695" y="385"/>
                </a:cubicBezTo>
                <a:cubicBezTo>
                  <a:pt x="724" y="385"/>
                  <a:pt x="750" y="375"/>
                  <a:pt x="771" y="359"/>
                </a:cubicBezTo>
                <a:cubicBezTo>
                  <a:pt x="811" y="448"/>
                  <a:pt x="900" y="509"/>
                  <a:pt x="1003" y="509"/>
                </a:cubicBezTo>
                <a:cubicBezTo>
                  <a:pt x="1144" y="509"/>
                  <a:pt x="1258" y="396"/>
                  <a:pt x="1258" y="255"/>
                </a:cubicBezTo>
                <a:cubicBezTo>
                  <a:pt x="1258" y="115"/>
                  <a:pt x="1144" y="1"/>
                  <a:pt x="1003" y="1"/>
                </a:cubicBezTo>
                <a:close/>
              </a:path>
            </a:pathLst>
          </a:custGeom>
          <a:gradFill>
            <a:gsLst>
              <a:gs pos="0">
                <a:schemeClr val="lt2"/>
              </a:gs>
              <a:gs pos="33000">
                <a:schemeClr val="accent1"/>
              </a:gs>
              <a:gs pos="49000">
                <a:schemeClr val="accent2"/>
              </a:gs>
              <a:gs pos="80000">
                <a:schemeClr val="accent3"/>
              </a:gs>
              <a:gs pos="100000">
                <a:schemeClr val="accent4"/>
              </a:gs>
            </a:gsLst>
            <a:lin ang="5400012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2" name="Google Shape;1373;p26">
            <a:extLst>
              <a:ext uri="{FF2B5EF4-FFF2-40B4-BE49-F238E27FC236}">
                <a16:creationId xmlns:a16="http://schemas.microsoft.com/office/drawing/2014/main" id="{7AC3B2DC-6D56-4A53-B285-DDDBF7F3F3BB}"/>
              </a:ext>
            </a:extLst>
          </p:cNvPr>
          <p:cNvGrpSpPr/>
          <p:nvPr/>
        </p:nvGrpSpPr>
        <p:grpSpPr>
          <a:xfrm>
            <a:off x="196524" y="3080637"/>
            <a:ext cx="302379" cy="304740"/>
            <a:chOff x="824779" y="3057301"/>
            <a:chExt cx="302379" cy="304740"/>
          </a:xfrm>
        </p:grpSpPr>
        <p:sp>
          <p:nvSpPr>
            <p:cNvPr id="13" name="Google Shape;1374;p26">
              <a:extLst>
                <a:ext uri="{FF2B5EF4-FFF2-40B4-BE49-F238E27FC236}">
                  <a16:creationId xmlns:a16="http://schemas.microsoft.com/office/drawing/2014/main" id="{1542997C-7D30-403A-86C7-543B0F747AD2}"/>
                </a:ext>
              </a:extLst>
            </p:cNvPr>
            <p:cNvSpPr/>
            <p:nvPr/>
          </p:nvSpPr>
          <p:spPr>
            <a:xfrm>
              <a:off x="824779" y="3057301"/>
              <a:ext cx="194047" cy="189823"/>
            </a:xfrm>
            <a:custGeom>
              <a:avLst/>
              <a:gdLst/>
              <a:ahLst/>
              <a:cxnLst/>
              <a:rect l="l" t="t" r="r" b="b"/>
              <a:pathLst>
                <a:path w="1562" h="1528" extrusionOk="0">
                  <a:moveTo>
                    <a:pt x="626" y="76"/>
                  </a:moveTo>
                  <a:cubicBezTo>
                    <a:pt x="748" y="82"/>
                    <a:pt x="861" y="137"/>
                    <a:pt x="943" y="229"/>
                  </a:cubicBezTo>
                  <a:lnTo>
                    <a:pt x="1458" y="806"/>
                  </a:lnTo>
                  <a:lnTo>
                    <a:pt x="769" y="1420"/>
                  </a:lnTo>
                  <a:lnTo>
                    <a:pt x="255" y="843"/>
                  </a:lnTo>
                  <a:cubicBezTo>
                    <a:pt x="85" y="654"/>
                    <a:pt x="103" y="361"/>
                    <a:pt x="292" y="192"/>
                  </a:cubicBezTo>
                  <a:cubicBezTo>
                    <a:pt x="377" y="117"/>
                    <a:pt x="486" y="76"/>
                    <a:pt x="598" y="76"/>
                  </a:cubicBezTo>
                  <a:close/>
                  <a:moveTo>
                    <a:pt x="600" y="0"/>
                  </a:moveTo>
                  <a:cubicBezTo>
                    <a:pt x="467" y="0"/>
                    <a:pt x="341" y="47"/>
                    <a:pt x="241" y="137"/>
                  </a:cubicBezTo>
                  <a:cubicBezTo>
                    <a:pt x="20" y="334"/>
                    <a:pt x="1" y="673"/>
                    <a:pt x="198" y="894"/>
                  </a:cubicBezTo>
                  <a:lnTo>
                    <a:pt x="762" y="1528"/>
                  </a:lnTo>
                  <a:lnTo>
                    <a:pt x="1562" y="814"/>
                  </a:lnTo>
                  <a:lnTo>
                    <a:pt x="998" y="180"/>
                  </a:lnTo>
                  <a:cubicBezTo>
                    <a:pt x="902" y="73"/>
                    <a:pt x="772" y="9"/>
                    <a:pt x="629" y="1"/>
                  </a:cubicBezTo>
                  <a:cubicBezTo>
                    <a:pt x="619" y="1"/>
                    <a:pt x="610" y="0"/>
                    <a:pt x="6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375;p26">
              <a:extLst>
                <a:ext uri="{FF2B5EF4-FFF2-40B4-BE49-F238E27FC236}">
                  <a16:creationId xmlns:a16="http://schemas.microsoft.com/office/drawing/2014/main" id="{280983A6-4B87-44D7-BA55-798A5490922F}"/>
                </a:ext>
              </a:extLst>
            </p:cNvPr>
            <p:cNvSpPr/>
            <p:nvPr/>
          </p:nvSpPr>
          <p:spPr>
            <a:xfrm>
              <a:off x="932987" y="3172341"/>
              <a:ext cx="194171" cy="189699"/>
            </a:xfrm>
            <a:custGeom>
              <a:avLst/>
              <a:gdLst/>
              <a:ahLst/>
              <a:cxnLst/>
              <a:rect l="l" t="t" r="r" b="b"/>
              <a:pathLst>
                <a:path w="1563" h="1527" extrusionOk="0">
                  <a:moveTo>
                    <a:pt x="812" y="371"/>
                  </a:moveTo>
                  <a:cubicBezTo>
                    <a:pt x="840" y="371"/>
                    <a:pt x="867" y="382"/>
                    <a:pt x="887" y="404"/>
                  </a:cubicBezTo>
                  <a:cubicBezTo>
                    <a:pt x="924" y="445"/>
                    <a:pt x="920" y="510"/>
                    <a:pt x="879" y="545"/>
                  </a:cubicBezTo>
                  <a:cubicBezTo>
                    <a:pt x="860" y="562"/>
                    <a:pt x="837" y="571"/>
                    <a:pt x="814" y="571"/>
                  </a:cubicBezTo>
                  <a:cubicBezTo>
                    <a:pt x="786" y="571"/>
                    <a:pt x="759" y="559"/>
                    <a:pt x="739" y="537"/>
                  </a:cubicBezTo>
                  <a:cubicBezTo>
                    <a:pt x="701" y="496"/>
                    <a:pt x="705" y="434"/>
                    <a:pt x="746" y="397"/>
                  </a:cubicBezTo>
                  <a:cubicBezTo>
                    <a:pt x="765" y="379"/>
                    <a:pt x="789" y="371"/>
                    <a:pt x="812" y="371"/>
                  </a:cubicBezTo>
                  <a:close/>
                  <a:moveTo>
                    <a:pt x="378" y="581"/>
                  </a:moveTo>
                  <a:cubicBezTo>
                    <a:pt x="405" y="581"/>
                    <a:pt x="432" y="592"/>
                    <a:pt x="452" y="614"/>
                  </a:cubicBezTo>
                  <a:cubicBezTo>
                    <a:pt x="489" y="655"/>
                    <a:pt x="485" y="719"/>
                    <a:pt x="444" y="755"/>
                  </a:cubicBezTo>
                  <a:cubicBezTo>
                    <a:pt x="425" y="772"/>
                    <a:pt x="402" y="780"/>
                    <a:pt x="379" y="780"/>
                  </a:cubicBezTo>
                  <a:cubicBezTo>
                    <a:pt x="351" y="780"/>
                    <a:pt x="324" y="769"/>
                    <a:pt x="304" y="747"/>
                  </a:cubicBezTo>
                  <a:cubicBezTo>
                    <a:pt x="266" y="706"/>
                    <a:pt x="270" y="644"/>
                    <a:pt x="311" y="607"/>
                  </a:cubicBezTo>
                  <a:cubicBezTo>
                    <a:pt x="330" y="589"/>
                    <a:pt x="354" y="581"/>
                    <a:pt x="378" y="581"/>
                  </a:cubicBezTo>
                  <a:close/>
                  <a:moveTo>
                    <a:pt x="791" y="746"/>
                  </a:moveTo>
                  <a:cubicBezTo>
                    <a:pt x="818" y="746"/>
                    <a:pt x="845" y="757"/>
                    <a:pt x="865" y="779"/>
                  </a:cubicBezTo>
                  <a:cubicBezTo>
                    <a:pt x="903" y="820"/>
                    <a:pt x="899" y="883"/>
                    <a:pt x="858" y="920"/>
                  </a:cubicBezTo>
                  <a:cubicBezTo>
                    <a:pt x="839" y="937"/>
                    <a:pt x="815" y="945"/>
                    <a:pt x="792" y="945"/>
                  </a:cubicBezTo>
                  <a:cubicBezTo>
                    <a:pt x="764" y="945"/>
                    <a:pt x="737" y="934"/>
                    <a:pt x="716" y="912"/>
                  </a:cubicBezTo>
                  <a:cubicBezTo>
                    <a:pt x="680" y="871"/>
                    <a:pt x="684" y="808"/>
                    <a:pt x="725" y="772"/>
                  </a:cubicBezTo>
                  <a:cubicBezTo>
                    <a:pt x="744" y="754"/>
                    <a:pt x="768" y="746"/>
                    <a:pt x="791" y="746"/>
                  </a:cubicBezTo>
                  <a:close/>
                  <a:moveTo>
                    <a:pt x="1253" y="866"/>
                  </a:moveTo>
                  <a:cubicBezTo>
                    <a:pt x="1281" y="866"/>
                    <a:pt x="1308" y="877"/>
                    <a:pt x="1328" y="899"/>
                  </a:cubicBezTo>
                  <a:cubicBezTo>
                    <a:pt x="1365" y="941"/>
                    <a:pt x="1361" y="1004"/>
                    <a:pt x="1320" y="1040"/>
                  </a:cubicBezTo>
                  <a:cubicBezTo>
                    <a:pt x="1301" y="1057"/>
                    <a:pt x="1278" y="1066"/>
                    <a:pt x="1254" y="1066"/>
                  </a:cubicBezTo>
                  <a:cubicBezTo>
                    <a:pt x="1227" y="1066"/>
                    <a:pt x="1200" y="1054"/>
                    <a:pt x="1180" y="1032"/>
                  </a:cubicBezTo>
                  <a:cubicBezTo>
                    <a:pt x="1143" y="992"/>
                    <a:pt x="1146" y="929"/>
                    <a:pt x="1187" y="891"/>
                  </a:cubicBezTo>
                  <a:cubicBezTo>
                    <a:pt x="1206" y="874"/>
                    <a:pt x="1230" y="866"/>
                    <a:pt x="1253" y="866"/>
                  </a:cubicBezTo>
                  <a:close/>
                  <a:moveTo>
                    <a:pt x="814" y="1170"/>
                  </a:moveTo>
                  <a:cubicBezTo>
                    <a:pt x="842" y="1170"/>
                    <a:pt x="869" y="1182"/>
                    <a:pt x="888" y="1203"/>
                  </a:cubicBezTo>
                  <a:cubicBezTo>
                    <a:pt x="925" y="1244"/>
                    <a:pt x="921" y="1308"/>
                    <a:pt x="880" y="1345"/>
                  </a:cubicBezTo>
                  <a:cubicBezTo>
                    <a:pt x="861" y="1362"/>
                    <a:pt x="838" y="1370"/>
                    <a:pt x="815" y="1370"/>
                  </a:cubicBezTo>
                  <a:cubicBezTo>
                    <a:pt x="787" y="1370"/>
                    <a:pt x="760" y="1358"/>
                    <a:pt x="740" y="1336"/>
                  </a:cubicBezTo>
                  <a:cubicBezTo>
                    <a:pt x="703" y="1295"/>
                    <a:pt x="706" y="1233"/>
                    <a:pt x="747" y="1196"/>
                  </a:cubicBezTo>
                  <a:cubicBezTo>
                    <a:pt x="766" y="1179"/>
                    <a:pt x="790" y="1170"/>
                    <a:pt x="814" y="1170"/>
                  </a:cubicBezTo>
                  <a:close/>
                  <a:moveTo>
                    <a:pt x="793" y="0"/>
                  </a:moveTo>
                  <a:lnTo>
                    <a:pt x="0" y="706"/>
                  </a:lnTo>
                  <a:lnTo>
                    <a:pt x="575" y="1350"/>
                  </a:lnTo>
                  <a:cubicBezTo>
                    <a:pt x="680" y="1467"/>
                    <a:pt x="825" y="1527"/>
                    <a:pt x="971" y="1527"/>
                  </a:cubicBezTo>
                  <a:cubicBezTo>
                    <a:pt x="1097" y="1527"/>
                    <a:pt x="1223" y="1483"/>
                    <a:pt x="1324" y="1393"/>
                  </a:cubicBezTo>
                  <a:cubicBezTo>
                    <a:pt x="1543" y="1198"/>
                    <a:pt x="1563" y="862"/>
                    <a:pt x="1368" y="644"/>
                  </a:cubicBezTo>
                  <a:lnTo>
                    <a:pt x="793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" name="Google Shape;1379;p26">
            <a:extLst>
              <a:ext uri="{FF2B5EF4-FFF2-40B4-BE49-F238E27FC236}">
                <a16:creationId xmlns:a16="http://schemas.microsoft.com/office/drawing/2014/main" id="{E1ED8B99-1360-488E-9B43-B8C187D66859}"/>
              </a:ext>
            </a:extLst>
          </p:cNvPr>
          <p:cNvGrpSpPr/>
          <p:nvPr/>
        </p:nvGrpSpPr>
        <p:grpSpPr>
          <a:xfrm>
            <a:off x="3430700" y="1338800"/>
            <a:ext cx="273229" cy="325151"/>
            <a:chOff x="12661730" y="3655706"/>
            <a:chExt cx="201378" cy="239646"/>
          </a:xfrm>
        </p:grpSpPr>
        <p:sp>
          <p:nvSpPr>
            <p:cNvPr id="16" name="Google Shape;1380;p26">
              <a:extLst>
                <a:ext uri="{FF2B5EF4-FFF2-40B4-BE49-F238E27FC236}">
                  <a16:creationId xmlns:a16="http://schemas.microsoft.com/office/drawing/2014/main" id="{89154F68-EE99-467A-B5CC-A7327835E76D}"/>
                </a:ext>
              </a:extLst>
            </p:cNvPr>
            <p:cNvSpPr/>
            <p:nvPr/>
          </p:nvSpPr>
          <p:spPr>
            <a:xfrm>
              <a:off x="12743351" y="3655706"/>
              <a:ext cx="117894" cy="137026"/>
            </a:xfrm>
            <a:custGeom>
              <a:avLst/>
              <a:gdLst/>
              <a:ahLst/>
              <a:cxnLst/>
              <a:rect l="l" t="t" r="r" b="b"/>
              <a:pathLst>
                <a:path w="949" h="1103" extrusionOk="0">
                  <a:moveTo>
                    <a:pt x="554" y="0"/>
                  </a:moveTo>
                  <a:lnTo>
                    <a:pt x="1" y="845"/>
                  </a:lnTo>
                  <a:lnTo>
                    <a:pt x="395" y="1102"/>
                  </a:lnTo>
                  <a:lnTo>
                    <a:pt x="948" y="259"/>
                  </a:lnTo>
                  <a:lnTo>
                    <a:pt x="55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381;p26">
              <a:extLst>
                <a:ext uri="{FF2B5EF4-FFF2-40B4-BE49-F238E27FC236}">
                  <a16:creationId xmlns:a16="http://schemas.microsoft.com/office/drawing/2014/main" id="{C91F1D35-32B6-4A30-86C2-B89034911AB8}"/>
                </a:ext>
              </a:extLst>
            </p:cNvPr>
            <p:cNvSpPr/>
            <p:nvPr/>
          </p:nvSpPr>
          <p:spPr>
            <a:xfrm>
              <a:off x="12751551" y="3757578"/>
              <a:ext cx="29691" cy="30188"/>
            </a:xfrm>
            <a:custGeom>
              <a:avLst/>
              <a:gdLst/>
              <a:ahLst/>
              <a:cxnLst/>
              <a:rect l="l" t="t" r="r" b="b"/>
              <a:pathLst>
                <a:path w="239" h="243" extrusionOk="0">
                  <a:moveTo>
                    <a:pt x="99" y="1"/>
                  </a:moveTo>
                  <a:lnTo>
                    <a:pt x="0" y="150"/>
                  </a:lnTo>
                  <a:lnTo>
                    <a:pt x="141" y="242"/>
                  </a:lnTo>
                  <a:lnTo>
                    <a:pt x="239" y="93"/>
                  </a:lnTo>
                  <a:lnTo>
                    <a:pt x="9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382;p26">
              <a:extLst>
                <a:ext uri="{FF2B5EF4-FFF2-40B4-BE49-F238E27FC236}">
                  <a16:creationId xmlns:a16="http://schemas.microsoft.com/office/drawing/2014/main" id="{D589DA83-7873-4247-AD06-4424B4D1D375}"/>
                </a:ext>
              </a:extLst>
            </p:cNvPr>
            <p:cNvSpPr/>
            <p:nvPr/>
          </p:nvSpPr>
          <p:spPr>
            <a:xfrm>
              <a:off x="12827333" y="3719438"/>
              <a:ext cx="26088" cy="26088"/>
            </a:xfrm>
            <a:custGeom>
              <a:avLst/>
              <a:gdLst/>
              <a:ahLst/>
              <a:cxnLst/>
              <a:rect l="l" t="t" r="r" b="b"/>
              <a:pathLst>
                <a:path w="210" h="210" extrusionOk="0">
                  <a:moveTo>
                    <a:pt x="106" y="52"/>
                  </a:moveTo>
                  <a:cubicBezTo>
                    <a:pt x="133" y="52"/>
                    <a:pt x="158" y="77"/>
                    <a:pt x="158" y="104"/>
                  </a:cubicBezTo>
                  <a:cubicBezTo>
                    <a:pt x="158" y="134"/>
                    <a:pt x="135" y="157"/>
                    <a:pt x="106" y="157"/>
                  </a:cubicBezTo>
                  <a:cubicBezTo>
                    <a:pt x="76" y="157"/>
                    <a:pt x="53" y="134"/>
                    <a:pt x="53" y="104"/>
                  </a:cubicBezTo>
                  <a:cubicBezTo>
                    <a:pt x="53" y="75"/>
                    <a:pt x="76" y="52"/>
                    <a:pt x="106" y="52"/>
                  </a:cubicBezTo>
                  <a:close/>
                  <a:moveTo>
                    <a:pt x="106" y="0"/>
                  </a:moveTo>
                  <a:cubicBezTo>
                    <a:pt x="48" y="0"/>
                    <a:pt x="0" y="47"/>
                    <a:pt x="0" y="104"/>
                  </a:cubicBezTo>
                  <a:cubicBezTo>
                    <a:pt x="0" y="162"/>
                    <a:pt x="48" y="210"/>
                    <a:pt x="106" y="210"/>
                  </a:cubicBezTo>
                  <a:cubicBezTo>
                    <a:pt x="163" y="210"/>
                    <a:pt x="210" y="162"/>
                    <a:pt x="210" y="104"/>
                  </a:cubicBezTo>
                  <a:cubicBezTo>
                    <a:pt x="210" y="47"/>
                    <a:pt x="163" y="0"/>
                    <a:pt x="10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383;p26">
              <a:extLst>
                <a:ext uri="{FF2B5EF4-FFF2-40B4-BE49-F238E27FC236}">
                  <a16:creationId xmlns:a16="http://schemas.microsoft.com/office/drawing/2014/main" id="{79862013-B149-45B1-A28E-D31CB5646912}"/>
                </a:ext>
              </a:extLst>
            </p:cNvPr>
            <p:cNvSpPr/>
            <p:nvPr/>
          </p:nvSpPr>
          <p:spPr>
            <a:xfrm>
              <a:off x="12689185" y="3735465"/>
              <a:ext cx="173922" cy="133175"/>
            </a:xfrm>
            <a:custGeom>
              <a:avLst/>
              <a:gdLst/>
              <a:ahLst/>
              <a:cxnLst/>
              <a:rect l="l" t="t" r="r" b="b"/>
              <a:pathLst>
                <a:path w="1400" h="1072" extrusionOk="0">
                  <a:moveTo>
                    <a:pt x="1307" y="1"/>
                  </a:moveTo>
                  <a:lnTo>
                    <a:pt x="1218" y="52"/>
                  </a:lnTo>
                  <a:cubicBezTo>
                    <a:pt x="1269" y="144"/>
                    <a:pt x="1296" y="250"/>
                    <a:pt x="1296" y="355"/>
                  </a:cubicBezTo>
                  <a:cubicBezTo>
                    <a:pt x="1296" y="695"/>
                    <a:pt x="1020" y="971"/>
                    <a:pt x="681" y="971"/>
                  </a:cubicBezTo>
                  <a:cubicBezTo>
                    <a:pt x="416" y="971"/>
                    <a:pt x="181" y="802"/>
                    <a:pt x="98" y="549"/>
                  </a:cubicBezTo>
                  <a:lnTo>
                    <a:pt x="1" y="582"/>
                  </a:lnTo>
                  <a:cubicBezTo>
                    <a:pt x="98" y="875"/>
                    <a:pt x="372" y="1071"/>
                    <a:pt x="681" y="1071"/>
                  </a:cubicBezTo>
                  <a:cubicBezTo>
                    <a:pt x="1076" y="1071"/>
                    <a:pt x="1399" y="751"/>
                    <a:pt x="1400" y="354"/>
                  </a:cubicBezTo>
                  <a:cubicBezTo>
                    <a:pt x="1400" y="230"/>
                    <a:pt x="1368" y="108"/>
                    <a:pt x="130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1384;p26">
              <a:extLst>
                <a:ext uri="{FF2B5EF4-FFF2-40B4-BE49-F238E27FC236}">
                  <a16:creationId xmlns:a16="http://schemas.microsoft.com/office/drawing/2014/main" id="{4F41CBF7-394A-43E4-B4BE-500B44A03116}"/>
                </a:ext>
              </a:extLst>
            </p:cNvPr>
            <p:cNvSpPr/>
            <p:nvPr/>
          </p:nvSpPr>
          <p:spPr>
            <a:xfrm>
              <a:off x="12661730" y="3800439"/>
              <a:ext cx="123609" cy="13293"/>
            </a:xfrm>
            <a:custGeom>
              <a:avLst/>
              <a:gdLst/>
              <a:ahLst/>
              <a:cxnLst/>
              <a:rect l="l" t="t" r="r" b="b"/>
              <a:pathLst>
                <a:path w="995" h="107" extrusionOk="0">
                  <a:moveTo>
                    <a:pt x="53" y="1"/>
                  </a:moveTo>
                  <a:cubicBezTo>
                    <a:pt x="23" y="1"/>
                    <a:pt x="1" y="24"/>
                    <a:pt x="1" y="54"/>
                  </a:cubicBezTo>
                  <a:cubicBezTo>
                    <a:pt x="1" y="83"/>
                    <a:pt x="23" y="106"/>
                    <a:pt x="53" y="106"/>
                  </a:cubicBezTo>
                  <a:lnTo>
                    <a:pt x="942" y="106"/>
                  </a:lnTo>
                  <a:cubicBezTo>
                    <a:pt x="970" y="106"/>
                    <a:pt x="993" y="83"/>
                    <a:pt x="994" y="54"/>
                  </a:cubicBezTo>
                  <a:cubicBezTo>
                    <a:pt x="994" y="24"/>
                    <a:pt x="972" y="1"/>
                    <a:pt x="94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1385;p26">
              <a:extLst>
                <a:ext uri="{FF2B5EF4-FFF2-40B4-BE49-F238E27FC236}">
                  <a16:creationId xmlns:a16="http://schemas.microsoft.com/office/drawing/2014/main" id="{DC980AD2-0FA2-4E79-A206-6B662C2CCF59}"/>
                </a:ext>
              </a:extLst>
            </p:cNvPr>
            <p:cNvSpPr/>
            <p:nvPr/>
          </p:nvSpPr>
          <p:spPr>
            <a:xfrm>
              <a:off x="12718629" y="3855723"/>
              <a:ext cx="31430" cy="39629"/>
            </a:xfrm>
            <a:custGeom>
              <a:avLst/>
              <a:gdLst/>
              <a:ahLst/>
              <a:cxnLst/>
              <a:rect l="l" t="t" r="r" b="b"/>
              <a:pathLst>
                <a:path w="253" h="319" extrusionOk="0">
                  <a:moveTo>
                    <a:pt x="133" y="1"/>
                  </a:moveTo>
                  <a:lnTo>
                    <a:pt x="19" y="220"/>
                  </a:lnTo>
                  <a:cubicBezTo>
                    <a:pt x="0" y="252"/>
                    <a:pt x="14" y="293"/>
                    <a:pt x="46" y="311"/>
                  </a:cubicBezTo>
                  <a:cubicBezTo>
                    <a:pt x="56" y="316"/>
                    <a:pt x="67" y="318"/>
                    <a:pt x="78" y="318"/>
                  </a:cubicBezTo>
                  <a:cubicBezTo>
                    <a:pt x="102" y="318"/>
                    <a:pt x="126" y="305"/>
                    <a:pt x="137" y="282"/>
                  </a:cubicBezTo>
                  <a:lnTo>
                    <a:pt x="252" y="63"/>
                  </a:lnTo>
                  <a:lnTo>
                    <a:pt x="133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1386;p26">
              <a:extLst>
                <a:ext uri="{FF2B5EF4-FFF2-40B4-BE49-F238E27FC236}">
                  <a16:creationId xmlns:a16="http://schemas.microsoft.com/office/drawing/2014/main" id="{F0A312E0-7C71-42EA-B9F5-03F22C4FBFB8}"/>
                </a:ext>
              </a:extLst>
            </p:cNvPr>
            <p:cNvSpPr/>
            <p:nvPr/>
          </p:nvSpPr>
          <p:spPr>
            <a:xfrm>
              <a:off x="12800995" y="3855723"/>
              <a:ext cx="31430" cy="39629"/>
            </a:xfrm>
            <a:custGeom>
              <a:avLst/>
              <a:gdLst/>
              <a:ahLst/>
              <a:cxnLst/>
              <a:rect l="l" t="t" r="r" b="b"/>
              <a:pathLst>
                <a:path w="253" h="319" extrusionOk="0">
                  <a:moveTo>
                    <a:pt x="119" y="1"/>
                  </a:moveTo>
                  <a:lnTo>
                    <a:pt x="0" y="63"/>
                  </a:lnTo>
                  <a:lnTo>
                    <a:pt x="115" y="282"/>
                  </a:lnTo>
                  <a:cubicBezTo>
                    <a:pt x="127" y="305"/>
                    <a:pt x="151" y="318"/>
                    <a:pt x="175" y="318"/>
                  </a:cubicBezTo>
                  <a:cubicBezTo>
                    <a:pt x="186" y="318"/>
                    <a:pt x="196" y="316"/>
                    <a:pt x="206" y="311"/>
                  </a:cubicBezTo>
                  <a:cubicBezTo>
                    <a:pt x="240" y="293"/>
                    <a:pt x="252" y="252"/>
                    <a:pt x="235" y="220"/>
                  </a:cubicBezTo>
                  <a:lnTo>
                    <a:pt x="11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3" name="Google Shape;1387;p26">
            <a:extLst>
              <a:ext uri="{FF2B5EF4-FFF2-40B4-BE49-F238E27FC236}">
                <a16:creationId xmlns:a16="http://schemas.microsoft.com/office/drawing/2014/main" id="{EC9BC4C8-5A5E-4C87-98D2-CCD8BAFF8E4B}"/>
              </a:ext>
            </a:extLst>
          </p:cNvPr>
          <p:cNvSpPr/>
          <p:nvPr/>
        </p:nvSpPr>
        <p:spPr>
          <a:xfrm>
            <a:off x="8093610" y="4420647"/>
            <a:ext cx="372450" cy="372951"/>
          </a:xfrm>
          <a:custGeom>
            <a:avLst/>
            <a:gdLst/>
            <a:ahLst/>
            <a:cxnLst/>
            <a:rect l="l" t="t" r="r" b="b"/>
            <a:pathLst>
              <a:path w="1426" h="1428" extrusionOk="0">
                <a:moveTo>
                  <a:pt x="475" y="1"/>
                </a:moveTo>
                <a:lnTo>
                  <a:pt x="475" y="477"/>
                </a:lnTo>
                <a:lnTo>
                  <a:pt x="0" y="477"/>
                </a:lnTo>
                <a:lnTo>
                  <a:pt x="0" y="953"/>
                </a:lnTo>
                <a:lnTo>
                  <a:pt x="475" y="953"/>
                </a:lnTo>
                <a:lnTo>
                  <a:pt x="475" y="1427"/>
                </a:lnTo>
                <a:lnTo>
                  <a:pt x="951" y="1427"/>
                </a:lnTo>
                <a:lnTo>
                  <a:pt x="951" y="953"/>
                </a:lnTo>
                <a:lnTo>
                  <a:pt x="1425" y="953"/>
                </a:lnTo>
                <a:lnTo>
                  <a:pt x="1425" y="477"/>
                </a:lnTo>
                <a:lnTo>
                  <a:pt x="951" y="477"/>
                </a:lnTo>
                <a:lnTo>
                  <a:pt x="951" y="1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727982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p17"/>
          <p:cNvSpPr txBox="1"/>
          <p:nvPr/>
        </p:nvSpPr>
        <p:spPr>
          <a:xfrm>
            <a:off x="2342668" y="569414"/>
            <a:ext cx="6509330" cy="4004671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Roboto"/>
                <a:ea typeface="Roboto"/>
                <a:cs typeface="Roboto"/>
                <a:sym typeface="Roboto"/>
              </a:rPr>
              <a:t>The </a:t>
            </a:r>
            <a:r>
              <a:rPr lang="en-US" sz="20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2000" dirty="0">
                <a:latin typeface="Roboto"/>
                <a:ea typeface="Roboto"/>
                <a:cs typeface="Roboto"/>
                <a:sym typeface="Roboto"/>
              </a:rPr>
              <a:t> report </a:t>
            </a:r>
            <a:r>
              <a:rPr lang="en-US" sz="2000" dirty="0" err="1">
                <a:latin typeface="Roboto"/>
                <a:ea typeface="Roboto"/>
                <a:cs typeface="Roboto"/>
                <a:sym typeface="Roboto"/>
              </a:rPr>
              <a:t>emphasises</a:t>
            </a:r>
            <a:r>
              <a:rPr lang="en-US" sz="2000" dirty="0">
                <a:latin typeface="Roboto"/>
                <a:ea typeface="Roboto"/>
                <a:cs typeface="Roboto"/>
                <a:sym typeface="Roboto"/>
              </a:rPr>
              <a:t> the need for full implementation of the 15 Immediate and Essential Actions (</a:t>
            </a:r>
            <a:r>
              <a:rPr lang="en-US" sz="2000" dirty="0" err="1">
                <a:latin typeface="Roboto"/>
                <a:ea typeface="Roboto"/>
                <a:cs typeface="Roboto"/>
                <a:sym typeface="Roboto"/>
              </a:rPr>
              <a:t>Hicking</a:t>
            </a:r>
            <a:r>
              <a:rPr lang="en-US" sz="2000" dirty="0">
                <a:latin typeface="Roboto"/>
                <a:ea typeface="Roboto"/>
                <a:cs typeface="Roboto"/>
                <a:sym typeface="Roboto"/>
              </a:rPr>
              <a:t>, 2022).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Roboto"/>
                <a:ea typeface="Roboto"/>
                <a:cs typeface="Roboto"/>
                <a:sym typeface="Roboto"/>
              </a:rPr>
              <a:t>It suggests the deployment of independent review teams for ongoing cases.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Roboto"/>
                <a:ea typeface="Roboto"/>
                <a:cs typeface="Roboto"/>
                <a:sym typeface="Roboto"/>
              </a:rPr>
              <a:t>Recommendations include enhancing staff training on escalation and incident response to identify red-flag cases.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Roboto"/>
                <a:ea typeface="Roboto"/>
                <a:cs typeface="Roboto"/>
                <a:sym typeface="Roboto"/>
              </a:rPr>
              <a:t>It calls for the restoration of functional feedback loops concerning serious incidents involving families, ensuring timely investigations, and visible actions within a specified timeframe.</a:t>
            </a:r>
          </a:p>
        </p:txBody>
      </p:sp>
      <p:grpSp>
        <p:nvGrpSpPr>
          <p:cNvPr id="4" name="Google Shape;890;p20">
            <a:extLst>
              <a:ext uri="{FF2B5EF4-FFF2-40B4-BE49-F238E27FC236}">
                <a16:creationId xmlns:a16="http://schemas.microsoft.com/office/drawing/2014/main" id="{6BE1870E-95E9-424B-86DF-8B58C080C500}"/>
              </a:ext>
            </a:extLst>
          </p:cNvPr>
          <p:cNvGrpSpPr/>
          <p:nvPr/>
        </p:nvGrpSpPr>
        <p:grpSpPr>
          <a:xfrm>
            <a:off x="311700" y="420491"/>
            <a:ext cx="1870846" cy="4246059"/>
            <a:chOff x="4886536" y="1119624"/>
            <a:chExt cx="1500787" cy="3526902"/>
          </a:xfrm>
        </p:grpSpPr>
        <p:sp>
          <p:nvSpPr>
            <p:cNvPr id="7" name="Google Shape;893;p20">
              <a:extLst>
                <a:ext uri="{FF2B5EF4-FFF2-40B4-BE49-F238E27FC236}">
                  <a16:creationId xmlns:a16="http://schemas.microsoft.com/office/drawing/2014/main" id="{8BC1355F-E3C0-4C6F-B2C3-13EFE8D629CF}"/>
                </a:ext>
              </a:extLst>
            </p:cNvPr>
            <p:cNvSpPr/>
            <p:nvPr/>
          </p:nvSpPr>
          <p:spPr>
            <a:xfrm>
              <a:off x="4886797" y="3276691"/>
              <a:ext cx="1500396" cy="1369836"/>
            </a:xfrm>
            <a:custGeom>
              <a:avLst/>
              <a:gdLst/>
              <a:ahLst/>
              <a:cxnLst/>
              <a:rect l="l" t="t" r="r" b="b"/>
              <a:pathLst>
                <a:path w="11492" h="10492" extrusionOk="0">
                  <a:moveTo>
                    <a:pt x="0" y="0"/>
                  </a:moveTo>
                  <a:lnTo>
                    <a:pt x="0" y="7834"/>
                  </a:lnTo>
                  <a:cubicBezTo>
                    <a:pt x="0" y="8536"/>
                    <a:pt x="473" y="9152"/>
                    <a:pt x="1151" y="9332"/>
                  </a:cubicBezTo>
                  <a:lnTo>
                    <a:pt x="5301" y="10434"/>
                  </a:lnTo>
                  <a:cubicBezTo>
                    <a:pt x="5447" y="10472"/>
                    <a:pt x="5596" y="10492"/>
                    <a:pt x="5746" y="10492"/>
                  </a:cubicBezTo>
                  <a:cubicBezTo>
                    <a:pt x="5895" y="10492"/>
                    <a:pt x="6045" y="10472"/>
                    <a:pt x="6190" y="10434"/>
                  </a:cubicBezTo>
                  <a:lnTo>
                    <a:pt x="10340" y="9332"/>
                  </a:lnTo>
                  <a:cubicBezTo>
                    <a:pt x="11020" y="9152"/>
                    <a:pt x="11492" y="8536"/>
                    <a:pt x="11492" y="7834"/>
                  </a:cubicBezTo>
                  <a:lnTo>
                    <a:pt x="1149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" name="Google Shape;891;p20">
              <a:extLst>
                <a:ext uri="{FF2B5EF4-FFF2-40B4-BE49-F238E27FC236}">
                  <a16:creationId xmlns:a16="http://schemas.microsoft.com/office/drawing/2014/main" id="{090458ED-E154-4BB6-B312-E0D4523E9BF0}"/>
                </a:ext>
              </a:extLst>
            </p:cNvPr>
            <p:cNvSpPr/>
            <p:nvPr/>
          </p:nvSpPr>
          <p:spPr>
            <a:xfrm>
              <a:off x="4886536" y="1709822"/>
              <a:ext cx="1500787" cy="2479204"/>
            </a:xfrm>
            <a:custGeom>
              <a:avLst/>
              <a:gdLst/>
              <a:ahLst/>
              <a:cxnLst/>
              <a:rect l="l" t="t" r="r" b="b"/>
              <a:pathLst>
                <a:path w="11495" h="18989" extrusionOk="0">
                  <a:moveTo>
                    <a:pt x="0" y="1"/>
                  </a:moveTo>
                  <a:lnTo>
                    <a:pt x="0" y="18914"/>
                  </a:lnTo>
                  <a:cubicBezTo>
                    <a:pt x="0" y="18955"/>
                    <a:pt x="34" y="18989"/>
                    <a:pt x="75" y="18989"/>
                  </a:cubicBezTo>
                  <a:lnTo>
                    <a:pt x="11420" y="18989"/>
                  </a:lnTo>
                  <a:cubicBezTo>
                    <a:pt x="11462" y="18989"/>
                    <a:pt x="11495" y="18955"/>
                    <a:pt x="11494" y="18914"/>
                  </a:cubicBezTo>
                  <a:lnTo>
                    <a:pt x="1149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2800" b="1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Fira Sans"/>
                  <a:ea typeface="Fira Sans"/>
                  <a:cs typeface="Fira Sans"/>
                  <a:sym typeface="Fira Sans"/>
                </a:rPr>
                <a:t>Short-term Corrective Actions</a:t>
              </a:r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>
                <a:solidFill>
                  <a:schemeClr val="bg1"/>
                </a:solidFill>
              </a:endParaRPr>
            </a:p>
          </p:txBody>
        </p:sp>
        <p:sp>
          <p:nvSpPr>
            <p:cNvPr id="6" name="Google Shape;892;p20">
              <a:extLst>
                <a:ext uri="{FF2B5EF4-FFF2-40B4-BE49-F238E27FC236}">
                  <a16:creationId xmlns:a16="http://schemas.microsoft.com/office/drawing/2014/main" id="{B2986CCE-D5BD-4B2D-8478-5E7A631041DD}"/>
                </a:ext>
              </a:extLst>
            </p:cNvPr>
            <p:cNvSpPr/>
            <p:nvPr/>
          </p:nvSpPr>
          <p:spPr>
            <a:xfrm>
              <a:off x="5143674" y="1119624"/>
              <a:ext cx="1049100" cy="10491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894;p20">
              <a:extLst>
                <a:ext uri="{FF2B5EF4-FFF2-40B4-BE49-F238E27FC236}">
                  <a16:creationId xmlns:a16="http://schemas.microsoft.com/office/drawing/2014/main" id="{38ED3BF5-BDA4-46BC-B453-A1D60BE5C4D2}"/>
                </a:ext>
              </a:extLst>
            </p:cNvPr>
            <p:cNvSpPr/>
            <p:nvPr/>
          </p:nvSpPr>
          <p:spPr>
            <a:xfrm>
              <a:off x="5378416" y="1325603"/>
              <a:ext cx="516731" cy="637141"/>
            </a:xfrm>
            <a:custGeom>
              <a:avLst/>
              <a:gdLst/>
              <a:ahLst/>
              <a:cxnLst/>
              <a:rect l="l" t="t" r="r" b="b"/>
              <a:pathLst>
                <a:path w="1528" h="1884" extrusionOk="0">
                  <a:moveTo>
                    <a:pt x="1122" y="293"/>
                  </a:moveTo>
                  <a:lnTo>
                    <a:pt x="1358" y="465"/>
                  </a:lnTo>
                  <a:lnTo>
                    <a:pt x="1268" y="587"/>
                  </a:lnTo>
                  <a:lnTo>
                    <a:pt x="1032" y="415"/>
                  </a:lnTo>
                  <a:lnTo>
                    <a:pt x="1122" y="293"/>
                  </a:lnTo>
                  <a:close/>
                  <a:moveTo>
                    <a:pt x="910" y="425"/>
                  </a:moveTo>
                  <a:lnTo>
                    <a:pt x="1297" y="707"/>
                  </a:lnTo>
                  <a:lnTo>
                    <a:pt x="1164" y="889"/>
                  </a:lnTo>
                  <a:lnTo>
                    <a:pt x="777" y="607"/>
                  </a:lnTo>
                  <a:lnTo>
                    <a:pt x="910" y="425"/>
                  </a:lnTo>
                  <a:close/>
                  <a:moveTo>
                    <a:pt x="319" y="1423"/>
                  </a:moveTo>
                  <a:lnTo>
                    <a:pt x="528" y="1576"/>
                  </a:lnTo>
                  <a:lnTo>
                    <a:pt x="474" y="1650"/>
                  </a:lnTo>
                  <a:lnTo>
                    <a:pt x="265" y="1498"/>
                  </a:lnTo>
                  <a:lnTo>
                    <a:pt x="319" y="1423"/>
                  </a:lnTo>
                  <a:close/>
                  <a:moveTo>
                    <a:pt x="1478" y="0"/>
                  </a:moveTo>
                  <a:lnTo>
                    <a:pt x="1256" y="303"/>
                  </a:lnTo>
                  <a:lnTo>
                    <a:pt x="1107" y="194"/>
                  </a:lnTo>
                  <a:lnTo>
                    <a:pt x="971" y="382"/>
                  </a:lnTo>
                  <a:lnTo>
                    <a:pt x="894" y="325"/>
                  </a:lnTo>
                  <a:lnTo>
                    <a:pt x="173" y="1315"/>
                  </a:lnTo>
                  <a:lnTo>
                    <a:pt x="263" y="1380"/>
                  </a:lnTo>
                  <a:lnTo>
                    <a:pt x="209" y="1454"/>
                  </a:lnTo>
                  <a:lnTo>
                    <a:pt x="67" y="1351"/>
                  </a:lnTo>
                  <a:lnTo>
                    <a:pt x="0" y="1442"/>
                  </a:lnTo>
                  <a:lnTo>
                    <a:pt x="608" y="1884"/>
                  </a:lnTo>
                  <a:lnTo>
                    <a:pt x="674" y="1794"/>
                  </a:lnTo>
                  <a:lnTo>
                    <a:pt x="532" y="1689"/>
                  </a:lnTo>
                  <a:lnTo>
                    <a:pt x="586" y="1616"/>
                  </a:lnTo>
                  <a:lnTo>
                    <a:pt x="676" y="1681"/>
                  </a:lnTo>
                  <a:lnTo>
                    <a:pt x="1397" y="691"/>
                  </a:lnTo>
                  <a:lnTo>
                    <a:pt x="1320" y="634"/>
                  </a:lnTo>
                  <a:lnTo>
                    <a:pt x="1456" y="448"/>
                  </a:lnTo>
                  <a:lnTo>
                    <a:pt x="1307" y="341"/>
                  </a:lnTo>
                  <a:lnTo>
                    <a:pt x="1528" y="37"/>
                  </a:lnTo>
                  <a:lnTo>
                    <a:pt x="1478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" name="Google Shape;1373;p26">
            <a:extLst>
              <a:ext uri="{FF2B5EF4-FFF2-40B4-BE49-F238E27FC236}">
                <a16:creationId xmlns:a16="http://schemas.microsoft.com/office/drawing/2014/main" id="{2CC340C2-A82E-4375-8539-AAAC5417F606}"/>
              </a:ext>
            </a:extLst>
          </p:cNvPr>
          <p:cNvGrpSpPr/>
          <p:nvPr/>
        </p:nvGrpSpPr>
        <p:grpSpPr>
          <a:xfrm>
            <a:off x="279732" y="172209"/>
            <a:ext cx="302379" cy="304740"/>
            <a:chOff x="824779" y="3057301"/>
            <a:chExt cx="302379" cy="304740"/>
          </a:xfrm>
        </p:grpSpPr>
        <p:sp>
          <p:nvSpPr>
            <p:cNvPr id="12" name="Google Shape;1374;p26">
              <a:extLst>
                <a:ext uri="{FF2B5EF4-FFF2-40B4-BE49-F238E27FC236}">
                  <a16:creationId xmlns:a16="http://schemas.microsoft.com/office/drawing/2014/main" id="{004873E8-228B-43E1-A83A-A41663BF5166}"/>
                </a:ext>
              </a:extLst>
            </p:cNvPr>
            <p:cNvSpPr/>
            <p:nvPr/>
          </p:nvSpPr>
          <p:spPr>
            <a:xfrm>
              <a:off x="824779" y="3057301"/>
              <a:ext cx="194047" cy="189823"/>
            </a:xfrm>
            <a:custGeom>
              <a:avLst/>
              <a:gdLst/>
              <a:ahLst/>
              <a:cxnLst/>
              <a:rect l="l" t="t" r="r" b="b"/>
              <a:pathLst>
                <a:path w="1562" h="1528" extrusionOk="0">
                  <a:moveTo>
                    <a:pt x="626" y="76"/>
                  </a:moveTo>
                  <a:cubicBezTo>
                    <a:pt x="748" y="82"/>
                    <a:pt x="861" y="137"/>
                    <a:pt x="943" y="229"/>
                  </a:cubicBezTo>
                  <a:lnTo>
                    <a:pt x="1458" y="806"/>
                  </a:lnTo>
                  <a:lnTo>
                    <a:pt x="769" y="1420"/>
                  </a:lnTo>
                  <a:lnTo>
                    <a:pt x="255" y="843"/>
                  </a:lnTo>
                  <a:cubicBezTo>
                    <a:pt x="85" y="654"/>
                    <a:pt x="103" y="361"/>
                    <a:pt x="292" y="192"/>
                  </a:cubicBezTo>
                  <a:cubicBezTo>
                    <a:pt x="377" y="117"/>
                    <a:pt x="486" y="76"/>
                    <a:pt x="598" y="76"/>
                  </a:cubicBezTo>
                  <a:close/>
                  <a:moveTo>
                    <a:pt x="600" y="0"/>
                  </a:moveTo>
                  <a:cubicBezTo>
                    <a:pt x="467" y="0"/>
                    <a:pt x="341" y="47"/>
                    <a:pt x="241" y="137"/>
                  </a:cubicBezTo>
                  <a:cubicBezTo>
                    <a:pt x="20" y="334"/>
                    <a:pt x="1" y="673"/>
                    <a:pt x="198" y="894"/>
                  </a:cubicBezTo>
                  <a:lnTo>
                    <a:pt x="762" y="1528"/>
                  </a:lnTo>
                  <a:lnTo>
                    <a:pt x="1562" y="814"/>
                  </a:lnTo>
                  <a:lnTo>
                    <a:pt x="998" y="180"/>
                  </a:lnTo>
                  <a:cubicBezTo>
                    <a:pt x="902" y="73"/>
                    <a:pt x="772" y="9"/>
                    <a:pt x="629" y="1"/>
                  </a:cubicBezTo>
                  <a:cubicBezTo>
                    <a:pt x="619" y="1"/>
                    <a:pt x="610" y="0"/>
                    <a:pt x="6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75;p26">
              <a:extLst>
                <a:ext uri="{FF2B5EF4-FFF2-40B4-BE49-F238E27FC236}">
                  <a16:creationId xmlns:a16="http://schemas.microsoft.com/office/drawing/2014/main" id="{4BA85719-DE59-4CE2-9EED-128F7F9B1E4B}"/>
                </a:ext>
              </a:extLst>
            </p:cNvPr>
            <p:cNvSpPr/>
            <p:nvPr/>
          </p:nvSpPr>
          <p:spPr>
            <a:xfrm>
              <a:off x="932987" y="3172341"/>
              <a:ext cx="194171" cy="189699"/>
            </a:xfrm>
            <a:custGeom>
              <a:avLst/>
              <a:gdLst/>
              <a:ahLst/>
              <a:cxnLst/>
              <a:rect l="l" t="t" r="r" b="b"/>
              <a:pathLst>
                <a:path w="1563" h="1527" extrusionOk="0">
                  <a:moveTo>
                    <a:pt x="812" y="371"/>
                  </a:moveTo>
                  <a:cubicBezTo>
                    <a:pt x="840" y="371"/>
                    <a:pt x="867" y="382"/>
                    <a:pt x="887" y="404"/>
                  </a:cubicBezTo>
                  <a:cubicBezTo>
                    <a:pt x="924" y="445"/>
                    <a:pt x="920" y="510"/>
                    <a:pt x="879" y="545"/>
                  </a:cubicBezTo>
                  <a:cubicBezTo>
                    <a:pt x="860" y="562"/>
                    <a:pt x="837" y="571"/>
                    <a:pt x="814" y="571"/>
                  </a:cubicBezTo>
                  <a:cubicBezTo>
                    <a:pt x="786" y="571"/>
                    <a:pt x="759" y="559"/>
                    <a:pt x="739" y="537"/>
                  </a:cubicBezTo>
                  <a:cubicBezTo>
                    <a:pt x="701" y="496"/>
                    <a:pt x="705" y="434"/>
                    <a:pt x="746" y="397"/>
                  </a:cubicBezTo>
                  <a:cubicBezTo>
                    <a:pt x="765" y="379"/>
                    <a:pt x="789" y="371"/>
                    <a:pt x="812" y="371"/>
                  </a:cubicBezTo>
                  <a:close/>
                  <a:moveTo>
                    <a:pt x="378" y="581"/>
                  </a:moveTo>
                  <a:cubicBezTo>
                    <a:pt x="405" y="581"/>
                    <a:pt x="432" y="592"/>
                    <a:pt x="452" y="614"/>
                  </a:cubicBezTo>
                  <a:cubicBezTo>
                    <a:pt x="489" y="655"/>
                    <a:pt x="485" y="719"/>
                    <a:pt x="444" y="755"/>
                  </a:cubicBezTo>
                  <a:cubicBezTo>
                    <a:pt x="425" y="772"/>
                    <a:pt x="402" y="780"/>
                    <a:pt x="379" y="780"/>
                  </a:cubicBezTo>
                  <a:cubicBezTo>
                    <a:pt x="351" y="780"/>
                    <a:pt x="324" y="769"/>
                    <a:pt x="304" y="747"/>
                  </a:cubicBezTo>
                  <a:cubicBezTo>
                    <a:pt x="266" y="706"/>
                    <a:pt x="270" y="644"/>
                    <a:pt x="311" y="607"/>
                  </a:cubicBezTo>
                  <a:cubicBezTo>
                    <a:pt x="330" y="589"/>
                    <a:pt x="354" y="581"/>
                    <a:pt x="378" y="581"/>
                  </a:cubicBezTo>
                  <a:close/>
                  <a:moveTo>
                    <a:pt x="791" y="746"/>
                  </a:moveTo>
                  <a:cubicBezTo>
                    <a:pt x="818" y="746"/>
                    <a:pt x="845" y="757"/>
                    <a:pt x="865" y="779"/>
                  </a:cubicBezTo>
                  <a:cubicBezTo>
                    <a:pt x="903" y="820"/>
                    <a:pt x="899" y="883"/>
                    <a:pt x="858" y="920"/>
                  </a:cubicBezTo>
                  <a:cubicBezTo>
                    <a:pt x="839" y="937"/>
                    <a:pt x="815" y="945"/>
                    <a:pt x="792" y="945"/>
                  </a:cubicBezTo>
                  <a:cubicBezTo>
                    <a:pt x="764" y="945"/>
                    <a:pt x="737" y="934"/>
                    <a:pt x="716" y="912"/>
                  </a:cubicBezTo>
                  <a:cubicBezTo>
                    <a:pt x="680" y="871"/>
                    <a:pt x="684" y="808"/>
                    <a:pt x="725" y="772"/>
                  </a:cubicBezTo>
                  <a:cubicBezTo>
                    <a:pt x="744" y="754"/>
                    <a:pt x="768" y="746"/>
                    <a:pt x="791" y="746"/>
                  </a:cubicBezTo>
                  <a:close/>
                  <a:moveTo>
                    <a:pt x="1253" y="866"/>
                  </a:moveTo>
                  <a:cubicBezTo>
                    <a:pt x="1281" y="866"/>
                    <a:pt x="1308" y="877"/>
                    <a:pt x="1328" y="899"/>
                  </a:cubicBezTo>
                  <a:cubicBezTo>
                    <a:pt x="1365" y="941"/>
                    <a:pt x="1361" y="1004"/>
                    <a:pt x="1320" y="1040"/>
                  </a:cubicBezTo>
                  <a:cubicBezTo>
                    <a:pt x="1301" y="1057"/>
                    <a:pt x="1278" y="1066"/>
                    <a:pt x="1254" y="1066"/>
                  </a:cubicBezTo>
                  <a:cubicBezTo>
                    <a:pt x="1227" y="1066"/>
                    <a:pt x="1200" y="1054"/>
                    <a:pt x="1180" y="1032"/>
                  </a:cubicBezTo>
                  <a:cubicBezTo>
                    <a:pt x="1143" y="992"/>
                    <a:pt x="1146" y="929"/>
                    <a:pt x="1187" y="891"/>
                  </a:cubicBezTo>
                  <a:cubicBezTo>
                    <a:pt x="1206" y="874"/>
                    <a:pt x="1230" y="866"/>
                    <a:pt x="1253" y="866"/>
                  </a:cubicBezTo>
                  <a:close/>
                  <a:moveTo>
                    <a:pt x="814" y="1170"/>
                  </a:moveTo>
                  <a:cubicBezTo>
                    <a:pt x="842" y="1170"/>
                    <a:pt x="869" y="1182"/>
                    <a:pt x="888" y="1203"/>
                  </a:cubicBezTo>
                  <a:cubicBezTo>
                    <a:pt x="925" y="1244"/>
                    <a:pt x="921" y="1308"/>
                    <a:pt x="880" y="1345"/>
                  </a:cubicBezTo>
                  <a:cubicBezTo>
                    <a:pt x="861" y="1362"/>
                    <a:pt x="838" y="1370"/>
                    <a:pt x="815" y="1370"/>
                  </a:cubicBezTo>
                  <a:cubicBezTo>
                    <a:pt x="787" y="1370"/>
                    <a:pt x="760" y="1358"/>
                    <a:pt x="740" y="1336"/>
                  </a:cubicBezTo>
                  <a:cubicBezTo>
                    <a:pt x="703" y="1295"/>
                    <a:pt x="706" y="1233"/>
                    <a:pt x="747" y="1196"/>
                  </a:cubicBezTo>
                  <a:cubicBezTo>
                    <a:pt x="766" y="1179"/>
                    <a:pt x="790" y="1170"/>
                    <a:pt x="814" y="1170"/>
                  </a:cubicBezTo>
                  <a:close/>
                  <a:moveTo>
                    <a:pt x="793" y="0"/>
                  </a:moveTo>
                  <a:lnTo>
                    <a:pt x="0" y="706"/>
                  </a:lnTo>
                  <a:lnTo>
                    <a:pt x="575" y="1350"/>
                  </a:lnTo>
                  <a:cubicBezTo>
                    <a:pt x="680" y="1467"/>
                    <a:pt x="825" y="1527"/>
                    <a:pt x="971" y="1527"/>
                  </a:cubicBezTo>
                  <a:cubicBezTo>
                    <a:pt x="1097" y="1527"/>
                    <a:pt x="1223" y="1483"/>
                    <a:pt x="1324" y="1393"/>
                  </a:cubicBezTo>
                  <a:cubicBezTo>
                    <a:pt x="1543" y="1198"/>
                    <a:pt x="1563" y="862"/>
                    <a:pt x="1368" y="644"/>
                  </a:cubicBezTo>
                  <a:lnTo>
                    <a:pt x="793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4" name="Google Shape;1376;p26">
            <a:extLst>
              <a:ext uri="{FF2B5EF4-FFF2-40B4-BE49-F238E27FC236}">
                <a16:creationId xmlns:a16="http://schemas.microsoft.com/office/drawing/2014/main" id="{C6B78359-75F0-4CF9-AC53-2E59D8ADAD2E}"/>
              </a:ext>
            </a:extLst>
          </p:cNvPr>
          <p:cNvGrpSpPr/>
          <p:nvPr/>
        </p:nvGrpSpPr>
        <p:grpSpPr>
          <a:xfrm>
            <a:off x="8122421" y="55251"/>
            <a:ext cx="389337" cy="365240"/>
            <a:chOff x="6156258" y="3072789"/>
            <a:chExt cx="389337" cy="365240"/>
          </a:xfrm>
        </p:grpSpPr>
        <p:sp>
          <p:nvSpPr>
            <p:cNvPr id="15" name="Google Shape;1377;p26">
              <a:extLst>
                <a:ext uri="{FF2B5EF4-FFF2-40B4-BE49-F238E27FC236}">
                  <a16:creationId xmlns:a16="http://schemas.microsoft.com/office/drawing/2014/main" id="{0FB2AEA3-A429-4B82-9D3E-F968E597BEA2}"/>
                </a:ext>
              </a:extLst>
            </p:cNvPr>
            <p:cNvSpPr/>
            <p:nvPr/>
          </p:nvSpPr>
          <p:spPr>
            <a:xfrm>
              <a:off x="6156258" y="3072789"/>
              <a:ext cx="389337" cy="232807"/>
            </a:xfrm>
            <a:custGeom>
              <a:avLst/>
              <a:gdLst/>
              <a:ahLst/>
              <a:cxnLst/>
              <a:rect l="l" t="t" r="r" b="b"/>
              <a:pathLst>
                <a:path w="3134" h="1874" extrusionOk="0">
                  <a:moveTo>
                    <a:pt x="922" y="1"/>
                  </a:moveTo>
                  <a:cubicBezTo>
                    <a:pt x="424" y="1"/>
                    <a:pt x="1" y="445"/>
                    <a:pt x="20" y="992"/>
                  </a:cubicBezTo>
                  <a:cubicBezTo>
                    <a:pt x="26" y="1163"/>
                    <a:pt x="71" y="1331"/>
                    <a:pt x="143" y="1491"/>
                  </a:cubicBezTo>
                  <a:lnTo>
                    <a:pt x="712" y="1491"/>
                  </a:lnTo>
                  <a:cubicBezTo>
                    <a:pt x="730" y="1491"/>
                    <a:pt x="746" y="1482"/>
                    <a:pt x="755" y="1467"/>
                  </a:cubicBezTo>
                  <a:lnTo>
                    <a:pt x="1044" y="962"/>
                  </a:lnTo>
                  <a:cubicBezTo>
                    <a:pt x="1053" y="946"/>
                    <a:pt x="1069" y="939"/>
                    <a:pt x="1085" y="939"/>
                  </a:cubicBezTo>
                  <a:cubicBezTo>
                    <a:pt x="1105" y="939"/>
                    <a:pt x="1125" y="950"/>
                    <a:pt x="1133" y="971"/>
                  </a:cubicBezTo>
                  <a:lnTo>
                    <a:pt x="1470" y="1841"/>
                  </a:lnTo>
                  <a:cubicBezTo>
                    <a:pt x="1478" y="1863"/>
                    <a:pt x="1497" y="1873"/>
                    <a:pt x="1515" y="1873"/>
                  </a:cubicBezTo>
                  <a:cubicBezTo>
                    <a:pt x="1536" y="1873"/>
                    <a:pt x="1557" y="1860"/>
                    <a:pt x="1563" y="1835"/>
                  </a:cubicBezTo>
                  <a:lnTo>
                    <a:pt x="1907" y="456"/>
                  </a:lnTo>
                  <a:cubicBezTo>
                    <a:pt x="1913" y="432"/>
                    <a:pt x="1934" y="419"/>
                    <a:pt x="1955" y="419"/>
                  </a:cubicBezTo>
                  <a:cubicBezTo>
                    <a:pt x="1975" y="419"/>
                    <a:pt x="1995" y="431"/>
                    <a:pt x="2001" y="454"/>
                  </a:cubicBezTo>
                  <a:lnTo>
                    <a:pt x="2317" y="1495"/>
                  </a:lnTo>
                  <a:cubicBezTo>
                    <a:pt x="2324" y="1515"/>
                    <a:pt x="2343" y="1529"/>
                    <a:pt x="2365" y="1529"/>
                  </a:cubicBezTo>
                  <a:lnTo>
                    <a:pt x="3013" y="1529"/>
                  </a:lnTo>
                  <a:cubicBezTo>
                    <a:pt x="3089" y="1360"/>
                    <a:pt x="3134" y="1178"/>
                    <a:pt x="3134" y="992"/>
                  </a:cubicBezTo>
                  <a:cubicBezTo>
                    <a:pt x="3134" y="445"/>
                    <a:pt x="2730" y="1"/>
                    <a:pt x="2232" y="1"/>
                  </a:cubicBezTo>
                  <a:cubicBezTo>
                    <a:pt x="1974" y="1"/>
                    <a:pt x="1741" y="119"/>
                    <a:pt x="1578" y="312"/>
                  </a:cubicBezTo>
                  <a:cubicBezTo>
                    <a:pt x="1412" y="122"/>
                    <a:pt x="1181" y="1"/>
                    <a:pt x="92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378;p26">
              <a:extLst>
                <a:ext uri="{FF2B5EF4-FFF2-40B4-BE49-F238E27FC236}">
                  <a16:creationId xmlns:a16="http://schemas.microsoft.com/office/drawing/2014/main" id="{C8A32EEB-D57F-48DD-A016-B574E4C2D95B}"/>
                </a:ext>
              </a:extLst>
            </p:cNvPr>
            <p:cNvSpPr/>
            <p:nvPr/>
          </p:nvSpPr>
          <p:spPr>
            <a:xfrm>
              <a:off x="6182223" y="3186960"/>
              <a:ext cx="340142" cy="251069"/>
            </a:xfrm>
            <a:custGeom>
              <a:avLst/>
              <a:gdLst/>
              <a:ahLst/>
              <a:cxnLst/>
              <a:rect l="l" t="t" r="r" b="b"/>
              <a:pathLst>
                <a:path w="2738" h="2021" extrusionOk="0">
                  <a:moveTo>
                    <a:pt x="1758" y="0"/>
                  </a:moveTo>
                  <a:cubicBezTo>
                    <a:pt x="1737" y="0"/>
                    <a:pt x="1717" y="13"/>
                    <a:pt x="1711" y="37"/>
                  </a:cubicBezTo>
                  <a:lnTo>
                    <a:pt x="1381" y="1356"/>
                  </a:lnTo>
                  <a:cubicBezTo>
                    <a:pt x="1375" y="1381"/>
                    <a:pt x="1354" y="1393"/>
                    <a:pt x="1334" y="1393"/>
                  </a:cubicBezTo>
                  <a:cubicBezTo>
                    <a:pt x="1315" y="1393"/>
                    <a:pt x="1296" y="1383"/>
                    <a:pt x="1288" y="1362"/>
                  </a:cubicBezTo>
                  <a:lnTo>
                    <a:pt x="900" y="361"/>
                  </a:lnTo>
                  <a:cubicBezTo>
                    <a:pt x="892" y="341"/>
                    <a:pt x="873" y="330"/>
                    <a:pt x="854" y="330"/>
                  </a:cubicBezTo>
                  <a:cubicBezTo>
                    <a:pt x="838" y="330"/>
                    <a:pt x="822" y="338"/>
                    <a:pt x="812" y="355"/>
                  </a:cubicBezTo>
                  <a:lnTo>
                    <a:pt x="624" y="684"/>
                  </a:lnTo>
                  <a:cubicBezTo>
                    <a:pt x="615" y="699"/>
                    <a:pt x="598" y="709"/>
                    <a:pt x="582" y="709"/>
                  </a:cubicBezTo>
                  <a:lnTo>
                    <a:pt x="1" y="709"/>
                  </a:lnTo>
                  <a:cubicBezTo>
                    <a:pt x="377" y="1395"/>
                    <a:pt x="1193" y="1920"/>
                    <a:pt x="1344" y="2013"/>
                  </a:cubicBezTo>
                  <a:cubicBezTo>
                    <a:pt x="1352" y="2018"/>
                    <a:pt x="1361" y="2021"/>
                    <a:pt x="1369" y="2021"/>
                  </a:cubicBezTo>
                  <a:cubicBezTo>
                    <a:pt x="1377" y="2021"/>
                    <a:pt x="1385" y="2019"/>
                    <a:pt x="1392" y="2014"/>
                  </a:cubicBezTo>
                  <a:cubicBezTo>
                    <a:pt x="1545" y="1926"/>
                    <a:pt x="2364" y="1431"/>
                    <a:pt x="2738" y="748"/>
                  </a:cubicBezTo>
                  <a:lnTo>
                    <a:pt x="2057" y="748"/>
                  </a:lnTo>
                  <a:cubicBezTo>
                    <a:pt x="2036" y="748"/>
                    <a:pt x="2016" y="733"/>
                    <a:pt x="2010" y="713"/>
                  </a:cubicBezTo>
                  <a:lnTo>
                    <a:pt x="1806" y="37"/>
                  </a:lnTo>
                  <a:cubicBezTo>
                    <a:pt x="1798" y="12"/>
                    <a:pt x="1778" y="0"/>
                    <a:pt x="175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1435;p26">
            <a:extLst>
              <a:ext uri="{FF2B5EF4-FFF2-40B4-BE49-F238E27FC236}">
                <a16:creationId xmlns:a16="http://schemas.microsoft.com/office/drawing/2014/main" id="{C000E914-9C8D-4FB2-9023-AA9E03A9C4B1}"/>
              </a:ext>
            </a:extLst>
          </p:cNvPr>
          <p:cNvSpPr/>
          <p:nvPr/>
        </p:nvSpPr>
        <p:spPr>
          <a:xfrm>
            <a:off x="6507901" y="4670338"/>
            <a:ext cx="260138" cy="370205"/>
          </a:xfrm>
          <a:custGeom>
            <a:avLst/>
            <a:gdLst/>
            <a:ahLst/>
            <a:cxnLst/>
            <a:rect l="l" t="t" r="r" b="b"/>
            <a:pathLst>
              <a:path w="2094" h="2980" extrusionOk="0">
                <a:moveTo>
                  <a:pt x="1751" y="1426"/>
                </a:moveTo>
                <a:cubicBezTo>
                  <a:pt x="1825" y="1426"/>
                  <a:pt x="1883" y="1485"/>
                  <a:pt x="1883" y="1557"/>
                </a:cubicBezTo>
                <a:cubicBezTo>
                  <a:pt x="1883" y="1629"/>
                  <a:pt x="1825" y="1689"/>
                  <a:pt x="1751" y="1689"/>
                </a:cubicBezTo>
                <a:cubicBezTo>
                  <a:pt x="1678" y="1689"/>
                  <a:pt x="1620" y="1631"/>
                  <a:pt x="1620" y="1557"/>
                </a:cubicBezTo>
                <a:cubicBezTo>
                  <a:pt x="1620" y="1485"/>
                  <a:pt x="1678" y="1426"/>
                  <a:pt x="1751" y="1426"/>
                </a:cubicBezTo>
                <a:close/>
                <a:moveTo>
                  <a:pt x="1411" y="1602"/>
                </a:moveTo>
                <a:cubicBezTo>
                  <a:pt x="1432" y="1752"/>
                  <a:pt x="1550" y="1872"/>
                  <a:pt x="1698" y="1894"/>
                </a:cubicBezTo>
                <a:lnTo>
                  <a:pt x="1698" y="2539"/>
                </a:lnTo>
                <a:cubicBezTo>
                  <a:pt x="1699" y="2739"/>
                  <a:pt x="1535" y="2902"/>
                  <a:pt x="1336" y="2902"/>
                </a:cubicBezTo>
                <a:cubicBezTo>
                  <a:pt x="1136" y="2902"/>
                  <a:pt x="972" y="2739"/>
                  <a:pt x="972" y="2539"/>
                </a:cubicBezTo>
                <a:lnTo>
                  <a:pt x="972" y="1823"/>
                </a:lnTo>
                <a:cubicBezTo>
                  <a:pt x="1126" y="1781"/>
                  <a:pt x="1278" y="1704"/>
                  <a:pt x="1411" y="1602"/>
                </a:cubicBezTo>
                <a:close/>
                <a:moveTo>
                  <a:pt x="567" y="0"/>
                </a:moveTo>
                <a:cubicBezTo>
                  <a:pt x="495" y="0"/>
                  <a:pt x="435" y="58"/>
                  <a:pt x="435" y="132"/>
                </a:cubicBezTo>
                <a:cubicBezTo>
                  <a:pt x="316" y="170"/>
                  <a:pt x="0" y="314"/>
                  <a:pt x="0" y="764"/>
                </a:cubicBezTo>
                <a:cubicBezTo>
                  <a:pt x="0" y="1085"/>
                  <a:pt x="164" y="1322"/>
                  <a:pt x="302" y="1464"/>
                </a:cubicBezTo>
                <a:cubicBezTo>
                  <a:pt x="465" y="1633"/>
                  <a:pt x="680" y="1762"/>
                  <a:pt x="899" y="1823"/>
                </a:cubicBezTo>
                <a:lnTo>
                  <a:pt x="899" y="2539"/>
                </a:lnTo>
                <a:cubicBezTo>
                  <a:pt x="899" y="2782"/>
                  <a:pt x="1096" y="2980"/>
                  <a:pt x="1340" y="2980"/>
                </a:cubicBezTo>
                <a:cubicBezTo>
                  <a:pt x="1582" y="2980"/>
                  <a:pt x="1781" y="2782"/>
                  <a:pt x="1781" y="2539"/>
                </a:cubicBezTo>
                <a:lnTo>
                  <a:pt x="1781" y="1898"/>
                </a:lnTo>
                <a:cubicBezTo>
                  <a:pt x="1955" y="1885"/>
                  <a:pt x="2094" y="1739"/>
                  <a:pt x="2094" y="1557"/>
                </a:cubicBezTo>
                <a:cubicBezTo>
                  <a:pt x="2094" y="1370"/>
                  <a:pt x="1942" y="1217"/>
                  <a:pt x="1754" y="1215"/>
                </a:cubicBezTo>
                <a:cubicBezTo>
                  <a:pt x="1821" y="1091"/>
                  <a:pt x="1871" y="941"/>
                  <a:pt x="1871" y="766"/>
                </a:cubicBezTo>
                <a:cubicBezTo>
                  <a:pt x="1871" y="369"/>
                  <a:pt x="1626" y="210"/>
                  <a:pt x="1487" y="153"/>
                </a:cubicBezTo>
                <a:cubicBezTo>
                  <a:pt x="1488" y="145"/>
                  <a:pt x="1488" y="139"/>
                  <a:pt x="1488" y="133"/>
                </a:cubicBezTo>
                <a:cubicBezTo>
                  <a:pt x="1488" y="60"/>
                  <a:pt x="1429" y="1"/>
                  <a:pt x="1356" y="1"/>
                </a:cubicBezTo>
                <a:cubicBezTo>
                  <a:pt x="1284" y="1"/>
                  <a:pt x="1224" y="60"/>
                  <a:pt x="1224" y="133"/>
                </a:cubicBezTo>
                <a:cubicBezTo>
                  <a:pt x="1224" y="206"/>
                  <a:pt x="1284" y="265"/>
                  <a:pt x="1356" y="265"/>
                </a:cubicBezTo>
                <a:cubicBezTo>
                  <a:pt x="1395" y="265"/>
                  <a:pt x="1429" y="248"/>
                  <a:pt x="1453" y="221"/>
                </a:cubicBezTo>
                <a:cubicBezTo>
                  <a:pt x="1574" y="268"/>
                  <a:pt x="1792" y="405"/>
                  <a:pt x="1792" y="764"/>
                </a:cubicBezTo>
                <a:cubicBezTo>
                  <a:pt x="1792" y="913"/>
                  <a:pt x="1745" y="1075"/>
                  <a:pt x="1653" y="1228"/>
                </a:cubicBezTo>
                <a:cubicBezTo>
                  <a:pt x="1526" y="1266"/>
                  <a:pt x="1432" y="1375"/>
                  <a:pt x="1413" y="1508"/>
                </a:cubicBezTo>
                <a:cubicBezTo>
                  <a:pt x="1286" y="1617"/>
                  <a:pt x="1125" y="1704"/>
                  <a:pt x="936" y="1752"/>
                </a:cubicBezTo>
                <a:cubicBezTo>
                  <a:pt x="379" y="1609"/>
                  <a:pt x="78" y="1137"/>
                  <a:pt x="78" y="764"/>
                </a:cubicBezTo>
                <a:cubicBezTo>
                  <a:pt x="78" y="359"/>
                  <a:pt x="357" y="237"/>
                  <a:pt x="459" y="206"/>
                </a:cubicBezTo>
                <a:cubicBezTo>
                  <a:pt x="482" y="241"/>
                  <a:pt x="522" y="263"/>
                  <a:pt x="567" y="263"/>
                </a:cubicBezTo>
                <a:cubicBezTo>
                  <a:pt x="640" y="263"/>
                  <a:pt x="699" y="205"/>
                  <a:pt x="699" y="132"/>
                </a:cubicBezTo>
                <a:cubicBezTo>
                  <a:pt x="699" y="58"/>
                  <a:pt x="640" y="0"/>
                  <a:pt x="5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23032057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p17"/>
          <p:cNvSpPr txBox="1"/>
          <p:nvPr/>
        </p:nvSpPr>
        <p:spPr>
          <a:xfrm>
            <a:off x="378444" y="946760"/>
            <a:ext cx="6102449" cy="3450692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Roboto"/>
                <a:ea typeface="Roboto"/>
                <a:cs typeface="Roboto"/>
                <a:sym typeface="Roboto"/>
              </a:rPr>
              <a:t>Implement a fully funded, nationally mandated workforce plan to eliminate structural bottlenecks.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Roboto"/>
                <a:ea typeface="Roboto"/>
                <a:cs typeface="Roboto"/>
                <a:sym typeface="Roboto"/>
              </a:rPr>
              <a:t>Establish inter-Trust data learning networks for maternity outcomes to create a national safety web.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Roboto"/>
                <a:ea typeface="Roboto"/>
                <a:cs typeface="Roboto"/>
                <a:sym typeface="Roboto"/>
              </a:rPr>
              <a:t>Cultivate a safety culture that promotes open communication and psychological safety.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Roboto"/>
                <a:ea typeface="Roboto"/>
                <a:cs typeface="Roboto"/>
                <a:sym typeface="Roboto"/>
              </a:rPr>
              <a:t>Conduct a mandatory system-learning review after serious incidents, examining policy, staffing, culture, and governance simultaneously.</a:t>
            </a:r>
          </a:p>
        </p:txBody>
      </p:sp>
      <p:grpSp>
        <p:nvGrpSpPr>
          <p:cNvPr id="4" name="Google Shape;895;p20">
            <a:extLst>
              <a:ext uri="{FF2B5EF4-FFF2-40B4-BE49-F238E27FC236}">
                <a16:creationId xmlns:a16="http://schemas.microsoft.com/office/drawing/2014/main" id="{48F3C4D8-6099-4D02-A1BF-01FED9BA9A7A}"/>
              </a:ext>
            </a:extLst>
          </p:cNvPr>
          <p:cNvGrpSpPr/>
          <p:nvPr/>
        </p:nvGrpSpPr>
        <p:grpSpPr>
          <a:xfrm>
            <a:off x="6868012" y="300350"/>
            <a:ext cx="1964287" cy="4346177"/>
            <a:chOff x="7010511" y="1119684"/>
            <a:chExt cx="1500918" cy="3526843"/>
          </a:xfrm>
        </p:grpSpPr>
        <p:sp>
          <p:nvSpPr>
            <p:cNvPr id="7" name="Google Shape;898;p20">
              <a:extLst>
                <a:ext uri="{FF2B5EF4-FFF2-40B4-BE49-F238E27FC236}">
                  <a16:creationId xmlns:a16="http://schemas.microsoft.com/office/drawing/2014/main" id="{2FB49CF5-4212-4A6D-B062-12CD66197D37}"/>
                </a:ext>
              </a:extLst>
            </p:cNvPr>
            <p:cNvSpPr/>
            <p:nvPr/>
          </p:nvSpPr>
          <p:spPr>
            <a:xfrm>
              <a:off x="7010772" y="3276691"/>
              <a:ext cx="1500526" cy="1369836"/>
            </a:xfrm>
            <a:custGeom>
              <a:avLst/>
              <a:gdLst/>
              <a:ahLst/>
              <a:cxnLst/>
              <a:rect l="l" t="t" r="r" b="b"/>
              <a:pathLst>
                <a:path w="11493" h="10492" extrusionOk="0">
                  <a:moveTo>
                    <a:pt x="1" y="0"/>
                  </a:moveTo>
                  <a:lnTo>
                    <a:pt x="1" y="7834"/>
                  </a:lnTo>
                  <a:cubicBezTo>
                    <a:pt x="1" y="8536"/>
                    <a:pt x="474" y="9152"/>
                    <a:pt x="1152" y="9332"/>
                  </a:cubicBezTo>
                  <a:lnTo>
                    <a:pt x="5302" y="10434"/>
                  </a:lnTo>
                  <a:cubicBezTo>
                    <a:pt x="5448" y="10472"/>
                    <a:pt x="5597" y="10492"/>
                    <a:pt x="5747" y="10492"/>
                  </a:cubicBezTo>
                  <a:cubicBezTo>
                    <a:pt x="5896" y="10492"/>
                    <a:pt x="6045" y="10472"/>
                    <a:pt x="6191" y="10434"/>
                  </a:cubicBezTo>
                  <a:lnTo>
                    <a:pt x="10341" y="9332"/>
                  </a:lnTo>
                  <a:cubicBezTo>
                    <a:pt x="11021" y="9152"/>
                    <a:pt x="11492" y="8536"/>
                    <a:pt x="11492" y="7834"/>
                  </a:cubicBezTo>
                  <a:lnTo>
                    <a:pt x="11492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" name="Google Shape;896;p20">
              <a:extLst>
                <a:ext uri="{FF2B5EF4-FFF2-40B4-BE49-F238E27FC236}">
                  <a16:creationId xmlns:a16="http://schemas.microsoft.com/office/drawing/2014/main" id="{6D26BDEF-6EE1-4A89-B407-C3E2B0692D88}"/>
                </a:ext>
              </a:extLst>
            </p:cNvPr>
            <p:cNvSpPr/>
            <p:nvPr/>
          </p:nvSpPr>
          <p:spPr>
            <a:xfrm>
              <a:off x="7010511" y="1709822"/>
              <a:ext cx="1500918" cy="2479204"/>
            </a:xfrm>
            <a:custGeom>
              <a:avLst/>
              <a:gdLst/>
              <a:ahLst/>
              <a:cxnLst/>
              <a:rect l="l" t="t" r="r" b="b"/>
              <a:pathLst>
                <a:path w="11496" h="18989" extrusionOk="0">
                  <a:moveTo>
                    <a:pt x="1" y="1"/>
                  </a:moveTo>
                  <a:lnTo>
                    <a:pt x="1" y="18914"/>
                  </a:lnTo>
                  <a:cubicBezTo>
                    <a:pt x="1" y="18955"/>
                    <a:pt x="35" y="18989"/>
                    <a:pt x="75" y="18989"/>
                  </a:cubicBezTo>
                  <a:lnTo>
                    <a:pt x="11421" y="18989"/>
                  </a:lnTo>
                  <a:cubicBezTo>
                    <a:pt x="11463" y="18989"/>
                    <a:pt x="11495" y="18955"/>
                    <a:pt x="11494" y="18914"/>
                  </a:cubicBezTo>
                  <a:lnTo>
                    <a:pt x="11494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SzTx/>
                <a:buFont typeface="Arial"/>
                <a:buNone/>
                <a:tabLst/>
                <a:defRPr/>
              </a:pPr>
              <a:r>
                <a:rPr kumimoji="0" lang="en-US" sz="2800" b="1" i="0" u="none" strike="noStrike" kern="0" cap="none" spc="0" normalizeH="0" baseline="0" noProof="0" dirty="0">
                  <a:ln>
                    <a:noFill/>
                  </a:ln>
                  <a:solidFill>
                    <a:schemeClr val="bg1"/>
                  </a:solidFill>
                  <a:effectLst/>
                  <a:uLnTx/>
                  <a:uFillTx/>
                  <a:latin typeface="Fira Sans"/>
                  <a:ea typeface="Fira Sans"/>
                  <a:cs typeface="Fira Sans"/>
                  <a:sym typeface="Fira Sans"/>
                </a:rPr>
                <a:t>Long-Term Actions  - Systems Thinking</a:t>
              </a:r>
              <a:endParaRPr dirty="0">
                <a:solidFill>
                  <a:schemeClr val="bg1"/>
                </a:solidFill>
              </a:endParaRPr>
            </a:p>
          </p:txBody>
        </p:sp>
        <p:sp>
          <p:nvSpPr>
            <p:cNvPr id="6" name="Google Shape;897;p20">
              <a:extLst>
                <a:ext uri="{FF2B5EF4-FFF2-40B4-BE49-F238E27FC236}">
                  <a16:creationId xmlns:a16="http://schemas.microsoft.com/office/drawing/2014/main" id="{0020C4C3-AE7E-474D-B927-9D5A917B20A0}"/>
                </a:ext>
              </a:extLst>
            </p:cNvPr>
            <p:cNvSpPr/>
            <p:nvPr/>
          </p:nvSpPr>
          <p:spPr>
            <a:xfrm>
              <a:off x="7267913" y="1119684"/>
              <a:ext cx="1049100" cy="104910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  <a:effectLst>
              <a:outerShdw blurRad="57150" dist="19050" dir="5400000" algn="bl" rotWithShape="0">
                <a:srgbClr val="000000">
                  <a:alpha val="5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899;p20">
              <a:extLst>
                <a:ext uri="{FF2B5EF4-FFF2-40B4-BE49-F238E27FC236}">
                  <a16:creationId xmlns:a16="http://schemas.microsoft.com/office/drawing/2014/main" id="{C70D0B65-80D7-42B4-BF77-FF08DF4139D2}"/>
                </a:ext>
              </a:extLst>
            </p:cNvPr>
            <p:cNvSpPr/>
            <p:nvPr/>
          </p:nvSpPr>
          <p:spPr>
            <a:xfrm>
              <a:off x="7470146" y="1448124"/>
              <a:ext cx="644589" cy="510859"/>
            </a:xfrm>
            <a:custGeom>
              <a:avLst/>
              <a:gdLst/>
              <a:ahLst/>
              <a:cxnLst/>
              <a:rect l="l" t="t" r="r" b="b"/>
              <a:pathLst>
                <a:path w="2390" h="1894" extrusionOk="0">
                  <a:moveTo>
                    <a:pt x="1622" y="132"/>
                  </a:moveTo>
                  <a:cubicBezTo>
                    <a:pt x="1852" y="132"/>
                    <a:pt x="2037" y="325"/>
                    <a:pt x="2062" y="590"/>
                  </a:cubicBezTo>
                  <a:lnTo>
                    <a:pt x="2062" y="596"/>
                  </a:lnTo>
                  <a:cubicBezTo>
                    <a:pt x="2063" y="602"/>
                    <a:pt x="2072" y="662"/>
                    <a:pt x="2046" y="766"/>
                  </a:cubicBezTo>
                  <a:cubicBezTo>
                    <a:pt x="2035" y="816"/>
                    <a:pt x="2019" y="863"/>
                    <a:pt x="1996" y="909"/>
                  </a:cubicBezTo>
                  <a:lnTo>
                    <a:pt x="1707" y="909"/>
                  </a:lnTo>
                  <a:lnTo>
                    <a:pt x="1550" y="740"/>
                  </a:lnTo>
                  <a:cubicBezTo>
                    <a:pt x="1537" y="726"/>
                    <a:pt x="1519" y="719"/>
                    <a:pt x="1501" y="719"/>
                  </a:cubicBezTo>
                  <a:cubicBezTo>
                    <a:pt x="1485" y="719"/>
                    <a:pt x="1470" y="724"/>
                    <a:pt x="1458" y="735"/>
                  </a:cubicBezTo>
                  <a:lnTo>
                    <a:pt x="1293" y="875"/>
                  </a:lnTo>
                  <a:lnTo>
                    <a:pt x="1078" y="558"/>
                  </a:lnTo>
                  <a:cubicBezTo>
                    <a:pt x="1066" y="541"/>
                    <a:pt x="1047" y="529"/>
                    <a:pt x="1024" y="529"/>
                  </a:cubicBezTo>
                  <a:cubicBezTo>
                    <a:pt x="1023" y="529"/>
                    <a:pt x="1021" y="529"/>
                    <a:pt x="1019" y="529"/>
                  </a:cubicBezTo>
                  <a:cubicBezTo>
                    <a:pt x="997" y="530"/>
                    <a:pt x="975" y="544"/>
                    <a:pt x="965" y="565"/>
                  </a:cubicBezTo>
                  <a:lnTo>
                    <a:pt x="784" y="909"/>
                  </a:lnTo>
                  <a:lnTo>
                    <a:pt x="395" y="909"/>
                  </a:lnTo>
                  <a:cubicBezTo>
                    <a:pt x="372" y="863"/>
                    <a:pt x="356" y="816"/>
                    <a:pt x="344" y="766"/>
                  </a:cubicBezTo>
                  <a:cubicBezTo>
                    <a:pt x="320" y="662"/>
                    <a:pt x="327" y="602"/>
                    <a:pt x="330" y="591"/>
                  </a:cubicBezTo>
                  <a:cubicBezTo>
                    <a:pt x="354" y="326"/>
                    <a:pt x="538" y="133"/>
                    <a:pt x="770" y="133"/>
                  </a:cubicBezTo>
                  <a:cubicBezTo>
                    <a:pt x="919" y="133"/>
                    <a:pt x="1054" y="214"/>
                    <a:pt x="1134" y="348"/>
                  </a:cubicBezTo>
                  <a:lnTo>
                    <a:pt x="1191" y="445"/>
                  </a:lnTo>
                  <a:lnTo>
                    <a:pt x="1248" y="348"/>
                  </a:lnTo>
                  <a:cubicBezTo>
                    <a:pt x="1329" y="213"/>
                    <a:pt x="1468" y="132"/>
                    <a:pt x="1622" y="132"/>
                  </a:cubicBezTo>
                  <a:close/>
                  <a:moveTo>
                    <a:pt x="1028" y="726"/>
                  </a:moveTo>
                  <a:lnTo>
                    <a:pt x="1223" y="1012"/>
                  </a:lnTo>
                  <a:cubicBezTo>
                    <a:pt x="1233" y="1027"/>
                    <a:pt x="1250" y="1038"/>
                    <a:pt x="1269" y="1040"/>
                  </a:cubicBezTo>
                  <a:lnTo>
                    <a:pt x="1278" y="1040"/>
                  </a:lnTo>
                  <a:cubicBezTo>
                    <a:pt x="1293" y="1040"/>
                    <a:pt x="1309" y="1035"/>
                    <a:pt x="1322" y="1024"/>
                  </a:cubicBezTo>
                  <a:lnTo>
                    <a:pt x="1496" y="876"/>
                  </a:lnTo>
                  <a:lnTo>
                    <a:pt x="1629" y="1019"/>
                  </a:lnTo>
                  <a:cubicBezTo>
                    <a:pt x="1641" y="1034"/>
                    <a:pt x="1660" y="1042"/>
                    <a:pt x="1677" y="1042"/>
                  </a:cubicBezTo>
                  <a:lnTo>
                    <a:pt x="1917" y="1042"/>
                  </a:lnTo>
                  <a:cubicBezTo>
                    <a:pt x="1886" y="1085"/>
                    <a:pt x="1849" y="1126"/>
                    <a:pt x="1808" y="1164"/>
                  </a:cubicBezTo>
                  <a:lnTo>
                    <a:pt x="1190" y="1716"/>
                  </a:lnTo>
                  <a:lnTo>
                    <a:pt x="582" y="1164"/>
                  </a:lnTo>
                  <a:cubicBezTo>
                    <a:pt x="540" y="1128"/>
                    <a:pt x="504" y="1085"/>
                    <a:pt x="473" y="1042"/>
                  </a:cubicBezTo>
                  <a:lnTo>
                    <a:pt x="823" y="1042"/>
                  </a:lnTo>
                  <a:cubicBezTo>
                    <a:pt x="847" y="1042"/>
                    <a:pt x="870" y="1027"/>
                    <a:pt x="882" y="1006"/>
                  </a:cubicBezTo>
                  <a:lnTo>
                    <a:pt x="1028" y="726"/>
                  </a:lnTo>
                  <a:close/>
                  <a:moveTo>
                    <a:pt x="770" y="0"/>
                  </a:moveTo>
                  <a:cubicBezTo>
                    <a:pt x="469" y="0"/>
                    <a:pt x="228" y="244"/>
                    <a:pt x="198" y="574"/>
                  </a:cubicBezTo>
                  <a:cubicBezTo>
                    <a:pt x="194" y="596"/>
                    <a:pt x="185" y="674"/>
                    <a:pt x="215" y="797"/>
                  </a:cubicBezTo>
                  <a:cubicBezTo>
                    <a:pt x="224" y="835"/>
                    <a:pt x="235" y="873"/>
                    <a:pt x="250" y="909"/>
                  </a:cubicBezTo>
                  <a:lnTo>
                    <a:pt x="67" y="909"/>
                  </a:lnTo>
                  <a:cubicBezTo>
                    <a:pt x="31" y="909"/>
                    <a:pt x="1" y="937"/>
                    <a:pt x="1" y="975"/>
                  </a:cubicBezTo>
                  <a:cubicBezTo>
                    <a:pt x="1" y="1012"/>
                    <a:pt x="31" y="1042"/>
                    <a:pt x="67" y="1042"/>
                  </a:cubicBezTo>
                  <a:lnTo>
                    <a:pt x="313" y="1042"/>
                  </a:lnTo>
                  <a:cubicBezTo>
                    <a:pt x="361" y="1121"/>
                    <a:pt x="420" y="1197"/>
                    <a:pt x="494" y="1263"/>
                  </a:cubicBezTo>
                  <a:lnTo>
                    <a:pt x="1190" y="1894"/>
                  </a:lnTo>
                  <a:lnTo>
                    <a:pt x="1897" y="1263"/>
                  </a:lnTo>
                  <a:cubicBezTo>
                    <a:pt x="1970" y="1197"/>
                    <a:pt x="2030" y="1121"/>
                    <a:pt x="2077" y="1042"/>
                  </a:cubicBezTo>
                  <a:lnTo>
                    <a:pt x="2323" y="1042"/>
                  </a:lnTo>
                  <a:cubicBezTo>
                    <a:pt x="2359" y="1042"/>
                    <a:pt x="2389" y="1012"/>
                    <a:pt x="2389" y="975"/>
                  </a:cubicBezTo>
                  <a:cubicBezTo>
                    <a:pt x="2389" y="938"/>
                    <a:pt x="2360" y="909"/>
                    <a:pt x="2323" y="909"/>
                  </a:cubicBezTo>
                  <a:lnTo>
                    <a:pt x="2141" y="909"/>
                  </a:lnTo>
                  <a:cubicBezTo>
                    <a:pt x="2156" y="873"/>
                    <a:pt x="2167" y="836"/>
                    <a:pt x="2176" y="797"/>
                  </a:cubicBezTo>
                  <a:cubicBezTo>
                    <a:pt x="2204" y="678"/>
                    <a:pt x="2197" y="602"/>
                    <a:pt x="2194" y="577"/>
                  </a:cubicBezTo>
                  <a:cubicBezTo>
                    <a:pt x="2162" y="243"/>
                    <a:pt x="1923" y="0"/>
                    <a:pt x="1622" y="0"/>
                  </a:cubicBezTo>
                  <a:cubicBezTo>
                    <a:pt x="1457" y="0"/>
                    <a:pt x="1299" y="76"/>
                    <a:pt x="1192" y="202"/>
                  </a:cubicBezTo>
                  <a:cubicBezTo>
                    <a:pt x="1086" y="75"/>
                    <a:pt x="935" y="0"/>
                    <a:pt x="77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9" name="Google Shape;938;p21">
            <a:extLst>
              <a:ext uri="{FF2B5EF4-FFF2-40B4-BE49-F238E27FC236}">
                <a16:creationId xmlns:a16="http://schemas.microsoft.com/office/drawing/2014/main" id="{F6096B8A-97ED-40BF-B050-A7B908944158}"/>
              </a:ext>
            </a:extLst>
          </p:cNvPr>
          <p:cNvGrpSpPr/>
          <p:nvPr/>
        </p:nvGrpSpPr>
        <p:grpSpPr>
          <a:xfrm>
            <a:off x="382497" y="127075"/>
            <a:ext cx="544701" cy="447935"/>
            <a:chOff x="2779087" y="1632894"/>
            <a:chExt cx="544701" cy="447935"/>
          </a:xfrm>
        </p:grpSpPr>
        <p:sp>
          <p:nvSpPr>
            <p:cNvPr id="10" name="Google Shape;939;p21">
              <a:extLst>
                <a:ext uri="{FF2B5EF4-FFF2-40B4-BE49-F238E27FC236}">
                  <a16:creationId xmlns:a16="http://schemas.microsoft.com/office/drawing/2014/main" id="{D07E773A-A059-4A99-8969-06DA1BFEC028}"/>
                </a:ext>
              </a:extLst>
            </p:cNvPr>
            <p:cNvSpPr/>
            <p:nvPr/>
          </p:nvSpPr>
          <p:spPr>
            <a:xfrm>
              <a:off x="2928889" y="1632894"/>
              <a:ext cx="244874" cy="127438"/>
            </a:xfrm>
            <a:custGeom>
              <a:avLst/>
              <a:gdLst/>
              <a:ahLst/>
              <a:cxnLst/>
              <a:rect l="l" t="t" r="r" b="b"/>
              <a:pathLst>
                <a:path w="3351" h="1744" extrusionOk="0">
                  <a:moveTo>
                    <a:pt x="2779" y="378"/>
                  </a:moveTo>
                  <a:cubicBezTo>
                    <a:pt x="2886" y="378"/>
                    <a:pt x="2974" y="465"/>
                    <a:pt x="2974" y="573"/>
                  </a:cubicBezTo>
                  <a:lnTo>
                    <a:pt x="2974" y="1171"/>
                  </a:lnTo>
                  <a:cubicBezTo>
                    <a:pt x="2974" y="1278"/>
                    <a:pt x="2887" y="1366"/>
                    <a:pt x="2779" y="1366"/>
                  </a:cubicBezTo>
                  <a:lnTo>
                    <a:pt x="576" y="1366"/>
                  </a:lnTo>
                  <a:cubicBezTo>
                    <a:pt x="468" y="1366"/>
                    <a:pt x="379" y="1279"/>
                    <a:pt x="379" y="1171"/>
                  </a:cubicBezTo>
                  <a:lnTo>
                    <a:pt x="379" y="573"/>
                  </a:lnTo>
                  <a:cubicBezTo>
                    <a:pt x="379" y="466"/>
                    <a:pt x="466" y="378"/>
                    <a:pt x="576" y="378"/>
                  </a:cubicBezTo>
                  <a:close/>
                  <a:moveTo>
                    <a:pt x="574" y="0"/>
                  </a:moveTo>
                  <a:cubicBezTo>
                    <a:pt x="259" y="0"/>
                    <a:pt x="1" y="257"/>
                    <a:pt x="1" y="573"/>
                  </a:cubicBezTo>
                  <a:lnTo>
                    <a:pt x="1" y="1171"/>
                  </a:lnTo>
                  <a:cubicBezTo>
                    <a:pt x="1" y="1487"/>
                    <a:pt x="259" y="1744"/>
                    <a:pt x="574" y="1744"/>
                  </a:cubicBezTo>
                  <a:lnTo>
                    <a:pt x="2778" y="1744"/>
                  </a:lnTo>
                  <a:cubicBezTo>
                    <a:pt x="3094" y="1744"/>
                    <a:pt x="3351" y="1487"/>
                    <a:pt x="3351" y="1171"/>
                  </a:cubicBezTo>
                  <a:lnTo>
                    <a:pt x="3351" y="573"/>
                  </a:lnTo>
                  <a:cubicBezTo>
                    <a:pt x="3351" y="258"/>
                    <a:pt x="3094" y="0"/>
                    <a:pt x="2778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940;p21">
              <a:extLst>
                <a:ext uri="{FF2B5EF4-FFF2-40B4-BE49-F238E27FC236}">
                  <a16:creationId xmlns:a16="http://schemas.microsoft.com/office/drawing/2014/main" id="{5E11FA84-22C9-4723-9370-F2679F4F23F7}"/>
                </a:ext>
              </a:extLst>
            </p:cNvPr>
            <p:cNvSpPr/>
            <p:nvPr/>
          </p:nvSpPr>
          <p:spPr>
            <a:xfrm>
              <a:off x="2779233" y="1694569"/>
              <a:ext cx="544555" cy="386261"/>
            </a:xfrm>
            <a:custGeom>
              <a:avLst/>
              <a:gdLst/>
              <a:ahLst/>
              <a:cxnLst/>
              <a:rect l="l" t="t" r="r" b="b"/>
              <a:pathLst>
                <a:path w="7452" h="5286" extrusionOk="0">
                  <a:moveTo>
                    <a:pt x="1181" y="0"/>
                  </a:moveTo>
                  <a:cubicBezTo>
                    <a:pt x="528" y="0"/>
                    <a:pt x="0" y="529"/>
                    <a:pt x="0" y="1181"/>
                  </a:cubicBezTo>
                  <a:lnTo>
                    <a:pt x="0" y="5285"/>
                  </a:lnTo>
                  <a:lnTo>
                    <a:pt x="7451" y="5285"/>
                  </a:lnTo>
                  <a:lnTo>
                    <a:pt x="7451" y="1141"/>
                  </a:lnTo>
                  <a:cubicBezTo>
                    <a:pt x="7450" y="511"/>
                    <a:pt x="6940" y="0"/>
                    <a:pt x="6309" y="0"/>
                  </a:cubicBez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941;p21">
              <a:extLst>
                <a:ext uri="{FF2B5EF4-FFF2-40B4-BE49-F238E27FC236}">
                  <a16:creationId xmlns:a16="http://schemas.microsoft.com/office/drawing/2014/main" id="{E84719C3-747B-456F-870A-1455F563C376}"/>
                </a:ext>
              </a:extLst>
            </p:cNvPr>
            <p:cNvSpPr/>
            <p:nvPr/>
          </p:nvSpPr>
          <p:spPr>
            <a:xfrm>
              <a:off x="2779087" y="1798041"/>
              <a:ext cx="544628" cy="18414"/>
            </a:xfrm>
            <a:custGeom>
              <a:avLst/>
              <a:gdLst/>
              <a:ahLst/>
              <a:cxnLst/>
              <a:rect l="l" t="t" r="r" b="b"/>
              <a:pathLst>
                <a:path w="7453" h="252" extrusionOk="0">
                  <a:moveTo>
                    <a:pt x="0" y="0"/>
                  </a:moveTo>
                  <a:lnTo>
                    <a:pt x="0" y="251"/>
                  </a:lnTo>
                  <a:lnTo>
                    <a:pt x="7452" y="251"/>
                  </a:lnTo>
                  <a:lnTo>
                    <a:pt x="7452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942;p21">
              <a:extLst>
                <a:ext uri="{FF2B5EF4-FFF2-40B4-BE49-F238E27FC236}">
                  <a16:creationId xmlns:a16="http://schemas.microsoft.com/office/drawing/2014/main" id="{8E215141-3BE2-48F0-9CA0-ED8D9108C955}"/>
                </a:ext>
              </a:extLst>
            </p:cNvPr>
            <p:cNvSpPr/>
            <p:nvPr/>
          </p:nvSpPr>
          <p:spPr>
            <a:xfrm>
              <a:off x="2935977" y="1843785"/>
              <a:ext cx="230698" cy="209499"/>
            </a:xfrm>
            <a:custGeom>
              <a:avLst/>
              <a:gdLst/>
              <a:ahLst/>
              <a:cxnLst/>
              <a:rect l="l" t="t" r="r" b="b"/>
              <a:pathLst>
                <a:path w="3157" h="2867" extrusionOk="0">
                  <a:moveTo>
                    <a:pt x="1577" y="0"/>
                  </a:moveTo>
                  <a:cubicBezTo>
                    <a:pt x="931" y="0"/>
                    <a:pt x="344" y="442"/>
                    <a:pt x="185" y="1098"/>
                  </a:cubicBezTo>
                  <a:cubicBezTo>
                    <a:pt x="0" y="1867"/>
                    <a:pt x="474" y="2640"/>
                    <a:pt x="1243" y="2827"/>
                  </a:cubicBezTo>
                  <a:cubicBezTo>
                    <a:pt x="1356" y="2854"/>
                    <a:pt x="1468" y="2867"/>
                    <a:pt x="1579" y="2867"/>
                  </a:cubicBezTo>
                  <a:cubicBezTo>
                    <a:pt x="2226" y="2867"/>
                    <a:pt x="2813" y="2425"/>
                    <a:pt x="2971" y="1769"/>
                  </a:cubicBezTo>
                  <a:cubicBezTo>
                    <a:pt x="3157" y="1000"/>
                    <a:pt x="2683" y="226"/>
                    <a:pt x="1913" y="40"/>
                  </a:cubicBezTo>
                  <a:cubicBezTo>
                    <a:pt x="1801" y="13"/>
                    <a:pt x="1688" y="0"/>
                    <a:pt x="157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943;p21">
              <a:extLst>
                <a:ext uri="{FF2B5EF4-FFF2-40B4-BE49-F238E27FC236}">
                  <a16:creationId xmlns:a16="http://schemas.microsoft.com/office/drawing/2014/main" id="{4A956DA4-BC22-4331-AA47-C12000B6D8CE}"/>
                </a:ext>
              </a:extLst>
            </p:cNvPr>
            <p:cNvSpPr/>
            <p:nvPr/>
          </p:nvSpPr>
          <p:spPr>
            <a:xfrm>
              <a:off x="2979164" y="1876376"/>
              <a:ext cx="144542" cy="144610"/>
            </a:xfrm>
            <a:custGeom>
              <a:avLst/>
              <a:gdLst/>
              <a:ahLst/>
              <a:cxnLst/>
              <a:rect l="l" t="t" r="r" b="b"/>
              <a:pathLst>
                <a:path w="1978" h="1979" extrusionOk="0">
                  <a:moveTo>
                    <a:pt x="663" y="1"/>
                  </a:moveTo>
                  <a:lnTo>
                    <a:pt x="663" y="664"/>
                  </a:lnTo>
                  <a:lnTo>
                    <a:pt x="0" y="664"/>
                  </a:lnTo>
                  <a:lnTo>
                    <a:pt x="0" y="1315"/>
                  </a:lnTo>
                  <a:lnTo>
                    <a:pt x="663" y="1315"/>
                  </a:lnTo>
                  <a:lnTo>
                    <a:pt x="663" y="1978"/>
                  </a:lnTo>
                  <a:lnTo>
                    <a:pt x="1313" y="1978"/>
                  </a:lnTo>
                  <a:lnTo>
                    <a:pt x="1313" y="1315"/>
                  </a:lnTo>
                  <a:lnTo>
                    <a:pt x="1977" y="1315"/>
                  </a:lnTo>
                  <a:lnTo>
                    <a:pt x="1977" y="664"/>
                  </a:lnTo>
                  <a:lnTo>
                    <a:pt x="1313" y="664"/>
                  </a:lnTo>
                  <a:lnTo>
                    <a:pt x="1313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" name="Google Shape;944;p21">
            <a:extLst>
              <a:ext uri="{FF2B5EF4-FFF2-40B4-BE49-F238E27FC236}">
                <a16:creationId xmlns:a16="http://schemas.microsoft.com/office/drawing/2014/main" id="{FB5DF386-4223-4848-96E0-26473B2081C3}"/>
              </a:ext>
            </a:extLst>
          </p:cNvPr>
          <p:cNvGrpSpPr/>
          <p:nvPr/>
        </p:nvGrpSpPr>
        <p:grpSpPr>
          <a:xfrm>
            <a:off x="6334981" y="305518"/>
            <a:ext cx="409000" cy="501281"/>
            <a:chOff x="6305725" y="2712485"/>
            <a:chExt cx="409000" cy="501281"/>
          </a:xfrm>
        </p:grpSpPr>
        <p:sp>
          <p:nvSpPr>
            <p:cNvPr id="16" name="Google Shape;945;p21">
              <a:extLst>
                <a:ext uri="{FF2B5EF4-FFF2-40B4-BE49-F238E27FC236}">
                  <a16:creationId xmlns:a16="http://schemas.microsoft.com/office/drawing/2014/main" id="{F21CFF22-2B7F-411A-963D-127A74FC0FCC}"/>
                </a:ext>
              </a:extLst>
            </p:cNvPr>
            <p:cNvSpPr/>
            <p:nvPr/>
          </p:nvSpPr>
          <p:spPr>
            <a:xfrm>
              <a:off x="6419429" y="2910369"/>
              <a:ext cx="295296" cy="303397"/>
            </a:xfrm>
            <a:custGeom>
              <a:avLst/>
              <a:gdLst/>
              <a:ahLst/>
              <a:cxnLst/>
              <a:rect l="l" t="t" r="r" b="b"/>
              <a:pathLst>
                <a:path w="4041" h="4152" extrusionOk="0">
                  <a:moveTo>
                    <a:pt x="2483" y="0"/>
                  </a:moveTo>
                  <a:lnTo>
                    <a:pt x="0" y="1443"/>
                  </a:lnTo>
                  <a:lnTo>
                    <a:pt x="1160" y="3436"/>
                  </a:lnTo>
                  <a:cubicBezTo>
                    <a:pt x="1427" y="3895"/>
                    <a:pt x="1908" y="4151"/>
                    <a:pt x="2403" y="4151"/>
                  </a:cubicBezTo>
                  <a:cubicBezTo>
                    <a:pt x="2648" y="4151"/>
                    <a:pt x="2895" y="4089"/>
                    <a:pt x="3122" y="3957"/>
                  </a:cubicBezTo>
                  <a:cubicBezTo>
                    <a:pt x="3808" y="3558"/>
                    <a:pt x="4041" y="2679"/>
                    <a:pt x="3642" y="1993"/>
                  </a:cubicBezTo>
                  <a:lnTo>
                    <a:pt x="2483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946;p21">
              <a:extLst>
                <a:ext uri="{FF2B5EF4-FFF2-40B4-BE49-F238E27FC236}">
                  <a16:creationId xmlns:a16="http://schemas.microsoft.com/office/drawing/2014/main" id="{DF26E567-0685-43AD-8221-6AADEC13CA8E}"/>
                </a:ext>
              </a:extLst>
            </p:cNvPr>
            <p:cNvSpPr/>
            <p:nvPr/>
          </p:nvSpPr>
          <p:spPr>
            <a:xfrm>
              <a:off x="6305725" y="2712485"/>
              <a:ext cx="295296" cy="303251"/>
            </a:xfrm>
            <a:custGeom>
              <a:avLst/>
              <a:gdLst/>
              <a:ahLst/>
              <a:cxnLst/>
              <a:rect l="l" t="t" r="r" b="b"/>
              <a:pathLst>
                <a:path w="4041" h="4150" extrusionOk="0">
                  <a:moveTo>
                    <a:pt x="1638" y="0"/>
                  </a:moveTo>
                  <a:cubicBezTo>
                    <a:pt x="1393" y="0"/>
                    <a:pt x="1145" y="63"/>
                    <a:pt x="918" y="195"/>
                  </a:cubicBezTo>
                  <a:cubicBezTo>
                    <a:pt x="232" y="594"/>
                    <a:pt x="0" y="1473"/>
                    <a:pt x="399" y="2159"/>
                  </a:cubicBezTo>
                  <a:lnTo>
                    <a:pt x="1557" y="4150"/>
                  </a:lnTo>
                  <a:lnTo>
                    <a:pt x="4041" y="2707"/>
                  </a:lnTo>
                  <a:lnTo>
                    <a:pt x="2881" y="715"/>
                  </a:lnTo>
                  <a:cubicBezTo>
                    <a:pt x="2614" y="257"/>
                    <a:pt x="2133" y="0"/>
                    <a:pt x="163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947;p21">
              <a:extLst>
                <a:ext uri="{FF2B5EF4-FFF2-40B4-BE49-F238E27FC236}">
                  <a16:creationId xmlns:a16="http://schemas.microsoft.com/office/drawing/2014/main" id="{C423A861-44F5-49FB-ACBA-F1DA0B823B5C}"/>
                </a:ext>
              </a:extLst>
            </p:cNvPr>
            <p:cNvSpPr/>
            <p:nvPr/>
          </p:nvSpPr>
          <p:spPr>
            <a:xfrm>
              <a:off x="6419429" y="2910369"/>
              <a:ext cx="295296" cy="303397"/>
            </a:xfrm>
            <a:custGeom>
              <a:avLst/>
              <a:gdLst/>
              <a:ahLst/>
              <a:cxnLst/>
              <a:rect l="l" t="t" r="r" b="b"/>
              <a:pathLst>
                <a:path w="4041" h="4152" extrusionOk="0">
                  <a:moveTo>
                    <a:pt x="2483" y="0"/>
                  </a:moveTo>
                  <a:lnTo>
                    <a:pt x="0" y="1443"/>
                  </a:lnTo>
                  <a:lnTo>
                    <a:pt x="1160" y="3436"/>
                  </a:lnTo>
                  <a:cubicBezTo>
                    <a:pt x="1427" y="3895"/>
                    <a:pt x="1908" y="4151"/>
                    <a:pt x="2403" y="4151"/>
                  </a:cubicBezTo>
                  <a:cubicBezTo>
                    <a:pt x="2648" y="4151"/>
                    <a:pt x="2895" y="4089"/>
                    <a:pt x="3122" y="3957"/>
                  </a:cubicBezTo>
                  <a:cubicBezTo>
                    <a:pt x="3808" y="3558"/>
                    <a:pt x="4041" y="2679"/>
                    <a:pt x="3642" y="1993"/>
                  </a:cubicBezTo>
                  <a:lnTo>
                    <a:pt x="2483" y="0"/>
                  </a:lnTo>
                  <a:close/>
                </a:path>
              </a:pathLst>
            </a:custGeom>
            <a:solidFill>
              <a:srgbClr val="FFFFFF">
                <a:alpha val="315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948;p21">
              <a:extLst>
                <a:ext uri="{FF2B5EF4-FFF2-40B4-BE49-F238E27FC236}">
                  <a16:creationId xmlns:a16="http://schemas.microsoft.com/office/drawing/2014/main" id="{41E66830-2CF9-4683-8CB6-BCBB08ECA9D8}"/>
                </a:ext>
              </a:extLst>
            </p:cNvPr>
            <p:cNvSpPr/>
            <p:nvPr/>
          </p:nvSpPr>
          <p:spPr>
            <a:xfrm>
              <a:off x="6349935" y="2758010"/>
              <a:ext cx="220906" cy="392253"/>
            </a:xfrm>
            <a:custGeom>
              <a:avLst/>
              <a:gdLst/>
              <a:ahLst/>
              <a:cxnLst/>
              <a:rect l="l" t="t" r="r" b="b"/>
              <a:pathLst>
                <a:path w="3023" h="5368" extrusionOk="0">
                  <a:moveTo>
                    <a:pt x="694" y="0"/>
                  </a:moveTo>
                  <a:cubicBezTo>
                    <a:pt x="655" y="0"/>
                    <a:pt x="616" y="10"/>
                    <a:pt x="580" y="31"/>
                  </a:cubicBezTo>
                  <a:cubicBezTo>
                    <a:pt x="148" y="281"/>
                    <a:pt x="1" y="837"/>
                    <a:pt x="252" y="1270"/>
                  </a:cubicBezTo>
                  <a:lnTo>
                    <a:pt x="2568" y="5255"/>
                  </a:lnTo>
                  <a:cubicBezTo>
                    <a:pt x="2610" y="5328"/>
                    <a:pt x="2686" y="5368"/>
                    <a:pt x="2764" y="5368"/>
                  </a:cubicBezTo>
                  <a:cubicBezTo>
                    <a:pt x="2803" y="5368"/>
                    <a:pt x="2842" y="5358"/>
                    <a:pt x="2878" y="5337"/>
                  </a:cubicBezTo>
                  <a:cubicBezTo>
                    <a:pt x="2986" y="5275"/>
                    <a:pt x="3022" y="5135"/>
                    <a:pt x="2959" y="5028"/>
                  </a:cubicBezTo>
                  <a:lnTo>
                    <a:pt x="643" y="1043"/>
                  </a:lnTo>
                  <a:cubicBezTo>
                    <a:pt x="518" y="826"/>
                    <a:pt x="590" y="548"/>
                    <a:pt x="807" y="422"/>
                  </a:cubicBezTo>
                  <a:cubicBezTo>
                    <a:pt x="916" y="359"/>
                    <a:pt x="952" y="220"/>
                    <a:pt x="890" y="113"/>
                  </a:cubicBezTo>
                  <a:cubicBezTo>
                    <a:pt x="848" y="40"/>
                    <a:pt x="772" y="0"/>
                    <a:pt x="694" y="0"/>
                  </a:cubicBezTo>
                  <a:close/>
                </a:path>
              </a:pathLst>
            </a:custGeom>
            <a:solidFill>
              <a:srgbClr val="FEFB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" name="Google Shape;959;p21">
            <a:extLst>
              <a:ext uri="{FF2B5EF4-FFF2-40B4-BE49-F238E27FC236}">
                <a16:creationId xmlns:a16="http://schemas.microsoft.com/office/drawing/2014/main" id="{F7E96990-E71A-4FCE-A50B-BFD05A37B937}"/>
              </a:ext>
            </a:extLst>
          </p:cNvPr>
          <p:cNvGrpSpPr/>
          <p:nvPr/>
        </p:nvGrpSpPr>
        <p:grpSpPr>
          <a:xfrm>
            <a:off x="3260825" y="4214815"/>
            <a:ext cx="510283" cy="431712"/>
            <a:chOff x="2743427" y="3764089"/>
            <a:chExt cx="510283" cy="431712"/>
          </a:xfrm>
        </p:grpSpPr>
        <p:sp>
          <p:nvSpPr>
            <p:cNvPr id="21" name="Google Shape;960;p21">
              <a:extLst>
                <a:ext uri="{FF2B5EF4-FFF2-40B4-BE49-F238E27FC236}">
                  <a16:creationId xmlns:a16="http://schemas.microsoft.com/office/drawing/2014/main" id="{2EE06217-2C55-4ED4-A616-0A12370AF52D}"/>
                </a:ext>
              </a:extLst>
            </p:cNvPr>
            <p:cNvSpPr/>
            <p:nvPr/>
          </p:nvSpPr>
          <p:spPr>
            <a:xfrm>
              <a:off x="2743427" y="3764089"/>
              <a:ext cx="510283" cy="431712"/>
            </a:xfrm>
            <a:custGeom>
              <a:avLst/>
              <a:gdLst/>
              <a:ahLst/>
              <a:cxnLst/>
              <a:rect l="l" t="t" r="r" b="b"/>
              <a:pathLst>
                <a:path w="6983" h="5908" extrusionOk="0">
                  <a:moveTo>
                    <a:pt x="1781" y="0"/>
                  </a:moveTo>
                  <a:cubicBezTo>
                    <a:pt x="797" y="0"/>
                    <a:pt x="0" y="797"/>
                    <a:pt x="0" y="1780"/>
                  </a:cubicBezTo>
                  <a:cubicBezTo>
                    <a:pt x="0" y="3763"/>
                    <a:pt x="3490" y="5908"/>
                    <a:pt x="3490" y="5908"/>
                  </a:cubicBezTo>
                  <a:cubicBezTo>
                    <a:pt x="3490" y="5908"/>
                    <a:pt x="6981" y="3540"/>
                    <a:pt x="6981" y="1780"/>
                  </a:cubicBezTo>
                  <a:cubicBezTo>
                    <a:pt x="6983" y="797"/>
                    <a:pt x="6184" y="0"/>
                    <a:pt x="5201" y="0"/>
                  </a:cubicBezTo>
                  <a:cubicBezTo>
                    <a:pt x="4389" y="0"/>
                    <a:pt x="3705" y="543"/>
                    <a:pt x="3490" y="1287"/>
                  </a:cubicBezTo>
                  <a:cubicBezTo>
                    <a:pt x="3277" y="543"/>
                    <a:pt x="2593" y="0"/>
                    <a:pt x="178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961;p21">
              <a:extLst>
                <a:ext uri="{FF2B5EF4-FFF2-40B4-BE49-F238E27FC236}">
                  <a16:creationId xmlns:a16="http://schemas.microsoft.com/office/drawing/2014/main" id="{40D08012-577F-447B-9F7A-AD6A71298DF2}"/>
                </a:ext>
              </a:extLst>
            </p:cNvPr>
            <p:cNvSpPr/>
            <p:nvPr/>
          </p:nvSpPr>
          <p:spPr>
            <a:xfrm>
              <a:off x="2773972" y="3906144"/>
              <a:ext cx="431289" cy="158787"/>
            </a:xfrm>
            <a:custGeom>
              <a:avLst/>
              <a:gdLst/>
              <a:ahLst/>
              <a:cxnLst/>
              <a:rect l="l" t="t" r="r" b="b"/>
              <a:pathLst>
                <a:path w="5902" h="2173" extrusionOk="0">
                  <a:moveTo>
                    <a:pt x="2549" y="0"/>
                  </a:moveTo>
                  <a:cubicBezTo>
                    <a:pt x="2525" y="0"/>
                    <a:pt x="2494" y="20"/>
                    <a:pt x="2487" y="46"/>
                  </a:cubicBezTo>
                  <a:lnTo>
                    <a:pt x="2184" y="1121"/>
                  </a:lnTo>
                  <a:lnTo>
                    <a:pt x="1" y="1121"/>
                  </a:lnTo>
                  <a:cubicBezTo>
                    <a:pt x="26" y="1162"/>
                    <a:pt x="54" y="1205"/>
                    <a:pt x="81" y="1247"/>
                  </a:cubicBezTo>
                  <a:lnTo>
                    <a:pt x="2231" y="1247"/>
                  </a:lnTo>
                  <a:cubicBezTo>
                    <a:pt x="2259" y="1247"/>
                    <a:pt x="2285" y="1228"/>
                    <a:pt x="2293" y="1201"/>
                  </a:cubicBezTo>
                  <a:lnTo>
                    <a:pt x="2545" y="302"/>
                  </a:lnTo>
                  <a:lnTo>
                    <a:pt x="3033" y="2124"/>
                  </a:lnTo>
                  <a:cubicBezTo>
                    <a:pt x="3040" y="2152"/>
                    <a:pt x="3063" y="2169"/>
                    <a:pt x="3091" y="2172"/>
                  </a:cubicBezTo>
                  <a:lnTo>
                    <a:pt x="3094" y="2172"/>
                  </a:lnTo>
                  <a:cubicBezTo>
                    <a:pt x="3120" y="2172"/>
                    <a:pt x="3143" y="2157"/>
                    <a:pt x="3153" y="2132"/>
                  </a:cubicBezTo>
                  <a:lnTo>
                    <a:pt x="3671" y="839"/>
                  </a:lnTo>
                  <a:lnTo>
                    <a:pt x="3834" y="1466"/>
                  </a:lnTo>
                  <a:cubicBezTo>
                    <a:pt x="3841" y="1494"/>
                    <a:pt x="3865" y="1513"/>
                    <a:pt x="3895" y="1513"/>
                  </a:cubicBezTo>
                  <a:lnTo>
                    <a:pt x="5803" y="1513"/>
                  </a:lnTo>
                  <a:cubicBezTo>
                    <a:pt x="5836" y="1471"/>
                    <a:pt x="5870" y="1429"/>
                    <a:pt x="5902" y="1387"/>
                  </a:cubicBezTo>
                  <a:lnTo>
                    <a:pt x="3942" y="1387"/>
                  </a:lnTo>
                  <a:lnTo>
                    <a:pt x="3942" y="1388"/>
                  </a:lnTo>
                  <a:lnTo>
                    <a:pt x="3745" y="622"/>
                  </a:lnTo>
                  <a:cubicBezTo>
                    <a:pt x="3738" y="595"/>
                    <a:pt x="3715" y="576"/>
                    <a:pt x="3686" y="574"/>
                  </a:cubicBezTo>
                  <a:cubicBezTo>
                    <a:pt x="3686" y="574"/>
                    <a:pt x="3685" y="574"/>
                    <a:pt x="3684" y="574"/>
                  </a:cubicBezTo>
                  <a:cubicBezTo>
                    <a:pt x="3658" y="574"/>
                    <a:pt x="3634" y="589"/>
                    <a:pt x="3624" y="614"/>
                  </a:cubicBezTo>
                  <a:lnTo>
                    <a:pt x="3106" y="1909"/>
                  </a:lnTo>
                  <a:lnTo>
                    <a:pt x="2609" y="47"/>
                  </a:lnTo>
                  <a:cubicBezTo>
                    <a:pt x="2601" y="21"/>
                    <a:pt x="2576" y="1"/>
                    <a:pt x="254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88010556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" name="Google Shape;390;p17"/>
          <p:cNvSpPr txBox="1"/>
          <p:nvPr/>
        </p:nvSpPr>
        <p:spPr>
          <a:xfrm>
            <a:off x="311700" y="292625"/>
            <a:ext cx="8520600" cy="6338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latin typeface="Fira Sans"/>
                <a:ea typeface="Fira Sans"/>
                <a:cs typeface="Fira Sans"/>
                <a:sym typeface="Fira Sans"/>
              </a:rPr>
              <a:t>Monitoring and Evaluation</a:t>
            </a:r>
            <a:endParaRPr lang="en-US" sz="2800" b="1" dirty="0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446" name="Google Shape;446;p17"/>
          <p:cNvSpPr txBox="1"/>
          <p:nvPr/>
        </p:nvSpPr>
        <p:spPr>
          <a:xfrm>
            <a:off x="316267" y="1024599"/>
            <a:ext cx="6641932" cy="233331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latin typeface="Roboto"/>
                <a:ea typeface="Roboto"/>
                <a:cs typeface="Roboto"/>
                <a:sym typeface="Roboto"/>
              </a:rPr>
              <a:t>Sustainable improvement requires multi-level KPIs.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latin typeface="Roboto"/>
                <a:ea typeface="Roboto"/>
                <a:cs typeface="Roboto"/>
                <a:sym typeface="Roboto"/>
              </a:rPr>
              <a:t>Clinical KPIs track perinatal mortality rates and severe morbidity.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latin typeface="Roboto"/>
                <a:ea typeface="Roboto"/>
                <a:cs typeface="Roboto"/>
                <a:sym typeface="Roboto"/>
              </a:rPr>
              <a:t>Hospitals needs to conduct regular external audits and RCA completion reviews to ensure </a:t>
            </a:r>
            <a:r>
              <a:rPr lang="en-US" sz="1600" dirty="0" err="1">
                <a:latin typeface="Roboto"/>
                <a:ea typeface="Roboto"/>
                <a:cs typeface="Roboto"/>
                <a:sym typeface="Roboto"/>
              </a:rPr>
              <a:t>organisational</a:t>
            </a:r>
            <a:r>
              <a:rPr lang="en-US" sz="1600" dirty="0">
                <a:latin typeface="Roboto"/>
                <a:ea typeface="Roboto"/>
                <a:cs typeface="Roboto"/>
                <a:sym typeface="Roboto"/>
              </a:rPr>
              <a:t> learning and accountability.</a:t>
            </a:r>
          </a:p>
          <a:p>
            <a:pPr marL="171450" lvl="0" indent="-17145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1600" dirty="0">
                <a:latin typeface="Roboto"/>
                <a:ea typeface="Roboto"/>
                <a:cs typeface="Roboto"/>
                <a:sym typeface="Roboto"/>
              </a:rPr>
              <a:t>Furthermore, for monitoring and evaluation, staff-safety culture metrics such as staff issue reporting rates and training compliance needs to be evaluated.</a:t>
            </a:r>
          </a:p>
        </p:txBody>
      </p:sp>
      <p:grpSp>
        <p:nvGrpSpPr>
          <p:cNvPr id="4" name="Google Shape;1957;p33">
            <a:extLst>
              <a:ext uri="{FF2B5EF4-FFF2-40B4-BE49-F238E27FC236}">
                <a16:creationId xmlns:a16="http://schemas.microsoft.com/office/drawing/2014/main" id="{7A4CFFCF-5A7F-423D-8B7F-815F094BC5E8}"/>
              </a:ext>
            </a:extLst>
          </p:cNvPr>
          <p:cNvGrpSpPr/>
          <p:nvPr/>
        </p:nvGrpSpPr>
        <p:grpSpPr>
          <a:xfrm>
            <a:off x="7245906" y="1356532"/>
            <a:ext cx="1411135" cy="3646888"/>
            <a:chOff x="3895192" y="1090114"/>
            <a:chExt cx="1411135" cy="3646888"/>
          </a:xfrm>
        </p:grpSpPr>
        <p:sp>
          <p:nvSpPr>
            <p:cNvPr id="5" name="Google Shape;1958;p33">
              <a:extLst>
                <a:ext uri="{FF2B5EF4-FFF2-40B4-BE49-F238E27FC236}">
                  <a16:creationId xmlns:a16="http://schemas.microsoft.com/office/drawing/2014/main" id="{94FE2F1F-EADF-40C0-9D3D-3B2449C3D588}"/>
                </a:ext>
              </a:extLst>
            </p:cNvPr>
            <p:cNvSpPr/>
            <p:nvPr/>
          </p:nvSpPr>
          <p:spPr>
            <a:xfrm>
              <a:off x="3995800" y="2304219"/>
              <a:ext cx="1202100" cy="1538700"/>
            </a:xfrm>
            <a:prstGeom prst="roundRect">
              <a:avLst>
                <a:gd name="adj" fmla="val 5546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" name="Google Shape;1959;p33">
              <a:extLst>
                <a:ext uri="{FF2B5EF4-FFF2-40B4-BE49-F238E27FC236}">
                  <a16:creationId xmlns:a16="http://schemas.microsoft.com/office/drawing/2014/main" id="{4A322C12-2932-4F80-8488-D27A16C0ABEA}"/>
                </a:ext>
              </a:extLst>
            </p:cNvPr>
            <p:cNvSpPr/>
            <p:nvPr/>
          </p:nvSpPr>
          <p:spPr>
            <a:xfrm>
              <a:off x="4199373" y="1579236"/>
              <a:ext cx="758084" cy="333425"/>
            </a:xfrm>
            <a:custGeom>
              <a:avLst/>
              <a:gdLst/>
              <a:ahLst/>
              <a:cxnLst/>
              <a:rect l="l" t="t" r="r" b="b"/>
              <a:pathLst>
                <a:path w="3681" h="1619" extrusionOk="0">
                  <a:moveTo>
                    <a:pt x="1051" y="0"/>
                  </a:moveTo>
                  <a:cubicBezTo>
                    <a:pt x="1008" y="0"/>
                    <a:pt x="971" y="25"/>
                    <a:pt x="955" y="65"/>
                  </a:cubicBezTo>
                  <a:lnTo>
                    <a:pt x="700" y="674"/>
                  </a:lnTo>
                  <a:cubicBezTo>
                    <a:pt x="688" y="704"/>
                    <a:pt x="658" y="724"/>
                    <a:pt x="625" y="724"/>
                  </a:cubicBezTo>
                  <a:lnTo>
                    <a:pt x="0" y="724"/>
                  </a:lnTo>
                  <a:lnTo>
                    <a:pt x="0" y="831"/>
                  </a:lnTo>
                  <a:lnTo>
                    <a:pt x="625" y="831"/>
                  </a:lnTo>
                  <a:cubicBezTo>
                    <a:pt x="701" y="831"/>
                    <a:pt x="770" y="786"/>
                    <a:pt x="800" y="715"/>
                  </a:cubicBezTo>
                  <a:lnTo>
                    <a:pt x="1050" y="107"/>
                  </a:lnTo>
                  <a:lnTo>
                    <a:pt x="1536" y="1547"/>
                  </a:lnTo>
                  <a:cubicBezTo>
                    <a:pt x="1550" y="1589"/>
                    <a:pt x="1588" y="1617"/>
                    <a:pt x="1633" y="1619"/>
                  </a:cubicBezTo>
                  <a:lnTo>
                    <a:pt x="1635" y="1619"/>
                  </a:lnTo>
                  <a:cubicBezTo>
                    <a:pt x="1679" y="1619"/>
                    <a:pt x="1717" y="1591"/>
                    <a:pt x="1733" y="1549"/>
                  </a:cubicBezTo>
                  <a:lnTo>
                    <a:pt x="2151" y="474"/>
                  </a:lnTo>
                  <a:lnTo>
                    <a:pt x="2428" y="1063"/>
                  </a:lnTo>
                  <a:cubicBezTo>
                    <a:pt x="2446" y="1101"/>
                    <a:pt x="2483" y="1124"/>
                    <a:pt x="2523" y="1124"/>
                  </a:cubicBezTo>
                  <a:cubicBezTo>
                    <a:pt x="2526" y="1124"/>
                    <a:pt x="2530" y="1124"/>
                    <a:pt x="2533" y="1124"/>
                  </a:cubicBezTo>
                  <a:cubicBezTo>
                    <a:pt x="2578" y="1120"/>
                    <a:pt x="2614" y="1088"/>
                    <a:pt x="2624" y="1044"/>
                  </a:cubicBezTo>
                  <a:lnTo>
                    <a:pt x="2824" y="207"/>
                  </a:lnTo>
                  <a:lnTo>
                    <a:pt x="2991" y="757"/>
                  </a:lnTo>
                  <a:cubicBezTo>
                    <a:pt x="3006" y="802"/>
                    <a:pt x="3046" y="832"/>
                    <a:pt x="3093" y="832"/>
                  </a:cubicBezTo>
                  <a:lnTo>
                    <a:pt x="3681" y="832"/>
                  </a:lnTo>
                  <a:lnTo>
                    <a:pt x="3681" y="725"/>
                  </a:lnTo>
                  <a:lnTo>
                    <a:pt x="3095" y="726"/>
                  </a:lnTo>
                  <a:lnTo>
                    <a:pt x="2929" y="174"/>
                  </a:lnTo>
                  <a:cubicBezTo>
                    <a:pt x="2916" y="130"/>
                    <a:pt x="2876" y="101"/>
                    <a:pt x="2829" y="101"/>
                  </a:cubicBezTo>
                  <a:lnTo>
                    <a:pt x="2826" y="101"/>
                  </a:lnTo>
                  <a:cubicBezTo>
                    <a:pt x="2778" y="102"/>
                    <a:pt x="2740" y="135"/>
                    <a:pt x="2727" y="181"/>
                  </a:cubicBezTo>
                  <a:lnTo>
                    <a:pt x="2527" y="1018"/>
                  </a:lnTo>
                  <a:lnTo>
                    <a:pt x="2249" y="429"/>
                  </a:lnTo>
                  <a:cubicBezTo>
                    <a:pt x="2231" y="392"/>
                    <a:pt x="2195" y="369"/>
                    <a:pt x="2154" y="369"/>
                  </a:cubicBezTo>
                  <a:cubicBezTo>
                    <a:pt x="2153" y="369"/>
                    <a:pt x="2152" y="369"/>
                    <a:pt x="2151" y="369"/>
                  </a:cubicBezTo>
                  <a:cubicBezTo>
                    <a:pt x="2108" y="371"/>
                    <a:pt x="2071" y="396"/>
                    <a:pt x="2056" y="435"/>
                  </a:cubicBezTo>
                  <a:lnTo>
                    <a:pt x="1638" y="1513"/>
                  </a:lnTo>
                  <a:lnTo>
                    <a:pt x="1152" y="72"/>
                  </a:lnTo>
                  <a:cubicBezTo>
                    <a:pt x="1138" y="30"/>
                    <a:pt x="1099" y="2"/>
                    <a:pt x="1056" y="0"/>
                  </a:cubicBezTo>
                  <a:cubicBezTo>
                    <a:pt x="1055" y="0"/>
                    <a:pt x="1053" y="0"/>
                    <a:pt x="10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" name="Google Shape;1960;p33">
              <a:extLst>
                <a:ext uri="{FF2B5EF4-FFF2-40B4-BE49-F238E27FC236}">
                  <a16:creationId xmlns:a16="http://schemas.microsoft.com/office/drawing/2014/main" id="{B897A95D-09AA-48CF-81A1-498AD41CDB7B}"/>
                </a:ext>
              </a:extLst>
            </p:cNvPr>
            <p:cNvSpPr/>
            <p:nvPr/>
          </p:nvSpPr>
          <p:spPr>
            <a:xfrm>
              <a:off x="4998853" y="1170227"/>
              <a:ext cx="306858" cy="732958"/>
            </a:xfrm>
            <a:custGeom>
              <a:avLst/>
              <a:gdLst/>
              <a:ahLst/>
              <a:cxnLst/>
              <a:rect l="l" t="t" r="r" b="b"/>
              <a:pathLst>
                <a:path w="1490" h="3559" extrusionOk="0">
                  <a:moveTo>
                    <a:pt x="0" y="0"/>
                  </a:moveTo>
                  <a:lnTo>
                    <a:pt x="0" y="272"/>
                  </a:lnTo>
                  <a:lnTo>
                    <a:pt x="872" y="272"/>
                  </a:lnTo>
                  <a:cubicBezTo>
                    <a:pt x="1062" y="272"/>
                    <a:pt x="1218" y="428"/>
                    <a:pt x="1218" y="619"/>
                  </a:cubicBezTo>
                  <a:lnTo>
                    <a:pt x="1218" y="2919"/>
                  </a:lnTo>
                  <a:cubicBezTo>
                    <a:pt x="1218" y="3111"/>
                    <a:pt x="1185" y="3294"/>
                    <a:pt x="1121" y="3463"/>
                  </a:cubicBezTo>
                  <a:lnTo>
                    <a:pt x="1375" y="3559"/>
                  </a:lnTo>
                  <a:cubicBezTo>
                    <a:pt x="1451" y="3357"/>
                    <a:pt x="1489" y="3142"/>
                    <a:pt x="1489" y="2917"/>
                  </a:cubicBezTo>
                  <a:lnTo>
                    <a:pt x="1489" y="618"/>
                  </a:lnTo>
                  <a:cubicBezTo>
                    <a:pt x="1489" y="277"/>
                    <a:pt x="1212" y="0"/>
                    <a:pt x="872" y="0"/>
                  </a:cubicBezTo>
                  <a:close/>
                </a:path>
              </a:pathLst>
            </a:custGeom>
            <a:solidFill>
              <a:srgbClr val="E5E4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1961;p33">
              <a:extLst>
                <a:ext uri="{FF2B5EF4-FFF2-40B4-BE49-F238E27FC236}">
                  <a16:creationId xmlns:a16="http://schemas.microsoft.com/office/drawing/2014/main" id="{D2D87034-5AF4-421B-9E67-06E788B29A93}"/>
                </a:ext>
              </a:extLst>
            </p:cNvPr>
            <p:cNvSpPr/>
            <p:nvPr/>
          </p:nvSpPr>
          <p:spPr>
            <a:xfrm>
              <a:off x="4998853" y="1207297"/>
              <a:ext cx="269788" cy="682708"/>
            </a:xfrm>
            <a:custGeom>
              <a:avLst/>
              <a:gdLst/>
              <a:ahLst/>
              <a:cxnLst/>
              <a:rect l="l" t="t" r="r" b="b"/>
              <a:pathLst>
                <a:path w="1310" h="3315" extrusionOk="0">
                  <a:moveTo>
                    <a:pt x="872" y="0"/>
                  </a:moveTo>
                  <a:lnTo>
                    <a:pt x="872" y="2"/>
                  </a:lnTo>
                  <a:lnTo>
                    <a:pt x="0" y="2"/>
                  </a:lnTo>
                  <a:lnTo>
                    <a:pt x="0" y="92"/>
                  </a:lnTo>
                  <a:lnTo>
                    <a:pt x="872" y="92"/>
                  </a:lnTo>
                  <a:cubicBezTo>
                    <a:pt x="1064" y="92"/>
                    <a:pt x="1218" y="249"/>
                    <a:pt x="1218" y="439"/>
                  </a:cubicBezTo>
                  <a:lnTo>
                    <a:pt x="1218" y="2739"/>
                  </a:lnTo>
                  <a:cubicBezTo>
                    <a:pt x="1218" y="2930"/>
                    <a:pt x="1185" y="3113"/>
                    <a:pt x="1121" y="3283"/>
                  </a:cubicBezTo>
                  <a:lnTo>
                    <a:pt x="1207" y="3314"/>
                  </a:lnTo>
                  <a:cubicBezTo>
                    <a:pt x="1256" y="3123"/>
                    <a:pt x="1309" y="2863"/>
                    <a:pt x="1309" y="2737"/>
                  </a:cubicBezTo>
                  <a:lnTo>
                    <a:pt x="1309" y="438"/>
                  </a:lnTo>
                  <a:cubicBezTo>
                    <a:pt x="1309" y="197"/>
                    <a:pt x="1113" y="0"/>
                    <a:pt x="872" y="0"/>
                  </a:cubicBezTo>
                  <a:close/>
                </a:path>
              </a:pathLst>
            </a:custGeom>
            <a:solidFill>
              <a:srgbClr val="CECD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1962;p33">
              <a:extLst>
                <a:ext uri="{FF2B5EF4-FFF2-40B4-BE49-F238E27FC236}">
                  <a16:creationId xmlns:a16="http://schemas.microsoft.com/office/drawing/2014/main" id="{112EF0F2-DD2A-427C-A56E-370BFBCE14C4}"/>
                </a:ext>
              </a:extLst>
            </p:cNvPr>
            <p:cNvSpPr/>
            <p:nvPr/>
          </p:nvSpPr>
          <p:spPr>
            <a:xfrm>
              <a:off x="4861282" y="1090114"/>
              <a:ext cx="216654" cy="219331"/>
            </a:xfrm>
            <a:custGeom>
              <a:avLst/>
              <a:gdLst/>
              <a:ahLst/>
              <a:cxnLst/>
              <a:rect l="l" t="t" r="r" b="b"/>
              <a:pathLst>
                <a:path w="1052" h="1065" extrusionOk="0">
                  <a:moveTo>
                    <a:pt x="0" y="0"/>
                  </a:moveTo>
                  <a:lnTo>
                    <a:pt x="0" y="1065"/>
                  </a:lnTo>
                  <a:lnTo>
                    <a:pt x="499" y="1065"/>
                  </a:lnTo>
                  <a:cubicBezTo>
                    <a:pt x="745" y="1065"/>
                    <a:pt x="1051" y="827"/>
                    <a:pt x="1051" y="533"/>
                  </a:cubicBezTo>
                  <a:cubicBezTo>
                    <a:pt x="1051" y="239"/>
                    <a:pt x="745" y="0"/>
                    <a:pt x="499" y="0"/>
                  </a:cubicBezTo>
                  <a:close/>
                </a:path>
              </a:pathLst>
            </a:custGeom>
            <a:solidFill>
              <a:srgbClr val="E5E4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" name="Google Shape;1963;p33">
              <a:extLst>
                <a:ext uri="{FF2B5EF4-FFF2-40B4-BE49-F238E27FC236}">
                  <a16:creationId xmlns:a16="http://schemas.microsoft.com/office/drawing/2014/main" id="{FD2779EB-CFAD-4AFF-B0F2-D34F8DB5A7E5}"/>
                </a:ext>
              </a:extLst>
            </p:cNvPr>
            <p:cNvSpPr/>
            <p:nvPr/>
          </p:nvSpPr>
          <p:spPr>
            <a:xfrm>
              <a:off x="4861282" y="1206061"/>
              <a:ext cx="216242" cy="103384"/>
            </a:xfrm>
            <a:custGeom>
              <a:avLst/>
              <a:gdLst/>
              <a:ahLst/>
              <a:cxnLst/>
              <a:rect l="l" t="t" r="r" b="b"/>
              <a:pathLst>
                <a:path w="1050" h="502" extrusionOk="0">
                  <a:moveTo>
                    <a:pt x="1049" y="0"/>
                  </a:moveTo>
                  <a:lnTo>
                    <a:pt x="1049" y="0"/>
                  </a:lnTo>
                  <a:cubicBezTo>
                    <a:pt x="949" y="185"/>
                    <a:pt x="735" y="316"/>
                    <a:pt x="553" y="316"/>
                  </a:cubicBezTo>
                  <a:lnTo>
                    <a:pt x="366" y="316"/>
                  </a:lnTo>
                  <a:cubicBezTo>
                    <a:pt x="278" y="430"/>
                    <a:pt x="146" y="502"/>
                    <a:pt x="0" y="502"/>
                  </a:cubicBezTo>
                  <a:lnTo>
                    <a:pt x="499" y="502"/>
                  </a:lnTo>
                  <a:cubicBezTo>
                    <a:pt x="737" y="502"/>
                    <a:pt x="1028" y="280"/>
                    <a:pt x="1049" y="0"/>
                  </a:cubicBezTo>
                  <a:close/>
                </a:path>
              </a:pathLst>
            </a:custGeom>
            <a:solidFill>
              <a:srgbClr val="CECD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1964;p33">
              <a:extLst>
                <a:ext uri="{FF2B5EF4-FFF2-40B4-BE49-F238E27FC236}">
                  <a16:creationId xmlns:a16="http://schemas.microsoft.com/office/drawing/2014/main" id="{ED7E00C1-1D5E-482B-B662-192A5B4FF0F7}"/>
                </a:ext>
              </a:extLst>
            </p:cNvPr>
            <p:cNvSpPr/>
            <p:nvPr/>
          </p:nvSpPr>
          <p:spPr>
            <a:xfrm>
              <a:off x="4761810" y="1090114"/>
              <a:ext cx="198943" cy="219331"/>
            </a:xfrm>
            <a:custGeom>
              <a:avLst/>
              <a:gdLst/>
              <a:ahLst/>
              <a:cxnLst/>
              <a:rect l="l" t="t" r="r" b="b"/>
              <a:pathLst>
                <a:path w="966" h="1065" extrusionOk="0">
                  <a:moveTo>
                    <a:pt x="482" y="0"/>
                  </a:moveTo>
                  <a:cubicBezTo>
                    <a:pt x="216" y="0"/>
                    <a:pt x="0" y="239"/>
                    <a:pt x="0" y="533"/>
                  </a:cubicBezTo>
                  <a:cubicBezTo>
                    <a:pt x="0" y="826"/>
                    <a:pt x="216" y="1065"/>
                    <a:pt x="482" y="1065"/>
                  </a:cubicBezTo>
                  <a:cubicBezTo>
                    <a:pt x="749" y="1065"/>
                    <a:pt x="965" y="826"/>
                    <a:pt x="965" y="533"/>
                  </a:cubicBezTo>
                  <a:cubicBezTo>
                    <a:pt x="965" y="239"/>
                    <a:pt x="749" y="0"/>
                    <a:pt x="482" y="0"/>
                  </a:cubicBezTo>
                  <a:close/>
                </a:path>
              </a:pathLst>
            </a:custGeom>
            <a:solidFill>
              <a:srgbClr val="998F8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965;p33">
              <a:extLst>
                <a:ext uri="{FF2B5EF4-FFF2-40B4-BE49-F238E27FC236}">
                  <a16:creationId xmlns:a16="http://schemas.microsoft.com/office/drawing/2014/main" id="{D435B49C-C62D-4A2D-B745-FF6BDC53308C}"/>
                </a:ext>
              </a:extLst>
            </p:cNvPr>
            <p:cNvSpPr/>
            <p:nvPr/>
          </p:nvSpPr>
          <p:spPr>
            <a:xfrm>
              <a:off x="4780551" y="1142836"/>
              <a:ext cx="103384" cy="113888"/>
            </a:xfrm>
            <a:custGeom>
              <a:avLst/>
              <a:gdLst/>
              <a:ahLst/>
              <a:cxnLst/>
              <a:rect l="l" t="t" r="r" b="b"/>
              <a:pathLst>
                <a:path w="502" h="553" extrusionOk="0">
                  <a:moveTo>
                    <a:pt x="251" y="0"/>
                  </a:moveTo>
                  <a:cubicBezTo>
                    <a:pt x="113" y="0"/>
                    <a:pt x="0" y="123"/>
                    <a:pt x="0" y="277"/>
                  </a:cubicBezTo>
                  <a:cubicBezTo>
                    <a:pt x="0" y="429"/>
                    <a:pt x="113" y="553"/>
                    <a:pt x="251" y="553"/>
                  </a:cubicBezTo>
                  <a:cubicBezTo>
                    <a:pt x="389" y="553"/>
                    <a:pt x="502" y="429"/>
                    <a:pt x="502" y="277"/>
                  </a:cubicBezTo>
                  <a:cubicBezTo>
                    <a:pt x="502" y="124"/>
                    <a:pt x="389" y="0"/>
                    <a:pt x="251" y="0"/>
                  </a:cubicBezTo>
                  <a:close/>
                </a:path>
              </a:pathLst>
            </a:custGeom>
            <a:solidFill>
              <a:srgbClr val="594C4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966;p33">
              <a:extLst>
                <a:ext uri="{FF2B5EF4-FFF2-40B4-BE49-F238E27FC236}">
                  <a16:creationId xmlns:a16="http://schemas.microsoft.com/office/drawing/2014/main" id="{99C4B499-252B-41A3-A630-18F19B5B65A0}"/>
                </a:ext>
              </a:extLst>
            </p:cNvPr>
            <p:cNvSpPr/>
            <p:nvPr/>
          </p:nvSpPr>
          <p:spPr>
            <a:xfrm>
              <a:off x="3895809" y="1170227"/>
              <a:ext cx="306652" cy="732958"/>
            </a:xfrm>
            <a:custGeom>
              <a:avLst/>
              <a:gdLst/>
              <a:ahLst/>
              <a:cxnLst/>
              <a:rect l="l" t="t" r="r" b="b"/>
              <a:pathLst>
                <a:path w="1489" h="3559" extrusionOk="0">
                  <a:moveTo>
                    <a:pt x="618" y="0"/>
                  </a:moveTo>
                  <a:cubicBezTo>
                    <a:pt x="278" y="0"/>
                    <a:pt x="0" y="277"/>
                    <a:pt x="0" y="618"/>
                  </a:cubicBezTo>
                  <a:lnTo>
                    <a:pt x="0" y="2917"/>
                  </a:lnTo>
                  <a:cubicBezTo>
                    <a:pt x="0" y="3142"/>
                    <a:pt x="39" y="3357"/>
                    <a:pt x="116" y="3559"/>
                  </a:cubicBezTo>
                  <a:lnTo>
                    <a:pt x="368" y="3463"/>
                  </a:lnTo>
                  <a:cubicBezTo>
                    <a:pt x="305" y="3294"/>
                    <a:pt x="271" y="3111"/>
                    <a:pt x="271" y="2919"/>
                  </a:cubicBezTo>
                  <a:lnTo>
                    <a:pt x="271" y="619"/>
                  </a:lnTo>
                  <a:cubicBezTo>
                    <a:pt x="271" y="428"/>
                    <a:pt x="428" y="272"/>
                    <a:pt x="618" y="272"/>
                  </a:cubicBezTo>
                  <a:lnTo>
                    <a:pt x="1489" y="272"/>
                  </a:lnTo>
                  <a:lnTo>
                    <a:pt x="1489" y="0"/>
                  </a:lnTo>
                  <a:close/>
                </a:path>
              </a:pathLst>
            </a:custGeom>
            <a:solidFill>
              <a:srgbClr val="E5E4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967;p33">
              <a:extLst>
                <a:ext uri="{FF2B5EF4-FFF2-40B4-BE49-F238E27FC236}">
                  <a16:creationId xmlns:a16="http://schemas.microsoft.com/office/drawing/2014/main" id="{42980A09-A5ED-487F-92C3-66AEB9CF089F}"/>
                </a:ext>
              </a:extLst>
            </p:cNvPr>
            <p:cNvSpPr/>
            <p:nvPr/>
          </p:nvSpPr>
          <p:spPr>
            <a:xfrm>
              <a:off x="3933291" y="1207297"/>
              <a:ext cx="269582" cy="682708"/>
            </a:xfrm>
            <a:custGeom>
              <a:avLst/>
              <a:gdLst/>
              <a:ahLst/>
              <a:cxnLst/>
              <a:rect l="l" t="t" r="r" b="b"/>
              <a:pathLst>
                <a:path w="1309" h="3315" extrusionOk="0">
                  <a:moveTo>
                    <a:pt x="437" y="0"/>
                  </a:moveTo>
                  <a:cubicBezTo>
                    <a:pt x="197" y="0"/>
                    <a:pt x="0" y="197"/>
                    <a:pt x="0" y="438"/>
                  </a:cubicBezTo>
                  <a:lnTo>
                    <a:pt x="0" y="2737"/>
                  </a:lnTo>
                  <a:cubicBezTo>
                    <a:pt x="0" y="2863"/>
                    <a:pt x="53" y="3123"/>
                    <a:pt x="102" y="3314"/>
                  </a:cubicBezTo>
                  <a:lnTo>
                    <a:pt x="188" y="3283"/>
                  </a:lnTo>
                  <a:cubicBezTo>
                    <a:pt x="124" y="3113"/>
                    <a:pt x="91" y="2930"/>
                    <a:pt x="91" y="2739"/>
                  </a:cubicBezTo>
                  <a:lnTo>
                    <a:pt x="91" y="439"/>
                  </a:lnTo>
                  <a:cubicBezTo>
                    <a:pt x="91" y="249"/>
                    <a:pt x="246" y="92"/>
                    <a:pt x="437" y="92"/>
                  </a:cubicBezTo>
                  <a:lnTo>
                    <a:pt x="1309" y="92"/>
                  </a:lnTo>
                  <a:lnTo>
                    <a:pt x="1309" y="2"/>
                  </a:lnTo>
                  <a:lnTo>
                    <a:pt x="437" y="2"/>
                  </a:lnTo>
                  <a:lnTo>
                    <a:pt x="437" y="0"/>
                  </a:lnTo>
                  <a:close/>
                </a:path>
              </a:pathLst>
            </a:custGeom>
            <a:solidFill>
              <a:srgbClr val="CECD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968;p33">
              <a:extLst>
                <a:ext uri="{FF2B5EF4-FFF2-40B4-BE49-F238E27FC236}">
                  <a16:creationId xmlns:a16="http://schemas.microsoft.com/office/drawing/2014/main" id="{E6E1954A-96D6-454D-BAA0-A6687D8C70B3}"/>
                </a:ext>
              </a:extLst>
            </p:cNvPr>
            <p:cNvSpPr/>
            <p:nvPr/>
          </p:nvSpPr>
          <p:spPr>
            <a:xfrm>
              <a:off x="3895192" y="1882182"/>
              <a:ext cx="1411135" cy="2548775"/>
            </a:xfrm>
            <a:custGeom>
              <a:avLst/>
              <a:gdLst/>
              <a:ahLst/>
              <a:cxnLst/>
              <a:rect l="l" t="t" r="r" b="b"/>
              <a:pathLst>
                <a:path w="6852" h="12376" extrusionOk="0">
                  <a:moveTo>
                    <a:pt x="415" y="1"/>
                  </a:moveTo>
                  <a:cubicBezTo>
                    <a:pt x="393" y="1"/>
                    <a:pt x="371" y="5"/>
                    <a:pt x="350" y="13"/>
                  </a:cubicBezTo>
                  <a:lnTo>
                    <a:pt x="148" y="90"/>
                  </a:lnTo>
                  <a:cubicBezTo>
                    <a:pt x="49" y="127"/>
                    <a:pt x="1" y="240"/>
                    <a:pt x="42" y="338"/>
                  </a:cubicBezTo>
                  <a:cubicBezTo>
                    <a:pt x="767" y="2055"/>
                    <a:pt x="2162" y="2886"/>
                    <a:pt x="2885" y="3215"/>
                  </a:cubicBezTo>
                  <a:cubicBezTo>
                    <a:pt x="3035" y="3285"/>
                    <a:pt x="3131" y="3434"/>
                    <a:pt x="3131" y="3599"/>
                  </a:cubicBezTo>
                  <a:lnTo>
                    <a:pt x="3131" y="12375"/>
                  </a:lnTo>
                  <a:lnTo>
                    <a:pt x="3719" y="12375"/>
                  </a:lnTo>
                  <a:lnTo>
                    <a:pt x="3719" y="3599"/>
                  </a:lnTo>
                  <a:cubicBezTo>
                    <a:pt x="3719" y="3434"/>
                    <a:pt x="3814" y="3285"/>
                    <a:pt x="3965" y="3215"/>
                  </a:cubicBezTo>
                  <a:cubicBezTo>
                    <a:pt x="4687" y="2886"/>
                    <a:pt x="6083" y="2055"/>
                    <a:pt x="6807" y="338"/>
                  </a:cubicBezTo>
                  <a:cubicBezTo>
                    <a:pt x="6851" y="241"/>
                    <a:pt x="6802" y="129"/>
                    <a:pt x="6704" y="90"/>
                  </a:cubicBezTo>
                  <a:lnTo>
                    <a:pt x="6502" y="13"/>
                  </a:lnTo>
                  <a:cubicBezTo>
                    <a:pt x="6481" y="5"/>
                    <a:pt x="6458" y="1"/>
                    <a:pt x="6436" y="1"/>
                  </a:cubicBezTo>
                  <a:cubicBezTo>
                    <a:pt x="6363" y="1"/>
                    <a:pt x="6294" y="44"/>
                    <a:pt x="6264" y="115"/>
                  </a:cubicBezTo>
                  <a:cubicBezTo>
                    <a:pt x="5594" y="1692"/>
                    <a:pt x="4254" y="2441"/>
                    <a:pt x="3650" y="2709"/>
                  </a:cubicBezTo>
                  <a:cubicBezTo>
                    <a:pt x="3579" y="2741"/>
                    <a:pt x="3504" y="2757"/>
                    <a:pt x="3428" y="2757"/>
                  </a:cubicBezTo>
                  <a:cubicBezTo>
                    <a:pt x="3352" y="2757"/>
                    <a:pt x="3275" y="2740"/>
                    <a:pt x="3203" y="2709"/>
                  </a:cubicBezTo>
                  <a:cubicBezTo>
                    <a:pt x="2597" y="2441"/>
                    <a:pt x="1258" y="1692"/>
                    <a:pt x="588" y="115"/>
                  </a:cubicBezTo>
                  <a:cubicBezTo>
                    <a:pt x="558" y="44"/>
                    <a:pt x="488" y="1"/>
                    <a:pt x="41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969;p33">
              <a:extLst>
                <a:ext uri="{FF2B5EF4-FFF2-40B4-BE49-F238E27FC236}">
                  <a16:creationId xmlns:a16="http://schemas.microsoft.com/office/drawing/2014/main" id="{A3B0B4FD-E601-4AF7-9C32-2899A62FC64F}"/>
                </a:ext>
              </a:extLst>
            </p:cNvPr>
            <p:cNvSpPr/>
            <p:nvPr/>
          </p:nvSpPr>
          <p:spPr>
            <a:xfrm>
              <a:off x="4293902" y="4123698"/>
              <a:ext cx="613510" cy="613304"/>
            </a:xfrm>
            <a:custGeom>
              <a:avLst/>
              <a:gdLst/>
              <a:ahLst/>
              <a:cxnLst/>
              <a:rect l="l" t="t" r="r" b="b"/>
              <a:pathLst>
                <a:path w="2979" h="2978" extrusionOk="0">
                  <a:moveTo>
                    <a:pt x="1490" y="0"/>
                  </a:moveTo>
                  <a:cubicBezTo>
                    <a:pt x="668" y="0"/>
                    <a:pt x="1" y="667"/>
                    <a:pt x="1" y="1489"/>
                  </a:cubicBezTo>
                  <a:cubicBezTo>
                    <a:pt x="1" y="2312"/>
                    <a:pt x="668" y="2978"/>
                    <a:pt x="1490" y="2978"/>
                  </a:cubicBezTo>
                  <a:cubicBezTo>
                    <a:pt x="2312" y="2978"/>
                    <a:pt x="2978" y="2312"/>
                    <a:pt x="2978" y="1489"/>
                  </a:cubicBezTo>
                  <a:cubicBezTo>
                    <a:pt x="2978" y="667"/>
                    <a:pt x="2312" y="0"/>
                    <a:pt x="1490" y="0"/>
                  </a:cubicBezTo>
                  <a:close/>
                </a:path>
              </a:pathLst>
            </a:custGeom>
            <a:solidFill>
              <a:srgbClr val="EFEFE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970;p33">
              <a:extLst>
                <a:ext uri="{FF2B5EF4-FFF2-40B4-BE49-F238E27FC236}">
                  <a16:creationId xmlns:a16="http://schemas.microsoft.com/office/drawing/2014/main" id="{B4EAF2AC-D319-4D53-BD54-CD8D33B79275}"/>
                </a:ext>
              </a:extLst>
            </p:cNvPr>
            <p:cNvSpPr/>
            <p:nvPr/>
          </p:nvSpPr>
          <p:spPr>
            <a:xfrm>
              <a:off x="4318821" y="4148617"/>
              <a:ext cx="563877" cy="563877"/>
            </a:xfrm>
            <a:custGeom>
              <a:avLst/>
              <a:gdLst/>
              <a:ahLst/>
              <a:cxnLst/>
              <a:rect l="l" t="t" r="r" b="b"/>
              <a:pathLst>
                <a:path w="2738" h="2738" extrusionOk="0">
                  <a:moveTo>
                    <a:pt x="1369" y="0"/>
                  </a:moveTo>
                  <a:cubicBezTo>
                    <a:pt x="1002" y="0"/>
                    <a:pt x="668" y="144"/>
                    <a:pt x="422" y="380"/>
                  </a:cubicBezTo>
                  <a:cubicBezTo>
                    <a:pt x="163" y="629"/>
                    <a:pt x="1" y="979"/>
                    <a:pt x="1" y="1368"/>
                  </a:cubicBezTo>
                  <a:cubicBezTo>
                    <a:pt x="1" y="2124"/>
                    <a:pt x="613" y="2737"/>
                    <a:pt x="1369" y="2737"/>
                  </a:cubicBezTo>
                  <a:cubicBezTo>
                    <a:pt x="1742" y="2737"/>
                    <a:pt x="2080" y="2589"/>
                    <a:pt x="2327" y="2345"/>
                  </a:cubicBezTo>
                  <a:cubicBezTo>
                    <a:pt x="2580" y="2097"/>
                    <a:pt x="2738" y="1751"/>
                    <a:pt x="2738" y="1368"/>
                  </a:cubicBezTo>
                  <a:cubicBezTo>
                    <a:pt x="2738" y="988"/>
                    <a:pt x="2583" y="645"/>
                    <a:pt x="2332" y="396"/>
                  </a:cubicBezTo>
                  <a:lnTo>
                    <a:pt x="2328" y="393"/>
                  </a:lnTo>
                  <a:cubicBezTo>
                    <a:pt x="2082" y="149"/>
                    <a:pt x="1742" y="0"/>
                    <a:pt x="1369" y="0"/>
                  </a:cubicBezTo>
                  <a:close/>
                </a:path>
              </a:pathLst>
            </a:custGeom>
            <a:solidFill>
              <a:srgbClr val="E5E4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971;p33">
              <a:extLst>
                <a:ext uri="{FF2B5EF4-FFF2-40B4-BE49-F238E27FC236}">
                  <a16:creationId xmlns:a16="http://schemas.microsoft.com/office/drawing/2014/main" id="{2C6DD014-5AB7-4F4E-B888-93A1C4472812}"/>
                </a:ext>
              </a:extLst>
            </p:cNvPr>
            <p:cNvSpPr/>
            <p:nvPr/>
          </p:nvSpPr>
          <p:spPr>
            <a:xfrm>
              <a:off x="4444654" y="4274244"/>
              <a:ext cx="312007" cy="312213"/>
            </a:xfrm>
            <a:custGeom>
              <a:avLst/>
              <a:gdLst/>
              <a:ahLst/>
              <a:cxnLst/>
              <a:rect l="l" t="t" r="r" b="b"/>
              <a:pathLst>
                <a:path w="1515" h="1516" extrusionOk="0">
                  <a:moveTo>
                    <a:pt x="758" y="1"/>
                  </a:moveTo>
                  <a:cubicBezTo>
                    <a:pt x="340" y="1"/>
                    <a:pt x="0" y="341"/>
                    <a:pt x="0" y="758"/>
                  </a:cubicBezTo>
                  <a:cubicBezTo>
                    <a:pt x="0" y="1176"/>
                    <a:pt x="340" y="1515"/>
                    <a:pt x="758" y="1515"/>
                  </a:cubicBezTo>
                  <a:cubicBezTo>
                    <a:pt x="1176" y="1515"/>
                    <a:pt x="1515" y="1176"/>
                    <a:pt x="1515" y="758"/>
                  </a:cubicBezTo>
                  <a:cubicBezTo>
                    <a:pt x="1515" y="341"/>
                    <a:pt x="1176" y="1"/>
                    <a:pt x="758" y="1"/>
                  </a:cubicBezTo>
                  <a:close/>
                </a:path>
              </a:pathLst>
            </a:custGeom>
            <a:solidFill>
              <a:srgbClr val="998F8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972;p33">
              <a:extLst>
                <a:ext uri="{FF2B5EF4-FFF2-40B4-BE49-F238E27FC236}">
                  <a16:creationId xmlns:a16="http://schemas.microsoft.com/office/drawing/2014/main" id="{22666CD1-1BD2-42B6-83CB-7CD58E630C04}"/>
                </a:ext>
              </a:extLst>
            </p:cNvPr>
            <p:cNvSpPr/>
            <p:nvPr/>
          </p:nvSpPr>
          <p:spPr>
            <a:xfrm>
              <a:off x="4406142" y="4148617"/>
              <a:ext cx="392325" cy="277614"/>
            </a:xfrm>
            <a:custGeom>
              <a:avLst/>
              <a:gdLst/>
              <a:ahLst/>
              <a:cxnLst/>
              <a:rect l="l" t="t" r="r" b="b"/>
              <a:pathLst>
                <a:path w="1905" h="1348" extrusionOk="0">
                  <a:moveTo>
                    <a:pt x="947" y="0"/>
                  </a:moveTo>
                  <a:cubicBezTo>
                    <a:pt x="579" y="0"/>
                    <a:pt x="245" y="144"/>
                    <a:pt x="0" y="380"/>
                  </a:cubicBezTo>
                  <a:lnTo>
                    <a:pt x="967" y="1348"/>
                  </a:lnTo>
                  <a:lnTo>
                    <a:pt x="1904" y="393"/>
                  </a:lnTo>
                  <a:cubicBezTo>
                    <a:pt x="1658" y="149"/>
                    <a:pt x="1318" y="0"/>
                    <a:pt x="947" y="0"/>
                  </a:cubicBezTo>
                  <a:close/>
                </a:path>
              </a:pathLst>
            </a:custGeom>
            <a:solidFill>
              <a:srgbClr val="998F8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1973;p33">
              <a:extLst>
                <a:ext uri="{FF2B5EF4-FFF2-40B4-BE49-F238E27FC236}">
                  <a16:creationId xmlns:a16="http://schemas.microsoft.com/office/drawing/2014/main" id="{18299608-CED2-4D4D-86A2-C7F3906094F1}"/>
                </a:ext>
              </a:extLst>
            </p:cNvPr>
            <p:cNvSpPr/>
            <p:nvPr/>
          </p:nvSpPr>
          <p:spPr>
            <a:xfrm>
              <a:off x="4318821" y="4426438"/>
              <a:ext cx="286264" cy="286058"/>
            </a:xfrm>
            <a:custGeom>
              <a:avLst/>
              <a:gdLst/>
              <a:ahLst/>
              <a:cxnLst/>
              <a:rect l="l" t="t" r="r" b="b"/>
              <a:pathLst>
                <a:path w="1390" h="1389" extrusionOk="0">
                  <a:moveTo>
                    <a:pt x="1389" y="1"/>
                  </a:moveTo>
                  <a:lnTo>
                    <a:pt x="1389" y="1"/>
                  </a:lnTo>
                  <a:lnTo>
                    <a:pt x="1389" y="1"/>
                  </a:lnTo>
                  <a:cubicBezTo>
                    <a:pt x="1389" y="1"/>
                    <a:pt x="1389" y="1"/>
                    <a:pt x="1389" y="1"/>
                  </a:cubicBezTo>
                  <a:close/>
                  <a:moveTo>
                    <a:pt x="1389" y="1"/>
                  </a:moveTo>
                  <a:cubicBezTo>
                    <a:pt x="1380" y="1"/>
                    <a:pt x="608" y="8"/>
                    <a:pt x="1" y="13"/>
                  </a:cubicBezTo>
                  <a:lnTo>
                    <a:pt x="1" y="19"/>
                  </a:lnTo>
                  <a:cubicBezTo>
                    <a:pt x="1" y="775"/>
                    <a:pt x="613" y="1388"/>
                    <a:pt x="1369" y="1388"/>
                  </a:cubicBezTo>
                  <a:lnTo>
                    <a:pt x="1389" y="1388"/>
                  </a:lnTo>
                  <a:lnTo>
                    <a:pt x="1389" y="1"/>
                  </a:lnTo>
                  <a:close/>
                </a:path>
              </a:pathLst>
            </a:custGeom>
            <a:solidFill>
              <a:srgbClr val="998F8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1974;p33">
              <a:extLst>
                <a:ext uri="{FF2B5EF4-FFF2-40B4-BE49-F238E27FC236}">
                  <a16:creationId xmlns:a16="http://schemas.microsoft.com/office/drawing/2014/main" id="{F9DFE681-3C8F-4980-9A3A-DD9B4B8C03A0}"/>
                </a:ext>
              </a:extLst>
            </p:cNvPr>
            <p:cNvSpPr/>
            <p:nvPr/>
          </p:nvSpPr>
          <p:spPr>
            <a:xfrm>
              <a:off x="4597878" y="4229966"/>
              <a:ext cx="284822" cy="401799"/>
            </a:xfrm>
            <a:custGeom>
              <a:avLst/>
              <a:gdLst/>
              <a:ahLst/>
              <a:cxnLst/>
              <a:rect l="l" t="t" r="r" b="b"/>
              <a:pathLst>
                <a:path w="1383" h="1951" extrusionOk="0">
                  <a:moveTo>
                    <a:pt x="977" y="1"/>
                  </a:moveTo>
                  <a:lnTo>
                    <a:pt x="379" y="600"/>
                  </a:lnTo>
                  <a:lnTo>
                    <a:pt x="0" y="978"/>
                  </a:lnTo>
                  <a:lnTo>
                    <a:pt x="374" y="1352"/>
                  </a:lnTo>
                  <a:lnTo>
                    <a:pt x="972" y="1950"/>
                  </a:lnTo>
                  <a:cubicBezTo>
                    <a:pt x="1225" y="1702"/>
                    <a:pt x="1383" y="1356"/>
                    <a:pt x="1383" y="973"/>
                  </a:cubicBezTo>
                  <a:cubicBezTo>
                    <a:pt x="1383" y="593"/>
                    <a:pt x="1228" y="250"/>
                    <a:pt x="97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1975;p33">
              <a:extLst>
                <a:ext uri="{FF2B5EF4-FFF2-40B4-BE49-F238E27FC236}">
                  <a16:creationId xmlns:a16="http://schemas.microsoft.com/office/drawing/2014/main" id="{64632EC7-A389-4EB0-9978-3211B8F88503}"/>
                </a:ext>
              </a:extLst>
            </p:cNvPr>
            <p:cNvSpPr/>
            <p:nvPr/>
          </p:nvSpPr>
          <p:spPr>
            <a:xfrm>
              <a:off x="4493051" y="4322847"/>
              <a:ext cx="215213" cy="215007"/>
            </a:xfrm>
            <a:custGeom>
              <a:avLst/>
              <a:gdLst/>
              <a:ahLst/>
              <a:cxnLst/>
              <a:rect l="l" t="t" r="r" b="b"/>
              <a:pathLst>
                <a:path w="1045" h="1044" extrusionOk="0">
                  <a:moveTo>
                    <a:pt x="523" y="0"/>
                  </a:moveTo>
                  <a:cubicBezTo>
                    <a:pt x="235" y="0"/>
                    <a:pt x="1" y="234"/>
                    <a:pt x="1" y="522"/>
                  </a:cubicBezTo>
                  <a:cubicBezTo>
                    <a:pt x="1" y="811"/>
                    <a:pt x="235" y="1044"/>
                    <a:pt x="523" y="1044"/>
                  </a:cubicBezTo>
                  <a:cubicBezTo>
                    <a:pt x="811" y="1044"/>
                    <a:pt x="1044" y="811"/>
                    <a:pt x="1044" y="522"/>
                  </a:cubicBezTo>
                  <a:cubicBezTo>
                    <a:pt x="1044" y="234"/>
                    <a:pt x="811" y="0"/>
                    <a:pt x="523" y="0"/>
                  </a:cubicBezTo>
                  <a:close/>
                </a:path>
              </a:pathLst>
            </a:custGeom>
            <a:solidFill>
              <a:srgbClr val="E5E4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1976;p33">
              <a:extLst>
                <a:ext uri="{FF2B5EF4-FFF2-40B4-BE49-F238E27FC236}">
                  <a16:creationId xmlns:a16="http://schemas.microsoft.com/office/drawing/2014/main" id="{F4D53084-79B4-4C6D-B547-79651476F550}"/>
                </a:ext>
              </a:extLst>
            </p:cNvPr>
            <p:cNvSpPr/>
            <p:nvPr/>
          </p:nvSpPr>
          <p:spPr>
            <a:xfrm>
              <a:off x="4518795" y="4348591"/>
              <a:ext cx="189469" cy="189263"/>
            </a:xfrm>
            <a:custGeom>
              <a:avLst/>
              <a:gdLst/>
              <a:ahLst/>
              <a:cxnLst/>
              <a:rect l="l" t="t" r="r" b="b"/>
              <a:pathLst>
                <a:path w="920" h="919" extrusionOk="0">
                  <a:moveTo>
                    <a:pt x="735" y="0"/>
                  </a:moveTo>
                  <a:lnTo>
                    <a:pt x="735" y="0"/>
                  </a:lnTo>
                  <a:cubicBezTo>
                    <a:pt x="812" y="90"/>
                    <a:pt x="860" y="208"/>
                    <a:pt x="860" y="338"/>
                  </a:cubicBezTo>
                  <a:cubicBezTo>
                    <a:pt x="860" y="625"/>
                    <a:pt x="626" y="859"/>
                    <a:pt x="337" y="859"/>
                  </a:cubicBezTo>
                  <a:cubicBezTo>
                    <a:pt x="208" y="859"/>
                    <a:pt x="91" y="811"/>
                    <a:pt x="1" y="735"/>
                  </a:cubicBezTo>
                  <a:lnTo>
                    <a:pt x="1" y="735"/>
                  </a:lnTo>
                  <a:cubicBezTo>
                    <a:pt x="96" y="847"/>
                    <a:pt x="238" y="919"/>
                    <a:pt x="398" y="919"/>
                  </a:cubicBezTo>
                  <a:cubicBezTo>
                    <a:pt x="686" y="919"/>
                    <a:pt x="919" y="686"/>
                    <a:pt x="919" y="397"/>
                  </a:cubicBezTo>
                  <a:cubicBezTo>
                    <a:pt x="919" y="237"/>
                    <a:pt x="848" y="95"/>
                    <a:pt x="735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1977;p33">
              <a:extLst>
                <a:ext uri="{FF2B5EF4-FFF2-40B4-BE49-F238E27FC236}">
                  <a16:creationId xmlns:a16="http://schemas.microsoft.com/office/drawing/2014/main" id="{78F7B0CA-0AF3-4A20-ACBE-AF9F7ED8B4E6}"/>
                </a:ext>
              </a:extLst>
            </p:cNvPr>
            <p:cNvSpPr/>
            <p:nvPr/>
          </p:nvSpPr>
          <p:spPr>
            <a:xfrm>
              <a:off x="3987525" y="2303950"/>
              <a:ext cx="91850" cy="1538694"/>
            </a:xfrm>
            <a:custGeom>
              <a:avLst/>
              <a:gdLst/>
              <a:ahLst/>
              <a:cxnLst/>
              <a:rect l="l" t="t" r="r" b="b"/>
              <a:pathLst>
                <a:path w="446" h="7578" extrusionOk="0">
                  <a:moveTo>
                    <a:pt x="317" y="0"/>
                  </a:moveTo>
                  <a:cubicBezTo>
                    <a:pt x="141" y="0"/>
                    <a:pt x="1" y="142"/>
                    <a:pt x="1" y="316"/>
                  </a:cubicBezTo>
                  <a:lnTo>
                    <a:pt x="1" y="7263"/>
                  </a:lnTo>
                  <a:cubicBezTo>
                    <a:pt x="1" y="7438"/>
                    <a:pt x="143" y="7578"/>
                    <a:pt x="317" y="7578"/>
                  </a:cubicBezTo>
                  <a:lnTo>
                    <a:pt x="446" y="7578"/>
                  </a:lnTo>
                  <a:cubicBezTo>
                    <a:pt x="272" y="7578"/>
                    <a:pt x="129" y="7437"/>
                    <a:pt x="129" y="7263"/>
                  </a:cubicBezTo>
                  <a:lnTo>
                    <a:pt x="129" y="316"/>
                  </a:lnTo>
                  <a:cubicBezTo>
                    <a:pt x="129" y="141"/>
                    <a:pt x="272" y="0"/>
                    <a:pt x="446" y="0"/>
                  </a:cubicBez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1978;p33">
              <a:extLst>
                <a:ext uri="{FF2B5EF4-FFF2-40B4-BE49-F238E27FC236}">
                  <a16:creationId xmlns:a16="http://schemas.microsoft.com/office/drawing/2014/main" id="{B0FBBD11-60E6-479D-94DF-0276E5A49125}"/>
                </a:ext>
              </a:extLst>
            </p:cNvPr>
            <p:cNvSpPr/>
            <p:nvPr/>
          </p:nvSpPr>
          <p:spPr>
            <a:xfrm>
              <a:off x="5081369" y="2303550"/>
              <a:ext cx="115950" cy="1538708"/>
            </a:xfrm>
            <a:custGeom>
              <a:avLst/>
              <a:gdLst/>
              <a:ahLst/>
              <a:cxnLst/>
              <a:rect l="l" t="t" r="r" b="b"/>
              <a:pathLst>
                <a:path w="563" h="7579" extrusionOk="0">
                  <a:moveTo>
                    <a:pt x="1" y="1"/>
                  </a:moveTo>
                  <a:cubicBezTo>
                    <a:pt x="176" y="1"/>
                    <a:pt x="317" y="143"/>
                    <a:pt x="317" y="317"/>
                  </a:cubicBezTo>
                  <a:lnTo>
                    <a:pt x="317" y="7263"/>
                  </a:lnTo>
                  <a:cubicBezTo>
                    <a:pt x="317" y="7439"/>
                    <a:pt x="175" y="7579"/>
                    <a:pt x="1" y="7579"/>
                  </a:cubicBezTo>
                  <a:lnTo>
                    <a:pt x="246" y="7579"/>
                  </a:lnTo>
                  <a:cubicBezTo>
                    <a:pt x="421" y="7579"/>
                    <a:pt x="563" y="7437"/>
                    <a:pt x="563" y="7263"/>
                  </a:cubicBezTo>
                  <a:lnTo>
                    <a:pt x="563" y="317"/>
                  </a:lnTo>
                  <a:cubicBezTo>
                    <a:pt x="563" y="143"/>
                    <a:pt x="421" y="1"/>
                    <a:pt x="246" y="1"/>
                  </a:cubicBezTo>
                  <a:close/>
                </a:path>
              </a:pathLst>
            </a:custGeom>
            <a:solidFill>
              <a:srgbClr val="606060">
                <a:alpha val="36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1979;p33">
              <a:extLst>
                <a:ext uri="{FF2B5EF4-FFF2-40B4-BE49-F238E27FC236}">
                  <a16:creationId xmlns:a16="http://schemas.microsoft.com/office/drawing/2014/main" id="{763AB52A-2935-45E1-B4CD-064592E9E53D}"/>
                </a:ext>
              </a:extLst>
            </p:cNvPr>
            <p:cNvSpPr/>
            <p:nvPr/>
          </p:nvSpPr>
          <p:spPr>
            <a:xfrm>
              <a:off x="4113288" y="3741874"/>
              <a:ext cx="975150" cy="45926"/>
            </a:xfrm>
            <a:custGeom>
              <a:avLst/>
              <a:gdLst/>
              <a:ahLst/>
              <a:cxnLst/>
              <a:rect l="l" t="t" r="r" b="b"/>
              <a:pathLst>
                <a:path w="4735" h="223" extrusionOk="0">
                  <a:moveTo>
                    <a:pt x="1" y="0"/>
                  </a:moveTo>
                  <a:lnTo>
                    <a:pt x="1" y="222"/>
                  </a:lnTo>
                  <a:lnTo>
                    <a:pt x="4734" y="222"/>
                  </a:lnTo>
                  <a:lnTo>
                    <a:pt x="4734" y="0"/>
                  </a:lnTo>
                  <a:close/>
                </a:path>
              </a:pathLst>
            </a:custGeom>
            <a:solidFill>
              <a:srgbClr val="183C7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1980;p33">
              <a:extLst>
                <a:ext uri="{FF2B5EF4-FFF2-40B4-BE49-F238E27FC236}">
                  <a16:creationId xmlns:a16="http://schemas.microsoft.com/office/drawing/2014/main" id="{54B10CCB-16C5-4674-8109-8D23F6214539}"/>
                </a:ext>
              </a:extLst>
            </p:cNvPr>
            <p:cNvSpPr/>
            <p:nvPr/>
          </p:nvSpPr>
          <p:spPr>
            <a:xfrm>
              <a:off x="4113082" y="2410021"/>
              <a:ext cx="975150" cy="1332052"/>
            </a:xfrm>
            <a:custGeom>
              <a:avLst/>
              <a:gdLst/>
              <a:ahLst/>
              <a:cxnLst/>
              <a:rect l="l" t="t" r="r" b="b"/>
              <a:pathLst>
                <a:path w="4735" h="6468" extrusionOk="0">
                  <a:moveTo>
                    <a:pt x="1" y="1"/>
                  </a:moveTo>
                  <a:lnTo>
                    <a:pt x="1" y="6467"/>
                  </a:lnTo>
                  <a:lnTo>
                    <a:pt x="4734" y="6467"/>
                  </a:lnTo>
                  <a:lnTo>
                    <a:pt x="473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1981;p33">
              <a:extLst>
                <a:ext uri="{FF2B5EF4-FFF2-40B4-BE49-F238E27FC236}">
                  <a16:creationId xmlns:a16="http://schemas.microsoft.com/office/drawing/2014/main" id="{D09AB180-7C97-45D0-AFBF-CA657FA48A3D}"/>
                </a:ext>
              </a:extLst>
            </p:cNvPr>
            <p:cNvSpPr/>
            <p:nvPr/>
          </p:nvSpPr>
          <p:spPr>
            <a:xfrm>
              <a:off x="4875286" y="2566334"/>
              <a:ext cx="103590" cy="103590"/>
            </a:xfrm>
            <a:custGeom>
              <a:avLst/>
              <a:gdLst/>
              <a:ahLst/>
              <a:cxnLst/>
              <a:rect l="l" t="t" r="r" b="b"/>
              <a:pathLst>
                <a:path w="503" h="503" extrusionOk="0">
                  <a:moveTo>
                    <a:pt x="171" y="1"/>
                  </a:moveTo>
                  <a:lnTo>
                    <a:pt x="171" y="172"/>
                  </a:lnTo>
                  <a:lnTo>
                    <a:pt x="1" y="172"/>
                  </a:lnTo>
                  <a:lnTo>
                    <a:pt x="1" y="332"/>
                  </a:lnTo>
                  <a:lnTo>
                    <a:pt x="171" y="332"/>
                  </a:lnTo>
                  <a:lnTo>
                    <a:pt x="171" y="502"/>
                  </a:lnTo>
                  <a:lnTo>
                    <a:pt x="332" y="502"/>
                  </a:lnTo>
                  <a:lnTo>
                    <a:pt x="332" y="332"/>
                  </a:lnTo>
                  <a:lnTo>
                    <a:pt x="502" y="332"/>
                  </a:lnTo>
                  <a:lnTo>
                    <a:pt x="502" y="172"/>
                  </a:lnTo>
                  <a:lnTo>
                    <a:pt x="332" y="172"/>
                  </a:lnTo>
                  <a:lnTo>
                    <a:pt x="332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1982;p33">
              <a:extLst>
                <a:ext uri="{FF2B5EF4-FFF2-40B4-BE49-F238E27FC236}">
                  <a16:creationId xmlns:a16="http://schemas.microsoft.com/office/drawing/2014/main" id="{7E5BC8A2-2142-4E23-9E6C-659B448E6854}"/>
                </a:ext>
              </a:extLst>
            </p:cNvPr>
            <p:cNvSpPr/>
            <p:nvPr/>
          </p:nvSpPr>
          <p:spPr>
            <a:xfrm>
              <a:off x="4604880" y="2721000"/>
              <a:ext cx="386765" cy="32951"/>
            </a:xfrm>
            <a:custGeom>
              <a:avLst/>
              <a:gdLst/>
              <a:ahLst/>
              <a:cxnLst/>
              <a:rect l="l" t="t" r="r" b="b"/>
              <a:pathLst>
                <a:path w="1878" h="160" extrusionOk="0">
                  <a:moveTo>
                    <a:pt x="0" y="1"/>
                  </a:moveTo>
                  <a:lnTo>
                    <a:pt x="0" y="160"/>
                  </a:lnTo>
                  <a:lnTo>
                    <a:pt x="1878" y="160"/>
                  </a:lnTo>
                  <a:lnTo>
                    <a:pt x="1878" y="1"/>
                  </a:lnTo>
                  <a:close/>
                </a:path>
              </a:pathLst>
            </a:custGeom>
            <a:solidFill>
              <a:srgbClr val="E5E4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1983;p33">
              <a:extLst>
                <a:ext uri="{FF2B5EF4-FFF2-40B4-BE49-F238E27FC236}">
                  <a16:creationId xmlns:a16="http://schemas.microsoft.com/office/drawing/2014/main" id="{8ED8EE8E-0389-44E1-A84F-2F89D94A2CA4}"/>
                </a:ext>
              </a:extLst>
            </p:cNvPr>
            <p:cNvSpPr/>
            <p:nvPr/>
          </p:nvSpPr>
          <p:spPr>
            <a:xfrm>
              <a:off x="4604880" y="2791227"/>
              <a:ext cx="386765" cy="32951"/>
            </a:xfrm>
            <a:custGeom>
              <a:avLst/>
              <a:gdLst/>
              <a:ahLst/>
              <a:cxnLst/>
              <a:rect l="l" t="t" r="r" b="b"/>
              <a:pathLst>
                <a:path w="1878" h="160" extrusionOk="0">
                  <a:moveTo>
                    <a:pt x="0" y="1"/>
                  </a:moveTo>
                  <a:lnTo>
                    <a:pt x="0" y="159"/>
                  </a:lnTo>
                  <a:lnTo>
                    <a:pt x="1878" y="159"/>
                  </a:lnTo>
                  <a:lnTo>
                    <a:pt x="1878" y="1"/>
                  </a:lnTo>
                  <a:close/>
                </a:path>
              </a:pathLst>
            </a:custGeom>
            <a:solidFill>
              <a:srgbClr val="E5E4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1984;p33">
              <a:extLst>
                <a:ext uri="{FF2B5EF4-FFF2-40B4-BE49-F238E27FC236}">
                  <a16:creationId xmlns:a16="http://schemas.microsoft.com/office/drawing/2014/main" id="{0BAF2B2A-43DA-4BD2-8637-1DAEF393665C}"/>
                </a:ext>
              </a:extLst>
            </p:cNvPr>
            <p:cNvSpPr/>
            <p:nvPr/>
          </p:nvSpPr>
          <p:spPr>
            <a:xfrm>
              <a:off x="4604880" y="2858366"/>
              <a:ext cx="264433" cy="32745"/>
            </a:xfrm>
            <a:custGeom>
              <a:avLst/>
              <a:gdLst/>
              <a:ahLst/>
              <a:cxnLst/>
              <a:rect l="l" t="t" r="r" b="b"/>
              <a:pathLst>
                <a:path w="1284" h="159" extrusionOk="0">
                  <a:moveTo>
                    <a:pt x="0" y="0"/>
                  </a:moveTo>
                  <a:lnTo>
                    <a:pt x="0" y="159"/>
                  </a:lnTo>
                  <a:lnTo>
                    <a:pt x="1283" y="159"/>
                  </a:lnTo>
                  <a:lnTo>
                    <a:pt x="1283" y="0"/>
                  </a:lnTo>
                  <a:close/>
                </a:path>
              </a:pathLst>
            </a:custGeom>
            <a:solidFill>
              <a:srgbClr val="E5E4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1985;p33">
              <a:extLst>
                <a:ext uri="{FF2B5EF4-FFF2-40B4-BE49-F238E27FC236}">
                  <a16:creationId xmlns:a16="http://schemas.microsoft.com/office/drawing/2014/main" id="{1EF68698-D4EE-4CF1-AB3E-4720EF20B460}"/>
                </a:ext>
              </a:extLst>
            </p:cNvPr>
            <p:cNvSpPr/>
            <p:nvPr/>
          </p:nvSpPr>
          <p:spPr>
            <a:xfrm>
              <a:off x="4210700" y="2985434"/>
              <a:ext cx="329924" cy="32745"/>
            </a:xfrm>
            <a:custGeom>
              <a:avLst/>
              <a:gdLst/>
              <a:ahLst/>
              <a:cxnLst/>
              <a:rect l="l" t="t" r="r" b="b"/>
              <a:pathLst>
                <a:path w="1602" h="159" extrusionOk="0">
                  <a:moveTo>
                    <a:pt x="1" y="0"/>
                  </a:moveTo>
                  <a:lnTo>
                    <a:pt x="1" y="159"/>
                  </a:lnTo>
                  <a:lnTo>
                    <a:pt x="1602" y="159"/>
                  </a:lnTo>
                  <a:lnTo>
                    <a:pt x="1602" y="0"/>
                  </a:lnTo>
                  <a:close/>
                </a:path>
              </a:pathLst>
            </a:custGeom>
            <a:solidFill>
              <a:srgbClr val="E5E4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1986;p33">
              <a:extLst>
                <a:ext uri="{FF2B5EF4-FFF2-40B4-BE49-F238E27FC236}">
                  <a16:creationId xmlns:a16="http://schemas.microsoft.com/office/drawing/2014/main" id="{36107BAF-317A-4E07-8B29-B15A06F0EB10}"/>
                </a:ext>
              </a:extLst>
            </p:cNvPr>
            <p:cNvSpPr/>
            <p:nvPr/>
          </p:nvSpPr>
          <p:spPr>
            <a:xfrm>
              <a:off x="4210700" y="3055456"/>
              <a:ext cx="329924" cy="32951"/>
            </a:xfrm>
            <a:custGeom>
              <a:avLst/>
              <a:gdLst/>
              <a:ahLst/>
              <a:cxnLst/>
              <a:rect l="l" t="t" r="r" b="b"/>
              <a:pathLst>
                <a:path w="1602" h="160" extrusionOk="0">
                  <a:moveTo>
                    <a:pt x="1" y="1"/>
                  </a:moveTo>
                  <a:lnTo>
                    <a:pt x="1" y="159"/>
                  </a:lnTo>
                  <a:lnTo>
                    <a:pt x="1602" y="159"/>
                  </a:lnTo>
                  <a:lnTo>
                    <a:pt x="1602" y="1"/>
                  </a:lnTo>
                  <a:close/>
                </a:path>
              </a:pathLst>
            </a:custGeom>
            <a:solidFill>
              <a:srgbClr val="E5E4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1987;p33">
              <a:extLst>
                <a:ext uri="{FF2B5EF4-FFF2-40B4-BE49-F238E27FC236}">
                  <a16:creationId xmlns:a16="http://schemas.microsoft.com/office/drawing/2014/main" id="{582B0BA9-60C7-4436-A3CD-95E9729F513D}"/>
                </a:ext>
              </a:extLst>
            </p:cNvPr>
            <p:cNvSpPr/>
            <p:nvPr/>
          </p:nvSpPr>
          <p:spPr>
            <a:xfrm>
              <a:off x="4660485" y="2985434"/>
              <a:ext cx="329924" cy="32745"/>
            </a:xfrm>
            <a:custGeom>
              <a:avLst/>
              <a:gdLst/>
              <a:ahLst/>
              <a:cxnLst/>
              <a:rect l="l" t="t" r="r" b="b"/>
              <a:pathLst>
                <a:path w="1602" h="159" extrusionOk="0">
                  <a:moveTo>
                    <a:pt x="0" y="0"/>
                  </a:moveTo>
                  <a:lnTo>
                    <a:pt x="0" y="159"/>
                  </a:lnTo>
                  <a:lnTo>
                    <a:pt x="1601" y="159"/>
                  </a:lnTo>
                  <a:lnTo>
                    <a:pt x="1601" y="0"/>
                  </a:lnTo>
                  <a:close/>
                </a:path>
              </a:pathLst>
            </a:custGeom>
            <a:solidFill>
              <a:srgbClr val="E5E4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1988;p33">
              <a:extLst>
                <a:ext uri="{FF2B5EF4-FFF2-40B4-BE49-F238E27FC236}">
                  <a16:creationId xmlns:a16="http://schemas.microsoft.com/office/drawing/2014/main" id="{301502AF-F5FB-432C-AD3E-D859CE177BF3}"/>
                </a:ext>
              </a:extLst>
            </p:cNvPr>
            <p:cNvSpPr/>
            <p:nvPr/>
          </p:nvSpPr>
          <p:spPr>
            <a:xfrm>
              <a:off x="4660485" y="3055456"/>
              <a:ext cx="329924" cy="32951"/>
            </a:xfrm>
            <a:custGeom>
              <a:avLst/>
              <a:gdLst/>
              <a:ahLst/>
              <a:cxnLst/>
              <a:rect l="l" t="t" r="r" b="b"/>
              <a:pathLst>
                <a:path w="1602" h="160" extrusionOk="0">
                  <a:moveTo>
                    <a:pt x="0" y="1"/>
                  </a:moveTo>
                  <a:lnTo>
                    <a:pt x="0" y="159"/>
                  </a:lnTo>
                  <a:lnTo>
                    <a:pt x="1601" y="159"/>
                  </a:lnTo>
                  <a:lnTo>
                    <a:pt x="1601" y="1"/>
                  </a:lnTo>
                  <a:close/>
                </a:path>
              </a:pathLst>
            </a:custGeom>
            <a:solidFill>
              <a:srgbClr val="E5E4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1989;p33">
              <a:extLst>
                <a:ext uri="{FF2B5EF4-FFF2-40B4-BE49-F238E27FC236}">
                  <a16:creationId xmlns:a16="http://schemas.microsoft.com/office/drawing/2014/main" id="{CD25FDD6-9C03-4359-9065-1F41A996CFB8}"/>
                </a:ext>
              </a:extLst>
            </p:cNvPr>
            <p:cNvSpPr/>
            <p:nvPr/>
          </p:nvSpPr>
          <p:spPr>
            <a:xfrm>
              <a:off x="4215849" y="3187673"/>
              <a:ext cx="68580" cy="68580"/>
            </a:xfrm>
            <a:custGeom>
              <a:avLst/>
              <a:gdLst/>
              <a:ahLst/>
              <a:cxnLst/>
              <a:rect l="l" t="t" r="r" b="b"/>
              <a:pathLst>
                <a:path w="333" h="333" extrusionOk="0">
                  <a:moveTo>
                    <a:pt x="0" y="0"/>
                  </a:moveTo>
                  <a:lnTo>
                    <a:pt x="0" y="333"/>
                  </a:lnTo>
                  <a:lnTo>
                    <a:pt x="333" y="333"/>
                  </a:lnTo>
                  <a:lnTo>
                    <a:pt x="33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1990;p33">
              <a:extLst>
                <a:ext uri="{FF2B5EF4-FFF2-40B4-BE49-F238E27FC236}">
                  <a16:creationId xmlns:a16="http://schemas.microsoft.com/office/drawing/2014/main" id="{237CA6F9-02D9-4608-8233-D6B6D3A3160B}"/>
                </a:ext>
              </a:extLst>
            </p:cNvPr>
            <p:cNvSpPr/>
            <p:nvPr/>
          </p:nvSpPr>
          <p:spPr>
            <a:xfrm>
              <a:off x="4215849" y="3295177"/>
              <a:ext cx="68580" cy="68580"/>
            </a:xfrm>
            <a:custGeom>
              <a:avLst/>
              <a:gdLst/>
              <a:ahLst/>
              <a:cxnLst/>
              <a:rect l="l" t="t" r="r" b="b"/>
              <a:pathLst>
                <a:path w="333" h="333" extrusionOk="0">
                  <a:moveTo>
                    <a:pt x="0" y="0"/>
                  </a:moveTo>
                  <a:lnTo>
                    <a:pt x="0" y="333"/>
                  </a:lnTo>
                  <a:lnTo>
                    <a:pt x="333" y="333"/>
                  </a:lnTo>
                  <a:lnTo>
                    <a:pt x="333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1991;p33">
              <a:extLst>
                <a:ext uri="{FF2B5EF4-FFF2-40B4-BE49-F238E27FC236}">
                  <a16:creationId xmlns:a16="http://schemas.microsoft.com/office/drawing/2014/main" id="{A928E775-48F1-4466-AEC4-0A0341EA5286}"/>
                </a:ext>
              </a:extLst>
            </p:cNvPr>
            <p:cNvSpPr/>
            <p:nvPr/>
          </p:nvSpPr>
          <p:spPr>
            <a:xfrm>
              <a:off x="4215849" y="3402475"/>
              <a:ext cx="68580" cy="68786"/>
            </a:xfrm>
            <a:custGeom>
              <a:avLst/>
              <a:gdLst/>
              <a:ahLst/>
              <a:cxnLst/>
              <a:rect l="l" t="t" r="r" b="b"/>
              <a:pathLst>
                <a:path w="333" h="334" extrusionOk="0">
                  <a:moveTo>
                    <a:pt x="0" y="1"/>
                  </a:moveTo>
                  <a:lnTo>
                    <a:pt x="0" y="333"/>
                  </a:lnTo>
                  <a:lnTo>
                    <a:pt x="333" y="333"/>
                  </a:lnTo>
                  <a:lnTo>
                    <a:pt x="333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1992;p33">
              <a:extLst>
                <a:ext uri="{FF2B5EF4-FFF2-40B4-BE49-F238E27FC236}">
                  <a16:creationId xmlns:a16="http://schemas.microsoft.com/office/drawing/2014/main" id="{3B014209-1E4A-4A5E-960B-C18B433E7749}"/>
                </a:ext>
              </a:extLst>
            </p:cNvPr>
            <p:cNvSpPr/>
            <p:nvPr/>
          </p:nvSpPr>
          <p:spPr>
            <a:xfrm>
              <a:off x="4211524" y="2570865"/>
              <a:ext cx="267729" cy="322510"/>
            </a:xfrm>
            <a:custGeom>
              <a:avLst/>
              <a:gdLst/>
              <a:ahLst/>
              <a:cxnLst/>
              <a:rect l="l" t="t" r="r" b="b"/>
              <a:pathLst>
                <a:path w="1300" h="1566" extrusionOk="0">
                  <a:moveTo>
                    <a:pt x="1" y="0"/>
                  </a:moveTo>
                  <a:lnTo>
                    <a:pt x="1" y="1566"/>
                  </a:lnTo>
                  <a:lnTo>
                    <a:pt x="1299" y="1566"/>
                  </a:lnTo>
                  <a:lnTo>
                    <a:pt x="1299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1993;p33">
              <a:extLst>
                <a:ext uri="{FF2B5EF4-FFF2-40B4-BE49-F238E27FC236}">
                  <a16:creationId xmlns:a16="http://schemas.microsoft.com/office/drawing/2014/main" id="{710BF4E5-AD08-4F43-9BDE-F099C4E9533B}"/>
                </a:ext>
              </a:extLst>
            </p:cNvPr>
            <p:cNvSpPr/>
            <p:nvPr/>
          </p:nvSpPr>
          <p:spPr>
            <a:xfrm>
              <a:off x="4298227" y="2637798"/>
              <a:ext cx="87115" cy="87321"/>
            </a:xfrm>
            <a:custGeom>
              <a:avLst/>
              <a:gdLst/>
              <a:ahLst/>
              <a:cxnLst/>
              <a:rect l="l" t="t" r="r" b="b"/>
              <a:pathLst>
                <a:path w="423" h="424" extrusionOk="0">
                  <a:moveTo>
                    <a:pt x="212" y="1"/>
                  </a:moveTo>
                  <a:cubicBezTo>
                    <a:pt x="95" y="1"/>
                    <a:pt x="0" y="96"/>
                    <a:pt x="0" y="212"/>
                  </a:cubicBezTo>
                  <a:cubicBezTo>
                    <a:pt x="0" y="328"/>
                    <a:pt x="95" y="423"/>
                    <a:pt x="212" y="423"/>
                  </a:cubicBezTo>
                  <a:cubicBezTo>
                    <a:pt x="328" y="423"/>
                    <a:pt x="423" y="328"/>
                    <a:pt x="423" y="212"/>
                  </a:cubicBezTo>
                  <a:cubicBezTo>
                    <a:pt x="423" y="96"/>
                    <a:pt x="328" y="2"/>
                    <a:pt x="21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1994;p33">
              <a:extLst>
                <a:ext uri="{FF2B5EF4-FFF2-40B4-BE49-F238E27FC236}">
                  <a16:creationId xmlns:a16="http://schemas.microsoft.com/office/drawing/2014/main" id="{2CA6CBEF-D34F-49A2-BC58-68AC61A28438}"/>
                </a:ext>
              </a:extLst>
            </p:cNvPr>
            <p:cNvSpPr/>
            <p:nvPr/>
          </p:nvSpPr>
          <p:spPr>
            <a:xfrm>
              <a:off x="4254978" y="2745095"/>
              <a:ext cx="173818" cy="91028"/>
            </a:xfrm>
            <a:custGeom>
              <a:avLst/>
              <a:gdLst/>
              <a:ahLst/>
              <a:cxnLst/>
              <a:rect l="l" t="t" r="r" b="b"/>
              <a:pathLst>
                <a:path w="844" h="442" extrusionOk="0">
                  <a:moveTo>
                    <a:pt x="154" y="1"/>
                  </a:moveTo>
                  <a:cubicBezTo>
                    <a:pt x="70" y="1"/>
                    <a:pt x="1" y="69"/>
                    <a:pt x="1" y="154"/>
                  </a:cubicBezTo>
                  <a:lnTo>
                    <a:pt x="1" y="442"/>
                  </a:lnTo>
                  <a:lnTo>
                    <a:pt x="844" y="442"/>
                  </a:lnTo>
                  <a:lnTo>
                    <a:pt x="844" y="154"/>
                  </a:lnTo>
                  <a:cubicBezTo>
                    <a:pt x="844" y="68"/>
                    <a:pt x="775" y="1"/>
                    <a:pt x="69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1995;p33">
              <a:extLst>
                <a:ext uri="{FF2B5EF4-FFF2-40B4-BE49-F238E27FC236}">
                  <a16:creationId xmlns:a16="http://schemas.microsoft.com/office/drawing/2014/main" id="{D7787939-6636-48D3-AEDD-5EF061D9256C}"/>
                </a:ext>
              </a:extLst>
            </p:cNvPr>
            <p:cNvSpPr/>
            <p:nvPr/>
          </p:nvSpPr>
          <p:spPr>
            <a:xfrm>
              <a:off x="4420970" y="3209709"/>
              <a:ext cx="567790" cy="32951"/>
            </a:xfrm>
            <a:custGeom>
              <a:avLst/>
              <a:gdLst/>
              <a:ahLst/>
              <a:cxnLst/>
              <a:rect l="l" t="t" r="r" b="b"/>
              <a:pathLst>
                <a:path w="2757" h="160" extrusionOk="0">
                  <a:moveTo>
                    <a:pt x="1" y="1"/>
                  </a:moveTo>
                  <a:lnTo>
                    <a:pt x="1" y="159"/>
                  </a:lnTo>
                  <a:lnTo>
                    <a:pt x="2756" y="159"/>
                  </a:lnTo>
                  <a:lnTo>
                    <a:pt x="2756" y="1"/>
                  </a:lnTo>
                  <a:close/>
                </a:path>
              </a:pathLst>
            </a:custGeom>
            <a:solidFill>
              <a:srgbClr val="E5E4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1996;p33">
              <a:extLst>
                <a:ext uri="{FF2B5EF4-FFF2-40B4-BE49-F238E27FC236}">
                  <a16:creationId xmlns:a16="http://schemas.microsoft.com/office/drawing/2014/main" id="{4132C2A2-3A72-4588-AC91-EF607644CC02}"/>
                </a:ext>
              </a:extLst>
            </p:cNvPr>
            <p:cNvSpPr/>
            <p:nvPr/>
          </p:nvSpPr>
          <p:spPr>
            <a:xfrm>
              <a:off x="4420970" y="3313712"/>
              <a:ext cx="567790" cy="32745"/>
            </a:xfrm>
            <a:custGeom>
              <a:avLst/>
              <a:gdLst/>
              <a:ahLst/>
              <a:cxnLst/>
              <a:rect l="l" t="t" r="r" b="b"/>
              <a:pathLst>
                <a:path w="2757" h="159" extrusionOk="0">
                  <a:moveTo>
                    <a:pt x="1" y="0"/>
                  </a:moveTo>
                  <a:lnTo>
                    <a:pt x="1" y="159"/>
                  </a:lnTo>
                  <a:lnTo>
                    <a:pt x="2756" y="159"/>
                  </a:lnTo>
                  <a:lnTo>
                    <a:pt x="2756" y="0"/>
                  </a:lnTo>
                  <a:close/>
                </a:path>
              </a:pathLst>
            </a:custGeom>
            <a:solidFill>
              <a:srgbClr val="E5E4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1997;p33">
              <a:extLst>
                <a:ext uri="{FF2B5EF4-FFF2-40B4-BE49-F238E27FC236}">
                  <a16:creationId xmlns:a16="http://schemas.microsoft.com/office/drawing/2014/main" id="{CDC8F6A5-D931-4A4D-801E-36C07E9584F4}"/>
                </a:ext>
              </a:extLst>
            </p:cNvPr>
            <p:cNvSpPr/>
            <p:nvPr/>
          </p:nvSpPr>
          <p:spPr>
            <a:xfrm>
              <a:off x="4420970" y="3430895"/>
              <a:ext cx="567790" cy="32745"/>
            </a:xfrm>
            <a:custGeom>
              <a:avLst/>
              <a:gdLst/>
              <a:ahLst/>
              <a:cxnLst/>
              <a:rect l="l" t="t" r="r" b="b"/>
              <a:pathLst>
                <a:path w="2757" h="159" extrusionOk="0">
                  <a:moveTo>
                    <a:pt x="1" y="0"/>
                  </a:moveTo>
                  <a:lnTo>
                    <a:pt x="1" y="159"/>
                  </a:lnTo>
                  <a:lnTo>
                    <a:pt x="2756" y="159"/>
                  </a:lnTo>
                  <a:lnTo>
                    <a:pt x="2756" y="0"/>
                  </a:lnTo>
                  <a:close/>
                </a:path>
              </a:pathLst>
            </a:custGeom>
            <a:solidFill>
              <a:srgbClr val="E5E4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1998;p33">
              <a:extLst>
                <a:ext uri="{FF2B5EF4-FFF2-40B4-BE49-F238E27FC236}">
                  <a16:creationId xmlns:a16="http://schemas.microsoft.com/office/drawing/2014/main" id="{161290F5-6163-4084-8238-E50FC57DA5A2}"/>
                </a:ext>
              </a:extLst>
            </p:cNvPr>
            <p:cNvSpPr/>
            <p:nvPr/>
          </p:nvSpPr>
          <p:spPr>
            <a:xfrm>
              <a:off x="4382459" y="3576293"/>
              <a:ext cx="451225" cy="59724"/>
            </a:xfrm>
            <a:custGeom>
              <a:avLst/>
              <a:gdLst/>
              <a:ahLst/>
              <a:cxnLst/>
              <a:rect l="l" t="t" r="r" b="b"/>
              <a:pathLst>
                <a:path w="2191" h="290" extrusionOk="0">
                  <a:moveTo>
                    <a:pt x="1" y="0"/>
                  </a:moveTo>
                  <a:lnTo>
                    <a:pt x="1" y="290"/>
                  </a:lnTo>
                  <a:lnTo>
                    <a:pt x="2190" y="290"/>
                  </a:lnTo>
                  <a:lnTo>
                    <a:pt x="2190" y="0"/>
                  </a:lnTo>
                  <a:close/>
                </a:path>
              </a:pathLst>
            </a:custGeom>
            <a:solidFill>
              <a:srgbClr val="238AC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1999;p33">
              <a:extLst>
                <a:ext uri="{FF2B5EF4-FFF2-40B4-BE49-F238E27FC236}">
                  <a16:creationId xmlns:a16="http://schemas.microsoft.com/office/drawing/2014/main" id="{260CC050-4934-4747-96A9-C12666D94BCA}"/>
                </a:ext>
              </a:extLst>
            </p:cNvPr>
            <p:cNvSpPr/>
            <p:nvPr/>
          </p:nvSpPr>
          <p:spPr>
            <a:xfrm>
              <a:off x="4240356" y="2108517"/>
              <a:ext cx="720807" cy="354225"/>
            </a:xfrm>
            <a:custGeom>
              <a:avLst/>
              <a:gdLst/>
              <a:ahLst/>
              <a:cxnLst/>
              <a:rect l="l" t="t" r="r" b="b"/>
              <a:pathLst>
                <a:path w="3500" h="1720" extrusionOk="0">
                  <a:moveTo>
                    <a:pt x="1630" y="1"/>
                  </a:moveTo>
                  <a:cubicBezTo>
                    <a:pt x="1369" y="1"/>
                    <a:pt x="1156" y="212"/>
                    <a:pt x="1156" y="473"/>
                  </a:cubicBezTo>
                  <a:cubicBezTo>
                    <a:pt x="1156" y="589"/>
                    <a:pt x="1063" y="682"/>
                    <a:pt x="947" y="682"/>
                  </a:cubicBezTo>
                  <a:lnTo>
                    <a:pt x="238" y="682"/>
                  </a:lnTo>
                  <a:cubicBezTo>
                    <a:pt x="107" y="682"/>
                    <a:pt x="1" y="788"/>
                    <a:pt x="1" y="918"/>
                  </a:cubicBezTo>
                  <a:lnTo>
                    <a:pt x="1" y="1482"/>
                  </a:lnTo>
                  <a:cubicBezTo>
                    <a:pt x="1" y="1613"/>
                    <a:pt x="107" y="1719"/>
                    <a:pt x="238" y="1719"/>
                  </a:cubicBezTo>
                  <a:lnTo>
                    <a:pt x="3263" y="1719"/>
                  </a:lnTo>
                  <a:cubicBezTo>
                    <a:pt x="3393" y="1719"/>
                    <a:pt x="3499" y="1613"/>
                    <a:pt x="3499" y="1482"/>
                  </a:cubicBezTo>
                  <a:lnTo>
                    <a:pt x="3499" y="918"/>
                  </a:lnTo>
                  <a:cubicBezTo>
                    <a:pt x="3499" y="788"/>
                    <a:pt x="3394" y="682"/>
                    <a:pt x="3262" y="682"/>
                  </a:cubicBezTo>
                  <a:lnTo>
                    <a:pt x="2552" y="682"/>
                  </a:lnTo>
                  <a:cubicBezTo>
                    <a:pt x="2437" y="682"/>
                    <a:pt x="2343" y="589"/>
                    <a:pt x="2343" y="473"/>
                  </a:cubicBezTo>
                  <a:cubicBezTo>
                    <a:pt x="2343" y="212"/>
                    <a:pt x="2131" y="1"/>
                    <a:pt x="1870" y="1"/>
                  </a:cubicBezTo>
                  <a:close/>
                </a:path>
              </a:pathLst>
            </a:custGeom>
            <a:solidFill>
              <a:srgbClr val="E5E4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2000;p33">
              <a:extLst>
                <a:ext uri="{FF2B5EF4-FFF2-40B4-BE49-F238E27FC236}">
                  <a16:creationId xmlns:a16="http://schemas.microsoft.com/office/drawing/2014/main" id="{983C5781-6951-46E0-8124-87B19DDFFE20}"/>
                </a:ext>
              </a:extLst>
            </p:cNvPr>
            <p:cNvSpPr/>
            <p:nvPr/>
          </p:nvSpPr>
          <p:spPr>
            <a:xfrm>
              <a:off x="4561013" y="2108105"/>
              <a:ext cx="204915" cy="140660"/>
            </a:xfrm>
            <a:custGeom>
              <a:avLst/>
              <a:gdLst/>
              <a:ahLst/>
              <a:cxnLst/>
              <a:rect l="l" t="t" r="r" b="b"/>
              <a:pathLst>
                <a:path w="995" h="683" extrusionOk="0">
                  <a:moveTo>
                    <a:pt x="73" y="0"/>
                  </a:moveTo>
                  <a:cubicBezTo>
                    <a:pt x="47" y="0"/>
                    <a:pt x="23" y="4"/>
                    <a:pt x="0" y="8"/>
                  </a:cubicBezTo>
                  <a:cubicBezTo>
                    <a:pt x="226" y="43"/>
                    <a:pt x="399" y="239"/>
                    <a:pt x="399" y="474"/>
                  </a:cubicBezTo>
                  <a:cubicBezTo>
                    <a:pt x="399" y="589"/>
                    <a:pt x="492" y="683"/>
                    <a:pt x="607" y="683"/>
                  </a:cubicBezTo>
                  <a:lnTo>
                    <a:pt x="995" y="683"/>
                  </a:lnTo>
                  <a:cubicBezTo>
                    <a:pt x="880" y="683"/>
                    <a:pt x="786" y="589"/>
                    <a:pt x="786" y="474"/>
                  </a:cubicBezTo>
                  <a:cubicBezTo>
                    <a:pt x="786" y="213"/>
                    <a:pt x="574" y="0"/>
                    <a:pt x="313" y="0"/>
                  </a:cubicBezTo>
                  <a:close/>
                </a:path>
              </a:pathLst>
            </a:custGeom>
            <a:solidFill>
              <a:srgbClr val="CECD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2001;p33">
              <a:extLst>
                <a:ext uri="{FF2B5EF4-FFF2-40B4-BE49-F238E27FC236}">
                  <a16:creationId xmlns:a16="http://schemas.microsoft.com/office/drawing/2014/main" id="{38CBF7CC-FE78-40F5-A5A5-A338E4EB6B92}"/>
                </a:ext>
              </a:extLst>
            </p:cNvPr>
            <p:cNvSpPr/>
            <p:nvPr/>
          </p:nvSpPr>
          <p:spPr>
            <a:xfrm>
              <a:off x="4832244" y="2248766"/>
              <a:ext cx="128922" cy="213977"/>
            </a:xfrm>
            <a:custGeom>
              <a:avLst/>
              <a:gdLst/>
              <a:ahLst/>
              <a:cxnLst/>
              <a:rect l="l" t="t" r="r" b="b"/>
              <a:pathLst>
                <a:path w="626" h="1039" extrusionOk="0">
                  <a:moveTo>
                    <a:pt x="0" y="1"/>
                  </a:moveTo>
                  <a:cubicBezTo>
                    <a:pt x="131" y="1"/>
                    <a:pt x="236" y="107"/>
                    <a:pt x="236" y="237"/>
                  </a:cubicBezTo>
                  <a:lnTo>
                    <a:pt x="236" y="801"/>
                  </a:lnTo>
                  <a:cubicBezTo>
                    <a:pt x="236" y="932"/>
                    <a:pt x="131" y="1038"/>
                    <a:pt x="0" y="1038"/>
                  </a:cubicBezTo>
                  <a:lnTo>
                    <a:pt x="388" y="1038"/>
                  </a:lnTo>
                  <a:cubicBezTo>
                    <a:pt x="518" y="1038"/>
                    <a:pt x="624" y="932"/>
                    <a:pt x="624" y="801"/>
                  </a:cubicBezTo>
                  <a:lnTo>
                    <a:pt x="624" y="237"/>
                  </a:lnTo>
                  <a:cubicBezTo>
                    <a:pt x="625" y="107"/>
                    <a:pt x="520" y="1"/>
                    <a:pt x="388" y="1"/>
                  </a:cubicBezTo>
                  <a:close/>
                </a:path>
              </a:pathLst>
            </a:custGeom>
            <a:solidFill>
              <a:srgbClr val="CECD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2002;p33">
              <a:extLst>
                <a:ext uri="{FF2B5EF4-FFF2-40B4-BE49-F238E27FC236}">
                  <a16:creationId xmlns:a16="http://schemas.microsoft.com/office/drawing/2014/main" id="{9B399B2E-026F-467A-BE37-0513C9741BDE}"/>
                </a:ext>
              </a:extLst>
            </p:cNvPr>
            <p:cNvSpPr/>
            <p:nvPr/>
          </p:nvSpPr>
          <p:spPr>
            <a:xfrm>
              <a:off x="4240150" y="2248766"/>
              <a:ext cx="75788" cy="213977"/>
            </a:xfrm>
            <a:custGeom>
              <a:avLst/>
              <a:gdLst/>
              <a:ahLst/>
              <a:cxnLst/>
              <a:rect l="l" t="t" r="r" b="b"/>
              <a:pathLst>
                <a:path w="368" h="1039" extrusionOk="0">
                  <a:moveTo>
                    <a:pt x="238" y="1"/>
                  </a:moveTo>
                  <a:cubicBezTo>
                    <a:pt x="107" y="1"/>
                    <a:pt x="1" y="107"/>
                    <a:pt x="1" y="237"/>
                  </a:cubicBezTo>
                  <a:lnTo>
                    <a:pt x="1" y="801"/>
                  </a:lnTo>
                  <a:cubicBezTo>
                    <a:pt x="1" y="932"/>
                    <a:pt x="107" y="1038"/>
                    <a:pt x="238" y="1038"/>
                  </a:cubicBezTo>
                  <a:lnTo>
                    <a:pt x="367" y="1038"/>
                  </a:lnTo>
                  <a:cubicBezTo>
                    <a:pt x="236" y="1038"/>
                    <a:pt x="131" y="932"/>
                    <a:pt x="131" y="801"/>
                  </a:cubicBezTo>
                  <a:lnTo>
                    <a:pt x="131" y="237"/>
                  </a:lnTo>
                  <a:cubicBezTo>
                    <a:pt x="131" y="107"/>
                    <a:pt x="236" y="1"/>
                    <a:pt x="36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2003;p33">
              <a:extLst>
                <a:ext uri="{FF2B5EF4-FFF2-40B4-BE49-F238E27FC236}">
                  <a16:creationId xmlns:a16="http://schemas.microsoft.com/office/drawing/2014/main" id="{76794A20-5623-4B24-959D-CB95222F055C}"/>
                </a:ext>
              </a:extLst>
            </p:cNvPr>
            <p:cNvSpPr/>
            <p:nvPr/>
          </p:nvSpPr>
          <p:spPr>
            <a:xfrm>
              <a:off x="4123791" y="1090114"/>
              <a:ext cx="216448" cy="219331"/>
            </a:xfrm>
            <a:custGeom>
              <a:avLst/>
              <a:gdLst/>
              <a:ahLst/>
              <a:cxnLst/>
              <a:rect l="l" t="t" r="r" b="b"/>
              <a:pathLst>
                <a:path w="1051" h="1065" extrusionOk="0">
                  <a:moveTo>
                    <a:pt x="553" y="0"/>
                  </a:moveTo>
                  <a:cubicBezTo>
                    <a:pt x="305" y="0"/>
                    <a:pt x="0" y="239"/>
                    <a:pt x="0" y="533"/>
                  </a:cubicBezTo>
                  <a:cubicBezTo>
                    <a:pt x="0" y="827"/>
                    <a:pt x="305" y="1065"/>
                    <a:pt x="553" y="1065"/>
                  </a:cubicBezTo>
                  <a:lnTo>
                    <a:pt x="1051" y="1065"/>
                  </a:lnTo>
                  <a:lnTo>
                    <a:pt x="1051" y="0"/>
                  </a:lnTo>
                  <a:close/>
                </a:path>
              </a:pathLst>
            </a:custGeom>
            <a:solidFill>
              <a:srgbClr val="E5E4E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2004;p33">
              <a:extLst>
                <a:ext uri="{FF2B5EF4-FFF2-40B4-BE49-F238E27FC236}">
                  <a16:creationId xmlns:a16="http://schemas.microsoft.com/office/drawing/2014/main" id="{A04B1A9C-1FB5-4F38-8004-267443DCB76E}"/>
                </a:ext>
              </a:extLst>
            </p:cNvPr>
            <p:cNvSpPr/>
            <p:nvPr/>
          </p:nvSpPr>
          <p:spPr>
            <a:xfrm>
              <a:off x="4124203" y="1206061"/>
              <a:ext cx="216036" cy="103384"/>
            </a:xfrm>
            <a:custGeom>
              <a:avLst/>
              <a:gdLst/>
              <a:ahLst/>
              <a:cxnLst/>
              <a:rect l="l" t="t" r="r" b="b"/>
              <a:pathLst>
                <a:path w="1049" h="502" extrusionOk="0">
                  <a:moveTo>
                    <a:pt x="0" y="0"/>
                  </a:moveTo>
                  <a:cubicBezTo>
                    <a:pt x="21" y="280"/>
                    <a:pt x="312" y="502"/>
                    <a:pt x="551" y="502"/>
                  </a:cubicBezTo>
                  <a:lnTo>
                    <a:pt x="1049" y="502"/>
                  </a:lnTo>
                  <a:cubicBezTo>
                    <a:pt x="904" y="502"/>
                    <a:pt x="772" y="430"/>
                    <a:pt x="686" y="316"/>
                  </a:cubicBezTo>
                  <a:lnTo>
                    <a:pt x="496" y="316"/>
                  </a:lnTo>
                  <a:cubicBezTo>
                    <a:pt x="313" y="316"/>
                    <a:pt x="100" y="185"/>
                    <a:pt x="0" y="0"/>
                  </a:cubicBezTo>
                  <a:close/>
                </a:path>
              </a:pathLst>
            </a:custGeom>
            <a:solidFill>
              <a:srgbClr val="CECD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2005;p33">
              <a:extLst>
                <a:ext uri="{FF2B5EF4-FFF2-40B4-BE49-F238E27FC236}">
                  <a16:creationId xmlns:a16="http://schemas.microsoft.com/office/drawing/2014/main" id="{84FA4D19-3874-4A8C-B3ED-3E3F00EDB39B}"/>
                </a:ext>
              </a:extLst>
            </p:cNvPr>
            <p:cNvSpPr/>
            <p:nvPr/>
          </p:nvSpPr>
          <p:spPr>
            <a:xfrm>
              <a:off x="4240974" y="1090114"/>
              <a:ext cx="198531" cy="219331"/>
            </a:xfrm>
            <a:custGeom>
              <a:avLst/>
              <a:gdLst/>
              <a:ahLst/>
              <a:cxnLst/>
              <a:rect l="l" t="t" r="r" b="b"/>
              <a:pathLst>
                <a:path w="964" h="1065" extrusionOk="0">
                  <a:moveTo>
                    <a:pt x="482" y="0"/>
                  </a:moveTo>
                  <a:cubicBezTo>
                    <a:pt x="216" y="0"/>
                    <a:pt x="0" y="239"/>
                    <a:pt x="0" y="533"/>
                  </a:cubicBezTo>
                  <a:cubicBezTo>
                    <a:pt x="0" y="826"/>
                    <a:pt x="216" y="1065"/>
                    <a:pt x="482" y="1065"/>
                  </a:cubicBezTo>
                  <a:cubicBezTo>
                    <a:pt x="748" y="1065"/>
                    <a:pt x="964" y="826"/>
                    <a:pt x="964" y="533"/>
                  </a:cubicBezTo>
                  <a:cubicBezTo>
                    <a:pt x="964" y="239"/>
                    <a:pt x="748" y="0"/>
                    <a:pt x="482" y="0"/>
                  </a:cubicBezTo>
                  <a:close/>
                </a:path>
              </a:pathLst>
            </a:custGeom>
            <a:solidFill>
              <a:srgbClr val="998F8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2006;p33">
              <a:extLst>
                <a:ext uri="{FF2B5EF4-FFF2-40B4-BE49-F238E27FC236}">
                  <a16:creationId xmlns:a16="http://schemas.microsoft.com/office/drawing/2014/main" id="{3C66CAFC-9345-4F36-92E9-C3F8DFA1558D}"/>
                </a:ext>
              </a:extLst>
            </p:cNvPr>
            <p:cNvSpPr/>
            <p:nvPr/>
          </p:nvSpPr>
          <p:spPr>
            <a:xfrm>
              <a:off x="4317380" y="1142836"/>
              <a:ext cx="103590" cy="113888"/>
            </a:xfrm>
            <a:custGeom>
              <a:avLst/>
              <a:gdLst/>
              <a:ahLst/>
              <a:cxnLst/>
              <a:rect l="l" t="t" r="r" b="b"/>
              <a:pathLst>
                <a:path w="503" h="553" extrusionOk="0">
                  <a:moveTo>
                    <a:pt x="252" y="0"/>
                  </a:moveTo>
                  <a:cubicBezTo>
                    <a:pt x="113" y="0"/>
                    <a:pt x="0" y="124"/>
                    <a:pt x="0" y="277"/>
                  </a:cubicBezTo>
                  <a:cubicBezTo>
                    <a:pt x="0" y="429"/>
                    <a:pt x="113" y="553"/>
                    <a:pt x="252" y="553"/>
                  </a:cubicBezTo>
                  <a:cubicBezTo>
                    <a:pt x="390" y="553"/>
                    <a:pt x="503" y="429"/>
                    <a:pt x="503" y="277"/>
                  </a:cubicBezTo>
                  <a:cubicBezTo>
                    <a:pt x="503" y="123"/>
                    <a:pt x="390" y="0"/>
                    <a:pt x="252" y="0"/>
                  </a:cubicBezTo>
                  <a:close/>
                </a:path>
              </a:pathLst>
            </a:custGeom>
            <a:solidFill>
              <a:srgbClr val="594C4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4" name="Google Shape;2595;p39">
            <a:extLst>
              <a:ext uri="{FF2B5EF4-FFF2-40B4-BE49-F238E27FC236}">
                <a16:creationId xmlns:a16="http://schemas.microsoft.com/office/drawing/2014/main" id="{615FC8EE-4009-4027-A175-E2A23C59D35A}"/>
              </a:ext>
            </a:extLst>
          </p:cNvPr>
          <p:cNvGrpSpPr/>
          <p:nvPr/>
        </p:nvGrpSpPr>
        <p:grpSpPr>
          <a:xfrm>
            <a:off x="0" y="3454090"/>
            <a:ext cx="3301340" cy="1698169"/>
            <a:chOff x="2940949" y="2432525"/>
            <a:chExt cx="3395345" cy="1747727"/>
          </a:xfrm>
        </p:grpSpPr>
        <p:sp>
          <p:nvSpPr>
            <p:cNvPr id="55" name="Google Shape;2596;p39">
              <a:extLst>
                <a:ext uri="{FF2B5EF4-FFF2-40B4-BE49-F238E27FC236}">
                  <a16:creationId xmlns:a16="http://schemas.microsoft.com/office/drawing/2014/main" id="{02FB00DF-9B37-4F77-81C2-C15F7812B7C6}"/>
                </a:ext>
              </a:extLst>
            </p:cNvPr>
            <p:cNvSpPr/>
            <p:nvPr/>
          </p:nvSpPr>
          <p:spPr>
            <a:xfrm>
              <a:off x="2979687" y="4071963"/>
              <a:ext cx="3342659" cy="108288"/>
            </a:xfrm>
            <a:custGeom>
              <a:avLst/>
              <a:gdLst/>
              <a:ahLst/>
              <a:cxnLst/>
              <a:rect l="l" t="t" r="r" b="b"/>
              <a:pathLst>
                <a:path w="49360" h="1599" extrusionOk="0">
                  <a:moveTo>
                    <a:pt x="800" y="0"/>
                  </a:moveTo>
                  <a:cubicBezTo>
                    <a:pt x="359" y="0"/>
                    <a:pt x="1" y="358"/>
                    <a:pt x="1" y="799"/>
                  </a:cubicBezTo>
                  <a:cubicBezTo>
                    <a:pt x="1" y="1240"/>
                    <a:pt x="359" y="1598"/>
                    <a:pt x="800" y="1598"/>
                  </a:cubicBezTo>
                  <a:lnTo>
                    <a:pt x="48559" y="1598"/>
                  </a:lnTo>
                  <a:cubicBezTo>
                    <a:pt x="49001" y="1598"/>
                    <a:pt x="49359" y="1240"/>
                    <a:pt x="49359" y="799"/>
                  </a:cubicBezTo>
                  <a:cubicBezTo>
                    <a:pt x="49359" y="358"/>
                    <a:pt x="49001" y="0"/>
                    <a:pt x="48559" y="0"/>
                  </a:cubicBezTo>
                  <a:close/>
                </a:path>
              </a:pathLst>
            </a:custGeom>
            <a:solidFill>
              <a:srgbClr val="E6E6E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6" name="Google Shape;2597;p39">
              <a:extLst>
                <a:ext uri="{FF2B5EF4-FFF2-40B4-BE49-F238E27FC236}">
                  <a16:creationId xmlns:a16="http://schemas.microsoft.com/office/drawing/2014/main" id="{7AC4CB97-68DC-45B1-8819-F179E88A7CD7}"/>
                </a:ext>
              </a:extLst>
            </p:cNvPr>
            <p:cNvSpPr/>
            <p:nvPr/>
          </p:nvSpPr>
          <p:spPr>
            <a:xfrm>
              <a:off x="5083362" y="2590794"/>
              <a:ext cx="1202707" cy="1148574"/>
            </a:xfrm>
            <a:custGeom>
              <a:avLst/>
              <a:gdLst/>
              <a:ahLst/>
              <a:cxnLst/>
              <a:rect l="l" t="t" r="r" b="b"/>
              <a:pathLst>
                <a:path w="17760" h="16960" extrusionOk="0">
                  <a:moveTo>
                    <a:pt x="1" y="1"/>
                  </a:moveTo>
                  <a:lnTo>
                    <a:pt x="1" y="10906"/>
                  </a:lnTo>
                  <a:lnTo>
                    <a:pt x="1" y="16960"/>
                  </a:lnTo>
                  <a:lnTo>
                    <a:pt x="17759" y="16960"/>
                  </a:lnTo>
                  <a:lnTo>
                    <a:pt x="17759" y="11562"/>
                  </a:lnTo>
                  <a:cubicBezTo>
                    <a:pt x="17759" y="11200"/>
                    <a:pt x="17467" y="10906"/>
                    <a:pt x="17103" y="10906"/>
                  </a:cubicBezTo>
                  <a:lnTo>
                    <a:pt x="12521" y="9344"/>
                  </a:lnTo>
                  <a:cubicBezTo>
                    <a:pt x="12521" y="9344"/>
                    <a:pt x="8868" y="5087"/>
                    <a:pt x="6801" y="2511"/>
                  </a:cubicBezTo>
                  <a:lnTo>
                    <a:pt x="6801" y="1856"/>
                  </a:lnTo>
                  <a:cubicBezTo>
                    <a:pt x="6801" y="137"/>
                    <a:pt x="5408" y="1"/>
                    <a:pt x="3689" y="1"/>
                  </a:cubicBezTo>
                  <a:close/>
                </a:path>
              </a:pathLst>
            </a:custGeom>
            <a:solidFill>
              <a:srgbClr val="F1F1F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7" name="Google Shape;2598;p39">
              <a:extLst>
                <a:ext uri="{FF2B5EF4-FFF2-40B4-BE49-F238E27FC236}">
                  <a16:creationId xmlns:a16="http://schemas.microsoft.com/office/drawing/2014/main" id="{3F53DA93-728C-4405-A6F7-078205C1D708}"/>
                </a:ext>
              </a:extLst>
            </p:cNvPr>
            <p:cNvSpPr/>
            <p:nvPr/>
          </p:nvSpPr>
          <p:spPr>
            <a:xfrm>
              <a:off x="5083294" y="2590794"/>
              <a:ext cx="23296" cy="1148574"/>
            </a:xfrm>
            <a:custGeom>
              <a:avLst/>
              <a:gdLst/>
              <a:ahLst/>
              <a:cxnLst/>
              <a:rect l="l" t="t" r="r" b="b"/>
              <a:pathLst>
                <a:path w="344" h="16960" extrusionOk="0">
                  <a:moveTo>
                    <a:pt x="1" y="1"/>
                  </a:moveTo>
                  <a:lnTo>
                    <a:pt x="1" y="16960"/>
                  </a:lnTo>
                  <a:lnTo>
                    <a:pt x="344" y="16960"/>
                  </a:lnTo>
                  <a:lnTo>
                    <a:pt x="344" y="1"/>
                  </a:lnTo>
                  <a:close/>
                </a:path>
              </a:pathLst>
            </a:custGeom>
            <a:solidFill>
              <a:srgbClr val="66666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2599;p39">
              <a:extLst>
                <a:ext uri="{FF2B5EF4-FFF2-40B4-BE49-F238E27FC236}">
                  <a16:creationId xmlns:a16="http://schemas.microsoft.com/office/drawing/2014/main" id="{060285BC-E4BC-446E-93B9-73604255F45D}"/>
                </a:ext>
              </a:extLst>
            </p:cNvPr>
            <p:cNvSpPr/>
            <p:nvPr/>
          </p:nvSpPr>
          <p:spPr>
            <a:xfrm>
              <a:off x="2975827" y="2590794"/>
              <a:ext cx="2103722" cy="1175663"/>
            </a:xfrm>
            <a:custGeom>
              <a:avLst/>
              <a:gdLst/>
              <a:ahLst/>
              <a:cxnLst/>
              <a:rect l="l" t="t" r="r" b="b"/>
              <a:pathLst>
                <a:path w="31065" h="17360" extrusionOk="0">
                  <a:moveTo>
                    <a:pt x="1" y="1"/>
                  </a:moveTo>
                  <a:lnTo>
                    <a:pt x="1" y="17360"/>
                  </a:lnTo>
                  <a:lnTo>
                    <a:pt x="31065" y="17360"/>
                  </a:lnTo>
                  <a:lnTo>
                    <a:pt x="31065" y="1"/>
                  </a:lnTo>
                  <a:close/>
                </a:path>
              </a:pathLst>
            </a:custGeom>
            <a:solidFill>
              <a:srgbClr val="F1F1F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2600;p39">
              <a:extLst>
                <a:ext uri="{FF2B5EF4-FFF2-40B4-BE49-F238E27FC236}">
                  <a16:creationId xmlns:a16="http://schemas.microsoft.com/office/drawing/2014/main" id="{A3C88DE8-B659-4A55-BC6F-BAE89927AC80}"/>
                </a:ext>
              </a:extLst>
            </p:cNvPr>
            <p:cNvSpPr/>
            <p:nvPr/>
          </p:nvSpPr>
          <p:spPr>
            <a:xfrm>
              <a:off x="2975827" y="2523206"/>
              <a:ext cx="1100382" cy="500740"/>
            </a:xfrm>
            <a:custGeom>
              <a:avLst/>
              <a:gdLst/>
              <a:ahLst/>
              <a:cxnLst/>
              <a:rect l="l" t="t" r="r" b="b"/>
              <a:pathLst>
                <a:path w="16249" h="7394" extrusionOk="0">
                  <a:moveTo>
                    <a:pt x="13154" y="1"/>
                  </a:moveTo>
                  <a:lnTo>
                    <a:pt x="8274" y="4881"/>
                  </a:lnTo>
                  <a:lnTo>
                    <a:pt x="1" y="4881"/>
                  </a:lnTo>
                  <a:lnTo>
                    <a:pt x="1" y="7394"/>
                  </a:lnTo>
                  <a:lnTo>
                    <a:pt x="9314" y="7394"/>
                  </a:lnTo>
                  <a:lnTo>
                    <a:pt x="16249" y="458"/>
                  </a:lnTo>
                  <a:lnTo>
                    <a:pt x="13154" y="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2601;p39">
              <a:extLst>
                <a:ext uri="{FF2B5EF4-FFF2-40B4-BE49-F238E27FC236}">
                  <a16:creationId xmlns:a16="http://schemas.microsoft.com/office/drawing/2014/main" id="{9FEE2E0B-5AA4-4973-A29D-E5AD14E3C3AC}"/>
                </a:ext>
              </a:extLst>
            </p:cNvPr>
            <p:cNvSpPr/>
            <p:nvPr/>
          </p:nvSpPr>
          <p:spPr>
            <a:xfrm>
              <a:off x="2975827" y="2451487"/>
              <a:ext cx="2103722" cy="108356"/>
            </a:xfrm>
            <a:custGeom>
              <a:avLst/>
              <a:gdLst/>
              <a:ahLst/>
              <a:cxnLst/>
              <a:rect l="l" t="t" r="r" b="b"/>
              <a:pathLst>
                <a:path w="31065" h="1600" extrusionOk="0">
                  <a:moveTo>
                    <a:pt x="1144" y="1"/>
                  </a:moveTo>
                  <a:cubicBezTo>
                    <a:pt x="512" y="1"/>
                    <a:pt x="1" y="514"/>
                    <a:pt x="1" y="1144"/>
                  </a:cubicBezTo>
                  <a:lnTo>
                    <a:pt x="1" y="1599"/>
                  </a:lnTo>
                  <a:lnTo>
                    <a:pt x="31065" y="1599"/>
                  </a:lnTo>
                  <a:lnTo>
                    <a:pt x="31065" y="1144"/>
                  </a:lnTo>
                  <a:cubicBezTo>
                    <a:pt x="31065" y="513"/>
                    <a:pt x="30553" y="1"/>
                    <a:pt x="29921" y="1"/>
                  </a:cubicBezTo>
                  <a:close/>
                </a:path>
              </a:pathLst>
            </a:custGeom>
            <a:solidFill>
              <a:srgbClr val="F1F1F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2602;p39">
              <a:extLst>
                <a:ext uri="{FF2B5EF4-FFF2-40B4-BE49-F238E27FC236}">
                  <a16:creationId xmlns:a16="http://schemas.microsoft.com/office/drawing/2014/main" id="{7BFD1023-1426-4112-A9EC-134E1E5BDB37}"/>
                </a:ext>
              </a:extLst>
            </p:cNvPr>
            <p:cNvSpPr/>
            <p:nvPr/>
          </p:nvSpPr>
          <p:spPr>
            <a:xfrm>
              <a:off x="5002365" y="2451555"/>
              <a:ext cx="77133" cy="76933"/>
            </a:xfrm>
            <a:custGeom>
              <a:avLst/>
              <a:gdLst/>
              <a:ahLst/>
              <a:cxnLst/>
              <a:rect l="l" t="t" r="r" b="b"/>
              <a:pathLst>
                <a:path w="1139" h="1136" extrusionOk="0">
                  <a:moveTo>
                    <a:pt x="1" y="1"/>
                  </a:moveTo>
                  <a:lnTo>
                    <a:pt x="1" y="586"/>
                  </a:lnTo>
                  <a:cubicBezTo>
                    <a:pt x="1" y="890"/>
                    <a:pt x="246" y="1136"/>
                    <a:pt x="549" y="1136"/>
                  </a:cubicBezTo>
                  <a:lnTo>
                    <a:pt x="1139" y="1136"/>
                  </a:lnTo>
                  <a:cubicBezTo>
                    <a:pt x="1133" y="510"/>
                    <a:pt x="627" y="3"/>
                    <a:pt x="1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" name="Google Shape;2603;p39">
              <a:extLst>
                <a:ext uri="{FF2B5EF4-FFF2-40B4-BE49-F238E27FC236}">
                  <a16:creationId xmlns:a16="http://schemas.microsoft.com/office/drawing/2014/main" id="{C83361B0-850E-4EEC-A8B0-385F28F0DC5D}"/>
                </a:ext>
              </a:extLst>
            </p:cNvPr>
            <p:cNvSpPr/>
            <p:nvPr/>
          </p:nvSpPr>
          <p:spPr>
            <a:xfrm>
              <a:off x="2975827" y="2452029"/>
              <a:ext cx="77133" cy="76865"/>
            </a:xfrm>
            <a:custGeom>
              <a:avLst/>
              <a:gdLst/>
              <a:ahLst/>
              <a:cxnLst/>
              <a:rect l="l" t="t" r="r" b="b"/>
              <a:pathLst>
                <a:path w="1139" h="1135" extrusionOk="0">
                  <a:moveTo>
                    <a:pt x="1138" y="0"/>
                  </a:moveTo>
                  <a:cubicBezTo>
                    <a:pt x="512" y="3"/>
                    <a:pt x="6" y="509"/>
                    <a:pt x="1" y="1135"/>
                  </a:cubicBezTo>
                  <a:lnTo>
                    <a:pt x="590" y="1135"/>
                  </a:lnTo>
                  <a:cubicBezTo>
                    <a:pt x="893" y="1135"/>
                    <a:pt x="1138" y="889"/>
                    <a:pt x="1138" y="586"/>
                  </a:cubicBezTo>
                  <a:lnTo>
                    <a:pt x="1138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Google Shape;2604;p39">
              <a:extLst>
                <a:ext uri="{FF2B5EF4-FFF2-40B4-BE49-F238E27FC236}">
                  <a16:creationId xmlns:a16="http://schemas.microsoft.com/office/drawing/2014/main" id="{398C17F8-9A70-4546-8675-6410D4717599}"/>
                </a:ext>
              </a:extLst>
            </p:cNvPr>
            <p:cNvSpPr/>
            <p:nvPr/>
          </p:nvSpPr>
          <p:spPr>
            <a:xfrm>
              <a:off x="2975827" y="2559776"/>
              <a:ext cx="2103722" cy="30949"/>
            </a:xfrm>
            <a:custGeom>
              <a:avLst/>
              <a:gdLst/>
              <a:ahLst/>
              <a:cxnLst/>
              <a:rect l="l" t="t" r="r" b="b"/>
              <a:pathLst>
                <a:path w="31065" h="457" extrusionOk="0">
                  <a:moveTo>
                    <a:pt x="1" y="0"/>
                  </a:moveTo>
                  <a:lnTo>
                    <a:pt x="1" y="457"/>
                  </a:lnTo>
                  <a:lnTo>
                    <a:pt x="31065" y="457"/>
                  </a:lnTo>
                  <a:lnTo>
                    <a:pt x="31065" y="0"/>
                  </a:ln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2605;p39">
              <a:extLst>
                <a:ext uri="{FF2B5EF4-FFF2-40B4-BE49-F238E27FC236}">
                  <a16:creationId xmlns:a16="http://schemas.microsoft.com/office/drawing/2014/main" id="{57F9FD7F-D8C5-4CCB-A958-1CFBCAB93F77}"/>
                </a:ext>
              </a:extLst>
            </p:cNvPr>
            <p:cNvSpPr/>
            <p:nvPr/>
          </p:nvSpPr>
          <p:spPr>
            <a:xfrm>
              <a:off x="3325073" y="2714456"/>
              <a:ext cx="470586" cy="448797"/>
            </a:xfrm>
            <a:custGeom>
              <a:avLst/>
              <a:gdLst/>
              <a:ahLst/>
              <a:cxnLst/>
              <a:rect l="l" t="t" r="r" b="b"/>
              <a:pathLst>
                <a:path w="6949" h="6627" extrusionOk="0">
                  <a:moveTo>
                    <a:pt x="3636" y="1"/>
                  </a:moveTo>
                  <a:cubicBezTo>
                    <a:pt x="2788" y="1"/>
                    <a:pt x="1940" y="324"/>
                    <a:pt x="1294" y="971"/>
                  </a:cubicBezTo>
                  <a:cubicBezTo>
                    <a:pt x="0" y="2264"/>
                    <a:pt x="0" y="4362"/>
                    <a:pt x="1294" y="5656"/>
                  </a:cubicBezTo>
                  <a:cubicBezTo>
                    <a:pt x="1915" y="6277"/>
                    <a:pt x="2758" y="6626"/>
                    <a:pt x="3636" y="6626"/>
                  </a:cubicBezTo>
                  <a:cubicBezTo>
                    <a:pt x="4515" y="6626"/>
                    <a:pt x="5357" y="6277"/>
                    <a:pt x="5978" y="5656"/>
                  </a:cubicBezTo>
                  <a:cubicBezTo>
                    <a:pt x="6600" y="5034"/>
                    <a:pt x="6949" y="4192"/>
                    <a:pt x="6949" y="3313"/>
                  </a:cubicBezTo>
                  <a:cubicBezTo>
                    <a:pt x="6949" y="2435"/>
                    <a:pt x="6600" y="1592"/>
                    <a:pt x="5978" y="971"/>
                  </a:cubicBezTo>
                  <a:cubicBezTo>
                    <a:pt x="5331" y="324"/>
                    <a:pt x="4484" y="1"/>
                    <a:pt x="36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" name="Google Shape;2606;p39">
              <a:extLst>
                <a:ext uri="{FF2B5EF4-FFF2-40B4-BE49-F238E27FC236}">
                  <a16:creationId xmlns:a16="http://schemas.microsoft.com/office/drawing/2014/main" id="{09F4BFD3-6D62-4788-9504-1F129F350C46}"/>
                </a:ext>
              </a:extLst>
            </p:cNvPr>
            <p:cNvSpPr/>
            <p:nvPr/>
          </p:nvSpPr>
          <p:spPr>
            <a:xfrm>
              <a:off x="3412707" y="2780079"/>
              <a:ext cx="317268" cy="317415"/>
            </a:xfrm>
            <a:custGeom>
              <a:avLst/>
              <a:gdLst/>
              <a:ahLst/>
              <a:cxnLst/>
              <a:rect l="l" t="t" r="r" b="b"/>
              <a:pathLst>
                <a:path w="4685" h="4687" extrusionOk="0">
                  <a:moveTo>
                    <a:pt x="1536" y="1"/>
                  </a:moveTo>
                  <a:lnTo>
                    <a:pt x="1536" y="1536"/>
                  </a:lnTo>
                  <a:lnTo>
                    <a:pt x="1" y="1536"/>
                  </a:lnTo>
                  <a:lnTo>
                    <a:pt x="1" y="3151"/>
                  </a:lnTo>
                  <a:lnTo>
                    <a:pt x="1536" y="3151"/>
                  </a:lnTo>
                  <a:lnTo>
                    <a:pt x="1536" y="4686"/>
                  </a:lnTo>
                  <a:lnTo>
                    <a:pt x="3150" y="4686"/>
                  </a:lnTo>
                  <a:lnTo>
                    <a:pt x="3150" y="3151"/>
                  </a:lnTo>
                  <a:lnTo>
                    <a:pt x="4685" y="3151"/>
                  </a:lnTo>
                  <a:lnTo>
                    <a:pt x="4685" y="1536"/>
                  </a:lnTo>
                  <a:lnTo>
                    <a:pt x="3150" y="1536"/>
                  </a:lnTo>
                  <a:lnTo>
                    <a:pt x="3150" y="1"/>
                  </a:lnTo>
                  <a:close/>
                </a:path>
              </a:pathLst>
            </a:custGeom>
            <a:solidFill>
              <a:srgbClr val="F1F1F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" name="Google Shape;2607;p39">
              <a:extLst>
                <a:ext uri="{FF2B5EF4-FFF2-40B4-BE49-F238E27FC236}">
                  <a16:creationId xmlns:a16="http://schemas.microsoft.com/office/drawing/2014/main" id="{40736094-A411-4C6D-9A8E-FD7659018BB4}"/>
                </a:ext>
              </a:extLst>
            </p:cNvPr>
            <p:cNvSpPr/>
            <p:nvPr/>
          </p:nvSpPr>
          <p:spPr>
            <a:xfrm>
              <a:off x="2975827" y="3406720"/>
              <a:ext cx="2107446" cy="68"/>
            </a:xfrm>
            <a:custGeom>
              <a:avLst/>
              <a:gdLst/>
              <a:ahLst/>
              <a:cxnLst/>
              <a:rect l="l" t="t" r="r" b="b"/>
              <a:pathLst>
                <a:path w="31120" h="1" fill="none" extrusionOk="0">
                  <a:moveTo>
                    <a:pt x="31120" y="1"/>
                  </a:moveTo>
                  <a:lnTo>
                    <a:pt x="1" y="1"/>
                  </a:lnTo>
                </a:path>
              </a:pathLst>
            </a:custGeom>
            <a:noFill/>
            <a:ln w="600" cap="flat" cmpd="sng">
              <a:solidFill>
                <a:srgbClr val="E02229"/>
              </a:solidFill>
              <a:prstDash val="solid"/>
              <a:miter lim="1023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" name="Google Shape;2608;p39">
              <a:extLst>
                <a:ext uri="{FF2B5EF4-FFF2-40B4-BE49-F238E27FC236}">
                  <a16:creationId xmlns:a16="http://schemas.microsoft.com/office/drawing/2014/main" id="{7C0336FB-4599-4BE4-A5AD-AE9E0E449EE7}"/>
                </a:ext>
              </a:extLst>
            </p:cNvPr>
            <p:cNvSpPr/>
            <p:nvPr/>
          </p:nvSpPr>
          <p:spPr>
            <a:xfrm>
              <a:off x="5107268" y="3321660"/>
              <a:ext cx="601692" cy="170187"/>
            </a:xfrm>
            <a:custGeom>
              <a:avLst/>
              <a:gdLst/>
              <a:ahLst/>
              <a:cxnLst/>
              <a:rect l="l" t="t" r="r" b="b"/>
              <a:pathLst>
                <a:path w="8885" h="2513" extrusionOk="0">
                  <a:moveTo>
                    <a:pt x="1" y="0"/>
                  </a:moveTo>
                  <a:lnTo>
                    <a:pt x="1" y="2512"/>
                  </a:lnTo>
                  <a:lnTo>
                    <a:pt x="8884" y="2512"/>
                  </a:lnTo>
                  <a:lnTo>
                    <a:pt x="8884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2609;p39">
              <a:extLst>
                <a:ext uri="{FF2B5EF4-FFF2-40B4-BE49-F238E27FC236}">
                  <a16:creationId xmlns:a16="http://schemas.microsoft.com/office/drawing/2014/main" id="{51E9E9E5-0A59-4EF6-9222-C6EB03702C5B}"/>
                </a:ext>
              </a:extLst>
            </p:cNvPr>
            <p:cNvSpPr/>
            <p:nvPr/>
          </p:nvSpPr>
          <p:spPr>
            <a:xfrm>
              <a:off x="4174521" y="3124383"/>
              <a:ext cx="201264" cy="139305"/>
            </a:xfrm>
            <a:custGeom>
              <a:avLst/>
              <a:gdLst/>
              <a:ahLst/>
              <a:cxnLst/>
              <a:rect l="l" t="t" r="r" b="b"/>
              <a:pathLst>
                <a:path w="2972" h="2057" extrusionOk="0">
                  <a:moveTo>
                    <a:pt x="429" y="0"/>
                  </a:moveTo>
                  <a:cubicBezTo>
                    <a:pt x="193" y="0"/>
                    <a:pt x="1" y="191"/>
                    <a:pt x="1" y="428"/>
                  </a:cubicBezTo>
                  <a:lnTo>
                    <a:pt x="1" y="1628"/>
                  </a:lnTo>
                  <a:cubicBezTo>
                    <a:pt x="1" y="1864"/>
                    <a:pt x="193" y="2057"/>
                    <a:pt x="429" y="2057"/>
                  </a:cubicBezTo>
                  <a:lnTo>
                    <a:pt x="2542" y="2057"/>
                  </a:lnTo>
                  <a:cubicBezTo>
                    <a:pt x="2779" y="2057"/>
                    <a:pt x="2971" y="1864"/>
                    <a:pt x="2971" y="1628"/>
                  </a:cubicBezTo>
                  <a:lnTo>
                    <a:pt x="2971" y="428"/>
                  </a:lnTo>
                  <a:cubicBezTo>
                    <a:pt x="2971" y="191"/>
                    <a:pt x="2779" y="0"/>
                    <a:pt x="2542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" name="Google Shape;2610;p39">
              <a:extLst>
                <a:ext uri="{FF2B5EF4-FFF2-40B4-BE49-F238E27FC236}">
                  <a16:creationId xmlns:a16="http://schemas.microsoft.com/office/drawing/2014/main" id="{F46355AE-F214-4BD8-9831-B4CC2C141A6D}"/>
                </a:ext>
              </a:extLst>
            </p:cNvPr>
            <p:cNvSpPr/>
            <p:nvPr/>
          </p:nvSpPr>
          <p:spPr>
            <a:xfrm>
              <a:off x="3919409" y="3124383"/>
              <a:ext cx="201128" cy="139305"/>
            </a:xfrm>
            <a:custGeom>
              <a:avLst/>
              <a:gdLst/>
              <a:ahLst/>
              <a:cxnLst/>
              <a:rect l="l" t="t" r="r" b="b"/>
              <a:pathLst>
                <a:path w="2970" h="2057" extrusionOk="0">
                  <a:moveTo>
                    <a:pt x="429" y="0"/>
                  </a:moveTo>
                  <a:cubicBezTo>
                    <a:pt x="192" y="0"/>
                    <a:pt x="0" y="191"/>
                    <a:pt x="0" y="428"/>
                  </a:cubicBezTo>
                  <a:lnTo>
                    <a:pt x="0" y="1628"/>
                  </a:lnTo>
                  <a:cubicBezTo>
                    <a:pt x="0" y="1864"/>
                    <a:pt x="193" y="2057"/>
                    <a:pt x="429" y="2057"/>
                  </a:cubicBezTo>
                  <a:lnTo>
                    <a:pt x="2542" y="2057"/>
                  </a:lnTo>
                  <a:cubicBezTo>
                    <a:pt x="2778" y="2057"/>
                    <a:pt x="2970" y="1864"/>
                    <a:pt x="2970" y="1628"/>
                  </a:cubicBezTo>
                  <a:lnTo>
                    <a:pt x="2970" y="428"/>
                  </a:lnTo>
                  <a:cubicBezTo>
                    <a:pt x="2970" y="191"/>
                    <a:pt x="2778" y="0"/>
                    <a:pt x="254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" name="Google Shape;2611;p39">
              <a:extLst>
                <a:ext uri="{FF2B5EF4-FFF2-40B4-BE49-F238E27FC236}">
                  <a16:creationId xmlns:a16="http://schemas.microsoft.com/office/drawing/2014/main" id="{86452E32-E468-4F19-9109-F0FC5C190192}"/>
                </a:ext>
              </a:extLst>
            </p:cNvPr>
            <p:cNvSpPr/>
            <p:nvPr/>
          </p:nvSpPr>
          <p:spPr>
            <a:xfrm>
              <a:off x="4445345" y="2714456"/>
              <a:ext cx="464153" cy="1051934"/>
            </a:xfrm>
            <a:custGeom>
              <a:avLst/>
              <a:gdLst/>
              <a:ahLst/>
              <a:cxnLst/>
              <a:rect l="l" t="t" r="r" b="b"/>
              <a:pathLst>
                <a:path w="6854" h="15533" extrusionOk="0">
                  <a:moveTo>
                    <a:pt x="0" y="1"/>
                  </a:moveTo>
                  <a:lnTo>
                    <a:pt x="0" y="15533"/>
                  </a:lnTo>
                  <a:lnTo>
                    <a:pt x="6854" y="15533"/>
                  </a:lnTo>
                  <a:lnTo>
                    <a:pt x="6854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2612;p39">
              <a:extLst>
                <a:ext uri="{FF2B5EF4-FFF2-40B4-BE49-F238E27FC236}">
                  <a16:creationId xmlns:a16="http://schemas.microsoft.com/office/drawing/2014/main" id="{73FE2F39-1CE9-4BAC-AD53-F40D6A420407}"/>
                </a:ext>
              </a:extLst>
            </p:cNvPr>
            <p:cNvSpPr/>
            <p:nvPr/>
          </p:nvSpPr>
          <p:spPr>
            <a:xfrm>
              <a:off x="4491667" y="2760914"/>
              <a:ext cx="371309" cy="278475"/>
            </a:xfrm>
            <a:custGeom>
              <a:avLst/>
              <a:gdLst/>
              <a:ahLst/>
              <a:cxnLst/>
              <a:rect l="l" t="t" r="r" b="b"/>
              <a:pathLst>
                <a:path w="5483" h="4112" extrusionOk="0">
                  <a:moveTo>
                    <a:pt x="1" y="1"/>
                  </a:moveTo>
                  <a:lnTo>
                    <a:pt x="1" y="4112"/>
                  </a:lnTo>
                  <a:lnTo>
                    <a:pt x="5482" y="4112"/>
                  </a:lnTo>
                  <a:lnTo>
                    <a:pt x="5482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2613;p39">
              <a:extLst>
                <a:ext uri="{FF2B5EF4-FFF2-40B4-BE49-F238E27FC236}">
                  <a16:creationId xmlns:a16="http://schemas.microsoft.com/office/drawing/2014/main" id="{C12200D3-22CE-4DB0-8412-A2EDE8710518}"/>
                </a:ext>
              </a:extLst>
            </p:cNvPr>
            <p:cNvSpPr/>
            <p:nvPr/>
          </p:nvSpPr>
          <p:spPr>
            <a:xfrm>
              <a:off x="4491667" y="2760914"/>
              <a:ext cx="253476" cy="253485"/>
            </a:xfrm>
            <a:custGeom>
              <a:avLst/>
              <a:gdLst/>
              <a:ahLst/>
              <a:cxnLst/>
              <a:rect l="l" t="t" r="r" b="b"/>
              <a:pathLst>
                <a:path w="3743" h="3743" extrusionOk="0">
                  <a:moveTo>
                    <a:pt x="1848" y="1"/>
                  </a:moveTo>
                  <a:lnTo>
                    <a:pt x="1" y="1847"/>
                  </a:lnTo>
                  <a:lnTo>
                    <a:pt x="1" y="3742"/>
                  </a:lnTo>
                  <a:lnTo>
                    <a:pt x="3743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2614;p39">
              <a:extLst>
                <a:ext uri="{FF2B5EF4-FFF2-40B4-BE49-F238E27FC236}">
                  <a16:creationId xmlns:a16="http://schemas.microsoft.com/office/drawing/2014/main" id="{9457B12E-3ABE-4F51-B2DF-8E1D729E9E52}"/>
                </a:ext>
              </a:extLst>
            </p:cNvPr>
            <p:cNvSpPr/>
            <p:nvPr/>
          </p:nvSpPr>
          <p:spPr>
            <a:xfrm>
              <a:off x="4502706" y="2760914"/>
              <a:ext cx="324717" cy="278475"/>
            </a:xfrm>
            <a:custGeom>
              <a:avLst/>
              <a:gdLst/>
              <a:ahLst/>
              <a:cxnLst/>
              <a:rect l="l" t="t" r="r" b="b"/>
              <a:pathLst>
                <a:path w="4795" h="4112" extrusionOk="0">
                  <a:moveTo>
                    <a:pt x="4111" y="1"/>
                  </a:moveTo>
                  <a:lnTo>
                    <a:pt x="1" y="4112"/>
                  </a:lnTo>
                  <a:lnTo>
                    <a:pt x="682" y="4112"/>
                  </a:lnTo>
                  <a:lnTo>
                    <a:pt x="479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2615;p39">
              <a:extLst>
                <a:ext uri="{FF2B5EF4-FFF2-40B4-BE49-F238E27FC236}">
                  <a16:creationId xmlns:a16="http://schemas.microsoft.com/office/drawing/2014/main" id="{77E5D39E-6962-43DE-9B52-8D3628C09F2E}"/>
                </a:ext>
              </a:extLst>
            </p:cNvPr>
            <p:cNvSpPr/>
            <p:nvPr/>
          </p:nvSpPr>
          <p:spPr>
            <a:xfrm>
              <a:off x="4750978" y="2927377"/>
              <a:ext cx="112144" cy="112013"/>
            </a:xfrm>
            <a:custGeom>
              <a:avLst/>
              <a:gdLst/>
              <a:ahLst/>
              <a:cxnLst/>
              <a:rect l="l" t="t" r="r" b="b"/>
              <a:pathLst>
                <a:path w="1656" h="1654" extrusionOk="0">
                  <a:moveTo>
                    <a:pt x="1655" y="0"/>
                  </a:moveTo>
                  <a:lnTo>
                    <a:pt x="1" y="1654"/>
                  </a:lnTo>
                  <a:lnTo>
                    <a:pt x="684" y="1654"/>
                  </a:lnTo>
                  <a:lnTo>
                    <a:pt x="1655" y="684"/>
                  </a:lnTo>
                  <a:lnTo>
                    <a:pt x="1655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2616;p39">
              <a:extLst>
                <a:ext uri="{FF2B5EF4-FFF2-40B4-BE49-F238E27FC236}">
                  <a16:creationId xmlns:a16="http://schemas.microsoft.com/office/drawing/2014/main" id="{E1BDC59E-DE83-40DC-AF42-350B219E368C}"/>
                </a:ext>
              </a:extLst>
            </p:cNvPr>
            <p:cNvSpPr/>
            <p:nvPr/>
          </p:nvSpPr>
          <p:spPr>
            <a:xfrm>
              <a:off x="4491667" y="3240393"/>
              <a:ext cx="139368" cy="31085"/>
            </a:xfrm>
            <a:custGeom>
              <a:avLst/>
              <a:gdLst/>
              <a:ahLst/>
              <a:cxnLst/>
              <a:rect l="l" t="t" r="r" b="b"/>
              <a:pathLst>
                <a:path w="2058" h="459" extrusionOk="0">
                  <a:moveTo>
                    <a:pt x="230" y="1"/>
                  </a:moveTo>
                  <a:cubicBezTo>
                    <a:pt x="103" y="1"/>
                    <a:pt x="1" y="103"/>
                    <a:pt x="1" y="229"/>
                  </a:cubicBezTo>
                  <a:cubicBezTo>
                    <a:pt x="1" y="356"/>
                    <a:pt x="103" y="458"/>
                    <a:pt x="230" y="458"/>
                  </a:cubicBezTo>
                  <a:lnTo>
                    <a:pt x="1828" y="458"/>
                  </a:lnTo>
                  <a:cubicBezTo>
                    <a:pt x="1955" y="458"/>
                    <a:pt x="2057" y="356"/>
                    <a:pt x="2057" y="229"/>
                  </a:cubicBezTo>
                  <a:cubicBezTo>
                    <a:pt x="2057" y="103"/>
                    <a:pt x="1955" y="1"/>
                    <a:pt x="1828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2617;p39">
              <a:extLst>
                <a:ext uri="{FF2B5EF4-FFF2-40B4-BE49-F238E27FC236}">
                  <a16:creationId xmlns:a16="http://schemas.microsoft.com/office/drawing/2014/main" id="{9F95E6FC-588F-433D-B92F-EC15DA68AC2E}"/>
                </a:ext>
              </a:extLst>
            </p:cNvPr>
            <p:cNvSpPr/>
            <p:nvPr/>
          </p:nvSpPr>
          <p:spPr>
            <a:xfrm>
              <a:off x="5209597" y="3271410"/>
              <a:ext cx="139300" cy="31085"/>
            </a:xfrm>
            <a:custGeom>
              <a:avLst/>
              <a:gdLst/>
              <a:ahLst/>
              <a:cxnLst/>
              <a:rect l="l" t="t" r="r" b="b"/>
              <a:pathLst>
                <a:path w="2057" h="459" extrusionOk="0">
                  <a:moveTo>
                    <a:pt x="229" y="0"/>
                  </a:moveTo>
                  <a:cubicBezTo>
                    <a:pt x="103" y="0"/>
                    <a:pt x="1" y="102"/>
                    <a:pt x="0" y="230"/>
                  </a:cubicBezTo>
                  <a:cubicBezTo>
                    <a:pt x="0" y="356"/>
                    <a:pt x="102" y="459"/>
                    <a:pt x="229" y="459"/>
                  </a:cubicBezTo>
                  <a:lnTo>
                    <a:pt x="1828" y="459"/>
                  </a:lnTo>
                  <a:cubicBezTo>
                    <a:pt x="1954" y="459"/>
                    <a:pt x="2057" y="356"/>
                    <a:pt x="2057" y="230"/>
                  </a:cubicBezTo>
                  <a:cubicBezTo>
                    <a:pt x="2057" y="103"/>
                    <a:pt x="1954" y="0"/>
                    <a:pt x="182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" name="Google Shape;2618;p39">
              <a:extLst>
                <a:ext uri="{FF2B5EF4-FFF2-40B4-BE49-F238E27FC236}">
                  <a16:creationId xmlns:a16="http://schemas.microsoft.com/office/drawing/2014/main" id="{7EE5D24F-9270-477D-9331-3C6E33CF77B1}"/>
                </a:ext>
              </a:extLst>
            </p:cNvPr>
            <p:cNvSpPr/>
            <p:nvPr/>
          </p:nvSpPr>
          <p:spPr>
            <a:xfrm>
              <a:off x="2940949" y="3739240"/>
              <a:ext cx="3395345" cy="154814"/>
            </a:xfrm>
            <a:custGeom>
              <a:avLst/>
              <a:gdLst/>
              <a:ahLst/>
              <a:cxnLst/>
              <a:rect l="l" t="t" r="r" b="b"/>
              <a:pathLst>
                <a:path w="50138" h="2286" extrusionOk="0">
                  <a:moveTo>
                    <a:pt x="409" y="1"/>
                  </a:moveTo>
                  <a:cubicBezTo>
                    <a:pt x="184" y="1"/>
                    <a:pt x="1" y="184"/>
                    <a:pt x="1" y="409"/>
                  </a:cubicBezTo>
                  <a:lnTo>
                    <a:pt x="1" y="1876"/>
                  </a:lnTo>
                  <a:cubicBezTo>
                    <a:pt x="1" y="2103"/>
                    <a:pt x="184" y="2286"/>
                    <a:pt x="409" y="2286"/>
                  </a:cubicBezTo>
                  <a:lnTo>
                    <a:pt x="49794" y="2286"/>
                  </a:lnTo>
                  <a:cubicBezTo>
                    <a:pt x="49984" y="2286"/>
                    <a:pt x="50137" y="2132"/>
                    <a:pt x="50137" y="1943"/>
                  </a:cubicBezTo>
                  <a:lnTo>
                    <a:pt x="50137" y="344"/>
                  </a:lnTo>
                  <a:cubicBezTo>
                    <a:pt x="50137" y="154"/>
                    <a:pt x="49984" y="1"/>
                    <a:pt x="497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" name="Google Shape;2619;p39">
              <a:extLst>
                <a:ext uri="{FF2B5EF4-FFF2-40B4-BE49-F238E27FC236}">
                  <a16:creationId xmlns:a16="http://schemas.microsoft.com/office/drawing/2014/main" id="{04220F1D-3952-4A09-8840-35309F28CCBA}"/>
                </a:ext>
              </a:extLst>
            </p:cNvPr>
            <p:cNvSpPr/>
            <p:nvPr/>
          </p:nvSpPr>
          <p:spPr>
            <a:xfrm>
              <a:off x="3284440" y="3518192"/>
              <a:ext cx="751557" cy="375860"/>
            </a:xfrm>
            <a:custGeom>
              <a:avLst/>
              <a:gdLst/>
              <a:ahLst/>
              <a:cxnLst/>
              <a:rect l="l" t="t" r="r" b="b"/>
              <a:pathLst>
                <a:path w="11098" h="5550" extrusionOk="0">
                  <a:moveTo>
                    <a:pt x="5550" y="1"/>
                  </a:moveTo>
                  <a:cubicBezTo>
                    <a:pt x="2486" y="2"/>
                    <a:pt x="1" y="2485"/>
                    <a:pt x="1" y="5550"/>
                  </a:cubicBezTo>
                  <a:lnTo>
                    <a:pt x="11097" y="5550"/>
                  </a:lnTo>
                  <a:cubicBezTo>
                    <a:pt x="11097" y="2485"/>
                    <a:pt x="8614" y="1"/>
                    <a:pt x="555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" name="Google Shape;2620;p39">
              <a:extLst>
                <a:ext uri="{FF2B5EF4-FFF2-40B4-BE49-F238E27FC236}">
                  <a16:creationId xmlns:a16="http://schemas.microsoft.com/office/drawing/2014/main" id="{F6184A3E-550A-4442-8D02-FB5ABE9C748D}"/>
                </a:ext>
              </a:extLst>
            </p:cNvPr>
            <p:cNvSpPr/>
            <p:nvPr/>
          </p:nvSpPr>
          <p:spPr>
            <a:xfrm>
              <a:off x="3379184" y="3612937"/>
              <a:ext cx="562279" cy="281116"/>
            </a:xfrm>
            <a:custGeom>
              <a:avLst/>
              <a:gdLst/>
              <a:ahLst/>
              <a:cxnLst/>
              <a:rect l="l" t="t" r="r" b="b"/>
              <a:pathLst>
                <a:path w="8303" h="4151" extrusionOk="0">
                  <a:moveTo>
                    <a:pt x="4152" y="1"/>
                  </a:moveTo>
                  <a:cubicBezTo>
                    <a:pt x="1860" y="1"/>
                    <a:pt x="1" y="1858"/>
                    <a:pt x="1" y="4151"/>
                  </a:cubicBezTo>
                  <a:lnTo>
                    <a:pt x="8303" y="4151"/>
                  </a:lnTo>
                  <a:cubicBezTo>
                    <a:pt x="8303" y="1859"/>
                    <a:pt x="6444" y="1"/>
                    <a:pt x="4152" y="1"/>
                  </a:cubicBezTo>
                  <a:close/>
                </a:path>
              </a:pathLst>
            </a:custGeom>
            <a:solidFill>
              <a:srgbClr val="13131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2621;p39">
              <a:extLst>
                <a:ext uri="{FF2B5EF4-FFF2-40B4-BE49-F238E27FC236}">
                  <a16:creationId xmlns:a16="http://schemas.microsoft.com/office/drawing/2014/main" id="{E33FF52A-FF29-433D-86C9-B7EAE5320E75}"/>
                </a:ext>
              </a:extLst>
            </p:cNvPr>
            <p:cNvSpPr/>
            <p:nvPr/>
          </p:nvSpPr>
          <p:spPr>
            <a:xfrm>
              <a:off x="3400991" y="3642803"/>
              <a:ext cx="510406" cy="510424"/>
            </a:xfrm>
            <a:custGeom>
              <a:avLst/>
              <a:gdLst/>
              <a:ahLst/>
              <a:cxnLst/>
              <a:rect l="l" t="t" r="r" b="b"/>
              <a:pathLst>
                <a:path w="7537" h="7537" extrusionOk="0">
                  <a:moveTo>
                    <a:pt x="3768" y="1"/>
                  </a:moveTo>
                  <a:cubicBezTo>
                    <a:pt x="3579" y="1"/>
                    <a:pt x="3385" y="15"/>
                    <a:pt x="3195" y="45"/>
                  </a:cubicBezTo>
                  <a:cubicBezTo>
                    <a:pt x="3133" y="55"/>
                    <a:pt x="3091" y="112"/>
                    <a:pt x="3100" y="175"/>
                  </a:cubicBezTo>
                  <a:cubicBezTo>
                    <a:pt x="3100" y="176"/>
                    <a:pt x="3101" y="176"/>
                    <a:pt x="3101" y="178"/>
                  </a:cubicBezTo>
                  <a:cubicBezTo>
                    <a:pt x="2988" y="198"/>
                    <a:pt x="2874" y="225"/>
                    <a:pt x="2765" y="256"/>
                  </a:cubicBezTo>
                  <a:lnTo>
                    <a:pt x="2765" y="254"/>
                  </a:lnTo>
                  <a:cubicBezTo>
                    <a:pt x="2749" y="206"/>
                    <a:pt x="2704" y="174"/>
                    <a:pt x="2656" y="174"/>
                  </a:cubicBezTo>
                  <a:cubicBezTo>
                    <a:pt x="2645" y="174"/>
                    <a:pt x="2633" y="176"/>
                    <a:pt x="2621" y="180"/>
                  </a:cubicBezTo>
                  <a:cubicBezTo>
                    <a:pt x="2433" y="240"/>
                    <a:pt x="2250" y="315"/>
                    <a:pt x="2074" y="405"/>
                  </a:cubicBezTo>
                  <a:cubicBezTo>
                    <a:pt x="2018" y="432"/>
                    <a:pt x="1996" y="502"/>
                    <a:pt x="2024" y="558"/>
                  </a:cubicBezTo>
                  <a:lnTo>
                    <a:pt x="2025" y="559"/>
                  </a:lnTo>
                  <a:cubicBezTo>
                    <a:pt x="1924" y="616"/>
                    <a:pt x="1825" y="676"/>
                    <a:pt x="1730" y="739"/>
                  </a:cubicBezTo>
                  <a:cubicBezTo>
                    <a:pt x="1728" y="739"/>
                    <a:pt x="1728" y="738"/>
                    <a:pt x="1728" y="738"/>
                  </a:cubicBezTo>
                  <a:cubicBezTo>
                    <a:pt x="1706" y="707"/>
                    <a:pt x="1671" y="691"/>
                    <a:pt x="1635" y="691"/>
                  </a:cubicBezTo>
                  <a:cubicBezTo>
                    <a:pt x="1612" y="691"/>
                    <a:pt x="1589" y="698"/>
                    <a:pt x="1568" y="713"/>
                  </a:cubicBezTo>
                  <a:cubicBezTo>
                    <a:pt x="1410" y="828"/>
                    <a:pt x="1258" y="957"/>
                    <a:pt x="1118" y="1095"/>
                  </a:cubicBezTo>
                  <a:cubicBezTo>
                    <a:pt x="1072" y="1140"/>
                    <a:pt x="1072" y="1212"/>
                    <a:pt x="1117" y="1256"/>
                  </a:cubicBezTo>
                  <a:cubicBezTo>
                    <a:pt x="1118" y="1256"/>
                    <a:pt x="1118" y="1256"/>
                    <a:pt x="1120" y="1258"/>
                  </a:cubicBezTo>
                  <a:cubicBezTo>
                    <a:pt x="1040" y="1341"/>
                    <a:pt x="965" y="1429"/>
                    <a:pt x="893" y="1520"/>
                  </a:cubicBezTo>
                  <a:cubicBezTo>
                    <a:pt x="892" y="1519"/>
                    <a:pt x="892" y="1517"/>
                    <a:pt x="891" y="1517"/>
                  </a:cubicBezTo>
                  <a:cubicBezTo>
                    <a:pt x="871" y="1502"/>
                    <a:pt x="847" y="1495"/>
                    <a:pt x="823" y="1495"/>
                  </a:cubicBezTo>
                  <a:cubicBezTo>
                    <a:pt x="788" y="1495"/>
                    <a:pt x="753" y="1511"/>
                    <a:pt x="730" y="1542"/>
                  </a:cubicBezTo>
                  <a:cubicBezTo>
                    <a:pt x="615" y="1700"/>
                    <a:pt x="509" y="1869"/>
                    <a:pt x="420" y="2045"/>
                  </a:cubicBezTo>
                  <a:cubicBezTo>
                    <a:pt x="391" y="2101"/>
                    <a:pt x="412" y="2169"/>
                    <a:pt x="468" y="2198"/>
                  </a:cubicBezTo>
                  <a:cubicBezTo>
                    <a:pt x="471" y="2199"/>
                    <a:pt x="471" y="2199"/>
                    <a:pt x="472" y="2199"/>
                  </a:cubicBezTo>
                  <a:cubicBezTo>
                    <a:pt x="421" y="2303"/>
                    <a:pt x="376" y="2409"/>
                    <a:pt x="338" y="2518"/>
                  </a:cubicBezTo>
                  <a:cubicBezTo>
                    <a:pt x="338" y="2518"/>
                    <a:pt x="338" y="2517"/>
                    <a:pt x="335" y="2517"/>
                  </a:cubicBezTo>
                  <a:cubicBezTo>
                    <a:pt x="323" y="2513"/>
                    <a:pt x="311" y="2511"/>
                    <a:pt x="299" y="2511"/>
                  </a:cubicBezTo>
                  <a:cubicBezTo>
                    <a:pt x="252" y="2511"/>
                    <a:pt x="207" y="2541"/>
                    <a:pt x="191" y="2589"/>
                  </a:cubicBezTo>
                  <a:cubicBezTo>
                    <a:pt x="130" y="2777"/>
                    <a:pt x="83" y="2969"/>
                    <a:pt x="52" y="3163"/>
                  </a:cubicBezTo>
                  <a:cubicBezTo>
                    <a:pt x="42" y="3225"/>
                    <a:pt x="84" y="3284"/>
                    <a:pt x="146" y="3294"/>
                  </a:cubicBezTo>
                  <a:lnTo>
                    <a:pt x="149" y="3294"/>
                  </a:lnTo>
                  <a:cubicBezTo>
                    <a:pt x="135" y="3408"/>
                    <a:pt x="125" y="3523"/>
                    <a:pt x="121" y="3639"/>
                  </a:cubicBezTo>
                  <a:cubicBezTo>
                    <a:pt x="120" y="3638"/>
                    <a:pt x="119" y="3638"/>
                    <a:pt x="118" y="3638"/>
                  </a:cubicBezTo>
                  <a:cubicBezTo>
                    <a:pt x="54" y="3638"/>
                    <a:pt x="3" y="3688"/>
                    <a:pt x="1" y="3755"/>
                  </a:cubicBezTo>
                  <a:lnTo>
                    <a:pt x="1" y="3770"/>
                  </a:lnTo>
                  <a:cubicBezTo>
                    <a:pt x="1" y="3969"/>
                    <a:pt x="16" y="4166"/>
                    <a:pt x="47" y="4359"/>
                  </a:cubicBezTo>
                  <a:cubicBezTo>
                    <a:pt x="56" y="4416"/>
                    <a:pt x="104" y="4456"/>
                    <a:pt x="159" y="4456"/>
                  </a:cubicBezTo>
                  <a:cubicBezTo>
                    <a:pt x="166" y="4456"/>
                    <a:pt x="171" y="4456"/>
                    <a:pt x="177" y="4455"/>
                  </a:cubicBezTo>
                  <a:cubicBezTo>
                    <a:pt x="179" y="4455"/>
                    <a:pt x="179" y="4453"/>
                    <a:pt x="180" y="4453"/>
                  </a:cubicBezTo>
                  <a:cubicBezTo>
                    <a:pt x="201" y="4567"/>
                    <a:pt x="228" y="4680"/>
                    <a:pt x="261" y="4789"/>
                  </a:cubicBezTo>
                  <a:lnTo>
                    <a:pt x="258" y="4789"/>
                  </a:lnTo>
                  <a:cubicBezTo>
                    <a:pt x="197" y="4809"/>
                    <a:pt x="166" y="4872"/>
                    <a:pt x="185" y="4932"/>
                  </a:cubicBezTo>
                  <a:cubicBezTo>
                    <a:pt x="245" y="5120"/>
                    <a:pt x="322" y="5304"/>
                    <a:pt x="411" y="5479"/>
                  </a:cubicBezTo>
                  <a:cubicBezTo>
                    <a:pt x="432" y="5519"/>
                    <a:pt x="472" y="5541"/>
                    <a:pt x="514" y="5541"/>
                  </a:cubicBezTo>
                  <a:cubicBezTo>
                    <a:pt x="530" y="5541"/>
                    <a:pt x="548" y="5537"/>
                    <a:pt x="565" y="5529"/>
                  </a:cubicBezTo>
                  <a:cubicBezTo>
                    <a:pt x="565" y="5529"/>
                    <a:pt x="565" y="5527"/>
                    <a:pt x="566" y="5527"/>
                  </a:cubicBezTo>
                  <a:cubicBezTo>
                    <a:pt x="622" y="5629"/>
                    <a:pt x="682" y="5728"/>
                    <a:pt x="748" y="5823"/>
                  </a:cubicBezTo>
                  <a:cubicBezTo>
                    <a:pt x="747" y="5824"/>
                    <a:pt x="745" y="5824"/>
                    <a:pt x="745" y="5824"/>
                  </a:cubicBezTo>
                  <a:cubicBezTo>
                    <a:pt x="694" y="5861"/>
                    <a:pt x="682" y="5933"/>
                    <a:pt x="719" y="5984"/>
                  </a:cubicBezTo>
                  <a:cubicBezTo>
                    <a:pt x="835" y="6143"/>
                    <a:pt x="964" y="6293"/>
                    <a:pt x="1103" y="6432"/>
                  </a:cubicBezTo>
                  <a:cubicBezTo>
                    <a:pt x="1125" y="6455"/>
                    <a:pt x="1154" y="6466"/>
                    <a:pt x="1184" y="6466"/>
                  </a:cubicBezTo>
                  <a:cubicBezTo>
                    <a:pt x="1213" y="6466"/>
                    <a:pt x="1243" y="6455"/>
                    <a:pt x="1265" y="6432"/>
                  </a:cubicBezTo>
                  <a:cubicBezTo>
                    <a:pt x="1265" y="6431"/>
                    <a:pt x="1265" y="6431"/>
                    <a:pt x="1266" y="6430"/>
                  </a:cubicBezTo>
                  <a:cubicBezTo>
                    <a:pt x="1350" y="6509"/>
                    <a:pt x="1438" y="6585"/>
                    <a:pt x="1530" y="6655"/>
                  </a:cubicBezTo>
                  <a:cubicBezTo>
                    <a:pt x="1527" y="6655"/>
                    <a:pt x="1526" y="6655"/>
                    <a:pt x="1526" y="6656"/>
                  </a:cubicBezTo>
                  <a:cubicBezTo>
                    <a:pt x="1490" y="6708"/>
                    <a:pt x="1501" y="6779"/>
                    <a:pt x="1552" y="6816"/>
                  </a:cubicBezTo>
                  <a:cubicBezTo>
                    <a:pt x="1712" y="6933"/>
                    <a:pt x="1880" y="7036"/>
                    <a:pt x="2056" y="7126"/>
                  </a:cubicBezTo>
                  <a:cubicBezTo>
                    <a:pt x="2073" y="7135"/>
                    <a:pt x="2090" y="7138"/>
                    <a:pt x="2109" y="7138"/>
                  </a:cubicBezTo>
                  <a:cubicBezTo>
                    <a:pt x="2151" y="7138"/>
                    <a:pt x="2191" y="7116"/>
                    <a:pt x="2211" y="7076"/>
                  </a:cubicBezTo>
                  <a:cubicBezTo>
                    <a:pt x="2212" y="7075"/>
                    <a:pt x="2212" y="7075"/>
                    <a:pt x="2212" y="7074"/>
                  </a:cubicBezTo>
                  <a:cubicBezTo>
                    <a:pt x="2317" y="7122"/>
                    <a:pt x="2423" y="7167"/>
                    <a:pt x="2532" y="7207"/>
                  </a:cubicBezTo>
                  <a:cubicBezTo>
                    <a:pt x="2532" y="7207"/>
                    <a:pt x="2530" y="7207"/>
                    <a:pt x="2530" y="7208"/>
                  </a:cubicBezTo>
                  <a:cubicBezTo>
                    <a:pt x="2510" y="7268"/>
                    <a:pt x="2544" y="7333"/>
                    <a:pt x="2604" y="7352"/>
                  </a:cubicBezTo>
                  <a:cubicBezTo>
                    <a:pt x="2790" y="7414"/>
                    <a:pt x="2983" y="7460"/>
                    <a:pt x="3178" y="7490"/>
                  </a:cubicBezTo>
                  <a:cubicBezTo>
                    <a:pt x="3184" y="7491"/>
                    <a:pt x="3189" y="7491"/>
                    <a:pt x="3195" y="7491"/>
                  </a:cubicBezTo>
                  <a:cubicBezTo>
                    <a:pt x="3251" y="7491"/>
                    <a:pt x="3300" y="7453"/>
                    <a:pt x="3308" y="7396"/>
                  </a:cubicBezTo>
                  <a:lnTo>
                    <a:pt x="3308" y="7393"/>
                  </a:lnTo>
                  <a:cubicBezTo>
                    <a:pt x="3422" y="7407"/>
                    <a:pt x="3537" y="7417"/>
                    <a:pt x="3655" y="7420"/>
                  </a:cubicBezTo>
                  <a:lnTo>
                    <a:pt x="3655" y="7423"/>
                  </a:lnTo>
                  <a:cubicBezTo>
                    <a:pt x="3655" y="7485"/>
                    <a:pt x="3705" y="7536"/>
                    <a:pt x="3767" y="7536"/>
                  </a:cubicBezTo>
                  <a:lnTo>
                    <a:pt x="3782" y="7536"/>
                  </a:lnTo>
                  <a:cubicBezTo>
                    <a:pt x="3968" y="7536"/>
                    <a:pt x="4165" y="7521"/>
                    <a:pt x="4357" y="7491"/>
                  </a:cubicBezTo>
                  <a:cubicBezTo>
                    <a:pt x="4418" y="7481"/>
                    <a:pt x="4462" y="7424"/>
                    <a:pt x="4452" y="7361"/>
                  </a:cubicBezTo>
                  <a:cubicBezTo>
                    <a:pt x="4452" y="7360"/>
                    <a:pt x="4451" y="7360"/>
                    <a:pt x="4451" y="7358"/>
                  </a:cubicBezTo>
                  <a:cubicBezTo>
                    <a:pt x="4564" y="7337"/>
                    <a:pt x="4677" y="7310"/>
                    <a:pt x="4786" y="7279"/>
                  </a:cubicBezTo>
                  <a:lnTo>
                    <a:pt x="4786" y="7281"/>
                  </a:lnTo>
                  <a:cubicBezTo>
                    <a:pt x="4802" y="7330"/>
                    <a:pt x="4847" y="7360"/>
                    <a:pt x="4896" y="7360"/>
                  </a:cubicBezTo>
                  <a:cubicBezTo>
                    <a:pt x="4907" y="7360"/>
                    <a:pt x="4918" y="7358"/>
                    <a:pt x="4930" y="7355"/>
                  </a:cubicBezTo>
                  <a:cubicBezTo>
                    <a:pt x="5117" y="7294"/>
                    <a:pt x="5301" y="7218"/>
                    <a:pt x="5476" y="7128"/>
                  </a:cubicBezTo>
                  <a:cubicBezTo>
                    <a:pt x="5532" y="7101"/>
                    <a:pt x="5554" y="7031"/>
                    <a:pt x="5526" y="6975"/>
                  </a:cubicBezTo>
                  <a:lnTo>
                    <a:pt x="5525" y="6974"/>
                  </a:lnTo>
                  <a:cubicBezTo>
                    <a:pt x="5625" y="6918"/>
                    <a:pt x="5726" y="6859"/>
                    <a:pt x="5820" y="6794"/>
                  </a:cubicBezTo>
                  <a:cubicBezTo>
                    <a:pt x="5822" y="6794"/>
                    <a:pt x="5822" y="6795"/>
                    <a:pt x="5822" y="6795"/>
                  </a:cubicBezTo>
                  <a:cubicBezTo>
                    <a:pt x="5843" y="6825"/>
                    <a:pt x="5878" y="6842"/>
                    <a:pt x="5914" y="6842"/>
                  </a:cubicBezTo>
                  <a:cubicBezTo>
                    <a:pt x="5936" y="6842"/>
                    <a:pt x="5960" y="6836"/>
                    <a:pt x="5980" y="6820"/>
                  </a:cubicBezTo>
                  <a:cubicBezTo>
                    <a:pt x="6140" y="6704"/>
                    <a:pt x="6290" y="6575"/>
                    <a:pt x="6431" y="6436"/>
                  </a:cubicBezTo>
                  <a:cubicBezTo>
                    <a:pt x="6475" y="6391"/>
                    <a:pt x="6475" y="6320"/>
                    <a:pt x="6431" y="6276"/>
                  </a:cubicBezTo>
                  <a:cubicBezTo>
                    <a:pt x="6429" y="6276"/>
                    <a:pt x="6429" y="6276"/>
                    <a:pt x="6428" y="6274"/>
                  </a:cubicBezTo>
                  <a:cubicBezTo>
                    <a:pt x="6507" y="6191"/>
                    <a:pt x="6581" y="6103"/>
                    <a:pt x="6653" y="6012"/>
                  </a:cubicBezTo>
                  <a:cubicBezTo>
                    <a:pt x="6654" y="6013"/>
                    <a:pt x="6654" y="6015"/>
                    <a:pt x="6656" y="6015"/>
                  </a:cubicBezTo>
                  <a:cubicBezTo>
                    <a:pt x="6676" y="6028"/>
                    <a:pt x="6700" y="6036"/>
                    <a:pt x="6723" y="6036"/>
                  </a:cubicBezTo>
                  <a:cubicBezTo>
                    <a:pt x="6758" y="6036"/>
                    <a:pt x="6792" y="6020"/>
                    <a:pt x="6815" y="5989"/>
                  </a:cubicBezTo>
                  <a:cubicBezTo>
                    <a:pt x="6930" y="5831"/>
                    <a:pt x="7035" y="5662"/>
                    <a:pt x="7124" y="5486"/>
                  </a:cubicBezTo>
                  <a:cubicBezTo>
                    <a:pt x="7153" y="5430"/>
                    <a:pt x="7131" y="5362"/>
                    <a:pt x="7075" y="5332"/>
                  </a:cubicBezTo>
                  <a:cubicBezTo>
                    <a:pt x="7073" y="5331"/>
                    <a:pt x="7073" y="5331"/>
                    <a:pt x="7072" y="5331"/>
                  </a:cubicBezTo>
                  <a:cubicBezTo>
                    <a:pt x="7121" y="5227"/>
                    <a:pt x="7165" y="5121"/>
                    <a:pt x="7205" y="5012"/>
                  </a:cubicBezTo>
                  <a:cubicBezTo>
                    <a:pt x="7205" y="5012"/>
                    <a:pt x="7205" y="5013"/>
                    <a:pt x="7206" y="5013"/>
                  </a:cubicBezTo>
                  <a:cubicBezTo>
                    <a:pt x="7219" y="5017"/>
                    <a:pt x="7231" y="5018"/>
                    <a:pt x="7242" y="5018"/>
                  </a:cubicBezTo>
                  <a:cubicBezTo>
                    <a:pt x="7291" y="5018"/>
                    <a:pt x="7336" y="4988"/>
                    <a:pt x="7351" y="4939"/>
                  </a:cubicBezTo>
                  <a:cubicBezTo>
                    <a:pt x="7411" y="4752"/>
                    <a:pt x="7459" y="4559"/>
                    <a:pt x="7490" y="4365"/>
                  </a:cubicBezTo>
                  <a:cubicBezTo>
                    <a:pt x="7500" y="4303"/>
                    <a:pt x="7457" y="4245"/>
                    <a:pt x="7394" y="4235"/>
                  </a:cubicBezTo>
                  <a:lnTo>
                    <a:pt x="7392" y="4235"/>
                  </a:lnTo>
                  <a:cubicBezTo>
                    <a:pt x="7408" y="4119"/>
                    <a:pt x="7416" y="4002"/>
                    <a:pt x="7420" y="3885"/>
                  </a:cubicBezTo>
                  <a:lnTo>
                    <a:pt x="7423" y="3885"/>
                  </a:lnTo>
                  <a:cubicBezTo>
                    <a:pt x="7486" y="3885"/>
                    <a:pt x="7537" y="3838"/>
                    <a:pt x="7537" y="3775"/>
                  </a:cubicBezTo>
                  <a:lnTo>
                    <a:pt x="7537" y="3767"/>
                  </a:lnTo>
                  <a:cubicBezTo>
                    <a:pt x="7537" y="3573"/>
                    <a:pt x="7521" y="3377"/>
                    <a:pt x="7492" y="3186"/>
                  </a:cubicBezTo>
                  <a:cubicBezTo>
                    <a:pt x="7482" y="3128"/>
                    <a:pt x="7434" y="3088"/>
                    <a:pt x="7379" y="3088"/>
                  </a:cubicBezTo>
                  <a:cubicBezTo>
                    <a:pt x="7373" y="3088"/>
                    <a:pt x="7367" y="3089"/>
                    <a:pt x="7362" y="3090"/>
                  </a:cubicBezTo>
                  <a:cubicBezTo>
                    <a:pt x="7360" y="3090"/>
                    <a:pt x="7360" y="3091"/>
                    <a:pt x="7359" y="3091"/>
                  </a:cubicBezTo>
                  <a:cubicBezTo>
                    <a:pt x="7338" y="2977"/>
                    <a:pt x="7312" y="2865"/>
                    <a:pt x="7280" y="2754"/>
                  </a:cubicBezTo>
                  <a:lnTo>
                    <a:pt x="7282" y="2754"/>
                  </a:lnTo>
                  <a:cubicBezTo>
                    <a:pt x="7342" y="2736"/>
                    <a:pt x="7375" y="2671"/>
                    <a:pt x="7357" y="2611"/>
                  </a:cubicBezTo>
                  <a:cubicBezTo>
                    <a:pt x="7296" y="2424"/>
                    <a:pt x="7221" y="2239"/>
                    <a:pt x="7131" y="2063"/>
                  </a:cubicBezTo>
                  <a:cubicBezTo>
                    <a:pt x="7111" y="2024"/>
                    <a:pt x="7072" y="2001"/>
                    <a:pt x="7031" y="2001"/>
                  </a:cubicBezTo>
                  <a:cubicBezTo>
                    <a:pt x="7013" y="2001"/>
                    <a:pt x="6995" y="2005"/>
                    <a:pt x="6978" y="2014"/>
                  </a:cubicBezTo>
                  <a:lnTo>
                    <a:pt x="6976" y="2015"/>
                  </a:lnTo>
                  <a:cubicBezTo>
                    <a:pt x="6920" y="1914"/>
                    <a:pt x="6860" y="1815"/>
                    <a:pt x="6796" y="1720"/>
                  </a:cubicBezTo>
                  <a:cubicBezTo>
                    <a:pt x="6796" y="1719"/>
                    <a:pt x="6797" y="1719"/>
                    <a:pt x="6797" y="1719"/>
                  </a:cubicBezTo>
                  <a:cubicBezTo>
                    <a:pt x="6848" y="1682"/>
                    <a:pt x="6860" y="1610"/>
                    <a:pt x="6822" y="1559"/>
                  </a:cubicBezTo>
                  <a:cubicBezTo>
                    <a:pt x="6708" y="1398"/>
                    <a:pt x="6579" y="1248"/>
                    <a:pt x="6441" y="1109"/>
                  </a:cubicBezTo>
                  <a:cubicBezTo>
                    <a:pt x="6418" y="1086"/>
                    <a:pt x="6389" y="1075"/>
                    <a:pt x="6360" y="1075"/>
                  </a:cubicBezTo>
                  <a:cubicBezTo>
                    <a:pt x="6331" y="1075"/>
                    <a:pt x="6302" y="1086"/>
                    <a:pt x="6279" y="1109"/>
                  </a:cubicBezTo>
                  <a:cubicBezTo>
                    <a:pt x="6279" y="1110"/>
                    <a:pt x="6279" y="1110"/>
                    <a:pt x="6278" y="1111"/>
                  </a:cubicBezTo>
                  <a:cubicBezTo>
                    <a:pt x="6195" y="1032"/>
                    <a:pt x="6106" y="957"/>
                    <a:pt x="6016" y="886"/>
                  </a:cubicBezTo>
                  <a:cubicBezTo>
                    <a:pt x="6017" y="886"/>
                    <a:pt x="6018" y="886"/>
                    <a:pt x="6018" y="885"/>
                  </a:cubicBezTo>
                  <a:cubicBezTo>
                    <a:pt x="6055" y="833"/>
                    <a:pt x="6045" y="762"/>
                    <a:pt x="5994" y="725"/>
                  </a:cubicBezTo>
                  <a:cubicBezTo>
                    <a:pt x="5835" y="608"/>
                    <a:pt x="5665" y="503"/>
                    <a:pt x="5491" y="414"/>
                  </a:cubicBezTo>
                  <a:cubicBezTo>
                    <a:pt x="5475" y="406"/>
                    <a:pt x="5457" y="402"/>
                    <a:pt x="5440" y="402"/>
                  </a:cubicBezTo>
                  <a:cubicBezTo>
                    <a:pt x="5399" y="402"/>
                    <a:pt x="5359" y="424"/>
                    <a:pt x="5338" y="464"/>
                  </a:cubicBezTo>
                  <a:lnTo>
                    <a:pt x="5338" y="466"/>
                  </a:lnTo>
                  <a:cubicBezTo>
                    <a:pt x="5233" y="418"/>
                    <a:pt x="5127" y="373"/>
                    <a:pt x="5019" y="333"/>
                  </a:cubicBezTo>
                  <a:cubicBezTo>
                    <a:pt x="5019" y="333"/>
                    <a:pt x="5020" y="333"/>
                    <a:pt x="5020" y="332"/>
                  </a:cubicBezTo>
                  <a:cubicBezTo>
                    <a:pt x="5039" y="272"/>
                    <a:pt x="5006" y="206"/>
                    <a:pt x="4947" y="188"/>
                  </a:cubicBezTo>
                  <a:cubicBezTo>
                    <a:pt x="4760" y="126"/>
                    <a:pt x="4566" y="78"/>
                    <a:pt x="4372" y="48"/>
                  </a:cubicBezTo>
                  <a:cubicBezTo>
                    <a:pt x="4366" y="47"/>
                    <a:pt x="4359" y="46"/>
                    <a:pt x="4353" y="46"/>
                  </a:cubicBezTo>
                  <a:cubicBezTo>
                    <a:pt x="4298" y="46"/>
                    <a:pt x="4251" y="87"/>
                    <a:pt x="4242" y="143"/>
                  </a:cubicBezTo>
                  <a:lnTo>
                    <a:pt x="4242" y="145"/>
                  </a:lnTo>
                  <a:cubicBezTo>
                    <a:pt x="4126" y="130"/>
                    <a:pt x="4011" y="121"/>
                    <a:pt x="3891" y="117"/>
                  </a:cubicBezTo>
                  <a:cubicBezTo>
                    <a:pt x="3891" y="117"/>
                    <a:pt x="3893" y="116"/>
                    <a:pt x="3893" y="114"/>
                  </a:cubicBezTo>
                  <a:cubicBezTo>
                    <a:pt x="3893" y="52"/>
                    <a:pt x="3847" y="1"/>
                    <a:pt x="3784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2622;p39">
              <a:extLst>
                <a:ext uri="{FF2B5EF4-FFF2-40B4-BE49-F238E27FC236}">
                  <a16:creationId xmlns:a16="http://schemas.microsoft.com/office/drawing/2014/main" id="{3D5D6C9E-4719-4965-9081-23B6005F1907}"/>
                </a:ext>
              </a:extLst>
            </p:cNvPr>
            <p:cNvSpPr/>
            <p:nvPr/>
          </p:nvSpPr>
          <p:spPr>
            <a:xfrm>
              <a:off x="3464989" y="3716079"/>
              <a:ext cx="390541" cy="355882"/>
            </a:xfrm>
            <a:custGeom>
              <a:avLst/>
              <a:gdLst/>
              <a:ahLst/>
              <a:cxnLst/>
              <a:rect l="l" t="t" r="r" b="b"/>
              <a:pathLst>
                <a:path w="5767" h="5255" extrusionOk="0">
                  <a:moveTo>
                    <a:pt x="2884" y="1"/>
                  </a:moveTo>
                  <a:cubicBezTo>
                    <a:pt x="2211" y="1"/>
                    <a:pt x="1539" y="257"/>
                    <a:pt x="1027" y="771"/>
                  </a:cubicBezTo>
                  <a:cubicBezTo>
                    <a:pt x="0" y="1796"/>
                    <a:pt x="0" y="3460"/>
                    <a:pt x="1027" y="4486"/>
                  </a:cubicBezTo>
                  <a:cubicBezTo>
                    <a:pt x="1539" y="4998"/>
                    <a:pt x="2211" y="5255"/>
                    <a:pt x="2884" y="5255"/>
                  </a:cubicBezTo>
                  <a:cubicBezTo>
                    <a:pt x="3556" y="5255"/>
                    <a:pt x="4229" y="4998"/>
                    <a:pt x="4742" y="4486"/>
                  </a:cubicBezTo>
                  <a:cubicBezTo>
                    <a:pt x="5767" y="3460"/>
                    <a:pt x="5767" y="1796"/>
                    <a:pt x="4742" y="771"/>
                  </a:cubicBezTo>
                  <a:cubicBezTo>
                    <a:pt x="4229" y="257"/>
                    <a:pt x="3556" y="1"/>
                    <a:pt x="2884" y="1"/>
                  </a:cubicBezTo>
                  <a:close/>
                </a:path>
              </a:pathLst>
            </a:custGeom>
            <a:solidFill>
              <a:srgbClr val="66666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2623;p39">
              <a:extLst>
                <a:ext uri="{FF2B5EF4-FFF2-40B4-BE49-F238E27FC236}">
                  <a16:creationId xmlns:a16="http://schemas.microsoft.com/office/drawing/2014/main" id="{1C067FC9-A194-4B53-B56E-B296ECEAD373}"/>
                </a:ext>
              </a:extLst>
            </p:cNvPr>
            <p:cNvSpPr/>
            <p:nvPr/>
          </p:nvSpPr>
          <p:spPr>
            <a:xfrm>
              <a:off x="3507451" y="3754816"/>
              <a:ext cx="305620" cy="278475"/>
            </a:xfrm>
            <a:custGeom>
              <a:avLst/>
              <a:gdLst/>
              <a:ahLst/>
              <a:cxnLst/>
              <a:rect l="l" t="t" r="r" b="b"/>
              <a:pathLst>
                <a:path w="4513" h="4112" extrusionOk="0">
                  <a:moveTo>
                    <a:pt x="2257" y="0"/>
                  </a:moveTo>
                  <a:cubicBezTo>
                    <a:pt x="1731" y="0"/>
                    <a:pt x="1205" y="201"/>
                    <a:pt x="804" y="603"/>
                  </a:cubicBezTo>
                  <a:cubicBezTo>
                    <a:pt x="1" y="1405"/>
                    <a:pt x="1" y="2706"/>
                    <a:pt x="804" y="3509"/>
                  </a:cubicBezTo>
                  <a:cubicBezTo>
                    <a:pt x="1205" y="3910"/>
                    <a:pt x="1731" y="4111"/>
                    <a:pt x="2257" y="4111"/>
                  </a:cubicBezTo>
                  <a:cubicBezTo>
                    <a:pt x="2783" y="4111"/>
                    <a:pt x="3308" y="3910"/>
                    <a:pt x="3710" y="3509"/>
                  </a:cubicBezTo>
                  <a:cubicBezTo>
                    <a:pt x="4513" y="2706"/>
                    <a:pt x="4513" y="1405"/>
                    <a:pt x="3710" y="603"/>
                  </a:cubicBezTo>
                  <a:cubicBezTo>
                    <a:pt x="3308" y="201"/>
                    <a:pt x="2783" y="0"/>
                    <a:pt x="2257" y="0"/>
                  </a:cubicBezTo>
                  <a:close/>
                </a:path>
              </a:pathLst>
            </a:custGeom>
            <a:solidFill>
              <a:srgbClr val="8080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2624;p39">
              <a:extLst>
                <a:ext uri="{FF2B5EF4-FFF2-40B4-BE49-F238E27FC236}">
                  <a16:creationId xmlns:a16="http://schemas.microsoft.com/office/drawing/2014/main" id="{9646269F-2B52-49FA-8D12-CB749C3B8039}"/>
                </a:ext>
              </a:extLst>
            </p:cNvPr>
            <p:cNvSpPr/>
            <p:nvPr/>
          </p:nvSpPr>
          <p:spPr>
            <a:xfrm>
              <a:off x="3595017" y="3830124"/>
              <a:ext cx="34063" cy="31085"/>
            </a:xfrm>
            <a:custGeom>
              <a:avLst/>
              <a:gdLst/>
              <a:ahLst/>
              <a:cxnLst/>
              <a:rect l="l" t="t" r="r" b="b"/>
              <a:pathLst>
                <a:path w="503" h="459" extrusionOk="0">
                  <a:moveTo>
                    <a:pt x="251" y="0"/>
                  </a:moveTo>
                  <a:cubicBezTo>
                    <a:pt x="192" y="0"/>
                    <a:pt x="134" y="23"/>
                    <a:pt x="89" y="68"/>
                  </a:cubicBezTo>
                  <a:cubicBezTo>
                    <a:pt x="1" y="157"/>
                    <a:pt x="1" y="302"/>
                    <a:pt x="89" y="391"/>
                  </a:cubicBezTo>
                  <a:cubicBezTo>
                    <a:pt x="134" y="436"/>
                    <a:pt x="192" y="459"/>
                    <a:pt x="251" y="459"/>
                  </a:cubicBezTo>
                  <a:cubicBezTo>
                    <a:pt x="309" y="459"/>
                    <a:pt x="368" y="436"/>
                    <a:pt x="412" y="391"/>
                  </a:cubicBezTo>
                  <a:cubicBezTo>
                    <a:pt x="502" y="302"/>
                    <a:pt x="502" y="157"/>
                    <a:pt x="412" y="68"/>
                  </a:cubicBezTo>
                  <a:cubicBezTo>
                    <a:pt x="368" y="23"/>
                    <a:pt x="309" y="0"/>
                    <a:pt x="251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2625;p39">
              <a:extLst>
                <a:ext uri="{FF2B5EF4-FFF2-40B4-BE49-F238E27FC236}">
                  <a16:creationId xmlns:a16="http://schemas.microsoft.com/office/drawing/2014/main" id="{3474DB3A-681C-47E5-B566-C936E3E16FA3}"/>
                </a:ext>
              </a:extLst>
            </p:cNvPr>
            <p:cNvSpPr/>
            <p:nvPr/>
          </p:nvSpPr>
          <p:spPr>
            <a:xfrm>
              <a:off x="3691657" y="3926765"/>
              <a:ext cx="34063" cy="31152"/>
            </a:xfrm>
            <a:custGeom>
              <a:avLst/>
              <a:gdLst/>
              <a:ahLst/>
              <a:cxnLst/>
              <a:rect l="l" t="t" r="r" b="b"/>
              <a:pathLst>
                <a:path w="503" h="460" extrusionOk="0">
                  <a:moveTo>
                    <a:pt x="251" y="1"/>
                  </a:moveTo>
                  <a:cubicBezTo>
                    <a:pt x="193" y="1"/>
                    <a:pt x="134" y="23"/>
                    <a:pt x="89" y="68"/>
                  </a:cubicBezTo>
                  <a:cubicBezTo>
                    <a:pt x="0" y="157"/>
                    <a:pt x="0" y="302"/>
                    <a:pt x="89" y="392"/>
                  </a:cubicBezTo>
                  <a:cubicBezTo>
                    <a:pt x="134" y="437"/>
                    <a:pt x="193" y="459"/>
                    <a:pt x="251" y="459"/>
                  </a:cubicBezTo>
                  <a:cubicBezTo>
                    <a:pt x="310" y="459"/>
                    <a:pt x="368" y="437"/>
                    <a:pt x="412" y="392"/>
                  </a:cubicBezTo>
                  <a:cubicBezTo>
                    <a:pt x="503" y="302"/>
                    <a:pt x="503" y="157"/>
                    <a:pt x="412" y="68"/>
                  </a:cubicBezTo>
                  <a:cubicBezTo>
                    <a:pt x="368" y="23"/>
                    <a:pt x="310" y="1"/>
                    <a:pt x="251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2626;p39">
              <a:extLst>
                <a:ext uri="{FF2B5EF4-FFF2-40B4-BE49-F238E27FC236}">
                  <a16:creationId xmlns:a16="http://schemas.microsoft.com/office/drawing/2014/main" id="{63B9AA3C-1471-48C5-B794-D78EC9D53F46}"/>
                </a:ext>
              </a:extLst>
            </p:cNvPr>
            <p:cNvSpPr/>
            <p:nvPr/>
          </p:nvSpPr>
          <p:spPr>
            <a:xfrm>
              <a:off x="3594949" y="3926765"/>
              <a:ext cx="34131" cy="31017"/>
            </a:xfrm>
            <a:custGeom>
              <a:avLst/>
              <a:gdLst/>
              <a:ahLst/>
              <a:cxnLst/>
              <a:rect l="l" t="t" r="r" b="b"/>
              <a:pathLst>
                <a:path w="504" h="458" extrusionOk="0">
                  <a:moveTo>
                    <a:pt x="252" y="1"/>
                  </a:moveTo>
                  <a:cubicBezTo>
                    <a:pt x="193" y="1"/>
                    <a:pt x="135" y="23"/>
                    <a:pt x="90" y="68"/>
                  </a:cubicBezTo>
                  <a:cubicBezTo>
                    <a:pt x="1" y="157"/>
                    <a:pt x="1" y="302"/>
                    <a:pt x="90" y="392"/>
                  </a:cubicBezTo>
                  <a:cubicBezTo>
                    <a:pt x="135" y="436"/>
                    <a:pt x="193" y="458"/>
                    <a:pt x="252" y="458"/>
                  </a:cubicBezTo>
                  <a:cubicBezTo>
                    <a:pt x="310" y="458"/>
                    <a:pt x="369" y="436"/>
                    <a:pt x="413" y="392"/>
                  </a:cubicBezTo>
                  <a:cubicBezTo>
                    <a:pt x="503" y="302"/>
                    <a:pt x="503" y="157"/>
                    <a:pt x="413" y="68"/>
                  </a:cubicBezTo>
                  <a:cubicBezTo>
                    <a:pt x="369" y="23"/>
                    <a:pt x="310" y="1"/>
                    <a:pt x="252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2627;p39">
              <a:extLst>
                <a:ext uri="{FF2B5EF4-FFF2-40B4-BE49-F238E27FC236}">
                  <a16:creationId xmlns:a16="http://schemas.microsoft.com/office/drawing/2014/main" id="{8567F84A-8487-4A18-A460-7A12F71DA747}"/>
                </a:ext>
              </a:extLst>
            </p:cNvPr>
            <p:cNvSpPr/>
            <p:nvPr/>
          </p:nvSpPr>
          <p:spPr>
            <a:xfrm>
              <a:off x="3691522" y="3830124"/>
              <a:ext cx="34131" cy="31085"/>
            </a:xfrm>
            <a:custGeom>
              <a:avLst/>
              <a:gdLst/>
              <a:ahLst/>
              <a:cxnLst/>
              <a:rect l="l" t="t" r="r" b="b"/>
              <a:pathLst>
                <a:path w="504" h="459" extrusionOk="0">
                  <a:moveTo>
                    <a:pt x="252" y="0"/>
                  </a:moveTo>
                  <a:cubicBezTo>
                    <a:pt x="193" y="0"/>
                    <a:pt x="135" y="23"/>
                    <a:pt x="90" y="68"/>
                  </a:cubicBezTo>
                  <a:cubicBezTo>
                    <a:pt x="0" y="157"/>
                    <a:pt x="0" y="302"/>
                    <a:pt x="90" y="391"/>
                  </a:cubicBezTo>
                  <a:cubicBezTo>
                    <a:pt x="136" y="436"/>
                    <a:pt x="195" y="459"/>
                    <a:pt x="253" y="459"/>
                  </a:cubicBezTo>
                  <a:cubicBezTo>
                    <a:pt x="311" y="459"/>
                    <a:pt x="369" y="436"/>
                    <a:pt x="413" y="391"/>
                  </a:cubicBezTo>
                  <a:cubicBezTo>
                    <a:pt x="504" y="302"/>
                    <a:pt x="504" y="157"/>
                    <a:pt x="413" y="68"/>
                  </a:cubicBezTo>
                  <a:cubicBezTo>
                    <a:pt x="369" y="23"/>
                    <a:pt x="310" y="0"/>
                    <a:pt x="252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2628;p39">
              <a:extLst>
                <a:ext uri="{FF2B5EF4-FFF2-40B4-BE49-F238E27FC236}">
                  <a16:creationId xmlns:a16="http://schemas.microsoft.com/office/drawing/2014/main" id="{3A722AC2-0586-4558-B72C-4C566BB221AE}"/>
                </a:ext>
              </a:extLst>
            </p:cNvPr>
            <p:cNvSpPr/>
            <p:nvPr/>
          </p:nvSpPr>
          <p:spPr>
            <a:xfrm>
              <a:off x="2975691" y="3572371"/>
              <a:ext cx="67923" cy="111065"/>
            </a:xfrm>
            <a:custGeom>
              <a:avLst/>
              <a:gdLst/>
              <a:ahLst/>
              <a:cxnLst/>
              <a:rect l="l" t="t" r="r" b="b"/>
              <a:pathLst>
                <a:path w="1003" h="1640" extrusionOk="0">
                  <a:moveTo>
                    <a:pt x="1" y="0"/>
                  </a:moveTo>
                  <a:lnTo>
                    <a:pt x="1" y="1639"/>
                  </a:lnTo>
                  <a:lnTo>
                    <a:pt x="183" y="1639"/>
                  </a:lnTo>
                  <a:cubicBezTo>
                    <a:pt x="635" y="1639"/>
                    <a:pt x="1002" y="1272"/>
                    <a:pt x="1002" y="820"/>
                  </a:cubicBezTo>
                  <a:cubicBezTo>
                    <a:pt x="1002" y="366"/>
                    <a:pt x="635" y="0"/>
                    <a:pt x="18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2629;p39">
              <a:extLst>
                <a:ext uri="{FF2B5EF4-FFF2-40B4-BE49-F238E27FC236}">
                  <a16:creationId xmlns:a16="http://schemas.microsoft.com/office/drawing/2014/main" id="{8A1AB231-7B0C-4446-978F-3A0095B85FC4}"/>
                </a:ext>
              </a:extLst>
            </p:cNvPr>
            <p:cNvSpPr/>
            <p:nvPr/>
          </p:nvSpPr>
          <p:spPr>
            <a:xfrm>
              <a:off x="6218261" y="3433132"/>
              <a:ext cx="67923" cy="111065"/>
            </a:xfrm>
            <a:custGeom>
              <a:avLst/>
              <a:gdLst/>
              <a:ahLst/>
              <a:cxnLst/>
              <a:rect l="l" t="t" r="r" b="b"/>
              <a:pathLst>
                <a:path w="1003" h="1640" extrusionOk="0">
                  <a:moveTo>
                    <a:pt x="821" y="0"/>
                  </a:moveTo>
                  <a:cubicBezTo>
                    <a:pt x="368" y="0"/>
                    <a:pt x="1" y="368"/>
                    <a:pt x="1" y="820"/>
                  </a:cubicBezTo>
                  <a:cubicBezTo>
                    <a:pt x="1" y="1273"/>
                    <a:pt x="368" y="1640"/>
                    <a:pt x="821" y="1640"/>
                  </a:cubicBezTo>
                  <a:lnTo>
                    <a:pt x="1002" y="1640"/>
                  </a:lnTo>
                  <a:lnTo>
                    <a:pt x="100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" name="Google Shape;2630;p39">
              <a:extLst>
                <a:ext uri="{FF2B5EF4-FFF2-40B4-BE49-F238E27FC236}">
                  <a16:creationId xmlns:a16="http://schemas.microsoft.com/office/drawing/2014/main" id="{F8B208C3-4489-4D27-A4DD-4BCC77E86987}"/>
                </a:ext>
              </a:extLst>
            </p:cNvPr>
            <p:cNvSpPr/>
            <p:nvPr/>
          </p:nvSpPr>
          <p:spPr>
            <a:xfrm>
              <a:off x="5137540" y="2547315"/>
              <a:ext cx="255304" cy="43410"/>
            </a:xfrm>
            <a:custGeom>
              <a:avLst/>
              <a:gdLst/>
              <a:ahLst/>
              <a:cxnLst/>
              <a:rect l="l" t="t" r="r" b="b"/>
              <a:pathLst>
                <a:path w="3770" h="641" extrusionOk="0">
                  <a:moveTo>
                    <a:pt x="1" y="0"/>
                  </a:moveTo>
                  <a:lnTo>
                    <a:pt x="1" y="641"/>
                  </a:lnTo>
                  <a:lnTo>
                    <a:pt x="3769" y="641"/>
                  </a:lnTo>
                  <a:lnTo>
                    <a:pt x="3769" y="0"/>
                  </a:ln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" name="Google Shape;2631;p39">
              <a:extLst>
                <a:ext uri="{FF2B5EF4-FFF2-40B4-BE49-F238E27FC236}">
                  <a16:creationId xmlns:a16="http://schemas.microsoft.com/office/drawing/2014/main" id="{1A37EE72-744F-48A1-AEF2-EEC97D9A5890}"/>
                </a:ext>
              </a:extLst>
            </p:cNvPr>
            <p:cNvSpPr/>
            <p:nvPr/>
          </p:nvSpPr>
          <p:spPr>
            <a:xfrm>
              <a:off x="5153794" y="2432525"/>
              <a:ext cx="222799" cy="114857"/>
            </a:xfrm>
            <a:custGeom>
              <a:avLst/>
              <a:gdLst/>
              <a:ahLst/>
              <a:cxnLst/>
              <a:rect l="l" t="t" r="r" b="b"/>
              <a:pathLst>
                <a:path w="3290" h="1696" extrusionOk="0">
                  <a:moveTo>
                    <a:pt x="1645" y="1"/>
                  </a:moveTo>
                  <a:cubicBezTo>
                    <a:pt x="737" y="1"/>
                    <a:pt x="0" y="737"/>
                    <a:pt x="0" y="1645"/>
                  </a:cubicBezTo>
                  <a:lnTo>
                    <a:pt x="0" y="1695"/>
                  </a:lnTo>
                  <a:lnTo>
                    <a:pt x="3290" y="1695"/>
                  </a:lnTo>
                  <a:lnTo>
                    <a:pt x="3290" y="1645"/>
                  </a:lnTo>
                  <a:cubicBezTo>
                    <a:pt x="3290" y="737"/>
                    <a:pt x="2553" y="1"/>
                    <a:pt x="164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Google Shape;2632;p39">
              <a:extLst>
                <a:ext uri="{FF2B5EF4-FFF2-40B4-BE49-F238E27FC236}">
                  <a16:creationId xmlns:a16="http://schemas.microsoft.com/office/drawing/2014/main" id="{7A2759D0-3644-427D-976C-F37CCF098556}"/>
                </a:ext>
              </a:extLst>
            </p:cNvPr>
            <p:cNvSpPr/>
            <p:nvPr/>
          </p:nvSpPr>
          <p:spPr>
            <a:xfrm>
              <a:off x="5181154" y="2445460"/>
              <a:ext cx="77336" cy="67858"/>
            </a:xfrm>
            <a:custGeom>
              <a:avLst/>
              <a:gdLst/>
              <a:ahLst/>
              <a:cxnLst/>
              <a:rect l="l" t="t" r="r" b="b"/>
              <a:pathLst>
                <a:path w="1142" h="1002" extrusionOk="0">
                  <a:moveTo>
                    <a:pt x="884" y="0"/>
                  </a:moveTo>
                  <a:cubicBezTo>
                    <a:pt x="739" y="0"/>
                    <a:pt x="534" y="106"/>
                    <a:pt x="355" y="285"/>
                  </a:cubicBezTo>
                  <a:cubicBezTo>
                    <a:pt x="105" y="535"/>
                    <a:pt x="1" y="834"/>
                    <a:pt x="119" y="953"/>
                  </a:cubicBezTo>
                  <a:cubicBezTo>
                    <a:pt x="153" y="986"/>
                    <a:pt x="200" y="1002"/>
                    <a:pt x="257" y="1002"/>
                  </a:cubicBezTo>
                  <a:cubicBezTo>
                    <a:pt x="402" y="1002"/>
                    <a:pt x="608" y="897"/>
                    <a:pt x="787" y="717"/>
                  </a:cubicBezTo>
                  <a:cubicBezTo>
                    <a:pt x="1036" y="469"/>
                    <a:pt x="1141" y="169"/>
                    <a:pt x="1023" y="50"/>
                  </a:cubicBezTo>
                  <a:cubicBezTo>
                    <a:pt x="989" y="16"/>
                    <a:pt x="941" y="0"/>
                    <a:pt x="88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2" name="Google Shape;2633;p39">
              <a:extLst>
                <a:ext uri="{FF2B5EF4-FFF2-40B4-BE49-F238E27FC236}">
                  <a16:creationId xmlns:a16="http://schemas.microsoft.com/office/drawing/2014/main" id="{5240D575-F890-4162-873D-2A1ABEC70B09}"/>
                </a:ext>
              </a:extLst>
            </p:cNvPr>
            <p:cNvSpPr/>
            <p:nvPr/>
          </p:nvSpPr>
          <p:spPr>
            <a:xfrm>
              <a:off x="3019305" y="2627703"/>
              <a:ext cx="136185" cy="119462"/>
            </a:xfrm>
            <a:custGeom>
              <a:avLst/>
              <a:gdLst/>
              <a:ahLst/>
              <a:cxnLst/>
              <a:rect l="l" t="t" r="r" b="b"/>
              <a:pathLst>
                <a:path w="2011" h="1764" extrusionOk="0">
                  <a:moveTo>
                    <a:pt x="1557" y="1"/>
                  </a:moveTo>
                  <a:cubicBezTo>
                    <a:pt x="1300" y="1"/>
                    <a:pt x="939" y="185"/>
                    <a:pt x="624" y="501"/>
                  </a:cubicBezTo>
                  <a:cubicBezTo>
                    <a:pt x="185" y="940"/>
                    <a:pt x="0" y="1466"/>
                    <a:pt x="211" y="1677"/>
                  </a:cubicBezTo>
                  <a:cubicBezTo>
                    <a:pt x="270" y="1736"/>
                    <a:pt x="353" y="1764"/>
                    <a:pt x="453" y="1764"/>
                  </a:cubicBezTo>
                  <a:cubicBezTo>
                    <a:pt x="709" y="1764"/>
                    <a:pt x="1071" y="1579"/>
                    <a:pt x="1387" y="1264"/>
                  </a:cubicBezTo>
                  <a:cubicBezTo>
                    <a:pt x="1826" y="825"/>
                    <a:pt x="2011" y="300"/>
                    <a:pt x="1800" y="88"/>
                  </a:cubicBezTo>
                  <a:cubicBezTo>
                    <a:pt x="1741" y="29"/>
                    <a:pt x="1657" y="1"/>
                    <a:pt x="155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3" name="Google Shape;2634;p39">
              <a:extLst>
                <a:ext uri="{FF2B5EF4-FFF2-40B4-BE49-F238E27FC236}">
                  <a16:creationId xmlns:a16="http://schemas.microsoft.com/office/drawing/2014/main" id="{0F749D19-BB01-4A58-B8B6-E5C34DD9F90A}"/>
                </a:ext>
              </a:extLst>
            </p:cNvPr>
            <p:cNvSpPr/>
            <p:nvPr/>
          </p:nvSpPr>
          <p:spPr>
            <a:xfrm>
              <a:off x="3377762" y="3604133"/>
              <a:ext cx="99481" cy="87362"/>
            </a:xfrm>
            <a:custGeom>
              <a:avLst/>
              <a:gdLst/>
              <a:ahLst/>
              <a:cxnLst/>
              <a:rect l="l" t="t" r="r" b="b"/>
              <a:pathLst>
                <a:path w="1469" h="1290" extrusionOk="0">
                  <a:moveTo>
                    <a:pt x="1138" y="1"/>
                  </a:moveTo>
                  <a:cubicBezTo>
                    <a:pt x="951" y="1"/>
                    <a:pt x="686" y="135"/>
                    <a:pt x="455" y="366"/>
                  </a:cubicBezTo>
                  <a:cubicBezTo>
                    <a:pt x="134" y="687"/>
                    <a:pt x="0" y="1072"/>
                    <a:pt x="154" y="1225"/>
                  </a:cubicBezTo>
                  <a:cubicBezTo>
                    <a:pt x="197" y="1269"/>
                    <a:pt x="258" y="1289"/>
                    <a:pt x="331" y="1289"/>
                  </a:cubicBezTo>
                  <a:cubicBezTo>
                    <a:pt x="518" y="1289"/>
                    <a:pt x="782" y="1154"/>
                    <a:pt x="1013" y="924"/>
                  </a:cubicBezTo>
                  <a:cubicBezTo>
                    <a:pt x="1333" y="602"/>
                    <a:pt x="1468" y="218"/>
                    <a:pt x="1315" y="64"/>
                  </a:cubicBezTo>
                  <a:cubicBezTo>
                    <a:pt x="1272" y="21"/>
                    <a:pt x="1211" y="1"/>
                    <a:pt x="113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" name="Google Shape;2635;p39">
              <a:extLst>
                <a:ext uri="{FF2B5EF4-FFF2-40B4-BE49-F238E27FC236}">
                  <a16:creationId xmlns:a16="http://schemas.microsoft.com/office/drawing/2014/main" id="{80558A07-9F96-41C0-82F2-EE4F32BB5556}"/>
                </a:ext>
              </a:extLst>
            </p:cNvPr>
            <p:cNvSpPr/>
            <p:nvPr/>
          </p:nvSpPr>
          <p:spPr>
            <a:xfrm>
              <a:off x="5482588" y="2760914"/>
              <a:ext cx="452640" cy="464035"/>
            </a:xfrm>
            <a:custGeom>
              <a:avLst/>
              <a:gdLst/>
              <a:ahLst/>
              <a:cxnLst/>
              <a:rect l="l" t="t" r="r" b="b"/>
              <a:pathLst>
                <a:path w="6684" h="6852" extrusionOk="0">
                  <a:moveTo>
                    <a:pt x="829" y="1"/>
                  </a:moveTo>
                  <a:cubicBezTo>
                    <a:pt x="371" y="1"/>
                    <a:pt x="0" y="371"/>
                    <a:pt x="1" y="827"/>
                  </a:cubicBezTo>
                  <a:lnTo>
                    <a:pt x="1" y="6024"/>
                  </a:lnTo>
                  <a:cubicBezTo>
                    <a:pt x="1" y="6480"/>
                    <a:pt x="371" y="6852"/>
                    <a:pt x="829" y="6852"/>
                  </a:cubicBezTo>
                  <a:lnTo>
                    <a:pt x="6684" y="6852"/>
                  </a:lnTo>
                  <a:lnTo>
                    <a:pt x="6627" y="6832"/>
                  </a:lnTo>
                  <a:cubicBezTo>
                    <a:pt x="6627" y="6832"/>
                    <a:pt x="2974" y="2575"/>
                    <a:pt x="90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" name="Google Shape;2636;p39">
              <a:extLst>
                <a:ext uri="{FF2B5EF4-FFF2-40B4-BE49-F238E27FC236}">
                  <a16:creationId xmlns:a16="http://schemas.microsoft.com/office/drawing/2014/main" id="{AEFADEBA-155E-4F97-A7FB-9338DD6A657D}"/>
                </a:ext>
              </a:extLst>
            </p:cNvPr>
            <p:cNvSpPr/>
            <p:nvPr/>
          </p:nvSpPr>
          <p:spPr>
            <a:xfrm>
              <a:off x="5708918" y="3224952"/>
              <a:ext cx="68" cy="408502"/>
            </a:xfrm>
            <a:custGeom>
              <a:avLst/>
              <a:gdLst/>
              <a:ahLst/>
              <a:cxnLst/>
              <a:rect l="l" t="t" r="r" b="b"/>
              <a:pathLst>
                <a:path w="1" h="6032" extrusionOk="0">
                  <a:moveTo>
                    <a:pt x="0" y="6031"/>
                  </a:moveTo>
                  <a:lnTo>
                    <a:pt x="0" y="1"/>
                  </a:lnTo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" name="Google Shape;2637;p39">
              <a:extLst>
                <a:ext uri="{FF2B5EF4-FFF2-40B4-BE49-F238E27FC236}">
                  <a16:creationId xmlns:a16="http://schemas.microsoft.com/office/drawing/2014/main" id="{C776D48F-B57F-4377-9063-D06EEE308DCC}"/>
                </a:ext>
              </a:extLst>
            </p:cNvPr>
            <p:cNvSpPr/>
            <p:nvPr/>
          </p:nvSpPr>
          <p:spPr>
            <a:xfrm>
              <a:off x="5438568" y="3518192"/>
              <a:ext cx="751557" cy="375860"/>
            </a:xfrm>
            <a:custGeom>
              <a:avLst/>
              <a:gdLst/>
              <a:ahLst/>
              <a:cxnLst/>
              <a:rect l="l" t="t" r="r" b="b"/>
              <a:pathLst>
                <a:path w="11098" h="5550" extrusionOk="0">
                  <a:moveTo>
                    <a:pt x="5548" y="1"/>
                  </a:moveTo>
                  <a:cubicBezTo>
                    <a:pt x="2484" y="2"/>
                    <a:pt x="1" y="2485"/>
                    <a:pt x="1" y="5550"/>
                  </a:cubicBezTo>
                  <a:lnTo>
                    <a:pt x="11097" y="5550"/>
                  </a:lnTo>
                  <a:cubicBezTo>
                    <a:pt x="11097" y="2485"/>
                    <a:pt x="8613" y="1"/>
                    <a:pt x="554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" name="Google Shape;2638;p39">
              <a:extLst>
                <a:ext uri="{FF2B5EF4-FFF2-40B4-BE49-F238E27FC236}">
                  <a16:creationId xmlns:a16="http://schemas.microsoft.com/office/drawing/2014/main" id="{B41AB192-E8B3-4CC0-A571-4F368242343D}"/>
                </a:ext>
              </a:extLst>
            </p:cNvPr>
            <p:cNvSpPr/>
            <p:nvPr/>
          </p:nvSpPr>
          <p:spPr>
            <a:xfrm>
              <a:off x="5533177" y="3612937"/>
              <a:ext cx="562279" cy="281116"/>
            </a:xfrm>
            <a:custGeom>
              <a:avLst/>
              <a:gdLst/>
              <a:ahLst/>
              <a:cxnLst/>
              <a:rect l="l" t="t" r="r" b="b"/>
              <a:pathLst>
                <a:path w="8303" h="4151" extrusionOk="0">
                  <a:moveTo>
                    <a:pt x="4150" y="1"/>
                  </a:moveTo>
                  <a:cubicBezTo>
                    <a:pt x="1857" y="1"/>
                    <a:pt x="0" y="1858"/>
                    <a:pt x="0" y="4151"/>
                  </a:cubicBezTo>
                  <a:lnTo>
                    <a:pt x="8303" y="4151"/>
                  </a:lnTo>
                  <a:cubicBezTo>
                    <a:pt x="8303" y="1859"/>
                    <a:pt x="6443" y="1"/>
                    <a:pt x="4151" y="1"/>
                  </a:cubicBezTo>
                  <a:cubicBezTo>
                    <a:pt x="4151" y="1"/>
                    <a:pt x="4150" y="1"/>
                    <a:pt x="4150" y="1"/>
                  </a:cubicBezTo>
                  <a:close/>
                </a:path>
              </a:pathLst>
            </a:custGeom>
            <a:solidFill>
              <a:srgbClr val="13131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8" name="Google Shape;2639;p39">
              <a:extLst>
                <a:ext uri="{FF2B5EF4-FFF2-40B4-BE49-F238E27FC236}">
                  <a16:creationId xmlns:a16="http://schemas.microsoft.com/office/drawing/2014/main" id="{88B24A3B-EE4F-4987-8BB9-A485AF3AE9F3}"/>
                </a:ext>
              </a:extLst>
            </p:cNvPr>
            <p:cNvSpPr/>
            <p:nvPr/>
          </p:nvSpPr>
          <p:spPr>
            <a:xfrm>
              <a:off x="5555051" y="3642803"/>
              <a:ext cx="510406" cy="510424"/>
            </a:xfrm>
            <a:custGeom>
              <a:avLst/>
              <a:gdLst/>
              <a:ahLst/>
              <a:cxnLst/>
              <a:rect l="l" t="t" r="r" b="b"/>
              <a:pathLst>
                <a:path w="7537" h="7537" extrusionOk="0">
                  <a:moveTo>
                    <a:pt x="3768" y="1"/>
                  </a:moveTo>
                  <a:cubicBezTo>
                    <a:pt x="3579" y="1"/>
                    <a:pt x="3384" y="15"/>
                    <a:pt x="3195" y="45"/>
                  </a:cubicBezTo>
                  <a:cubicBezTo>
                    <a:pt x="3133" y="55"/>
                    <a:pt x="3090" y="112"/>
                    <a:pt x="3100" y="175"/>
                  </a:cubicBezTo>
                  <a:cubicBezTo>
                    <a:pt x="3100" y="176"/>
                    <a:pt x="3101" y="176"/>
                    <a:pt x="3101" y="178"/>
                  </a:cubicBezTo>
                  <a:cubicBezTo>
                    <a:pt x="2987" y="198"/>
                    <a:pt x="2875" y="225"/>
                    <a:pt x="2764" y="256"/>
                  </a:cubicBezTo>
                  <a:lnTo>
                    <a:pt x="2764" y="254"/>
                  </a:lnTo>
                  <a:cubicBezTo>
                    <a:pt x="2749" y="206"/>
                    <a:pt x="2704" y="174"/>
                    <a:pt x="2656" y="174"/>
                  </a:cubicBezTo>
                  <a:cubicBezTo>
                    <a:pt x="2644" y="174"/>
                    <a:pt x="2633" y="176"/>
                    <a:pt x="2621" y="180"/>
                  </a:cubicBezTo>
                  <a:cubicBezTo>
                    <a:pt x="2434" y="240"/>
                    <a:pt x="2251" y="315"/>
                    <a:pt x="2074" y="405"/>
                  </a:cubicBezTo>
                  <a:cubicBezTo>
                    <a:pt x="2017" y="432"/>
                    <a:pt x="1996" y="502"/>
                    <a:pt x="2025" y="558"/>
                  </a:cubicBezTo>
                  <a:lnTo>
                    <a:pt x="2026" y="559"/>
                  </a:lnTo>
                  <a:cubicBezTo>
                    <a:pt x="1924" y="616"/>
                    <a:pt x="1826" y="676"/>
                    <a:pt x="1730" y="739"/>
                  </a:cubicBezTo>
                  <a:cubicBezTo>
                    <a:pt x="1729" y="739"/>
                    <a:pt x="1729" y="738"/>
                    <a:pt x="1729" y="738"/>
                  </a:cubicBezTo>
                  <a:cubicBezTo>
                    <a:pt x="1707" y="707"/>
                    <a:pt x="1672" y="691"/>
                    <a:pt x="1636" y="691"/>
                  </a:cubicBezTo>
                  <a:cubicBezTo>
                    <a:pt x="1613" y="691"/>
                    <a:pt x="1590" y="698"/>
                    <a:pt x="1569" y="713"/>
                  </a:cubicBezTo>
                  <a:cubicBezTo>
                    <a:pt x="1411" y="828"/>
                    <a:pt x="1258" y="957"/>
                    <a:pt x="1119" y="1095"/>
                  </a:cubicBezTo>
                  <a:cubicBezTo>
                    <a:pt x="1073" y="1140"/>
                    <a:pt x="1073" y="1212"/>
                    <a:pt x="1117" y="1256"/>
                  </a:cubicBezTo>
                  <a:cubicBezTo>
                    <a:pt x="1119" y="1256"/>
                    <a:pt x="1119" y="1256"/>
                    <a:pt x="1120" y="1258"/>
                  </a:cubicBezTo>
                  <a:cubicBezTo>
                    <a:pt x="1040" y="1341"/>
                    <a:pt x="966" y="1429"/>
                    <a:pt x="894" y="1520"/>
                  </a:cubicBezTo>
                  <a:cubicBezTo>
                    <a:pt x="892" y="1519"/>
                    <a:pt x="892" y="1517"/>
                    <a:pt x="891" y="1517"/>
                  </a:cubicBezTo>
                  <a:cubicBezTo>
                    <a:pt x="870" y="1502"/>
                    <a:pt x="847" y="1495"/>
                    <a:pt x="823" y="1495"/>
                  </a:cubicBezTo>
                  <a:cubicBezTo>
                    <a:pt x="788" y="1495"/>
                    <a:pt x="753" y="1511"/>
                    <a:pt x="731" y="1542"/>
                  </a:cubicBezTo>
                  <a:cubicBezTo>
                    <a:pt x="615" y="1700"/>
                    <a:pt x="510" y="1869"/>
                    <a:pt x="420" y="2045"/>
                  </a:cubicBezTo>
                  <a:cubicBezTo>
                    <a:pt x="391" y="2101"/>
                    <a:pt x="413" y="2169"/>
                    <a:pt x="469" y="2198"/>
                  </a:cubicBezTo>
                  <a:cubicBezTo>
                    <a:pt x="470" y="2199"/>
                    <a:pt x="470" y="2199"/>
                    <a:pt x="471" y="2199"/>
                  </a:cubicBezTo>
                  <a:cubicBezTo>
                    <a:pt x="421" y="2303"/>
                    <a:pt x="377" y="2409"/>
                    <a:pt x="337" y="2518"/>
                  </a:cubicBezTo>
                  <a:cubicBezTo>
                    <a:pt x="337" y="2518"/>
                    <a:pt x="337" y="2517"/>
                    <a:pt x="336" y="2517"/>
                  </a:cubicBezTo>
                  <a:cubicBezTo>
                    <a:pt x="324" y="2513"/>
                    <a:pt x="312" y="2511"/>
                    <a:pt x="299" y="2511"/>
                  </a:cubicBezTo>
                  <a:cubicBezTo>
                    <a:pt x="251" y="2511"/>
                    <a:pt x="207" y="2541"/>
                    <a:pt x="191" y="2589"/>
                  </a:cubicBezTo>
                  <a:cubicBezTo>
                    <a:pt x="130" y="2777"/>
                    <a:pt x="83" y="2969"/>
                    <a:pt x="52" y="3163"/>
                  </a:cubicBezTo>
                  <a:cubicBezTo>
                    <a:pt x="42" y="3225"/>
                    <a:pt x="84" y="3284"/>
                    <a:pt x="147" y="3294"/>
                  </a:cubicBezTo>
                  <a:lnTo>
                    <a:pt x="149" y="3294"/>
                  </a:lnTo>
                  <a:cubicBezTo>
                    <a:pt x="135" y="3408"/>
                    <a:pt x="125" y="3523"/>
                    <a:pt x="121" y="3639"/>
                  </a:cubicBezTo>
                  <a:cubicBezTo>
                    <a:pt x="119" y="3638"/>
                    <a:pt x="118" y="3638"/>
                    <a:pt x="117" y="3638"/>
                  </a:cubicBezTo>
                  <a:cubicBezTo>
                    <a:pt x="53" y="3638"/>
                    <a:pt x="2" y="3688"/>
                    <a:pt x="1" y="3755"/>
                  </a:cubicBezTo>
                  <a:lnTo>
                    <a:pt x="1" y="3770"/>
                  </a:lnTo>
                  <a:cubicBezTo>
                    <a:pt x="1" y="3969"/>
                    <a:pt x="16" y="4166"/>
                    <a:pt x="47" y="4359"/>
                  </a:cubicBezTo>
                  <a:cubicBezTo>
                    <a:pt x="56" y="4416"/>
                    <a:pt x="104" y="4456"/>
                    <a:pt x="159" y="4456"/>
                  </a:cubicBezTo>
                  <a:cubicBezTo>
                    <a:pt x="165" y="4456"/>
                    <a:pt x="171" y="4456"/>
                    <a:pt x="177" y="4455"/>
                  </a:cubicBezTo>
                  <a:cubicBezTo>
                    <a:pt x="179" y="4455"/>
                    <a:pt x="179" y="4453"/>
                    <a:pt x="180" y="4453"/>
                  </a:cubicBezTo>
                  <a:cubicBezTo>
                    <a:pt x="201" y="4567"/>
                    <a:pt x="228" y="4680"/>
                    <a:pt x="261" y="4789"/>
                  </a:cubicBezTo>
                  <a:lnTo>
                    <a:pt x="258" y="4789"/>
                  </a:lnTo>
                  <a:cubicBezTo>
                    <a:pt x="197" y="4809"/>
                    <a:pt x="165" y="4872"/>
                    <a:pt x="185" y="4932"/>
                  </a:cubicBezTo>
                  <a:cubicBezTo>
                    <a:pt x="245" y="5120"/>
                    <a:pt x="322" y="5304"/>
                    <a:pt x="411" y="5479"/>
                  </a:cubicBezTo>
                  <a:cubicBezTo>
                    <a:pt x="431" y="5519"/>
                    <a:pt x="471" y="5541"/>
                    <a:pt x="513" y="5541"/>
                  </a:cubicBezTo>
                  <a:cubicBezTo>
                    <a:pt x="530" y="5541"/>
                    <a:pt x="548" y="5537"/>
                    <a:pt x="564" y="5529"/>
                  </a:cubicBezTo>
                  <a:cubicBezTo>
                    <a:pt x="564" y="5529"/>
                    <a:pt x="564" y="5527"/>
                    <a:pt x="566" y="5527"/>
                  </a:cubicBezTo>
                  <a:cubicBezTo>
                    <a:pt x="622" y="5629"/>
                    <a:pt x="682" y="5728"/>
                    <a:pt x="748" y="5823"/>
                  </a:cubicBezTo>
                  <a:cubicBezTo>
                    <a:pt x="747" y="5824"/>
                    <a:pt x="745" y="5824"/>
                    <a:pt x="745" y="5824"/>
                  </a:cubicBezTo>
                  <a:cubicBezTo>
                    <a:pt x="693" y="5861"/>
                    <a:pt x="682" y="5933"/>
                    <a:pt x="719" y="5984"/>
                  </a:cubicBezTo>
                  <a:cubicBezTo>
                    <a:pt x="835" y="6143"/>
                    <a:pt x="964" y="6293"/>
                    <a:pt x="1103" y="6432"/>
                  </a:cubicBezTo>
                  <a:cubicBezTo>
                    <a:pt x="1125" y="6455"/>
                    <a:pt x="1154" y="6466"/>
                    <a:pt x="1184" y="6466"/>
                  </a:cubicBezTo>
                  <a:cubicBezTo>
                    <a:pt x="1213" y="6466"/>
                    <a:pt x="1243" y="6455"/>
                    <a:pt x="1264" y="6432"/>
                  </a:cubicBezTo>
                  <a:cubicBezTo>
                    <a:pt x="1264" y="6431"/>
                    <a:pt x="1264" y="6431"/>
                    <a:pt x="1265" y="6430"/>
                  </a:cubicBezTo>
                  <a:cubicBezTo>
                    <a:pt x="1350" y="6509"/>
                    <a:pt x="1438" y="6585"/>
                    <a:pt x="1529" y="6655"/>
                  </a:cubicBezTo>
                  <a:cubicBezTo>
                    <a:pt x="1527" y="6655"/>
                    <a:pt x="1526" y="6655"/>
                    <a:pt x="1526" y="6656"/>
                  </a:cubicBezTo>
                  <a:cubicBezTo>
                    <a:pt x="1489" y="6708"/>
                    <a:pt x="1501" y="6779"/>
                    <a:pt x="1552" y="6816"/>
                  </a:cubicBezTo>
                  <a:cubicBezTo>
                    <a:pt x="1711" y="6933"/>
                    <a:pt x="1880" y="7036"/>
                    <a:pt x="2056" y="7126"/>
                  </a:cubicBezTo>
                  <a:cubicBezTo>
                    <a:pt x="2073" y="7135"/>
                    <a:pt x="2090" y="7138"/>
                    <a:pt x="2108" y="7138"/>
                  </a:cubicBezTo>
                  <a:cubicBezTo>
                    <a:pt x="2150" y="7138"/>
                    <a:pt x="2190" y="7116"/>
                    <a:pt x="2211" y="7076"/>
                  </a:cubicBezTo>
                  <a:cubicBezTo>
                    <a:pt x="2212" y="7075"/>
                    <a:pt x="2212" y="7075"/>
                    <a:pt x="2212" y="7074"/>
                  </a:cubicBezTo>
                  <a:cubicBezTo>
                    <a:pt x="2317" y="7122"/>
                    <a:pt x="2423" y="7167"/>
                    <a:pt x="2532" y="7207"/>
                  </a:cubicBezTo>
                  <a:cubicBezTo>
                    <a:pt x="2532" y="7207"/>
                    <a:pt x="2530" y="7207"/>
                    <a:pt x="2530" y="7208"/>
                  </a:cubicBezTo>
                  <a:cubicBezTo>
                    <a:pt x="2510" y="7268"/>
                    <a:pt x="2543" y="7333"/>
                    <a:pt x="2604" y="7352"/>
                  </a:cubicBezTo>
                  <a:cubicBezTo>
                    <a:pt x="2790" y="7414"/>
                    <a:pt x="2983" y="7460"/>
                    <a:pt x="3178" y="7490"/>
                  </a:cubicBezTo>
                  <a:cubicBezTo>
                    <a:pt x="3184" y="7491"/>
                    <a:pt x="3189" y="7491"/>
                    <a:pt x="3195" y="7491"/>
                  </a:cubicBezTo>
                  <a:cubicBezTo>
                    <a:pt x="3250" y="7491"/>
                    <a:pt x="3299" y="7453"/>
                    <a:pt x="3308" y="7396"/>
                  </a:cubicBezTo>
                  <a:lnTo>
                    <a:pt x="3308" y="7393"/>
                  </a:lnTo>
                  <a:cubicBezTo>
                    <a:pt x="3422" y="7407"/>
                    <a:pt x="3537" y="7417"/>
                    <a:pt x="3655" y="7420"/>
                  </a:cubicBezTo>
                  <a:lnTo>
                    <a:pt x="3655" y="7423"/>
                  </a:lnTo>
                  <a:cubicBezTo>
                    <a:pt x="3655" y="7485"/>
                    <a:pt x="3705" y="7536"/>
                    <a:pt x="3767" y="7536"/>
                  </a:cubicBezTo>
                  <a:lnTo>
                    <a:pt x="3781" y="7536"/>
                  </a:lnTo>
                  <a:cubicBezTo>
                    <a:pt x="3968" y="7536"/>
                    <a:pt x="4165" y="7521"/>
                    <a:pt x="4356" y="7491"/>
                  </a:cubicBezTo>
                  <a:cubicBezTo>
                    <a:pt x="4418" y="7481"/>
                    <a:pt x="4462" y="7424"/>
                    <a:pt x="4452" y="7361"/>
                  </a:cubicBezTo>
                  <a:cubicBezTo>
                    <a:pt x="4452" y="7360"/>
                    <a:pt x="4451" y="7360"/>
                    <a:pt x="4451" y="7358"/>
                  </a:cubicBezTo>
                  <a:cubicBezTo>
                    <a:pt x="4564" y="7337"/>
                    <a:pt x="4677" y="7310"/>
                    <a:pt x="4786" y="7279"/>
                  </a:cubicBezTo>
                  <a:lnTo>
                    <a:pt x="4786" y="7281"/>
                  </a:lnTo>
                  <a:cubicBezTo>
                    <a:pt x="4801" y="7330"/>
                    <a:pt x="4847" y="7360"/>
                    <a:pt x="4896" y="7360"/>
                  </a:cubicBezTo>
                  <a:cubicBezTo>
                    <a:pt x="4907" y="7360"/>
                    <a:pt x="4918" y="7358"/>
                    <a:pt x="4929" y="7355"/>
                  </a:cubicBezTo>
                  <a:cubicBezTo>
                    <a:pt x="5117" y="7294"/>
                    <a:pt x="5301" y="7218"/>
                    <a:pt x="5476" y="7128"/>
                  </a:cubicBezTo>
                  <a:cubicBezTo>
                    <a:pt x="5532" y="7101"/>
                    <a:pt x="5554" y="7031"/>
                    <a:pt x="5526" y="6975"/>
                  </a:cubicBezTo>
                  <a:lnTo>
                    <a:pt x="5525" y="6974"/>
                  </a:lnTo>
                  <a:cubicBezTo>
                    <a:pt x="5625" y="6918"/>
                    <a:pt x="5725" y="6859"/>
                    <a:pt x="5820" y="6794"/>
                  </a:cubicBezTo>
                  <a:cubicBezTo>
                    <a:pt x="5822" y="6794"/>
                    <a:pt x="5822" y="6795"/>
                    <a:pt x="5822" y="6795"/>
                  </a:cubicBezTo>
                  <a:cubicBezTo>
                    <a:pt x="5843" y="6825"/>
                    <a:pt x="5878" y="6842"/>
                    <a:pt x="5914" y="6842"/>
                  </a:cubicBezTo>
                  <a:cubicBezTo>
                    <a:pt x="5936" y="6842"/>
                    <a:pt x="5960" y="6836"/>
                    <a:pt x="5980" y="6820"/>
                  </a:cubicBezTo>
                  <a:cubicBezTo>
                    <a:pt x="6140" y="6704"/>
                    <a:pt x="6290" y="6575"/>
                    <a:pt x="6430" y="6436"/>
                  </a:cubicBezTo>
                  <a:cubicBezTo>
                    <a:pt x="6474" y="6391"/>
                    <a:pt x="6474" y="6320"/>
                    <a:pt x="6430" y="6276"/>
                  </a:cubicBezTo>
                  <a:cubicBezTo>
                    <a:pt x="6428" y="6276"/>
                    <a:pt x="6428" y="6276"/>
                    <a:pt x="6427" y="6274"/>
                  </a:cubicBezTo>
                  <a:cubicBezTo>
                    <a:pt x="6507" y="6191"/>
                    <a:pt x="6581" y="6103"/>
                    <a:pt x="6652" y="6012"/>
                  </a:cubicBezTo>
                  <a:cubicBezTo>
                    <a:pt x="6653" y="6013"/>
                    <a:pt x="6653" y="6015"/>
                    <a:pt x="6656" y="6015"/>
                  </a:cubicBezTo>
                  <a:cubicBezTo>
                    <a:pt x="6676" y="6028"/>
                    <a:pt x="6700" y="6036"/>
                    <a:pt x="6723" y="6036"/>
                  </a:cubicBezTo>
                  <a:cubicBezTo>
                    <a:pt x="6758" y="6036"/>
                    <a:pt x="6792" y="6020"/>
                    <a:pt x="6815" y="5989"/>
                  </a:cubicBezTo>
                  <a:cubicBezTo>
                    <a:pt x="6930" y="5831"/>
                    <a:pt x="7035" y="5662"/>
                    <a:pt x="7124" y="5486"/>
                  </a:cubicBezTo>
                  <a:cubicBezTo>
                    <a:pt x="7153" y="5430"/>
                    <a:pt x="7131" y="5362"/>
                    <a:pt x="7075" y="5332"/>
                  </a:cubicBezTo>
                  <a:cubicBezTo>
                    <a:pt x="7073" y="5331"/>
                    <a:pt x="7073" y="5331"/>
                    <a:pt x="7072" y="5331"/>
                  </a:cubicBezTo>
                  <a:cubicBezTo>
                    <a:pt x="7121" y="5227"/>
                    <a:pt x="7165" y="5121"/>
                    <a:pt x="7205" y="5012"/>
                  </a:cubicBezTo>
                  <a:cubicBezTo>
                    <a:pt x="7205" y="5012"/>
                    <a:pt x="7205" y="5013"/>
                    <a:pt x="7206" y="5013"/>
                  </a:cubicBezTo>
                  <a:cubicBezTo>
                    <a:pt x="7219" y="5017"/>
                    <a:pt x="7231" y="5018"/>
                    <a:pt x="7242" y="5018"/>
                  </a:cubicBezTo>
                  <a:cubicBezTo>
                    <a:pt x="7291" y="5018"/>
                    <a:pt x="7336" y="4988"/>
                    <a:pt x="7351" y="4939"/>
                  </a:cubicBezTo>
                  <a:cubicBezTo>
                    <a:pt x="7411" y="4752"/>
                    <a:pt x="7459" y="4559"/>
                    <a:pt x="7489" y="4365"/>
                  </a:cubicBezTo>
                  <a:cubicBezTo>
                    <a:pt x="7500" y="4303"/>
                    <a:pt x="7457" y="4245"/>
                    <a:pt x="7394" y="4235"/>
                  </a:cubicBezTo>
                  <a:lnTo>
                    <a:pt x="7392" y="4235"/>
                  </a:lnTo>
                  <a:cubicBezTo>
                    <a:pt x="7408" y="4119"/>
                    <a:pt x="7416" y="4002"/>
                    <a:pt x="7420" y="3885"/>
                  </a:cubicBezTo>
                  <a:lnTo>
                    <a:pt x="7423" y="3885"/>
                  </a:lnTo>
                  <a:cubicBezTo>
                    <a:pt x="7485" y="3885"/>
                    <a:pt x="7536" y="3838"/>
                    <a:pt x="7536" y="3775"/>
                  </a:cubicBezTo>
                  <a:lnTo>
                    <a:pt x="7536" y="3767"/>
                  </a:lnTo>
                  <a:cubicBezTo>
                    <a:pt x="7536" y="3573"/>
                    <a:pt x="7521" y="3377"/>
                    <a:pt x="7491" y="3186"/>
                  </a:cubicBezTo>
                  <a:cubicBezTo>
                    <a:pt x="7482" y="3128"/>
                    <a:pt x="7434" y="3088"/>
                    <a:pt x="7379" y="3088"/>
                  </a:cubicBezTo>
                  <a:cubicBezTo>
                    <a:pt x="7373" y="3088"/>
                    <a:pt x="7367" y="3089"/>
                    <a:pt x="7362" y="3090"/>
                  </a:cubicBezTo>
                  <a:cubicBezTo>
                    <a:pt x="7359" y="3090"/>
                    <a:pt x="7359" y="3091"/>
                    <a:pt x="7358" y="3091"/>
                  </a:cubicBezTo>
                  <a:cubicBezTo>
                    <a:pt x="7338" y="2977"/>
                    <a:pt x="7311" y="2865"/>
                    <a:pt x="7280" y="2754"/>
                  </a:cubicBezTo>
                  <a:lnTo>
                    <a:pt x="7282" y="2754"/>
                  </a:lnTo>
                  <a:cubicBezTo>
                    <a:pt x="7342" y="2736"/>
                    <a:pt x="7375" y="2671"/>
                    <a:pt x="7356" y="2611"/>
                  </a:cubicBezTo>
                  <a:cubicBezTo>
                    <a:pt x="7296" y="2424"/>
                    <a:pt x="7220" y="2239"/>
                    <a:pt x="7131" y="2063"/>
                  </a:cubicBezTo>
                  <a:cubicBezTo>
                    <a:pt x="7111" y="2024"/>
                    <a:pt x="7072" y="2001"/>
                    <a:pt x="7030" y="2001"/>
                  </a:cubicBezTo>
                  <a:cubicBezTo>
                    <a:pt x="7013" y="2001"/>
                    <a:pt x="6995" y="2005"/>
                    <a:pt x="6978" y="2014"/>
                  </a:cubicBezTo>
                  <a:lnTo>
                    <a:pt x="6976" y="2015"/>
                  </a:lnTo>
                  <a:cubicBezTo>
                    <a:pt x="6919" y="1914"/>
                    <a:pt x="6860" y="1815"/>
                    <a:pt x="6796" y="1720"/>
                  </a:cubicBezTo>
                  <a:cubicBezTo>
                    <a:pt x="6796" y="1719"/>
                    <a:pt x="6797" y="1719"/>
                    <a:pt x="6797" y="1719"/>
                  </a:cubicBezTo>
                  <a:cubicBezTo>
                    <a:pt x="6848" y="1682"/>
                    <a:pt x="6860" y="1610"/>
                    <a:pt x="6822" y="1559"/>
                  </a:cubicBezTo>
                  <a:cubicBezTo>
                    <a:pt x="6708" y="1398"/>
                    <a:pt x="6579" y="1248"/>
                    <a:pt x="6441" y="1109"/>
                  </a:cubicBezTo>
                  <a:cubicBezTo>
                    <a:pt x="6418" y="1086"/>
                    <a:pt x="6389" y="1075"/>
                    <a:pt x="6360" y="1075"/>
                  </a:cubicBezTo>
                  <a:cubicBezTo>
                    <a:pt x="6331" y="1075"/>
                    <a:pt x="6301" y="1086"/>
                    <a:pt x="6279" y="1109"/>
                  </a:cubicBezTo>
                  <a:cubicBezTo>
                    <a:pt x="6279" y="1110"/>
                    <a:pt x="6279" y="1110"/>
                    <a:pt x="6278" y="1111"/>
                  </a:cubicBezTo>
                  <a:cubicBezTo>
                    <a:pt x="6195" y="1032"/>
                    <a:pt x="6106" y="957"/>
                    <a:pt x="6016" y="886"/>
                  </a:cubicBezTo>
                  <a:cubicBezTo>
                    <a:pt x="6017" y="886"/>
                    <a:pt x="6018" y="886"/>
                    <a:pt x="6018" y="885"/>
                  </a:cubicBezTo>
                  <a:cubicBezTo>
                    <a:pt x="6055" y="833"/>
                    <a:pt x="6045" y="762"/>
                    <a:pt x="5994" y="725"/>
                  </a:cubicBezTo>
                  <a:cubicBezTo>
                    <a:pt x="5835" y="608"/>
                    <a:pt x="5665" y="503"/>
                    <a:pt x="5491" y="414"/>
                  </a:cubicBezTo>
                  <a:cubicBezTo>
                    <a:pt x="5475" y="406"/>
                    <a:pt x="5457" y="402"/>
                    <a:pt x="5440" y="402"/>
                  </a:cubicBezTo>
                  <a:cubicBezTo>
                    <a:pt x="5398" y="402"/>
                    <a:pt x="5359" y="424"/>
                    <a:pt x="5338" y="464"/>
                  </a:cubicBezTo>
                  <a:lnTo>
                    <a:pt x="5338" y="466"/>
                  </a:lnTo>
                  <a:cubicBezTo>
                    <a:pt x="5233" y="418"/>
                    <a:pt x="5127" y="373"/>
                    <a:pt x="5018" y="333"/>
                  </a:cubicBezTo>
                  <a:cubicBezTo>
                    <a:pt x="5018" y="333"/>
                    <a:pt x="5019" y="333"/>
                    <a:pt x="5019" y="332"/>
                  </a:cubicBezTo>
                  <a:cubicBezTo>
                    <a:pt x="5039" y="272"/>
                    <a:pt x="5006" y="206"/>
                    <a:pt x="4947" y="188"/>
                  </a:cubicBezTo>
                  <a:cubicBezTo>
                    <a:pt x="4760" y="126"/>
                    <a:pt x="4566" y="78"/>
                    <a:pt x="4372" y="48"/>
                  </a:cubicBezTo>
                  <a:cubicBezTo>
                    <a:pt x="4365" y="47"/>
                    <a:pt x="4359" y="46"/>
                    <a:pt x="4353" y="46"/>
                  </a:cubicBezTo>
                  <a:cubicBezTo>
                    <a:pt x="4298" y="46"/>
                    <a:pt x="4251" y="87"/>
                    <a:pt x="4242" y="143"/>
                  </a:cubicBezTo>
                  <a:lnTo>
                    <a:pt x="4242" y="145"/>
                  </a:lnTo>
                  <a:cubicBezTo>
                    <a:pt x="4126" y="130"/>
                    <a:pt x="4011" y="121"/>
                    <a:pt x="3891" y="117"/>
                  </a:cubicBezTo>
                  <a:cubicBezTo>
                    <a:pt x="3891" y="117"/>
                    <a:pt x="3893" y="116"/>
                    <a:pt x="3893" y="114"/>
                  </a:cubicBezTo>
                  <a:cubicBezTo>
                    <a:pt x="3893" y="52"/>
                    <a:pt x="3847" y="1"/>
                    <a:pt x="3783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9" name="Google Shape;2640;p39">
              <a:extLst>
                <a:ext uri="{FF2B5EF4-FFF2-40B4-BE49-F238E27FC236}">
                  <a16:creationId xmlns:a16="http://schemas.microsoft.com/office/drawing/2014/main" id="{B0D7D279-AB4A-406E-970B-A8AEB9308249}"/>
                </a:ext>
              </a:extLst>
            </p:cNvPr>
            <p:cNvSpPr/>
            <p:nvPr/>
          </p:nvSpPr>
          <p:spPr>
            <a:xfrm>
              <a:off x="5619050" y="3716079"/>
              <a:ext cx="390541" cy="355882"/>
            </a:xfrm>
            <a:custGeom>
              <a:avLst/>
              <a:gdLst/>
              <a:ahLst/>
              <a:cxnLst/>
              <a:rect l="l" t="t" r="r" b="b"/>
              <a:pathLst>
                <a:path w="5767" h="5255" extrusionOk="0">
                  <a:moveTo>
                    <a:pt x="2883" y="1"/>
                  </a:moveTo>
                  <a:cubicBezTo>
                    <a:pt x="2211" y="1"/>
                    <a:pt x="1538" y="257"/>
                    <a:pt x="1025" y="770"/>
                  </a:cubicBezTo>
                  <a:cubicBezTo>
                    <a:pt x="0" y="1796"/>
                    <a:pt x="0" y="3460"/>
                    <a:pt x="1025" y="4485"/>
                  </a:cubicBezTo>
                  <a:cubicBezTo>
                    <a:pt x="1538" y="4998"/>
                    <a:pt x="2211" y="5254"/>
                    <a:pt x="2883" y="5254"/>
                  </a:cubicBezTo>
                  <a:cubicBezTo>
                    <a:pt x="3556" y="5254"/>
                    <a:pt x="4228" y="4998"/>
                    <a:pt x="4741" y="4485"/>
                  </a:cubicBezTo>
                  <a:cubicBezTo>
                    <a:pt x="5767" y="3460"/>
                    <a:pt x="5767" y="1796"/>
                    <a:pt x="4741" y="770"/>
                  </a:cubicBezTo>
                  <a:cubicBezTo>
                    <a:pt x="4228" y="257"/>
                    <a:pt x="3556" y="1"/>
                    <a:pt x="2883" y="1"/>
                  </a:cubicBezTo>
                  <a:close/>
                </a:path>
              </a:pathLst>
            </a:custGeom>
            <a:solidFill>
              <a:srgbClr val="66666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0" name="Google Shape;2641;p39">
              <a:extLst>
                <a:ext uri="{FF2B5EF4-FFF2-40B4-BE49-F238E27FC236}">
                  <a16:creationId xmlns:a16="http://schemas.microsoft.com/office/drawing/2014/main" id="{FD59F058-9705-418E-B7D3-FF035651CA91}"/>
                </a:ext>
              </a:extLst>
            </p:cNvPr>
            <p:cNvSpPr/>
            <p:nvPr/>
          </p:nvSpPr>
          <p:spPr>
            <a:xfrm>
              <a:off x="5661512" y="3754816"/>
              <a:ext cx="305620" cy="278475"/>
            </a:xfrm>
            <a:custGeom>
              <a:avLst/>
              <a:gdLst/>
              <a:ahLst/>
              <a:cxnLst/>
              <a:rect l="l" t="t" r="r" b="b"/>
              <a:pathLst>
                <a:path w="4513" h="4112" extrusionOk="0">
                  <a:moveTo>
                    <a:pt x="2256" y="0"/>
                  </a:moveTo>
                  <a:cubicBezTo>
                    <a:pt x="1730" y="0"/>
                    <a:pt x="1204" y="201"/>
                    <a:pt x="802" y="602"/>
                  </a:cubicBezTo>
                  <a:cubicBezTo>
                    <a:pt x="0" y="1405"/>
                    <a:pt x="0" y="2706"/>
                    <a:pt x="802" y="3509"/>
                  </a:cubicBezTo>
                  <a:cubicBezTo>
                    <a:pt x="1204" y="3910"/>
                    <a:pt x="1730" y="4111"/>
                    <a:pt x="2256" y="4111"/>
                  </a:cubicBezTo>
                  <a:cubicBezTo>
                    <a:pt x="2782" y="4111"/>
                    <a:pt x="3308" y="3910"/>
                    <a:pt x="3709" y="3509"/>
                  </a:cubicBezTo>
                  <a:cubicBezTo>
                    <a:pt x="4513" y="2706"/>
                    <a:pt x="4513" y="1405"/>
                    <a:pt x="3709" y="602"/>
                  </a:cubicBezTo>
                  <a:cubicBezTo>
                    <a:pt x="3308" y="201"/>
                    <a:pt x="2782" y="0"/>
                    <a:pt x="2256" y="0"/>
                  </a:cubicBezTo>
                  <a:close/>
                </a:path>
              </a:pathLst>
            </a:custGeom>
            <a:solidFill>
              <a:srgbClr val="8080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1" name="Google Shape;2642;p39">
              <a:extLst>
                <a:ext uri="{FF2B5EF4-FFF2-40B4-BE49-F238E27FC236}">
                  <a16:creationId xmlns:a16="http://schemas.microsoft.com/office/drawing/2014/main" id="{7534B9D9-5EEF-4EB7-9C14-9F0DCCDD3599}"/>
                </a:ext>
              </a:extLst>
            </p:cNvPr>
            <p:cNvSpPr/>
            <p:nvPr/>
          </p:nvSpPr>
          <p:spPr>
            <a:xfrm>
              <a:off x="5749010" y="3830124"/>
              <a:ext cx="34063" cy="31085"/>
            </a:xfrm>
            <a:custGeom>
              <a:avLst/>
              <a:gdLst/>
              <a:ahLst/>
              <a:cxnLst/>
              <a:rect l="l" t="t" r="r" b="b"/>
              <a:pathLst>
                <a:path w="503" h="459" extrusionOk="0">
                  <a:moveTo>
                    <a:pt x="252" y="0"/>
                  </a:moveTo>
                  <a:cubicBezTo>
                    <a:pt x="193" y="0"/>
                    <a:pt x="135" y="23"/>
                    <a:pt x="90" y="68"/>
                  </a:cubicBezTo>
                  <a:cubicBezTo>
                    <a:pt x="1" y="157"/>
                    <a:pt x="1" y="302"/>
                    <a:pt x="90" y="391"/>
                  </a:cubicBezTo>
                  <a:cubicBezTo>
                    <a:pt x="135" y="436"/>
                    <a:pt x="193" y="459"/>
                    <a:pt x="252" y="459"/>
                  </a:cubicBezTo>
                  <a:cubicBezTo>
                    <a:pt x="310" y="459"/>
                    <a:pt x="369" y="436"/>
                    <a:pt x="414" y="391"/>
                  </a:cubicBezTo>
                  <a:cubicBezTo>
                    <a:pt x="503" y="302"/>
                    <a:pt x="503" y="157"/>
                    <a:pt x="414" y="68"/>
                  </a:cubicBezTo>
                  <a:cubicBezTo>
                    <a:pt x="369" y="23"/>
                    <a:pt x="310" y="0"/>
                    <a:pt x="252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2" name="Google Shape;2643;p39">
              <a:extLst>
                <a:ext uri="{FF2B5EF4-FFF2-40B4-BE49-F238E27FC236}">
                  <a16:creationId xmlns:a16="http://schemas.microsoft.com/office/drawing/2014/main" id="{EAC42C35-8B35-43DB-8452-412DE328627F}"/>
                </a:ext>
              </a:extLst>
            </p:cNvPr>
            <p:cNvSpPr/>
            <p:nvPr/>
          </p:nvSpPr>
          <p:spPr>
            <a:xfrm>
              <a:off x="5845515" y="3926765"/>
              <a:ext cx="34199" cy="31152"/>
            </a:xfrm>
            <a:custGeom>
              <a:avLst/>
              <a:gdLst/>
              <a:ahLst/>
              <a:cxnLst/>
              <a:rect l="l" t="t" r="r" b="b"/>
              <a:pathLst>
                <a:path w="505" h="460" extrusionOk="0">
                  <a:moveTo>
                    <a:pt x="253" y="1"/>
                  </a:moveTo>
                  <a:cubicBezTo>
                    <a:pt x="194" y="1"/>
                    <a:pt x="135" y="23"/>
                    <a:pt x="91" y="68"/>
                  </a:cubicBezTo>
                  <a:cubicBezTo>
                    <a:pt x="1" y="157"/>
                    <a:pt x="1" y="302"/>
                    <a:pt x="91" y="392"/>
                  </a:cubicBezTo>
                  <a:cubicBezTo>
                    <a:pt x="135" y="437"/>
                    <a:pt x="194" y="459"/>
                    <a:pt x="253" y="459"/>
                  </a:cubicBezTo>
                  <a:cubicBezTo>
                    <a:pt x="311" y="459"/>
                    <a:pt x="370" y="437"/>
                    <a:pt x="414" y="392"/>
                  </a:cubicBezTo>
                  <a:cubicBezTo>
                    <a:pt x="504" y="302"/>
                    <a:pt x="504" y="157"/>
                    <a:pt x="414" y="68"/>
                  </a:cubicBezTo>
                  <a:cubicBezTo>
                    <a:pt x="370" y="23"/>
                    <a:pt x="311" y="1"/>
                    <a:pt x="253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3" name="Google Shape;2644;p39">
              <a:extLst>
                <a:ext uri="{FF2B5EF4-FFF2-40B4-BE49-F238E27FC236}">
                  <a16:creationId xmlns:a16="http://schemas.microsoft.com/office/drawing/2014/main" id="{5802F06E-574C-42A0-A8F7-16902E85A136}"/>
                </a:ext>
              </a:extLst>
            </p:cNvPr>
            <p:cNvSpPr/>
            <p:nvPr/>
          </p:nvSpPr>
          <p:spPr>
            <a:xfrm>
              <a:off x="5748942" y="3926765"/>
              <a:ext cx="34063" cy="31017"/>
            </a:xfrm>
            <a:custGeom>
              <a:avLst/>
              <a:gdLst/>
              <a:ahLst/>
              <a:cxnLst/>
              <a:rect l="l" t="t" r="r" b="b"/>
              <a:pathLst>
                <a:path w="503" h="458" extrusionOk="0">
                  <a:moveTo>
                    <a:pt x="252" y="1"/>
                  </a:moveTo>
                  <a:cubicBezTo>
                    <a:pt x="193" y="1"/>
                    <a:pt x="135" y="23"/>
                    <a:pt x="90" y="68"/>
                  </a:cubicBezTo>
                  <a:cubicBezTo>
                    <a:pt x="1" y="157"/>
                    <a:pt x="1" y="302"/>
                    <a:pt x="90" y="392"/>
                  </a:cubicBezTo>
                  <a:cubicBezTo>
                    <a:pt x="135" y="436"/>
                    <a:pt x="193" y="458"/>
                    <a:pt x="252" y="458"/>
                  </a:cubicBezTo>
                  <a:cubicBezTo>
                    <a:pt x="310" y="458"/>
                    <a:pt x="368" y="436"/>
                    <a:pt x="413" y="392"/>
                  </a:cubicBezTo>
                  <a:cubicBezTo>
                    <a:pt x="503" y="302"/>
                    <a:pt x="503" y="157"/>
                    <a:pt x="413" y="68"/>
                  </a:cubicBezTo>
                  <a:cubicBezTo>
                    <a:pt x="368" y="23"/>
                    <a:pt x="310" y="1"/>
                    <a:pt x="252" y="1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4" name="Google Shape;2645;p39">
              <a:extLst>
                <a:ext uri="{FF2B5EF4-FFF2-40B4-BE49-F238E27FC236}">
                  <a16:creationId xmlns:a16="http://schemas.microsoft.com/office/drawing/2014/main" id="{C6EA69CA-13E8-446D-9565-47C2DE8A7C81}"/>
                </a:ext>
              </a:extLst>
            </p:cNvPr>
            <p:cNvSpPr/>
            <p:nvPr/>
          </p:nvSpPr>
          <p:spPr>
            <a:xfrm>
              <a:off x="5845515" y="3830124"/>
              <a:ext cx="34199" cy="31085"/>
            </a:xfrm>
            <a:custGeom>
              <a:avLst/>
              <a:gdLst/>
              <a:ahLst/>
              <a:cxnLst/>
              <a:rect l="l" t="t" r="r" b="b"/>
              <a:pathLst>
                <a:path w="505" h="459" extrusionOk="0">
                  <a:moveTo>
                    <a:pt x="253" y="0"/>
                  </a:moveTo>
                  <a:cubicBezTo>
                    <a:pt x="194" y="0"/>
                    <a:pt x="135" y="23"/>
                    <a:pt x="91" y="68"/>
                  </a:cubicBezTo>
                  <a:cubicBezTo>
                    <a:pt x="1" y="157"/>
                    <a:pt x="1" y="302"/>
                    <a:pt x="91" y="391"/>
                  </a:cubicBezTo>
                  <a:cubicBezTo>
                    <a:pt x="135" y="436"/>
                    <a:pt x="194" y="459"/>
                    <a:pt x="253" y="459"/>
                  </a:cubicBezTo>
                  <a:cubicBezTo>
                    <a:pt x="311" y="459"/>
                    <a:pt x="370" y="436"/>
                    <a:pt x="414" y="391"/>
                  </a:cubicBezTo>
                  <a:cubicBezTo>
                    <a:pt x="504" y="302"/>
                    <a:pt x="504" y="157"/>
                    <a:pt x="414" y="68"/>
                  </a:cubicBezTo>
                  <a:cubicBezTo>
                    <a:pt x="370" y="23"/>
                    <a:pt x="311" y="0"/>
                    <a:pt x="253" y="0"/>
                  </a:cubicBezTo>
                  <a:close/>
                </a:path>
              </a:pathLst>
            </a:custGeom>
            <a:solidFill>
              <a:srgbClr val="30303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5" name="Google Shape;2646;p39">
              <a:extLst>
                <a:ext uri="{FF2B5EF4-FFF2-40B4-BE49-F238E27FC236}">
                  <a16:creationId xmlns:a16="http://schemas.microsoft.com/office/drawing/2014/main" id="{FF4E40DA-E4B2-44EC-8F57-D0116FDAEC24}"/>
                </a:ext>
              </a:extLst>
            </p:cNvPr>
            <p:cNvSpPr/>
            <p:nvPr/>
          </p:nvSpPr>
          <p:spPr>
            <a:xfrm>
              <a:off x="5209665" y="2797010"/>
              <a:ext cx="207630" cy="428006"/>
            </a:xfrm>
            <a:custGeom>
              <a:avLst/>
              <a:gdLst/>
              <a:ahLst/>
              <a:cxnLst/>
              <a:rect l="l" t="t" r="r" b="b"/>
              <a:pathLst>
                <a:path w="3066" h="6320" extrusionOk="0">
                  <a:moveTo>
                    <a:pt x="666" y="1"/>
                  </a:moveTo>
                  <a:cubicBezTo>
                    <a:pt x="298" y="1"/>
                    <a:pt x="0" y="298"/>
                    <a:pt x="0" y="667"/>
                  </a:cubicBezTo>
                  <a:lnTo>
                    <a:pt x="0" y="5654"/>
                  </a:lnTo>
                  <a:cubicBezTo>
                    <a:pt x="0" y="6022"/>
                    <a:pt x="298" y="6320"/>
                    <a:pt x="666" y="6320"/>
                  </a:cubicBezTo>
                  <a:lnTo>
                    <a:pt x="2399" y="6320"/>
                  </a:lnTo>
                  <a:cubicBezTo>
                    <a:pt x="2768" y="6320"/>
                    <a:pt x="3066" y="6022"/>
                    <a:pt x="3066" y="5654"/>
                  </a:cubicBezTo>
                  <a:lnTo>
                    <a:pt x="3066" y="667"/>
                  </a:lnTo>
                  <a:cubicBezTo>
                    <a:pt x="3066" y="298"/>
                    <a:pt x="2768" y="1"/>
                    <a:pt x="2399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6" name="Google Shape;2647;p39">
              <a:extLst>
                <a:ext uri="{FF2B5EF4-FFF2-40B4-BE49-F238E27FC236}">
                  <a16:creationId xmlns:a16="http://schemas.microsoft.com/office/drawing/2014/main" id="{986A6219-59F3-43E0-8789-3AA615B0B6A1}"/>
                </a:ext>
              </a:extLst>
            </p:cNvPr>
            <p:cNvSpPr/>
            <p:nvPr/>
          </p:nvSpPr>
          <p:spPr>
            <a:xfrm>
              <a:off x="5482588" y="2760914"/>
              <a:ext cx="143092" cy="243124"/>
            </a:xfrm>
            <a:custGeom>
              <a:avLst/>
              <a:gdLst/>
              <a:ahLst/>
              <a:cxnLst/>
              <a:rect l="l" t="t" r="r" b="b"/>
              <a:pathLst>
                <a:path w="2113" h="3590" extrusionOk="0">
                  <a:moveTo>
                    <a:pt x="838" y="1"/>
                  </a:moveTo>
                  <a:lnTo>
                    <a:pt x="0" y="837"/>
                  </a:lnTo>
                  <a:lnTo>
                    <a:pt x="0" y="3590"/>
                  </a:lnTo>
                  <a:lnTo>
                    <a:pt x="2112" y="1479"/>
                  </a:lnTo>
                  <a:cubicBezTo>
                    <a:pt x="1679" y="955"/>
                    <a:pt x="1269" y="452"/>
                    <a:pt x="906" y="1"/>
                  </a:cubicBezTo>
                  <a:close/>
                </a:path>
              </a:pathLst>
            </a:custGeom>
            <a:solidFill>
              <a:srgbClr val="F8FBFC">
                <a:alpha val="391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" name="Google Shape;2648;p39">
              <a:extLst>
                <a:ext uri="{FF2B5EF4-FFF2-40B4-BE49-F238E27FC236}">
                  <a16:creationId xmlns:a16="http://schemas.microsoft.com/office/drawing/2014/main" id="{9D499CF3-CB5E-4278-9106-8E1357927518}"/>
                </a:ext>
              </a:extLst>
            </p:cNvPr>
            <p:cNvSpPr/>
            <p:nvPr/>
          </p:nvSpPr>
          <p:spPr>
            <a:xfrm>
              <a:off x="5209665" y="2883018"/>
              <a:ext cx="207630" cy="341999"/>
            </a:xfrm>
            <a:custGeom>
              <a:avLst/>
              <a:gdLst/>
              <a:ahLst/>
              <a:cxnLst/>
              <a:rect l="l" t="t" r="r" b="b"/>
              <a:pathLst>
                <a:path w="3066" h="5050" extrusionOk="0">
                  <a:moveTo>
                    <a:pt x="3066" y="0"/>
                  </a:moveTo>
                  <a:lnTo>
                    <a:pt x="0" y="3066"/>
                  </a:lnTo>
                  <a:lnTo>
                    <a:pt x="0" y="4384"/>
                  </a:lnTo>
                  <a:cubicBezTo>
                    <a:pt x="0" y="4752"/>
                    <a:pt x="298" y="5050"/>
                    <a:pt x="666" y="5050"/>
                  </a:cubicBezTo>
                  <a:lnTo>
                    <a:pt x="768" y="5050"/>
                  </a:lnTo>
                  <a:lnTo>
                    <a:pt x="3066" y="2752"/>
                  </a:lnTo>
                  <a:lnTo>
                    <a:pt x="3066" y="0"/>
                  </a:lnTo>
                  <a:close/>
                </a:path>
              </a:pathLst>
            </a:custGeom>
            <a:solidFill>
              <a:srgbClr val="F8FBFC">
                <a:alpha val="391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" name="Google Shape;2649;p39">
              <a:extLst>
                <a:ext uri="{FF2B5EF4-FFF2-40B4-BE49-F238E27FC236}">
                  <a16:creationId xmlns:a16="http://schemas.microsoft.com/office/drawing/2014/main" id="{2DE0B45D-83A2-4AE0-BE6A-B494BA63DA1D}"/>
                </a:ext>
              </a:extLst>
            </p:cNvPr>
            <p:cNvSpPr/>
            <p:nvPr/>
          </p:nvSpPr>
          <p:spPr>
            <a:xfrm>
              <a:off x="5482656" y="2889520"/>
              <a:ext cx="197133" cy="233643"/>
            </a:xfrm>
            <a:custGeom>
              <a:avLst/>
              <a:gdLst/>
              <a:ahLst/>
              <a:cxnLst/>
              <a:rect l="l" t="t" r="r" b="b"/>
              <a:pathLst>
                <a:path w="2911" h="3450" extrusionOk="0">
                  <a:moveTo>
                    <a:pt x="2460" y="1"/>
                  </a:moveTo>
                  <a:lnTo>
                    <a:pt x="0" y="2460"/>
                  </a:lnTo>
                  <a:lnTo>
                    <a:pt x="0" y="3450"/>
                  </a:lnTo>
                  <a:lnTo>
                    <a:pt x="2910" y="540"/>
                  </a:lnTo>
                  <a:cubicBezTo>
                    <a:pt x="2759" y="361"/>
                    <a:pt x="2609" y="181"/>
                    <a:pt x="2460" y="1"/>
                  </a:cubicBezTo>
                  <a:close/>
                </a:path>
              </a:pathLst>
            </a:custGeom>
            <a:solidFill>
              <a:srgbClr val="F8FBFC">
                <a:alpha val="391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" name="Google Shape;2650;p39">
              <a:extLst>
                <a:ext uri="{FF2B5EF4-FFF2-40B4-BE49-F238E27FC236}">
                  <a16:creationId xmlns:a16="http://schemas.microsoft.com/office/drawing/2014/main" id="{3770F1E0-FF7A-48CE-8308-8F377444B7B3}"/>
                </a:ext>
              </a:extLst>
            </p:cNvPr>
            <p:cNvSpPr/>
            <p:nvPr/>
          </p:nvSpPr>
          <p:spPr>
            <a:xfrm>
              <a:off x="5313755" y="3121471"/>
              <a:ext cx="103544" cy="103548"/>
            </a:xfrm>
            <a:custGeom>
              <a:avLst/>
              <a:gdLst/>
              <a:ahLst/>
              <a:cxnLst/>
              <a:rect l="l" t="t" r="r" b="b"/>
              <a:pathLst>
                <a:path w="1529" h="1529" extrusionOk="0">
                  <a:moveTo>
                    <a:pt x="1529" y="0"/>
                  </a:moveTo>
                  <a:lnTo>
                    <a:pt x="1" y="1529"/>
                  </a:lnTo>
                  <a:lnTo>
                    <a:pt x="862" y="1529"/>
                  </a:lnTo>
                  <a:cubicBezTo>
                    <a:pt x="913" y="1529"/>
                    <a:pt x="961" y="1523"/>
                    <a:pt x="1009" y="1512"/>
                  </a:cubicBezTo>
                  <a:lnTo>
                    <a:pt x="1511" y="1010"/>
                  </a:lnTo>
                  <a:cubicBezTo>
                    <a:pt x="1522" y="961"/>
                    <a:pt x="1529" y="913"/>
                    <a:pt x="1529" y="863"/>
                  </a:cubicBezTo>
                  <a:lnTo>
                    <a:pt x="1529" y="0"/>
                  </a:lnTo>
                  <a:close/>
                </a:path>
              </a:pathLst>
            </a:custGeom>
            <a:solidFill>
              <a:srgbClr val="F8FBFC">
                <a:alpha val="391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" name="Google Shape;2651;p39">
              <a:extLst>
                <a:ext uri="{FF2B5EF4-FFF2-40B4-BE49-F238E27FC236}">
                  <a16:creationId xmlns:a16="http://schemas.microsoft.com/office/drawing/2014/main" id="{F1AB0C34-7660-4136-ACDF-707C1B9E3DA6}"/>
                </a:ext>
              </a:extLst>
            </p:cNvPr>
            <p:cNvSpPr/>
            <p:nvPr/>
          </p:nvSpPr>
          <p:spPr>
            <a:xfrm>
              <a:off x="5643633" y="3068986"/>
              <a:ext cx="186772" cy="156033"/>
            </a:xfrm>
            <a:custGeom>
              <a:avLst/>
              <a:gdLst/>
              <a:ahLst/>
              <a:cxnLst/>
              <a:rect l="l" t="t" r="r" b="b"/>
              <a:pathLst>
                <a:path w="2758" h="2304" extrusionOk="0">
                  <a:moveTo>
                    <a:pt x="2304" y="1"/>
                  </a:moveTo>
                  <a:lnTo>
                    <a:pt x="0" y="2304"/>
                  </a:lnTo>
                  <a:lnTo>
                    <a:pt x="990" y="2304"/>
                  </a:lnTo>
                  <a:lnTo>
                    <a:pt x="2758" y="537"/>
                  </a:lnTo>
                  <a:cubicBezTo>
                    <a:pt x="2613" y="365"/>
                    <a:pt x="2461" y="186"/>
                    <a:pt x="2304" y="1"/>
                  </a:cubicBezTo>
                  <a:close/>
                </a:path>
              </a:pathLst>
            </a:custGeom>
            <a:solidFill>
              <a:srgbClr val="F8FBFC">
                <a:alpha val="391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" name="Google Shape;2652;p39">
              <a:extLst>
                <a:ext uri="{FF2B5EF4-FFF2-40B4-BE49-F238E27FC236}">
                  <a16:creationId xmlns:a16="http://schemas.microsoft.com/office/drawing/2014/main" id="{CA5BD598-DA7F-4CBD-A292-FD7897973D71}"/>
                </a:ext>
              </a:extLst>
            </p:cNvPr>
            <p:cNvSpPr/>
            <p:nvPr/>
          </p:nvSpPr>
          <p:spPr>
            <a:xfrm>
              <a:off x="5549092" y="3604133"/>
              <a:ext cx="99481" cy="87362"/>
            </a:xfrm>
            <a:custGeom>
              <a:avLst/>
              <a:gdLst/>
              <a:ahLst/>
              <a:cxnLst/>
              <a:rect l="l" t="t" r="r" b="b"/>
              <a:pathLst>
                <a:path w="1469" h="1290" extrusionOk="0">
                  <a:moveTo>
                    <a:pt x="1139" y="1"/>
                  </a:moveTo>
                  <a:cubicBezTo>
                    <a:pt x="952" y="1"/>
                    <a:pt x="687" y="135"/>
                    <a:pt x="456" y="366"/>
                  </a:cubicBezTo>
                  <a:cubicBezTo>
                    <a:pt x="135" y="687"/>
                    <a:pt x="1" y="1072"/>
                    <a:pt x="154" y="1225"/>
                  </a:cubicBezTo>
                  <a:cubicBezTo>
                    <a:pt x="197" y="1269"/>
                    <a:pt x="258" y="1289"/>
                    <a:pt x="331" y="1289"/>
                  </a:cubicBezTo>
                  <a:cubicBezTo>
                    <a:pt x="518" y="1289"/>
                    <a:pt x="782" y="1154"/>
                    <a:pt x="1014" y="924"/>
                  </a:cubicBezTo>
                  <a:cubicBezTo>
                    <a:pt x="1335" y="602"/>
                    <a:pt x="1469" y="218"/>
                    <a:pt x="1316" y="64"/>
                  </a:cubicBezTo>
                  <a:cubicBezTo>
                    <a:pt x="1273" y="21"/>
                    <a:pt x="1211" y="1"/>
                    <a:pt x="113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" name="Google Shape;2653;p39">
              <a:extLst>
                <a:ext uri="{FF2B5EF4-FFF2-40B4-BE49-F238E27FC236}">
                  <a16:creationId xmlns:a16="http://schemas.microsoft.com/office/drawing/2014/main" id="{6C8ADF16-E258-4DE6-8CE8-366F678B7E62}"/>
                </a:ext>
              </a:extLst>
            </p:cNvPr>
            <p:cNvSpPr/>
            <p:nvPr/>
          </p:nvSpPr>
          <p:spPr>
            <a:xfrm>
              <a:off x="3931464" y="3137657"/>
              <a:ext cx="41377" cy="36773"/>
            </a:xfrm>
            <a:custGeom>
              <a:avLst/>
              <a:gdLst/>
              <a:ahLst/>
              <a:cxnLst/>
              <a:rect l="l" t="t" r="r" b="b"/>
              <a:pathLst>
                <a:path w="611" h="543" extrusionOk="0">
                  <a:moveTo>
                    <a:pt x="369" y="0"/>
                  </a:moveTo>
                  <a:cubicBezTo>
                    <a:pt x="291" y="0"/>
                    <a:pt x="206" y="35"/>
                    <a:pt x="138" y="103"/>
                  </a:cubicBezTo>
                  <a:cubicBezTo>
                    <a:pt x="20" y="221"/>
                    <a:pt x="0" y="392"/>
                    <a:pt x="92" y="485"/>
                  </a:cubicBezTo>
                  <a:cubicBezTo>
                    <a:pt x="132" y="524"/>
                    <a:pt x="185" y="543"/>
                    <a:pt x="242" y="543"/>
                  </a:cubicBezTo>
                  <a:cubicBezTo>
                    <a:pt x="320" y="543"/>
                    <a:pt x="405" y="507"/>
                    <a:pt x="473" y="440"/>
                  </a:cubicBezTo>
                  <a:cubicBezTo>
                    <a:pt x="591" y="322"/>
                    <a:pt x="610" y="150"/>
                    <a:pt x="518" y="58"/>
                  </a:cubicBezTo>
                  <a:cubicBezTo>
                    <a:pt x="479" y="19"/>
                    <a:pt x="426" y="0"/>
                    <a:pt x="36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" name="Google Shape;2654;p39">
              <a:extLst>
                <a:ext uri="{FF2B5EF4-FFF2-40B4-BE49-F238E27FC236}">
                  <a16:creationId xmlns:a16="http://schemas.microsoft.com/office/drawing/2014/main" id="{7F225C00-E12D-4744-A587-EAC7DB391BEB}"/>
                </a:ext>
              </a:extLst>
            </p:cNvPr>
            <p:cNvSpPr/>
            <p:nvPr/>
          </p:nvSpPr>
          <p:spPr>
            <a:xfrm>
              <a:off x="2991606" y="2470043"/>
              <a:ext cx="36975" cy="32439"/>
            </a:xfrm>
            <a:custGeom>
              <a:avLst/>
              <a:gdLst/>
              <a:ahLst/>
              <a:cxnLst/>
              <a:rect l="l" t="t" r="r" b="b"/>
              <a:pathLst>
                <a:path w="546" h="479" extrusionOk="0">
                  <a:moveTo>
                    <a:pt x="418" y="1"/>
                  </a:moveTo>
                  <a:cubicBezTo>
                    <a:pt x="348" y="1"/>
                    <a:pt x="251" y="50"/>
                    <a:pt x="168" y="134"/>
                  </a:cubicBezTo>
                  <a:cubicBezTo>
                    <a:pt x="50" y="252"/>
                    <a:pt x="1" y="395"/>
                    <a:pt x="60" y="453"/>
                  </a:cubicBezTo>
                  <a:cubicBezTo>
                    <a:pt x="77" y="470"/>
                    <a:pt x="101" y="478"/>
                    <a:pt x="129" y="478"/>
                  </a:cubicBezTo>
                  <a:cubicBezTo>
                    <a:pt x="199" y="478"/>
                    <a:pt x="295" y="429"/>
                    <a:pt x="379" y="345"/>
                  </a:cubicBezTo>
                  <a:cubicBezTo>
                    <a:pt x="497" y="227"/>
                    <a:pt x="545" y="85"/>
                    <a:pt x="487" y="26"/>
                  </a:cubicBezTo>
                  <a:cubicBezTo>
                    <a:pt x="470" y="9"/>
                    <a:pt x="446" y="1"/>
                    <a:pt x="41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" name="Google Shape;2655;p39">
              <a:extLst>
                <a:ext uri="{FF2B5EF4-FFF2-40B4-BE49-F238E27FC236}">
                  <a16:creationId xmlns:a16="http://schemas.microsoft.com/office/drawing/2014/main" id="{7897AF57-2DDD-4E78-BAAC-7DBBDD7B5922}"/>
                </a:ext>
              </a:extLst>
            </p:cNvPr>
            <p:cNvSpPr/>
            <p:nvPr/>
          </p:nvSpPr>
          <p:spPr>
            <a:xfrm>
              <a:off x="2991200" y="3580633"/>
              <a:ext cx="36907" cy="32304"/>
            </a:xfrm>
            <a:custGeom>
              <a:avLst/>
              <a:gdLst/>
              <a:ahLst/>
              <a:cxnLst/>
              <a:rect l="l" t="t" r="r" b="b"/>
              <a:pathLst>
                <a:path w="545" h="477" extrusionOk="0">
                  <a:moveTo>
                    <a:pt x="129" y="1"/>
                  </a:moveTo>
                  <a:cubicBezTo>
                    <a:pt x="101" y="1"/>
                    <a:pt x="77" y="9"/>
                    <a:pt x="60" y="25"/>
                  </a:cubicBezTo>
                  <a:cubicBezTo>
                    <a:pt x="1" y="84"/>
                    <a:pt x="50" y="227"/>
                    <a:pt x="168" y="345"/>
                  </a:cubicBezTo>
                  <a:cubicBezTo>
                    <a:pt x="251" y="428"/>
                    <a:pt x="347" y="477"/>
                    <a:pt x="416" y="477"/>
                  </a:cubicBezTo>
                  <a:cubicBezTo>
                    <a:pt x="445" y="477"/>
                    <a:pt x="469" y="469"/>
                    <a:pt x="486" y="452"/>
                  </a:cubicBezTo>
                  <a:cubicBezTo>
                    <a:pt x="544" y="393"/>
                    <a:pt x="496" y="252"/>
                    <a:pt x="378" y="133"/>
                  </a:cubicBezTo>
                  <a:cubicBezTo>
                    <a:pt x="295" y="49"/>
                    <a:pt x="198" y="1"/>
                    <a:pt x="129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" name="Google Shape;2656;p39">
              <a:extLst>
                <a:ext uri="{FF2B5EF4-FFF2-40B4-BE49-F238E27FC236}">
                  <a16:creationId xmlns:a16="http://schemas.microsoft.com/office/drawing/2014/main" id="{AB86AB14-1D27-41F1-93B2-6A4EF1EE9F81}"/>
                </a:ext>
              </a:extLst>
            </p:cNvPr>
            <p:cNvSpPr/>
            <p:nvPr/>
          </p:nvSpPr>
          <p:spPr>
            <a:xfrm>
              <a:off x="6233770" y="3456429"/>
              <a:ext cx="36907" cy="32236"/>
            </a:xfrm>
            <a:custGeom>
              <a:avLst/>
              <a:gdLst/>
              <a:ahLst/>
              <a:cxnLst/>
              <a:rect l="l" t="t" r="r" b="b"/>
              <a:pathLst>
                <a:path w="545" h="476" extrusionOk="0">
                  <a:moveTo>
                    <a:pt x="417" y="0"/>
                  </a:moveTo>
                  <a:cubicBezTo>
                    <a:pt x="347" y="0"/>
                    <a:pt x="251" y="48"/>
                    <a:pt x="168" y="132"/>
                  </a:cubicBezTo>
                  <a:cubicBezTo>
                    <a:pt x="50" y="250"/>
                    <a:pt x="1" y="392"/>
                    <a:pt x="60" y="450"/>
                  </a:cubicBezTo>
                  <a:cubicBezTo>
                    <a:pt x="77" y="468"/>
                    <a:pt x="100" y="476"/>
                    <a:pt x="129" y="476"/>
                  </a:cubicBezTo>
                  <a:cubicBezTo>
                    <a:pt x="198" y="476"/>
                    <a:pt x="295" y="427"/>
                    <a:pt x="378" y="343"/>
                  </a:cubicBezTo>
                  <a:cubicBezTo>
                    <a:pt x="496" y="225"/>
                    <a:pt x="544" y="83"/>
                    <a:pt x="486" y="25"/>
                  </a:cubicBezTo>
                  <a:cubicBezTo>
                    <a:pt x="469" y="8"/>
                    <a:pt x="445" y="0"/>
                    <a:pt x="41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" name="Google Shape;2657;p39">
              <a:extLst>
                <a:ext uri="{FF2B5EF4-FFF2-40B4-BE49-F238E27FC236}">
                  <a16:creationId xmlns:a16="http://schemas.microsoft.com/office/drawing/2014/main" id="{B83005A8-5662-4F21-8878-FA23D903D020}"/>
                </a:ext>
              </a:extLst>
            </p:cNvPr>
            <p:cNvSpPr/>
            <p:nvPr/>
          </p:nvSpPr>
          <p:spPr>
            <a:xfrm>
              <a:off x="4189014" y="3137657"/>
              <a:ext cx="41445" cy="36773"/>
            </a:xfrm>
            <a:custGeom>
              <a:avLst/>
              <a:gdLst/>
              <a:ahLst/>
              <a:cxnLst/>
              <a:rect l="l" t="t" r="r" b="b"/>
              <a:pathLst>
                <a:path w="612" h="543" extrusionOk="0">
                  <a:moveTo>
                    <a:pt x="369" y="0"/>
                  </a:moveTo>
                  <a:cubicBezTo>
                    <a:pt x="291" y="0"/>
                    <a:pt x="206" y="35"/>
                    <a:pt x="138" y="103"/>
                  </a:cubicBezTo>
                  <a:cubicBezTo>
                    <a:pt x="20" y="221"/>
                    <a:pt x="1" y="392"/>
                    <a:pt x="93" y="485"/>
                  </a:cubicBezTo>
                  <a:cubicBezTo>
                    <a:pt x="132" y="524"/>
                    <a:pt x="186" y="543"/>
                    <a:pt x="243" y="543"/>
                  </a:cubicBezTo>
                  <a:cubicBezTo>
                    <a:pt x="321" y="543"/>
                    <a:pt x="406" y="507"/>
                    <a:pt x="474" y="440"/>
                  </a:cubicBezTo>
                  <a:cubicBezTo>
                    <a:pt x="592" y="322"/>
                    <a:pt x="611" y="150"/>
                    <a:pt x="519" y="58"/>
                  </a:cubicBezTo>
                  <a:cubicBezTo>
                    <a:pt x="480" y="19"/>
                    <a:pt x="426" y="0"/>
                    <a:pt x="36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" name="Google Shape;2658;p39">
              <a:extLst>
                <a:ext uri="{FF2B5EF4-FFF2-40B4-BE49-F238E27FC236}">
                  <a16:creationId xmlns:a16="http://schemas.microsoft.com/office/drawing/2014/main" id="{3F87238F-9A36-482E-AB8A-1254C905CAA0}"/>
                </a:ext>
              </a:extLst>
            </p:cNvPr>
            <p:cNvSpPr/>
            <p:nvPr/>
          </p:nvSpPr>
          <p:spPr>
            <a:xfrm>
              <a:off x="3555128" y="3792335"/>
              <a:ext cx="49232" cy="43207"/>
            </a:xfrm>
            <a:custGeom>
              <a:avLst/>
              <a:gdLst/>
              <a:ahLst/>
              <a:cxnLst/>
              <a:rect l="l" t="t" r="r" b="b"/>
              <a:pathLst>
                <a:path w="727" h="638" extrusionOk="0">
                  <a:moveTo>
                    <a:pt x="496" y="1"/>
                  </a:moveTo>
                  <a:cubicBezTo>
                    <a:pt x="400" y="1"/>
                    <a:pt x="285" y="52"/>
                    <a:pt x="191" y="147"/>
                  </a:cubicBezTo>
                  <a:cubicBezTo>
                    <a:pt x="43" y="294"/>
                    <a:pt x="0" y="492"/>
                    <a:pt x="97" y="587"/>
                  </a:cubicBezTo>
                  <a:cubicBezTo>
                    <a:pt x="131" y="621"/>
                    <a:pt x="179" y="638"/>
                    <a:pt x="233" y="638"/>
                  </a:cubicBezTo>
                  <a:cubicBezTo>
                    <a:pt x="328" y="638"/>
                    <a:pt x="443" y="587"/>
                    <a:pt x="537" y="492"/>
                  </a:cubicBezTo>
                  <a:cubicBezTo>
                    <a:pt x="685" y="344"/>
                    <a:pt x="727" y="147"/>
                    <a:pt x="632" y="52"/>
                  </a:cubicBezTo>
                  <a:cubicBezTo>
                    <a:pt x="597" y="17"/>
                    <a:pt x="550" y="1"/>
                    <a:pt x="49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" name="Google Shape;2659;p39">
              <a:extLst>
                <a:ext uri="{FF2B5EF4-FFF2-40B4-BE49-F238E27FC236}">
                  <a16:creationId xmlns:a16="http://schemas.microsoft.com/office/drawing/2014/main" id="{3D33777C-49B1-474E-A00B-FDBAAFE331D4}"/>
                </a:ext>
              </a:extLst>
            </p:cNvPr>
            <p:cNvSpPr/>
            <p:nvPr/>
          </p:nvSpPr>
          <p:spPr>
            <a:xfrm>
              <a:off x="5706006" y="3794163"/>
              <a:ext cx="49232" cy="43207"/>
            </a:xfrm>
            <a:custGeom>
              <a:avLst/>
              <a:gdLst/>
              <a:ahLst/>
              <a:cxnLst/>
              <a:rect l="l" t="t" r="r" b="b"/>
              <a:pathLst>
                <a:path w="727" h="638" extrusionOk="0">
                  <a:moveTo>
                    <a:pt x="494" y="0"/>
                  </a:moveTo>
                  <a:cubicBezTo>
                    <a:pt x="398" y="0"/>
                    <a:pt x="284" y="52"/>
                    <a:pt x="191" y="146"/>
                  </a:cubicBezTo>
                  <a:cubicBezTo>
                    <a:pt x="43" y="293"/>
                    <a:pt x="0" y="490"/>
                    <a:pt x="95" y="586"/>
                  </a:cubicBezTo>
                  <a:cubicBezTo>
                    <a:pt x="130" y="620"/>
                    <a:pt x="178" y="637"/>
                    <a:pt x="232" y="637"/>
                  </a:cubicBezTo>
                  <a:cubicBezTo>
                    <a:pt x="327" y="637"/>
                    <a:pt x="441" y="586"/>
                    <a:pt x="535" y="491"/>
                  </a:cubicBezTo>
                  <a:cubicBezTo>
                    <a:pt x="683" y="344"/>
                    <a:pt x="727" y="148"/>
                    <a:pt x="630" y="51"/>
                  </a:cubicBezTo>
                  <a:cubicBezTo>
                    <a:pt x="596" y="17"/>
                    <a:pt x="548" y="0"/>
                    <a:pt x="49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9" name="Google Shape;1376;p26">
            <a:extLst>
              <a:ext uri="{FF2B5EF4-FFF2-40B4-BE49-F238E27FC236}">
                <a16:creationId xmlns:a16="http://schemas.microsoft.com/office/drawing/2014/main" id="{5FE97878-7F96-4FC3-9EA6-DEB59461CC28}"/>
              </a:ext>
            </a:extLst>
          </p:cNvPr>
          <p:cNvGrpSpPr/>
          <p:nvPr/>
        </p:nvGrpSpPr>
        <p:grpSpPr>
          <a:xfrm>
            <a:off x="5466252" y="3993507"/>
            <a:ext cx="389337" cy="365240"/>
            <a:chOff x="6156258" y="3072789"/>
            <a:chExt cx="389337" cy="365240"/>
          </a:xfrm>
        </p:grpSpPr>
        <p:sp>
          <p:nvSpPr>
            <p:cNvPr id="120" name="Google Shape;1377;p26">
              <a:extLst>
                <a:ext uri="{FF2B5EF4-FFF2-40B4-BE49-F238E27FC236}">
                  <a16:creationId xmlns:a16="http://schemas.microsoft.com/office/drawing/2014/main" id="{CEA6079B-98BF-48DA-ABDA-D1A8348186BD}"/>
                </a:ext>
              </a:extLst>
            </p:cNvPr>
            <p:cNvSpPr/>
            <p:nvPr/>
          </p:nvSpPr>
          <p:spPr>
            <a:xfrm>
              <a:off x="6156258" y="3072789"/>
              <a:ext cx="389337" cy="232807"/>
            </a:xfrm>
            <a:custGeom>
              <a:avLst/>
              <a:gdLst/>
              <a:ahLst/>
              <a:cxnLst/>
              <a:rect l="l" t="t" r="r" b="b"/>
              <a:pathLst>
                <a:path w="3134" h="1874" extrusionOk="0">
                  <a:moveTo>
                    <a:pt x="922" y="1"/>
                  </a:moveTo>
                  <a:cubicBezTo>
                    <a:pt x="424" y="1"/>
                    <a:pt x="1" y="445"/>
                    <a:pt x="20" y="992"/>
                  </a:cubicBezTo>
                  <a:cubicBezTo>
                    <a:pt x="26" y="1163"/>
                    <a:pt x="71" y="1331"/>
                    <a:pt x="143" y="1491"/>
                  </a:cubicBezTo>
                  <a:lnTo>
                    <a:pt x="712" y="1491"/>
                  </a:lnTo>
                  <a:cubicBezTo>
                    <a:pt x="730" y="1491"/>
                    <a:pt x="746" y="1482"/>
                    <a:pt x="755" y="1467"/>
                  </a:cubicBezTo>
                  <a:lnTo>
                    <a:pt x="1044" y="962"/>
                  </a:lnTo>
                  <a:cubicBezTo>
                    <a:pt x="1053" y="946"/>
                    <a:pt x="1069" y="939"/>
                    <a:pt x="1085" y="939"/>
                  </a:cubicBezTo>
                  <a:cubicBezTo>
                    <a:pt x="1105" y="939"/>
                    <a:pt x="1125" y="950"/>
                    <a:pt x="1133" y="971"/>
                  </a:cubicBezTo>
                  <a:lnTo>
                    <a:pt x="1470" y="1841"/>
                  </a:lnTo>
                  <a:cubicBezTo>
                    <a:pt x="1478" y="1863"/>
                    <a:pt x="1497" y="1873"/>
                    <a:pt x="1515" y="1873"/>
                  </a:cubicBezTo>
                  <a:cubicBezTo>
                    <a:pt x="1536" y="1873"/>
                    <a:pt x="1557" y="1860"/>
                    <a:pt x="1563" y="1835"/>
                  </a:cubicBezTo>
                  <a:lnTo>
                    <a:pt x="1907" y="456"/>
                  </a:lnTo>
                  <a:cubicBezTo>
                    <a:pt x="1913" y="432"/>
                    <a:pt x="1934" y="419"/>
                    <a:pt x="1955" y="419"/>
                  </a:cubicBezTo>
                  <a:cubicBezTo>
                    <a:pt x="1975" y="419"/>
                    <a:pt x="1995" y="431"/>
                    <a:pt x="2001" y="454"/>
                  </a:cubicBezTo>
                  <a:lnTo>
                    <a:pt x="2317" y="1495"/>
                  </a:lnTo>
                  <a:cubicBezTo>
                    <a:pt x="2324" y="1515"/>
                    <a:pt x="2343" y="1529"/>
                    <a:pt x="2365" y="1529"/>
                  </a:cubicBezTo>
                  <a:lnTo>
                    <a:pt x="3013" y="1529"/>
                  </a:lnTo>
                  <a:cubicBezTo>
                    <a:pt x="3089" y="1360"/>
                    <a:pt x="3134" y="1178"/>
                    <a:pt x="3134" y="992"/>
                  </a:cubicBezTo>
                  <a:cubicBezTo>
                    <a:pt x="3134" y="445"/>
                    <a:pt x="2730" y="1"/>
                    <a:pt x="2232" y="1"/>
                  </a:cubicBezTo>
                  <a:cubicBezTo>
                    <a:pt x="1974" y="1"/>
                    <a:pt x="1741" y="119"/>
                    <a:pt x="1578" y="312"/>
                  </a:cubicBezTo>
                  <a:cubicBezTo>
                    <a:pt x="1412" y="122"/>
                    <a:pt x="1181" y="1"/>
                    <a:pt x="92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" name="Google Shape;1378;p26">
              <a:extLst>
                <a:ext uri="{FF2B5EF4-FFF2-40B4-BE49-F238E27FC236}">
                  <a16:creationId xmlns:a16="http://schemas.microsoft.com/office/drawing/2014/main" id="{6E6DB168-9205-4B8D-85D2-3C16DF6E3E66}"/>
                </a:ext>
              </a:extLst>
            </p:cNvPr>
            <p:cNvSpPr/>
            <p:nvPr/>
          </p:nvSpPr>
          <p:spPr>
            <a:xfrm>
              <a:off x="6182223" y="3186960"/>
              <a:ext cx="340142" cy="251069"/>
            </a:xfrm>
            <a:custGeom>
              <a:avLst/>
              <a:gdLst/>
              <a:ahLst/>
              <a:cxnLst/>
              <a:rect l="l" t="t" r="r" b="b"/>
              <a:pathLst>
                <a:path w="2738" h="2021" extrusionOk="0">
                  <a:moveTo>
                    <a:pt x="1758" y="0"/>
                  </a:moveTo>
                  <a:cubicBezTo>
                    <a:pt x="1737" y="0"/>
                    <a:pt x="1717" y="13"/>
                    <a:pt x="1711" y="37"/>
                  </a:cubicBezTo>
                  <a:lnTo>
                    <a:pt x="1381" y="1356"/>
                  </a:lnTo>
                  <a:cubicBezTo>
                    <a:pt x="1375" y="1381"/>
                    <a:pt x="1354" y="1393"/>
                    <a:pt x="1334" y="1393"/>
                  </a:cubicBezTo>
                  <a:cubicBezTo>
                    <a:pt x="1315" y="1393"/>
                    <a:pt x="1296" y="1383"/>
                    <a:pt x="1288" y="1362"/>
                  </a:cubicBezTo>
                  <a:lnTo>
                    <a:pt x="900" y="361"/>
                  </a:lnTo>
                  <a:cubicBezTo>
                    <a:pt x="892" y="341"/>
                    <a:pt x="873" y="330"/>
                    <a:pt x="854" y="330"/>
                  </a:cubicBezTo>
                  <a:cubicBezTo>
                    <a:pt x="838" y="330"/>
                    <a:pt x="822" y="338"/>
                    <a:pt x="812" y="355"/>
                  </a:cubicBezTo>
                  <a:lnTo>
                    <a:pt x="624" y="684"/>
                  </a:lnTo>
                  <a:cubicBezTo>
                    <a:pt x="615" y="699"/>
                    <a:pt x="598" y="709"/>
                    <a:pt x="582" y="709"/>
                  </a:cubicBezTo>
                  <a:lnTo>
                    <a:pt x="1" y="709"/>
                  </a:lnTo>
                  <a:cubicBezTo>
                    <a:pt x="377" y="1395"/>
                    <a:pt x="1193" y="1920"/>
                    <a:pt x="1344" y="2013"/>
                  </a:cubicBezTo>
                  <a:cubicBezTo>
                    <a:pt x="1352" y="2018"/>
                    <a:pt x="1361" y="2021"/>
                    <a:pt x="1369" y="2021"/>
                  </a:cubicBezTo>
                  <a:cubicBezTo>
                    <a:pt x="1377" y="2021"/>
                    <a:pt x="1385" y="2019"/>
                    <a:pt x="1392" y="2014"/>
                  </a:cubicBezTo>
                  <a:cubicBezTo>
                    <a:pt x="1545" y="1926"/>
                    <a:pt x="2364" y="1431"/>
                    <a:pt x="2738" y="748"/>
                  </a:cubicBezTo>
                  <a:lnTo>
                    <a:pt x="2057" y="748"/>
                  </a:lnTo>
                  <a:cubicBezTo>
                    <a:pt x="2036" y="748"/>
                    <a:pt x="2016" y="733"/>
                    <a:pt x="2010" y="713"/>
                  </a:cubicBezTo>
                  <a:lnTo>
                    <a:pt x="1806" y="37"/>
                  </a:lnTo>
                  <a:cubicBezTo>
                    <a:pt x="1798" y="12"/>
                    <a:pt x="1778" y="0"/>
                    <a:pt x="175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2" name="Google Shape;1379;p26">
            <a:extLst>
              <a:ext uri="{FF2B5EF4-FFF2-40B4-BE49-F238E27FC236}">
                <a16:creationId xmlns:a16="http://schemas.microsoft.com/office/drawing/2014/main" id="{8F045A65-9836-4FB0-A327-0B0A4F61727B}"/>
              </a:ext>
            </a:extLst>
          </p:cNvPr>
          <p:cNvGrpSpPr/>
          <p:nvPr/>
        </p:nvGrpSpPr>
        <p:grpSpPr>
          <a:xfrm>
            <a:off x="8225561" y="726235"/>
            <a:ext cx="273229" cy="325151"/>
            <a:chOff x="12661730" y="3655706"/>
            <a:chExt cx="201378" cy="239646"/>
          </a:xfrm>
        </p:grpSpPr>
        <p:sp>
          <p:nvSpPr>
            <p:cNvPr id="123" name="Google Shape;1380;p26">
              <a:extLst>
                <a:ext uri="{FF2B5EF4-FFF2-40B4-BE49-F238E27FC236}">
                  <a16:creationId xmlns:a16="http://schemas.microsoft.com/office/drawing/2014/main" id="{DD66554B-BE72-4BA6-8C58-6F27B7F0BB2A}"/>
                </a:ext>
              </a:extLst>
            </p:cNvPr>
            <p:cNvSpPr/>
            <p:nvPr/>
          </p:nvSpPr>
          <p:spPr>
            <a:xfrm>
              <a:off x="12743351" y="3655706"/>
              <a:ext cx="117894" cy="137026"/>
            </a:xfrm>
            <a:custGeom>
              <a:avLst/>
              <a:gdLst/>
              <a:ahLst/>
              <a:cxnLst/>
              <a:rect l="l" t="t" r="r" b="b"/>
              <a:pathLst>
                <a:path w="949" h="1103" extrusionOk="0">
                  <a:moveTo>
                    <a:pt x="554" y="0"/>
                  </a:moveTo>
                  <a:lnTo>
                    <a:pt x="1" y="845"/>
                  </a:lnTo>
                  <a:lnTo>
                    <a:pt x="395" y="1102"/>
                  </a:lnTo>
                  <a:lnTo>
                    <a:pt x="948" y="259"/>
                  </a:lnTo>
                  <a:lnTo>
                    <a:pt x="554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" name="Google Shape;1381;p26">
              <a:extLst>
                <a:ext uri="{FF2B5EF4-FFF2-40B4-BE49-F238E27FC236}">
                  <a16:creationId xmlns:a16="http://schemas.microsoft.com/office/drawing/2014/main" id="{8E52219A-7B95-4637-BB85-ADD2BF7D8178}"/>
                </a:ext>
              </a:extLst>
            </p:cNvPr>
            <p:cNvSpPr/>
            <p:nvPr/>
          </p:nvSpPr>
          <p:spPr>
            <a:xfrm>
              <a:off x="12751551" y="3757578"/>
              <a:ext cx="29691" cy="30188"/>
            </a:xfrm>
            <a:custGeom>
              <a:avLst/>
              <a:gdLst/>
              <a:ahLst/>
              <a:cxnLst/>
              <a:rect l="l" t="t" r="r" b="b"/>
              <a:pathLst>
                <a:path w="239" h="243" extrusionOk="0">
                  <a:moveTo>
                    <a:pt x="99" y="1"/>
                  </a:moveTo>
                  <a:lnTo>
                    <a:pt x="0" y="150"/>
                  </a:lnTo>
                  <a:lnTo>
                    <a:pt x="141" y="242"/>
                  </a:lnTo>
                  <a:lnTo>
                    <a:pt x="239" y="93"/>
                  </a:lnTo>
                  <a:lnTo>
                    <a:pt x="9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" name="Google Shape;1382;p26">
              <a:extLst>
                <a:ext uri="{FF2B5EF4-FFF2-40B4-BE49-F238E27FC236}">
                  <a16:creationId xmlns:a16="http://schemas.microsoft.com/office/drawing/2014/main" id="{2A8D0960-EBEB-4BDD-B363-22BB25D0AC67}"/>
                </a:ext>
              </a:extLst>
            </p:cNvPr>
            <p:cNvSpPr/>
            <p:nvPr/>
          </p:nvSpPr>
          <p:spPr>
            <a:xfrm>
              <a:off x="12827333" y="3719438"/>
              <a:ext cx="26088" cy="26088"/>
            </a:xfrm>
            <a:custGeom>
              <a:avLst/>
              <a:gdLst/>
              <a:ahLst/>
              <a:cxnLst/>
              <a:rect l="l" t="t" r="r" b="b"/>
              <a:pathLst>
                <a:path w="210" h="210" extrusionOk="0">
                  <a:moveTo>
                    <a:pt x="106" y="52"/>
                  </a:moveTo>
                  <a:cubicBezTo>
                    <a:pt x="133" y="52"/>
                    <a:pt x="158" y="77"/>
                    <a:pt x="158" y="104"/>
                  </a:cubicBezTo>
                  <a:cubicBezTo>
                    <a:pt x="158" y="134"/>
                    <a:pt x="135" y="157"/>
                    <a:pt x="106" y="157"/>
                  </a:cubicBezTo>
                  <a:cubicBezTo>
                    <a:pt x="76" y="157"/>
                    <a:pt x="53" y="134"/>
                    <a:pt x="53" y="104"/>
                  </a:cubicBezTo>
                  <a:cubicBezTo>
                    <a:pt x="53" y="75"/>
                    <a:pt x="76" y="52"/>
                    <a:pt x="106" y="52"/>
                  </a:cubicBezTo>
                  <a:close/>
                  <a:moveTo>
                    <a:pt x="106" y="0"/>
                  </a:moveTo>
                  <a:cubicBezTo>
                    <a:pt x="48" y="0"/>
                    <a:pt x="0" y="47"/>
                    <a:pt x="0" y="104"/>
                  </a:cubicBezTo>
                  <a:cubicBezTo>
                    <a:pt x="0" y="162"/>
                    <a:pt x="48" y="210"/>
                    <a:pt x="106" y="210"/>
                  </a:cubicBezTo>
                  <a:cubicBezTo>
                    <a:pt x="163" y="210"/>
                    <a:pt x="210" y="162"/>
                    <a:pt x="210" y="104"/>
                  </a:cubicBezTo>
                  <a:cubicBezTo>
                    <a:pt x="210" y="47"/>
                    <a:pt x="163" y="0"/>
                    <a:pt x="106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" name="Google Shape;1383;p26">
              <a:extLst>
                <a:ext uri="{FF2B5EF4-FFF2-40B4-BE49-F238E27FC236}">
                  <a16:creationId xmlns:a16="http://schemas.microsoft.com/office/drawing/2014/main" id="{F36E2BDA-5F51-455E-9ED0-5D1D91CBB59D}"/>
                </a:ext>
              </a:extLst>
            </p:cNvPr>
            <p:cNvSpPr/>
            <p:nvPr/>
          </p:nvSpPr>
          <p:spPr>
            <a:xfrm>
              <a:off x="12689185" y="3735465"/>
              <a:ext cx="173922" cy="133175"/>
            </a:xfrm>
            <a:custGeom>
              <a:avLst/>
              <a:gdLst/>
              <a:ahLst/>
              <a:cxnLst/>
              <a:rect l="l" t="t" r="r" b="b"/>
              <a:pathLst>
                <a:path w="1400" h="1072" extrusionOk="0">
                  <a:moveTo>
                    <a:pt x="1307" y="1"/>
                  </a:moveTo>
                  <a:lnTo>
                    <a:pt x="1218" y="52"/>
                  </a:lnTo>
                  <a:cubicBezTo>
                    <a:pt x="1269" y="144"/>
                    <a:pt x="1296" y="250"/>
                    <a:pt x="1296" y="355"/>
                  </a:cubicBezTo>
                  <a:cubicBezTo>
                    <a:pt x="1296" y="695"/>
                    <a:pt x="1020" y="971"/>
                    <a:pt x="681" y="971"/>
                  </a:cubicBezTo>
                  <a:cubicBezTo>
                    <a:pt x="416" y="971"/>
                    <a:pt x="181" y="802"/>
                    <a:pt x="98" y="549"/>
                  </a:cubicBezTo>
                  <a:lnTo>
                    <a:pt x="1" y="582"/>
                  </a:lnTo>
                  <a:cubicBezTo>
                    <a:pt x="98" y="875"/>
                    <a:pt x="372" y="1071"/>
                    <a:pt x="681" y="1071"/>
                  </a:cubicBezTo>
                  <a:cubicBezTo>
                    <a:pt x="1076" y="1071"/>
                    <a:pt x="1399" y="751"/>
                    <a:pt x="1400" y="354"/>
                  </a:cubicBezTo>
                  <a:cubicBezTo>
                    <a:pt x="1400" y="230"/>
                    <a:pt x="1368" y="108"/>
                    <a:pt x="130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" name="Google Shape;1384;p26">
              <a:extLst>
                <a:ext uri="{FF2B5EF4-FFF2-40B4-BE49-F238E27FC236}">
                  <a16:creationId xmlns:a16="http://schemas.microsoft.com/office/drawing/2014/main" id="{E3DD253B-44D1-400F-89DE-462DD904E420}"/>
                </a:ext>
              </a:extLst>
            </p:cNvPr>
            <p:cNvSpPr/>
            <p:nvPr/>
          </p:nvSpPr>
          <p:spPr>
            <a:xfrm>
              <a:off x="12661730" y="3800439"/>
              <a:ext cx="123609" cy="13293"/>
            </a:xfrm>
            <a:custGeom>
              <a:avLst/>
              <a:gdLst/>
              <a:ahLst/>
              <a:cxnLst/>
              <a:rect l="l" t="t" r="r" b="b"/>
              <a:pathLst>
                <a:path w="995" h="107" extrusionOk="0">
                  <a:moveTo>
                    <a:pt x="53" y="1"/>
                  </a:moveTo>
                  <a:cubicBezTo>
                    <a:pt x="23" y="1"/>
                    <a:pt x="1" y="24"/>
                    <a:pt x="1" y="54"/>
                  </a:cubicBezTo>
                  <a:cubicBezTo>
                    <a:pt x="1" y="83"/>
                    <a:pt x="23" y="106"/>
                    <a:pt x="53" y="106"/>
                  </a:cubicBezTo>
                  <a:lnTo>
                    <a:pt x="942" y="106"/>
                  </a:lnTo>
                  <a:cubicBezTo>
                    <a:pt x="970" y="106"/>
                    <a:pt x="993" y="83"/>
                    <a:pt x="994" y="54"/>
                  </a:cubicBezTo>
                  <a:cubicBezTo>
                    <a:pt x="994" y="24"/>
                    <a:pt x="972" y="1"/>
                    <a:pt x="94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" name="Google Shape;1385;p26">
              <a:extLst>
                <a:ext uri="{FF2B5EF4-FFF2-40B4-BE49-F238E27FC236}">
                  <a16:creationId xmlns:a16="http://schemas.microsoft.com/office/drawing/2014/main" id="{F1F24806-AB23-49C0-A98F-6CBC8D5CC7D0}"/>
                </a:ext>
              </a:extLst>
            </p:cNvPr>
            <p:cNvSpPr/>
            <p:nvPr/>
          </p:nvSpPr>
          <p:spPr>
            <a:xfrm>
              <a:off x="12718629" y="3855723"/>
              <a:ext cx="31430" cy="39629"/>
            </a:xfrm>
            <a:custGeom>
              <a:avLst/>
              <a:gdLst/>
              <a:ahLst/>
              <a:cxnLst/>
              <a:rect l="l" t="t" r="r" b="b"/>
              <a:pathLst>
                <a:path w="253" h="319" extrusionOk="0">
                  <a:moveTo>
                    <a:pt x="133" y="1"/>
                  </a:moveTo>
                  <a:lnTo>
                    <a:pt x="19" y="220"/>
                  </a:lnTo>
                  <a:cubicBezTo>
                    <a:pt x="0" y="252"/>
                    <a:pt x="14" y="293"/>
                    <a:pt x="46" y="311"/>
                  </a:cubicBezTo>
                  <a:cubicBezTo>
                    <a:pt x="56" y="316"/>
                    <a:pt x="67" y="318"/>
                    <a:pt x="78" y="318"/>
                  </a:cubicBezTo>
                  <a:cubicBezTo>
                    <a:pt x="102" y="318"/>
                    <a:pt x="126" y="305"/>
                    <a:pt x="137" y="282"/>
                  </a:cubicBezTo>
                  <a:lnTo>
                    <a:pt x="252" y="63"/>
                  </a:lnTo>
                  <a:lnTo>
                    <a:pt x="133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" name="Google Shape;1386;p26">
              <a:extLst>
                <a:ext uri="{FF2B5EF4-FFF2-40B4-BE49-F238E27FC236}">
                  <a16:creationId xmlns:a16="http://schemas.microsoft.com/office/drawing/2014/main" id="{CABC72F7-6D95-4C3B-8A14-1DD36D3AB87E}"/>
                </a:ext>
              </a:extLst>
            </p:cNvPr>
            <p:cNvSpPr/>
            <p:nvPr/>
          </p:nvSpPr>
          <p:spPr>
            <a:xfrm>
              <a:off x="12800995" y="3855723"/>
              <a:ext cx="31430" cy="39629"/>
            </a:xfrm>
            <a:custGeom>
              <a:avLst/>
              <a:gdLst/>
              <a:ahLst/>
              <a:cxnLst/>
              <a:rect l="l" t="t" r="r" b="b"/>
              <a:pathLst>
                <a:path w="253" h="319" extrusionOk="0">
                  <a:moveTo>
                    <a:pt x="119" y="1"/>
                  </a:moveTo>
                  <a:lnTo>
                    <a:pt x="0" y="63"/>
                  </a:lnTo>
                  <a:lnTo>
                    <a:pt x="115" y="282"/>
                  </a:lnTo>
                  <a:cubicBezTo>
                    <a:pt x="127" y="305"/>
                    <a:pt x="151" y="318"/>
                    <a:pt x="175" y="318"/>
                  </a:cubicBezTo>
                  <a:cubicBezTo>
                    <a:pt x="186" y="318"/>
                    <a:pt x="196" y="316"/>
                    <a:pt x="206" y="311"/>
                  </a:cubicBezTo>
                  <a:cubicBezTo>
                    <a:pt x="240" y="293"/>
                    <a:pt x="252" y="252"/>
                    <a:pt x="235" y="220"/>
                  </a:cubicBezTo>
                  <a:lnTo>
                    <a:pt x="119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0" name="Google Shape;1435;p26">
            <a:extLst>
              <a:ext uri="{FF2B5EF4-FFF2-40B4-BE49-F238E27FC236}">
                <a16:creationId xmlns:a16="http://schemas.microsoft.com/office/drawing/2014/main" id="{3430296B-90A5-4F0F-BF54-385BC90FCE95}"/>
              </a:ext>
            </a:extLst>
          </p:cNvPr>
          <p:cNvSpPr/>
          <p:nvPr/>
        </p:nvSpPr>
        <p:spPr>
          <a:xfrm>
            <a:off x="502797" y="107427"/>
            <a:ext cx="260138" cy="370205"/>
          </a:xfrm>
          <a:custGeom>
            <a:avLst/>
            <a:gdLst/>
            <a:ahLst/>
            <a:cxnLst/>
            <a:rect l="l" t="t" r="r" b="b"/>
            <a:pathLst>
              <a:path w="2094" h="2980" extrusionOk="0">
                <a:moveTo>
                  <a:pt x="1751" y="1426"/>
                </a:moveTo>
                <a:cubicBezTo>
                  <a:pt x="1825" y="1426"/>
                  <a:pt x="1883" y="1485"/>
                  <a:pt x="1883" y="1557"/>
                </a:cubicBezTo>
                <a:cubicBezTo>
                  <a:pt x="1883" y="1629"/>
                  <a:pt x="1825" y="1689"/>
                  <a:pt x="1751" y="1689"/>
                </a:cubicBezTo>
                <a:cubicBezTo>
                  <a:pt x="1678" y="1689"/>
                  <a:pt x="1620" y="1631"/>
                  <a:pt x="1620" y="1557"/>
                </a:cubicBezTo>
                <a:cubicBezTo>
                  <a:pt x="1620" y="1485"/>
                  <a:pt x="1678" y="1426"/>
                  <a:pt x="1751" y="1426"/>
                </a:cubicBezTo>
                <a:close/>
                <a:moveTo>
                  <a:pt x="1411" y="1602"/>
                </a:moveTo>
                <a:cubicBezTo>
                  <a:pt x="1432" y="1752"/>
                  <a:pt x="1550" y="1872"/>
                  <a:pt x="1698" y="1894"/>
                </a:cubicBezTo>
                <a:lnTo>
                  <a:pt x="1698" y="2539"/>
                </a:lnTo>
                <a:cubicBezTo>
                  <a:pt x="1699" y="2739"/>
                  <a:pt x="1535" y="2902"/>
                  <a:pt x="1336" y="2902"/>
                </a:cubicBezTo>
                <a:cubicBezTo>
                  <a:pt x="1136" y="2902"/>
                  <a:pt x="972" y="2739"/>
                  <a:pt x="972" y="2539"/>
                </a:cubicBezTo>
                <a:lnTo>
                  <a:pt x="972" y="1823"/>
                </a:lnTo>
                <a:cubicBezTo>
                  <a:pt x="1126" y="1781"/>
                  <a:pt x="1278" y="1704"/>
                  <a:pt x="1411" y="1602"/>
                </a:cubicBezTo>
                <a:close/>
                <a:moveTo>
                  <a:pt x="567" y="0"/>
                </a:moveTo>
                <a:cubicBezTo>
                  <a:pt x="495" y="0"/>
                  <a:pt x="435" y="58"/>
                  <a:pt x="435" y="132"/>
                </a:cubicBezTo>
                <a:cubicBezTo>
                  <a:pt x="316" y="170"/>
                  <a:pt x="0" y="314"/>
                  <a:pt x="0" y="764"/>
                </a:cubicBezTo>
                <a:cubicBezTo>
                  <a:pt x="0" y="1085"/>
                  <a:pt x="164" y="1322"/>
                  <a:pt x="302" y="1464"/>
                </a:cubicBezTo>
                <a:cubicBezTo>
                  <a:pt x="465" y="1633"/>
                  <a:pt x="680" y="1762"/>
                  <a:pt x="899" y="1823"/>
                </a:cubicBezTo>
                <a:lnTo>
                  <a:pt x="899" y="2539"/>
                </a:lnTo>
                <a:cubicBezTo>
                  <a:pt x="899" y="2782"/>
                  <a:pt x="1096" y="2980"/>
                  <a:pt x="1340" y="2980"/>
                </a:cubicBezTo>
                <a:cubicBezTo>
                  <a:pt x="1582" y="2980"/>
                  <a:pt x="1781" y="2782"/>
                  <a:pt x="1781" y="2539"/>
                </a:cubicBezTo>
                <a:lnTo>
                  <a:pt x="1781" y="1898"/>
                </a:lnTo>
                <a:cubicBezTo>
                  <a:pt x="1955" y="1885"/>
                  <a:pt x="2094" y="1739"/>
                  <a:pt x="2094" y="1557"/>
                </a:cubicBezTo>
                <a:cubicBezTo>
                  <a:pt x="2094" y="1370"/>
                  <a:pt x="1942" y="1217"/>
                  <a:pt x="1754" y="1215"/>
                </a:cubicBezTo>
                <a:cubicBezTo>
                  <a:pt x="1821" y="1091"/>
                  <a:pt x="1871" y="941"/>
                  <a:pt x="1871" y="766"/>
                </a:cubicBezTo>
                <a:cubicBezTo>
                  <a:pt x="1871" y="369"/>
                  <a:pt x="1626" y="210"/>
                  <a:pt x="1487" y="153"/>
                </a:cubicBezTo>
                <a:cubicBezTo>
                  <a:pt x="1488" y="145"/>
                  <a:pt x="1488" y="139"/>
                  <a:pt x="1488" y="133"/>
                </a:cubicBezTo>
                <a:cubicBezTo>
                  <a:pt x="1488" y="60"/>
                  <a:pt x="1429" y="1"/>
                  <a:pt x="1356" y="1"/>
                </a:cubicBezTo>
                <a:cubicBezTo>
                  <a:pt x="1284" y="1"/>
                  <a:pt x="1224" y="60"/>
                  <a:pt x="1224" y="133"/>
                </a:cubicBezTo>
                <a:cubicBezTo>
                  <a:pt x="1224" y="206"/>
                  <a:pt x="1284" y="265"/>
                  <a:pt x="1356" y="265"/>
                </a:cubicBezTo>
                <a:cubicBezTo>
                  <a:pt x="1395" y="265"/>
                  <a:pt x="1429" y="248"/>
                  <a:pt x="1453" y="221"/>
                </a:cubicBezTo>
                <a:cubicBezTo>
                  <a:pt x="1574" y="268"/>
                  <a:pt x="1792" y="405"/>
                  <a:pt x="1792" y="764"/>
                </a:cubicBezTo>
                <a:cubicBezTo>
                  <a:pt x="1792" y="913"/>
                  <a:pt x="1745" y="1075"/>
                  <a:pt x="1653" y="1228"/>
                </a:cubicBezTo>
                <a:cubicBezTo>
                  <a:pt x="1526" y="1266"/>
                  <a:pt x="1432" y="1375"/>
                  <a:pt x="1413" y="1508"/>
                </a:cubicBezTo>
                <a:cubicBezTo>
                  <a:pt x="1286" y="1617"/>
                  <a:pt x="1125" y="1704"/>
                  <a:pt x="936" y="1752"/>
                </a:cubicBezTo>
                <a:cubicBezTo>
                  <a:pt x="379" y="1609"/>
                  <a:pt x="78" y="1137"/>
                  <a:pt x="78" y="764"/>
                </a:cubicBezTo>
                <a:cubicBezTo>
                  <a:pt x="78" y="359"/>
                  <a:pt x="357" y="237"/>
                  <a:pt x="459" y="206"/>
                </a:cubicBezTo>
                <a:cubicBezTo>
                  <a:pt x="482" y="241"/>
                  <a:pt x="522" y="263"/>
                  <a:pt x="567" y="263"/>
                </a:cubicBezTo>
                <a:cubicBezTo>
                  <a:pt x="640" y="263"/>
                  <a:pt x="699" y="205"/>
                  <a:pt x="699" y="132"/>
                </a:cubicBezTo>
                <a:cubicBezTo>
                  <a:pt x="699" y="58"/>
                  <a:pt x="640" y="0"/>
                  <a:pt x="56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2421643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" name="Google Shape;390;p17"/>
          <p:cNvSpPr txBox="1"/>
          <p:nvPr/>
        </p:nvSpPr>
        <p:spPr>
          <a:xfrm>
            <a:off x="311700" y="292625"/>
            <a:ext cx="8520600" cy="6338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latin typeface="Fira Sans"/>
                <a:ea typeface="Fira Sans"/>
                <a:cs typeface="Fira Sans"/>
                <a:sym typeface="Fira Sans"/>
              </a:rPr>
              <a:t>Report Outline</a:t>
            </a:r>
            <a:endParaRPr lang="en-US" sz="2800" b="1" dirty="0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grpSp>
        <p:nvGrpSpPr>
          <p:cNvPr id="4" name="Google Shape;2677;p40">
            <a:extLst>
              <a:ext uri="{FF2B5EF4-FFF2-40B4-BE49-F238E27FC236}">
                <a16:creationId xmlns:a16="http://schemas.microsoft.com/office/drawing/2014/main" id="{5D867929-662C-42E3-B395-C88E4445A280}"/>
              </a:ext>
            </a:extLst>
          </p:cNvPr>
          <p:cNvGrpSpPr/>
          <p:nvPr/>
        </p:nvGrpSpPr>
        <p:grpSpPr>
          <a:xfrm>
            <a:off x="433841" y="620725"/>
            <a:ext cx="7715666" cy="4104788"/>
            <a:chOff x="1867475" y="1445150"/>
            <a:chExt cx="5411102" cy="2761675"/>
          </a:xfrm>
        </p:grpSpPr>
        <p:sp>
          <p:nvSpPr>
            <p:cNvPr id="5" name="Google Shape;2678;p40">
              <a:extLst>
                <a:ext uri="{FF2B5EF4-FFF2-40B4-BE49-F238E27FC236}">
                  <a16:creationId xmlns:a16="http://schemas.microsoft.com/office/drawing/2014/main" id="{F625C773-4115-4094-A416-2643D6A386DB}"/>
                </a:ext>
              </a:extLst>
            </p:cNvPr>
            <p:cNvSpPr/>
            <p:nvPr/>
          </p:nvSpPr>
          <p:spPr>
            <a:xfrm>
              <a:off x="1960012" y="1481468"/>
              <a:ext cx="149088" cy="429353"/>
            </a:xfrm>
            <a:custGeom>
              <a:avLst/>
              <a:gdLst/>
              <a:ahLst/>
              <a:cxnLst/>
              <a:rect l="l" t="t" r="r" b="b"/>
              <a:pathLst>
                <a:path w="899" h="2589" extrusionOk="0">
                  <a:moveTo>
                    <a:pt x="498" y="1"/>
                  </a:moveTo>
                  <a:cubicBezTo>
                    <a:pt x="224" y="1"/>
                    <a:pt x="1" y="224"/>
                    <a:pt x="1" y="498"/>
                  </a:cubicBezTo>
                  <a:lnTo>
                    <a:pt x="1" y="2538"/>
                  </a:lnTo>
                  <a:cubicBezTo>
                    <a:pt x="1" y="2566"/>
                    <a:pt x="25" y="2589"/>
                    <a:pt x="52" y="2589"/>
                  </a:cubicBezTo>
                  <a:cubicBezTo>
                    <a:pt x="81" y="2589"/>
                    <a:pt x="103" y="2566"/>
                    <a:pt x="103" y="2538"/>
                  </a:cubicBezTo>
                  <a:lnTo>
                    <a:pt x="103" y="498"/>
                  </a:lnTo>
                  <a:cubicBezTo>
                    <a:pt x="103" y="281"/>
                    <a:pt x="281" y="103"/>
                    <a:pt x="498" y="103"/>
                  </a:cubicBezTo>
                  <a:lnTo>
                    <a:pt x="848" y="103"/>
                  </a:lnTo>
                  <a:cubicBezTo>
                    <a:pt x="876" y="103"/>
                    <a:pt x="899" y="81"/>
                    <a:pt x="899" y="52"/>
                  </a:cubicBezTo>
                  <a:cubicBezTo>
                    <a:pt x="899" y="25"/>
                    <a:pt x="876" y="1"/>
                    <a:pt x="8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" name="Google Shape;2679;p40">
              <a:extLst>
                <a:ext uri="{FF2B5EF4-FFF2-40B4-BE49-F238E27FC236}">
                  <a16:creationId xmlns:a16="http://schemas.microsoft.com/office/drawing/2014/main" id="{9AB4255D-B6D4-4073-83EA-BDADF3589969}"/>
                </a:ext>
              </a:extLst>
            </p:cNvPr>
            <p:cNvSpPr/>
            <p:nvPr/>
          </p:nvSpPr>
          <p:spPr>
            <a:xfrm>
              <a:off x="3010093" y="1481468"/>
              <a:ext cx="149254" cy="429353"/>
            </a:xfrm>
            <a:custGeom>
              <a:avLst/>
              <a:gdLst/>
              <a:ahLst/>
              <a:cxnLst/>
              <a:rect l="l" t="t" r="r" b="b"/>
              <a:pathLst>
                <a:path w="900" h="2589" extrusionOk="0">
                  <a:moveTo>
                    <a:pt x="52" y="1"/>
                  </a:moveTo>
                  <a:cubicBezTo>
                    <a:pt x="25" y="1"/>
                    <a:pt x="1" y="25"/>
                    <a:pt x="1" y="52"/>
                  </a:cubicBezTo>
                  <a:cubicBezTo>
                    <a:pt x="1" y="81"/>
                    <a:pt x="25" y="103"/>
                    <a:pt x="52" y="103"/>
                  </a:cubicBezTo>
                  <a:lnTo>
                    <a:pt x="404" y="103"/>
                  </a:lnTo>
                  <a:cubicBezTo>
                    <a:pt x="621" y="103"/>
                    <a:pt x="797" y="281"/>
                    <a:pt x="797" y="498"/>
                  </a:cubicBezTo>
                  <a:lnTo>
                    <a:pt x="797" y="2538"/>
                  </a:lnTo>
                  <a:cubicBezTo>
                    <a:pt x="797" y="2566"/>
                    <a:pt x="819" y="2589"/>
                    <a:pt x="848" y="2589"/>
                  </a:cubicBezTo>
                  <a:cubicBezTo>
                    <a:pt x="877" y="2589"/>
                    <a:pt x="899" y="2566"/>
                    <a:pt x="899" y="2538"/>
                  </a:cubicBezTo>
                  <a:lnTo>
                    <a:pt x="899" y="498"/>
                  </a:lnTo>
                  <a:cubicBezTo>
                    <a:pt x="899" y="224"/>
                    <a:pt x="676" y="1"/>
                    <a:pt x="40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" name="Google Shape;2680;p40">
              <a:extLst>
                <a:ext uri="{FF2B5EF4-FFF2-40B4-BE49-F238E27FC236}">
                  <a16:creationId xmlns:a16="http://schemas.microsoft.com/office/drawing/2014/main" id="{578A8615-09FC-4FD1-A735-26F97DCE69FA}"/>
                </a:ext>
              </a:extLst>
            </p:cNvPr>
            <p:cNvSpPr/>
            <p:nvPr/>
          </p:nvSpPr>
          <p:spPr>
            <a:xfrm>
              <a:off x="2551387" y="2249942"/>
              <a:ext cx="4421891" cy="1956883"/>
            </a:xfrm>
            <a:custGeom>
              <a:avLst/>
              <a:gdLst/>
              <a:ahLst/>
              <a:cxnLst/>
              <a:rect l="l" t="t" r="r" b="b"/>
              <a:pathLst>
                <a:path w="26664" h="11800" extrusionOk="0">
                  <a:moveTo>
                    <a:pt x="12485" y="1"/>
                  </a:moveTo>
                  <a:cubicBezTo>
                    <a:pt x="10926" y="1"/>
                    <a:pt x="9658" y="1269"/>
                    <a:pt x="9658" y="2830"/>
                  </a:cubicBezTo>
                  <a:lnTo>
                    <a:pt x="9658" y="8970"/>
                  </a:lnTo>
                  <a:cubicBezTo>
                    <a:pt x="9658" y="10474"/>
                    <a:pt x="8434" y="11697"/>
                    <a:pt x="6930" y="11697"/>
                  </a:cubicBezTo>
                  <a:lnTo>
                    <a:pt x="2828" y="11697"/>
                  </a:lnTo>
                  <a:cubicBezTo>
                    <a:pt x="1325" y="11697"/>
                    <a:pt x="103" y="10474"/>
                    <a:pt x="103" y="8970"/>
                  </a:cubicBezTo>
                  <a:lnTo>
                    <a:pt x="103" y="6957"/>
                  </a:lnTo>
                  <a:cubicBezTo>
                    <a:pt x="103" y="6928"/>
                    <a:pt x="81" y="6906"/>
                    <a:pt x="52" y="6906"/>
                  </a:cubicBezTo>
                  <a:cubicBezTo>
                    <a:pt x="23" y="6906"/>
                    <a:pt x="1" y="6928"/>
                    <a:pt x="1" y="6957"/>
                  </a:cubicBezTo>
                  <a:lnTo>
                    <a:pt x="1" y="8970"/>
                  </a:lnTo>
                  <a:cubicBezTo>
                    <a:pt x="1" y="10531"/>
                    <a:pt x="1269" y="11800"/>
                    <a:pt x="2828" y="11800"/>
                  </a:cubicBezTo>
                  <a:lnTo>
                    <a:pt x="6928" y="11800"/>
                  </a:lnTo>
                  <a:cubicBezTo>
                    <a:pt x="8489" y="11800"/>
                    <a:pt x="9760" y="10527"/>
                    <a:pt x="9760" y="8970"/>
                  </a:cubicBezTo>
                  <a:lnTo>
                    <a:pt x="9760" y="2830"/>
                  </a:lnTo>
                  <a:cubicBezTo>
                    <a:pt x="9760" y="1327"/>
                    <a:pt x="10981" y="103"/>
                    <a:pt x="12485" y="103"/>
                  </a:cubicBezTo>
                  <a:lnTo>
                    <a:pt x="17657" y="103"/>
                  </a:lnTo>
                  <a:cubicBezTo>
                    <a:pt x="19161" y="103"/>
                    <a:pt x="20382" y="1327"/>
                    <a:pt x="20382" y="2830"/>
                  </a:cubicBezTo>
                  <a:lnTo>
                    <a:pt x="20382" y="7143"/>
                  </a:lnTo>
                  <a:cubicBezTo>
                    <a:pt x="20382" y="8704"/>
                    <a:pt x="21651" y="9973"/>
                    <a:pt x="23212" y="9973"/>
                  </a:cubicBezTo>
                  <a:lnTo>
                    <a:pt x="26612" y="9973"/>
                  </a:lnTo>
                  <a:cubicBezTo>
                    <a:pt x="26641" y="9973"/>
                    <a:pt x="26663" y="9950"/>
                    <a:pt x="26663" y="9921"/>
                  </a:cubicBezTo>
                  <a:cubicBezTo>
                    <a:pt x="26663" y="9893"/>
                    <a:pt x="26641" y="9870"/>
                    <a:pt x="26612" y="9870"/>
                  </a:cubicBezTo>
                  <a:lnTo>
                    <a:pt x="23212" y="9870"/>
                  </a:lnTo>
                  <a:cubicBezTo>
                    <a:pt x="21708" y="9870"/>
                    <a:pt x="20485" y="8647"/>
                    <a:pt x="20485" y="7143"/>
                  </a:cubicBezTo>
                  <a:lnTo>
                    <a:pt x="20485" y="2830"/>
                  </a:lnTo>
                  <a:cubicBezTo>
                    <a:pt x="20485" y="1269"/>
                    <a:pt x="19216" y="1"/>
                    <a:pt x="17657" y="1"/>
                  </a:cubicBezTo>
                  <a:close/>
                </a:path>
              </a:pathLst>
            </a:custGeom>
            <a:gradFill>
              <a:gsLst>
                <a:gs pos="0">
                  <a:schemeClr val="lt2"/>
                </a:gs>
                <a:gs pos="20000">
                  <a:schemeClr val="accent1"/>
                </a:gs>
                <a:gs pos="39000">
                  <a:schemeClr val="accent2"/>
                </a:gs>
                <a:gs pos="63000">
                  <a:schemeClr val="accent3"/>
                </a:gs>
                <a:gs pos="84000">
                  <a:schemeClr val="accent4"/>
                </a:gs>
                <a:gs pos="100000">
                  <a:schemeClr val="accent5"/>
                </a:gs>
              </a:gsLst>
              <a:lin ang="0" scaled="0"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2681;p40">
              <a:extLst>
                <a:ext uri="{FF2B5EF4-FFF2-40B4-BE49-F238E27FC236}">
                  <a16:creationId xmlns:a16="http://schemas.microsoft.com/office/drawing/2014/main" id="{A54093DF-02F4-4856-82C7-070BF564872F}"/>
                </a:ext>
              </a:extLst>
            </p:cNvPr>
            <p:cNvSpPr/>
            <p:nvPr/>
          </p:nvSpPr>
          <p:spPr>
            <a:xfrm>
              <a:off x="1867475" y="1901857"/>
              <a:ext cx="1385075" cy="1354229"/>
            </a:xfrm>
            <a:custGeom>
              <a:avLst/>
              <a:gdLst/>
              <a:ahLst/>
              <a:cxnLst/>
              <a:rect l="l" t="t" r="r" b="b"/>
              <a:pathLst>
                <a:path w="8352" h="8166" extrusionOk="0">
                  <a:moveTo>
                    <a:pt x="610" y="1"/>
                  </a:moveTo>
                  <a:cubicBezTo>
                    <a:pt x="272" y="1"/>
                    <a:pt x="0" y="275"/>
                    <a:pt x="0" y="612"/>
                  </a:cubicBezTo>
                  <a:lnTo>
                    <a:pt x="0" y="3990"/>
                  </a:lnTo>
                  <a:cubicBezTo>
                    <a:pt x="0" y="6292"/>
                    <a:pt x="1874" y="8166"/>
                    <a:pt x="4176" y="8166"/>
                  </a:cubicBezTo>
                  <a:cubicBezTo>
                    <a:pt x="6478" y="8166"/>
                    <a:pt x="8350" y="6292"/>
                    <a:pt x="8352" y="3990"/>
                  </a:cubicBezTo>
                  <a:lnTo>
                    <a:pt x="8352" y="612"/>
                  </a:lnTo>
                  <a:cubicBezTo>
                    <a:pt x="8352" y="275"/>
                    <a:pt x="8078" y="1"/>
                    <a:pt x="7740" y="1"/>
                  </a:cubicBezTo>
                  <a:cubicBezTo>
                    <a:pt x="7402" y="1"/>
                    <a:pt x="7128" y="275"/>
                    <a:pt x="7128" y="612"/>
                  </a:cubicBezTo>
                  <a:lnTo>
                    <a:pt x="7128" y="3990"/>
                  </a:lnTo>
                  <a:cubicBezTo>
                    <a:pt x="7128" y="5619"/>
                    <a:pt x="5805" y="6945"/>
                    <a:pt x="4176" y="6945"/>
                  </a:cubicBezTo>
                  <a:cubicBezTo>
                    <a:pt x="2545" y="6945"/>
                    <a:pt x="1222" y="5619"/>
                    <a:pt x="1222" y="3990"/>
                  </a:cubicBezTo>
                  <a:lnTo>
                    <a:pt x="1222" y="612"/>
                  </a:lnTo>
                  <a:cubicBezTo>
                    <a:pt x="1222" y="275"/>
                    <a:pt x="947" y="1"/>
                    <a:pt x="6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2682;p40">
              <a:extLst>
                <a:ext uri="{FF2B5EF4-FFF2-40B4-BE49-F238E27FC236}">
                  <a16:creationId xmlns:a16="http://schemas.microsoft.com/office/drawing/2014/main" id="{52F1C542-4465-4FB8-BEFC-3EDA9E8285FD}"/>
                </a:ext>
              </a:extLst>
            </p:cNvPr>
            <p:cNvSpPr/>
            <p:nvPr/>
          </p:nvSpPr>
          <p:spPr>
            <a:xfrm>
              <a:off x="2034639" y="1905339"/>
              <a:ext cx="1217579" cy="1350746"/>
            </a:xfrm>
            <a:custGeom>
              <a:avLst/>
              <a:gdLst/>
              <a:ahLst/>
              <a:cxnLst/>
              <a:rect l="l" t="t" r="r" b="b"/>
              <a:pathLst>
                <a:path w="7342" h="8145" extrusionOk="0">
                  <a:moveTo>
                    <a:pt x="6879" y="0"/>
                  </a:moveTo>
                  <a:lnTo>
                    <a:pt x="6879" y="0"/>
                  </a:lnTo>
                  <a:cubicBezTo>
                    <a:pt x="6892" y="49"/>
                    <a:pt x="6900" y="98"/>
                    <a:pt x="6900" y="149"/>
                  </a:cubicBezTo>
                  <a:lnTo>
                    <a:pt x="6900" y="3527"/>
                  </a:lnTo>
                  <a:cubicBezTo>
                    <a:pt x="6900" y="5829"/>
                    <a:pt x="5024" y="7703"/>
                    <a:pt x="2722" y="7703"/>
                  </a:cubicBezTo>
                  <a:cubicBezTo>
                    <a:pt x="1685" y="7703"/>
                    <a:pt x="733" y="7320"/>
                    <a:pt x="1" y="6690"/>
                  </a:cubicBezTo>
                  <a:lnTo>
                    <a:pt x="1" y="6690"/>
                  </a:lnTo>
                  <a:cubicBezTo>
                    <a:pt x="768" y="7580"/>
                    <a:pt x="1902" y="8145"/>
                    <a:pt x="3166" y="8145"/>
                  </a:cubicBezTo>
                  <a:cubicBezTo>
                    <a:pt x="5468" y="8145"/>
                    <a:pt x="7342" y="6271"/>
                    <a:pt x="7342" y="3969"/>
                  </a:cubicBezTo>
                  <a:lnTo>
                    <a:pt x="7342" y="591"/>
                  </a:lnTo>
                  <a:cubicBezTo>
                    <a:pt x="7342" y="305"/>
                    <a:pt x="7145" y="68"/>
                    <a:pt x="6879" y="0"/>
                  </a:cubicBezTo>
                  <a:close/>
                </a:path>
              </a:pathLst>
            </a:custGeom>
            <a:solidFill>
              <a:srgbClr val="606060">
                <a:alpha val="155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" name="Google Shape;2683;p40">
              <a:extLst>
                <a:ext uri="{FF2B5EF4-FFF2-40B4-BE49-F238E27FC236}">
                  <a16:creationId xmlns:a16="http://schemas.microsoft.com/office/drawing/2014/main" id="{6D633C37-6928-43EA-9E9F-6195A3111D87}"/>
                </a:ext>
              </a:extLst>
            </p:cNvPr>
            <p:cNvSpPr/>
            <p:nvPr/>
          </p:nvSpPr>
          <p:spPr>
            <a:xfrm>
              <a:off x="2388535" y="3235328"/>
              <a:ext cx="342952" cy="100498"/>
            </a:xfrm>
            <a:custGeom>
              <a:avLst/>
              <a:gdLst/>
              <a:ahLst/>
              <a:cxnLst/>
              <a:rect l="l" t="t" r="r" b="b"/>
              <a:pathLst>
                <a:path w="2068" h="606" extrusionOk="0">
                  <a:moveTo>
                    <a:pt x="19" y="0"/>
                  </a:moveTo>
                  <a:cubicBezTo>
                    <a:pt x="5" y="39"/>
                    <a:pt x="1" y="82"/>
                    <a:pt x="1" y="125"/>
                  </a:cubicBezTo>
                  <a:cubicBezTo>
                    <a:pt x="1" y="389"/>
                    <a:pt x="218" y="606"/>
                    <a:pt x="482" y="606"/>
                  </a:cubicBezTo>
                  <a:lnTo>
                    <a:pt x="1586" y="606"/>
                  </a:lnTo>
                  <a:cubicBezTo>
                    <a:pt x="1848" y="606"/>
                    <a:pt x="2067" y="389"/>
                    <a:pt x="2067" y="125"/>
                  </a:cubicBezTo>
                  <a:cubicBezTo>
                    <a:pt x="2067" y="82"/>
                    <a:pt x="2059" y="39"/>
                    <a:pt x="2049" y="0"/>
                  </a:cubicBezTo>
                  <a:cubicBezTo>
                    <a:pt x="1721" y="82"/>
                    <a:pt x="1382" y="125"/>
                    <a:pt x="1034" y="125"/>
                  </a:cubicBezTo>
                  <a:cubicBezTo>
                    <a:pt x="682" y="125"/>
                    <a:pt x="342" y="82"/>
                    <a:pt x="1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2684;p40">
              <a:extLst>
                <a:ext uri="{FF2B5EF4-FFF2-40B4-BE49-F238E27FC236}">
                  <a16:creationId xmlns:a16="http://schemas.microsoft.com/office/drawing/2014/main" id="{3C9883D5-E8BB-4F1E-8FA9-895B4D6163C3}"/>
                </a:ext>
              </a:extLst>
            </p:cNvPr>
            <p:cNvSpPr/>
            <p:nvPr/>
          </p:nvSpPr>
          <p:spPr>
            <a:xfrm>
              <a:off x="2400476" y="3235328"/>
              <a:ext cx="330680" cy="100498"/>
            </a:xfrm>
            <a:custGeom>
              <a:avLst/>
              <a:gdLst/>
              <a:ahLst/>
              <a:cxnLst/>
              <a:rect l="l" t="t" r="r" b="b"/>
              <a:pathLst>
                <a:path w="1994" h="606" extrusionOk="0">
                  <a:moveTo>
                    <a:pt x="1975" y="0"/>
                  </a:moveTo>
                  <a:cubicBezTo>
                    <a:pt x="1860" y="29"/>
                    <a:pt x="1743" y="51"/>
                    <a:pt x="1627" y="72"/>
                  </a:cubicBezTo>
                  <a:cubicBezTo>
                    <a:pt x="1557" y="254"/>
                    <a:pt x="1383" y="385"/>
                    <a:pt x="1179" y="385"/>
                  </a:cubicBezTo>
                  <a:lnTo>
                    <a:pt x="74" y="385"/>
                  </a:lnTo>
                  <a:cubicBezTo>
                    <a:pt x="49" y="385"/>
                    <a:pt x="23" y="381"/>
                    <a:pt x="0" y="377"/>
                  </a:cubicBezTo>
                  <a:lnTo>
                    <a:pt x="0" y="377"/>
                  </a:lnTo>
                  <a:cubicBezTo>
                    <a:pt x="84" y="514"/>
                    <a:pt x="236" y="606"/>
                    <a:pt x="408" y="606"/>
                  </a:cubicBezTo>
                  <a:lnTo>
                    <a:pt x="1512" y="606"/>
                  </a:lnTo>
                  <a:cubicBezTo>
                    <a:pt x="1774" y="606"/>
                    <a:pt x="1993" y="389"/>
                    <a:pt x="1993" y="125"/>
                  </a:cubicBezTo>
                  <a:cubicBezTo>
                    <a:pt x="1993" y="82"/>
                    <a:pt x="1985" y="41"/>
                    <a:pt x="1975" y="0"/>
                  </a:cubicBezTo>
                  <a:close/>
                </a:path>
              </a:pathLst>
            </a:custGeom>
            <a:solidFill>
              <a:srgbClr val="F8FBFC">
                <a:alpha val="391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2685;p40">
              <a:extLst>
                <a:ext uri="{FF2B5EF4-FFF2-40B4-BE49-F238E27FC236}">
                  <a16:creationId xmlns:a16="http://schemas.microsoft.com/office/drawing/2014/main" id="{6ED21C7C-3B63-42FB-874C-E29D14C68440}"/>
                </a:ext>
              </a:extLst>
            </p:cNvPr>
            <p:cNvSpPr/>
            <p:nvPr/>
          </p:nvSpPr>
          <p:spPr>
            <a:xfrm>
              <a:off x="2100145" y="1445482"/>
              <a:ext cx="127695" cy="89884"/>
            </a:xfrm>
            <a:custGeom>
              <a:avLst/>
              <a:gdLst/>
              <a:ahLst/>
              <a:cxnLst/>
              <a:rect l="l" t="t" r="r" b="b"/>
              <a:pathLst>
                <a:path w="770" h="542" extrusionOk="0">
                  <a:moveTo>
                    <a:pt x="166" y="1"/>
                  </a:moveTo>
                  <a:cubicBezTo>
                    <a:pt x="76" y="1"/>
                    <a:pt x="1" y="75"/>
                    <a:pt x="1" y="167"/>
                  </a:cubicBezTo>
                  <a:lnTo>
                    <a:pt x="1" y="375"/>
                  </a:lnTo>
                  <a:cubicBezTo>
                    <a:pt x="1" y="463"/>
                    <a:pt x="74" y="541"/>
                    <a:pt x="166" y="541"/>
                  </a:cubicBezTo>
                  <a:lnTo>
                    <a:pt x="500" y="541"/>
                  </a:lnTo>
                  <a:cubicBezTo>
                    <a:pt x="647" y="541"/>
                    <a:pt x="770" y="418"/>
                    <a:pt x="770" y="273"/>
                  </a:cubicBezTo>
                  <a:cubicBezTo>
                    <a:pt x="770" y="124"/>
                    <a:pt x="647" y="1"/>
                    <a:pt x="50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2686;p40">
              <a:extLst>
                <a:ext uri="{FF2B5EF4-FFF2-40B4-BE49-F238E27FC236}">
                  <a16:creationId xmlns:a16="http://schemas.microsoft.com/office/drawing/2014/main" id="{8C671F7F-9799-4392-870A-1A193D1AE693}"/>
                </a:ext>
              </a:extLst>
            </p:cNvPr>
            <p:cNvSpPr/>
            <p:nvPr/>
          </p:nvSpPr>
          <p:spPr>
            <a:xfrm>
              <a:off x="2100145" y="1448301"/>
              <a:ext cx="127695" cy="87396"/>
            </a:xfrm>
            <a:custGeom>
              <a:avLst/>
              <a:gdLst/>
              <a:ahLst/>
              <a:cxnLst/>
              <a:rect l="l" t="t" r="r" b="b"/>
              <a:pathLst>
                <a:path w="770" h="527" extrusionOk="0">
                  <a:moveTo>
                    <a:pt x="588" y="0"/>
                  </a:moveTo>
                  <a:lnTo>
                    <a:pt x="588" y="0"/>
                  </a:lnTo>
                  <a:cubicBezTo>
                    <a:pt x="598" y="27"/>
                    <a:pt x="604" y="56"/>
                    <a:pt x="604" y="88"/>
                  </a:cubicBezTo>
                  <a:cubicBezTo>
                    <a:pt x="604" y="238"/>
                    <a:pt x="482" y="360"/>
                    <a:pt x="332" y="360"/>
                  </a:cubicBezTo>
                  <a:lnTo>
                    <a:pt x="1" y="360"/>
                  </a:lnTo>
                  <a:cubicBezTo>
                    <a:pt x="1" y="452"/>
                    <a:pt x="76" y="526"/>
                    <a:pt x="166" y="526"/>
                  </a:cubicBezTo>
                  <a:lnTo>
                    <a:pt x="500" y="526"/>
                  </a:lnTo>
                  <a:cubicBezTo>
                    <a:pt x="647" y="526"/>
                    <a:pt x="770" y="403"/>
                    <a:pt x="770" y="256"/>
                  </a:cubicBezTo>
                  <a:cubicBezTo>
                    <a:pt x="770" y="135"/>
                    <a:pt x="694" y="35"/>
                    <a:pt x="588" y="0"/>
                  </a:cubicBezTo>
                  <a:close/>
                </a:path>
              </a:pathLst>
            </a:custGeom>
            <a:solidFill>
              <a:srgbClr val="F8FBFC">
                <a:alpha val="391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2687;p40">
              <a:extLst>
                <a:ext uri="{FF2B5EF4-FFF2-40B4-BE49-F238E27FC236}">
                  <a16:creationId xmlns:a16="http://schemas.microsoft.com/office/drawing/2014/main" id="{3607C6DB-369F-40C5-845B-8DDD26ACB383}"/>
                </a:ext>
              </a:extLst>
            </p:cNvPr>
            <p:cNvSpPr/>
            <p:nvPr/>
          </p:nvSpPr>
          <p:spPr>
            <a:xfrm>
              <a:off x="2891354" y="1445482"/>
              <a:ext cx="128192" cy="89884"/>
            </a:xfrm>
            <a:custGeom>
              <a:avLst/>
              <a:gdLst/>
              <a:ahLst/>
              <a:cxnLst/>
              <a:rect l="l" t="t" r="r" b="b"/>
              <a:pathLst>
                <a:path w="773" h="542" extrusionOk="0">
                  <a:moveTo>
                    <a:pt x="273" y="1"/>
                  </a:moveTo>
                  <a:cubicBezTo>
                    <a:pt x="124" y="1"/>
                    <a:pt x="1" y="124"/>
                    <a:pt x="1" y="273"/>
                  </a:cubicBezTo>
                  <a:cubicBezTo>
                    <a:pt x="1" y="418"/>
                    <a:pt x="124" y="541"/>
                    <a:pt x="273" y="541"/>
                  </a:cubicBezTo>
                  <a:lnTo>
                    <a:pt x="604" y="541"/>
                  </a:lnTo>
                  <a:cubicBezTo>
                    <a:pt x="696" y="541"/>
                    <a:pt x="772" y="463"/>
                    <a:pt x="772" y="375"/>
                  </a:cubicBezTo>
                  <a:lnTo>
                    <a:pt x="772" y="167"/>
                  </a:lnTo>
                  <a:cubicBezTo>
                    <a:pt x="772" y="75"/>
                    <a:pt x="694" y="1"/>
                    <a:pt x="60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2688;p40">
              <a:extLst>
                <a:ext uri="{FF2B5EF4-FFF2-40B4-BE49-F238E27FC236}">
                  <a16:creationId xmlns:a16="http://schemas.microsoft.com/office/drawing/2014/main" id="{B251AAA7-FA6B-4310-995A-EC243C41F568}"/>
                </a:ext>
              </a:extLst>
            </p:cNvPr>
            <p:cNvSpPr/>
            <p:nvPr/>
          </p:nvSpPr>
          <p:spPr>
            <a:xfrm>
              <a:off x="2893841" y="1445150"/>
              <a:ext cx="125041" cy="90216"/>
            </a:xfrm>
            <a:custGeom>
              <a:avLst/>
              <a:gdLst/>
              <a:ahLst/>
              <a:cxnLst/>
              <a:rect l="l" t="t" r="r" b="b"/>
              <a:pathLst>
                <a:path w="754" h="544" extrusionOk="0">
                  <a:moveTo>
                    <a:pt x="587" y="1"/>
                  </a:moveTo>
                  <a:lnTo>
                    <a:pt x="587" y="207"/>
                  </a:lnTo>
                  <a:cubicBezTo>
                    <a:pt x="587" y="300"/>
                    <a:pt x="512" y="373"/>
                    <a:pt x="422" y="373"/>
                  </a:cubicBezTo>
                  <a:lnTo>
                    <a:pt x="88" y="373"/>
                  </a:lnTo>
                  <a:cubicBezTo>
                    <a:pt x="57" y="373"/>
                    <a:pt x="27" y="367"/>
                    <a:pt x="0" y="359"/>
                  </a:cubicBezTo>
                  <a:lnTo>
                    <a:pt x="0" y="359"/>
                  </a:lnTo>
                  <a:cubicBezTo>
                    <a:pt x="37" y="463"/>
                    <a:pt x="137" y="543"/>
                    <a:pt x="256" y="543"/>
                  </a:cubicBezTo>
                  <a:lnTo>
                    <a:pt x="587" y="543"/>
                  </a:lnTo>
                  <a:cubicBezTo>
                    <a:pt x="679" y="543"/>
                    <a:pt x="753" y="465"/>
                    <a:pt x="753" y="377"/>
                  </a:cubicBezTo>
                  <a:lnTo>
                    <a:pt x="753" y="169"/>
                  </a:lnTo>
                  <a:cubicBezTo>
                    <a:pt x="753" y="77"/>
                    <a:pt x="679" y="1"/>
                    <a:pt x="587" y="1"/>
                  </a:cubicBezTo>
                  <a:close/>
                </a:path>
              </a:pathLst>
            </a:custGeom>
            <a:solidFill>
              <a:srgbClr val="F8FBFC">
                <a:alpha val="391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2689;p40">
              <a:extLst>
                <a:ext uri="{FF2B5EF4-FFF2-40B4-BE49-F238E27FC236}">
                  <a16:creationId xmlns:a16="http://schemas.microsoft.com/office/drawing/2014/main" id="{62626AF8-E2A8-4930-8E0D-ABBFD8B9A8B1}"/>
                </a:ext>
              </a:extLst>
            </p:cNvPr>
            <p:cNvSpPr/>
            <p:nvPr/>
          </p:nvSpPr>
          <p:spPr>
            <a:xfrm>
              <a:off x="2473444" y="3335657"/>
              <a:ext cx="173134" cy="67993"/>
            </a:xfrm>
            <a:custGeom>
              <a:avLst/>
              <a:gdLst/>
              <a:ahLst/>
              <a:cxnLst/>
              <a:rect l="l" t="t" r="r" b="b"/>
              <a:pathLst>
                <a:path w="1044" h="410" extrusionOk="0">
                  <a:moveTo>
                    <a:pt x="0" y="1"/>
                  </a:moveTo>
                  <a:cubicBezTo>
                    <a:pt x="58" y="236"/>
                    <a:pt x="268" y="410"/>
                    <a:pt x="522" y="410"/>
                  </a:cubicBezTo>
                  <a:cubicBezTo>
                    <a:pt x="774" y="410"/>
                    <a:pt x="986" y="236"/>
                    <a:pt x="104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2690;p40">
              <a:extLst>
                <a:ext uri="{FF2B5EF4-FFF2-40B4-BE49-F238E27FC236}">
                  <a16:creationId xmlns:a16="http://schemas.microsoft.com/office/drawing/2014/main" id="{E722D316-5473-493A-8768-2BFAAC432F42}"/>
                </a:ext>
              </a:extLst>
            </p:cNvPr>
            <p:cNvSpPr/>
            <p:nvPr/>
          </p:nvSpPr>
          <p:spPr>
            <a:xfrm>
              <a:off x="2497159" y="3335657"/>
              <a:ext cx="149088" cy="68325"/>
            </a:xfrm>
            <a:custGeom>
              <a:avLst/>
              <a:gdLst/>
              <a:ahLst/>
              <a:cxnLst/>
              <a:rect l="l" t="t" r="r" b="b"/>
              <a:pathLst>
                <a:path w="899" h="412" extrusionOk="0">
                  <a:moveTo>
                    <a:pt x="690" y="1"/>
                  </a:moveTo>
                  <a:cubicBezTo>
                    <a:pt x="602" y="177"/>
                    <a:pt x="420" y="302"/>
                    <a:pt x="209" y="302"/>
                  </a:cubicBezTo>
                  <a:cubicBezTo>
                    <a:pt x="135" y="302"/>
                    <a:pt x="64" y="285"/>
                    <a:pt x="0" y="259"/>
                  </a:cubicBezTo>
                  <a:lnTo>
                    <a:pt x="0" y="259"/>
                  </a:lnTo>
                  <a:cubicBezTo>
                    <a:pt x="97" y="355"/>
                    <a:pt x="230" y="412"/>
                    <a:pt x="377" y="412"/>
                  </a:cubicBezTo>
                  <a:cubicBezTo>
                    <a:pt x="629" y="412"/>
                    <a:pt x="841" y="238"/>
                    <a:pt x="899" y="3"/>
                  </a:cubicBezTo>
                  <a:lnTo>
                    <a:pt x="690" y="3"/>
                  </a:lnTo>
                  <a:lnTo>
                    <a:pt x="690" y="1"/>
                  </a:lnTo>
                  <a:close/>
                </a:path>
              </a:pathLst>
            </a:custGeom>
            <a:solidFill>
              <a:srgbClr val="F8FBFC">
                <a:alpha val="3911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2691;p40">
              <a:extLst>
                <a:ext uri="{FF2B5EF4-FFF2-40B4-BE49-F238E27FC236}">
                  <a16:creationId xmlns:a16="http://schemas.microsoft.com/office/drawing/2014/main" id="{A4D8EE60-479F-48B7-A1D3-2553AE5DCB4A}"/>
                </a:ext>
              </a:extLst>
            </p:cNvPr>
            <p:cNvSpPr/>
            <p:nvPr/>
          </p:nvSpPr>
          <p:spPr>
            <a:xfrm>
              <a:off x="6862490" y="3687225"/>
              <a:ext cx="415755" cy="415755"/>
            </a:xfrm>
            <a:custGeom>
              <a:avLst/>
              <a:gdLst/>
              <a:ahLst/>
              <a:cxnLst/>
              <a:rect l="l" t="t" r="r" b="b"/>
              <a:pathLst>
                <a:path w="2507" h="2507" extrusionOk="0">
                  <a:moveTo>
                    <a:pt x="1254" y="0"/>
                  </a:moveTo>
                  <a:cubicBezTo>
                    <a:pt x="561" y="0"/>
                    <a:pt x="0" y="563"/>
                    <a:pt x="0" y="1254"/>
                  </a:cubicBezTo>
                  <a:cubicBezTo>
                    <a:pt x="0" y="1946"/>
                    <a:pt x="561" y="2507"/>
                    <a:pt x="1254" y="2507"/>
                  </a:cubicBezTo>
                  <a:cubicBezTo>
                    <a:pt x="1946" y="2507"/>
                    <a:pt x="2507" y="1946"/>
                    <a:pt x="2507" y="1254"/>
                  </a:cubicBezTo>
                  <a:cubicBezTo>
                    <a:pt x="2507" y="563"/>
                    <a:pt x="1946" y="0"/>
                    <a:pt x="1254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2692;p40">
              <a:extLst>
                <a:ext uri="{FF2B5EF4-FFF2-40B4-BE49-F238E27FC236}">
                  <a16:creationId xmlns:a16="http://schemas.microsoft.com/office/drawing/2014/main" id="{F4EAE7BE-72BF-4ADB-955C-F0151D035CF6}"/>
                </a:ext>
              </a:extLst>
            </p:cNvPr>
            <p:cNvSpPr/>
            <p:nvPr/>
          </p:nvSpPr>
          <p:spPr>
            <a:xfrm>
              <a:off x="6898477" y="3723543"/>
              <a:ext cx="380100" cy="379768"/>
            </a:xfrm>
            <a:custGeom>
              <a:avLst/>
              <a:gdLst/>
              <a:ahLst/>
              <a:cxnLst/>
              <a:rect l="l" t="t" r="r" b="b"/>
              <a:pathLst>
                <a:path w="2292" h="2290" extrusionOk="0">
                  <a:moveTo>
                    <a:pt x="1739" y="0"/>
                  </a:moveTo>
                  <a:lnTo>
                    <a:pt x="1739" y="0"/>
                  </a:lnTo>
                  <a:cubicBezTo>
                    <a:pt x="1878" y="203"/>
                    <a:pt x="1958" y="442"/>
                    <a:pt x="1958" y="704"/>
                  </a:cubicBezTo>
                  <a:cubicBezTo>
                    <a:pt x="1958" y="1396"/>
                    <a:pt x="1396" y="1956"/>
                    <a:pt x="704" y="1956"/>
                  </a:cubicBezTo>
                  <a:cubicBezTo>
                    <a:pt x="444" y="1956"/>
                    <a:pt x="201" y="1876"/>
                    <a:pt x="0" y="1739"/>
                  </a:cubicBezTo>
                  <a:lnTo>
                    <a:pt x="0" y="1739"/>
                  </a:lnTo>
                  <a:cubicBezTo>
                    <a:pt x="225" y="2071"/>
                    <a:pt x="608" y="2290"/>
                    <a:pt x="1040" y="2290"/>
                  </a:cubicBezTo>
                  <a:cubicBezTo>
                    <a:pt x="1733" y="2290"/>
                    <a:pt x="2292" y="1727"/>
                    <a:pt x="2292" y="1035"/>
                  </a:cubicBezTo>
                  <a:cubicBezTo>
                    <a:pt x="2290" y="604"/>
                    <a:pt x="2073" y="225"/>
                    <a:pt x="1739" y="0"/>
                  </a:cubicBezTo>
                  <a:close/>
                </a:path>
              </a:pathLst>
            </a:custGeom>
            <a:solidFill>
              <a:srgbClr val="606060">
                <a:alpha val="155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693;p40">
              <a:extLst>
                <a:ext uri="{FF2B5EF4-FFF2-40B4-BE49-F238E27FC236}">
                  <a16:creationId xmlns:a16="http://schemas.microsoft.com/office/drawing/2014/main" id="{283F05EF-8F59-4D08-9EE3-2D750C39EB4B}"/>
                </a:ext>
              </a:extLst>
            </p:cNvPr>
            <p:cNvSpPr/>
            <p:nvPr/>
          </p:nvSpPr>
          <p:spPr>
            <a:xfrm>
              <a:off x="6964314" y="3789379"/>
              <a:ext cx="212106" cy="212106"/>
            </a:xfrm>
            <a:custGeom>
              <a:avLst/>
              <a:gdLst/>
              <a:ahLst/>
              <a:cxnLst/>
              <a:rect l="l" t="t" r="r" b="b"/>
              <a:pathLst>
                <a:path w="1279" h="1279" extrusionOk="0">
                  <a:moveTo>
                    <a:pt x="640" y="0"/>
                  </a:moveTo>
                  <a:cubicBezTo>
                    <a:pt x="287" y="0"/>
                    <a:pt x="0" y="287"/>
                    <a:pt x="0" y="638"/>
                  </a:cubicBezTo>
                  <a:cubicBezTo>
                    <a:pt x="0" y="992"/>
                    <a:pt x="287" y="1279"/>
                    <a:pt x="640" y="1279"/>
                  </a:cubicBezTo>
                  <a:cubicBezTo>
                    <a:pt x="992" y="1279"/>
                    <a:pt x="1279" y="992"/>
                    <a:pt x="1279" y="638"/>
                  </a:cubicBezTo>
                  <a:cubicBezTo>
                    <a:pt x="1279" y="287"/>
                    <a:pt x="992" y="0"/>
                    <a:pt x="640" y="0"/>
                  </a:cubicBezTo>
                  <a:close/>
                </a:path>
              </a:pathLst>
            </a:custGeom>
            <a:solidFill>
              <a:srgbClr val="EFEFE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694;p40">
              <a:extLst>
                <a:ext uri="{FF2B5EF4-FFF2-40B4-BE49-F238E27FC236}">
                  <a16:creationId xmlns:a16="http://schemas.microsoft.com/office/drawing/2014/main" id="{774835E5-6879-4F09-B750-F01A1BBC654D}"/>
                </a:ext>
              </a:extLst>
            </p:cNvPr>
            <p:cNvSpPr/>
            <p:nvPr/>
          </p:nvSpPr>
          <p:spPr>
            <a:xfrm>
              <a:off x="6975757" y="3801153"/>
              <a:ext cx="200663" cy="200332"/>
            </a:xfrm>
            <a:custGeom>
              <a:avLst/>
              <a:gdLst/>
              <a:ahLst/>
              <a:cxnLst/>
              <a:rect l="l" t="t" r="r" b="b"/>
              <a:pathLst>
                <a:path w="1210" h="1208" extrusionOk="0">
                  <a:moveTo>
                    <a:pt x="860" y="1"/>
                  </a:moveTo>
                  <a:lnTo>
                    <a:pt x="860" y="1"/>
                  </a:lnTo>
                  <a:cubicBezTo>
                    <a:pt x="905" y="87"/>
                    <a:pt x="932" y="187"/>
                    <a:pt x="932" y="291"/>
                  </a:cubicBezTo>
                  <a:cubicBezTo>
                    <a:pt x="932" y="645"/>
                    <a:pt x="645" y="932"/>
                    <a:pt x="291" y="932"/>
                  </a:cubicBezTo>
                  <a:cubicBezTo>
                    <a:pt x="187" y="932"/>
                    <a:pt x="87" y="905"/>
                    <a:pt x="1" y="860"/>
                  </a:cubicBezTo>
                  <a:lnTo>
                    <a:pt x="1" y="860"/>
                  </a:lnTo>
                  <a:cubicBezTo>
                    <a:pt x="107" y="1067"/>
                    <a:pt x="322" y="1208"/>
                    <a:pt x="571" y="1208"/>
                  </a:cubicBezTo>
                  <a:cubicBezTo>
                    <a:pt x="923" y="1208"/>
                    <a:pt x="1210" y="921"/>
                    <a:pt x="1210" y="567"/>
                  </a:cubicBezTo>
                  <a:cubicBezTo>
                    <a:pt x="1210" y="320"/>
                    <a:pt x="1067" y="105"/>
                    <a:pt x="860" y="1"/>
                  </a:cubicBezTo>
                  <a:close/>
                </a:path>
              </a:pathLst>
            </a:custGeom>
            <a:solidFill>
              <a:srgbClr val="D9D9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695;p40">
              <a:extLst>
                <a:ext uri="{FF2B5EF4-FFF2-40B4-BE49-F238E27FC236}">
                  <a16:creationId xmlns:a16="http://schemas.microsoft.com/office/drawing/2014/main" id="{5F168518-748A-494D-92C8-37907B66B960}"/>
                </a:ext>
              </a:extLst>
            </p:cNvPr>
            <p:cNvSpPr/>
            <p:nvPr/>
          </p:nvSpPr>
          <p:spPr>
            <a:xfrm>
              <a:off x="1867475" y="1901857"/>
              <a:ext cx="1385075" cy="1354229"/>
            </a:xfrm>
            <a:custGeom>
              <a:avLst/>
              <a:gdLst/>
              <a:ahLst/>
              <a:cxnLst/>
              <a:rect l="l" t="t" r="r" b="b"/>
              <a:pathLst>
                <a:path w="8352" h="8166" extrusionOk="0">
                  <a:moveTo>
                    <a:pt x="7542" y="35"/>
                  </a:moveTo>
                  <a:lnTo>
                    <a:pt x="7542" y="35"/>
                  </a:lnTo>
                  <a:cubicBezTo>
                    <a:pt x="7466" y="60"/>
                    <a:pt x="7397" y="101"/>
                    <a:pt x="7338" y="152"/>
                  </a:cubicBezTo>
                  <a:lnTo>
                    <a:pt x="7338" y="152"/>
                  </a:lnTo>
                  <a:cubicBezTo>
                    <a:pt x="7388" y="109"/>
                    <a:pt x="7443" y="75"/>
                    <a:pt x="7503" y="50"/>
                  </a:cubicBezTo>
                  <a:cubicBezTo>
                    <a:pt x="7516" y="44"/>
                    <a:pt x="7529" y="39"/>
                    <a:pt x="7542" y="35"/>
                  </a:cubicBezTo>
                  <a:close/>
                  <a:moveTo>
                    <a:pt x="7338" y="152"/>
                  </a:moveTo>
                  <a:cubicBezTo>
                    <a:pt x="7328" y="160"/>
                    <a:pt x="7318" y="169"/>
                    <a:pt x="7308" y="179"/>
                  </a:cubicBezTo>
                  <a:cubicBezTo>
                    <a:pt x="7305" y="182"/>
                    <a:pt x="7301" y="186"/>
                    <a:pt x="7298" y="190"/>
                  </a:cubicBezTo>
                  <a:lnTo>
                    <a:pt x="7298" y="190"/>
                  </a:lnTo>
                  <a:cubicBezTo>
                    <a:pt x="7311" y="177"/>
                    <a:pt x="7324" y="164"/>
                    <a:pt x="7338" y="152"/>
                  </a:cubicBezTo>
                  <a:close/>
                  <a:moveTo>
                    <a:pt x="0" y="3990"/>
                  </a:moveTo>
                  <a:lnTo>
                    <a:pt x="0" y="3992"/>
                  </a:lnTo>
                  <a:cubicBezTo>
                    <a:pt x="0" y="4012"/>
                    <a:pt x="0" y="4031"/>
                    <a:pt x="1" y="4050"/>
                  </a:cubicBezTo>
                  <a:lnTo>
                    <a:pt x="1" y="4050"/>
                  </a:lnTo>
                  <a:cubicBezTo>
                    <a:pt x="0" y="4030"/>
                    <a:pt x="0" y="4010"/>
                    <a:pt x="0" y="3990"/>
                  </a:cubicBezTo>
                  <a:close/>
                  <a:moveTo>
                    <a:pt x="1" y="4050"/>
                  </a:moveTo>
                  <a:lnTo>
                    <a:pt x="1" y="4050"/>
                  </a:lnTo>
                  <a:cubicBezTo>
                    <a:pt x="4" y="4315"/>
                    <a:pt x="31" y="4578"/>
                    <a:pt x="84" y="4831"/>
                  </a:cubicBezTo>
                  <a:cubicBezTo>
                    <a:pt x="137" y="5097"/>
                    <a:pt x="219" y="5361"/>
                    <a:pt x="328" y="5615"/>
                  </a:cubicBezTo>
                  <a:cubicBezTo>
                    <a:pt x="371" y="5717"/>
                    <a:pt x="419" y="5818"/>
                    <a:pt x="471" y="5918"/>
                  </a:cubicBezTo>
                  <a:lnTo>
                    <a:pt x="471" y="5918"/>
                  </a:lnTo>
                  <a:cubicBezTo>
                    <a:pt x="179" y="5358"/>
                    <a:pt x="10" y="4723"/>
                    <a:pt x="1" y="4050"/>
                  </a:cubicBezTo>
                  <a:close/>
                  <a:moveTo>
                    <a:pt x="7298" y="190"/>
                  </a:moveTo>
                  <a:cubicBezTo>
                    <a:pt x="7192" y="300"/>
                    <a:pt x="7126" y="450"/>
                    <a:pt x="7126" y="614"/>
                  </a:cubicBezTo>
                  <a:lnTo>
                    <a:pt x="7126" y="3992"/>
                  </a:lnTo>
                  <a:cubicBezTo>
                    <a:pt x="7126" y="4193"/>
                    <a:pt x="7106" y="4395"/>
                    <a:pt x="7065" y="4590"/>
                  </a:cubicBezTo>
                  <a:cubicBezTo>
                    <a:pt x="7028" y="4778"/>
                    <a:pt x="6969" y="4964"/>
                    <a:pt x="6893" y="5144"/>
                  </a:cubicBezTo>
                  <a:cubicBezTo>
                    <a:pt x="6819" y="5318"/>
                    <a:pt x="6727" y="5486"/>
                    <a:pt x="6621" y="5645"/>
                  </a:cubicBezTo>
                  <a:cubicBezTo>
                    <a:pt x="6515" y="5800"/>
                    <a:pt x="6393" y="5948"/>
                    <a:pt x="6261" y="6081"/>
                  </a:cubicBezTo>
                  <a:lnTo>
                    <a:pt x="6261" y="6081"/>
                  </a:lnTo>
                  <a:cubicBezTo>
                    <a:pt x="6798" y="5545"/>
                    <a:pt x="7130" y="4806"/>
                    <a:pt x="7130" y="3990"/>
                  </a:cubicBezTo>
                  <a:lnTo>
                    <a:pt x="7130" y="612"/>
                  </a:lnTo>
                  <a:cubicBezTo>
                    <a:pt x="7130" y="531"/>
                    <a:pt x="7145" y="449"/>
                    <a:pt x="7177" y="375"/>
                  </a:cubicBezTo>
                  <a:cubicBezTo>
                    <a:pt x="7206" y="308"/>
                    <a:pt x="7247" y="245"/>
                    <a:pt x="7298" y="190"/>
                  </a:cubicBezTo>
                  <a:close/>
                  <a:moveTo>
                    <a:pt x="471" y="5918"/>
                  </a:moveTo>
                  <a:cubicBezTo>
                    <a:pt x="526" y="6022"/>
                    <a:pt x="584" y="6123"/>
                    <a:pt x="647" y="6222"/>
                  </a:cubicBezTo>
                  <a:lnTo>
                    <a:pt x="647" y="6222"/>
                  </a:lnTo>
                  <a:cubicBezTo>
                    <a:pt x="584" y="6123"/>
                    <a:pt x="526" y="6021"/>
                    <a:pt x="471" y="5918"/>
                  </a:cubicBezTo>
                  <a:close/>
                  <a:moveTo>
                    <a:pt x="647" y="6222"/>
                  </a:moveTo>
                  <a:lnTo>
                    <a:pt x="647" y="6222"/>
                  </a:lnTo>
                  <a:cubicBezTo>
                    <a:pt x="668" y="6256"/>
                    <a:pt x="690" y="6289"/>
                    <a:pt x="712" y="6323"/>
                  </a:cubicBezTo>
                  <a:cubicBezTo>
                    <a:pt x="738" y="6360"/>
                    <a:pt x="764" y="6398"/>
                    <a:pt x="791" y="6435"/>
                  </a:cubicBezTo>
                  <a:lnTo>
                    <a:pt x="791" y="6435"/>
                  </a:lnTo>
                  <a:cubicBezTo>
                    <a:pt x="741" y="6365"/>
                    <a:pt x="693" y="6294"/>
                    <a:pt x="647" y="6222"/>
                  </a:cubicBezTo>
                  <a:close/>
                  <a:moveTo>
                    <a:pt x="791" y="6435"/>
                  </a:moveTo>
                  <a:lnTo>
                    <a:pt x="791" y="6435"/>
                  </a:lnTo>
                  <a:cubicBezTo>
                    <a:pt x="914" y="6605"/>
                    <a:pt x="1051" y="6766"/>
                    <a:pt x="1198" y="6916"/>
                  </a:cubicBezTo>
                  <a:lnTo>
                    <a:pt x="1198" y="6916"/>
                  </a:lnTo>
                  <a:cubicBezTo>
                    <a:pt x="1051" y="6766"/>
                    <a:pt x="915" y="6605"/>
                    <a:pt x="791" y="6435"/>
                  </a:cubicBezTo>
                  <a:close/>
                  <a:moveTo>
                    <a:pt x="610" y="1"/>
                  </a:moveTo>
                  <a:cubicBezTo>
                    <a:pt x="528" y="1"/>
                    <a:pt x="446" y="19"/>
                    <a:pt x="373" y="50"/>
                  </a:cubicBezTo>
                  <a:cubicBezTo>
                    <a:pt x="301" y="80"/>
                    <a:pt x="233" y="123"/>
                    <a:pt x="178" y="179"/>
                  </a:cubicBezTo>
                  <a:cubicBezTo>
                    <a:pt x="121" y="236"/>
                    <a:pt x="78" y="303"/>
                    <a:pt x="47" y="375"/>
                  </a:cubicBezTo>
                  <a:cubicBezTo>
                    <a:pt x="15" y="449"/>
                    <a:pt x="0" y="531"/>
                    <a:pt x="0" y="612"/>
                  </a:cubicBezTo>
                  <a:lnTo>
                    <a:pt x="0" y="614"/>
                  </a:lnTo>
                  <a:cubicBezTo>
                    <a:pt x="0" y="277"/>
                    <a:pt x="272" y="3"/>
                    <a:pt x="610" y="3"/>
                  </a:cubicBezTo>
                  <a:cubicBezTo>
                    <a:pt x="947" y="3"/>
                    <a:pt x="1222" y="277"/>
                    <a:pt x="1213" y="614"/>
                  </a:cubicBezTo>
                  <a:lnTo>
                    <a:pt x="1213" y="3992"/>
                  </a:lnTo>
                  <a:cubicBezTo>
                    <a:pt x="1213" y="4195"/>
                    <a:pt x="1234" y="4395"/>
                    <a:pt x="1275" y="4590"/>
                  </a:cubicBezTo>
                  <a:cubicBezTo>
                    <a:pt x="1314" y="4778"/>
                    <a:pt x="1369" y="4964"/>
                    <a:pt x="1447" y="5144"/>
                  </a:cubicBezTo>
                  <a:cubicBezTo>
                    <a:pt x="1520" y="5318"/>
                    <a:pt x="1612" y="5486"/>
                    <a:pt x="1721" y="5645"/>
                  </a:cubicBezTo>
                  <a:cubicBezTo>
                    <a:pt x="1825" y="5801"/>
                    <a:pt x="1948" y="5950"/>
                    <a:pt x="2081" y="6083"/>
                  </a:cubicBezTo>
                  <a:cubicBezTo>
                    <a:pt x="2214" y="6216"/>
                    <a:pt x="2361" y="6339"/>
                    <a:pt x="2519" y="6443"/>
                  </a:cubicBezTo>
                  <a:cubicBezTo>
                    <a:pt x="2676" y="6550"/>
                    <a:pt x="2846" y="6642"/>
                    <a:pt x="3020" y="6717"/>
                  </a:cubicBezTo>
                  <a:cubicBezTo>
                    <a:pt x="3198" y="6791"/>
                    <a:pt x="3384" y="6850"/>
                    <a:pt x="3574" y="6887"/>
                  </a:cubicBezTo>
                  <a:cubicBezTo>
                    <a:pt x="3769" y="6928"/>
                    <a:pt x="3967" y="6949"/>
                    <a:pt x="4170" y="6949"/>
                  </a:cubicBezTo>
                  <a:cubicBezTo>
                    <a:pt x="4372" y="6949"/>
                    <a:pt x="4571" y="6928"/>
                    <a:pt x="4765" y="6887"/>
                  </a:cubicBezTo>
                  <a:cubicBezTo>
                    <a:pt x="4955" y="6850"/>
                    <a:pt x="5142" y="6793"/>
                    <a:pt x="5322" y="6717"/>
                  </a:cubicBezTo>
                  <a:cubicBezTo>
                    <a:pt x="5496" y="6642"/>
                    <a:pt x="5663" y="6550"/>
                    <a:pt x="5823" y="6443"/>
                  </a:cubicBezTo>
                  <a:cubicBezTo>
                    <a:pt x="5978" y="6339"/>
                    <a:pt x="6126" y="6216"/>
                    <a:pt x="6259" y="6083"/>
                  </a:cubicBezTo>
                  <a:cubicBezTo>
                    <a:pt x="6260" y="6082"/>
                    <a:pt x="6260" y="6082"/>
                    <a:pt x="6261" y="6081"/>
                  </a:cubicBezTo>
                  <a:lnTo>
                    <a:pt x="6261" y="6081"/>
                  </a:lnTo>
                  <a:cubicBezTo>
                    <a:pt x="5726" y="6614"/>
                    <a:pt x="4989" y="6945"/>
                    <a:pt x="4176" y="6945"/>
                  </a:cubicBezTo>
                  <a:cubicBezTo>
                    <a:pt x="2547" y="6945"/>
                    <a:pt x="1222" y="5619"/>
                    <a:pt x="1222" y="3990"/>
                  </a:cubicBezTo>
                  <a:lnTo>
                    <a:pt x="1222" y="612"/>
                  </a:lnTo>
                  <a:cubicBezTo>
                    <a:pt x="1222" y="531"/>
                    <a:pt x="1203" y="449"/>
                    <a:pt x="1173" y="375"/>
                  </a:cubicBezTo>
                  <a:cubicBezTo>
                    <a:pt x="1142" y="303"/>
                    <a:pt x="1099" y="236"/>
                    <a:pt x="1044" y="179"/>
                  </a:cubicBezTo>
                  <a:cubicBezTo>
                    <a:pt x="986" y="123"/>
                    <a:pt x="921" y="80"/>
                    <a:pt x="849" y="50"/>
                  </a:cubicBezTo>
                  <a:cubicBezTo>
                    <a:pt x="774" y="17"/>
                    <a:pt x="692" y="1"/>
                    <a:pt x="610" y="1"/>
                  </a:cubicBezTo>
                  <a:close/>
                  <a:moveTo>
                    <a:pt x="1198" y="6916"/>
                  </a:moveTo>
                  <a:lnTo>
                    <a:pt x="1198" y="6916"/>
                  </a:lnTo>
                  <a:cubicBezTo>
                    <a:pt x="1206" y="6925"/>
                    <a:pt x="1215" y="6934"/>
                    <a:pt x="1224" y="6943"/>
                  </a:cubicBezTo>
                  <a:cubicBezTo>
                    <a:pt x="1232" y="6951"/>
                    <a:pt x="1240" y="6959"/>
                    <a:pt x="1249" y="6967"/>
                  </a:cubicBezTo>
                  <a:lnTo>
                    <a:pt x="1249" y="6967"/>
                  </a:lnTo>
                  <a:cubicBezTo>
                    <a:pt x="1232" y="6950"/>
                    <a:pt x="1215" y="6933"/>
                    <a:pt x="1198" y="6916"/>
                  </a:cubicBezTo>
                  <a:close/>
                  <a:moveTo>
                    <a:pt x="1249" y="6967"/>
                  </a:moveTo>
                  <a:cubicBezTo>
                    <a:pt x="1399" y="7115"/>
                    <a:pt x="1561" y="7252"/>
                    <a:pt x="1733" y="7376"/>
                  </a:cubicBezTo>
                  <a:lnTo>
                    <a:pt x="1733" y="7376"/>
                  </a:lnTo>
                  <a:cubicBezTo>
                    <a:pt x="1562" y="7252"/>
                    <a:pt x="1400" y="7114"/>
                    <a:pt x="1249" y="6967"/>
                  </a:cubicBezTo>
                  <a:close/>
                  <a:moveTo>
                    <a:pt x="1733" y="7376"/>
                  </a:moveTo>
                  <a:cubicBezTo>
                    <a:pt x="1769" y="7403"/>
                    <a:pt x="1806" y="7429"/>
                    <a:pt x="1844" y="7454"/>
                  </a:cubicBezTo>
                  <a:cubicBezTo>
                    <a:pt x="1857" y="7463"/>
                    <a:pt x="1870" y="7472"/>
                    <a:pt x="1884" y="7481"/>
                  </a:cubicBezTo>
                  <a:lnTo>
                    <a:pt x="1884" y="7481"/>
                  </a:lnTo>
                  <a:cubicBezTo>
                    <a:pt x="1833" y="7447"/>
                    <a:pt x="1782" y="7412"/>
                    <a:pt x="1733" y="7376"/>
                  </a:cubicBezTo>
                  <a:close/>
                  <a:moveTo>
                    <a:pt x="1884" y="7481"/>
                  </a:moveTo>
                  <a:cubicBezTo>
                    <a:pt x="1983" y="7546"/>
                    <a:pt x="2084" y="7607"/>
                    <a:pt x="2188" y="7663"/>
                  </a:cubicBezTo>
                  <a:lnTo>
                    <a:pt x="2188" y="7663"/>
                  </a:lnTo>
                  <a:cubicBezTo>
                    <a:pt x="2084" y="7606"/>
                    <a:pt x="1983" y="7545"/>
                    <a:pt x="1884" y="7481"/>
                  </a:cubicBezTo>
                  <a:close/>
                  <a:moveTo>
                    <a:pt x="2188" y="7663"/>
                  </a:moveTo>
                  <a:cubicBezTo>
                    <a:pt x="2306" y="7728"/>
                    <a:pt x="2428" y="7786"/>
                    <a:pt x="2551" y="7839"/>
                  </a:cubicBezTo>
                  <a:cubicBezTo>
                    <a:pt x="2803" y="7945"/>
                    <a:pt x="3065" y="8029"/>
                    <a:pt x="3335" y="8082"/>
                  </a:cubicBezTo>
                  <a:cubicBezTo>
                    <a:pt x="3569" y="8131"/>
                    <a:pt x="3808" y="8157"/>
                    <a:pt x="4050" y="8164"/>
                  </a:cubicBezTo>
                  <a:lnTo>
                    <a:pt x="4050" y="8164"/>
                  </a:lnTo>
                  <a:cubicBezTo>
                    <a:pt x="3378" y="8145"/>
                    <a:pt x="2745" y="7965"/>
                    <a:pt x="2188" y="7663"/>
                  </a:cubicBezTo>
                  <a:close/>
                  <a:moveTo>
                    <a:pt x="4050" y="8164"/>
                  </a:moveTo>
                  <a:cubicBezTo>
                    <a:pt x="4090" y="8165"/>
                    <a:pt x="4131" y="8166"/>
                    <a:pt x="4172" y="8166"/>
                  </a:cubicBezTo>
                  <a:cubicBezTo>
                    <a:pt x="4173" y="8166"/>
                    <a:pt x="4173" y="8166"/>
                    <a:pt x="4174" y="8166"/>
                  </a:cubicBezTo>
                  <a:lnTo>
                    <a:pt x="4174" y="8166"/>
                  </a:lnTo>
                  <a:cubicBezTo>
                    <a:pt x="4132" y="8166"/>
                    <a:pt x="4091" y="8165"/>
                    <a:pt x="4050" y="8164"/>
                  </a:cubicBezTo>
                  <a:close/>
                  <a:moveTo>
                    <a:pt x="7740" y="1"/>
                  </a:moveTo>
                  <a:cubicBezTo>
                    <a:pt x="7673" y="1"/>
                    <a:pt x="7605" y="13"/>
                    <a:pt x="7542" y="35"/>
                  </a:cubicBezTo>
                  <a:lnTo>
                    <a:pt x="7542" y="35"/>
                  </a:lnTo>
                  <a:cubicBezTo>
                    <a:pt x="7604" y="14"/>
                    <a:pt x="7669" y="3"/>
                    <a:pt x="7738" y="3"/>
                  </a:cubicBezTo>
                  <a:cubicBezTo>
                    <a:pt x="8075" y="3"/>
                    <a:pt x="8350" y="277"/>
                    <a:pt x="8350" y="614"/>
                  </a:cubicBezTo>
                  <a:lnTo>
                    <a:pt x="8350" y="3992"/>
                  </a:lnTo>
                  <a:cubicBezTo>
                    <a:pt x="8348" y="6293"/>
                    <a:pt x="6475" y="8165"/>
                    <a:pt x="4174" y="8166"/>
                  </a:cubicBezTo>
                  <a:lnTo>
                    <a:pt x="4174" y="8166"/>
                  </a:lnTo>
                  <a:cubicBezTo>
                    <a:pt x="4175" y="8166"/>
                    <a:pt x="4175" y="8166"/>
                    <a:pt x="4176" y="8166"/>
                  </a:cubicBezTo>
                  <a:cubicBezTo>
                    <a:pt x="6478" y="8166"/>
                    <a:pt x="8352" y="6294"/>
                    <a:pt x="8352" y="3990"/>
                  </a:cubicBezTo>
                  <a:lnTo>
                    <a:pt x="8352" y="612"/>
                  </a:lnTo>
                  <a:cubicBezTo>
                    <a:pt x="8352" y="531"/>
                    <a:pt x="8333" y="449"/>
                    <a:pt x="8303" y="375"/>
                  </a:cubicBezTo>
                  <a:cubicBezTo>
                    <a:pt x="8272" y="303"/>
                    <a:pt x="8229" y="236"/>
                    <a:pt x="8174" y="179"/>
                  </a:cubicBezTo>
                  <a:cubicBezTo>
                    <a:pt x="8116" y="123"/>
                    <a:pt x="8051" y="80"/>
                    <a:pt x="7979" y="50"/>
                  </a:cubicBezTo>
                  <a:cubicBezTo>
                    <a:pt x="7904" y="17"/>
                    <a:pt x="7822" y="1"/>
                    <a:pt x="774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696;p40">
              <a:extLst>
                <a:ext uri="{FF2B5EF4-FFF2-40B4-BE49-F238E27FC236}">
                  <a16:creationId xmlns:a16="http://schemas.microsoft.com/office/drawing/2014/main" id="{243FA9F7-E5D0-4210-A385-1EB8BC3FF908}"/>
                </a:ext>
              </a:extLst>
            </p:cNvPr>
            <p:cNvSpPr/>
            <p:nvPr/>
          </p:nvSpPr>
          <p:spPr>
            <a:xfrm>
              <a:off x="2100145" y="1445482"/>
              <a:ext cx="128192" cy="89884"/>
            </a:xfrm>
            <a:custGeom>
              <a:avLst/>
              <a:gdLst/>
              <a:ahLst/>
              <a:cxnLst/>
              <a:rect l="l" t="t" r="r" b="b"/>
              <a:pathLst>
                <a:path w="773" h="542" extrusionOk="0">
                  <a:moveTo>
                    <a:pt x="168" y="1"/>
                  </a:moveTo>
                  <a:lnTo>
                    <a:pt x="168" y="3"/>
                  </a:lnTo>
                  <a:lnTo>
                    <a:pt x="502" y="3"/>
                  </a:lnTo>
                  <a:cubicBezTo>
                    <a:pt x="594" y="3"/>
                    <a:pt x="676" y="50"/>
                    <a:pt x="724" y="122"/>
                  </a:cubicBezTo>
                  <a:lnTo>
                    <a:pt x="724" y="122"/>
                  </a:lnTo>
                  <a:cubicBezTo>
                    <a:pt x="714" y="107"/>
                    <a:pt x="703" y="93"/>
                    <a:pt x="690" y="81"/>
                  </a:cubicBezTo>
                  <a:cubicBezTo>
                    <a:pt x="639" y="30"/>
                    <a:pt x="572" y="1"/>
                    <a:pt x="500" y="1"/>
                  </a:cubicBezTo>
                  <a:close/>
                  <a:moveTo>
                    <a:pt x="724" y="122"/>
                  </a:moveTo>
                  <a:cubicBezTo>
                    <a:pt x="754" y="166"/>
                    <a:pt x="770" y="219"/>
                    <a:pt x="770" y="273"/>
                  </a:cubicBezTo>
                  <a:lnTo>
                    <a:pt x="770" y="273"/>
                  </a:lnTo>
                  <a:cubicBezTo>
                    <a:pt x="770" y="217"/>
                    <a:pt x="753" y="165"/>
                    <a:pt x="724" y="122"/>
                  </a:cubicBezTo>
                  <a:close/>
                  <a:moveTo>
                    <a:pt x="770" y="273"/>
                  </a:moveTo>
                  <a:cubicBezTo>
                    <a:pt x="770" y="345"/>
                    <a:pt x="741" y="410"/>
                    <a:pt x="694" y="461"/>
                  </a:cubicBezTo>
                  <a:cubicBezTo>
                    <a:pt x="745" y="410"/>
                    <a:pt x="772" y="345"/>
                    <a:pt x="770" y="273"/>
                  </a:cubicBezTo>
                  <a:close/>
                  <a:moveTo>
                    <a:pt x="166" y="1"/>
                  </a:moveTo>
                  <a:cubicBezTo>
                    <a:pt x="74" y="1"/>
                    <a:pt x="1" y="75"/>
                    <a:pt x="1" y="167"/>
                  </a:cubicBezTo>
                  <a:lnTo>
                    <a:pt x="1" y="375"/>
                  </a:lnTo>
                  <a:cubicBezTo>
                    <a:pt x="1" y="467"/>
                    <a:pt x="74" y="541"/>
                    <a:pt x="166" y="541"/>
                  </a:cubicBezTo>
                  <a:lnTo>
                    <a:pt x="168" y="541"/>
                  </a:lnTo>
                  <a:cubicBezTo>
                    <a:pt x="76" y="541"/>
                    <a:pt x="3" y="467"/>
                    <a:pt x="3" y="375"/>
                  </a:cubicBezTo>
                  <a:lnTo>
                    <a:pt x="3" y="167"/>
                  </a:lnTo>
                  <a:cubicBezTo>
                    <a:pt x="3" y="75"/>
                    <a:pt x="76" y="1"/>
                    <a:pt x="168" y="1"/>
                  </a:cubicBezTo>
                  <a:close/>
                  <a:moveTo>
                    <a:pt x="694" y="461"/>
                  </a:moveTo>
                  <a:cubicBezTo>
                    <a:pt x="639" y="512"/>
                    <a:pt x="574" y="541"/>
                    <a:pt x="500" y="541"/>
                  </a:cubicBezTo>
                  <a:lnTo>
                    <a:pt x="502" y="541"/>
                  </a:lnTo>
                  <a:cubicBezTo>
                    <a:pt x="574" y="541"/>
                    <a:pt x="643" y="512"/>
                    <a:pt x="694" y="46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697;p40">
              <a:extLst>
                <a:ext uri="{FF2B5EF4-FFF2-40B4-BE49-F238E27FC236}">
                  <a16:creationId xmlns:a16="http://schemas.microsoft.com/office/drawing/2014/main" id="{6CE72FB3-B932-418C-BC82-D5A85F45EB9B}"/>
                </a:ext>
              </a:extLst>
            </p:cNvPr>
            <p:cNvSpPr/>
            <p:nvPr/>
          </p:nvSpPr>
          <p:spPr>
            <a:xfrm>
              <a:off x="2891022" y="1445150"/>
              <a:ext cx="128524" cy="90216"/>
            </a:xfrm>
            <a:custGeom>
              <a:avLst/>
              <a:gdLst/>
              <a:ahLst/>
              <a:cxnLst/>
              <a:rect l="l" t="t" r="r" b="b"/>
              <a:pathLst>
                <a:path w="775" h="544" extrusionOk="0">
                  <a:moveTo>
                    <a:pt x="604" y="1"/>
                  </a:moveTo>
                  <a:cubicBezTo>
                    <a:pt x="696" y="1"/>
                    <a:pt x="770" y="75"/>
                    <a:pt x="770" y="167"/>
                  </a:cubicBezTo>
                  <a:lnTo>
                    <a:pt x="770" y="373"/>
                  </a:lnTo>
                  <a:cubicBezTo>
                    <a:pt x="772" y="409"/>
                    <a:pt x="762" y="441"/>
                    <a:pt x="744" y="468"/>
                  </a:cubicBezTo>
                  <a:lnTo>
                    <a:pt x="744" y="468"/>
                  </a:lnTo>
                  <a:cubicBezTo>
                    <a:pt x="763" y="441"/>
                    <a:pt x="774" y="408"/>
                    <a:pt x="774" y="373"/>
                  </a:cubicBezTo>
                  <a:lnTo>
                    <a:pt x="774" y="167"/>
                  </a:lnTo>
                  <a:cubicBezTo>
                    <a:pt x="774" y="75"/>
                    <a:pt x="698" y="1"/>
                    <a:pt x="606" y="1"/>
                  </a:cubicBezTo>
                  <a:close/>
                  <a:moveTo>
                    <a:pt x="273" y="1"/>
                  </a:moveTo>
                  <a:cubicBezTo>
                    <a:pt x="201" y="1"/>
                    <a:pt x="132" y="30"/>
                    <a:pt x="81" y="81"/>
                  </a:cubicBezTo>
                  <a:cubicBezTo>
                    <a:pt x="29" y="132"/>
                    <a:pt x="1" y="199"/>
                    <a:pt x="1" y="271"/>
                  </a:cubicBezTo>
                  <a:cubicBezTo>
                    <a:pt x="1" y="343"/>
                    <a:pt x="29" y="412"/>
                    <a:pt x="81" y="463"/>
                  </a:cubicBezTo>
                  <a:cubicBezTo>
                    <a:pt x="132" y="514"/>
                    <a:pt x="201" y="543"/>
                    <a:pt x="273" y="543"/>
                  </a:cubicBezTo>
                  <a:lnTo>
                    <a:pt x="604" y="543"/>
                  </a:lnTo>
                  <a:cubicBezTo>
                    <a:pt x="662" y="543"/>
                    <a:pt x="715" y="514"/>
                    <a:pt x="744" y="468"/>
                  </a:cubicBezTo>
                  <a:lnTo>
                    <a:pt x="744" y="468"/>
                  </a:lnTo>
                  <a:cubicBezTo>
                    <a:pt x="714" y="512"/>
                    <a:pt x="663" y="541"/>
                    <a:pt x="606" y="541"/>
                  </a:cubicBezTo>
                  <a:lnTo>
                    <a:pt x="275" y="541"/>
                  </a:lnTo>
                  <a:cubicBezTo>
                    <a:pt x="126" y="541"/>
                    <a:pt x="7" y="420"/>
                    <a:pt x="7" y="271"/>
                  </a:cubicBezTo>
                  <a:cubicBezTo>
                    <a:pt x="7" y="124"/>
                    <a:pt x="126" y="3"/>
                    <a:pt x="275" y="3"/>
                  </a:cubicBezTo>
                  <a:lnTo>
                    <a:pt x="275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698;p40">
              <a:extLst>
                <a:ext uri="{FF2B5EF4-FFF2-40B4-BE49-F238E27FC236}">
                  <a16:creationId xmlns:a16="http://schemas.microsoft.com/office/drawing/2014/main" id="{42A59CE2-96A6-4B6D-9CFA-E4F7FC215E49}"/>
                </a:ext>
              </a:extLst>
            </p:cNvPr>
            <p:cNvSpPr/>
            <p:nvPr/>
          </p:nvSpPr>
          <p:spPr>
            <a:xfrm>
              <a:off x="6862159" y="3686562"/>
              <a:ext cx="416418" cy="416750"/>
            </a:xfrm>
            <a:custGeom>
              <a:avLst/>
              <a:gdLst/>
              <a:ahLst/>
              <a:cxnLst/>
              <a:rect l="l" t="t" r="r" b="b"/>
              <a:pathLst>
                <a:path w="2511" h="2513" extrusionOk="0">
                  <a:moveTo>
                    <a:pt x="1256" y="0"/>
                  </a:moveTo>
                  <a:cubicBezTo>
                    <a:pt x="1087" y="0"/>
                    <a:pt x="921" y="33"/>
                    <a:pt x="768" y="101"/>
                  </a:cubicBezTo>
                  <a:cubicBezTo>
                    <a:pt x="616" y="164"/>
                    <a:pt x="483" y="254"/>
                    <a:pt x="369" y="369"/>
                  </a:cubicBezTo>
                  <a:cubicBezTo>
                    <a:pt x="254" y="483"/>
                    <a:pt x="164" y="618"/>
                    <a:pt x="101" y="767"/>
                  </a:cubicBezTo>
                  <a:cubicBezTo>
                    <a:pt x="33" y="923"/>
                    <a:pt x="0" y="1087"/>
                    <a:pt x="0" y="1256"/>
                  </a:cubicBezTo>
                  <a:cubicBezTo>
                    <a:pt x="0" y="1424"/>
                    <a:pt x="33" y="1592"/>
                    <a:pt x="101" y="1745"/>
                  </a:cubicBezTo>
                  <a:cubicBezTo>
                    <a:pt x="164" y="1895"/>
                    <a:pt x="254" y="2028"/>
                    <a:pt x="369" y="2144"/>
                  </a:cubicBezTo>
                  <a:cubicBezTo>
                    <a:pt x="423" y="2199"/>
                    <a:pt x="483" y="2248"/>
                    <a:pt x="546" y="2291"/>
                  </a:cubicBezTo>
                  <a:lnTo>
                    <a:pt x="546" y="2291"/>
                  </a:lnTo>
                  <a:cubicBezTo>
                    <a:pt x="218" y="2065"/>
                    <a:pt x="2" y="1686"/>
                    <a:pt x="2" y="1258"/>
                  </a:cubicBezTo>
                  <a:cubicBezTo>
                    <a:pt x="2" y="569"/>
                    <a:pt x="565" y="6"/>
                    <a:pt x="1256" y="6"/>
                  </a:cubicBezTo>
                  <a:cubicBezTo>
                    <a:pt x="1946" y="6"/>
                    <a:pt x="2509" y="569"/>
                    <a:pt x="2509" y="1258"/>
                  </a:cubicBezTo>
                  <a:cubicBezTo>
                    <a:pt x="2509" y="1699"/>
                    <a:pt x="2280" y="2087"/>
                    <a:pt x="1936" y="2311"/>
                  </a:cubicBezTo>
                  <a:lnTo>
                    <a:pt x="1936" y="2311"/>
                  </a:lnTo>
                  <a:cubicBezTo>
                    <a:pt x="2010" y="2263"/>
                    <a:pt x="2079" y="2208"/>
                    <a:pt x="2142" y="2144"/>
                  </a:cubicBezTo>
                  <a:cubicBezTo>
                    <a:pt x="2259" y="2028"/>
                    <a:pt x="2347" y="1893"/>
                    <a:pt x="2412" y="1745"/>
                  </a:cubicBezTo>
                  <a:cubicBezTo>
                    <a:pt x="2478" y="1588"/>
                    <a:pt x="2511" y="1424"/>
                    <a:pt x="2511" y="1256"/>
                  </a:cubicBezTo>
                  <a:cubicBezTo>
                    <a:pt x="2511" y="1087"/>
                    <a:pt x="2478" y="921"/>
                    <a:pt x="2412" y="767"/>
                  </a:cubicBezTo>
                  <a:cubicBezTo>
                    <a:pt x="2347" y="616"/>
                    <a:pt x="2259" y="483"/>
                    <a:pt x="2142" y="369"/>
                  </a:cubicBezTo>
                  <a:cubicBezTo>
                    <a:pt x="2028" y="254"/>
                    <a:pt x="1893" y="164"/>
                    <a:pt x="1743" y="101"/>
                  </a:cubicBezTo>
                  <a:cubicBezTo>
                    <a:pt x="1588" y="33"/>
                    <a:pt x="1424" y="0"/>
                    <a:pt x="1256" y="0"/>
                  </a:cubicBezTo>
                  <a:close/>
                  <a:moveTo>
                    <a:pt x="546" y="2291"/>
                  </a:moveTo>
                  <a:cubicBezTo>
                    <a:pt x="748" y="2431"/>
                    <a:pt x="993" y="2513"/>
                    <a:pt x="1256" y="2513"/>
                  </a:cubicBezTo>
                  <a:cubicBezTo>
                    <a:pt x="1087" y="2513"/>
                    <a:pt x="923" y="2478"/>
                    <a:pt x="768" y="2412"/>
                  </a:cubicBezTo>
                  <a:cubicBezTo>
                    <a:pt x="689" y="2379"/>
                    <a:pt x="615" y="2339"/>
                    <a:pt x="546" y="2291"/>
                  </a:cubicBezTo>
                  <a:close/>
                  <a:moveTo>
                    <a:pt x="1936" y="2311"/>
                  </a:moveTo>
                  <a:lnTo>
                    <a:pt x="1936" y="2311"/>
                  </a:lnTo>
                  <a:cubicBezTo>
                    <a:pt x="1876" y="2350"/>
                    <a:pt x="1811" y="2384"/>
                    <a:pt x="1743" y="2412"/>
                  </a:cubicBezTo>
                  <a:cubicBezTo>
                    <a:pt x="1588" y="2478"/>
                    <a:pt x="1424" y="2513"/>
                    <a:pt x="1256" y="2513"/>
                  </a:cubicBezTo>
                  <a:cubicBezTo>
                    <a:pt x="1507" y="2513"/>
                    <a:pt x="1740" y="2439"/>
                    <a:pt x="1936" y="2311"/>
                  </a:cubicBezTo>
                  <a:close/>
                </a:path>
              </a:pathLst>
            </a:custGeom>
            <a:solidFill>
              <a:srgbClr val="606060">
                <a:alpha val="155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99;p40">
              <a:extLst>
                <a:ext uri="{FF2B5EF4-FFF2-40B4-BE49-F238E27FC236}">
                  <a16:creationId xmlns:a16="http://schemas.microsoft.com/office/drawing/2014/main" id="{5396EA05-393A-48F8-A3D6-5CACE263B4C9}"/>
                </a:ext>
              </a:extLst>
            </p:cNvPr>
            <p:cNvSpPr/>
            <p:nvPr/>
          </p:nvSpPr>
          <p:spPr>
            <a:xfrm>
              <a:off x="2479912" y="3684074"/>
              <a:ext cx="159536" cy="159702"/>
            </a:xfrm>
            <a:custGeom>
              <a:avLst/>
              <a:gdLst/>
              <a:ahLst/>
              <a:cxnLst/>
              <a:rect l="l" t="t" r="r" b="b"/>
              <a:pathLst>
                <a:path w="962" h="963" extrusionOk="0">
                  <a:moveTo>
                    <a:pt x="481" y="1"/>
                  </a:moveTo>
                  <a:cubicBezTo>
                    <a:pt x="215" y="1"/>
                    <a:pt x="0" y="216"/>
                    <a:pt x="0" y="482"/>
                  </a:cubicBezTo>
                  <a:cubicBezTo>
                    <a:pt x="0" y="748"/>
                    <a:pt x="215" y="963"/>
                    <a:pt x="481" y="963"/>
                  </a:cubicBezTo>
                  <a:cubicBezTo>
                    <a:pt x="747" y="963"/>
                    <a:pt x="962" y="748"/>
                    <a:pt x="962" y="482"/>
                  </a:cubicBezTo>
                  <a:cubicBezTo>
                    <a:pt x="962" y="218"/>
                    <a:pt x="747" y="3"/>
                    <a:pt x="4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00;p40">
              <a:extLst>
                <a:ext uri="{FF2B5EF4-FFF2-40B4-BE49-F238E27FC236}">
                  <a16:creationId xmlns:a16="http://schemas.microsoft.com/office/drawing/2014/main" id="{49F18A4A-5680-4802-8588-9029A995D5AA}"/>
                </a:ext>
              </a:extLst>
            </p:cNvPr>
            <p:cNvSpPr/>
            <p:nvPr/>
          </p:nvSpPr>
          <p:spPr>
            <a:xfrm>
              <a:off x="2491023" y="3695351"/>
              <a:ext cx="148425" cy="148756"/>
            </a:xfrm>
            <a:custGeom>
              <a:avLst/>
              <a:gdLst/>
              <a:ahLst/>
              <a:cxnLst/>
              <a:rect l="l" t="t" r="r" b="b"/>
              <a:pathLst>
                <a:path w="895" h="897" extrusionOk="0">
                  <a:moveTo>
                    <a:pt x="659" y="0"/>
                  </a:moveTo>
                  <a:cubicBezTo>
                    <a:pt x="702" y="72"/>
                    <a:pt x="727" y="158"/>
                    <a:pt x="727" y="246"/>
                  </a:cubicBezTo>
                  <a:cubicBezTo>
                    <a:pt x="727" y="512"/>
                    <a:pt x="512" y="727"/>
                    <a:pt x="246" y="727"/>
                  </a:cubicBezTo>
                  <a:cubicBezTo>
                    <a:pt x="158" y="727"/>
                    <a:pt x="72" y="702"/>
                    <a:pt x="1" y="661"/>
                  </a:cubicBezTo>
                  <a:lnTo>
                    <a:pt x="1" y="661"/>
                  </a:lnTo>
                  <a:cubicBezTo>
                    <a:pt x="87" y="802"/>
                    <a:pt x="240" y="897"/>
                    <a:pt x="414" y="897"/>
                  </a:cubicBezTo>
                  <a:cubicBezTo>
                    <a:pt x="680" y="897"/>
                    <a:pt x="895" y="682"/>
                    <a:pt x="895" y="416"/>
                  </a:cubicBezTo>
                  <a:cubicBezTo>
                    <a:pt x="895" y="240"/>
                    <a:pt x="799" y="86"/>
                    <a:pt x="659" y="0"/>
                  </a:cubicBezTo>
                  <a:close/>
                </a:path>
              </a:pathLst>
            </a:custGeom>
            <a:solidFill>
              <a:srgbClr val="606060">
                <a:alpha val="155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701;p40">
              <a:extLst>
                <a:ext uri="{FF2B5EF4-FFF2-40B4-BE49-F238E27FC236}">
                  <a16:creationId xmlns:a16="http://schemas.microsoft.com/office/drawing/2014/main" id="{5087AAC2-B2AC-4CF8-AE1E-055A8F2225F1}"/>
                </a:ext>
              </a:extLst>
            </p:cNvPr>
            <p:cNvSpPr/>
            <p:nvPr/>
          </p:nvSpPr>
          <p:spPr>
            <a:xfrm>
              <a:off x="2526346" y="3730342"/>
              <a:ext cx="67330" cy="66998"/>
            </a:xfrm>
            <a:custGeom>
              <a:avLst/>
              <a:gdLst/>
              <a:ahLst/>
              <a:cxnLst/>
              <a:rect l="l" t="t" r="r" b="b"/>
              <a:pathLst>
                <a:path w="406" h="404" extrusionOk="0">
                  <a:moveTo>
                    <a:pt x="203" y="0"/>
                  </a:moveTo>
                  <a:cubicBezTo>
                    <a:pt x="90" y="0"/>
                    <a:pt x="0" y="90"/>
                    <a:pt x="0" y="201"/>
                  </a:cubicBezTo>
                  <a:cubicBezTo>
                    <a:pt x="0" y="313"/>
                    <a:pt x="90" y="403"/>
                    <a:pt x="203" y="403"/>
                  </a:cubicBezTo>
                  <a:cubicBezTo>
                    <a:pt x="313" y="403"/>
                    <a:pt x="405" y="313"/>
                    <a:pt x="405" y="201"/>
                  </a:cubicBezTo>
                  <a:cubicBezTo>
                    <a:pt x="405" y="90"/>
                    <a:pt x="313" y="0"/>
                    <a:pt x="203" y="0"/>
                  </a:cubicBezTo>
                  <a:close/>
                </a:path>
              </a:pathLst>
            </a:custGeom>
            <a:solidFill>
              <a:srgbClr val="EFEFE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702;p40">
              <a:extLst>
                <a:ext uri="{FF2B5EF4-FFF2-40B4-BE49-F238E27FC236}">
                  <a16:creationId xmlns:a16="http://schemas.microsoft.com/office/drawing/2014/main" id="{A4FE937A-A0E6-4F86-9F4D-5E410DAFBA80}"/>
                </a:ext>
              </a:extLst>
            </p:cNvPr>
            <p:cNvSpPr/>
            <p:nvPr/>
          </p:nvSpPr>
          <p:spPr>
            <a:xfrm>
              <a:off x="2528336" y="3732664"/>
              <a:ext cx="65008" cy="65008"/>
            </a:xfrm>
            <a:custGeom>
              <a:avLst/>
              <a:gdLst/>
              <a:ahLst/>
              <a:cxnLst/>
              <a:rect l="l" t="t" r="r" b="b"/>
              <a:pathLst>
                <a:path w="392" h="392" extrusionOk="0">
                  <a:moveTo>
                    <a:pt x="265" y="0"/>
                  </a:moveTo>
                  <a:lnTo>
                    <a:pt x="265" y="0"/>
                  </a:lnTo>
                  <a:cubicBezTo>
                    <a:pt x="273" y="25"/>
                    <a:pt x="281" y="50"/>
                    <a:pt x="281" y="78"/>
                  </a:cubicBezTo>
                  <a:cubicBezTo>
                    <a:pt x="281" y="191"/>
                    <a:pt x="187" y="281"/>
                    <a:pt x="78" y="281"/>
                  </a:cubicBezTo>
                  <a:cubicBezTo>
                    <a:pt x="50" y="281"/>
                    <a:pt x="25" y="275"/>
                    <a:pt x="1" y="264"/>
                  </a:cubicBezTo>
                  <a:lnTo>
                    <a:pt x="1" y="264"/>
                  </a:lnTo>
                  <a:cubicBezTo>
                    <a:pt x="31" y="338"/>
                    <a:pt x="103" y="391"/>
                    <a:pt x="187" y="391"/>
                  </a:cubicBezTo>
                  <a:cubicBezTo>
                    <a:pt x="299" y="391"/>
                    <a:pt x="389" y="303"/>
                    <a:pt x="389" y="191"/>
                  </a:cubicBezTo>
                  <a:cubicBezTo>
                    <a:pt x="391" y="103"/>
                    <a:pt x="338" y="31"/>
                    <a:pt x="265" y="0"/>
                  </a:cubicBezTo>
                  <a:close/>
                </a:path>
              </a:pathLst>
            </a:custGeom>
            <a:solidFill>
              <a:srgbClr val="D9D9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2703;p40">
              <a:extLst>
                <a:ext uri="{FF2B5EF4-FFF2-40B4-BE49-F238E27FC236}">
                  <a16:creationId xmlns:a16="http://schemas.microsoft.com/office/drawing/2014/main" id="{A12211C1-8936-48CD-A09E-05CEE5558D04}"/>
                </a:ext>
              </a:extLst>
            </p:cNvPr>
            <p:cNvSpPr/>
            <p:nvPr/>
          </p:nvSpPr>
          <p:spPr>
            <a:xfrm>
              <a:off x="2526346" y="3730342"/>
              <a:ext cx="66998" cy="66998"/>
            </a:xfrm>
            <a:custGeom>
              <a:avLst/>
              <a:gdLst/>
              <a:ahLst/>
              <a:cxnLst/>
              <a:rect l="l" t="t" r="r" b="b"/>
              <a:pathLst>
                <a:path w="404" h="404" extrusionOk="0">
                  <a:moveTo>
                    <a:pt x="203" y="0"/>
                  </a:moveTo>
                  <a:lnTo>
                    <a:pt x="203" y="0"/>
                  </a:lnTo>
                  <a:cubicBezTo>
                    <a:pt x="92" y="0"/>
                    <a:pt x="0" y="90"/>
                    <a:pt x="0" y="201"/>
                  </a:cubicBezTo>
                  <a:cubicBezTo>
                    <a:pt x="0" y="201"/>
                    <a:pt x="0" y="201"/>
                    <a:pt x="0" y="202"/>
                  </a:cubicBezTo>
                  <a:lnTo>
                    <a:pt x="0" y="202"/>
                  </a:lnTo>
                  <a:cubicBezTo>
                    <a:pt x="1" y="92"/>
                    <a:pt x="93" y="0"/>
                    <a:pt x="203" y="0"/>
                  </a:cubicBezTo>
                  <a:close/>
                  <a:moveTo>
                    <a:pt x="203" y="0"/>
                  </a:moveTo>
                  <a:cubicBezTo>
                    <a:pt x="311" y="0"/>
                    <a:pt x="403" y="92"/>
                    <a:pt x="403" y="202"/>
                  </a:cubicBezTo>
                  <a:lnTo>
                    <a:pt x="403" y="202"/>
                  </a:lnTo>
                  <a:cubicBezTo>
                    <a:pt x="403" y="201"/>
                    <a:pt x="403" y="201"/>
                    <a:pt x="403" y="201"/>
                  </a:cubicBezTo>
                  <a:cubicBezTo>
                    <a:pt x="403" y="90"/>
                    <a:pt x="313" y="0"/>
                    <a:pt x="203" y="0"/>
                  </a:cubicBezTo>
                  <a:close/>
                  <a:moveTo>
                    <a:pt x="403" y="202"/>
                  </a:moveTo>
                  <a:cubicBezTo>
                    <a:pt x="403" y="229"/>
                    <a:pt x="398" y="256"/>
                    <a:pt x="388" y="280"/>
                  </a:cubicBezTo>
                  <a:lnTo>
                    <a:pt x="388" y="280"/>
                  </a:lnTo>
                  <a:cubicBezTo>
                    <a:pt x="398" y="256"/>
                    <a:pt x="403" y="230"/>
                    <a:pt x="403" y="203"/>
                  </a:cubicBezTo>
                  <a:cubicBezTo>
                    <a:pt x="403" y="202"/>
                    <a:pt x="403" y="202"/>
                    <a:pt x="403" y="202"/>
                  </a:cubicBezTo>
                  <a:close/>
                  <a:moveTo>
                    <a:pt x="0" y="202"/>
                  </a:moveTo>
                  <a:cubicBezTo>
                    <a:pt x="0" y="202"/>
                    <a:pt x="0" y="202"/>
                    <a:pt x="0" y="203"/>
                  </a:cubicBezTo>
                  <a:cubicBezTo>
                    <a:pt x="0" y="230"/>
                    <a:pt x="6" y="256"/>
                    <a:pt x="16" y="280"/>
                  </a:cubicBezTo>
                  <a:lnTo>
                    <a:pt x="16" y="280"/>
                  </a:lnTo>
                  <a:cubicBezTo>
                    <a:pt x="6" y="256"/>
                    <a:pt x="1" y="229"/>
                    <a:pt x="0" y="202"/>
                  </a:cubicBezTo>
                  <a:close/>
                  <a:moveTo>
                    <a:pt x="16" y="280"/>
                  </a:moveTo>
                  <a:cubicBezTo>
                    <a:pt x="47" y="353"/>
                    <a:pt x="119" y="403"/>
                    <a:pt x="203" y="403"/>
                  </a:cubicBezTo>
                  <a:cubicBezTo>
                    <a:pt x="119" y="403"/>
                    <a:pt x="47" y="351"/>
                    <a:pt x="16" y="280"/>
                  </a:cubicBezTo>
                  <a:close/>
                  <a:moveTo>
                    <a:pt x="388" y="280"/>
                  </a:moveTo>
                  <a:lnTo>
                    <a:pt x="388" y="280"/>
                  </a:lnTo>
                  <a:cubicBezTo>
                    <a:pt x="358" y="351"/>
                    <a:pt x="287" y="403"/>
                    <a:pt x="203" y="403"/>
                  </a:cubicBezTo>
                  <a:cubicBezTo>
                    <a:pt x="287" y="403"/>
                    <a:pt x="358" y="353"/>
                    <a:pt x="388" y="280"/>
                  </a:cubicBezTo>
                  <a:close/>
                </a:path>
              </a:pathLst>
            </a:custGeom>
            <a:solidFill>
              <a:srgbClr val="D9D9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2704;p40">
              <a:extLst>
                <a:ext uri="{FF2B5EF4-FFF2-40B4-BE49-F238E27FC236}">
                  <a16:creationId xmlns:a16="http://schemas.microsoft.com/office/drawing/2014/main" id="{F09B26C0-4D9A-4413-B16B-FC6D51A4AA74}"/>
                </a:ext>
              </a:extLst>
            </p:cNvPr>
            <p:cNvSpPr/>
            <p:nvPr/>
          </p:nvSpPr>
          <p:spPr>
            <a:xfrm>
              <a:off x="3926841" y="3995676"/>
              <a:ext cx="159702" cy="159536"/>
            </a:xfrm>
            <a:custGeom>
              <a:avLst/>
              <a:gdLst/>
              <a:ahLst/>
              <a:cxnLst/>
              <a:rect l="l" t="t" r="r" b="b"/>
              <a:pathLst>
                <a:path w="963" h="962" extrusionOk="0">
                  <a:moveTo>
                    <a:pt x="482" y="0"/>
                  </a:moveTo>
                  <a:cubicBezTo>
                    <a:pt x="216" y="0"/>
                    <a:pt x="1" y="215"/>
                    <a:pt x="1" y="481"/>
                  </a:cubicBezTo>
                  <a:cubicBezTo>
                    <a:pt x="1" y="747"/>
                    <a:pt x="216" y="962"/>
                    <a:pt x="482" y="962"/>
                  </a:cubicBezTo>
                  <a:cubicBezTo>
                    <a:pt x="748" y="962"/>
                    <a:pt x="963" y="747"/>
                    <a:pt x="963" y="481"/>
                  </a:cubicBezTo>
                  <a:cubicBezTo>
                    <a:pt x="963" y="219"/>
                    <a:pt x="748" y="0"/>
                    <a:pt x="48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2705;p40">
              <a:extLst>
                <a:ext uri="{FF2B5EF4-FFF2-40B4-BE49-F238E27FC236}">
                  <a16:creationId xmlns:a16="http://schemas.microsoft.com/office/drawing/2014/main" id="{01AC9D8F-0521-4382-83BF-EA4E525D3E56}"/>
                </a:ext>
              </a:extLst>
            </p:cNvPr>
            <p:cNvSpPr/>
            <p:nvPr/>
          </p:nvSpPr>
          <p:spPr>
            <a:xfrm>
              <a:off x="3938781" y="4007119"/>
              <a:ext cx="148093" cy="148756"/>
            </a:xfrm>
            <a:custGeom>
              <a:avLst/>
              <a:gdLst/>
              <a:ahLst/>
              <a:cxnLst/>
              <a:rect l="l" t="t" r="r" b="b"/>
              <a:pathLst>
                <a:path w="893" h="897" extrusionOk="0">
                  <a:moveTo>
                    <a:pt x="657" y="1"/>
                  </a:moveTo>
                  <a:lnTo>
                    <a:pt x="657" y="1"/>
                  </a:lnTo>
                  <a:cubicBezTo>
                    <a:pt x="700" y="72"/>
                    <a:pt x="727" y="154"/>
                    <a:pt x="727" y="246"/>
                  </a:cubicBezTo>
                  <a:cubicBezTo>
                    <a:pt x="727" y="512"/>
                    <a:pt x="512" y="727"/>
                    <a:pt x="246" y="727"/>
                  </a:cubicBezTo>
                  <a:cubicBezTo>
                    <a:pt x="156" y="727"/>
                    <a:pt x="72" y="702"/>
                    <a:pt x="1" y="661"/>
                  </a:cubicBezTo>
                  <a:lnTo>
                    <a:pt x="1" y="661"/>
                  </a:lnTo>
                  <a:cubicBezTo>
                    <a:pt x="84" y="801"/>
                    <a:pt x="238" y="897"/>
                    <a:pt x="412" y="897"/>
                  </a:cubicBezTo>
                  <a:cubicBezTo>
                    <a:pt x="678" y="897"/>
                    <a:pt x="893" y="682"/>
                    <a:pt x="893" y="416"/>
                  </a:cubicBezTo>
                  <a:cubicBezTo>
                    <a:pt x="891" y="238"/>
                    <a:pt x="794" y="85"/>
                    <a:pt x="657" y="1"/>
                  </a:cubicBezTo>
                  <a:close/>
                </a:path>
              </a:pathLst>
            </a:custGeom>
            <a:solidFill>
              <a:srgbClr val="606060">
                <a:alpha val="155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2706;p40">
              <a:extLst>
                <a:ext uri="{FF2B5EF4-FFF2-40B4-BE49-F238E27FC236}">
                  <a16:creationId xmlns:a16="http://schemas.microsoft.com/office/drawing/2014/main" id="{6431DCC1-D616-4FFA-8519-0B6AA27A126D}"/>
                </a:ext>
              </a:extLst>
            </p:cNvPr>
            <p:cNvSpPr/>
            <p:nvPr/>
          </p:nvSpPr>
          <p:spPr>
            <a:xfrm>
              <a:off x="3973441" y="4041778"/>
              <a:ext cx="66998" cy="67330"/>
            </a:xfrm>
            <a:custGeom>
              <a:avLst/>
              <a:gdLst/>
              <a:ahLst/>
              <a:cxnLst/>
              <a:rect l="l" t="t" r="r" b="b"/>
              <a:pathLst>
                <a:path w="404" h="406" extrusionOk="0">
                  <a:moveTo>
                    <a:pt x="203" y="0"/>
                  </a:moveTo>
                  <a:cubicBezTo>
                    <a:pt x="90" y="0"/>
                    <a:pt x="0" y="92"/>
                    <a:pt x="0" y="203"/>
                  </a:cubicBezTo>
                  <a:cubicBezTo>
                    <a:pt x="0" y="315"/>
                    <a:pt x="90" y="405"/>
                    <a:pt x="203" y="405"/>
                  </a:cubicBezTo>
                  <a:cubicBezTo>
                    <a:pt x="313" y="405"/>
                    <a:pt x="403" y="315"/>
                    <a:pt x="403" y="203"/>
                  </a:cubicBezTo>
                  <a:cubicBezTo>
                    <a:pt x="403" y="92"/>
                    <a:pt x="313" y="0"/>
                    <a:pt x="203" y="0"/>
                  </a:cubicBezTo>
                  <a:close/>
                </a:path>
              </a:pathLst>
            </a:custGeom>
            <a:solidFill>
              <a:srgbClr val="EFEFE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2707;p40">
              <a:extLst>
                <a:ext uri="{FF2B5EF4-FFF2-40B4-BE49-F238E27FC236}">
                  <a16:creationId xmlns:a16="http://schemas.microsoft.com/office/drawing/2014/main" id="{58CE3788-E550-4FD0-A1AD-B396ED140F50}"/>
                </a:ext>
              </a:extLst>
            </p:cNvPr>
            <p:cNvSpPr/>
            <p:nvPr/>
          </p:nvSpPr>
          <p:spPr>
            <a:xfrm>
              <a:off x="3976094" y="4044432"/>
              <a:ext cx="64677" cy="65008"/>
            </a:xfrm>
            <a:custGeom>
              <a:avLst/>
              <a:gdLst/>
              <a:ahLst/>
              <a:cxnLst/>
              <a:rect l="l" t="t" r="r" b="b"/>
              <a:pathLst>
                <a:path w="390" h="392" extrusionOk="0">
                  <a:moveTo>
                    <a:pt x="263" y="1"/>
                  </a:moveTo>
                  <a:lnTo>
                    <a:pt x="263" y="1"/>
                  </a:lnTo>
                  <a:cubicBezTo>
                    <a:pt x="271" y="23"/>
                    <a:pt x="279" y="50"/>
                    <a:pt x="279" y="78"/>
                  </a:cubicBezTo>
                  <a:cubicBezTo>
                    <a:pt x="279" y="191"/>
                    <a:pt x="187" y="279"/>
                    <a:pt x="76" y="279"/>
                  </a:cubicBezTo>
                  <a:cubicBezTo>
                    <a:pt x="48" y="279"/>
                    <a:pt x="23" y="275"/>
                    <a:pt x="1" y="265"/>
                  </a:cubicBezTo>
                  <a:lnTo>
                    <a:pt x="1" y="265"/>
                  </a:lnTo>
                  <a:cubicBezTo>
                    <a:pt x="31" y="338"/>
                    <a:pt x="103" y="391"/>
                    <a:pt x="187" y="391"/>
                  </a:cubicBezTo>
                  <a:cubicBezTo>
                    <a:pt x="299" y="391"/>
                    <a:pt x="389" y="299"/>
                    <a:pt x="389" y="191"/>
                  </a:cubicBezTo>
                  <a:cubicBezTo>
                    <a:pt x="389" y="103"/>
                    <a:pt x="338" y="31"/>
                    <a:pt x="263" y="1"/>
                  </a:cubicBezTo>
                  <a:close/>
                </a:path>
              </a:pathLst>
            </a:custGeom>
            <a:solidFill>
              <a:srgbClr val="D9D9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2708;p40">
              <a:extLst>
                <a:ext uri="{FF2B5EF4-FFF2-40B4-BE49-F238E27FC236}">
                  <a16:creationId xmlns:a16="http://schemas.microsoft.com/office/drawing/2014/main" id="{7CC19F30-90A2-48E5-85B3-93AF9D3FC553}"/>
                </a:ext>
              </a:extLst>
            </p:cNvPr>
            <p:cNvSpPr/>
            <p:nvPr/>
          </p:nvSpPr>
          <p:spPr>
            <a:xfrm>
              <a:off x="3927338" y="3995676"/>
              <a:ext cx="159536" cy="159536"/>
            </a:xfrm>
            <a:custGeom>
              <a:avLst/>
              <a:gdLst/>
              <a:ahLst/>
              <a:cxnLst/>
              <a:rect l="l" t="t" r="r" b="b"/>
              <a:pathLst>
                <a:path w="962" h="962" extrusionOk="0">
                  <a:moveTo>
                    <a:pt x="481" y="4"/>
                  </a:moveTo>
                  <a:cubicBezTo>
                    <a:pt x="745" y="4"/>
                    <a:pt x="960" y="219"/>
                    <a:pt x="960" y="481"/>
                  </a:cubicBezTo>
                  <a:cubicBezTo>
                    <a:pt x="960" y="745"/>
                    <a:pt x="745" y="960"/>
                    <a:pt x="481" y="960"/>
                  </a:cubicBezTo>
                  <a:cubicBezTo>
                    <a:pt x="217" y="960"/>
                    <a:pt x="2" y="745"/>
                    <a:pt x="2" y="481"/>
                  </a:cubicBezTo>
                  <a:cubicBezTo>
                    <a:pt x="2" y="219"/>
                    <a:pt x="217" y="4"/>
                    <a:pt x="481" y="4"/>
                  </a:cubicBezTo>
                  <a:close/>
                  <a:moveTo>
                    <a:pt x="481" y="0"/>
                  </a:moveTo>
                  <a:cubicBezTo>
                    <a:pt x="417" y="0"/>
                    <a:pt x="352" y="14"/>
                    <a:pt x="295" y="39"/>
                  </a:cubicBezTo>
                  <a:cubicBezTo>
                    <a:pt x="235" y="61"/>
                    <a:pt x="184" y="98"/>
                    <a:pt x="141" y="141"/>
                  </a:cubicBezTo>
                  <a:cubicBezTo>
                    <a:pt x="96" y="188"/>
                    <a:pt x="61" y="239"/>
                    <a:pt x="39" y="295"/>
                  </a:cubicBezTo>
                  <a:cubicBezTo>
                    <a:pt x="12" y="354"/>
                    <a:pt x="0" y="417"/>
                    <a:pt x="0" y="481"/>
                  </a:cubicBezTo>
                  <a:cubicBezTo>
                    <a:pt x="0" y="546"/>
                    <a:pt x="12" y="610"/>
                    <a:pt x="39" y="669"/>
                  </a:cubicBezTo>
                  <a:cubicBezTo>
                    <a:pt x="61" y="726"/>
                    <a:pt x="96" y="778"/>
                    <a:pt x="141" y="823"/>
                  </a:cubicBezTo>
                  <a:cubicBezTo>
                    <a:pt x="186" y="866"/>
                    <a:pt x="237" y="900"/>
                    <a:pt x="295" y="925"/>
                  </a:cubicBezTo>
                  <a:cubicBezTo>
                    <a:pt x="352" y="949"/>
                    <a:pt x="417" y="962"/>
                    <a:pt x="481" y="962"/>
                  </a:cubicBezTo>
                  <a:cubicBezTo>
                    <a:pt x="544" y="962"/>
                    <a:pt x="606" y="949"/>
                    <a:pt x="667" y="925"/>
                  </a:cubicBezTo>
                  <a:cubicBezTo>
                    <a:pt x="726" y="900"/>
                    <a:pt x="777" y="866"/>
                    <a:pt x="820" y="823"/>
                  </a:cubicBezTo>
                  <a:cubicBezTo>
                    <a:pt x="863" y="775"/>
                    <a:pt x="900" y="724"/>
                    <a:pt x="923" y="669"/>
                  </a:cubicBezTo>
                  <a:cubicBezTo>
                    <a:pt x="949" y="610"/>
                    <a:pt x="962" y="546"/>
                    <a:pt x="962" y="481"/>
                  </a:cubicBezTo>
                  <a:cubicBezTo>
                    <a:pt x="962" y="417"/>
                    <a:pt x="949" y="354"/>
                    <a:pt x="923" y="295"/>
                  </a:cubicBezTo>
                  <a:cubicBezTo>
                    <a:pt x="900" y="235"/>
                    <a:pt x="863" y="184"/>
                    <a:pt x="820" y="141"/>
                  </a:cubicBezTo>
                  <a:cubicBezTo>
                    <a:pt x="775" y="98"/>
                    <a:pt x="724" y="61"/>
                    <a:pt x="667" y="39"/>
                  </a:cubicBezTo>
                  <a:cubicBezTo>
                    <a:pt x="608" y="14"/>
                    <a:pt x="544" y="0"/>
                    <a:pt x="481" y="0"/>
                  </a:cubicBezTo>
                  <a:close/>
                </a:path>
              </a:pathLst>
            </a:custGeom>
            <a:solidFill>
              <a:srgbClr val="023B5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2709;p40">
              <a:extLst>
                <a:ext uri="{FF2B5EF4-FFF2-40B4-BE49-F238E27FC236}">
                  <a16:creationId xmlns:a16="http://schemas.microsoft.com/office/drawing/2014/main" id="{DC76989D-6C3B-40B8-BD5A-F712AFADA004}"/>
                </a:ext>
              </a:extLst>
            </p:cNvPr>
            <p:cNvSpPr/>
            <p:nvPr/>
          </p:nvSpPr>
          <p:spPr>
            <a:xfrm>
              <a:off x="3973441" y="4042110"/>
              <a:ext cx="67330" cy="66998"/>
            </a:xfrm>
            <a:custGeom>
              <a:avLst/>
              <a:gdLst/>
              <a:ahLst/>
              <a:cxnLst/>
              <a:rect l="l" t="t" r="r" b="b"/>
              <a:pathLst>
                <a:path w="406" h="404" extrusionOk="0">
                  <a:moveTo>
                    <a:pt x="203" y="0"/>
                  </a:moveTo>
                  <a:lnTo>
                    <a:pt x="203" y="0"/>
                  </a:lnTo>
                  <a:cubicBezTo>
                    <a:pt x="92" y="0"/>
                    <a:pt x="0" y="88"/>
                    <a:pt x="0" y="201"/>
                  </a:cubicBezTo>
                  <a:cubicBezTo>
                    <a:pt x="0" y="92"/>
                    <a:pt x="92" y="0"/>
                    <a:pt x="203" y="0"/>
                  </a:cubicBezTo>
                  <a:close/>
                  <a:moveTo>
                    <a:pt x="203" y="0"/>
                  </a:moveTo>
                  <a:cubicBezTo>
                    <a:pt x="313" y="0"/>
                    <a:pt x="405" y="92"/>
                    <a:pt x="405" y="201"/>
                  </a:cubicBezTo>
                  <a:cubicBezTo>
                    <a:pt x="405" y="88"/>
                    <a:pt x="313" y="0"/>
                    <a:pt x="203" y="0"/>
                  </a:cubicBezTo>
                  <a:close/>
                  <a:moveTo>
                    <a:pt x="0" y="201"/>
                  </a:moveTo>
                  <a:cubicBezTo>
                    <a:pt x="0" y="314"/>
                    <a:pt x="90" y="403"/>
                    <a:pt x="203" y="403"/>
                  </a:cubicBezTo>
                  <a:cubicBezTo>
                    <a:pt x="90" y="403"/>
                    <a:pt x="0" y="312"/>
                    <a:pt x="0" y="201"/>
                  </a:cubicBezTo>
                  <a:close/>
                  <a:moveTo>
                    <a:pt x="405" y="201"/>
                  </a:moveTo>
                  <a:cubicBezTo>
                    <a:pt x="405" y="311"/>
                    <a:pt x="313" y="403"/>
                    <a:pt x="203" y="403"/>
                  </a:cubicBezTo>
                  <a:cubicBezTo>
                    <a:pt x="315" y="403"/>
                    <a:pt x="405" y="314"/>
                    <a:pt x="405" y="201"/>
                  </a:cubicBezTo>
                  <a:close/>
                </a:path>
              </a:pathLst>
            </a:custGeom>
            <a:solidFill>
              <a:srgbClr val="023B5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2710;p40">
              <a:extLst>
                <a:ext uri="{FF2B5EF4-FFF2-40B4-BE49-F238E27FC236}">
                  <a16:creationId xmlns:a16="http://schemas.microsoft.com/office/drawing/2014/main" id="{CE2CAA2A-FC44-421F-8143-D87A6086A75D}"/>
                </a:ext>
              </a:extLst>
            </p:cNvPr>
            <p:cNvSpPr/>
            <p:nvPr/>
          </p:nvSpPr>
          <p:spPr>
            <a:xfrm>
              <a:off x="5859175" y="2878951"/>
              <a:ext cx="159702" cy="159702"/>
            </a:xfrm>
            <a:custGeom>
              <a:avLst/>
              <a:gdLst/>
              <a:ahLst/>
              <a:cxnLst/>
              <a:rect l="l" t="t" r="r" b="b"/>
              <a:pathLst>
                <a:path w="963" h="963" extrusionOk="0">
                  <a:moveTo>
                    <a:pt x="481" y="1"/>
                  </a:moveTo>
                  <a:cubicBezTo>
                    <a:pt x="215" y="1"/>
                    <a:pt x="1" y="216"/>
                    <a:pt x="1" y="482"/>
                  </a:cubicBezTo>
                  <a:cubicBezTo>
                    <a:pt x="1" y="748"/>
                    <a:pt x="215" y="963"/>
                    <a:pt x="481" y="963"/>
                  </a:cubicBezTo>
                  <a:cubicBezTo>
                    <a:pt x="747" y="963"/>
                    <a:pt x="962" y="748"/>
                    <a:pt x="962" y="482"/>
                  </a:cubicBezTo>
                  <a:cubicBezTo>
                    <a:pt x="962" y="218"/>
                    <a:pt x="747" y="1"/>
                    <a:pt x="48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2711;p40">
              <a:extLst>
                <a:ext uri="{FF2B5EF4-FFF2-40B4-BE49-F238E27FC236}">
                  <a16:creationId xmlns:a16="http://schemas.microsoft.com/office/drawing/2014/main" id="{0E68D353-973A-41B7-803D-C2104E5AD45E}"/>
                </a:ext>
              </a:extLst>
            </p:cNvPr>
            <p:cNvSpPr/>
            <p:nvPr/>
          </p:nvSpPr>
          <p:spPr>
            <a:xfrm>
              <a:off x="5871116" y="2890559"/>
              <a:ext cx="148093" cy="148425"/>
            </a:xfrm>
            <a:custGeom>
              <a:avLst/>
              <a:gdLst/>
              <a:ahLst/>
              <a:cxnLst/>
              <a:rect l="l" t="t" r="r" b="b"/>
              <a:pathLst>
                <a:path w="893" h="895" extrusionOk="0">
                  <a:moveTo>
                    <a:pt x="657" y="1"/>
                  </a:moveTo>
                  <a:lnTo>
                    <a:pt x="657" y="1"/>
                  </a:lnTo>
                  <a:cubicBezTo>
                    <a:pt x="700" y="72"/>
                    <a:pt x="726" y="154"/>
                    <a:pt x="726" y="246"/>
                  </a:cubicBezTo>
                  <a:cubicBezTo>
                    <a:pt x="726" y="512"/>
                    <a:pt x="512" y="727"/>
                    <a:pt x="246" y="727"/>
                  </a:cubicBezTo>
                  <a:cubicBezTo>
                    <a:pt x="156" y="727"/>
                    <a:pt x="72" y="700"/>
                    <a:pt x="0" y="659"/>
                  </a:cubicBezTo>
                  <a:lnTo>
                    <a:pt x="0" y="659"/>
                  </a:lnTo>
                  <a:cubicBezTo>
                    <a:pt x="84" y="800"/>
                    <a:pt x="237" y="895"/>
                    <a:pt x="411" y="895"/>
                  </a:cubicBezTo>
                  <a:cubicBezTo>
                    <a:pt x="677" y="895"/>
                    <a:pt x="892" y="680"/>
                    <a:pt x="892" y="414"/>
                  </a:cubicBezTo>
                  <a:cubicBezTo>
                    <a:pt x="890" y="238"/>
                    <a:pt x="794" y="84"/>
                    <a:pt x="657" y="1"/>
                  </a:cubicBezTo>
                  <a:close/>
                </a:path>
              </a:pathLst>
            </a:custGeom>
            <a:solidFill>
              <a:srgbClr val="606060">
                <a:alpha val="155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2712;p40">
              <a:extLst>
                <a:ext uri="{FF2B5EF4-FFF2-40B4-BE49-F238E27FC236}">
                  <a16:creationId xmlns:a16="http://schemas.microsoft.com/office/drawing/2014/main" id="{E9EA4FBD-5CD3-4FCA-8027-F65FF3C1563A}"/>
                </a:ext>
              </a:extLst>
            </p:cNvPr>
            <p:cNvSpPr/>
            <p:nvPr/>
          </p:nvSpPr>
          <p:spPr>
            <a:xfrm>
              <a:off x="5905610" y="2925218"/>
              <a:ext cx="67330" cy="67330"/>
            </a:xfrm>
            <a:custGeom>
              <a:avLst/>
              <a:gdLst/>
              <a:ahLst/>
              <a:cxnLst/>
              <a:rect l="l" t="t" r="r" b="b"/>
              <a:pathLst>
                <a:path w="406" h="406" extrusionOk="0">
                  <a:moveTo>
                    <a:pt x="203" y="0"/>
                  </a:moveTo>
                  <a:cubicBezTo>
                    <a:pt x="93" y="0"/>
                    <a:pt x="1" y="90"/>
                    <a:pt x="1" y="203"/>
                  </a:cubicBezTo>
                  <a:cubicBezTo>
                    <a:pt x="1" y="313"/>
                    <a:pt x="93" y="405"/>
                    <a:pt x="203" y="405"/>
                  </a:cubicBezTo>
                  <a:cubicBezTo>
                    <a:pt x="314" y="405"/>
                    <a:pt x="406" y="315"/>
                    <a:pt x="406" y="203"/>
                  </a:cubicBezTo>
                  <a:cubicBezTo>
                    <a:pt x="406" y="92"/>
                    <a:pt x="316" y="0"/>
                    <a:pt x="203" y="0"/>
                  </a:cubicBezTo>
                  <a:close/>
                </a:path>
              </a:pathLst>
            </a:custGeom>
            <a:solidFill>
              <a:srgbClr val="EFEFE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2713;p40">
              <a:extLst>
                <a:ext uri="{FF2B5EF4-FFF2-40B4-BE49-F238E27FC236}">
                  <a16:creationId xmlns:a16="http://schemas.microsoft.com/office/drawing/2014/main" id="{BB8C3331-62C4-4A16-A195-7642F6A7B2C0}"/>
                </a:ext>
              </a:extLst>
            </p:cNvPr>
            <p:cNvSpPr/>
            <p:nvPr/>
          </p:nvSpPr>
          <p:spPr>
            <a:xfrm>
              <a:off x="5908429" y="2927872"/>
              <a:ext cx="64511" cy="65008"/>
            </a:xfrm>
            <a:custGeom>
              <a:avLst/>
              <a:gdLst/>
              <a:ahLst/>
              <a:cxnLst/>
              <a:rect l="l" t="t" r="r" b="b"/>
              <a:pathLst>
                <a:path w="389" h="392" extrusionOk="0">
                  <a:moveTo>
                    <a:pt x="262" y="1"/>
                  </a:moveTo>
                  <a:cubicBezTo>
                    <a:pt x="270" y="23"/>
                    <a:pt x="278" y="50"/>
                    <a:pt x="278" y="76"/>
                  </a:cubicBezTo>
                  <a:cubicBezTo>
                    <a:pt x="278" y="189"/>
                    <a:pt x="186" y="279"/>
                    <a:pt x="76" y="279"/>
                  </a:cubicBezTo>
                  <a:cubicBezTo>
                    <a:pt x="47" y="279"/>
                    <a:pt x="23" y="275"/>
                    <a:pt x="0" y="262"/>
                  </a:cubicBezTo>
                  <a:lnTo>
                    <a:pt x="0" y="262"/>
                  </a:lnTo>
                  <a:cubicBezTo>
                    <a:pt x="31" y="338"/>
                    <a:pt x="102" y="391"/>
                    <a:pt x="186" y="391"/>
                  </a:cubicBezTo>
                  <a:cubicBezTo>
                    <a:pt x="299" y="391"/>
                    <a:pt x="389" y="299"/>
                    <a:pt x="389" y="189"/>
                  </a:cubicBezTo>
                  <a:cubicBezTo>
                    <a:pt x="389" y="103"/>
                    <a:pt x="334" y="31"/>
                    <a:pt x="262" y="1"/>
                  </a:cubicBezTo>
                  <a:close/>
                </a:path>
              </a:pathLst>
            </a:custGeom>
            <a:solidFill>
              <a:srgbClr val="D9D9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2714;p40">
              <a:extLst>
                <a:ext uri="{FF2B5EF4-FFF2-40B4-BE49-F238E27FC236}">
                  <a16:creationId xmlns:a16="http://schemas.microsoft.com/office/drawing/2014/main" id="{E7380107-A11D-4E92-B883-9C3A31674160}"/>
                </a:ext>
              </a:extLst>
            </p:cNvPr>
            <p:cNvSpPr/>
            <p:nvPr/>
          </p:nvSpPr>
          <p:spPr>
            <a:xfrm>
              <a:off x="4080240" y="3036161"/>
              <a:ext cx="159702" cy="159536"/>
            </a:xfrm>
            <a:custGeom>
              <a:avLst/>
              <a:gdLst/>
              <a:ahLst/>
              <a:cxnLst/>
              <a:rect l="l" t="t" r="r" b="b"/>
              <a:pathLst>
                <a:path w="963" h="962" extrusionOk="0">
                  <a:moveTo>
                    <a:pt x="482" y="0"/>
                  </a:moveTo>
                  <a:cubicBezTo>
                    <a:pt x="216" y="0"/>
                    <a:pt x="1" y="215"/>
                    <a:pt x="1" y="481"/>
                  </a:cubicBezTo>
                  <a:cubicBezTo>
                    <a:pt x="1" y="747"/>
                    <a:pt x="216" y="962"/>
                    <a:pt x="482" y="962"/>
                  </a:cubicBezTo>
                  <a:cubicBezTo>
                    <a:pt x="748" y="962"/>
                    <a:pt x="962" y="747"/>
                    <a:pt x="962" y="481"/>
                  </a:cubicBezTo>
                  <a:cubicBezTo>
                    <a:pt x="962" y="215"/>
                    <a:pt x="748" y="2"/>
                    <a:pt x="48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2715;p40">
              <a:extLst>
                <a:ext uri="{FF2B5EF4-FFF2-40B4-BE49-F238E27FC236}">
                  <a16:creationId xmlns:a16="http://schemas.microsoft.com/office/drawing/2014/main" id="{764DF39D-AE32-4332-AD36-A99C34D13256}"/>
                </a:ext>
              </a:extLst>
            </p:cNvPr>
            <p:cNvSpPr/>
            <p:nvPr/>
          </p:nvSpPr>
          <p:spPr>
            <a:xfrm>
              <a:off x="4092181" y="3047272"/>
              <a:ext cx="148093" cy="148756"/>
            </a:xfrm>
            <a:custGeom>
              <a:avLst/>
              <a:gdLst/>
              <a:ahLst/>
              <a:cxnLst/>
              <a:rect l="l" t="t" r="r" b="b"/>
              <a:pathLst>
                <a:path w="893" h="897" extrusionOk="0">
                  <a:moveTo>
                    <a:pt x="657" y="1"/>
                  </a:moveTo>
                  <a:lnTo>
                    <a:pt x="657" y="1"/>
                  </a:lnTo>
                  <a:cubicBezTo>
                    <a:pt x="702" y="72"/>
                    <a:pt x="727" y="158"/>
                    <a:pt x="727" y="246"/>
                  </a:cubicBezTo>
                  <a:cubicBezTo>
                    <a:pt x="727" y="512"/>
                    <a:pt x="512" y="727"/>
                    <a:pt x="246" y="727"/>
                  </a:cubicBezTo>
                  <a:cubicBezTo>
                    <a:pt x="156" y="727"/>
                    <a:pt x="72" y="702"/>
                    <a:pt x="0" y="662"/>
                  </a:cubicBezTo>
                  <a:lnTo>
                    <a:pt x="0" y="662"/>
                  </a:lnTo>
                  <a:cubicBezTo>
                    <a:pt x="84" y="803"/>
                    <a:pt x="238" y="897"/>
                    <a:pt x="412" y="897"/>
                  </a:cubicBezTo>
                  <a:cubicBezTo>
                    <a:pt x="678" y="897"/>
                    <a:pt x="892" y="682"/>
                    <a:pt x="892" y="416"/>
                  </a:cubicBezTo>
                  <a:cubicBezTo>
                    <a:pt x="890" y="236"/>
                    <a:pt x="798" y="87"/>
                    <a:pt x="657" y="1"/>
                  </a:cubicBezTo>
                  <a:close/>
                </a:path>
              </a:pathLst>
            </a:custGeom>
            <a:solidFill>
              <a:srgbClr val="606060">
                <a:alpha val="155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2716;p40">
              <a:extLst>
                <a:ext uri="{FF2B5EF4-FFF2-40B4-BE49-F238E27FC236}">
                  <a16:creationId xmlns:a16="http://schemas.microsoft.com/office/drawing/2014/main" id="{ADCBA26A-16A1-479C-A311-03C1398AB4FD}"/>
                </a:ext>
              </a:extLst>
            </p:cNvPr>
            <p:cNvSpPr/>
            <p:nvPr/>
          </p:nvSpPr>
          <p:spPr>
            <a:xfrm>
              <a:off x="4127172" y="3082263"/>
              <a:ext cx="66998" cy="66998"/>
            </a:xfrm>
            <a:custGeom>
              <a:avLst/>
              <a:gdLst/>
              <a:ahLst/>
              <a:cxnLst/>
              <a:rect l="l" t="t" r="r" b="b"/>
              <a:pathLst>
                <a:path w="404" h="404" extrusionOk="0">
                  <a:moveTo>
                    <a:pt x="201" y="0"/>
                  </a:moveTo>
                  <a:cubicBezTo>
                    <a:pt x="92" y="0"/>
                    <a:pt x="0" y="90"/>
                    <a:pt x="0" y="203"/>
                  </a:cubicBezTo>
                  <a:cubicBezTo>
                    <a:pt x="0" y="316"/>
                    <a:pt x="88" y="404"/>
                    <a:pt x="201" y="404"/>
                  </a:cubicBezTo>
                  <a:cubicBezTo>
                    <a:pt x="311" y="404"/>
                    <a:pt x="403" y="316"/>
                    <a:pt x="403" y="203"/>
                  </a:cubicBezTo>
                  <a:cubicBezTo>
                    <a:pt x="403" y="90"/>
                    <a:pt x="311" y="0"/>
                    <a:pt x="201" y="0"/>
                  </a:cubicBezTo>
                  <a:close/>
                </a:path>
              </a:pathLst>
            </a:custGeom>
            <a:solidFill>
              <a:srgbClr val="EFEFE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2717;p40">
              <a:extLst>
                <a:ext uri="{FF2B5EF4-FFF2-40B4-BE49-F238E27FC236}">
                  <a16:creationId xmlns:a16="http://schemas.microsoft.com/office/drawing/2014/main" id="{6BC80F27-773D-4766-8AE3-1429403D1694}"/>
                </a:ext>
              </a:extLst>
            </p:cNvPr>
            <p:cNvSpPr/>
            <p:nvPr/>
          </p:nvSpPr>
          <p:spPr>
            <a:xfrm>
              <a:off x="4129494" y="3084585"/>
              <a:ext cx="64677" cy="65008"/>
            </a:xfrm>
            <a:custGeom>
              <a:avLst/>
              <a:gdLst/>
              <a:ahLst/>
              <a:cxnLst/>
              <a:rect l="l" t="t" r="r" b="b"/>
              <a:pathLst>
                <a:path w="390" h="392" extrusionOk="0">
                  <a:moveTo>
                    <a:pt x="264" y="1"/>
                  </a:moveTo>
                  <a:lnTo>
                    <a:pt x="264" y="1"/>
                  </a:lnTo>
                  <a:cubicBezTo>
                    <a:pt x="275" y="25"/>
                    <a:pt x="279" y="50"/>
                    <a:pt x="279" y="79"/>
                  </a:cubicBezTo>
                  <a:cubicBezTo>
                    <a:pt x="279" y="191"/>
                    <a:pt x="187" y="281"/>
                    <a:pt x="78" y="281"/>
                  </a:cubicBezTo>
                  <a:cubicBezTo>
                    <a:pt x="50" y="281"/>
                    <a:pt x="23" y="275"/>
                    <a:pt x="0" y="265"/>
                  </a:cubicBezTo>
                  <a:lnTo>
                    <a:pt x="0" y="265"/>
                  </a:lnTo>
                  <a:cubicBezTo>
                    <a:pt x="31" y="338"/>
                    <a:pt x="103" y="392"/>
                    <a:pt x="187" y="392"/>
                  </a:cubicBezTo>
                  <a:cubicBezTo>
                    <a:pt x="299" y="392"/>
                    <a:pt x="389" y="304"/>
                    <a:pt x="389" y="191"/>
                  </a:cubicBezTo>
                  <a:cubicBezTo>
                    <a:pt x="389" y="103"/>
                    <a:pt x="338" y="31"/>
                    <a:pt x="264" y="1"/>
                  </a:cubicBezTo>
                  <a:close/>
                </a:path>
              </a:pathLst>
            </a:custGeom>
            <a:solidFill>
              <a:srgbClr val="D9D9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2718;p40">
              <a:extLst>
                <a:ext uri="{FF2B5EF4-FFF2-40B4-BE49-F238E27FC236}">
                  <a16:creationId xmlns:a16="http://schemas.microsoft.com/office/drawing/2014/main" id="{A3504F68-8459-4F89-A158-79BC5AB5F94C}"/>
                </a:ext>
              </a:extLst>
            </p:cNvPr>
            <p:cNvSpPr/>
            <p:nvPr/>
          </p:nvSpPr>
          <p:spPr>
            <a:xfrm>
              <a:off x="4648564" y="2178800"/>
              <a:ext cx="159702" cy="159536"/>
            </a:xfrm>
            <a:custGeom>
              <a:avLst/>
              <a:gdLst/>
              <a:ahLst/>
              <a:cxnLst/>
              <a:rect l="l" t="t" r="r" b="b"/>
              <a:pathLst>
                <a:path w="963" h="962" extrusionOk="0">
                  <a:moveTo>
                    <a:pt x="481" y="0"/>
                  </a:moveTo>
                  <a:cubicBezTo>
                    <a:pt x="215" y="0"/>
                    <a:pt x="1" y="215"/>
                    <a:pt x="1" y="481"/>
                  </a:cubicBezTo>
                  <a:cubicBezTo>
                    <a:pt x="1" y="747"/>
                    <a:pt x="215" y="962"/>
                    <a:pt x="481" y="962"/>
                  </a:cubicBezTo>
                  <a:cubicBezTo>
                    <a:pt x="747" y="962"/>
                    <a:pt x="962" y="747"/>
                    <a:pt x="962" y="481"/>
                  </a:cubicBezTo>
                  <a:cubicBezTo>
                    <a:pt x="962" y="215"/>
                    <a:pt x="747" y="4"/>
                    <a:pt x="48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2719;p40">
              <a:extLst>
                <a:ext uri="{FF2B5EF4-FFF2-40B4-BE49-F238E27FC236}">
                  <a16:creationId xmlns:a16="http://schemas.microsoft.com/office/drawing/2014/main" id="{5EF7C159-8B2C-4B28-9A2C-0FB3A9661C7D}"/>
                </a:ext>
              </a:extLst>
            </p:cNvPr>
            <p:cNvSpPr/>
            <p:nvPr/>
          </p:nvSpPr>
          <p:spPr>
            <a:xfrm>
              <a:off x="4660173" y="2190242"/>
              <a:ext cx="148093" cy="148093"/>
            </a:xfrm>
            <a:custGeom>
              <a:avLst/>
              <a:gdLst/>
              <a:ahLst/>
              <a:cxnLst/>
              <a:rect l="l" t="t" r="r" b="b"/>
              <a:pathLst>
                <a:path w="893" h="893" extrusionOk="0">
                  <a:moveTo>
                    <a:pt x="657" y="1"/>
                  </a:moveTo>
                  <a:lnTo>
                    <a:pt x="657" y="1"/>
                  </a:lnTo>
                  <a:cubicBezTo>
                    <a:pt x="700" y="72"/>
                    <a:pt x="727" y="156"/>
                    <a:pt x="727" y="246"/>
                  </a:cubicBezTo>
                  <a:cubicBezTo>
                    <a:pt x="727" y="512"/>
                    <a:pt x="512" y="727"/>
                    <a:pt x="246" y="727"/>
                  </a:cubicBezTo>
                  <a:cubicBezTo>
                    <a:pt x="156" y="727"/>
                    <a:pt x="72" y="702"/>
                    <a:pt x="0" y="657"/>
                  </a:cubicBezTo>
                  <a:lnTo>
                    <a:pt x="0" y="657"/>
                  </a:lnTo>
                  <a:cubicBezTo>
                    <a:pt x="84" y="799"/>
                    <a:pt x="238" y="893"/>
                    <a:pt x="411" y="893"/>
                  </a:cubicBezTo>
                  <a:cubicBezTo>
                    <a:pt x="677" y="893"/>
                    <a:pt x="892" y="678"/>
                    <a:pt x="892" y="412"/>
                  </a:cubicBezTo>
                  <a:cubicBezTo>
                    <a:pt x="892" y="236"/>
                    <a:pt x="798" y="85"/>
                    <a:pt x="657" y="1"/>
                  </a:cubicBezTo>
                  <a:close/>
                </a:path>
              </a:pathLst>
            </a:custGeom>
            <a:solidFill>
              <a:srgbClr val="606060">
                <a:alpha val="1556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2720;p40">
              <a:extLst>
                <a:ext uri="{FF2B5EF4-FFF2-40B4-BE49-F238E27FC236}">
                  <a16:creationId xmlns:a16="http://schemas.microsoft.com/office/drawing/2014/main" id="{618993F7-D930-401D-B185-EE8DFB13BDA6}"/>
                </a:ext>
              </a:extLst>
            </p:cNvPr>
            <p:cNvSpPr/>
            <p:nvPr/>
          </p:nvSpPr>
          <p:spPr>
            <a:xfrm>
              <a:off x="4694667" y="2224901"/>
              <a:ext cx="67496" cy="67330"/>
            </a:xfrm>
            <a:custGeom>
              <a:avLst/>
              <a:gdLst/>
              <a:ahLst/>
              <a:cxnLst/>
              <a:rect l="l" t="t" r="r" b="b"/>
              <a:pathLst>
                <a:path w="407" h="406" extrusionOk="0">
                  <a:moveTo>
                    <a:pt x="203" y="0"/>
                  </a:moveTo>
                  <a:cubicBezTo>
                    <a:pt x="91" y="0"/>
                    <a:pt x="1" y="92"/>
                    <a:pt x="1" y="203"/>
                  </a:cubicBezTo>
                  <a:cubicBezTo>
                    <a:pt x="1" y="315"/>
                    <a:pt x="91" y="405"/>
                    <a:pt x="203" y="405"/>
                  </a:cubicBezTo>
                  <a:cubicBezTo>
                    <a:pt x="316" y="405"/>
                    <a:pt x="406" y="315"/>
                    <a:pt x="406" y="203"/>
                  </a:cubicBezTo>
                  <a:cubicBezTo>
                    <a:pt x="406" y="92"/>
                    <a:pt x="316" y="0"/>
                    <a:pt x="203" y="0"/>
                  </a:cubicBezTo>
                  <a:close/>
                </a:path>
              </a:pathLst>
            </a:custGeom>
            <a:solidFill>
              <a:srgbClr val="EFEFE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2721;p40">
              <a:extLst>
                <a:ext uri="{FF2B5EF4-FFF2-40B4-BE49-F238E27FC236}">
                  <a16:creationId xmlns:a16="http://schemas.microsoft.com/office/drawing/2014/main" id="{9BF280EF-CF18-436C-9281-CF96722E8D06}"/>
                </a:ext>
              </a:extLst>
            </p:cNvPr>
            <p:cNvSpPr/>
            <p:nvPr/>
          </p:nvSpPr>
          <p:spPr>
            <a:xfrm>
              <a:off x="4697486" y="2227555"/>
              <a:ext cx="64677" cy="65008"/>
            </a:xfrm>
            <a:custGeom>
              <a:avLst/>
              <a:gdLst/>
              <a:ahLst/>
              <a:cxnLst/>
              <a:rect l="l" t="t" r="r" b="b"/>
              <a:pathLst>
                <a:path w="390" h="392" extrusionOk="0">
                  <a:moveTo>
                    <a:pt x="264" y="1"/>
                  </a:moveTo>
                  <a:lnTo>
                    <a:pt x="264" y="1"/>
                  </a:lnTo>
                  <a:cubicBezTo>
                    <a:pt x="270" y="23"/>
                    <a:pt x="279" y="50"/>
                    <a:pt x="279" y="79"/>
                  </a:cubicBezTo>
                  <a:cubicBezTo>
                    <a:pt x="279" y="191"/>
                    <a:pt x="186" y="279"/>
                    <a:pt x="76" y="279"/>
                  </a:cubicBezTo>
                  <a:cubicBezTo>
                    <a:pt x="49" y="279"/>
                    <a:pt x="23" y="275"/>
                    <a:pt x="0" y="265"/>
                  </a:cubicBezTo>
                  <a:lnTo>
                    <a:pt x="0" y="265"/>
                  </a:lnTo>
                  <a:cubicBezTo>
                    <a:pt x="31" y="338"/>
                    <a:pt x="103" y="392"/>
                    <a:pt x="186" y="392"/>
                  </a:cubicBezTo>
                  <a:cubicBezTo>
                    <a:pt x="299" y="392"/>
                    <a:pt x="389" y="304"/>
                    <a:pt x="389" y="191"/>
                  </a:cubicBezTo>
                  <a:cubicBezTo>
                    <a:pt x="389" y="103"/>
                    <a:pt x="338" y="29"/>
                    <a:pt x="264" y="1"/>
                  </a:cubicBezTo>
                  <a:close/>
                </a:path>
              </a:pathLst>
            </a:custGeom>
            <a:solidFill>
              <a:srgbClr val="D9D9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49" name="Google Shape;2722;p40">
            <a:extLst>
              <a:ext uri="{FF2B5EF4-FFF2-40B4-BE49-F238E27FC236}">
                <a16:creationId xmlns:a16="http://schemas.microsoft.com/office/drawing/2014/main" id="{C73EDC7C-817F-4B7E-A0C9-BEF6CF244397}"/>
              </a:ext>
            </a:extLst>
          </p:cNvPr>
          <p:cNvSpPr txBox="1"/>
          <p:nvPr/>
        </p:nvSpPr>
        <p:spPr>
          <a:xfrm>
            <a:off x="3786819" y="1100535"/>
            <a:ext cx="1452845" cy="38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buNone/>
            </a:pPr>
            <a:r>
              <a:rPr lang="en" b="1" dirty="0">
                <a:solidFill>
                  <a:schemeClr val="accent3"/>
                </a:solidFill>
                <a:latin typeface="Fira Sans"/>
                <a:ea typeface="Fira Sans"/>
                <a:cs typeface="Fira Sans"/>
                <a:sym typeface="Fira Sans"/>
              </a:rPr>
              <a:t>4. Policy Analysis</a:t>
            </a:r>
            <a:endParaRPr b="1" dirty="0">
              <a:solidFill>
                <a:schemeClr val="accent3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50" name="Google Shape;2723;p40">
            <a:extLst>
              <a:ext uri="{FF2B5EF4-FFF2-40B4-BE49-F238E27FC236}">
                <a16:creationId xmlns:a16="http://schemas.microsoft.com/office/drawing/2014/main" id="{F55C0019-EB83-4DB0-93FA-BE37ACEDB500}"/>
              </a:ext>
            </a:extLst>
          </p:cNvPr>
          <p:cNvSpPr txBox="1"/>
          <p:nvPr/>
        </p:nvSpPr>
        <p:spPr>
          <a:xfrm>
            <a:off x="3746554" y="4313707"/>
            <a:ext cx="1452845" cy="38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buNone/>
            </a:pPr>
            <a:r>
              <a:rPr lang="en" b="1" dirty="0">
                <a:solidFill>
                  <a:schemeClr val="accent1"/>
                </a:solidFill>
                <a:latin typeface="Fira Sans"/>
                <a:ea typeface="Fira Sans"/>
                <a:cs typeface="Fira Sans"/>
                <a:sym typeface="Fira Sans"/>
              </a:rPr>
              <a:t>2. Methodology</a:t>
            </a:r>
            <a:endParaRPr b="1" dirty="0">
              <a:solidFill>
                <a:schemeClr val="accent1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51" name="Google Shape;2724;p40">
            <a:extLst>
              <a:ext uri="{FF2B5EF4-FFF2-40B4-BE49-F238E27FC236}">
                <a16:creationId xmlns:a16="http://schemas.microsoft.com/office/drawing/2014/main" id="{DFDCE0C2-670A-45B9-A399-A7967765738C}"/>
              </a:ext>
            </a:extLst>
          </p:cNvPr>
          <p:cNvSpPr txBox="1"/>
          <p:nvPr/>
        </p:nvSpPr>
        <p:spPr>
          <a:xfrm>
            <a:off x="6419411" y="2679426"/>
            <a:ext cx="2311320" cy="38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buNone/>
            </a:pPr>
            <a:r>
              <a:rPr lang="en" b="1" dirty="0">
                <a:solidFill>
                  <a:schemeClr val="accent4"/>
                </a:solidFill>
                <a:latin typeface="Fira Sans"/>
                <a:ea typeface="Fira Sans"/>
                <a:cs typeface="Fira Sans"/>
                <a:sym typeface="Fira Sans"/>
              </a:rPr>
              <a:t>5. Recommendations, Monitoring &amp; Evaluation Frameworks</a:t>
            </a:r>
            <a:endParaRPr b="1" dirty="0">
              <a:solidFill>
                <a:schemeClr val="accent4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52" name="Google Shape;2725;p40">
            <a:extLst>
              <a:ext uri="{FF2B5EF4-FFF2-40B4-BE49-F238E27FC236}">
                <a16:creationId xmlns:a16="http://schemas.microsoft.com/office/drawing/2014/main" id="{62D7385C-9EB4-4E01-BED8-ED31330A9386}"/>
              </a:ext>
            </a:extLst>
          </p:cNvPr>
          <p:cNvSpPr txBox="1"/>
          <p:nvPr/>
        </p:nvSpPr>
        <p:spPr>
          <a:xfrm>
            <a:off x="1549825" y="3607100"/>
            <a:ext cx="1736140" cy="53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buNone/>
            </a:pPr>
            <a:r>
              <a:rPr lang="en" b="1" dirty="0">
                <a:solidFill>
                  <a:schemeClr val="lt2"/>
                </a:solidFill>
                <a:latin typeface="Fira Sans"/>
                <a:ea typeface="Fira Sans"/>
                <a:cs typeface="Fira Sans"/>
                <a:sym typeface="Fira Sans"/>
              </a:rPr>
              <a:t>1. Introduction</a:t>
            </a:r>
          </a:p>
          <a:p>
            <a:pPr marL="0" lvl="0" indent="0" algn="ctr" rtl="0">
              <a:spcBef>
                <a:spcPts val="0"/>
              </a:spcBef>
              <a:buNone/>
            </a:pPr>
            <a:r>
              <a:rPr lang="en" b="1" dirty="0">
                <a:solidFill>
                  <a:schemeClr val="lt2"/>
                </a:solidFill>
                <a:latin typeface="Fira Sans"/>
                <a:ea typeface="Fira Sans"/>
                <a:cs typeface="Fira Sans"/>
                <a:sym typeface="Fira Sans"/>
              </a:rPr>
              <a:t>&amp; Case Selection Rationale</a:t>
            </a:r>
            <a:endParaRPr b="1" dirty="0">
              <a:solidFill>
                <a:schemeClr val="lt2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53" name="Google Shape;2726;p40">
            <a:extLst>
              <a:ext uri="{FF2B5EF4-FFF2-40B4-BE49-F238E27FC236}">
                <a16:creationId xmlns:a16="http://schemas.microsoft.com/office/drawing/2014/main" id="{AF278A77-8DCA-43CB-8640-AF64872B836D}"/>
              </a:ext>
            </a:extLst>
          </p:cNvPr>
          <p:cNvSpPr txBox="1"/>
          <p:nvPr/>
        </p:nvSpPr>
        <p:spPr>
          <a:xfrm>
            <a:off x="3886327" y="2890681"/>
            <a:ext cx="1127629" cy="38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buNone/>
            </a:pPr>
            <a:r>
              <a:rPr lang="en" b="1" dirty="0">
                <a:solidFill>
                  <a:schemeClr val="accent2"/>
                </a:solidFill>
                <a:latin typeface="Fira Sans"/>
                <a:ea typeface="Fira Sans"/>
                <a:cs typeface="Fira Sans"/>
                <a:sym typeface="Fira Sans"/>
              </a:rPr>
              <a:t>3. Findings</a:t>
            </a:r>
            <a:endParaRPr b="1" dirty="0">
              <a:solidFill>
                <a:schemeClr val="accent2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54" name="Google Shape;2727;p40">
            <a:extLst>
              <a:ext uri="{FF2B5EF4-FFF2-40B4-BE49-F238E27FC236}">
                <a16:creationId xmlns:a16="http://schemas.microsoft.com/office/drawing/2014/main" id="{E49A0ED5-1C8F-4915-BB45-797C4EC605B2}"/>
              </a:ext>
            </a:extLst>
          </p:cNvPr>
          <p:cNvSpPr txBox="1"/>
          <p:nvPr/>
        </p:nvSpPr>
        <p:spPr>
          <a:xfrm>
            <a:off x="7160281" y="4630754"/>
            <a:ext cx="1436468" cy="38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buNone/>
            </a:pPr>
            <a:r>
              <a:rPr lang="en" b="1" dirty="0">
                <a:solidFill>
                  <a:schemeClr val="accent5"/>
                </a:solidFill>
                <a:latin typeface="Fira Sans"/>
                <a:ea typeface="Fira Sans"/>
                <a:cs typeface="Fira Sans"/>
                <a:sym typeface="Fira Sans"/>
              </a:rPr>
              <a:t>6. Conclusions</a:t>
            </a:r>
            <a:endParaRPr b="1" dirty="0">
              <a:solidFill>
                <a:schemeClr val="accent5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</p:spTree>
    <p:extLst>
      <p:ext uri="{BB962C8B-B14F-4D97-AF65-F5344CB8AC3E}">
        <p14:creationId xmlns:p14="http://schemas.microsoft.com/office/powerpoint/2010/main" val="32960715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" name="Google Shape;390;p17"/>
          <p:cNvSpPr txBox="1"/>
          <p:nvPr/>
        </p:nvSpPr>
        <p:spPr>
          <a:xfrm>
            <a:off x="311700" y="100477"/>
            <a:ext cx="8520600" cy="52165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b="1" dirty="0">
                <a:latin typeface="Fira Sans"/>
                <a:ea typeface="Fira Sans"/>
                <a:cs typeface="Fira Sans"/>
                <a:sym typeface="Fira Sans"/>
              </a:rPr>
              <a:t>References</a:t>
            </a:r>
            <a:endParaRPr lang="en-US" sz="2800" b="1" dirty="0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sp>
        <p:nvSpPr>
          <p:cNvPr id="446" name="Google Shape;446;p17"/>
          <p:cNvSpPr txBox="1"/>
          <p:nvPr/>
        </p:nvSpPr>
        <p:spPr>
          <a:xfrm>
            <a:off x="108284" y="709821"/>
            <a:ext cx="8927431" cy="4321528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1" wrap="square" lIns="91425" tIns="91425" rIns="91425" bIns="91425" anchor="t" anchorCtr="0">
            <a:noAutofit/>
          </a:bodyPr>
          <a:lstStyle/>
          <a:p>
            <a:pPr marL="342900" lvl="0" indent="-34290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Anderson, B.R. (2016). Improving health care by embracing systems theory. The Journal of Thoracic and Cardiovascular Surgery, [online] 152(2), pp.593–594. </a:t>
            </a: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doi:https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://doi.org/10.1016/j.jtcvs.2016.03.029.</a:t>
            </a:r>
          </a:p>
          <a:p>
            <a:pPr marL="342900" lvl="0" indent="-34290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Barnes, L. (2025). Donna </a:t>
            </a: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: CQC </a:t>
            </a: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criticised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 by Nottingham maternity inquiry lead. BBC News. [online] 27 Feb. Available at: https://www.bbc.com/news/articles/c7vzzrvv3q9o [Accessed 19 Mar. 2026].</a:t>
            </a:r>
          </a:p>
          <a:p>
            <a:pPr marL="342900" lvl="0" indent="-34290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Dyer, C. (2020). Maternity care: services across England require ‘immediate and essential actions’. BMJ, p.m4797. </a:t>
            </a: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doi:https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://doi.org/10.1136/bmj.m4797.</a:t>
            </a:r>
          </a:p>
          <a:p>
            <a:pPr marL="342900" lvl="0" indent="-34290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Engelseth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, P., White, B.E., </a:t>
            </a: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Mundal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, I., </a:t>
            </a: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Eines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, T.F. and </a:t>
            </a: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Kritchanchai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, D. (2020). Systems modelling to support the complex nature of healthcare services. Health and Technology, 11(1), pp.193–209. </a:t>
            </a: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doi:https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://doi.org/10.1007/s12553-020-00504-8.</a:t>
            </a:r>
          </a:p>
          <a:p>
            <a:pPr marL="342900" lvl="0" indent="-34290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Foley, C., McCourt, C. and Yuill, C. (2025). An exploration of midwives’ perceptions of the </a:t>
            </a: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 review: a qualitative study. Sexual &amp; Reproductive Healthcare, 46, p.101166. </a:t>
            </a: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doi:https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://doi.org/10.1016/j.srhc.2025.101166.</a:t>
            </a:r>
          </a:p>
          <a:p>
            <a:pPr marL="342900" lvl="0" indent="-34290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GeeksforGeeks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 (2024). Fishbone Diagram Cause and Effect. [online] </a:t>
            </a: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GeeksforGeeks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. Available at: https://www.geeksforgeeks.org/biology/fishbone-diagram-example-use/ [Accessed 19 Mar. 2026].</a:t>
            </a:r>
          </a:p>
          <a:p>
            <a:pPr marL="342900" lvl="0" indent="-34290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Hicking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, S. (2022). </a:t>
            </a: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 report highlights 15 immediate actions for NHS to take | National Health Executive. [online] National Health Executive. Available at: https://www.nationalhealthexecutive.com/articles/ockenden-report-highlights-15-immediate-actions-nhs-take [Accessed 19 Mar. 2026].</a:t>
            </a:r>
          </a:p>
          <a:p>
            <a:pPr marL="342900" lvl="0" indent="-34290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Lothian, J. (2022). Is Normal Birth Safe? Questions Raised by the </a:t>
            </a: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 Report in the UK. The Journal of Perinatal Education, p.JPE-2022-0011.R1. </a:t>
            </a: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doi:https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://doi.org/10.1891/jpe-2022-0011.</a:t>
            </a:r>
          </a:p>
          <a:p>
            <a:pPr marL="342900" lvl="0" indent="-34290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Machen, S. (2023). Thematic reviews of patient safety incidents as a tool for systems thinking: a quality improvement report. BMJ Open Quality, [online] 12(2). </a:t>
            </a: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doi:https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://doi.org/10.1136/bmjoq-2022-002020.</a:t>
            </a:r>
          </a:p>
          <a:p>
            <a:pPr marL="342900" lvl="0" indent="-34290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Moore, L., Lavoie, A., Bourgeois, G. and Lapointe, J. (2015). Donabedian’s structure-process-outcome quality of care model: Validation in an integrated trauma system. The journal of trauma and acute care surgery, 78(6), pp.1168–75. </a:t>
            </a: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doi:https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://doi.org/10.1097/TA.0000000000000663.</a:t>
            </a:r>
          </a:p>
          <a:p>
            <a:pPr marL="342900" lvl="0" indent="-34290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NHS England (2019). Saving Babies’ Lives Version Two a Care Bundle for Reducing Perinatal Mortality. [online] NHS England, NHS England, p.3. Available at: https://www.england.nhs.uk/wp-content/uploads/2019/03/Saving-Babies-Lives-Care-Bundle-Version-Two-Updated-Final-Version.pdf [Accessed 19 Mar. 2026].</a:t>
            </a:r>
          </a:p>
          <a:p>
            <a:pPr marL="342900" lvl="0" indent="-34290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NHS England (2021). NHS England - Maternity Choice and </a:t>
            </a: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Personalisation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. [online] NHS England. Available at: https://www.england.nhs.uk/mat-transformation/choice-and-personalisation/ [Accessed 19 Mar. 2026].</a:t>
            </a:r>
          </a:p>
          <a:p>
            <a:pPr marL="342900" lvl="0" indent="-34290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, D. (2020). OCKENDEN REPORT Emerging Findings and Recommendations from the Independent Review of MATERNITY SERVICES AT THE SHREWSBURY AND TELFORD HOSPITAL NHS TRUST Our First Report following 250 Clinical Reviews. [online] Available at: https://www.ockendenmaternityreview.org.uk/wp-content/uploads/2020/12/ockenden-report.pdf [Accessed 19 Mar. 2026].</a:t>
            </a:r>
          </a:p>
          <a:p>
            <a:pPr marL="342900" lvl="0" indent="-34290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, D. (2022a). </a:t>
            </a: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 Report. [online] Available at: https://assets.publishing.service.gov.uk/media/624332fe8fa8f527744f0615/Final-Ockenden-Report-web-accessible.pdf [Accessed 19 Mar. 2026].</a:t>
            </a:r>
          </a:p>
          <a:p>
            <a:pPr marL="342900" lvl="0" indent="-34290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, D. (2022b). </a:t>
            </a: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 Report. [online] </a:t>
            </a: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 Maternity Review. Available at: https://www.ockendenmaternityreview.org.uk/wp-content/uploads/2022/03/FINAL_INDEPENDENT_MATERNITY_REVIEW_OF_MATERNITY_SERVICES_REPORT.pdf [Accessed 19 Mar. 2026].</a:t>
            </a:r>
          </a:p>
          <a:p>
            <a:pPr marL="342900" lvl="0" indent="-34290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, D. (2022c). </a:t>
            </a: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Ockenden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 review: summary of findings, conclusions and essential actions. [online] GOV.UK. Available at: https://www.gov.uk/government/publications/final-report-of-the-ockenden-review/ockenden-review-summary-of-findings-conclusions-and-essential-actions [Accessed 19 Mar. 2026].</a:t>
            </a:r>
          </a:p>
          <a:p>
            <a:pPr marL="342900" lvl="0" indent="-342900" rtl="0"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Wiegmann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, D.A., J. Wood, L., N. Cohen, T. and </a:t>
            </a:r>
            <a:r>
              <a:rPr lang="en-US" sz="800" dirty="0" err="1">
                <a:latin typeface="Roboto"/>
                <a:ea typeface="Roboto"/>
                <a:cs typeface="Roboto"/>
                <a:sym typeface="Roboto"/>
              </a:rPr>
              <a:t>Shappell</a:t>
            </a:r>
            <a:r>
              <a:rPr lang="en-US" sz="800" dirty="0">
                <a:latin typeface="Roboto"/>
                <a:ea typeface="Roboto"/>
                <a:cs typeface="Roboto"/>
                <a:sym typeface="Roboto"/>
              </a:rPr>
              <a:t>, S.A. (2022). Understanding the ‘Swiss cheese model’ and its application to patient safety. Journal of Patient Safety, [online] 18(2), pp.119–123. Available at: https://www.ncbi.nlm.nih.gov/pmc/articles/PMC8514562/ [Accessed 19 Mar. 2026].</a:t>
            </a:r>
          </a:p>
        </p:txBody>
      </p:sp>
    </p:spTree>
    <p:extLst>
      <p:ext uri="{BB962C8B-B14F-4D97-AF65-F5344CB8AC3E}">
        <p14:creationId xmlns:p14="http://schemas.microsoft.com/office/powerpoint/2010/main" val="94106696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Google Shape;493;p19"/>
          <p:cNvSpPr/>
          <p:nvPr/>
        </p:nvSpPr>
        <p:spPr>
          <a:xfrm>
            <a:off x="3140089" y="3464165"/>
            <a:ext cx="2881687" cy="965425"/>
          </a:xfrm>
          <a:custGeom>
            <a:avLst/>
            <a:gdLst/>
            <a:ahLst/>
            <a:cxnLst/>
            <a:rect l="l" t="t" r="r" b="b"/>
            <a:pathLst>
              <a:path w="52943" h="17737" extrusionOk="0">
                <a:moveTo>
                  <a:pt x="1" y="0"/>
                </a:moveTo>
                <a:cubicBezTo>
                  <a:pt x="4312" y="10413"/>
                  <a:pt x="14540" y="17736"/>
                  <a:pt x="26472" y="17736"/>
                </a:cubicBezTo>
                <a:cubicBezTo>
                  <a:pt x="38403" y="17736"/>
                  <a:pt x="48632" y="10414"/>
                  <a:pt x="52943" y="0"/>
                </a:cubicBezTo>
                <a:close/>
              </a:path>
            </a:pathLst>
          </a:custGeom>
          <a:solidFill>
            <a:srgbClr val="707D8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4" name="Google Shape;494;p19"/>
          <p:cNvSpPr/>
          <p:nvPr/>
        </p:nvSpPr>
        <p:spPr>
          <a:xfrm>
            <a:off x="3121202" y="3416213"/>
            <a:ext cx="2919516" cy="101294"/>
          </a:xfrm>
          <a:custGeom>
            <a:avLst/>
            <a:gdLst/>
            <a:ahLst/>
            <a:cxnLst/>
            <a:rect l="l" t="t" r="r" b="b"/>
            <a:pathLst>
              <a:path w="53638" h="1861" extrusionOk="0">
                <a:moveTo>
                  <a:pt x="1" y="0"/>
                </a:moveTo>
                <a:cubicBezTo>
                  <a:pt x="237" y="633"/>
                  <a:pt x="496" y="1252"/>
                  <a:pt x="774" y="1861"/>
                </a:cubicBezTo>
                <a:lnTo>
                  <a:pt x="52864" y="1861"/>
                </a:lnTo>
                <a:cubicBezTo>
                  <a:pt x="53143" y="1252"/>
                  <a:pt x="53401" y="631"/>
                  <a:pt x="5363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5" name="Google Shape;495;p19"/>
          <p:cNvSpPr/>
          <p:nvPr/>
        </p:nvSpPr>
        <p:spPr>
          <a:xfrm>
            <a:off x="3163331" y="3517507"/>
            <a:ext cx="2835204" cy="151479"/>
          </a:xfrm>
          <a:custGeom>
            <a:avLst/>
            <a:gdLst/>
            <a:ahLst/>
            <a:cxnLst/>
            <a:rect l="l" t="t" r="r" b="b"/>
            <a:pathLst>
              <a:path w="52089" h="2783" extrusionOk="0">
                <a:moveTo>
                  <a:pt x="0" y="1"/>
                </a:moveTo>
                <a:cubicBezTo>
                  <a:pt x="439" y="957"/>
                  <a:pt x="929" y="1885"/>
                  <a:pt x="1466" y="2783"/>
                </a:cubicBezTo>
                <a:lnTo>
                  <a:pt x="50624" y="2783"/>
                </a:lnTo>
                <a:cubicBezTo>
                  <a:pt x="51161" y="1885"/>
                  <a:pt x="51650" y="957"/>
                  <a:pt x="52089" y="1"/>
                </a:cubicBezTo>
                <a:close/>
              </a:path>
            </a:pathLst>
          </a:custGeom>
          <a:solidFill>
            <a:srgbClr val="9FB0B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6" name="Google Shape;496;p19"/>
          <p:cNvSpPr/>
          <p:nvPr/>
        </p:nvSpPr>
        <p:spPr>
          <a:xfrm>
            <a:off x="3021160" y="1297420"/>
            <a:ext cx="3119655" cy="3132174"/>
          </a:xfrm>
          <a:custGeom>
            <a:avLst/>
            <a:gdLst/>
            <a:ahLst/>
            <a:cxnLst/>
            <a:rect l="l" t="t" r="r" b="b"/>
            <a:pathLst>
              <a:path w="57315" h="57545" extrusionOk="0">
                <a:moveTo>
                  <a:pt x="28657" y="0"/>
                </a:moveTo>
                <a:cubicBezTo>
                  <a:pt x="21056" y="0"/>
                  <a:pt x="13767" y="3032"/>
                  <a:pt x="8393" y="8427"/>
                </a:cubicBezTo>
                <a:cubicBezTo>
                  <a:pt x="3019" y="13823"/>
                  <a:pt x="0" y="21141"/>
                  <a:pt x="0" y="28772"/>
                </a:cubicBezTo>
                <a:cubicBezTo>
                  <a:pt x="0" y="36403"/>
                  <a:pt x="3019" y="43721"/>
                  <a:pt x="8393" y="49117"/>
                </a:cubicBezTo>
                <a:cubicBezTo>
                  <a:pt x="13767" y="54513"/>
                  <a:pt x="21056" y="57544"/>
                  <a:pt x="28657" y="57544"/>
                </a:cubicBezTo>
                <a:cubicBezTo>
                  <a:pt x="36257" y="57544"/>
                  <a:pt x="43546" y="54513"/>
                  <a:pt x="48920" y="49117"/>
                </a:cubicBezTo>
                <a:cubicBezTo>
                  <a:pt x="54295" y="43721"/>
                  <a:pt x="57314" y="36403"/>
                  <a:pt x="57314" y="28772"/>
                </a:cubicBezTo>
                <a:cubicBezTo>
                  <a:pt x="57314" y="21141"/>
                  <a:pt x="54295" y="13823"/>
                  <a:pt x="48920" y="8427"/>
                </a:cubicBezTo>
                <a:cubicBezTo>
                  <a:pt x="43546" y="3032"/>
                  <a:pt x="36257" y="0"/>
                  <a:pt x="28657" y="0"/>
                </a:cubicBezTo>
                <a:close/>
              </a:path>
            </a:pathLst>
          </a:custGeom>
          <a:solidFill>
            <a:srgbClr val="A8E8EB">
              <a:alpha val="2667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7" name="Google Shape;497;p19"/>
          <p:cNvSpPr/>
          <p:nvPr/>
        </p:nvSpPr>
        <p:spPr>
          <a:xfrm>
            <a:off x="3140089" y="3464165"/>
            <a:ext cx="2881687" cy="965425"/>
          </a:xfrm>
          <a:custGeom>
            <a:avLst/>
            <a:gdLst/>
            <a:ahLst/>
            <a:cxnLst/>
            <a:rect l="l" t="t" r="r" b="b"/>
            <a:pathLst>
              <a:path w="52943" h="17737" extrusionOk="0">
                <a:moveTo>
                  <a:pt x="1" y="0"/>
                </a:moveTo>
                <a:cubicBezTo>
                  <a:pt x="4312" y="10413"/>
                  <a:pt x="14540" y="17736"/>
                  <a:pt x="26472" y="17736"/>
                </a:cubicBezTo>
                <a:cubicBezTo>
                  <a:pt x="38403" y="17736"/>
                  <a:pt x="48632" y="10414"/>
                  <a:pt x="52943" y="0"/>
                </a:cubicBezTo>
                <a:close/>
              </a:path>
            </a:pathLst>
          </a:custGeom>
          <a:solidFill>
            <a:srgbClr val="707D8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8" name="Google Shape;498;p19"/>
          <p:cNvSpPr/>
          <p:nvPr/>
        </p:nvSpPr>
        <p:spPr>
          <a:xfrm>
            <a:off x="3920177" y="1954335"/>
            <a:ext cx="385854" cy="219135"/>
          </a:xfrm>
          <a:custGeom>
            <a:avLst/>
            <a:gdLst/>
            <a:ahLst/>
            <a:cxnLst/>
            <a:rect l="l" t="t" r="r" b="b"/>
            <a:pathLst>
              <a:path w="7089" h="4026" extrusionOk="0">
                <a:moveTo>
                  <a:pt x="2542" y="1"/>
                </a:moveTo>
                <a:cubicBezTo>
                  <a:pt x="1665" y="1"/>
                  <a:pt x="952" y="710"/>
                  <a:pt x="942" y="1588"/>
                </a:cubicBezTo>
                <a:cubicBezTo>
                  <a:pt x="403" y="1720"/>
                  <a:pt x="1" y="2207"/>
                  <a:pt x="1" y="2789"/>
                </a:cubicBezTo>
                <a:cubicBezTo>
                  <a:pt x="1" y="3472"/>
                  <a:pt x="552" y="4026"/>
                  <a:pt x="1232" y="4026"/>
                </a:cubicBezTo>
                <a:lnTo>
                  <a:pt x="5853" y="4026"/>
                </a:lnTo>
                <a:cubicBezTo>
                  <a:pt x="6534" y="4026"/>
                  <a:pt x="7085" y="3472"/>
                  <a:pt x="7085" y="2789"/>
                </a:cubicBezTo>
                <a:cubicBezTo>
                  <a:pt x="7088" y="2106"/>
                  <a:pt x="6536" y="1553"/>
                  <a:pt x="5854" y="1553"/>
                </a:cubicBezTo>
                <a:cubicBezTo>
                  <a:pt x="5729" y="1553"/>
                  <a:pt x="5608" y="1571"/>
                  <a:pt x="5494" y="1606"/>
                </a:cubicBezTo>
                <a:cubicBezTo>
                  <a:pt x="5352" y="1121"/>
                  <a:pt x="4907" y="767"/>
                  <a:pt x="4378" y="767"/>
                </a:cubicBezTo>
                <a:cubicBezTo>
                  <a:pt x="4228" y="767"/>
                  <a:pt x="4084" y="797"/>
                  <a:pt x="3953" y="849"/>
                </a:cubicBezTo>
                <a:cubicBezTo>
                  <a:pt x="3683" y="346"/>
                  <a:pt x="3152" y="1"/>
                  <a:pt x="2542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99" name="Google Shape;499;p19"/>
          <p:cNvSpPr/>
          <p:nvPr/>
        </p:nvSpPr>
        <p:spPr>
          <a:xfrm>
            <a:off x="3822095" y="2104996"/>
            <a:ext cx="251684" cy="142988"/>
          </a:xfrm>
          <a:custGeom>
            <a:avLst/>
            <a:gdLst/>
            <a:ahLst/>
            <a:cxnLst/>
            <a:rect l="l" t="t" r="r" b="b"/>
            <a:pathLst>
              <a:path w="4624" h="2627" extrusionOk="0">
                <a:moveTo>
                  <a:pt x="1658" y="0"/>
                </a:moveTo>
                <a:cubicBezTo>
                  <a:pt x="1085" y="0"/>
                  <a:pt x="621" y="464"/>
                  <a:pt x="615" y="1037"/>
                </a:cubicBezTo>
                <a:cubicBezTo>
                  <a:pt x="263" y="1122"/>
                  <a:pt x="1" y="1440"/>
                  <a:pt x="1" y="1820"/>
                </a:cubicBezTo>
                <a:cubicBezTo>
                  <a:pt x="1" y="2265"/>
                  <a:pt x="360" y="2627"/>
                  <a:pt x="804" y="2627"/>
                </a:cubicBezTo>
                <a:lnTo>
                  <a:pt x="3818" y="2627"/>
                </a:lnTo>
                <a:cubicBezTo>
                  <a:pt x="4262" y="2627"/>
                  <a:pt x="4621" y="2266"/>
                  <a:pt x="4621" y="1820"/>
                </a:cubicBezTo>
                <a:cubicBezTo>
                  <a:pt x="4623" y="1372"/>
                  <a:pt x="4263" y="1011"/>
                  <a:pt x="3820" y="1011"/>
                </a:cubicBezTo>
                <a:cubicBezTo>
                  <a:pt x="3738" y="1011"/>
                  <a:pt x="3659" y="1024"/>
                  <a:pt x="3585" y="1047"/>
                </a:cubicBezTo>
                <a:cubicBezTo>
                  <a:pt x="3493" y="731"/>
                  <a:pt x="3202" y="500"/>
                  <a:pt x="2856" y="500"/>
                </a:cubicBezTo>
                <a:cubicBezTo>
                  <a:pt x="2758" y="500"/>
                  <a:pt x="2666" y="519"/>
                  <a:pt x="2579" y="553"/>
                </a:cubicBezTo>
                <a:cubicBezTo>
                  <a:pt x="2403" y="225"/>
                  <a:pt x="2057" y="0"/>
                  <a:pt x="1658" y="0"/>
                </a:cubicBezTo>
                <a:close/>
              </a:path>
            </a:pathLst>
          </a:custGeom>
          <a:solidFill>
            <a:srgbClr val="DEFA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0" name="Google Shape;500;p19"/>
          <p:cNvSpPr/>
          <p:nvPr/>
        </p:nvSpPr>
        <p:spPr>
          <a:xfrm>
            <a:off x="5096025" y="2422268"/>
            <a:ext cx="366532" cy="59111"/>
          </a:xfrm>
          <a:custGeom>
            <a:avLst/>
            <a:gdLst/>
            <a:ahLst/>
            <a:cxnLst/>
            <a:rect l="l" t="t" r="r" b="b"/>
            <a:pathLst>
              <a:path w="6734" h="1086" extrusionOk="0">
                <a:moveTo>
                  <a:pt x="542" y="1"/>
                </a:moveTo>
                <a:cubicBezTo>
                  <a:pt x="243" y="1"/>
                  <a:pt x="0" y="243"/>
                  <a:pt x="0" y="543"/>
                </a:cubicBezTo>
                <a:cubicBezTo>
                  <a:pt x="0" y="842"/>
                  <a:pt x="243" y="1085"/>
                  <a:pt x="542" y="1085"/>
                </a:cubicBezTo>
                <a:lnTo>
                  <a:pt x="6191" y="1085"/>
                </a:lnTo>
                <a:cubicBezTo>
                  <a:pt x="6491" y="1085"/>
                  <a:pt x="6734" y="842"/>
                  <a:pt x="6734" y="543"/>
                </a:cubicBezTo>
                <a:cubicBezTo>
                  <a:pt x="6734" y="243"/>
                  <a:pt x="6492" y="1"/>
                  <a:pt x="6191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1" name="Google Shape;501;p19"/>
          <p:cNvSpPr/>
          <p:nvPr/>
        </p:nvSpPr>
        <p:spPr>
          <a:xfrm>
            <a:off x="5154591" y="2375350"/>
            <a:ext cx="235519" cy="46973"/>
          </a:xfrm>
          <a:custGeom>
            <a:avLst/>
            <a:gdLst/>
            <a:ahLst/>
            <a:cxnLst/>
            <a:rect l="l" t="t" r="r" b="b"/>
            <a:pathLst>
              <a:path w="4327" h="863" extrusionOk="0">
                <a:moveTo>
                  <a:pt x="169" y="0"/>
                </a:moveTo>
                <a:cubicBezTo>
                  <a:pt x="76" y="0"/>
                  <a:pt x="3" y="76"/>
                  <a:pt x="3" y="168"/>
                </a:cubicBezTo>
                <a:cubicBezTo>
                  <a:pt x="0" y="679"/>
                  <a:pt x="486" y="863"/>
                  <a:pt x="942" y="863"/>
                </a:cubicBezTo>
                <a:lnTo>
                  <a:pt x="4159" y="863"/>
                </a:lnTo>
                <a:cubicBezTo>
                  <a:pt x="4252" y="863"/>
                  <a:pt x="4327" y="787"/>
                  <a:pt x="4327" y="695"/>
                </a:cubicBezTo>
                <a:cubicBezTo>
                  <a:pt x="4327" y="601"/>
                  <a:pt x="4251" y="527"/>
                  <a:pt x="4159" y="527"/>
                </a:cubicBezTo>
                <a:lnTo>
                  <a:pt x="942" y="527"/>
                </a:lnTo>
                <a:cubicBezTo>
                  <a:pt x="716" y="527"/>
                  <a:pt x="337" y="480"/>
                  <a:pt x="337" y="168"/>
                </a:cubicBezTo>
                <a:cubicBezTo>
                  <a:pt x="337" y="74"/>
                  <a:pt x="261" y="0"/>
                  <a:pt x="169" y="0"/>
                </a:cubicBezTo>
                <a:close/>
              </a:path>
            </a:pathLst>
          </a:custGeom>
          <a:solidFill>
            <a:srgbClr val="47474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2" name="Google Shape;502;p19"/>
          <p:cNvSpPr/>
          <p:nvPr/>
        </p:nvSpPr>
        <p:spPr>
          <a:xfrm>
            <a:off x="5233841" y="2368981"/>
            <a:ext cx="33148" cy="44905"/>
          </a:xfrm>
          <a:custGeom>
            <a:avLst/>
            <a:gdLst/>
            <a:ahLst/>
            <a:cxnLst/>
            <a:rect l="l" t="t" r="r" b="b"/>
            <a:pathLst>
              <a:path w="609" h="825" extrusionOk="0">
                <a:moveTo>
                  <a:pt x="0" y="0"/>
                </a:moveTo>
                <a:lnTo>
                  <a:pt x="296" y="824"/>
                </a:lnTo>
                <a:lnTo>
                  <a:pt x="608" y="824"/>
                </a:lnTo>
                <a:lnTo>
                  <a:pt x="313" y="0"/>
                </a:lnTo>
                <a:close/>
              </a:path>
            </a:pathLst>
          </a:custGeom>
          <a:solidFill>
            <a:srgbClr val="47474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3" name="Google Shape;503;p19"/>
          <p:cNvSpPr/>
          <p:nvPr/>
        </p:nvSpPr>
        <p:spPr>
          <a:xfrm>
            <a:off x="5301824" y="2368981"/>
            <a:ext cx="33148" cy="44905"/>
          </a:xfrm>
          <a:custGeom>
            <a:avLst/>
            <a:gdLst/>
            <a:ahLst/>
            <a:cxnLst/>
            <a:rect l="l" t="t" r="r" b="b"/>
            <a:pathLst>
              <a:path w="609" h="825" extrusionOk="0">
                <a:moveTo>
                  <a:pt x="1" y="0"/>
                </a:moveTo>
                <a:lnTo>
                  <a:pt x="296" y="824"/>
                </a:lnTo>
                <a:lnTo>
                  <a:pt x="609" y="824"/>
                </a:lnTo>
                <a:lnTo>
                  <a:pt x="313" y="0"/>
                </a:lnTo>
                <a:close/>
              </a:path>
            </a:pathLst>
          </a:custGeom>
          <a:solidFill>
            <a:srgbClr val="47474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4" name="Google Shape;504;p19"/>
          <p:cNvSpPr/>
          <p:nvPr/>
        </p:nvSpPr>
        <p:spPr>
          <a:xfrm>
            <a:off x="5189100" y="2224960"/>
            <a:ext cx="269592" cy="10886"/>
          </a:xfrm>
          <a:custGeom>
            <a:avLst/>
            <a:gdLst/>
            <a:ahLst/>
            <a:cxnLst/>
            <a:rect l="l" t="t" r="r" b="b"/>
            <a:pathLst>
              <a:path w="4953" h="200" extrusionOk="0">
                <a:moveTo>
                  <a:pt x="100" y="0"/>
                </a:moveTo>
                <a:cubicBezTo>
                  <a:pt x="45" y="1"/>
                  <a:pt x="1" y="46"/>
                  <a:pt x="1" y="101"/>
                </a:cubicBezTo>
                <a:cubicBezTo>
                  <a:pt x="1" y="155"/>
                  <a:pt x="46" y="200"/>
                  <a:pt x="101" y="200"/>
                </a:cubicBezTo>
                <a:lnTo>
                  <a:pt x="4853" y="200"/>
                </a:lnTo>
                <a:cubicBezTo>
                  <a:pt x="4907" y="200"/>
                  <a:pt x="4952" y="155"/>
                  <a:pt x="4952" y="101"/>
                </a:cubicBezTo>
                <a:cubicBezTo>
                  <a:pt x="4952" y="45"/>
                  <a:pt x="4907" y="0"/>
                  <a:pt x="4853" y="0"/>
                </a:cubicBezTo>
                <a:close/>
              </a:path>
            </a:pathLst>
          </a:custGeom>
          <a:solidFill>
            <a:srgbClr val="47474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5" name="Google Shape;505;p19"/>
          <p:cNvSpPr/>
          <p:nvPr/>
        </p:nvSpPr>
        <p:spPr>
          <a:xfrm>
            <a:off x="5318316" y="2216088"/>
            <a:ext cx="10940" cy="62377"/>
          </a:xfrm>
          <a:custGeom>
            <a:avLst/>
            <a:gdLst/>
            <a:ahLst/>
            <a:cxnLst/>
            <a:rect l="l" t="t" r="r" b="b"/>
            <a:pathLst>
              <a:path w="201" h="1146" extrusionOk="0">
                <a:moveTo>
                  <a:pt x="101" y="1"/>
                </a:moveTo>
                <a:cubicBezTo>
                  <a:pt x="46" y="1"/>
                  <a:pt x="1" y="46"/>
                  <a:pt x="1" y="101"/>
                </a:cubicBezTo>
                <a:lnTo>
                  <a:pt x="1" y="1046"/>
                </a:lnTo>
                <a:cubicBezTo>
                  <a:pt x="1" y="1101"/>
                  <a:pt x="46" y="1146"/>
                  <a:pt x="101" y="1146"/>
                </a:cubicBezTo>
                <a:cubicBezTo>
                  <a:pt x="156" y="1146"/>
                  <a:pt x="200" y="1101"/>
                  <a:pt x="200" y="1046"/>
                </a:cubicBezTo>
                <a:lnTo>
                  <a:pt x="200" y="101"/>
                </a:lnTo>
                <a:cubicBezTo>
                  <a:pt x="200" y="46"/>
                  <a:pt x="156" y="1"/>
                  <a:pt x="101" y="1"/>
                </a:cubicBezTo>
                <a:close/>
              </a:path>
            </a:pathLst>
          </a:custGeom>
          <a:solidFill>
            <a:srgbClr val="8A8A8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6" name="Google Shape;506;p19"/>
          <p:cNvSpPr/>
          <p:nvPr/>
        </p:nvSpPr>
        <p:spPr>
          <a:xfrm>
            <a:off x="5323813" y="2245045"/>
            <a:ext cx="54" cy="54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1" y="1"/>
                </a:moveTo>
                <a:close/>
              </a:path>
            </a:pathLst>
          </a:custGeom>
          <a:solidFill>
            <a:srgbClr val="47474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7" name="Google Shape;507;p19"/>
          <p:cNvSpPr/>
          <p:nvPr/>
        </p:nvSpPr>
        <p:spPr>
          <a:xfrm>
            <a:off x="5288488" y="2245045"/>
            <a:ext cx="70705" cy="23187"/>
          </a:xfrm>
          <a:custGeom>
            <a:avLst/>
            <a:gdLst/>
            <a:ahLst/>
            <a:cxnLst/>
            <a:rect l="l" t="t" r="r" b="b"/>
            <a:pathLst>
              <a:path w="1299" h="426" extrusionOk="0">
                <a:moveTo>
                  <a:pt x="359" y="1"/>
                </a:moveTo>
                <a:cubicBezTo>
                  <a:pt x="269" y="1"/>
                  <a:pt x="88" y="220"/>
                  <a:pt x="0" y="425"/>
                </a:cubicBezTo>
                <a:lnTo>
                  <a:pt x="1299" y="425"/>
                </a:lnTo>
                <a:cubicBezTo>
                  <a:pt x="1212" y="219"/>
                  <a:pt x="1031" y="1"/>
                  <a:pt x="941" y="1"/>
                </a:cubicBezTo>
                <a:close/>
              </a:path>
            </a:pathLst>
          </a:custGeom>
          <a:solidFill>
            <a:srgbClr val="47474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8" name="Google Shape;508;p19"/>
          <p:cNvSpPr/>
          <p:nvPr/>
        </p:nvSpPr>
        <p:spPr>
          <a:xfrm>
            <a:off x="5481769" y="2221259"/>
            <a:ext cx="89428" cy="50021"/>
          </a:xfrm>
          <a:custGeom>
            <a:avLst/>
            <a:gdLst/>
            <a:ahLst/>
            <a:cxnLst/>
            <a:rect l="l" t="t" r="r" b="b"/>
            <a:pathLst>
              <a:path w="1643" h="919" extrusionOk="0">
                <a:moveTo>
                  <a:pt x="977" y="1"/>
                </a:moveTo>
                <a:cubicBezTo>
                  <a:pt x="963" y="1"/>
                  <a:pt x="950" y="6"/>
                  <a:pt x="940" y="15"/>
                </a:cubicBezTo>
                <a:lnTo>
                  <a:pt x="24" y="820"/>
                </a:lnTo>
                <a:cubicBezTo>
                  <a:pt x="6" y="836"/>
                  <a:pt x="1" y="860"/>
                  <a:pt x="9" y="882"/>
                </a:cubicBezTo>
                <a:cubicBezTo>
                  <a:pt x="15" y="904"/>
                  <a:pt x="35" y="919"/>
                  <a:pt x="60" y="919"/>
                </a:cubicBezTo>
                <a:lnTo>
                  <a:pt x="1048" y="919"/>
                </a:lnTo>
                <a:cubicBezTo>
                  <a:pt x="1069" y="919"/>
                  <a:pt x="1089" y="907"/>
                  <a:pt x="1099" y="888"/>
                </a:cubicBezTo>
                <a:lnTo>
                  <a:pt x="1635" y="83"/>
                </a:lnTo>
                <a:cubicBezTo>
                  <a:pt x="1643" y="64"/>
                  <a:pt x="1642" y="44"/>
                  <a:pt x="1632" y="27"/>
                </a:cubicBezTo>
                <a:cubicBezTo>
                  <a:pt x="1621" y="11"/>
                  <a:pt x="1604" y="1"/>
                  <a:pt x="1585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09" name="Google Shape;509;p19"/>
          <p:cNvSpPr/>
          <p:nvPr/>
        </p:nvSpPr>
        <p:spPr>
          <a:xfrm>
            <a:off x="5491239" y="2279553"/>
            <a:ext cx="65425" cy="44796"/>
          </a:xfrm>
          <a:custGeom>
            <a:avLst/>
            <a:gdLst/>
            <a:ahLst/>
            <a:cxnLst/>
            <a:rect l="l" t="t" r="r" b="b"/>
            <a:pathLst>
              <a:path w="1202" h="823" extrusionOk="0">
                <a:moveTo>
                  <a:pt x="62" y="0"/>
                </a:moveTo>
                <a:cubicBezTo>
                  <a:pt x="40" y="0"/>
                  <a:pt x="19" y="14"/>
                  <a:pt x="10" y="35"/>
                </a:cubicBezTo>
                <a:cubicBezTo>
                  <a:pt x="1" y="55"/>
                  <a:pt x="6" y="80"/>
                  <a:pt x="23" y="96"/>
                </a:cubicBezTo>
                <a:lnTo>
                  <a:pt x="745" y="807"/>
                </a:lnTo>
                <a:cubicBezTo>
                  <a:pt x="755" y="818"/>
                  <a:pt x="768" y="823"/>
                  <a:pt x="783" y="823"/>
                </a:cubicBezTo>
                <a:lnTo>
                  <a:pt x="1144" y="823"/>
                </a:lnTo>
                <a:cubicBezTo>
                  <a:pt x="1164" y="823"/>
                  <a:pt x="1181" y="813"/>
                  <a:pt x="1192" y="794"/>
                </a:cubicBezTo>
                <a:cubicBezTo>
                  <a:pt x="1202" y="777"/>
                  <a:pt x="1202" y="756"/>
                  <a:pt x="1192" y="738"/>
                </a:cubicBezTo>
                <a:lnTo>
                  <a:pt x="770" y="27"/>
                </a:lnTo>
                <a:cubicBezTo>
                  <a:pt x="760" y="10"/>
                  <a:pt x="741" y="0"/>
                  <a:pt x="721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0" name="Google Shape;510;p19"/>
          <p:cNvSpPr/>
          <p:nvPr/>
        </p:nvSpPr>
        <p:spPr>
          <a:xfrm>
            <a:off x="5163463" y="2261047"/>
            <a:ext cx="398754" cy="120508"/>
          </a:xfrm>
          <a:custGeom>
            <a:avLst/>
            <a:gdLst/>
            <a:ahLst/>
            <a:cxnLst/>
            <a:rect l="l" t="t" r="r" b="b"/>
            <a:pathLst>
              <a:path w="7326" h="2214" extrusionOk="0">
                <a:moveTo>
                  <a:pt x="2261" y="0"/>
                </a:moveTo>
                <a:cubicBezTo>
                  <a:pt x="861" y="0"/>
                  <a:pt x="0" y="796"/>
                  <a:pt x="0" y="1368"/>
                </a:cubicBezTo>
                <a:cubicBezTo>
                  <a:pt x="0" y="1889"/>
                  <a:pt x="476" y="2214"/>
                  <a:pt x="1241" y="2214"/>
                </a:cubicBezTo>
                <a:lnTo>
                  <a:pt x="3574" y="2214"/>
                </a:lnTo>
                <a:cubicBezTo>
                  <a:pt x="3590" y="2214"/>
                  <a:pt x="3605" y="2207"/>
                  <a:pt x="3615" y="2196"/>
                </a:cubicBezTo>
                <a:lnTo>
                  <a:pt x="4608" y="1102"/>
                </a:lnTo>
                <a:lnTo>
                  <a:pt x="7162" y="431"/>
                </a:lnTo>
                <a:cubicBezTo>
                  <a:pt x="7180" y="426"/>
                  <a:pt x="7194" y="413"/>
                  <a:pt x="7200" y="396"/>
                </a:cubicBezTo>
                <a:lnTo>
                  <a:pt x="7318" y="75"/>
                </a:lnTo>
                <a:cubicBezTo>
                  <a:pt x="7325" y="59"/>
                  <a:pt x="7322" y="39"/>
                  <a:pt x="7312" y="24"/>
                </a:cubicBezTo>
                <a:cubicBezTo>
                  <a:pt x="7302" y="9"/>
                  <a:pt x="7284" y="0"/>
                  <a:pt x="7266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1" name="Google Shape;511;p19"/>
          <p:cNvSpPr/>
          <p:nvPr/>
        </p:nvSpPr>
        <p:spPr>
          <a:xfrm>
            <a:off x="5177615" y="2275362"/>
            <a:ext cx="106955" cy="69670"/>
          </a:xfrm>
          <a:custGeom>
            <a:avLst/>
            <a:gdLst/>
            <a:ahLst/>
            <a:cxnLst/>
            <a:rect l="l" t="t" r="r" b="b"/>
            <a:pathLst>
              <a:path w="1965" h="1280" extrusionOk="0">
                <a:moveTo>
                  <a:pt x="1908" y="0"/>
                </a:moveTo>
                <a:cubicBezTo>
                  <a:pt x="1046" y="0"/>
                  <a:pt x="574" y="328"/>
                  <a:pt x="330" y="603"/>
                </a:cubicBezTo>
                <a:cubicBezTo>
                  <a:pt x="63" y="902"/>
                  <a:pt x="5" y="1201"/>
                  <a:pt x="2" y="1213"/>
                </a:cubicBezTo>
                <a:cubicBezTo>
                  <a:pt x="0" y="1229"/>
                  <a:pt x="4" y="1247"/>
                  <a:pt x="14" y="1259"/>
                </a:cubicBezTo>
                <a:cubicBezTo>
                  <a:pt x="26" y="1272"/>
                  <a:pt x="42" y="1279"/>
                  <a:pt x="58" y="1279"/>
                </a:cubicBezTo>
                <a:lnTo>
                  <a:pt x="1117" y="1279"/>
                </a:lnTo>
                <a:cubicBezTo>
                  <a:pt x="1126" y="1279"/>
                  <a:pt x="1132" y="1278"/>
                  <a:pt x="1140" y="1275"/>
                </a:cubicBezTo>
                <a:lnTo>
                  <a:pt x="1930" y="952"/>
                </a:lnTo>
                <a:cubicBezTo>
                  <a:pt x="1950" y="943"/>
                  <a:pt x="1965" y="922"/>
                  <a:pt x="1965" y="900"/>
                </a:cubicBezTo>
                <a:lnTo>
                  <a:pt x="1965" y="57"/>
                </a:lnTo>
                <a:cubicBezTo>
                  <a:pt x="1965" y="26"/>
                  <a:pt x="1939" y="0"/>
                  <a:pt x="190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2" name="Google Shape;512;p19"/>
          <p:cNvSpPr/>
          <p:nvPr/>
        </p:nvSpPr>
        <p:spPr>
          <a:xfrm>
            <a:off x="5318860" y="2295447"/>
            <a:ext cx="51708" cy="51708"/>
          </a:xfrm>
          <a:custGeom>
            <a:avLst/>
            <a:gdLst/>
            <a:ahLst/>
            <a:cxnLst/>
            <a:rect l="l" t="t" r="r" b="b"/>
            <a:pathLst>
              <a:path w="950" h="950" extrusionOk="0">
                <a:moveTo>
                  <a:pt x="312" y="1"/>
                </a:moveTo>
                <a:lnTo>
                  <a:pt x="312" y="312"/>
                </a:lnTo>
                <a:lnTo>
                  <a:pt x="1" y="312"/>
                </a:lnTo>
                <a:lnTo>
                  <a:pt x="1" y="638"/>
                </a:lnTo>
                <a:lnTo>
                  <a:pt x="312" y="638"/>
                </a:lnTo>
                <a:lnTo>
                  <a:pt x="312" y="949"/>
                </a:lnTo>
                <a:lnTo>
                  <a:pt x="638" y="949"/>
                </a:lnTo>
                <a:lnTo>
                  <a:pt x="638" y="638"/>
                </a:lnTo>
                <a:lnTo>
                  <a:pt x="949" y="638"/>
                </a:lnTo>
                <a:lnTo>
                  <a:pt x="949" y="312"/>
                </a:lnTo>
                <a:lnTo>
                  <a:pt x="638" y="312"/>
                </a:lnTo>
                <a:lnTo>
                  <a:pt x="638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3" name="Google Shape;513;p19"/>
          <p:cNvSpPr/>
          <p:nvPr/>
        </p:nvSpPr>
        <p:spPr>
          <a:xfrm>
            <a:off x="3397433" y="3287595"/>
            <a:ext cx="9144" cy="150934"/>
          </a:xfrm>
          <a:custGeom>
            <a:avLst/>
            <a:gdLst/>
            <a:ahLst/>
            <a:cxnLst/>
            <a:rect l="l" t="t" r="r" b="b"/>
            <a:pathLst>
              <a:path w="168" h="2773" extrusionOk="0">
                <a:moveTo>
                  <a:pt x="84" y="1"/>
                </a:moveTo>
                <a:cubicBezTo>
                  <a:pt x="38" y="1"/>
                  <a:pt x="1" y="37"/>
                  <a:pt x="1" y="81"/>
                </a:cubicBezTo>
                <a:lnTo>
                  <a:pt x="1" y="2694"/>
                </a:lnTo>
                <a:cubicBezTo>
                  <a:pt x="1" y="2737"/>
                  <a:pt x="38" y="2773"/>
                  <a:pt x="84" y="2773"/>
                </a:cubicBezTo>
                <a:cubicBezTo>
                  <a:pt x="130" y="2773"/>
                  <a:pt x="168" y="2737"/>
                  <a:pt x="168" y="2694"/>
                </a:cubicBezTo>
                <a:lnTo>
                  <a:pt x="168" y="81"/>
                </a:lnTo>
                <a:cubicBezTo>
                  <a:pt x="168" y="37"/>
                  <a:pt x="130" y="1"/>
                  <a:pt x="84" y="1"/>
                </a:cubicBezTo>
                <a:close/>
              </a:path>
            </a:pathLst>
          </a:custGeom>
          <a:solidFill>
            <a:srgbClr val="9C541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4" name="Google Shape;514;p19"/>
          <p:cNvSpPr/>
          <p:nvPr/>
        </p:nvSpPr>
        <p:spPr>
          <a:xfrm>
            <a:off x="3121202" y="3416213"/>
            <a:ext cx="2919571" cy="33801"/>
          </a:xfrm>
          <a:custGeom>
            <a:avLst/>
            <a:gdLst/>
            <a:ahLst/>
            <a:cxnLst/>
            <a:rect l="l" t="t" r="r" b="b"/>
            <a:pathLst>
              <a:path w="53639" h="621" extrusionOk="0">
                <a:moveTo>
                  <a:pt x="1" y="0"/>
                </a:moveTo>
                <a:cubicBezTo>
                  <a:pt x="79" y="209"/>
                  <a:pt x="159" y="415"/>
                  <a:pt x="242" y="620"/>
                </a:cubicBezTo>
                <a:lnTo>
                  <a:pt x="53397" y="620"/>
                </a:lnTo>
                <a:cubicBezTo>
                  <a:pt x="53481" y="415"/>
                  <a:pt x="53560" y="209"/>
                  <a:pt x="53638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5" name="Google Shape;515;p19"/>
          <p:cNvSpPr/>
          <p:nvPr/>
        </p:nvSpPr>
        <p:spPr>
          <a:xfrm>
            <a:off x="4158417" y="2379759"/>
            <a:ext cx="845516" cy="1036565"/>
          </a:xfrm>
          <a:custGeom>
            <a:avLst/>
            <a:gdLst/>
            <a:ahLst/>
            <a:cxnLst/>
            <a:rect l="l" t="t" r="r" b="b"/>
            <a:pathLst>
              <a:path w="15534" h="19044" extrusionOk="0">
                <a:moveTo>
                  <a:pt x="1" y="1"/>
                </a:moveTo>
                <a:lnTo>
                  <a:pt x="1" y="19043"/>
                </a:lnTo>
                <a:lnTo>
                  <a:pt x="15534" y="19043"/>
                </a:lnTo>
                <a:lnTo>
                  <a:pt x="15534" y="1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6" name="Google Shape;516;p19"/>
          <p:cNvSpPr/>
          <p:nvPr/>
        </p:nvSpPr>
        <p:spPr>
          <a:xfrm>
            <a:off x="4119064" y="2307095"/>
            <a:ext cx="924167" cy="72664"/>
          </a:xfrm>
          <a:custGeom>
            <a:avLst/>
            <a:gdLst/>
            <a:ahLst/>
            <a:cxnLst/>
            <a:rect l="l" t="t" r="r" b="b"/>
            <a:pathLst>
              <a:path w="16979" h="1335" extrusionOk="0">
                <a:moveTo>
                  <a:pt x="0" y="1"/>
                </a:moveTo>
                <a:lnTo>
                  <a:pt x="0" y="1335"/>
                </a:lnTo>
                <a:lnTo>
                  <a:pt x="16978" y="1335"/>
                </a:lnTo>
                <a:lnTo>
                  <a:pt x="16978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7" name="Google Shape;517;p19"/>
          <p:cNvSpPr/>
          <p:nvPr/>
        </p:nvSpPr>
        <p:spPr>
          <a:xfrm>
            <a:off x="4139965" y="2379759"/>
            <a:ext cx="882474" cy="29066"/>
          </a:xfrm>
          <a:custGeom>
            <a:avLst/>
            <a:gdLst/>
            <a:ahLst/>
            <a:cxnLst/>
            <a:rect l="l" t="t" r="r" b="b"/>
            <a:pathLst>
              <a:path w="16213" h="534" extrusionOk="0">
                <a:moveTo>
                  <a:pt x="0" y="1"/>
                </a:moveTo>
                <a:lnTo>
                  <a:pt x="0" y="534"/>
                </a:lnTo>
                <a:lnTo>
                  <a:pt x="16212" y="534"/>
                </a:lnTo>
                <a:lnTo>
                  <a:pt x="16212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8" name="Google Shape;518;p19"/>
          <p:cNvSpPr/>
          <p:nvPr/>
        </p:nvSpPr>
        <p:spPr>
          <a:xfrm>
            <a:off x="4158417" y="2990244"/>
            <a:ext cx="845516" cy="76910"/>
          </a:xfrm>
          <a:custGeom>
            <a:avLst/>
            <a:gdLst/>
            <a:ahLst/>
            <a:cxnLst/>
            <a:rect l="l" t="t" r="r" b="b"/>
            <a:pathLst>
              <a:path w="15534" h="1413" extrusionOk="0">
                <a:moveTo>
                  <a:pt x="1" y="0"/>
                </a:moveTo>
                <a:lnTo>
                  <a:pt x="1" y="1412"/>
                </a:lnTo>
                <a:lnTo>
                  <a:pt x="15534" y="1412"/>
                </a:lnTo>
                <a:lnTo>
                  <a:pt x="15534" y="0"/>
                </a:lnTo>
                <a:close/>
              </a:path>
            </a:pathLst>
          </a:custGeom>
          <a:solidFill>
            <a:srgbClr val="249AD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9" name="Google Shape;519;p19"/>
          <p:cNvSpPr/>
          <p:nvPr/>
        </p:nvSpPr>
        <p:spPr>
          <a:xfrm>
            <a:off x="4158417" y="2971738"/>
            <a:ext cx="845516" cy="18561"/>
          </a:xfrm>
          <a:custGeom>
            <a:avLst/>
            <a:gdLst/>
            <a:ahLst/>
            <a:cxnLst/>
            <a:rect l="l" t="t" r="r" b="b"/>
            <a:pathLst>
              <a:path w="15534" h="341" extrusionOk="0">
                <a:moveTo>
                  <a:pt x="1" y="0"/>
                </a:moveTo>
                <a:lnTo>
                  <a:pt x="1" y="340"/>
                </a:lnTo>
                <a:lnTo>
                  <a:pt x="15534" y="340"/>
                </a:lnTo>
                <a:lnTo>
                  <a:pt x="15534" y="0"/>
                </a:lnTo>
                <a:close/>
              </a:path>
            </a:pathLst>
          </a:custGeom>
          <a:solidFill>
            <a:srgbClr val="249AD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0" name="Google Shape;520;p19"/>
          <p:cNvSpPr/>
          <p:nvPr/>
        </p:nvSpPr>
        <p:spPr>
          <a:xfrm>
            <a:off x="4251818" y="3153316"/>
            <a:ext cx="658766" cy="47354"/>
          </a:xfrm>
          <a:custGeom>
            <a:avLst/>
            <a:gdLst/>
            <a:ahLst/>
            <a:cxnLst/>
            <a:rect l="l" t="t" r="r" b="b"/>
            <a:pathLst>
              <a:path w="12103" h="870" extrusionOk="0">
                <a:moveTo>
                  <a:pt x="1" y="1"/>
                </a:moveTo>
                <a:lnTo>
                  <a:pt x="1" y="870"/>
                </a:lnTo>
                <a:lnTo>
                  <a:pt x="12103" y="870"/>
                </a:lnTo>
                <a:lnTo>
                  <a:pt x="12103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1" name="Google Shape;521;p19"/>
          <p:cNvSpPr/>
          <p:nvPr/>
        </p:nvSpPr>
        <p:spPr>
          <a:xfrm>
            <a:off x="4156457" y="3067099"/>
            <a:ext cx="845516" cy="18561"/>
          </a:xfrm>
          <a:custGeom>
            <a:avLst/>
            <a:gdLst/>
            <a:ahLst/>
            <a:cxnLst/>
            <a:rect l="l" t="t" r="r" b="b"/>
            <a:pathLst>
              <a:path w="15534" h="341" extrusionOk="0">
                <a:moveTo>
                  <a:pt x="1" y="0"/>
                </a:moveTo>
                <a:lnTo>
                  <a:pt x="1" y="341"/>
                </a:lnTo>
                <a:lnTo>
                  <a:pt x="15534" y="341"/>
                </a:lnTo>
                <a:lnTo>
                  <a:pt x="15534" y="0"/>
                </a:lnTo>
                <a:close/>
              </a:path>
            </a:pathLst>
          </a:custGeom>
          <a:solidFill>
            <a:srgbClr val="249ADB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2" name="Google Shape;522;p19"/>
          <p:cNvSpPr/>
          <p:nvPr/>
        </p:nvSpPr>
        <p:spPr>
          <a:xfrm>
            <a:off x="4347070" y="2179076"/>
            <a:ext cx="468152" cy="974297"/>
          </a:xfrm>
          <a:custGeom>
            <a:avLst/>
            <a:gdLst/>
            <a:ahLst/>
            <a:cxnLst/>
            <a:rect l="l" t="t" r="r" b="b"/>
            <a:pathLst>
              <a:path w="8601" h="17900" extrusionOk="0">
                <a:moveTo>
                  <a:pt x="0" y="0"/>
                </a:moveTo>
                <a:lnTo>
                  <a:pt x="0" y="17900"/>
                </a:lnTo>
                <a:lnTo>
                  <a:pt x="8600" y="17900"/>
                </a:lnTo>
                <a:lnTo>
                  <a:pt x="860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3" name="Google Shape;523;p19"/>
          <p:cNvSpPr/>
          <p:nvPr/>
        </p:nvSpPr>
        <p:spPr>
          <a:xfrm>
            <a:off x="4486465" y="2079251"/>
            <a:ext cx="189525" cy="189525"/>
          </a:xfrm>
          <a:custGeom>
            <a:avLst/>
            <a:gdLst/>
            <a:ahLst/>
            <a:cxnLst/>
            <a:rect l="l" t="t" r="r" b="b"/>
            <a:pathLst>
              <a:path w="3482" h="3482" extrusionOk="0">
                <a:moveTo>
                  <a:pt x="1743" y="1"/>
                </a:moveTo>
                <a:cubicBezTo>
                  <a:pt x="1742" y="1"/>
                  <a:pt x="1741" y="1"/>
                  <a:pt x="1741" y="1"/>
                </a:cubicBezTo>
                <a:cubicBezTo>
                  <a:pt x="779" y="1"/>
                  <a:pt x="0" y="779"/>
                  <a:pt x="0" y="1741"/>
                </a:cubicBezTo>
                <a:cubicBezTo>
                  <a:pt x="0" y="2703"/>
                  <a:pt x="779" y="3482"/>
                  <a:pt x="1741" y="3482"/>
                </a:cubicBezTo>
                <a:cubicBezTo>
                  <a:pt x="2703" y="3482"/>
                  <a:pt x="3481" y="2703"/>
                  <a:pt x="3481" y="1741"/>
                </a:cubicBezTo>
                <a:cubicBezTo>
                  <a:pt x="3481" y="780"/>
                  <a:pt x="2703" y="1"/>
                  <a:pt x="1743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4" name="Google Shape;524;p19"/>
          <p:cNvSpPr/>
          <p:nvPr/>
        </p:nvSpPr>
        <p:spPr>
          <a:xfrm>
            <a:off x="4502957" y="2095743"/>
            <a:ext cx="156541" cy="156541"/>
          </a:xfrm>
          <a:custGeom>
            <a:avLst/>
            <a:gdLst/>
            <a:ahLst/>
            <a:cxnLst/>
            <a:rect l="l" t="t" r="r" b="b"/>
            <a:pathLst>
              <a:path w="2876" h="2876" extrusionOk="0">
                <a:moveTo>
                  <a:pt x="1438" y="1"/>
                </a:moveTo>
                <a:cubicBezTo>
                  <a:pt x="644" y="1"/>
                  <a:pt x="0" y="644"/>
                  <a:pt x="0" y="1438"/>
                </a:cubicBezTo>
                <a:cubicBezTo>
                  <a:pt x="0" y="2232"/>
                  <a:pt x="644" y="2876"/>
                  <a:pt x="1438" y="2876"/>
                </a:cubicBezTo>
                <a:cubicBezTo>
                  <a:pt x="2232" y="2876"/>
                  <a:pt x="2875" y="2232"/>
                  <a:pt x="2875" y="1438"/>
                </a:cubicBezTo>
                <a:cubicBezTo>
                  <a:pt x="2875" y="644"/>
                  <a:pt x="2232" y="1"/>
                  <a:pt x="1438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5" name="Google Shape;525;p19"/>
          <p:cNvSpPr/>
          <p:nvPr/>
        </p:nvSpPr>
        <p:spPr>
          <a:xfrm>
            <a:off x="4534744" y="2127530"/>
            <a:ext cx="92912" cy="92858"/>
          </a:xfrm>
          <a:custGeom>
            <a:avLst/>
            <a:gdLst/>
            <a:ahLst/>
            <a:cxnLst/>
            <a:rect l="l" t="t" r="r" b="b"/>
            <a:pathLst>
              <a:path w="1707" h="1706" extrusionOk="0">
                <a:moveTo>
                  <a:pt x="560" y="1"/>
                </a:moveTo>
                <a:lnTo>
                  <a:pt x="560" y="561"/>
                </a:lnTo>
                <a:lnTo>
                  <a:pt x="0" y="561"/>
                </a:lnTo>
                <a:lnTo>
                  <a:pt x="0" y="1147"/>
                </a:lnTo>
                <a:lnTo>
                  <a:pt x="560" y="1147"/>
                </a:lnTo>
                <a:lnTo>
                  <a:pt x="560" y="1705"/>
                </a:lnTo>
                <a:lnTo>
                  <a:pt x="1146" y="1705"/>
                </a:lnTo>
                <a:lnTo>
                  <a:pt x="1146" y="1147"/>
                </a:lnTo>
                <a:lnTo>
                  <a:pt x="1706" y="1147"/>
                </a:lnTo>
                <a:lnTo>
                  <a:pt x="1706" y="561"/>
                </a:lnTo>
                <a:lnTo>
                  <a:pt x="1146" y="561"/>
                </a:lnTo>
                <a:lnTo>
                  <a:pt x="1146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6" name="Google Shape;526;p19"/>
          <p:cNvSpPr/>
          <p:nvPr/>
        </p:nvSpPr>
        <p:spPr>
          <a:xfrm>
            <a:off x="4393934" y="2306877"/>
            <a:ext cx="42347" cy="72718"/>
          </a:xfrm>
          <a:custGeom>
            <a:avLst/>
            <a:gdLst/>
            <a:ahLst/>
            <a:cxnLst/>
            <a:rect l="l" t="t" r="r" b="b"/>
            <a:pathLst>
              <a:path w="778" h="1336" extrusionOk="0">
                <a:moveTo>
                  <a:pt x="1" y="1"/>
                </a:moveTo>
                <a:lnTo>
                  <a:pt x="1" y="1336"/>
                </a:lnTo>
                <a:lnTo>
                  <a:pt x="271" y="1336"/>
                </a:lnTo>
                <a:lnTo>
                  <a:pt x="271" y="742"/>
                </a:lnTo>
                <a:lnTo>
                  <a:pt x="507" y="742"/>
                </a:lnTo>
                <a:lnTo>
                  <a:pt x="507" y="1336"/>
                </a:lnTo>
                <a:lnTo>
                  <a:pt x="777" y="1336"/>
                </a:lnTo>
                <a:lnTo>
                  <a:pt x="777" y="1"/>
                </a:lnTo>
                <a:lnTo>
                  <a:pt x="507" y="1"/>
                </a:lnTo>
                <a:lnTo>
                  <a:pt x="507" y="548"/>
                </a:lnTo>
                <a:lnTo>
                  <a:pt x="271" y="548"/>
                </a:lnTo>
                <a:lnTo>
                  <a:pt x="271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7" name="Google Shape;527;p19"/>
          <p:cNvSpPr/>
          <p:nvPr/>
        </p:nvSpPr>
        <p:spPr>
          <a:xfrm>
            <a:off x="4450596" y="2305952"/>
            <a:ext cx="43000" cy="74678"/>
          </a:xfrm>
          <a:custGeom>
            <a:avLst/>
            <a:gdLst/>
            <a:ahLst/>
            <a:cxnLst/>
            <a:rect l="l" t="t" r="r" b="b"/>
            <a:pathLst>
              <a:path w="790" h="1372" extrusionOk="0">
                <a:moveTo>
                  <a:pt x="394" y="195"/>
                </a:moveTo>
                <a:cubicBezTo>
                  <a:pt x="415" y="195"/>
                  <a:pt x="431" y="198"/>
                  <a:pt x="446" y="205"/>
                </a:cubicBezTo>
                <a:cubicBezTo>
                  <a:pt x="461" y="211"/>
                  <a:pt x="472" y="218"/>
                  <a:pt x="481" y="228"/>
                </a:cubicBezTo>
                <a:cubicBezTo>
                  <a:pt x="488" y="239"/>
                  <a:pt x="496" y="252"/>
                  <a:pt x="501" y="268"/>
                </a:cubicBezTo>
                <a:cubicBezTo>
                  <a:pt x="506" y="286"/>
                  <a:pt x="508" y="300"/>
                  <a:pt x="509" y="315"/>
                </a:cubicBezTo>
                <a:cubicBezTo>
                  <a:pt x="511" y="331"/>
                  <a:pt x="512" y="349"/>
                  <a:pt x="512" y="371"/>
                </a:cubicBezTo>
                <a:lnTo>
                  <a:pt x="512" y="996"/>
                </a:lnTo>
                <a:cubicBezTo>
                  <a:pt x="512" y="1018"/>
                  <a:pt x="511" y="1036"/>
                  <a:pt x="509" y="1051"/>
                </a:cubicBezTo>
                <a:cubicBezTo>
                  <a:pt x="508" y="1066"/>
                  <a:pt x="506" y="1083"/>
                  <a:pt x="501" y="1100"/>
                </a:cubicBezTo>
                <a:cubicBezTo>
                  <a:pt x="497" y="1116"/>
                  <a:pt x="488" y="1130"/>
                  <a:pt x="481" y="1140"/>
                </a:cubicBezTo>
                <a:cubicBezTo>
                  <a:pt x="473" y="1150"/>
                  <a:pt x="462" y="1158"/>
                  <a:pt x="446" y="1166"/>
                </a:cubicBezTo>
                <a:cubicBezTo>
                  <a:pt x="432" y="1172"/>
                  <a:pt x="415" y="1176"/>
                  <a:pt x="394" y="1176"/>
                </a:cubicBezTo>
                <a:cubicBezTo>
                  <a:pt x="374" y="1176"/>
                  <a:pt x="355" y="1172"/>
                  <a:pt x="342" y="1166"/>
                </a:cubicBezTo>
                <a:cubicBezTo>
                  <a:pt x="328" y="1157"/>
                  <a:pt x="317" y="1150"/>
                  <a:pt x="308" y="1140"/>
                </a:cubicBezTo>
                <a:cubicBezTo>
                  <a:pt x="301" y="1131"/>
                  <a:pt x="295" y="1116"/>
                  <a:pt x="290" y="1100"/>
                </a:cubicBezTo>
                <a:cubicBezTo>
                  <a:pt x="285" y="1082"/>
                  <a:pt x="282" y="1066"/>
                  <a:pt x="281" y="1051"/>
                </a:cubicBezTo>
                <a:cubicBezTo>
                  <a:pt x="280" y="1036"/>
                  <a:pt x="278" y="1018"/>
                  <a:pt x="278" y="996"/>
                </a:cubicBezTo>
                <a:lnTo>
                  <a:pt x="278" y="371"/>
                </a:lnTo>
                <a:cubicBezTo>
                  <a:pt x="278" y="349"/>
                  <a:pt x="280" y="331"/>
                  <a:pt x="281" y="315"/>
                </a:cubicBezTo>
                <a:cubicBezTo>
                  <a:pt x="282" y="300"/>
                  <a:pt x="285" y="286"/>
                  <a:pt x="290" y="268"/>
                </a:cubicBezTo>
                <a:cubicBezTo>
                  <a:pt x="295" y="252"/>
                  <a:pt x="301" y="239"/>
                  <a:pt x="308" y="228"/>
                </a:cubicBezTo>
                <a:cubicBezTo>
                  <a:pt x="317" y="219"/>
                  <a:pt x="328" y="211"/>
                  <a:pt x="342" y="205"/>
                </a:cubicBezTo>
                <a:cubicBezTo>
                  <a:pt x="355" y="198"/>
                  <a:pt x="374" y="195"/>
                  <a:pt x="394" y="195"/>
                </a:cubicBezTo>
                <a:close/>
                <a:moveTo>
                  <a:pt x="394" y="0"/>
                </a:moveTo>
                <a:cubicBezTo>
                  <a:pt x="322" y="0"/>
                  <a:pt x="260" y="10"/>
                  <a:pt x="209" y="30"/>
                </a:cubicBezTo>
                <a:cubicBezTo>
                  <a:pt x="158" y="48"/>
                  <a:pt x="118" y="77"/>
                  <a:pt x="87" y="115"/>
                </a:cubicBezTo>
                <a:cubicBezTo>
                  <a:pt x="57" y="154"/>
                  <a:pt x="35" y="198"/>
                  <a:pt x="21" y="251"/>
                </a:cubicBezTo>
                <a:cubicBezTo>
                  <a:pt x="7" y="303"/>
                  <a:pt x="0" y="364"/>
                  <a:pt x="0" y="436"/>
                </a:cubicBezTo>
                <a:lnTo>
                  <a:pt x="0" y="930"/>
                </a:lnTo>
                <a:cubicBezTo>
                  <a:pt x="0" y="1002"/>
                  <a:pt x="7" y="1064"/>
                  <a:pt x="21" y="1116"/>
                </a:cubicBezTo>
                <a:cubicBezTo>
                  <a:pt x="35" y="1169"/>
                  <a:pt x="57" y="1215"/>
                  <a:pt x="87" y="1254"/>
                </a:cubicBezTo>
                <a:cubicBezTo>
                  <a:pt x="117" y="1293"/>
                  <a:pt x="158" y="1322"/>
                  <a:pt x="209" y="1342"/>
                </a:cubicBezTo>
                <a:cubicBezTo>
                  <a:pt x="260" y="1361"/>
                  <a:pt x="322" y="1371"/>
                  <a:pt x="394" y="1371"/>
                </a:cubicBezTo>
                <a:cubicBezTo>
                  <a:pt x="534" y="1371"/>
                  <a:pt x="636" y="1332"/>
                  <a:pt x="697" y="1259"/>
                </a:cubicBezTo>
                <a:cubicBezTo>
                  <a:pt x="759" y="1183"/>
                  <a:pt x="789" y="1074"/>
                  <a:pt x="789" y="930"/>
                </a:cubicBezTo>
                <a:lnTo>
                  <a:pt x="789" y="436"/>
                </a:lnTo>
                <a:cubicBezTo>
                  <a:pt x="789" y="293"/>
                  <a:pt x="759" y="184"/>
                  <a:pt x="697" y="110"/>
                </a:cubicBezTo>
                <a:cubicBezTo>
                  <a:pt x="636" y="37"/>
                  <a:pt x="534" y="0"/>
                  <a:pt x="394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8" name="Google Shape;528;p19"/>
          <p:cNvSpPr/>
          <p:nvPr/>
        </p:nvSpPr>
        <p:spPr>
          <a:xfrm>
            <a:off x="4506005" y="2305788"/>
            <a:ext cx="39244" cy="74841"/>
          </a:xfrm>
          <a:custGeom>
            <a:avLst/>
            <a:gdLst/>
            <a:ahLst/>
            <a:cxnLst/>
            <a:rect l="l" t="t" r="r" b="b"/>
            <a:pathLst>
              <a:path w="721" h="1375" extrusionOk="0">
                <a:moveTo>
                  <a:pt x="359" y="0"/>
                </a:moveTo>
                <a:cubicBezTo>
                  <a:pt x="247" y="0"/>
                  <a:pt x="160" y="31"/>
                  <a:pt x="97" y="90"/>
                </a:cubicBezTo>
                <a:cubicBezTo>
                  <a:pt x="32" y="148"/>
                  <a:pt x="0" y="233"/>
                  <a:pt x="0" y="341"/>
                </a:cubicBezTo>
                <a:cubicBezTo>
                  <a:pt x="0" y="393"/>
                  <a:pt x="9" y="440"/>
                  <a:pt x="24" y="483"/>
                </a:cubicBezTo>
                <a:cubicBezTo>
                  <a:pt x="39" y="526"/>
                  <a:pt x="58" y="561"/>
                  <a:pt x="80" y="588"/>
                </a:cubicBezTo>
                <a:cubicBezTo>
                  <a:pt x="103" y="617"/>
                  <a:pt x="131" y="647"/>
                  <a:pt x="168" y="678"/>
                </a:cubicBezTo>
                <a:lnTo>
                  <a:pt x="311" y="802"/>
                </a:lnTo>
                <a:cubicBezTo>
                  <a:pt x="363" y="847"/>
                  <a:pt x="398" y="887"/>
                  <a:pt x="421" y="923"/>
                </a:cubicBezTo>
                <a:cubicBezTo>
                  <a:pt x="445" y="958"/>
                  <a:pt x="456" y="1003"/>
                  <a:pt x="456" y="1056"/>
                </a:cubicBezTo>
                <a:cubicBezTo>
                  <a:pt x="456" y="1088"/>
                  <a:pt x="449" y="1114"/>
                  <a:pt x="434" y="1135"/>
                </a:cubicBezTo>
                <a:cubicBezTo>
                  <a:pt x="420" y="1155"/>
                  <a:pt x="397" y="1165"/>
                  <a:pt x="365" y="1165"/>
                </a:cubicBezTo>
                <a:cubicBezTo>
                  <a:pt x="322" y="1165"/>
                  <a:pt x="290" y="1145"/>
                  <a:pt x="267" y="1103"/>
                </a:cubicBezTo>
                <a:cubicBezTo>
                  <a:pt x="247" y="1060"/>
                  <a:pt x="236" y="998"/>
                  <a:pt x="235" y="915"/>
                </a:cubicBezTo>
                <a:lnTo>
                  <a:pt x="0" y="957"/>
                </a:lnTo>
                <a:cubicBezTo>
                  <a:pt x="6" y="1099"/>
                  <a:pt x="39" y="1204"/>
                  <a:pt x="101" y="1272"/>
                </a:cubicBezTo>
                <a:cubicBezTo>
                  <a:pt x="162" y="1339"/>
                  <a:pt x="254" y="1374"/>
                  <a:pt x="378" y="1374"/>
                </a:cubicBezTo>
                <a:cubicBezTo>
                  <a:pt x="480" y="1374"/>
                  <a:pt x="562" y="1342"/>
                  <a:pt x="626" y="1277"/>
                </a:cubicBezTo>
                <a:cubicBezTo>
                  <a:pt x="688" y="1215"/>
                  <a:pt x="721" y="1135"/>
                  <a:pt x="721" y="1038"/>
                </a:cubicBezTo>
                <a:cubicBezTo>
                  <a:pt x="721" y="994"/>
                  <a:pt x="716" y="954"/>
                  <a:pt x="705" y="915"/>
                </a:cubicBezTo>
                <a:cubicBezTo>
                  <a:pt x="693" y="877"/>
                  <a:pt x="678" y="840"/>
                  <a:pt x="659" y="808"/>
                </a:cubicBezTo>
                <a:cubicBezTo>
                  <a:pt x="640" y="777"/>
                  <a:pt x="618" y="749"/>
                  <a:pt x="596" y="723"/>
                </a:cubicBezTo>
                <a:cubicBezTo>
                  <a:pt x="574" y="698"/>
                  <a:pt x="548" y="672"/>
                  <a:pt x="518" y="645"/>
                </a:cubicBezTo>
                <a:lnTo>
                  <a:pt x="378" y="522"/>
                </a:lnTo>
                <a:cubicBezTo>
                  <a:pt x="358" y="504"/>
                  <a:pt x="342" y="489"/>
                  <a:pt x="332" y="479"/>
                </a:cubicBezTo>
                <a:cubicBezTo>
                  <a:pt x="322" y="469"/>
                  <a:pt x="309" y="454"/>
                  <a:pt x="297" y="436"/>
                </a:cubicBezTo>
                <a:cubicBezTo>
                  <a:pt x="284" y="419"/>
                  <a:pt x="275" y="399"/>
                  <a:pt x="270" y="380"/>
                </a:cubicBezTo>
                <a:cubicBezTo>
                  <a:pt x="262" y="361"/>
                  <a:pt x="260" y="339"/>
                  <a:pt x="260" y="315"/>
                </a:cubicBezTo>
                <a:cubicBezTo>
                  <a:pt x="260" y="284"/>
                  <a:pt x="267" y="259"/>
                  <a:pt x="285" y="236"/>
                </a:cubicBezTo>
                <a:cubicBezTo>
                  <a:pt x="300" y="215"/>
                  <a:pt x="324" y="204"/>
                  <a:pt x="353" y="203"/>
                </a:cubicBezTo>
                <a:cubicBezTo>
                  <a:pt x="357" y="202"/>
                  <a:pt x="360" y="202"/>
                  <a:pt x="363" y="202"/>
                </a:cubicBezTo>
                <a:cubicBezTo>
                  <a:pt x="377" y="202"/>
                  <a:pt x="389" y="206"/>
                  <a:pt x="399" y="211"/>
                </a:cubicBezTo>
                <a:cubicBezTo>
                  <a:pt x="413" y="218"/>
                  <a:pt x="423" y="226"/>
                  <a:pt x="430" y="238"/>
                </a:cubicBezTo>
                <a:cubicBezTo>
                  <a:pt x="438" y="250"/>
                  <a:pt x="443" y="265"/>
                  <a:pt x="449" y="284"/>
                </a:cubicBezTo>
                <a:cubicBezTo>
                  <a:pt x="452" y="303"/>
                  <a:pt x="456" y="322"/>
                  <a:pt x="457" y="341"/>
                </a:cubicBezTo>
                <a:cubicBezTo>
                  <a:pt x="459" y="359"/>
                  <a:pt x="460" y="383"/>
                  <a:pt x="461" y="409"/>
                </a:cubicBezTo>
                <a:lnTo>
                  <a:pt x="694" y="372"/>
                </a:lnTo>
                <a:cubicBezTo>
                  <a:pt x="691" y="344"/>
                  <a:pt x="689" y="318"/>
                  <a:pt x="686" y="296"/>
                </a:cubicBezTo>
                <a:cubicBezTo>
                  <a:pt x="682" y="272"/>
                  <a:pt x="677" y="247"/>
                  <a:pt x="670" y="221"/>
                </a:cubicBezTo>
                <a:cubicBezTo>
                  <a:pt x="663" y="194"/>
                  <a:pt x="653" y="172"/>
                  <a:pt x="643" y="151"/>
                </a:cubicBezTo>
                <a:cubicBezTo>
                  <a:pt x="631" y="131"/>
                  <a:pt x="617" y="111"/>
                  <a:pt x="600" y="91"/>
                </a:cubicBezTo>
                <a:cubicBezTo>
                  <a:pt x="584" y="72"/>
                  <a:pt x="563" y="55"/>
                  <a:pt x="542" y="42"/>
                </a:cubicBezTo>
                <a:cubicBezTo>
                  <a:pt x="518" y="30"/>
                  <a:pt x="492" y="19"/>
                  <a:pt x="461" y="11"/>
                </a:cubicBezTo>
                <a:cubicBezTo>
                  <a:pt x="430" y="4"/>
                  <a:pt x="395" y="0"/>
                  <a:pt x="359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29" name="Google Shape;529;p19"/>
          <p:cNvSpPr/>
          <p:nvPr/>
        </p:nvSpPr>
        <p:spPr>
          <a:xfrm>
            <a:off x="4557387" y="2306877"/>
            <a:ext cx="41693" cy="72827"/>
          </a:xfrm>
          <a:custGeom>
            <a:avLst/>
            <a:gdLst/>
            <a:ahLst/>
            <a:cxnLst/>
            <a:rect l="l" t="t" r="r" b="b"/>
            <a:pathLst>
              <a:path w="766" h="1338" extrusionOk="0">
                <a:moveTo>
                  <a:pt x="359" y="189"/>
                </a:moveTo>
                <a:cubicBezTo>
                  <a:pt x="393" y="189"/>
                  <a:pt x="420" y="193"/>
                  <a:pt x="441" y="200"/>
                </a:cubicBezTo>
                <a:cubicBezTo>
                  <a:pt x="461" y="208"/>
                  <a:pt x="477" y="220"/>
                  <a:pt x="487" y="239"/>
                </a:cubicBezTo>
                <a:cubicBezTo>
                  <a:pt x="497" y="256"/>
                  <a:pt x="503" y="276"/>
                  <a:pt x="505" y="296"/>
                </a:cubicBezTo>
                <a:cubicBezTo>
                  <a:pt x="508" y="317"/>
                  <a:pt x="509" y="345"/>
                  <a:pt x="509" y="379"/>
                </a:cubicBezTo>
                <a:cubicBezTo>
                  <a:pt x="509" y="449"/>
                  <a:pt x="499" y="496"/>
                  <a:pt x="479" y="522"/>
                </a:cubicBezTo>
                <a:cubicBezTo>
                  <a:pt x="458" y="550"/>
                  <a:pt x="418" y="563"/>
                  <a:pt x="359" y="563"/>
                </a:cubicBezTo>
                <a:lnTo>
                  <a:pt x="272" y="563"/>
                </a:lnTo>
                <a:lnTo>
                  <a:pt x="272" y="189"/>
                </a:lnTo>
                <a:close/>
                <a:moveTo>
                  <a:pt x="1" y="1"/>
                </a:moveTo>
                <a:lnTo>
                  <a:pt x="1" y="1336"/>
                </a:lnTo>
                <a:lnTo>
                  <a:pt x="1" y="1338"/>
                </a:lnTo>
                <a:lnTo>
                  <a:pt x="273" y="1338"/>
                </a:lnTo>
                <a:lnTo>
                  <a:pt x="273" y="756"/>
                </a:lnTo>
                <a:lnTo>
                  <a:pt x="393" y="756"/>
                </a:lnTo>
                <a:cubicBezTo>
                  <a:pt x="449" y="756"/>
                  <a:pt x="499" y="749"/>
                  <a:pt x="543" y="737"/>
                </a:cubicBezTo>
                <a:cubicBezTo>
                  <a:pt x="586" y="725"/>
                  <a:pt x="625" y="705"/>
                  <a:pt x="659" y="678"/>
                </a:cubicBezTo>
                <a:cubicBezTo>
                  <a:pt x="694" y="649"/>
                  <a:pt x="720" y="611"/>
                  <a:pt x="739" y="562"/>
                </a:cubicBezTo>
                <a:cubicBezTo>
                  <a:pt x="756" y="512"/>
                  <a:pt x="765" y="454"/>
                  <a:pt x="765" y="384"/>
                </a:cubicBezTo>
                <a:cubicBezTo>
                  <a:pt x="765" y="128"/>
                  <a:pt x="649" y="1"/>
                  <a:pt x="417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0" name="Google Shape;530;p19"/>
          <p:cNvSpPr/>
          <p:nvPr/>
        </p:nvSpPr>
        <p:spPr>
          <a:xfrm>
            <a:off x="4611000" y="2306877"/>
            <a:ext cx="14751" cy="72718"/>
          </a:xfrm>
          <a:custGeom>
            <a:avLst/>
            <a:gdLst/>
            <a:ahLst/>
            <a:cxnLst/>
            <a:rect l="l" t="t" r="r" b="b"/>
            <a:pathLst>
              <a:path w="271" h="1336" extrusionOk="0">
                <a:moveTo>
                  <a:pt x="0" y="1"/>
                </a:moveTo>
                <a:lnTo>
                  <a:pt x="0" y="1336"/>
                </a:lnTo>
                <a:lnTo>
                  <a:pt x="270" y="1336"/>
                </a:lnTo>
                <a:lnTo>
                  <a:pt x="270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1" name="Google Shape;531;p19"/>
          <p:cNvSpPr/>
          <p:nvPr/>
        </p:nvSpPr>
        <p:spPr>
          <a:xfrm>
            <a:off x="4636310" y="2306823"/>
            <a:ext cx="37829" cy="72773"/>
          </a:xfrm>
          <a:custGeom>
            <a:avLst/>
            <a:gdLst/>
            <a:ahLst/>
            <a:cxnLst/>
            <a:rect l="l" t="t" r="r" b="b"/>
            <a:pathLst>
              <a:path w="695" h="1337" extrusionOk="0">
                <a:moveTo>
                  <a:pt x="1" y="0"/>
                </a:moveTo>
                <a:lnTo>
                  <a:pt x="1" y="201"/>
                </a:lnTo>
                <a:lnTo>
                  <a:pt x="215" y="201"/>
                </a:lnTo>
                <a:lnTo>
                  <a:pt x="215" y="1337"/>
                </a:lnTo>
                <a:lnTo>
                  <a:pt x="485" y="1337"/>
                </a:lnTo>
                <a:lnTo>
                  <a:pt x="485" y="201"/>
                </a:lnTo>
                <a:lnTo>
                  <a:pt x="694" y="201"/>
                </a:lnTo>
                <a:lnTo>
                  <a:pt x="6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2" name="Google Shape;532;p19"/>
          <p:cNvSpPr/>
          <p:nvPr/>
        </p:nvSpPr>
        <p:spPr>
          <a:xfrm>
            <a:off x="4680616" y="2306877"/>
            <a:ext cx="44578" cy="72718"/>
          </a:xfrm>
          <a:custGeom>
            <a:avLst/>
            <a:gdLst/>
            <a:ahLst/>
            <a:cxnLst/>
            <a:rect l="l" t="t" r="r" b="b"/>
            <a:pathLst>
              <a:path w="819" h="1336" extrusionOk="0">
                <a:moveTo>
                  <a:pt x="410" y="340"/>
                </a:moveTo>
                <a:lnTo>
                  <a:pt x="490" y="872"/>
                </a:lnTo>
                <a:lnTo>
                  <a:pt x="332" y="872"/>
                </a:lnTo>
                <a:lnTo>
                  <a:pt x="410" y="340"/>
                </a:lnTo>
                <a:close/>
                <a:moveTo>
                  <a:pt x="261" y="1"/>
                </a:moveTo>
                <a:lnTo>
                  <a:pt x="0" y="1336"/>
                </a:lnTo>
                <a:lnTo>
                  <a:pt x="257" y="1336"/>
                </a:lnTo>
                <a:lnTo>
                  <a:pt x="306" y="1041"/>
                </a:lnTo>
                <a:lnTo>
                  <a:pt x="517" y="1041"/>
                </a:lnTo>
                <a:lnTo>
                  <a:pt x="566" y="1336"/>
                </a:lnTo>
                <a:lnTo>
                  <a:pt x="819" y="1336"/>
                </a:lnTo>
                <a:lnTo>
                  <a:pt x="559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3" name="Google Shape;533;p19"/>
          <p:cNvSpPr/>
          <p:nvPr/>
        </p:nvSpPr>
        <p:spPr>
          <a:xfrm>
            <a:off x="4736733" y="2306877"/>
            <a:ext cx="31678" cy="72827"/>
          </a:xfrm>
          <a:custGeom>
            <a:avLst/>
            <a:gdLst/>
            <a:ahLst/>
            <a:cxnLst/>
            <a:rect l="l" t="t" r="r" b="b"/>
            <a:pathLst>
              <a:path w="582" h="1338" extrusionOk="0">
                <a:moveTo>
                  <a:pt x="1" y="1"/>
                </a:moveTo>
                <a:lnTo>
                  <a:pt x="1" y="1336"/>
                </a:lnTo>
                <a:lnTo>
                  <a:pt x="1" y="1338"/>
                </a:lnTo>
                <a:lnTo>
                  <a:pt x="582" y="1338"/>
                </a:lnTo>
                <a:lnTo>
                  <a:pt x="582" y="1152"/>
                </a:lnTo>
                <a:lnTo>
                  <a:pt x="272" y="1152"/>
                </a:lnTo>
                <a:lnTo>
                  <a:pt x="272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4" name="Google Shape;534;p19"/>
          <p:cNvSpPr/>
          <p:nvPr/>
        </p:nvSpPr>
        <p:spPr>
          <a:xfrm>
            <a:off x="4393934" y="2432828"/>
            <a:ext cx="374424" cy="720544"/>
          </a:xfrm>
          <a:custGeom>
            <a:avLst/>
            <a:gdLst/>
            <a:ahLst/>
            <a:cxnLst/>
            <a:rect l="l" t="t" r="r" b="b"/>
            <a:pathLst>
              <a:path w="6879" h="13238" extrusionOk="0">
                <a:moveTo>
                  <a:pt x="1" y="1"/>
                </a:moveTo>
                <a:lnTo>
                  <a:pt x="1" y="13238"/>
                </a:lnTo>
                <a:lnTo>
                  <a:pt x="6879" y="13238"/>
                </a:lnTo>
                <a:lnTo>
                  <a:pt x="6879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5" name="Google Shape;535;p19"/>
          <p:cNvSpPr/>
          <p:nvPr/>
        </p:nvSpPr>
        <p:spPr>
          <a:xfrm>
            <a:off x="4305540" y="3200616"/>
            <a:ext cx="37611" cy="215652"/>
          </a:xfrm>
          <a:custGeom>
            <a:avLst/>
            <a:gdLst/>
            <a:ahLst/>
            <a:cxnLst/>
            <a:rect l="l" t="t" r="r" b="b"/>
            <a:pathLst>
              <a:path w="691" h="3962" extrusionOk="0">
                <a:moveTo>
                  <a:pt x="1" y="1"/>
                </a:moveTo>
                <a:lnTo>
                  <a:pt x="1" y="3961"/>
                </a:lnTo>
                <a:lnTo>
                  <a:pt x="691" y="3961"/>
                </a:lnTo>
                <a:lnTo>
                  <a:pt x="691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6" name="Google Shape;536;p19"/>
          <p:cNvSpPr/>
          <p:nvPr/>
        </p:nvSpPr>
        <p:spPr>
          <a:xfrm>
            <a:off x="4819195" y="3200616"/>
            <a:ext cx="37557" cy="215652"/>
          </a:xfrm>
          <a:custGeom>
            <a:avLst/>
            <a:gdLst/>
            <a:ahLst/>
            <a:cxnLst/>
            <a:rect l="l" t="t" r="r" b="b"/>
            <a:pathLst>
              <a:path w="690" h="3962" extrusionOk="0">
                <a:moveTo>
                  <a:pt x="1" y="1"/>
                </a:moveTo>
                <a:lnTo>
                  <a:pt x="1" y="3961"/>
                </a:lnTo>
                <a:lnTo>
                  <a:pt x="689" y="3961"/>
                </a:lnTo>
                <a:lnTo>
                  <a:pt x="689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7" name="Google Shape;537;p19"/>
          <p:cNvSpPr/>
          <p:nvPr/>
        </p:nvSpPr>
        <p:spPr>
          <a:xfrm>
            <a:off x="4414999" y="3416213"/>
            <a:ext cx="332350" cy="33801"/>
          </a:xfrm>
          <a:custGeom>
            <a:avLst/>
            <a:gdLst/>
            <a:ahLst/>
            <a:cxnLst/>
            <a:rect l="l" t="t" r="r" b="b"/>
            <a:pathLst>
              <a:path w="6106" h="621" extrusionOk="0">
                <a:moveTo>
                  <a:pt x="1" y="0"/>
                </a:moveTo>
                <a:lnTo>
                  <a:pt x="1" y="620"/>
                </a:lnTo>
                <a:lnTo>
                  <a:pt x="6106" y="620"/>
                </a:lnTo>
                <a:lnTo>
                  <a:pt x="6106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8" name="Google Shape;538;p19"/>
          <p:cNvSpPr/>
          <p:nvPr/>
        </p:nvSpPr>
        <p:spPr>
          <a:xfrm>
            <a:off x="4414999" y="3416213"/>
            <a:ext cx="332350" cy="14206"/>
          </a:xfrm>
          <a:custGeom>
            <a:avLst/>
            <a:gdLst/>
            <a:ahLst/>
            <a:cxnLst/>
            <a:rect l="l" t="t" r="r" b="b"/>
            <a:pathLst>
              <a:path w="6106" h="261" extrusionOk="0">
                <a:moveTo>
                  <a:pt x="1" y="0"/>
                </a:moveTo>
                <a:lnTo>
                  <a:pt x="1" y="260"/>
                </a:lnTo>
                <a:lnTo>
                  <a:pt x="6106" y="260"/>
                </a:lnTo>
                <a:lnTo>
                  <a:pt x="6106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9" name="Google Shape;539;p19"/>
          <p:cNvSpPr/>
          <p:nvPr/>
        </p:nvSpPr>
        <p:spPr>
          <a:xfrm>
            <a:off x="4296342" y="3449959"/>
            <a:ext cx="569719" cy="33855"/>
          </a:xfrm>
          <a:custGeom>
            <a:avLst/>
            <a:gdLst/>
            <a:ahLst/>
            <a:cxnLst/>
            <a:rect l="l" t="t" r="r" b="b"/>
            <a:pathLst>
              <a:path w="10467" h="622" extrusionOk="0">
                <a:moveTo>
                  <a:pt x="0" y="0"/>
                </a:moveTo>
                <a:lnTo>
                  <a:pt x="0" y="622"/>
                </a:lnTo>
                <a:lnTo>
                  <a:pt x="10466" y="622"/>
                </a:lnTo>
                <a:lnTo>
                  <a:pt x="10466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0" name="Google Shape;540;p19"/>
          <p:cNvSpPr/>
          <p:nvPr/>
        </p:nvSpPr>
        <p:spPr>
          <a:xfrm>
            <a:off x="4158961" y="3483760"/>
            <a:ext cx="844427" cy="33801"/>
          </a:xfrm>
          <a:custGeom>
            <a:avLst/>
            <a:gdLst/>
            <a:ahLst/>
            <a:cxnLst/>
            <a:rect l="l" t="t" r="r" b="b"/>
            <a:pathLst>
              <a:path w="15514" h="621" extrusionOk="0">
                <a:moveTo>
                  <a:pt x="1" y="1"/>
                </a:moveTo>
                <a:lnTo>
                  <a:pt x="1" y="621"/>
                </a:lnTo>
                <a:lnTo>
                  <a:pt x="15514" y="621"/>
                </a:lnTo>
                <a:lnTo>
                  <a:pt x="15514" y="1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1" name="Google Shape;541;p19"/>
          <p:cNvSpPr/>
          <p:nvPr/>
        </p:nvSpPr>
        <p:spPr>
          <a:xfrm>
            <a:off x="4296342" y="3449959"/>
            <a:ext cx="569719" cy="14206"/>
          </a:xfrm>
          <a:custGeom>
            <a:avLst/>
            <a:gdLst/>
            <a:ahLst/>
            <a:cxnLst/>
            <a:rect l="l" t="t" r="r" b="b"/>
            <a:pathLst>
              <a:path w="10467" h="261" extrusionOk="0">
                <a:moveTo>
                  <a:pt x="0" y="0"/>
                </a:moveTo>
                <a:lnTo>
                  <a:pt x="0" y="260"/>
                </a:lnTo>
                <a:lnTo>
                  <a:pt x="10466" y="260"/>
                </a:lnTo>
                <a:lnTo>
                  <a:pt x="10466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2" name="Google Shape;542;p19"/>
          <p:cNvSpPr/>
          <p:nvPr/>
        </p:nvSpPr>
        <p:spPr>
          <a:xfrm>
            <a:off x="4158961" y="3483760"/>
            <a:ext cx="844427" cy="14152"/>
          </a:xfrm>
          <a:custGeom>
            <a:avLst/>
            <a:gdLst/>
            <a:ahLst/>
            <a:cxnLst/>
            <a:rect l="l" t="t" r="r" b="b"/>
            <a:pathLst>
              <a:path w="15514" h="260" extrusionOk="0">
                <a:moveTo>
                  <a:pt x="1" y="1"/>
                </a:moveTo>
                <a:lnTo>
                  <a:pt x="1" y="259"/>
                </a:lnTo>
                <a:lnTo>
                  <a:pt x="15514" y="259"/>
                </a:lnTo>
                <a:lnTo>
                  <a:pt x="15514" y="1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3" name="Google Shape;543;p19"/>
          <p:cNvSpPr/>
          <p:nvPr/>
        </p:nvSpPr>
        <p:spPr>
          <a:xfrm>
            <a:off x="5003875" y="2454491"/>
            <a:ext cx="532162" cy="72718"/>
          </a:xfrm>
          <a:custGeom>
            <a:avLst/>
            <a:gdLst/>
            <a:ahLst/>
            <a:cxnLst/>
            <a:rect l="l" t="t" r="r" b="b"/>
            <a:pathLst>
              <a:path w="9777" h="1336" extrusionOk="0">
                <a:moveTo>
                  <a:pt x="1" y="1"/>
                </a:moveTo>
                <a:lnTo>
                  <a:pt x="1" y="1335"/>
                </a:lnTo>
                <a:lnTo>
                  <a:pt x="9776" y="1335"/>
                </a:lnTo>
                <a:lnTo>
                  <a:pt x="9776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4" name="Google Shape;544;p19"/>
          <p:cNvSpPr/>
          <p:nvPr/>
        </p:nvSpPr>
        <p:spPr>
          <a:xfrm>
            <a:off x="5003875" y="2527155"/>
            <a:ext cx="475174" cy="889114"/>
          </a:xfrm>
          <a:custGeom>
            <a:avLst/>
            <a:gdLst/>
            <a:ahLst/>
            <a:cxnLst/>
            <a:rect l="l" t="t" r="r" b="b"/>
            <a:pathLst>
              <a:path w="8730" h="16335" extrusionOk="0">
                <a:moveTo>
                  <a:pt x="1" y="0"/>
                </a:moveTo>
                <a:lnTo>
                  <a:pt x="1" y="16334"/>
                </a:lnTo>
                <a:lnTo>
                  <a:pt x="8730" y="16334"/>
                </a:lnTo>
                <a:lnTo>
                  <a:pt x="873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5" name="Google Shape;545;p19"/>
          <p:cNvSpPr/>
          <p:nvPr/>
        </p:nvSpPr>
        <p:spPr>
          <a:xfrm>
            <a:off x="5054658" y="2592525"/>
            <a:ext cx="92368" cy="160514"/>
          </a:xfrm>
          <a:custGeom>
            <a:avLst/>
            <a:gdLst/>
            <a:ahLst/>
            <a:cxnLst/>
            <a:rect l="l" t="t" r="r" b="b"/>
            <a:pathLst>
              <a:path w="1697" h="2949" extrusionOk="0">
                <a:moveTo>
                  <a:pt x="1" y="0"/>
                </a:moveTo>
                <a:lnTo>
                  <a:pt x="1" y="2948"/>
                </a:lnTo>
                <a:lnTo>
                  <a:pt x="1696" y="2948"/>
                </a:lnTo>
                <a:lnTo>
                  <a:pt x="1696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6" name="Google Shape;546;p19"/>
          <p:cNvSpPr/>
          <p:nvPr/>
        </p:nvSpPr>
        <p:spPr>
          <a:xfrm>
            <a:off x="5067394" y="2607657"/>
            <a:ext cx="67003" cy="130033"/>
          </a:xfrm>
          <a:custGeom>
            <a:avLst/>
            <a:gdLst/>
            <a:ahLst/>
            <a:cxnLst/>
            <a:rect l="l" t="t" r="r" b="b"/>
            <a:pathLst>
              <a:path w="1231" h="2389" extrusionOk="0">
                <a:moveTo>
                  <a:pt x="0" y="1"/>
                </a:moveTo>
                <a:lnTo>
                  <a:pt x="0" y="2389"/>
                </a:lnTo>
                <a:lnTo>
                  <a:pt x="1230" y="2389"/>
                </a:lnTo>
                <a:lnTo>
                  <a:pt x="1230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7" name="Google Shape;547;p19"/>
          <p:cNvSpPr/>
          <p:nvPr/>
        </p:nvSpPr>
        <p:spPr>
          <a:xfrm>
            <a:off x="5060645" y="2666114"/>
            <a:ext cx="80502" cy="13281"/>
          </a:xfrm>
          <a:custGeom>
            <a:avLst/>
            <a:gdLst/>
            <a:ahLst/>
            <a:cxnLst/>
            <a:rect l="l" t="t" r="r" b="b"/>
            <a:pathLst>
              <a:path w="1479" h="244" extrusionOk="0">
                <a:moveTo>
                  <a:pt x="0" y="0"/>
                </a:moveTo>
                <a:lnTo>
                  <a:pt x="0" y="244"/>
                </a:lnTo>
                <a:lnTo>
                  <a:pt x="1479" y="244"/>
                </a:lnTo>
                <a:lnTo>
                  <a:pt x="1479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8" name="Google Shape;548;p19"/>
          <p:cNvSpPr/>
          <p:nvPr/>
        </p:nvSpPr>
        <p:spPr>
          <a:xfrm>
            <a:off x="5195413" y="2592525"/>
            <a:ext cx="92259" cy="160514"/>
          </a:xfrm>
          <a:custGeom>
            <a:avLst/>
            <a:gdLst/>
            <a:ahLst/>
            <a:cxnLst/>
            <a:rect l="l" t="t" r="r" b="b"/>
            <a:pathLst>
              <a:path w="1695" h="2949" extrusionOk="0">
                <a:moveTo>
                  <a:pt x="0" y="0"/>
                </a:moveTo>
                <a:lnTo>
                  <a:pt x="0" y="2948"/>
                </a:lnTo>
                <a:lnTo>
                  <a:pt x="1695" y="2948"/>
                </a:lnTo>
                <a:lnTo>
                  <a:pt x="1695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9" name="Google Shape;549;p19"/>
          <p:cNvSpPr/>
          <p:nvPr/>
        </p:nvSpPr>
        <p:spPr>
          <a:xfrm>
            <a:off x="5207987" y="2607657"/>
            <a:ext cx="67003" cy="130033"/>
          </a:xfrm>
          <a:custGeom>
            <a:avLst/>
            <a:gdLst/>
            <a:ahLst/>
            <a:cxnLst/>
            <a:rect l="l" t="t" r="r" b="b"/>
            <a:pathLst>
              <a:path w="1231" h="2389" extrusionOk="0">
                <a:moveTo>
                  <a:pt x="1" y="1"/>
                </a:moveTo>
                <a:lnTo>
                  <a:pt x="1" y="2389"/>
                </a:lnTo>
                <a:lnTo>
                  <a:pt x="1231" y="2389"/>
                </a:lnTo>
                <a:lnTo>
                  <a:pt x="1231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0" name="Google Shape;550;p19"/>
          <p:cNvSpPr/>
          <p:nvPr/>
        </p:nvSpPr>
        <p:spPr>
          <a:xfrm>
            <a:off x="5201237" y="2666114"/>
            <a:ext cx="80556" cy="13281"/>
          </a:xfrm>
          <a:custGeom>
            <a:avLst/>
            <a:gdLst/>
            <a:ahLst/>
            <a:cxnLst/>
            <a:rect l="l" t="t" r="r" b="b"/>
            <a:pathLst>
              <a:path w="1480" h="244" extrusionOk="0">
                <a:moveTo>
                  <a:pt x="1" y="0"/>
                </a:moveTo>
                <a:lnTo>
                  <a:pt x="1" y="244"/>
                </a:lnTo>
                <a:lnTo>
                  <a:pt x="1479" y="244"/>
                </a:lnTo>
                <a:lnTo>
                  <a:pt x="1479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1" name="Google Shape;551;p19"/>
          <p:cNvSpPr/>
          <p:nvPr/>
        </p:nvSpPr>
        <p:spPr>
          <a:xfrm>
            <a:off x="5336060" y="2592525"/>
            <a:ext cx="92259" cy="160514"/>
          </a:xfrm>
          <a:custGeom>
            <a:avLst/>
            <a:gdLst/>
            <a:ahLst/>
            <a:cxnLst/>
            <a:rect l="l" t="t" r="r" b="b"/>
            <a:pathLst>
              <a:path w="1695" h="2949" extrusionOk="0">
                <a:moveTo>
                  <a:pt x="0" y="0"/>
                </a:moveTo>
                <a:lnTo>
                  <a:pt x="0" y="2948"/>
                </a:lnTo>
                <a:lnTo>
                  <a:pt x="1694" y="2948"/>
                </a:lnTo>
                <a:lnTo>
                  <a:pt x="1694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2" name="Google Shape;552;p19"/>
          <p:cNvSpPr/>
          <p:nvPr/>
        </p:nvSpPr>
        <p:spPr>
          <a:xfrm>
            <a:off x="5348633" y="2607657"/>
            <a:ext cx="67003" cy="130033"/>
          </a:xfrm>
          <a:custGeom>
            <a:avLst/>
            <a:gdLst/>
            <a:ahLst/>
            <a:cxnLst/>
            <a:rect l="l" t="t" r="r" b="b"/>
            <a:pathLst>
              <a:path w="1231" h="2389" extrusionOk="0">
                <a:moveTo>
                  <a:pt x="0" y="1"/>
                </a:moveTo>
                <a:lnTo>
                  <a:pt x="0" y="2389"/>
                </a:lnTo>
                <a:lnTo>
                  <a:pt x="1230" y="2389"/>
                </a:lnTo>
                <a:lnTo>
                  <a:pt x="1230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3" name="Google Shape;553;p19"/>
          <p:cNvSpPr/>
          <p:nvPr/>
        </p:nvSpPr>
        <p:spPr>
          <a:xfrm>
            <a:off x="5341884" y="2666114"/>
            <a:ext cx="80502" cy="13281"/>
          </a:xfrm>
          <a:custGeom>
            <a:avLst/>
            <a:gdLst/>
            <a:ahLst/>
            <a:cxnLst/>
            <a:rect l="l" t="t" r="r" b="b"/>
            <a:pathLst>
              <a:path w="1479" h="244" extrusionOk="0">
                <a:moveTo>
                  <a:pt x="0" y="0"/>
                </a:moveTo>
                <a:lnTo>
                  <a:pt x="0" y="244"/>
                </a:lnTo>
                <a:lnTo>
                  <a:pt x="1479" y="244"/>
                </a:lnTo>
                <a:lnTo>
                  <a:pt x="1479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4" name="Google Shape;554;p19"/>
          <p:cNvSpPr/>
          <p:nvPr/>
        </p:nvSpPr>
        <p:spPr>
          <a:xfrm>
            <a:off x="5054658" y="2829785"/>
            <a:ext cx="92368" cy="160514"/>
          </a:xfrm>
          <a:custGeom>
            <a:avLst/>
            <a:gdLst/>
            <a:ahLst/>
            <a:cxnLst/>
            <a:rect l="l" t="t" r="r" b="b"/>
            <a:pathLst>
              <a:path w="1697" h="2949" extrusionOk="0">
                <a:moveTo>
                  <a:pt x="1" y="0"/>
                </a:moveTo>
                <a:lnTo>
                  <a:pt x="1" y="2948"/>
                </a:lnTo>
                <a:lnTo>
                  <a:pt x="1696" y="2948"/>
                </a:lnTo>
                <a:lnTo>
                  <a:pt x="1696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5" name="Google Shape;555;p19"/>
          <p:cNvSpPr/>
          <p:nvPr/>
        </p:nvSpPr>
        <p:spPr>
          <a:xfrm>
            <a:off x="5067394" y="2845025"/>
            <a:ext cx="67003" cy="130033"/>
          </a:xfrm>
          <a:custGeom>
            <a:avLst/>
            <a:gdLst/>
            <a:ahLst/>
            <a:cxnLst/>
            <a:rect l="l" t="t" r="r" b="b"/>
            <a:pathLst>
              <a:path w="1231" h="2389" extrusionOk="0">
                <a:moveTo>
                  <a:pt x="0" y="1"/>
                </a:moveTo>
                <a:lnTo>
                  <a:pt x="0" y="2389"/>
                </a:lnTo>
                <a:lnTo>
                  <a:pt x="1230" y="2389"/>
                </a:lnTo>
                <a:lnTo>
                  <a:pt x="1230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6" name="Google Shape;556;p19"/>
          <p:cNvSpPr/>
          <p:nvPr/>
        </p:nvSpPr>
        <p:spPr>
          <a:xfrm>
            <a:off x="5060645" y="2903320"/>
            <a:ext cx="80502" cy="13335"/>
          </a:xfrm>
          <a:custGeom>
            <a:avLst/>
            <a:gdLst/>
            <a:ahLst/>
            <a:cxnLst/>
            <a:rect l="l" t="t" r="r" b="b"/>
            <a:pathLst>
              <a:path w="1479" h="245" extrusionOk="0">
                <a:moveTo>
                  <a:pt x="0" y="1"/>
                </a:moveTo>
                <a:lnTo>
                  <a:pt x="0" y="244"/>
                </a:lnTo>
                <a:lnTo>
                  <a:pt x="1479" y="244"/>
                </a:lnTo>
                <a:lnTo>
                  <a:pt x="1479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7" name="Google Shape;557;p19"/>
          <p:cNvSpPr/>
          <p:nvPr/>
        </p:nvSpPr>
        <p:spPr>
          <a:xfrm>
            <a:off x="5195413" y="2829785"/>
            <a:ext cx="92259" cy="160514"/>
          </a:xfrm>
          <a:custGeom>
            <a:avLst/>
            <a:gdLst/>
            <a:ahLst/>
            <a:cxnLst/>
            <a:rect l="l" t="t" r="r" b="b"/>
            <a:pathLst>
              <a:path w="1695" h="2949" extrusionOk="0">
                <a:moveTo>
                  <a:pt x="0" y="0"/>
                </a:moveTo>
                <a:lnTo>
                  <a:pt x="0" y="2948"/>
                </a:lnTo>
                <a:lnTo>
                  <a:pt x="1695" y="2948"/>
                </a:lnTo>
                <a:lnTo>
                  <a:pt x="1695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8" name="Google Shape;558;p19"/>
          <p:cNvSpPr/>
          <p:nvPr/>
        </p:nvSpPr>
        <p:spPr>
          <a:xfrm>
            <a:off x="5207987" y="2845025"/>
            <a:ext cx="67003" cy="130033"/>
          </a:xfrm>
          <a:custGeom>
            <a:avLst/>
            <a:gdLst/>
            <a:ahLst/>
            <a:cxnLst/>
            <a:rect l="l" t="t" r="r" b="b"/>
            <a:pathLst>
              <a:path w="1231" h="2389" extrusionOk="0">
                <a:moveTo>
                  <a:pt x="1" y="1"/>
                </a:moveTo>
                <a:lnTo>
                  <a:pt x="1" y="2389"/>
                </a:lnTo>
                <a:lnTo>
                  <a:pt x="1231" y="2389"/>
                </a:lnTo>
                <a:lnTo>
                  <a:pt x="1231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9" name="Google Shape;559;p19"/>
          <p:cNvSpPr/>
          <p:nvPr/>
        </p:nvSpPr>
        <p:spPr>
          <a:xfrm>
            <a:off x="5201237" y="2903320"/>
            <a:ext cx="80556" cy="13335"/>
          </a:xfrm>
          <a:custGeom>
            <a:avLst/>
            <a:gdLst/>
            <a:ahLst/>
            <a:cxnLst/>
            <a:rect l="l" t="t" r="r" b="b"/>
            <a:pathLst>
              <a:path w="1480" h="245" extrusionOk="0">
                <a:moveTo>
                  <a:pt x="1" y="1"/>
                </a:moveTo>
                <a:lnTo>
                  <a:pt x="1" y="244"/>
                </a:lnTo>
                <a:lnTo>
                  <a:pt x="1479" y="244"/>
                </a:lnTo>
                <a:lnTo>
                  <a:pt x="1479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0" name="Google Shape;560;p19"/>
          <p:cNvSpPr/>
          <p:nvPr/>
        </p:nvSpPr>
        <p:spPr>
          <a:xfrm>
            <a:off x="5336060" y="2829785"/>
            <a:ext cx="92259" cy="160514"/>
          </a:xfrm>
          <a:custGeom>
            <a:avLst/>
            <a:gdLst/>
            <a:ahLst/>
            <a:cxnLst/>
            <a:rect l="l" t="t" r="r" b="b"/>
            <a:pathLst>
              <a:path w="1695" h="2949" extrusionOk="0">
                <a:moveTo>
                  <a:pt x="0" y="0"/>
                </a:moveTo>
                <a:lnTo>
                  <a:pt x="0" y="2948"/>
                </a:lnTo>
                <a:lnTo>
                  <a:pt x="1694" y="2948"/>
                </a:lnTo>
                <a:lnTo>
                  <a:pt x="1694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1" name="Google Shape;561;p19"/>
          <p:cNvSpPr/>
          <p:nvPr/>
        </p:nvSpPr>
        <p:spPr>
          <a:xfrm>
            <a:off x="5348633" y="2845025"/>
            <a:ext cx="67003" cy="130033"/>
          </a:xfrm>
          <a:custGeom>
            <a:avLst/>
            <a:gdLst/>
            <a:ahLst/>
            <a:cxnLst/>
            <a:rect l="l" t="t" r="r" b="b"/>
            <a:pathLst>
              <a:path w="1231" h="2389" extrusionOk="0">
                <a:moveTo>
                  <a:pt x="0" y="1"/>
                </a:moveTo>
                <a:lnTo>
                  <a:pt x="0" y="2389"/>
                </a:lnTo>
                <a:lnTo>
                  <a:pt x="1230" y="2389"/>
                </a:lnTo>
                <a:lnTo>
                  <a:pt x="1230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2" name="Google Shape;562;p19"/>
          <p:cNvSpPr/>
          <p:nvPr/>
        </p:nvSpPr>
        <p:spPr>
          <a:xfrm>
            <a:off x="5341884" y="2903320"/>
            <a:ext cx="80502" cy="13335"/>
          </a:xfrm>
          <a:custGeom>
            <a:avLst/>
            <a:gdLst/>
            <a:ahLst/>
            <a:cxnLst/>
            <a:rect l="l" t="t" r="r" b="b"/>
            <a:pathLst>
              <a:path w="1479" h="245" extrusionOk="0">
                <a:moveTo>
                  <a:pt x="0" y="1"/>
                </a:moveTo>
                <a:lnTo>
                  <a:pt x="0" y="244"/>
                </a:lnTo>
                <a:lnTo>
                  <a:pt x="1479" y="244"/>
                </a:lnTo>
                <a:lnTo>
                  <a:pt x="1479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3" name="Google Shape;563;p19"/>
          <p:cNvSpPr/>
          <p:nvPr/>
        </p:nvSpPr>
        <p:spPr>
          <a:xfrm>
            <a:off x="5054658" y="3067099"/>
            <a:ext cx="92368" cy="160514"/>
          </a:xfrm>
          <a:custGeom>
            <a:avLst/>
            <a:gdLst/>
            <a:ahLst/>
            <a:cxnLst/>
            <a:rect l="l" t="t" r="r" b="b"/>
            <a:pathLst>
              <a:path w="1697" h="2949" extrusionOk="0">
                <a:moveTo>
                  <a:pt x="1" y="0"/>
                </a:moveTo>
                <a:lnTo>
                  <a:pt x="1" y="2949"/>
                </a:lnTo>
                <a:lnTo>
                  <a:pt x="1696" y="2949"/>
                </a:lnTo>
                <a:lnTo>
                  <a:pt x="1696" y="0"/>
                </a:lnTo>
                <a:close/>
              </a:path>
            </a:pathLst>
          </a:custGeom>
          <a:solidFill>
            <a:srgbClr val="3289B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4" name="Google Shape;564;p19"/>
          <p:cNvSpPr/>
          <p:nvPr/>
        </p:nvSpPr>
        <p:spPr>
          <a:xfrm>
            <a:off x="5067394" y="3082340"/>
            <a:ext cx="67003" cy="130033"/>
          </a:xfrm>
          <a:custGeom>
            <a:avLst/>
            <a:gdLst/>
            <a:ahLst/>
            <a:cxnLst/>
            <a:rect l="l" t="t" r="r" b="b"/>
            <a:pathLst>
              <a:path w="1231" h="2389" extrusionOk="0">
                <a:moveTo>
                  <a:pt x="0" y="0"/>
                </a:moveTo>
                <a:lnTo>
                  <a:pt x="0" y="2388"/>
                </a:lnTo>
                <a:lnTo>
                  <a:pt x="1230" y="2388"/>
                </a:lnTo>
                <a:lnTo>
                  <a:pt x="123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5" name="Google Shape;565;p19"/>
          <p:cNvSpPr/>
          <p:nvPr/>
        </p:nvSpPr>
        <p:spPr>
          <a:xfrm>
            <a:off x="5060645" y="3140634"/>
            <a:ext cx="80502" cy="13335"/>
          </a:xfrm>
          <a:custGeom>
            <a:avLst/>
            <a:gdLst/>
            <a:ahLst/>
            <a:cxnLst/>
            <a:rect l="l" t="t" r="r" b="b"/>
            <a:pathLst>
              <a:path w="1479" h="245" extrusionOk="0">
                <a:moveTo>
                  <a:pt x="0" y="1"/>
                </a:moveTo>
                <a:lnTo>
                  <a:pt x="0" y="244"/>
                </a:lnTo>
                <a:lnTo>
                  <a:pt x="1479" y="244"/>
                </a:lnTo>
                <a:lnTo>
                  <a:pt x="1479" y="1"/>
                </a:lnTo>
                <a:close/>
              </a:path>
            </a:pathLst>
          </a:custGeom>
          <a:solidFill>
            <a:srgbClr val="3289B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6" name="Google Shape;566;p19"/>
          <p:cNvSpPr/>
          <p:nvPr/>
        </p:nvSpPr>
        <p:spPr>
          <a:xfrm>
            <a:off x="5195413" y="3067099"/>
            <a:ext cx="92259" cy="160514"/>
          </a:xfrm>
          <a:custGeom>
            <a:avLst/>
            <a:gdLst/>
            <a:ahLst/>
            <a:cxnLst/>
            <a:rect l="l" t="t" r="r" b="b"/>
            <a:pathLst>
              <a:path w="1695" h="2949" extrusionOk="0">
                <a:moveTo>
                  <a:pt x="0" y="0"/>
                </a:moveTo>
                <a:lnTo>
                  <a:pt x="0" y="2949"/>
                </a:lnTo>
                <a:lnTo>
                  <a:pt x="1695" y="2949"/>
                </a:lnTo>
                <a:lnTo>
                  <a:pt x="1695" y="0"/>
                </a:lnTo>
                <a:close/>
              </a:path>
            </a:pathLst>
          </a:custGeom>
          <a:solidFill>
            <a:srgbClr val="3289B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7" name="Google Shape;567;p19"/>
          <p:cNvSpPr/>
          <p:nvPr/>
        </p:nvSpPr>
        <p:spPr>
          <a:xfrm>
            <a:off x="5207987" y="3082340"/>
            <a:ext cx="67003" cy="130033"/>
          </a:xfrm>
          <a:custGeom>
            <a:avLst/>
            <a:gdLst/>
            <a:ahLst/>
            <a:cxnLst/>
            <a:rect l="l" t="t" r="r" b="b"/>
            <a:pathLst>
              <a:path w="1231" h="2389" extrusionOk="0">
                <a:moveTo>
                  <a:pt x="1" y="0"/>
                </a:moveTo>
                <a:lnTo>
                  <a:pt x="1" y="2388"/>
                </a:lnTo>
                <a:lnTo>
                  <a:pt x="1231" y="2388"/>
                </a:lnTo>
                <a:lnTo>
                  <a:pt x="123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8" name="Google Shape;568;p19"/>
          <p:cNvSpPr/>
          <p:nvPr/>
        </p:nvSpPr>
        <p:spPr>
          <a:xfrm>
            <a:off x="5201237" y="3140634"/>
            <a:ext cx="80556" cy="13335"/>
          </a:xfrm>
          <a:custGeom>
            <a:avLst/>
            <a:gdLst/>
            <a:ahLst/>
            <a:cxnLst/>
            <a:rect l="l" t="t" r="r" b="b"/>
            <a:pathLst>
              <a:path w="1480" h="245" extrusionOk="0">
                <a:moveTo>
                  <a:pt x="1" y="1"/>
                </a:moveTo>
                <a:lnTo>
                  <a:pt x="1" y="244"/>
                </a:lnTo>
                <a:lnTo>
                  <a:pt x="1479" y="244"/>
                </a:lnTo>
                <a:lnTo>
                  <a:pt x="1479" y="1"/>
                </a:lnTo>
                <a:close/>
              </a:path>
            </a:pathLst>
          </a:custGeom>
          <a:solidFill>
            <a:srgbClr val="3289B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9" name="Google Shape;569;p19"/>
          <p:cNvSpPr/>
          <p:nvPr/>
        </p:nvSpPr>
        <p:spPr>
          <a:xfrm>
            <a:off x="5336060" y="3067099"/>
            <a:ext cx="92259" cy="160514"/>
          </a:xfrm>
          <a:custGeom>
            <a:avLst/>
            <a:gdLst/>
            <a:ahLst/>
            <a:cxnLst/>
            <a:rect l="l" t="t" r="r" b="b"/>
            <a:pathLst>
              <a:path w="1695" h="2949" extrusionOk="0">
                <a:moveTo>
                  <a:pt x="0" y="0"/>
                </a:moveTo>
                <a:lnTo>
                  <a:pt x="0" y="2949"/>
                </a:lnTo>
                <a:lnTo>
                  <a:pt x="1694" y="2949"/>
                </a:lnTo>
                <a:lnTo>
                  <a:pt x="1694" y="0"/>
                </a:lnTo>
                <a:close/>
              </a:path>
            </a:pathLst>
          </a:custGeom>
          <a:solidFill>
            <a:srgbClr val="3289B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0" name="Google Shape;570;p19"/>
          <p:cNvSpPr/>
          <p:nvPr/>
        </p:nvSpPr>
        <p:spPr>
          <a:xfrm>
            <a:off x="5348633" y="3082340"/>
            <a:ext cx="67003" cy="130033"/>
          </a:xfrm>
          <a:custGeom>
            <a:avLst/>
            <a:gdLst/>
            <a:ahLst/>
            <a:cxnLst/>
            <a:rect l="l" t="t" r="r" b="b"/>
            <a:pathLst>
              <a:path w="1231" h="2389" extrusionOk="0">
                <a:moveTo>
                  <a:pt x="0" y="0"/>
                </a:moveTo>
                <a:lnTo>
                  <a:pt x="0" y="2388"/>
                </a:lnTo>
                <a:lnTo>
                  <a:pt x="1230" y="2388"/>
                </a:lnTo>
                <a:lnTo>
                  <a:pt x="123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1" name="Google Shape;571;p19"/>
          <p:cNvSpPr/>
          <p:nvPr/>
        </p:nvSpPr>
        <p:spPr>
          <a:xfrm>
            <a:off x="5341884" y="3140634"/>
            <a:ext cx="80502" cy="13335"/>
          </a:xfrm>
          <a:custGeom>
            <a:avLst/>
            <a:gdLst/>
            <a:ahLst/>
            <a:cxnLst/>
            <a:rect l="l" t="t" r="r" b="b"/>
            <a:pathLst>
              <a:path w="1479" h="245" extrusionOk="0">
                <a:moveTo>
                  <a:pt x="0" y="1"/>
                </a:moveTo>
                <a:lnTo>
                  <a:pt x="0" y="244"/>
                </a:lnTo>
                <a:lnTo>
                  <a:pt x="1479" y="244"/>
                </a:lnTo>
                <a:lnTo>
                  <a:pt x="1479" y="1"/>
                </a:lnTo>
                <a:close/>
              </a:path>
            </a:pathLst>
          </a:custGeom>
          <a:solidFill>
            <a:srgbClr val="3289B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2" name="Google Shape;572;p19"/>
          <p:cNvSpPr/>
          <p:nvPr/>
        </p:nvSpPr>
        <p:spPr>
          <a:xfrm>
            <a:off x="5003875" y="2527155"/>
            <a:ext cx="506907" cy="29120"/>
          </a:xfrm>
          <a:custGeom>
            <a:avLst/>
            <a:gdLst/>
            <a:ahLst/>
            <a:cxnLst/>
            <a:rect l="l" t="t" r="r" b="b"/>
            <a:pathLst>
              <a:path w="9313" h="535" extrusionOk="0">
                <a:moveTo>
                  <a:pt x="1" y="0"/>
                </a:moveTo>
                <a:lnTo>
                  <a:pt x="1" y="534"/>
                </a:lnTo>
                <a:lnTo>
                  <a:pt x="9313" y="534"/>
                </a:lnTo>
                <a:lnTo>
                  <a:pt x="9313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3" name="Google Shape;573;p19"/>
          <p:cNvSpPr/>
          <p:nvPr/>
        </p:nvSpPr>
        <p:spPr>
          <a:xfrm>
            <a:off x="5003875" y="3308441"/>
            <a:ext cx="475609" cy="107880"/>
          </a:xfrm>
          <a:custGeom>
            <a:avLst/>
            <a:gdLst/>
            <a:ahLst/>
            <a:cxnLst/>
            <a:rect l="l" t="t" r="r" b="b"/>
            <a:pathLst>
              <a:path w="8738" h="1982" extrusionOk="0">
                <a:moveTo>
                  <a:pt x="1" y="1"/>
                </a:moveTo>
                <a:lnTo>
                  <a:pt x="1" y="1981"/>
                </a:lnTo>
                <a:lnTo>
                  <a:pt x="8738" y="1981"/>
                </a:lnTo>
                <a:lnTo>
                  <a:pt x="8738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4" name="Google Shape;574;p19"/>
          <p:cNvSpPr/>
          <p:nvPr/>
        </p:nvSpPr>
        <p:spPr>
          <a:xfrm>
            <a:off x="5067394" y="2607493"/>
            <a:ext cx="67058" cy="58458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0" y="1"/>
                </a:moveTo>
                <a:lnTo>
                  <a:pt x="0" y="1074"/>
                </a:lnTo>
                <a:lnTo>
                  <a:pt x="1231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5" name="Google Shape;575;p19"/>
          <p:cNvSpPr/>
          <p:nvPr/>
        </p:nvSpPr>
        <p:spPr>
          <a:xfrm>
            <a:off x="5207987" y="2607493"/>
            <a:ext cx="67058" cy="58458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1" y="1"/>
                </a:moveTo>
                <a:lnTo>
                  <a:pt x="1" y="1074"/>
                </a:lnTo>
                <a:lnTo>
                  <a:pt x="1232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6" name="Google Shape;576;p19"/>
          <p:cNvSpPr/>
          <p:nvPr/>
        </p:nvSpPr>
        <p:spPr>
          <a:xfrm>
            <a:off x="5348633" y="2607493"/>
            <a:ext cx="67058" cy="58458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0" y="1"/>
                </a:moveTo>
                <a:lnTo>
                  <a:pt x="0" y="1074"/>
                </a:lnTo>
                <a:lnTo>
                  <a:pt x="1231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7" name="Google Shape;577;p19"/>
          <p:cNvSpPr/>
          <p:nvPr/>
        </p:nvSpPr>
        <p:spPr>
          <a:xfrm>
            <a:off x="5067394" y="2679123"/>
            <a:ext cx="67058" cy="58458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0" y="0"/>
                </a:moveTo>
                <a:lnTo>
                  <a:pt x="0" y="1074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8" name="Google Shape;578;p19"/>
          <p:cNvSpPr/>
          <p:nvPr/>
        </p:nvSpPr>
        <p:spPr>
          <a:xfrm>
            <a:off x="5207987" y="2679123"/>
            <a:ext cx="67058" cy="58458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1" y="0"/>
                </a:moveTo>
                <a:lnTo>
                  <a:pt x="1" y="1074"/>
                </a:lnTo>
                <a:lnTo>
                  <a:pt x="1232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79" name="Google Shape;579;p19"/>
          <p:cNvSpPr/>
          <p:nvPr/>
        </p:nvSpPr>
        <p:spPr>
          <a:xfrm>
            <a:off x="5348633" y="2679123"/>
            <a:ext cx="67058" cy="58458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0" y="0"/>
                </a:moveTo>
                <a:lnTo>
                  <a:pt x="0" y="1074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0" name="Google Shape;580;p19"/>
          <p:cNvSpPr/>
          <p:nvPr/>
        </p:nvSpPr>
        <p:spPr>
          <a:xfrm>
            <a:off x="5067394" y="2845025"/>
            <a:ext cx="67058" cy="58349"/>
          </a:xfrm>
          <a:custGeom>
            <a:avLst/>
            <a:gdLst/>
            <a:ahLst/>
            <a:cxnLst/>
            <a:rect l="l" t="t" r="r" b="b"/>
            <a:pathLst>
              <a:path w="1232" h="1072" extrusionOk="0">
                <a:moveTo>
                  <a:pt x="0" y="1"/>
                </a:moveTo>
                <a:lnTo>
                  <a:pt x="0" y="1072"/>
                </a:lnTo>
                <a:lnTo>
                  <a:pt x="1231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1" name="Google Shape;581;p19"/>
          <p:cNvSpPr/>
          <p:nvPr/>
        </p:nvSpPr>
        <p:spPr>
          <a:xfrm>
            <a:off x="5207987" y="2845025"/>
            <a:ext cx="67058" cy="58349"/>
          </a:xfrm>
          <a:custGeom>
            <a:avLst/>
            <a:gdLst/>
            <a:ahLst/>
            <a:cxnLst/>
            <a:rect l="l" t="t" r="r" b="b"/>
            <a:pathLst>
              <a:path w="1232" h="1072" extrusionOk="0">
                <a:moveTo>
                  <a:pt x="1" y="1"/>
                </a:moveTo>
                <a:lnTo>
                  <a:pt x="1" y="1072"/>
                </a:lnTo>
                <a:lnTo>
                  <a:pt x="1232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2" name="Google Shape;582;p19"/>
          <p:cNvSpPr/>
          <p:nvPr/>
        </p:nvSpPr>
        <p:spPr>
          <a:xfrm>
            <a:off x="5348633" y="2845025"/>
            <a:ext cx="67058" cy="58349"/>
          </a:xfrm>
          <a:custGeom>
            <a:avLst/>
            <a:gdLst/>
            <a:ahLst/>
            <a:cxnLst/>
            <a:rect l="l" t="t" r="r" b="b"/>
            <a:pathLst>
              <a:path w="1232" h="1072" extrusionOk="0">
                <a:moveTo>
                  <a:pt x="0" y="1"/>
                </a:moveTo>
                <a:lnTo>
                  <a:pt x="0" y="1072"/>
                </a:lnTo>
                <a:lnTo>
                  <a:pt x="1231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3" name="Google Shape;583;p19"/>
          <p:cNvSpPr/>
          <p:nvPr/>
        </p:nvSpPr>
        <p:spPr>
          <a:xfrm>
            <a:off x="5067394" y="2916655"/>
            <a:ext cx="67058" cy="58403"/>
          </a:xfrm>
          <a:custGeom>
            <a:avLst/>
            <a:gdLst/>
            <a:ahLst/>
            <a:cxnLst/>
            <a:rect l="l" t="t" r="r" b="b"/>
            <a:pathLst>
              <a:path w="1232" h="1073" extrusionOk="0">
                <a:moveTo>
                  <a:pt x="0" y="0"/>
                </a:moveTo>
                <a:lnTo>
                  <a:pt x="0" y="1073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4" name="Google Shape;584;p19"/>
          <p:cNvSpPr/>
          <p:nvPr/>
        </p:nvSpPr>
        <p:spPr>
          <a:xfrm>
            <a:off x="5207987" y="2916655"/>
            <a:ext cx="67058" cy="58403"/>
          </a:xfrm>
          <a:custGeom>
            <a:avLst/>
            <a:gdLst/>
            <a:ahLst/>
            <a:cxnLst/>
            <a:rect l="l" t="t" r="r" b="b"/>
            <a:pathLst>
              <a:path w="1232" h="1073" extrusionOk="0">
                <a:moveTo>
                  <a:pt x="1" y="0"/>
                </a:moveTo>
                <a:lnTo>
                  <a:pt x="1" y="1073"/>
                </a:lnTo>
                <a:lnTo>
                  <a:pt x="1232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5" name="Google Shape;585;p19"/>
          <p:cNvSpPr/>
          <p:nvPr/>
        </p:nvSpPr>
        <p:spPr>
          <a:xfrm>
            <a:off x="5348633" y="2916655"/>
            <a:ext cx="67058" cy="58403"/>
          </a:xfrm>
          <a:custGeom>
            <a:avLst/>
            <a:gdLst/>
            <a:ahLst/>
            <a:cxnLst/>
            <a:rect l="l" t="t" r="r" b="b"/>
            <a:pathLst>
              <a:path w="1232" h="1073" extrusionOk="0">
                <a:moveTo>
                  <a:pt x="0" y="0"/>
                </a:moveTo>
                <a:lnTo>
                  <a:pt x="0" y="1073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6" name="Google Shape;586;p19"/>
          <p:cNvSpPr/>
          <p:nvPr/>
        </p:nvSpPr>
        <p:spPr>
          <a:xfrm>
            <a:off x="5067394" y="3082340"/>
            <a:ext cx="67058" cy="58403"/>
          </a:xfrm>
          <a:custGeom>
            <a:avLst/>
            <a:gdLst/>
            <a:ahLst/>
            <a:cxnLst/>
            <a:rect l="l" t="t" r="r" b="b"/>
            <a:pathLst>
              <a:path w="1232" h="1073" extrusionOk="0">
                <a:moveTo>
                  <a:pt x="0" y="0"/>
                </a:moveTo>
                <a:lnTo>
                  <a:pt x="0" y="1073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7" name="Google Shape;587;p19"/>
          <p:cNvSpPr/>
          <p:nvPr/>
        </p:nvSpPr>
        <p:spPr>
          <a:xfrm>
            <a:off x="5207987" y="3082340"/>
            <a:ext cx="67058" cy="58403"/>
          </a:xfrm>
          <a:custGeom>
            <a:avLst/>
            <a:gdLst/>
            <a:ahLst/>
            <a:cxnLst/>
            <a:rect l="l" t="t" r="r" b="b"/>
            <a:pathLst>
              <a:path w="1232" h="1073" extrusionOk="0">
                <a:moveTo>
                  <a:pt x="1" y="0"/>
                </a:moveTo>
                <a:lnTo>
                  <a:pt x="1" y="1073"/>
                </a:lnTo>
                <a:lnTo>
                  <a:pt x="1232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8" name="Google Shape;588;p19"/>
          <p:cNvSpPr/>
          <p:nvPr/>
        </p:nvSpPr>
        <p:spPr>
          <a:xfrm>
            <a:off x="5348633" y="3082340"/>
            <a:ext cx="67058" cy="58403"/>
          </a:xfrm>
          <a:custGeom>
            <a:avLst/>
            <a:gdLst/>
            <a:ahLst/>
            <a:cxnLst/>
            <a:rect l="l" t="t" r="r" b="b"/>
            <a:pathLst>
              <a:path w="1232" h="1073" extrusionOk="0">
                <a:moveTo>
                  <a:pt x="0" y="0"/>
                </a:moveTo>
                <a:lnTo>
                  <a:pt x="0" y="1073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9" name="Google Shape;589;p19"/>
          <p:cNvSpPr/>
          <p:nvPr/>
        </p:nvSpPr>
        <p:spPr>
          <a:xfrm>
            <a:off x="5067394" y="3153969"/>
            <a:ext cx="67058" cy="58403"/>
          </a:xfrm>
          <a:custGeom>
            <a:avLst/>
            <a:gdLst/>
            <a:ahLst/>
            <a:cxnLst/>
            <a:rect l="l" t="t" r="r" b="b"/>
            <a:pathLst>
              <a:path w="1232" h="1073" extrusionOk="0">
                <a:moveTo>
                  <a:pt x="0" y="0"/>
                </a:moveTo>
                <a:lnTo>
                  <a:pt x="0" y="1072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0" name="Google Shape;590;p19"/>
          <p:cNvSpPr/>
          <p:nvPr/>
        </p:nvSpPr>
        <p:spPr>
          <a:xfrm>
            <a:off x="5207987" y="3153969"/>
            <a:ext cx="67058" cy="58403"/>
          </a:xfrm>
          <a:custGeom>
            <a:avLst/>
            <a:gdLst/>
            <a:ahLst/>
            <a:cxnLst/>
            <a:rect l="l" t="t" r="r" b="b"/>
            <a:pathLst>
              <a:path w="1232" h="1073" extrusionOk="0">
                <a:moveTo>
                  <a:pt x="1" y="0"/>
                </a:moveTo>
                <a:lnTo>
                  <a:pt x="1" y="1072"/>
                </a:lnTo>
                <a:lnTo>
                  <a:pt x="1232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1" name="Google Shape;591;p19"/>
          <p:cNvSpPr/>
          <p:nvPr/>
        </p:nvSpPr>
        <p:spPr>
          <a:xfrm>
            <a:off x="5348633" y="3153969"/>
            <a:ext cx="67058" cy="58403"/>
          </a:xfrm>
          <a:custGeom>
            <a:avLst/>
            <a:gdLst/>
            <a:ahLst/>
            <a:cxnLst/>
            <a:rect l="l" t="t" r="r" b="b"/>
            <a:pathLst>
              <a:path w="1232" h="1073" extrusionOk="0">
                <a:moveTo>
                  <a:pt x="0" y="0"/>
                </a:moveTo>
                <a:lnTo>
                  <a:pt x="0" y="1072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2" name="Google Shape;592;p19"/>
          <p:cNvSpPr/>
          <p:nvPr/>
        </p:nvSpPr>
        <p:spPr>
          <a:xfrm>
            <a:off x="3626365" y="2454328"/>
            <a:ext cx="532108" cy="72718"/>
          </a:xfrm>
          <a:custGeom>
            <a:avLst/>
            <a:gdLst/>
            <a:ahLst/>
            <a:cxnLst/>
            <a:rect l="l" t="t" r="r" b="b"/>
            <a:pathLst>
              <a:path w="9776" h="1336" extrusionOk="0">
                <a:moveTo>
                  <a:pt x="0" y="1"/>
                </a:moveTo>
                <a:lnTo>
                  <a:pt x="0" y="1335"/>
                </a:lnTo>
                <a:lnTo>
                  <a:pt x="9776" y="1335"/>
                </a:lnTo>
                <a:lnTo>
                  <a:pt x="9776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3" name="Google Shape;593;p19"/>
          <p:cNvSpPr/>
          <p:nvPr/>
        </p:nvSpPr>
        <p:spPr>
          <a:xfrm>
            <a:off x="3683244" y="2526937"/>
            <a:ext cx="475228" cy="889114"/>
          </a:xfrm>
          <a:custGeom>
            <a:avLst/>
            <a:gdLst/>
            <a:ahLst/>
            <a:cxnLst/>
            <a:rect l="l" t="t" r="r" b="b"/>
            <a:pathLst>
              <a:path w="8731" h="16335" extrusionOk="0">
                <a:moveTo>
                  <a:pt x="1" y="0"/>
                </a:moveTo>
                <a:lnTo>
                  <a:pt x="1" y="16334"/>
                </a:lnTo>
                <a:lnTo>
                  <a:pt x="8731" y="16334"/>
                </a:lnTo>
                <a:lnTo>
                  <a:pt x="873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4" name="Google Shape;594;p19"/>
          <p:cNvSpPr/>
          <p:nvPr/>
        </p:nvSpPr>
        <p:spPr>
          <a:xfrm>
            <a:off x="3734136" y="2592307"/>
            <a:ext cx="92259" cy="160569"/>
          </a:xfrm>
          <a:custGeom>
            <a:avLst/>
            <a:gdLst/>
            <a:ahLst/>
            <a:cxnLst/>
            <a:rect l="l" t="t" r="r" b="b"/>
            <a:pathLst>
              <a:path w="1695" h="2950" extrusionOk="0">
                <a:moveTo>
                  <a:pt x="0" y="0"/>
                </a:moveTo>
                <a:lnTo>
                  <a:pt x="0" y="2949"/>
                </a:lnTo>
                <a:lnTo>
                  <a:pt x="1694" y="2949"/>
                </a:lnTo>
                <a:lnTo>
                  <a:pt x="1694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5" name="Google Shape;595;p19"/>
          <p:cNvSpPr/>
          <p:nvPr/>
        </p:nvSpPr>
        <p:spPr>
          <a:xfrm>
            <a:off x="3746710" y="2607493"/>
            <a:ext cx="67058" cy="129979"/>
          </a:xfrm>
          <a:custGeom>
            <a:avLst/>
            <a:gdLst/>
            <a:ahLst/>
            <a:cxnLst/>
            <a:rect l="l" t="t" r="r" b="b"/>
            <a:pathLst>
              <a:path w="1232" h="2388" extrusionOk="0">
                <a:moveTo>
                  <a:pt x="0" y="1"/>
                </a:moveTo>
                <a:lnTo>
                  <a:pt x="0" y="2388"/>
                </a:lnTo>
                <a:lnTo>
                  <a:pt x="1231" y="2388"/>
                </a:lnTo>
                <a:lnTo>
                  <a:pt x="1231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6" name="Google Shape;596;p19"/>
          <p:cNvSpPr/>
          <p:nvPr/>
        </p:nvSpPr>
        <p:spPr>
          <a:xfrm>
            <a:off x="3739960" y="2665842"/>
            <a:ext cx="80502" cy="13335"/>
          </a:xfrm>
          <a:custGeom>
            <a:avLst/>
            <a:gdLst/>
            <a:ahLst/>
            <a:cxnLst/>
            <a:rect l="l" t="t" r="r" b="b"/>
            <a:pathLst>
              <a:path w="1479" h="245" extrusionOk="0">
                <a:moveTo>
                  <a:pt x="0" y="1"/>
                </a:moveTo>
                <a:lnTo>
                  <a:pt x="0" y="244"/>
                </a:lnTo>
                <a:lnTo>
                  <a:pt x="1479" y="244"/>
                </a:lnTo>
                <a:lnTo>
                  <a:pt x="1479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7" name="Google Shape;597;p19"/>
          <p:cNvSpPr/>
          <p:nvPr/>
        </p:nvSpPr>
        <p:spPr>
          <a:xfrm>
            <a:off x="3874728" y="2592307"/>
            <a:ext cx="92313" cy="160569"/>
          </a:xfrm>
          <a:custGeom>
            <a:avLst/>
            <a:gdLst/>
            <a:ahLst/>
            <a:cxnLst/>
            <a:rect l="l" t="t" r="r" b="b"/>
            <a:pathLst>
              <a:path w="1696" h="2950" extrusionOk="0">
                <a:moveTo>
                  <a:pt x="1" y="0"/>
                </a:moveTo>
                <a:lnTo>
                  <a:pt x="1" y="2949"/>
                </a:lnTo>
                <a:lnTo>
                  <a:pt x="1695" y="2949"/>
                </a:lnTo>
                <a:lnTo>
                  <a:pt x="1695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8" name="Google Shape;598;p19"/>
          <p:cNvSpPr/>
          <p:nvPr/>
        </p:nvSpPr>
        <p:spPr>
          <a:xfrm>
            <a:off x="3887302" y="2607493"/>
            <a:ext cx="67058" cy="129979"/>
          </a:xfrm>
          <a:custGeom>
            <a:avLst/>
            <a:gdLst/>
            <a:ahLst/>
            <a:cxnLst/>
            <a:rect l="l" t="t" r="r" b="b"/>
            <a:pathLst>
              <a:path w="1232" h="2388" extrusionOk="0">
                <a:moveTo>
                  <a:pt x="1" y="1"/>
                </a:moveTo>
                <a:lnTo>
                  <a:pt x="1" y="2388"/>
                </a:lnTo>
                <a:lnTo>
                  <a:pt x="1232" y="2388"/>
                </a:lnTo>
                <a:lnTo>
                  <a:pt x="1232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9" name="Google Shape;599;p19"/>
          <p:cNvSpPr/>
          <p:nvPr/>
        </p:nvSpPr>
        <p:spPr>
          <a:xfrm>
            <a:off x="3880607" y="2665842"/>
            <a:ext cx="80502" cy="13335"/>
          </a:xfrm>
          <a:custGeom>
            <a:avLst/>
            <a:gdLst/>
            <a:ahLst/>
            <a:cxnLst/>
            <a:rect l="l" t="t" r="r" b="b"/>
            <a:pathLst>
              <a:path w="1479" h="245" extrusionOk="0">
                <a:moveTo>
                  <a:pt x="0" y="1"/>
                </a:moveTo>
                <a:lnTo>
                  <a:pt x="0" y="244"/>
                </a:lnTo>
                <a:lnTo>
                  <a:pt x="1479" y="244"/>
                </a:lnTo>
                <a:lnTo>
                  <a:pt x="1479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0" name="Google Shape;600;p19"/>
          <p:cNvSpPr/>
          <p:nvPr/>
        </p:nvSpPr>
        <p:spPr>
          <a:xfrm>
            <a:off x="4015375" y="2592307"/>
            <a:ext cx="92259" cy="160569"/>
          </a:xfrm>
          <a:custGeom>
            <a:avLst/>
            <a:gdLst/>
            <a:ahLst/>
            <a:cxnLst/>
            <a:rect l="l" t="t" r="r" b="b"/>
            <a:pathLst>
              <a:path w="1695" h="2950" extrusionOk="0">
                <a:moveTo>
                  <a:pt x="0" y="0"/>
                </a:moveTo>
                <a:lnTo>
                  <a:pt x="0" y="2949"/>
                </a:lnTo>
                <a:lnTo>
                  <a:pt x="1695" y="2949"/>
                </a:lnTo>
                <a:lnTo>
                  <a:pt x="1695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1" name="Google Shape;601;p19"/>
          <p:cNvSpPr/>
          <p:nvPr/>
        </p:nvSpPr>
        <p:spPr>
          <a:xfrm>
            <a:off x="4028057" y="2607493"/>
            <a:ext cx="67003" cy="129979"/>
          </a:xfrm>
          <a:custGeom>
            <a:avLst/>
            <a:gdLst/>
            <a:ahLst/>
            <a:cxnLst/>
            <a:rect l="l" t="t" r="r" b="b"/>
            <a:pathLst>
              <a:path w="1231" h="2388" extrusionOk="0">
                <a:moveTo>
                  <a:pt x="0" y="1"/>
                </a:moveTo>
                <a:lnTo>
                  <a:pt x="0" y="2388"/>
                </a:lnTo>
                <a:lnTo>
                  <a:pt x="1230" y="2388"/>
                </a:lnTo>
                <a:lnTo>
                  <a:pt x="1230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2" name="Google Shape;602;p19"/>
          <p:cNvSpPr/>
          <p:nvPr/>
        </p:nvSpPr>
        <p:spPr>
          <a:xfrm>
            <a:off x="4021253" y="2665842"/>
            <a:ext cx="80556" cy="13335"/>
          </a:xfrm>
          <a:custGeom>
            <a:avLst/>
            <a:gdLst/>
            <a:ahLst/>
            <a:cxnLst/>
            <a:rect l="l" t="t" r="r" b="b"/>
            <a:pathLst>
              <a:path w="1480" h="245" extrusionOk="0">
                <a:moveTo>
                  <a:pt x="1" y="1"/>
                </a:moveTo>
                <a:lnTo>
                  <a:pt x="1" y="244"/>
                </a:lnTo>
                <a:lnTo>
                  <a:pt x="1479" y="244"/>
                </a:lnTo>
                <a:lnTo>
                  <a:pt x="1479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3" name="Google Shape;603;p19"/>
          <p:cNvSpPr/>
          <p:nvPr/>
        </p:nvSpPr>
        <p:spPr>
          <a:xfrm>
            <a:off x="3734136" y="2829676"/>
            <a:ext cx="92259" cy="160460"/>
          </a:xfrm>
          <a:custGeom>
            <a:avLst/>
            <a:gdLst/>
            <a:ahLst/>
            <a:cxnLst/>
            <a:rect l="l" t="t" r="r" b="b"/>
            <a:pathLst>
              <a:path w="1695" h="2948" extrusionOk="0">
                <a:moveTo>
                  <a:pt x="0" y="0"/>
                </a:moveTo>
                <a:lnTo>
                  <a:pt x="0" y="2948"/>
                </a:lnTo>
                <a:lnTo>
                  <a:pt x="1694" y="2948"/>
                </a:lnTo>
                <a:lnTo>
                  <a:pt x="1694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4" name="Google Shape;604;p19"/>
          <p:cNvSpPr/>
          <p:nvPr/>
        </p:nvSpPr>
        <p:spPr>
          <a:xfrm>
            <a:off x="3746710" y="2844808"/>
            <a:ext cx="67058" cy="130033"/>
          </a:xfrm>
          <a:custGeom>
            <a:avLst/>
            <a:gdLst/>
            <a:ahLst/>
            <a:cxnLst/>
            <a:rect l="l" t="t" r="r" b="b"/>
            <a:pathLst>
              <a:path w="1232" h="2389" extrusionOk="0">
                <a:moveTo>
                  <a:pt x="0" y="0"/>
                </a:moveTo>
                <a:lnTo>
                  <a:pt x="0" y="2389"/>
                </a:lnTo>
                <a:lnTo>
                  <a:pt x="1231" y="2389"/>
                </a:lnTo>
                <a:lnTo>
                  <a:pt x="123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5" name="Google Shape;605;p19"/>
          <p:cNvSpPr/>
          <p:nvPr/>
        </p:nvSpPr>
        <p:spPr>
          <a:xfrm>
            <a:off x="3739960" y="2903211"/>
            <a:ext cx="80502" cy="13281"/>
          </a:xfrm>
          <a:custGeom>
            <a:avLst/>
            <a:gdLst/>
            <a:ahLst/>
            <a:cxnLst/>
            <a:rect l="l" t="t" r="r" b="b"/>
            <a:pathLst>
              <a:path w="1479" h="244" extrusionOk="0">
                <a:moveTo>
                  <a:pt x="0" y="1"/>
                </a:moveTo>
                <a:lnTo>
                  <a:pt x="0" y="243"/>
                </a:lnTo>
                <a:lnTo>
                  <a:pt x="1479" y="243"/>
                </a:lnTo>
                <a:lnTo>
                  <a:pt x="1479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6" name="Google Shape;606;p19"/>
          <p:cNvSpPr/>
          <p:nvPr/>
        </p:nvSpPr>
        <p:spPr>
          <a:xfrm>
            <a:off x="3874728" y="2829676"/>
            <a:ext cx="92313" cy="160460"/>
          </a:xfrm>
          <a:custGeom>
            <a:avLst/>
            <a:gdLst/>
            <a:ahLst/>
            <a:cxnLst/>
            <a:rect l="l" t="t" r="r" b="b"/>
            <a:pathLst>
              <a:path w="1696" h="2948" extrusionOk="0">
                <a:moveTo>
                  <a:pt x="1" y="0"/>
                </a:moveTo>
                <a:lnTo>
                  <a:pt x="1" y="2948"/>
                </a:lnTo>
                <a:lnTo>
                  <a:pt x="1695" y="2948"/>
                </a:lnTo>
                <a:lnTo>
                  <a:pt x="1695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7" name="Google Shape;607;p19"/>
          <p:cNvSpPr/>
          <p:nvPr/>
        </p:nvSpPr>
        <p:spPr>
          <a:xfrm>
            <a:off x="3887302" y="2844808"/>
            <a:ext cx="67058" cy="130033"/>
          </a:xfrm>
          <a:custGeom>
            <a:avLst/>
            <a:gdLst/>
            <a:ahLst/>
            <a:cxnLst/>
            <a:rect l="l" t="t" r="r" b="b"/>
            <a:pathLst>
              <a:path w="1232" h="2389" extrusionOk="0">
                <a:moveTo>
                  <a:pt x="1" y="0"/>
                </a:moveTo>
                <a:lnTo>
                  <a:pt x="1" y="2389"/>
                </a:lnTo>
                <a:lnTo>
                  <a:pt x="1232" y="2389"/>
                </a:lnTo>
                <a:lnTo>
                  <a:pt x="1232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8" name="Google Shape;608;p19"/>
          <p:cNvSpPr/>
          <p:nvPr/>
        </p:nvSpPr>
        <p:spPr>
          <a:xfrm>
            <a:off x="3880607" y="2903211"/>
            <a:ext cx="80502" cy="13281"/>
          </a:xfrm>
          <a:custGeom>
            <a:avLst/>
            <a:gdLst/>
            <a:ahLst/>
            <a:cxnLst/>
            <a:rect l="l" t="t" r="r" b="b"/>
            <a:pathLst>
              <a:path w="1479" h="244" extrusionOk="0">
                <a:moveTo>
                  <a:pt x="0" y="1"/>
                </a:moveTo>
                <a:lnTo>
                  <a:pt x="0" y="243"/>
                </a:lnTo>
                <a:lnTo>
                  <a:pt x="1479" y="243"/>
                </a:lnTo>
                <a:lnTo>
                  <a:pt x="1479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9" name="Google Shape;609;p19"/>
          <p:cNvSpPr/>
          <p:nvPr/>
        </p:nvSpPr>
        <p:spPr>
          <a:xfrm>
            <a:off x="4015375" y="2829676"/>
            <a:ext cx="92259" cy="160460"/>
          </a:xfrm>
          <a:custGeom>
            <a:avLst/>
            <a:gdLst/>
            <a:ahLst/>
            <a:cxnLst/>
            <a:rect l="l" t="t" r="r" b="b"/>
            <a:pathLst>
              <a:path w="1695" h="2948" extrusionOk="0">
                <a:moveTo>
                  <a:pt x="0" y="0"/>
                </a:moveTo>
                <a:lnTo>
                  <a:pt x="0" y="2948"/>
                </a:lnTo>
                <a:lnTo>
                  <a:pt x="1695" y="2948"/>
                </a:lnTo>
                <a:lnTo>
                  <a:pt x="1695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0" name="Google Shape;610;p19"/>
          <p:cNvSpPr/>
          <p:nvPr/>
        </p:nvSpPr>
        <p:spPr>
          <a:xfrm>
            <a:off x="4028057" y="2844808"/>
            <a:ext cx="67003" cy="130033"/>
          </a:xfrm>
          <a:custGeom>
            <a:avLst/>
            <a:gdLst/>
            <a:ahLst/>
            <a:cxnLst/>
            <a:rect l="l" t="t" r="r" b="b"/>
            <a:pathLst>
              <a:path w="1231" h="2389" extrusionOk="0">
                <a:moveTo>
                  <a:pt x="0" y="0"/>
                </a:moveTo>
                <a:lnTo>
                  <a:pt x="0" y="2389"/>
                </a:lnTo>
                <a:lnTo>
                  <a:pt x="1230" y="2389"/>
                </a:lnTo>
                <a:lnTo>
                  <a:pt x="123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1" name="Google Shape;611;p19"/>
          <p:cNvSpPr/>
          <p:nvPr/>
        </p:nvSpPr>
        <p:spPr>
          <a:xfrm>
            <a:off x="4021253" y="2903211"/>
            <a:ext cx="80556" cy="13281"/>
          </a:xfrm>
          <a:custGeom>
            <a:avLst/>
            <a:gdLst/>
            <a:ahLst/>
            <a:cxnLst/>
            <a:rect l="l" t="t" r="r" b="b"/>
            <a:pathLst>
              <a:path w="1480" h="244" extrusionOk="0">
                <a:moveTo>
                  <a:pt x="1" y="1"/>
                </a:moveTo>
                <a:lnTo>
                  <a:pt x="1" y="243"/>
                </a:lnTo>
                <a:lnTo>
                  <a:pt x="1479" y="243"/>
                </a:lnTo>
                <a:lnTo>
                  <a:pt x="1479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2" name="Google Shape;612;p19"/>
          <p:cNvSpPr/>
          <p:nvPr/>
        </p:nvSpPr>
        <p:spPr>
          <a:xfrm>
            <a:off x="3734136" y="3066827"/>
            <a:ext cx="92259" cy="160569"/>
          </a:xfrm>
          <a:custGeom>
            <a:avLst/>
            <a:gdLst/>
            <a:ahLst/>
            <a:cxnLst/>
            <a:rect l="l" t="t" r="r" b="b"/>
            <a:pathLst>
              <a:path w="1695" h="2950" extrusionOk="0">
                <a:moveTo>
                  <a:pt x="0" y="1"/>
                </a:moveTo>
                <a:lnTo>
                  <a:pt x="0" y="2950"/>
                </a:lnTo>
                <a:lnTo>
                  <a:pt x="1694" y="2950"/>
                </a:lnTo>
                <a:lnTo>
                  <a:pt x="1694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3" name="Google Shape;613;p19"/>
          <p:cNvSpPr/>
          <p:nvPr/>
        </p:nvSpPr>
        <p:spPr>
          <a:xfrm>
            <a:off x="3746710" y="3082122"/>
            <a:ext cx="67058" cy="130033"/>
          </a:xfrm>
          <a:custGeom>
            <a:avLst/>
            <a:gdLst/>
            <a:ahLst/>
            <a:cxnLst/>
            <a:rect l="l" t="t" r="r" b="b"/>
            <a:pathLst>
              <a:path w="1232" h="2389" extrusionOk="0">
                <a:moveTo>
                  <a:pt x="0" y="0"/>
                </a:moveTo>
                <a:lnTo>
                  <a:pt x="0" y="2388"/>
                </a:lnTo>
                <a:lnTo>
                  <a:pt x="1231" y="2388"/>
                </a:lnTo>
                <a:lnTo>
                  <a:pt x="123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4" name="Google Shape;614;p19"/>
          <p:cNvSpPr/>
          <p:nvPr/>
        </p:nvSpPr>
        <p:spPr>
          <a:xfrm>
            <a:off x="3739960" y="3140471"/>
            <a:ext cx="80502" cy="13281"/>
          </a:xfrm>
          <a:custGeom>
            <a:avLst/>
            <a:gdLst/>
            <a:ahLst/>
            <a:cxnLst/>
            <a:rect l="l" t="t" r="r" b="b"/>
            <a:pathLst>
              <a:path w="1479" h="244" extrusionOk="0">
                <a:moveTo>
                  <a:pt x="0" y="1"/>
                </a:moveTo>
                <a:lnTo>
                  <a:pt x="0" y="243"/>
                </a:lnTo>
                <a:lnTo>
                  <a:pt x="1479" y="243"/>
                </a:lnTo>
                <a:lnTo>
                  <a:pt x="1479" y="1"/>
                </a:lnTo>
                <a:close/>
              </a:path>
            </a:pathLst>
          </a:custGeom>
          <a:solidFill>
            <a:srgbClr val="3289B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5" name="Google Shape;615;p19"/>
          <p:cNvSpPr/>
          <p:nvPr/>
        </p:nvSpPr>
        <p:spPr>
          <a:xfrm>
            <a:off x="3874728" y="3066827"/>
            <a:ext cx="92313" cy="160569"/>
          </a:xfrm>
          <a:custGeom>
            <a:avLst/>
            <a:gdLst/>
            <a:ahLst/>
            <a:cxnLst/>
            <a:rect l="l" t="t" r="r" b="b"/>
            <a:pathLst>
              <a:path w="1696" h="2950" extrusionOk="0">
                <a:moveTo>
                  <a:pt x="1" y="1"/>
                </a:moveTo>
                <a:lnTo>
                  <a:pt x="1" y="2950"/>
                </a:lnTo>
                <a:lnTo>
                  <a:pt x="1695" y="2950"/>
                </a:lnTo>
                <a:lnTo>
                  <a:pt x="1695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6" name="Google Shape;616;p19"/>
          <p:cNvSpPr/>
          <p:nvPr/>
        </p:nvSpPr>
        <p:spPr>
          <a:xfrm>
            <a:off x="3887302" y="3082122"/>
            <a:ext cx="67058" cy="130033"/>
          </a:xfrm>
          <a:custGeom>
            <a:avLst/>
            <a:gdLst/>
            <a:ahLst/>
            <a:cxnLst/>
            <a:rect l="l" t="t" r="r" b="b"/>
            <a:pathLst>
              <a:path w="1232" h="2389" extrusionOk="0">
                <a:moveTo>
                  <a:pt x="1" y="0"/>
                </a:moveTo>
                <a:lnTo>
                  <a:pt x="1" y="2388"/>
                </a:lnTo>
                <a:lnTo>
                  <a:pt x="1232" y="2388"/>
                </a:lnTo>
                <a:lnTo>
                  <a:pt x="1232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7" name="Google Shape;617;p19"/>
          <p:cNvSpPr/>
          <p:nvPr/>
        </p:nvSpPr>
        <p:spPr>
          <a:xfrm>
            <a:off x="3880607" y="3140471"/>
            <a:ext cx="80502" cy="13281"/>
          </a:xfrm>
          <a:custGeom>
            <a:avLst/>
            <a:gdLst/>
            <a:ahLst/>
            <a:cxnLst/>
            <a:rect l="l" t="t" r="r" b="b"/>
            <a:pathLst>
              <a:path w="1479" h="244" extrusionOk="0">
                <a:moveTo>
                  <a:pt x="0" y="1"/>
                </a:moveTo>
                <a:lnTo>
                  <a:pt x="0" y="243"/>
                </a:lnTo>
                <a:lnTo>
                  <a:pt x="1479" y="243"/>
                </a:lnTo>
                <a:lnTo>
                  <a:pt x="1479" y="1"/>
                </a:lnTo>
                <a:close/>
              </a:path>
            </a:pathLst>
          </a:custGeom>
          <a:solidFill>
            <a:srgbClr val="3289B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8" name="Google Shape;618;p19"/>
          <p:cNvSpPr/>
          <p:nvPr/>
        </p:nvSpPr>
        <p:spPr>
          <a:xfrm>
            <a:off x="4015375" y="3066827"/>
            <a:ext cx="92259" cy="160569"/>
          </a:xfrm>
          <a:custGeom>
            <a:avLst/>
            <a:gdLst/>
            <a:ahLst/>
            <a:cxnLst/>
            <a:rect l="l" t="t" r="r" b="b"/>
            <a:pathLst>
              <a:path w="1695" h="2950" extrusionOk="0">
                <a:moveTo>
                  <a:pt x="0" y="1"/>
                </a:moveTo>
                <a:lnTo>
                  <a:pt x="0" y="2950"/>
                </a:lnTo>
                <a:lnTo>
                  <a:pt x="1695" y="2950"/>
                </a:lnTo>
                <a:lnTo>
                  <a:pt x="1695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9" name="Google Shape;619;p19"/>
          <p:cNvSpPr/>
          <p:nvPr/>
        </p:nvSpPr>
        <p:spPr>
          <a:xfrm>
            <a:off x="4028057" y="3082122"/>
            <a:ext cx="67003" cy="130033"/>
          </a:xfrm>
          <a:custGeom>
            <a:avLst/>
            <a:gdLst/>
            <a:ahLst/>
            <a:cxnLst/>
            <a:rect l="l" t="t" r="r" b="b"/>
            <a:pathLst>
              <a:path w="1231" h="2389" extrusionOk="0">
                <a:moveTo>
                  <a:pt x="0" y="0"/>
                </a:moveTo>
                <a:lnTo>
                  <a:pt x="0" y="2388"/>
                </a:lnTo>
                <a:lnTo>
                  <a:pt x="1230" y="2388"/>
                </a:lnTo>
                <a:lnTo>
                  <a:pt x="123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0" name="Google Shape;620;p19"/>
          <p:cNvSpPr/>
          <p:nvPr/>
        </p:nvSpPr>
        <p:spPr>
          <a:xfrm>
            <a:off x="4021253" y="3140471"/>
            <a:ext cx="80556" cy="13281"/>
          </a:xfrm>
          <a:custGeom>
            <a:avLst/>
            <a:gdLst/>
            <a:ahLst/>
            <a:cxnLst/>
            <a:rect l="l" t="t" r="r" b="b"/>
            <a:pathLst>
              <a:path w="1480" h="244" extrusionOk="0">
                <a:moveTo>
                  <a:pt x="1" y="1"/>
                </a:moveTo>
                <a:lnTo>
                  <a:pt x="1" y="243"/>
                </a:lnTo>
                <a:lnTo>
                  <a:pt x="1479" y="243"/>
                </a:lnTo>
                <a:lnTo>
                  <a:pt x="1479" y="1"/>
                </a:lnTo>
                <a:close/>
              </a:path>
            </a:pathLst>
          </a:custGeom>
          <a:solidFill>
            <a:srgbClr val="3289B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1" name="Google Shape;621;p19"/>
          <p:cNvSpPr/>
          <p:nvPr/>
        </p:nvSpPr>
        <p:spPr>
          <a:xfrm>
            <a:off x="3683244" y="3308224"/>
            <a:ext cx="475228" cy="107935"/>
          </a:xfrm>
          <a:custGeom>
            <a:avLst/>
            <a:gdLst/>
            <a:ahLst/>
            <a:cxnLst/>
            <a:rect l="l" t="t" r="r" b="b"/>
            <a:pathLst>
              <a:path w="8731" h="1983" extrusionOk="0">
                <a:moveTo>
                  <a:pt x="1" y="0"/>
                </a:moveTo>
                <a:lnTo>
                  <a:pt x="1" y="1982"/>
                </a:lnTo>
                <a:lnTo>
                  <a:pt x="8731" y="1982"/>
                </a:lnTo>
                <a:lnTo>
                  <a:pt x="873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2" name="Google Shape;622;p19"/>
          <p:cNvSpPr/>
          <p:nvPr/>
        </p:nvSpPr>
        <p:spPr>
          <a:xfrm>
            <a:off x="3651512" y="2526937"/>
            <a:ext cx="506961" cy="29120"/>
          </a:xfrm>
          <a:custGeom>
            <a:avLst/>
            <a:gdLst/>
            <a:ahLst/>
            <a:cxnLst/>
            <a:rect l="l" t="t" r="r" b="b"/>
            <a:pathLst>
              <a:path w="9314" h="535" extrusionOk="0">
                <a:moveTo>
                  <a:pt x="1" y="0"/>
                </a:moveTo>
                <a:lnTo>
                  <a:pt x="1" y="534"/>
                </a:lnTo>
                <a:lnTo>
                  <a:pt x="9314" y="534"/>
                </a:lnTo>
                <a:lnTo>
                  <a:pt x="9314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3" name="Google Shape;623;p19"/>
          <p:cNvSpPr/>
          <p:nvPr/>
        </p:nvSpPr>
        <p:spPr>
          <a:xfrm>
            <a:off x="3746710" y="2607493"/>
            <a:ext cx="67058" cy="58458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0" y="1"/>
                </a:moveTo>
                <a:lnTo>
                  <a:pt x="0" y="1074"/>
                </a:lnTo>
                <a:lnTo>
                  <a:pt x="1231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4" name="Google Shape;624;p19"/>
          <p:cNvSpPr/>
          <p:nvPr/>
        </p:nvSpPr>
        <p:spPr>
          <a:xfrm>
            <a:off x="3887302" y="2607493"/>
            <a:ext cx="67058" cy="58458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1" y="1"/>
                </a:moveTo>
                <a:lnTo>
                  <a:pt x="1" y="1074"/>
                </a:lnTo>
                <a:lnTo>
                  <a:pt x="1232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5" name="Google Shape;625;p19"/>
          <p:cNvSpPr/>
          <p:nvPr/>
        </p:nvSpPr>
        <p:spPr>
          <a:xfrm>
            <a:off x="4028057" y="2607493"/>
            <a:ext cx="67003" cy="58458"/>
          </a:xfrm>
          <a:custGeom>
            <a:avLst/>
            <a:gdLst/>
            <a:ahLst/>
            <a:cxnLst/>
            <a:rect l="l" t="t" r="r" b="b"/>
            <a:pathLst>
              <a:path w="1231" h="1074" extrusionOk="0">
                <a:moveTo>
                  <a:pt x="0" y="1"/>
                </a:moveTo>
                <a:lnTo>
                  <a:pt x="0" y="1074"/>
                </a:lnTo>
                <a:lnTo>
                  <a:pt x="1230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6" name="Google Shape;626;p19"/>
          <p:cNvSpPr/>
          <p:nvPr/>
        </p:nvSpPr>
        <p:spPr>
          <a:xfrm>
            <a:off x="3746710" y="2679123"/>
            <a:ext cx="67058" cy="58458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0" y="0"/>
                </a:moveTo>
                <a:lnTo>
                  <a:pt x="0" y="1074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7" name="Google Shape;627;p19"/>
          <p:cNvSpPr/>
          <p:nvPr/>
        </p:nvSpPr>
        <p:spPr>
          <a:xfrm>
            <a:off x="3887302" y="2679123"/>
            <a:ext cx="67058" cy="58458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1" y="0"/>
                </a:moveTo>
                <a:lnTo>
                  <a:pt x="1" y="1074"/>
                </a:lnTo>
                <a:lnTo>
                  <a:pt x="1232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8" name="Google Shape;628;p19"/>
          <p:cNvSpPr/>
          <p:nvPr/>
        </p:nvSpPr>
        <p:spPr>
          <a:xfrm>
            <a:off x="4028057" y="2679123"/>
            <a:ext cx="67003" cy="58458"/>
          </a:xfrm>
          <a:custGeom>
            <a:avLst/>
            <a:gdLst/>
            <a:ahLst/>
            <a:cxnLst/>
            <a:rect l="l" t="t" r="r" b="b"/>
            <a:pathLst>
              <a:path w="1231" h="1074" extrusionOk="0">
                <a:moveTo>
                  <a:pt x="0" y="0"/>
                </a:moveTo>
                <a:lnTo>
                  <a:pt x="0" y="1074"/>
                </a:lnTo>
                <a:lnTo>
                  <a:pt x="1230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9" name="Google Shape;629;p19"/>
          <p:cNvSpPr/>
          <p:nvPr/>
        </p:nvSpPr>
        <p:spPr>
          <a:xfrm>
            <a:off x="3746710" y="2844808"/>
            <a:ext cx="67058" cy="58458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0" y="0"/>
                </a:moveTo>
                <a:lnTo>
                  <a:pt x="0" y="1074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0" name="Google Shape;630;p19"/>
          <p:cNvSpPr/>
          <p:nvPr/>
        </p:nvSpPr>
        <p:spPr>
          <a:xfrm>
            <a:off x="3887302" y="2844808"/>
            <a:ext cx="67058" cy="58458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1" y="0"/>
                </a:moveTo>
                <a:lnTo>
                  <a:pt x="1" y="1074"/>
                </a:lnTo>
                <a:lnTo>
                  <a:pt x="1232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1" name="Google Shape;631;p19"/>
          <p:cNvSpPr/>
          <p:nvPr/>
        </p:nvSpPr>
        <p:spPr>
          <a:xfrm>
            <a:off x="4028057" y="2844808"/>
            <a:ext cx="67003" cy="58458"/>
          </a:xfrm>
          <a:custGeom>
            <a:avLst/>
            <a:gdLst/>
            <a:ahLst/>
            <a:cxnLst/>
            <a:rect l="l" t="t" r="r" b="b"/>
            <a:pathLst>
              <a:path w="1231" h="1074" extrusionOk="0">
                <a:moveTo>
                  <a:pt x="0" y="0"/>
                </a:moveTo>
                <a:lnTo>
                  <a:pt x="0" y="1074"/>
                </a:lnTo>
                <a:lnTo>
                  <a:pt x="1230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2" name="Google Shape;632;p19"/>
          <p:cNvSpPr/>
          <p:nvPr/>
        </p:nvSpPr>
        <p:spPr>
          <a:xfrm>
            <a:off x="3746710" y="2916437"/>
            <a:ext cx="67058" cy="58458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0" y="0"/>
                </a:moveTo>
                <a:lnTo>
                  <a:pt x="0" y="1074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3" name="Google Shape;633;p19"/>
          <p:cNvSpPr/>
          <p:nvPr/>
        </p:nvSpPr>
        <p:spPr>
          <a:xfrm>
            <a:off x="3887302" y="2916437"/>
            <a:ext cx="67058" cy="58458"/>
          </a:xfrm>
          <a:custGeom>
            <a:avLst/>
            <a:gdLst/>
            <a:ahLst/>
            <a:cxnLst/>
            <a:rect l="l" t="t" r="r" b="b"/>
            <a:pathLst>
              <a:path w="1232" h="1074" extrusionOk="0">
                <a:moveTo>
                  <a:pt x="1" y="0"/>
                </a:moveTo>
                <a:lnTo>
                  <a:pt x="1" y="1074"/>
                </a:lnTo>
                <a:lnTo>
                  <a:pt x="1232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4" name="Google Shape;634;p19"/>
          <p:cNvSpPr/>
          <p:nvPr/>
        </p:nvSpPr>
        <p:spPr>
          <a:xfrm>
            <a:off x="4028057" y="2916437"/>
            <a:ext cx="67003" cy="58458"/>
          </a:xfrm>
          <a:custGeom>
            <a:avLst/>
            <a:gdLst/>
            <a:ahLst/>
            <a:cxnLst/>
            <a:rect l="l" t="t" r="r" b="b"/>
            <a:pathLst>
              <a:path w="1231" h="1074" extrusionOk="0">
                <a:moveTo>
                  <a:pt x="0" y="0"/>
                </a:moveTo>
                <a:lnTo>
                  <a:pt x="0" y="1074"/>
                </a:lnTo>
                <a:lnTo>
                  <a:pt x="1230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5" name="Google Shape;635;p19"/>
          <p:cNvSpPr/>
          <p:nvPr/>
        </p:nvSpPr>
        <p:spPr>
          <a:xfrm>
            <a:off x="3746710" y="3082122"/>
            <a:ext cx="67058" cy="58403"/>
          </a:xfrm>
          <a:custGeom>
            <a:avLst/>
            <a:gdLst/>
            <a:ahLst/>
            <a:cxnLst/>
            <a:rect l="l" t="t" r="r" b="b"/>
            <a:pathLst>
              <a:path w="1232" h="1073" extrusionOk="0">
                <a:moveTo>
                  <a:pt x="0" y="0"/>
                </a:moveTo>
                <a:lnTo>
                  <a:pt x="0" y="1073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6" name="Google Shape;636;p19"/>
          <p:cNvSpPr/>
          <p:nvPr/>
        </p:nvSpPr>
        <p:spPr>
          <a:xfrm>
            <a:off x="3887302" y="3082122"/>
            <a:ext cx="67058" cy="58403"/>
          </a:xfrm>
          <a:custGeom>
            <a:avLst/>
            <a:gdLst/>
            <a:ahLst/>
            <a:cxnLst/>
            <a:rect l="l" t="t" r="r" b="b"/>
            <a:pathLst>
              <a:path w="1232" h="1073" extrusionOk="0">
                <a:moveTo>
                  <a:pt x="1" y="0"/>
                </a:moveTo>
                <a:lnTo>
                  <a:pt x="1" y="1073"/>
                </a:lnTo>
                <a:lnTo>
                  <a:pt x="1232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7" name="Google Shape;637;p19"/>
          <p:cNvSpPr/>
          <p:nvPr/>
        </p:nvSpPr>
        <p:spPr>
          <a:xfrm>
            <a:off x="4028057" y="3082122"/>
            <a:ext cx="67003" cy="58403"/>
          </a:xfrm>
          <a:custGeom>
            <a:avLst/>
            <a:gdLst/>
            <a:ahLst/>
            <a:cxnLst/>
            <a:rect l="l" t="t" r="r" b="b"/>
            <a:pathLst>
              <a:path w="1231" h="1073" extrusionOk="0">
                <a:moveTo>
                  <a:pt x="0" y="0"/>
                </a:moveTo>
                <a:lnTo>
                  <a:pt x="0" y="1073"/>
                </a:lnTo>
                <a:lnTo>
                  <a:pt x="1230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8" name="Google Shape;638;p19"/>
          <p:cNvSpPr/>
          <p:nvPr/>
        </p:nvSpPr>
        <p:spPr>
          <a:xfrm>
            <a:off x="3746710" y="3153806"/>
            <a:ext cx="67058" cy="58349"/>
          </a:xfrm>
          <a:custGeom>
            <a:avLst/>
            <a:gdLst/>
            <a:ahLst/>
            <a:cxnLst/>
            <a:rect l="l" t="t" r="r" b="b"/>
            <a:pathLst>
              <a:path w="1232" h="1072" extrusionOk="0">
                <a:moveTo>
                  <a:pt x="0" y="0"/>
                </a:moveTo>
                <a:lnTo>
                  <a:pt x="0" y="1071"/>
                </a:lnTo>
                <a:lnTo>
                  <a:pt x="1231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9" name="Google Shape;639;p19"/>
          <p:cNvSpPr/>
          <p:nvPr/>
        </p:nvSpPr>
        <p:spPr>
          <a:xfrm>
            <a:off x="3887302" y="3153806"/>
            <a:ext cx="67058" cy="58349"/>
          </a:xfrm>
          <a:custGeom>
            <a:avLst/>
            <a:gdLst/>
            <a:ahLst/>
            <a:cxnLst/>
            <a:rect l="l" t="t" r="r" b="b"/>
            <a:pathLst>
              <a:path w="1232" h="1072" extrusionOk="0">
                <a:moveTo>
                  <a:pt x="1" y="0"/>
                </a:moveTo>
                <a:lnTo>
                  <a:pt x="1" y="1071"/>
                </a:lnTo>
                <a:lnTo>
                  <a:pt x="1232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0" name="Google Shape;640;p19"/>
          <p:cNvSpPr/>
          <p:nvPr/>
        </p:nvSpPr>
        <p:spPr>
          <a:xfrm>
            <a:off x="4028057" y="3153806"/>
            <a:ext cx="67003" cy="58349"/>
          </a:xfrm>
          <a:custGeom>
            <a:avLst/>
            <a:gdLst/>
            <a:ahLst/>
            <a:cxnLst/>
            <a:rect l="l" t="t" r="r" b="b"/>
            <a:pathLst>
              <a:path w="1231" h="1072" extrusionOk="0">
                <a:moveTo>
                  <a:pt x="0" y="0"/>
                </a:moveTo>
                <a:lnTo>
                  <a:pt x="0" y="1071"/>
                </a:lnTo>
                <a:lnTo>
                  <a:pt x="1230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1" name="Google Shape;641;p19"/>
          <p:cNvSpPr/>
          <p:nvPr/>
        </p:nvSpPr>
        <p:spPr>
          <a:xfrm>
            <a:off x="4472368" y="3199146"/>
            <a:ext cx="217557" cy="217121"/>
          </a:xfrm>
          <a:custGeom>
            <a:avLst/>
            <a:gdLst/>
            <a:ahLst/>
            <a:cxnLst/>
            <a:rect l="l" t="t" r="r" b="b"/>
            <a:pathLst>
              <a:path w="3997" h="3989" extrusionOk="0">
                <a:moveTo>
                  <a:pt x="0" y="0"/>
                </a:moveTo>
                <a:lnTo>
                  <a:pt x="0" y="3988"/>
                </a:lnTo>
                <a:lnTo>
                  <a:pt x="3997" y="3988"/>
                </a:lnTo>
                <a:lnTo>
                  <a:pt x="3997" y="0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2" name="Google Shape;642;p19"/>
          <p:cNvSpPr/>
          <p:nvPr/>
        </p:nvSpPr>
        <p:spPr>
          <a:xfrm>
            <a:off x="4489785" y="3216074"/>
            <a:ext cx="182830" cy="200248"/>
          </a:xfrm>
          <a:custGeom>
            <a:avLst/>
            <a:gdLst/>
            <a:ahLst/>
            <a:cxnLst/>
            <a:rect l="l" t="t" r="r" b="b"/>
            <a:pathLst>
              <a:path w="3359" h="3679" extrusionOk="0">
                <a:moveTo>
                  <a:pt x="1" y="0"/>
                </a:moveTo>
                <a:lnTo>
                  <a:pt x="1" y="3678"/>
                </a:lnTo>
                <a:lnTo>
                  <a:pt x="3359" y="3678"/>
                </a:lnTo>
                <a:lnTo>
                  <a:pt x="3359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3" name="Google Shape;643;p19"/>
          <p:cNvSpPr/>
          <p:nvPr/>
        </p:nvSpPr>
        <p:spPr>
          <a:xfrm>
            <a:off x="4574152" y="3210903"/>
            <a:ext cx="14043" cy="205419"/>
          </a:xfrm>
          <a:custGeom>
            <a:avLst/>
            <a:gdLst/>
            <a:ahLst/>
            <a:cxnLst/>
            <a:rect l="l" t="t" r="r" b="b"/>
            <a:pathLst>
              <a:path w="258" h="3774" extrusionOk="0">
                <a:moveTo>
                  <a:pt x="1" y="1"/>
                </a:moveTo>
                <a:lnTo>
                  <a:pt x="1" y="3773"/>
                </a:lnTo>
                <a:lnTo>
                  <a:pt x="258" y="3773"/>
                </a:lnTo>
                <a:lnTo>
                  <a:pt x="258" y="1"/>
                </a:lnTo>
                <a:close/>
              </a:path>
            </a:pathLst>
          </a:custGeom>
          <a:solidFill>
            <a:srgbClr val="3289B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4" name="Google Shape;644;p19"/>
          <p:cNvSpPr/>
          <p:nvPr/>
        </p:nvSpPr>
        <p:spPr>
          <a:xfrm>
            <a:off x="4489785" y="3216074"/>
            <a:ext cx="84149" cy="200085"/>
          </a:xfrm>
          <a:custGeom>
            <a:avLst/>
            <a:gdLst/>
            <a:ahLst/>
            <a:cxnLst/>
            <a:rect l="l" t="t" r="r" b="b"/>
            <a:pathLst>
              <a:path w="1546" h="3676" extrusionOk="0">
                <a:moveTo>
                  <a:pt x="1" y="0"/>
                </a:moveTo>
                <a:lnTo>
                  <a:pt x="1" y="3675"/>
                </a:lnTo>
                <a:lnTo>
                  <a:pt x="1546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5" name="Google Shape;645;p19"/>
          <p:cNvSpPr/>
          <p:nvPr/>
        </p:nvSpPr>
        <p:spPr>
          <a:xfrm>
            <a:off x="4588140" y="3216074"/>
            <a:ext cx="84203" cy="200085"/>
          </a:xfrm>
          <a:custGeom>
            <a:avLst/>
            <a:gdLst/>
            <a:ahLst/>
            <a:cxnLst/>
            <a:rect l="l" t="t" r="r" b="b"/>
            <a:pathLst>
              <a:path w="1547" h="3676" extrusionOk="0">
                <a:moveTo>
                  <a:pt x="1" y="0"/>
                </a:moveTo>
                <a:lnTo>
                  <a:pt x="1" y="3675"/>
                </a:lnTo>
                <a:lnTo>
                  <a:pt x="1547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6" name="Google Shape;646;p19"/>
          <p:cNvSpPr/>
          <p:nvPr/>
        </p:nvSpPr>
        <p:spPr>
          <a:xfrm>
            <a:off x="4421149" y="2467227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7" name="Google Shape;647;p19"/>
          <p:cNvSpPr/>
          <p:nvPr/>
        </p:nvSpPr>
        <p:spPr>
          <a:xfrm>
            <a:off x="4421149" y="2467227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8" name="Google Shape;648;p19"/>
          <p:cNvSpPr/>
          <p:nvPr/>
        </p:nvSpPr>
        <p:spPr>
          <a:xfrm>
            <a:off x="4507965" y="2467227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6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9" name="Google Shape;649;p19"/>
          <p:cNvSpPr/>
          <p:nvPr/>
        </p:nvSpPr>
        <p:spPr>
          <a:xfrm>
            <a:off x="4507965" y="2467227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0" name="Google Shape;650;p19"/>
          <p:cNvSpPr/>
          <p:nvPr/>
        </p:nvSpPr>
        <p:spPr>
          <a:xfrm>
            <a:off x="4594672" y="2467227"/>
            <a:ext cx="59764" cy="59710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0" y="0"/>
                </a:moveTo>
                <a:lnTo>
                  <a:pt x="0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1" name="Google Shape;651;p19"/>
          <p:cNvSpPr/>
          <p:nvPr/>
        </p:nvSpPr>
        <p:spPr>
          <a:xfrm>
            <a:off x="4594726" y="2467227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2" name="Google Shape;652;p19"/>
          <p:cNvSpPr/>
          <p:nvPr/>
        </p:nvSpPr>
        <p:spPr>
          <a:xfrm>
            <a:off x="4681487" y="2467227"/>
            <a:ext cx="59764" cy="59710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0"/>
                </a:moveTo>
                <a:lnTo>
                  <a:pt x="1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3" name="Google Shape;653;p19"/>
          <p:cNvSpPr/>
          <p:nvPr/>
        </p:nvSpPr>
        <p:spPr>
          <a:xfrm>
            <a:off x="4681487" y="2467227"/>
            <a:ext cx="59764" cy="59710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0"/>
                </a:moveTo>
                <a:lnTo>
                  <a:pt x="1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4" name="Google Shape;654;p19"/>
          <p:cNvSpPr/>
          <p:nvPr/>
        </p:nvSpPr>
        <p:spPr>
          <a:xfrm>
            <a:off x="4421149" y="2551811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5" name="Google Shape;655;p19"/>
          <p:cNvSpPr/>
          <p:nvPr/>
        </p:nvSpPr>
        <p:spPr>
          <a:xfrm>
            <a:off x="4421149" y="2551811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6" name="Google Shape;656;p19"/>
          <p:cNvSpPr/>
          <p:nvPr/>
        </p:nvSpPr>
        <p:spPr>
          <a:xfrm>
            <a:off x="4507965" y="2551811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6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7" name="Google Shape;657;p19"/>
          <p:cNvSpPr/>
          <p:nvPr/>
        </p:nvSpPr>
        <p:spPr>
          <a:xfrm>
            <a:off x="4507965" y="2551811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8" name="Google Shape;658;p19"/>
          <p:cNvSpPr/>
          <p:nvPr/>
        </p:nvSpPr>
        <p:spPr>
          <a:xfrm>
            <a:off x="4594672" y="2551811"/>
            <a:ext cx="59764" cy="59710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0" y="0"/>
                </a:moveTo>
                <a:lnTo>
                  <a:pt x="0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9" name="Google Shape;659;p19"/>
          <p:cNvSpPr/>
          <p:nvPr/>
        </p:nvSpPr>
        <p:spPr>
          <a:xfrm>
            <a:off x="4594726" y="2551811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0" name="Google Shape;660;p19"/>
          <p:cNvSpPr/>
          <p:nvPr/>
        </p:nvSpPr>
        <p:spPr>
          <a:xfrm>
            <a:off x="4681487" y="2551811"/>
            <a:ext cx="59764" cy="59710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0"/>
                </a:moveTo>
                <a:lnTo>
                  <a:pt x="1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1" name="Google Shape;661;p19"/>
          <p:cNvSpPr/>
          <p:nvPr/>
        </p:nvSpPr>
        <p:spPr>
          <a:xfrm>
            <a:off x="4681487" y="2551811"/>
            <a:ext cx="59764" cy="59710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0"/>
                </a:moveTo>
                <a:lnTo>
                  <a:pt x="1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2" name="Google Shape;662;p19"/>
          <p:cNvSpPr/>
          <p:nvPr/>
        </p:nvSpPr>
        <p:spPr>
          <a:xfrm>
            <a:off x="4421149" y="2636396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7"/>
                </a:lnTo>
                <a:lnTo>
                  <a:pt x="1097" y="1097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3" name="Google Shape;663;p19"/>
          <p:cNvSpPr/>
          <p:nvPr/>
        </p:nvSpPr>
        <p:spPr>
          <a:xfrm>
            <a:off x="4421149" y="2636396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7"/>
                </a:lnTo>
                <a:lnTo>
                  <a:pt x="1097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4" name="Google Shape;664;p19"/>
          <p:cNvSpPr/>
          <p:nvPr/>
        </p:nvSpPr>
        <p:spPr>
          <a:xfrm>
            <a:off x="4507965" y="2636396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7"/>
                </a:lnTo>
                <a:lnTo>
                  <a:pt x="1096" y="1097"/>
                </a:lnTo>
                <a:lnTo>
                  <a:pt x="1096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5" name="Google Shape;665;p19"/>
          <p:cNvSpPr/>
          <p:nvPr/>
        </p:nvSpPr>
        <p:spPr>
          <a:xfrm>
            <a:off x="4507965" y="2636396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7"/>
                </a:lnTo>
                <a:lnTo>
                  <a:pt x="1096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6" name="Google Shape;666;p19"/>
          <p:cNvSpPr/>
          <p:nvPr/>
        </p:nvSpPr>
        <p:spPr>
          <a:xfrm>
            <a:off x="4594672" y="2636396"/>
            <a:ext cx="59764" cy="59710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0" y="1"/>
                </a:moveTo>
                <a:lnTo>
                  <a:pt x="0" y="1097"/>
                </a:lnTo>
                <a:lnTo>
                  <a:pt x="1097" y="1097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7" name="Google Shape;667;p19"/>
          <p:cNvSpPr/>
          <p:nvPr/>
        </p:nvSpPr>
        <p:spPr>
          <a:xfrm>
            <a:off x="4594726" y="2636396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7"/>
                </a:lnTo>
                <a:lnTo>
                  <a:pt x="1096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8" name="Google Shape;668;p19"/>
          <p:cNvSpPr/>
          <p:nvPr/>
        </p:nvSpPr>
        <p:spPr>
          <a:xfrm>
            <a:off x="4681487" y="2636396"/>
            <a:ext cx="59764" cy="59710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1"/>
                </a:moveTo>
                <a:lnTo>
                  <a:pt x="1" y="1097"/>
                </a:lnTo>
                <a:lnTo>
                  <a:pt x="1097" y="1097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9" name="Google Shape;669;p19"/>
          <p:cNvSpPr/>
          <p:nvPr/>
        </p:nvSpPr>
        <p:spPr>
          <a:xfrm>
            <a:off x="4681487" y="2636396"/>
            <a:ext cx="59764" cy="59710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1"/>
                </a:moveTo>
                <a:lnTo>
                  <a:pt x="1" y="1097"/>
                </a:lnTo>
                <a:lnTo>
                  <a:pt x="1097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0" name="Google Shape;670;p19"/>
          <p:cNvSpPr/>
          <p:nvPr/>
        </p:nvSpPr>
        <p:spPr>
          <a:xfrm>
            <a:off x="4421149" y="2720925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7"/>
                </a:lnTo>
                <a:lnTo>
                  <a:pt x="1097" y="1097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1" name="Google Shape;671;p19"/>
          <p:cNvSpPr/>
          <p:nvPr/>
        </p:nvSpPr>
        <p:spPr>
          <a:xfrm>
            <a:off x="4421149" y="2720925"/>
            <a:ext cx="59710" cy="59764"/>
          </a:xfrm>
          <a:custGeom>
            <a:avLst/>
            <a:gdLst/>
            <a:ahLst/>
            <a:cxnLst/>
            <a:rect l="l" t="t" r="r" b="b"/>
            <a:pathLst>
              <a:path w="1097" h="1098" extrusionOk="0">
                <a:moveTo>
                  <a:pt x="0" y="1"/>
                </a:moveTo>
                <a:lnTo>
                  <a:pt x="0" y="1098"/>
                </a:lnTo>
                <a:lnTo>
                  <a:pt x="1097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2" name="Google Shape;672;p19"/>
          <p:cNvSpPr/>
          <p:nvPr/>
        </p:nvSpPr>
        <p:spPr>
          <a:xfrm>
            <a:off x="4507965" y="2720925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7"/>
                </a:lnTo>
                <a:lnTo>
                  <a:pt x="1096" y="1097"/>
                </a:lnTo>
                <a:lnTo>
                  <a:pt x="1096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3" name="Google Shape;673;p19"/>
          <p:cNvSpPr/>
          <p:nvPr/>
        </p:nvSpPr>
        <p:spPr>
          <a:xfrm>
            <a:off x="4507965" y="2720925"/>
            <a:ext cx="59710" cy="59764"/>
          </a:xfrm>
          <a:custGeom>
            <a:avLst/>
            <a:gdLst/>
            <a:ahLst/>
            <a:cxnLst/>
            <a:rect l="l" t="t" r="r" b="b"/>
            <a:pathLst>
              <a:path w="1097" h="1098" extrusionOk="0">
                <a:moveTo>
                  <a:pt x="0" y="1"/>
                </a:moveTo>
                <a:lnTo>
                  <a:pt x="0" y="1098"/>
                </a:lnTo>
                <a:lnTo>
                  <a:pt x="1096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4" name="Google Shape;674;p19"/>
          <p:cNvSpPr/>
          <p:nvPr/>
        </p:nvSpPr>
        <p:spPr>
          <a:xfrm>
            <a:off x="4594672" y="2720925"/>
            <a:ext cx="59764" cy="59710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0" y="1"/>
                </a:moveTo>
                <a:lnTo>
                  <a:pt x="0" y="1097"/>
                </a:lnTo>
                <a:lnTo>
                  <a:pt x="1097" y="1097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5" name="Google Shape;675;p19"/>
          <p:cNvSpPr/>
          <p:nvPr/>
        </p:nvSpPr>
        <p:spPr>
          <a:xfrm>
            <a:off x="4594726" y="2720925"/>
            <a:ext cx="59710" cy="59764"/>
          </a:xfrm>
          <a:custGeom>
            <a:avLst/>
            <a:gdLst/>
            <a:ahLst/>
            <a:cxnLst/>
            <a:rect l="l" t="t" r="r" b="b"/>
            <a:pathLst>
              <a:path w="1097" h="1098" extrusionOk="0">
                <a:moveTo>
                  <a:pt x="0" y="1"/>
                </a:moveTo>
                <a:lnTo>
                  <a:pt x="0" y="1098"/>
                </a:lnTo>
                <a:lnTo>
                  <a:pt x="1096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6" name="Google Shape;676;p19"/>
          <p:cNvSpPr/>
          <p:nvPr/>
        </p:nvSpPr>
        <p:spPr>
          <a:xfrm>
            <a:off x="4681487" y="2720925"/>
            <a:ext cx="59764" cy="59710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1"/>
                </a:moveTo>
                <a:lnTo>
                  <a:pt x="1" y="1097"/>
                </a:lnTo>
                <a:lnTo>
                  <a:pt x="1097" y="1097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7" name="Google Shape;677;p19"/>
          <p:cNvSpPr/>
          <p:nvPr/>
        </p:nvSpPr>
        <p:spPr>
          <a:xfrm>
            <a:off x="4681487" y="2720925"/>
            <a:ext cx="59764" cy="59764"/>
          </a:xfrm>
          <a:custGeom>
            <a:avLst/>
            <a:gdLst/>
            <a:ahLst/>
            <a:cxnLst/>
            <a:rect l="l" t="t" r="r" b="b"/>
            <a:pathLst>
              <a:path w="1098" h="1098" extrusionOk="0">
                <a:moveTo>
                  <a:pt x="1" y="1"/>
                </a:moveTo>
                <a:lnTo>
                  <a:pt x="1" y="1098"/>
                </a:lnTo>
                <a:lnTo>
                  <a:pt x="1097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8" name="Google Shape;678;p19"/>
          <p:cNvSpPr/>
          <p:nvPr/>
        </p:nvSpPr>
        <p:spPr>
          <a:xfrm>
            <a:off x="4421149" y="2805564"/>
            <a:ext cx="59710" cy="59655"/>
          </a:xfrm>
          <a:custGeom>
            <a:avLst/>
            <a:gdLst/>
            <a:ahLst/>
            <a:cxnLst/>
            <a:rect l="l" t="t" r="r" b="b"/>
            <a:pathLst>
              <a:path w="1097" h="1096" extrusionOk="0">
                <a:moveTo>
                  <a:pt x="0" y="0"/>
                </a:moveTo>
                <a:lnTo>
                  <a:pt x="0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79" name="Google Shape;679;p19"/>
          <p:cNvSpPr/>
          <p:nvPr/>
        </p:nvSpPr>
        <p:spPr>
          <a:xfrm>
            <a:off x="4421149" y="2805564"/>
            <a:ext cx="59710" cy="59655"/>
          </a:xfrm>
          <a:custGeom>
            <a:avLst/>
            <a:gdLst/>
            <a:ahLst/>
            <a:cxnLst/>
            <a:rect l="l" t="t" r="r" b="b"/>
            <a:pathLst>
              <a:path w="1097" h="1096" extrusionOk="0">
                <a:moveTo>
                  <a:pt x="0" y="0"/>
                </a:moveTo>
                <a:lnTo>
                  <a:pt x="0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0" name="Google Shape;680;p19"/>
          <p:cNvSpPr/>
          <p:nvPr/>
        </p:nvSpPr>
        <p:spPr>
          <a:xfrm>
            <a:off x="4507965" y="2805564"/>
            <a:ext cx="59710" cy="59655"/>
          </a:xfrm>
          <a:custGeom>
            <a:avLst/>
            <a:gdLst/>
            <a:ahLst/>
            <a:cxnLst/>
            <a:rect l="l" t="t" r="r" b="b"/>
            <a:pathLst>
              <a:path w="1097" h="1096" extrusionOk="0">
                <a:moveTo>
                  <a:pt x="0" y="0"/>
                </a:moveTo>
                <a:lnTo>
                  <a:pt x="0" y="1096"/>
                </a:lnTo>
                <a:lnTo>
                  <a:pt x="1096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1" name="Google Shape;681;p19"/>
          <p:cNvSpPr/>
          <p:nvPr/>
        </p:nvSpPr>
        <p:spPr>
          <a:xfrm>
            <a:off x="4507965" y="2805564"/>
            <a:ext cx="59710" cy="59655"/>
          </a:xfrm>
          <a:custGeom>
            <a:avLst/>
            <a:gdLst/>
            <a:ahLst/>
            <a:cxnLst/>
            <a:rect l="l" t="t" r="r" b="b"/>
            <a:pathLst>
              <a:path w="1097" h="1096" extrusionOk="0">
                <a:moveTo>
                  <a:pt x="0" y="0"/>
                </a:moveTo>
                <a:lnTo>
                  <a:pt x="0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2" name="Google Shape;682;p19"/>
          <p:cNvSpPr/>
          <p:nvPr/>
        </p:nvSpPr>
        <p:spPr>
          <a:xfrm>
            <a:off x="4594672" y="2805564"/>
            <a:ext cx="59764" cy="59655"/>
          </a:xfrm>
          <a:custGeom>
            <a:avLst/>
            <a:gdLst/>
            <a:ahLst/>
            <a:cxnLst/>
            <a:rect l="l" t="t" r="r" b="b"/>
            <a:pathLst>
              <a:path w="1098" h="1096" extrusionOk="0">
                <a:moveTo>
                  <a:pt x="0" y="0"/>
                </a:moveTo>
                <a:lnTo>
                  <a:pt x="0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3" name="Google Shape;683;p19"/>
          <p:cNvSpPr/>
          <p:nvPr/>
        </p:nvSpPr>
        <p:spPr>
          <a:xfrm>
            <a:off x="4594726" y="2805564"/>
            <a:ext cx="59710" cy="59655"/>
          </a:xfrm>
          <a:custGeom>
            <a:avLst/>
            <a:gdLst/>
            <a:ahLst/>
            <a:cxnLst/>
            <a:rect l="l" t="t" r="r" b="b"/>
            <a:pathLst>
              <a:path w="1097" h="1096" extrusionOk="0">
                <a:moveTo>
                  <a:pt x="0" y="0"/>
                </a:moveTo>
                <a:lnTo>
                  <a:pt x="0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4" name="Google Shape;684;p19"/>
          <p:cNvSpPr/>
          <p:nvPr/>
        </p:nvSpPr>
        <p:spPr>
          <a:xfrm>
            <a:off x="4681487" y="2805564"/>
            <a:ext cx="59764" cy="59655"/>
          </a:xfrm>
          <a:custGeom>
            <a:avLst/>
            <a:gdLst/>
            <a:ahLst/>
            <a:cxnLst/>
            <a:rect l="l" t="t" r="r" b="b"/>
            <a:pathLst>
              <a:path w="1098" h="1096" extrusionOk="0">
                <a:moveTo>
                  <a:pt x="1" y="0"/>
                </a:moveTo>
                <a:lnTo>
                  <a:pt x="1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5" name="Google Shape;685;p19"/>
          <p:cNvSpPr/>
          <p:nvPr/>
        </p:nvSpPr>
        <p:spPr>
          <a:xfrm>
            <a:off x="4681487" y="2805564"/>
            <a:ext cx="59764" cy="59655"/>
          </a:xfrm>
          <a:custGeom>
            <a:avLst/>
            <a:gdLst/>
            <a:ahLst/>
            <a:cxnLst/>
            <a:rect l="l" t="t" r="r" b="b"/>
            <a:pathLst>
              <a:path w="1098" h="1096" extrusionOk="0">
                <a:moveTo>
                  <a:pt x="1" y="0"/>
                </a:moveTo>
                <a:lnTo>
                  <a:pt x="1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6" name="Google Shape;686;p19"/>
          <p:cNvSpPr/>
          <p:nvPr/>
        </p:nvSpPr>
        <p:spPr>
          <a:xfrm>
            <a:off x="4421149" y="2890148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7" name="Google Shape;687;p19"/>
          <p:cNvSpPr/>
          <p:nvPr/>
        </p:nvSpPr>
        <p:spPr>
          <a:xfrm>
            <a:off x="4421149" y="2890148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8" name="Google Shape;688;p19"/>
          <p:cNvSpPr/>
          <p:nvPr/>
        </p:nvSpPr>
        <p:spPr>
          <a:xfrm>
            <a:off x="4507965" y="2890148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6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89" name="Google Shape;689;p19"/>
          <p:cNvSpPr/>
          <p:nvPr/>
        </p:nvSpPr>
        <p:spPr>
          <a:xfrm>
            <a:off x="4507965" y="2890148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0" name="Google Shape;690;p19"/>
          <p:cNvSpPr/>
          <p:nvPr/>
        </p:nvSpPr>
        <p:spPr>
          <a:xfrm>
            <a:off x="4594672" y="2890148"/>
            <a:ext cx="59764" cy="59710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0" y="0"/>
                </a:moveTo>
                <a:lnTo>
                  <a:pt x="0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1" name="Google Shape;691;p19"/>
          <p:cNvSpPr/>
          <p:nvPr/>
        </p:nvSpPr>
        <p:spPr>
          <a:xfrm>
            <a:off x="4594726" y="2890148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0"/>
                </a:moveTo>
                <a:lnTo>
                  <a:pt x="0" y="1096"/>
                </a:lnTo>
                <a:lnTo>
                  <a:pt x="1096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2" name="Google Shape;692;p19"/>
          <p:cNvSpPr/>
          <p:nvPr/>
        </p:nvSpPr>
        <p:spPr>
          <a:xfrm>
            <a:off x="4681487" y="2890148"/>
            <a:ext cx="59764" cy="59710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0"/>
                </a:moveTo>
                <a:lnTo>
                  <a:pt x="1" y="1096"/>
                </a:lnTo>
                <a:lnTo>
                  <a:pt x="1097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3" name="Google Shape;693;p19"/>
          <p:cNvSpPr/>
          <p:nvPr/>
        </p:nvSpPr>
        <p:spPr>
          <a:xfrm>
            <a:off x="4681487" y="2890148"/>
            <a:ext cx="59764" cy="59710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0"/>
                </a:moveTo>
                <a:lnTo>
                  <a:pt x="1" y="1096"/>
                </a:lnTo>
                <a:lnTo>
                  <a:pt x="1097" y="0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4" name="Google Shape;694;p19"/>
          <p:cNvSpPr/>
          <p:nvPr/>
        </p:nvSpPr>
        <p:spPr>
          <a:xfrm>
            <a:off x="4421149" y="2974732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6"/>
                </a:lnTo>
                <a:lnTo>
                  <a:pt x="1097" y="1096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5" name="Google Shape;695;p19"/>
          <p:cNvSpPr/>
          <p:nvPr/>
        </p:nvSpPr>
        <p:spPr>
          <a:xfrm>
            <a:off x="4421149" y="2974732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6"/>
                </a:lnTo>
                <a:lnTo>
                  <a:pt x="1097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6" name="Google Shape;696;p19"/>
          <p:cNvSpPr/>
          <p:nvPr/>
        </p:nvSpPr>
        <p:spPr>
          <a:xfrm>
            <a:off x="4507965" y="2974732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6"/>
                </a:lnTo>
                <a:lnTo>
                  <a:pt x="1096" y="1096"/>
                </a:lnTo>
                <a:lnTo>
                  <a:pt x="1096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7" name="Google Shape;697;p19"/>
          <p:cNvSpPr/>
          <p:nvPr/>
        </p:nvSpPr>
        <p:spPr>
          <a:xfrm>
            <a:off x="4507965" y="2974732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6"/>
                </a:lnTo>
                <a:lnTo>
                  <a:pt x="1096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8" name="Google Shape;698;p19"/>
          <p:cNvSpPr/>
          <p:nvPr/>
        </p:nvSpPr>
        <p:spPr>
          <a:xfrm>
            <a:off x="4594672" y="2974732"/>
            <a:ext cx="59764" cy="59710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0" y="1"/>
                </a:moveTo>
                <a:lnTo>
                  <a:pt x="0" y="1096"/>
                </a:lnTo>
                <a:lnTo>
                  <a:pt x="1097" y="1096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9" name="Google Shape;699;p19"/>
          <p:cNvSpPr/>
          <p:nvPr/>
        </p:nvSpPr>
        <p:spPr>
          <a:xfrm>
            <a:off x="4594726" y="2974732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6"/>
                </a:lnTo>
                <a:lnTo>
                  <a:pt x="1096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0" name="Google Shape;700;p19"/>
          <p:cNvSpPr/>
          <p:nvPr/>
        </p:nvSpPr>
        <p:spPr>
          <a:xfrm>
            <a:off x="4681487" y="2974732"/>
            <a:ext cx="59764" cy="59710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1"/>
                </a:moveTo>
                <a:lnTo>
                  <a:pt x="1" y="1096"/>
                </a:lnTo>
                <a:lnTo>
                  <a:pt x="1097" y="1096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1" name="Google Shape;701;p19"/>
          <p:cNvSpPr/>
          <p:nvPr/>
        </p:nvSpPr>
        <p:spPr>
          <a:xfrm>
            <a:off x="4681487" y="2974732"/>
            <a:ext cx="59764" cy="59710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1"/>
                </a:moveTo>
                <a:lnTo>
                  <a:pt x="1" y="1096"/>
                </a:lnTo>
                <a:lnTo>
                  <a:pt x="1097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2" name="Google Shape;702;p19"/>
          <p:cNvSpPr/>
          <p:nvPr/>
        </p:nvSpPr>
        <p:spPr>
          <a:xfrm>
            <a:off x="4421149" y="3059261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7"/>
                </a:lnTo>
                <a:lnTo>
                  <a:pt x="1097" y="1097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3" name="Google Shape;703;p19"/>
          <p:cNvSpPr/>
          <p:nvPr/>
        </p:nvSpPr>
        <p:spPr>
          <a:xfrm>
            <a:off x="4421149" y="3059261"/>
            <a:ext cx="59710" cy="59764"/>
          </a:xfrm>
          <a:custGeom>
            <a:avLst/>
            <a:gdLst/>
            <a:ahLst/>
            <a:cxnLst/>
            <a:rect l="l" t="t" r="r" b="b"/>
            <a:pathLst>
              <a:path w="1097" h="1098" extrusionOk="0">
                <a:moveTo>
                  <a:pt x="0" y="1"/>
                </a:moveTo>
                <a:lnTo>
                  <a:pt x="0" y="1098"/>
                </a:lnTo>
                <a:lnTo>
                  <a:pt x="1097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4" name="Google Shape;704;p19"/>
          <p:cNvSpPr/>
          <p:nvPr/>
        </p:nvSpPr>
        <p:spPr>
          <a:xfrm>
            <a:off x="4507965" y="3059261"/>
            <a:ext cx="59710" cy="59710"/>
          </a:xfrm>
          <a:custGeom>
            <a:avLst/>
            <a:gdLst/>
            <a:ahLst/>
            <a:cxnLst/>
            <a:rect l="l" t="t" r="r" b="b"/>
            <a:pathLst>
              <a:path w="1097" h="1097" extrusionOk="0">
                <a:moveTo>
                  <a:pt x="0" y="1"/>
                </a:moveTo>
                <a:lnTo>
                  <a:pt x="0" y="1097"/>
                </a:lnTo>
                <a:lnTo>
                  <a:pt x="1096" y="1097"/>
                </a:lnTo>
                <a:lnTo>
                  <a:pt x="1096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5" name="Google Shape;705;p19"/>
          <p:cNvSpPr/>
          <p:nvPr/>
        </p:nvSpPr>
        <p:spPr>
          <a:xfrm>
            <a:off x="4507965" y="3059261"/>
            <a:ext cx="59710" cy="59764"/>
          </a:xfrm>
          <a:custGeom>
            <a:avLst/>
            <a:gdLst/>
            <a:ahLst/>
            <a:cxnLst/>
            <a:rect l="l" t="t" r="r" b="b"/>
            <a:pathLst>
              <a:path w="1097" h="1098" extrusionOk="0">
                <a:moveTo>
                  <a:pt x="0" y="1"/>
                </a:moveTo>
                <a:lnTo>
                  <a:pt x="0" y="1098"/>
                </a:lnTo>
                <a:lnTo>
                  <a:pt x="1096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6" name="Google Shape;706;p19"/>
          <p:cNvSpPr/>
          <p:nvPr/>
        </p:nvSpPr>
        <p:spPr>
          <a:xfrm>
            <a:off x="4594672" y="3059261"/>
            <a:ext cx="59764" cy="59710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0" y="1"/>
                </a:moveTo>
                <a:lnTo>
                  <a:pt x="0" y="1097"/>
                </a:lnTo>
                <a:lnTo>
                  <a:pt x="1097" y="1097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7" name="Google Shape;707;p19"/>
          <p:cNvSpPr/>
          <p:nvPr/>
        </p:nvSpPr>
        <p:spPr>
          <a:xfrm>
            <a:off x="4594726" y="3059261"/>
            <a:ext cx="59710" cy="59764"/>
          </a:xfrm>
          <a:custGeom>
            <a:avLst/>
            <a:gdLst/>
            <a:ahLst/>
            <a:cxnLst/>
            <a:rect l="l" t="t" r="r" b="b"/>
            <a:pathLst>
              <a:path w="1097" h="1098" extrusionOk="0">
                <a:moveTo>
                  <a:pt x="0" y="1"/>
                </a:moveTo>
                <a:lnTo>
                  <a:pt x="0" y="1098"/>
                </a:lnTo>
                <a:lnTo>
                  <a:pt x="1096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8" name="Google Shape;708;p19"/>
          <p:cNvSpPr/>
          <p:nvPr/>
        </p:nvSpPr>
        <p:spPr>
          <a:xfrm>
            <a:off x="4681487" y="3059261"/>
            <a:ext cx="59764" cy="59710"/>
          </a:xfrm>
          <a:custGeom>
            <a:avLst/>
            <a:gdLst/>
            <a:ahLst/>
            <a:cxnLst/>
            <a:rect l="l" t="t" r="r" b="b"/>
            <a:pathLst>
              <a:path w="1098" h="1097" extrusionOk="0">
                <a:moveTo>
                  <a:pt x="1" y="1"/>
                </a:moveTo>
                <a:lnTo>
                  <a:pt x="1" y="1097"/>
                </a:lnTo>
                <a:lnTo>
                  <a:pt x="1097" y="1097"/>
                </a:lnTo>
                <a:lnTo>
                  <a:pt x="1097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9" name="Google Shape;709;p19"/>
          <p:cNvSpPr/>
          <p:nvPr/>
        </p:nvSpPr>
        <p:spPr>
          <a:xfrm>
            <a:off x="4681487" y="3059261"/>
            <a:ext cx="59764" cy="59764"/>
          </a:xfrm>
          <a:custGeom>
            <a:avLst/>
            <a:gdLst/>
            <a:ahLst/>
            <a:cxnLst/>
            <a:rect l="l" t="t" r="r" b="b"/>
            <a:pathLst>
              <a:path w="1098" h="1098" extrusionOk="0">
                <a:moveTo>
                  <a:pt x="1" y="1"/>
                </a:moveTo>
                <a:lnTo>
                  <a:pt x="1" y="1098"/>
                </a:lnTo>
                <a:lnTo>
                  <a:pt x="1097" y="1"/>
                </a:lnTo>
                <a:close/>
              </a:path>
            </a:pathLst>
          </a:custGeom>
          <a:solidFill>
            <a:srgbClr val="E1F6F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0" name="Google Shape;710;p19"/>
          <p:cNvSpPr/>
          <p:nvPr/>
        </p:nvSpPr>
        <p:spPr>
          <a:xfrm>
            <a:off x="3163331" y="3517452"/>
            <a:ext cx="2835259" cy="42510"/>
          </a:xfrm>
          <a:custGeom>
            <a:avLst/>
            <a:gdLst/>
            <a:ahLst/>
            <a:cxnLst/>
            <a:rect l="l" t="t" r="r" b="b"/>
            <a:pathLst>
              <a:path w="52090" h="781" extrusionOk="0">
                <a:moveTo>
                  <a:pt x="0" y="1"/>
                </a:moveTo>
                <a:cubicBezTo>
                  <a:pt x="121" y="262"/>
                  <a:pt x="246" y="522"/>
                  <a:pt x="374" y="780"/>
                </a:cubicBezTo>
                <a:lnTo>
                  <a:pt x="51716" y="780"/>
                </a:lnTo>
                <a:cubicBezTo>
                  <a:pt x="51844" y="522"/>
                  <a:pt x="51970" y="262"/>
                  <a:pt x="52090" y="1"/>
                </a:cubicBez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1" name="Google Shape;711;p19"/>
          <p:cNvSpPr/>
          <p:nvPr/>
        </p:nvSpPr>
        <p:spPr>
          <a:xfrm>
            <a:off x="3243125" y="3668931"/>
            <a:ext cx="2675670" cy="48660"/>
          </a:xfrm>
          <a:custGeom>
            <a:avLst/>
            <a:gdLst/>
            <a:ahLst/>
            <a:cxnLst/>
            <a:rect l="l" t="t" r="r" b="b"/>
            <a:pathLst>
              <a:path w="49158" h="894" extrusionOk="0">
                <a:moveTo>
                  <a:pt x="1" y="1"/>
                </a:moveTo>
                <a:cubicBezTo>
                  <a:pt x="181" y="302"/>
                  <a:pt x="366" y="600"/>
                  <a:pt x="558" y="894"/>
                </a:cubicBezTo>
                <a:lnTo>
                  <a:pt x="48602" y="894"/>
                </a:lnTo>
                <a:cubicBezTo>
                  <a:pt x="48792" y="599"/>
                  <a:pt x="48978" y="300"/>
                  <a:pt x="49158" y="1"/>
                </a:cubicBez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2" name="Google Shape;712;p19"/>
          <p:cNvSpPr/>
          <p:nvPr/>
        </p:nvSpPr>
        <p:spPr>
          <a:xfrm>
            <a:off x="3544775" y="4033883"/>
            <a:ext cx="2072531" cy="31134"/>
          </a:xfrm>
          <a:custGeom>
            <a:avLst/>
            <a:gdLst/>
            <a:ahLst/>
            <a:cxnLst/>
            <a:rect l="l" t="t" r="r" b="b"/>
            <a:pathLst>
              <a:path w="38077" h="572" extrusionOk="0">
                <a:moveTo>
                  <a:pt x="0" y="1"/>
                </a:moveTo>
                <a:cubicBezTo>
                  <a:pt x="218" y="194"/>
                  <a:pt x="438" y="384"/>
                  <a:pt x="660" y="572"/>
                </a:cubicBezTo>
                <a:lnTo>
                  <a:pt x="37416" y="572"/>
                </a:lnTo>
                <a:cubicBezTo>
                  <a:pt x="37638" y="384"/>
                  <a:pt x="37858" y="194"/>
                  <a:pt x="38076" y="1"/>
                </a:cubicBezTo>
                <a:close/>
              </a:path>
            </a:pathLst>
          </a:custGeom>
          <a:solidFill>
            <a:srgbClr val="43434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3" name="Google Shape;713;p19"/>
          <p:cNvSpPr/>
          <p:nvPr/>
        </p:nvSpPr>
        <p:spPr>
          <a:xfrm>
            <a:off x="3526487" y="3842671"/>
            <a:ext cx="395053" cy="27106"/>
          </a:xfrm>
          <a:custGeom>
            <a:avLst/>
            <a:gdLst/>
            <a:ahLst/>
            <a:cxnLst/>
            <a:rect l="l" t="t" r="r" b="b"/>
            <a:pathLst>
              <a:path w="7258" h="498" extrusionOk="0">
                <a:moveTo>
                  <a:pt x="249" y="1"/>
                </a:moveTo>
                <a:cubicBezTo>
                  <a:pt x="112" y="1"/>
                  <a:pt x="1" y="111"/>
                  <a:pt x="1" y="249"/>
                </a:cubicBezTo>
                <a:cubicBezTo>
                  <a:pt x="1" y="386"/>
                  <a:pt x="112" y="497"/>
                  <a:pt x="249" y="497"/>
                </a:cubicBezTo>
                <a:lnTo>
                  <a:pt x="7008" y="497"/>
                </a:lnTo>
                <a:cubicBezTo>
                  <a:pt x="7146" y="497"/>
                  <a:pt x="7257" y="386"/>
                  <a:pt x="7257" y="249"/>
                </a:cubicBezTo>
                <a:cubicBezTo>
                  <a:pt x="7257" y="111"/>
                  <a:pt x="7146" y="1"/>
                  <a:pt x="7008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4" name="Google Shape;714;p19"/>
          <p:cNvSpPr/>
          <p:nvPr/>
        </p:nvSpPr>
        <p:spPr>
          <a:xfrm>
            <a:off x="4097782" y="3842671"/>
            <a:ext cx="394944" cy="27106"/>
          </a:xfrm>
          <a:custGeom>
            <a:avLst/>
            <a:gdLst/>
            <a:ahLst/>
            <a:cxnLst/>
            <a:rect l="l" t="t" r="r" b="b"/>
            <a:pathLst>
              <a:path w="7256" h="498" extrusionOk="0">
                <a:moveTo>
                  <a:pt x="249" y="1"/>
                </a:moveTo>
                <a:cubicBezTo>
                  <a:pt x="112" y="1"/>
                  <a:pt x="0" y="111"/>
                  <a:pt x="0" y="249"/>
                </a:cubicBezTo>
                <a:cubicBezTo>
                  <a:pt x="0" y="386"/>
                  <a:pt x="112" y="497"/>
                  <a:pt x="249" y="497"/>
                </a:cubicBezTo>
                <a:lnTo>
                  <a:pt x="7008" y="497"/>
                </a:lnTo>
                <a:cubicBezTo>
                  <a:pt x="7145" y="497"/>
                  <a:pt x="7256" y="386"/>
                  <a:pt x="7256" y="249"/>
                </a:cubicBezTo>
                <a:cubicBezTo>
                  <a:pt x="7256" y="111"/>
                  <a:pt x="7146" y="1"/>
                  <a:pt x="7008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5" name="Google Shape;715;p19"/>
          <p:cNvSpPr/>
          <p:nvPr/>
        </p:nvSpPr>
        <p:spPr>
          <a:xfrm>
            <a:off x="4669132" y="3842671"/>
            <a:ext cx="394944" cy="27106"/>
          </a:xfrm>
          <a:custGeom>
            <a:avLst/>
            <a:gdLst/>
            <a:ahLst/>
            <a:cxnLst/>
            <a:rect l="l" t="t" r="r" b="b"/>
            <a:pathLst>
              <a:path w="7256" h="498" extrusionOk="0">
                <a:moveTo>
                  <a:pt x="248" y="1"/>
                </a:moveTo>
                <a:cubicBezTo>
                  <a:pt x="111" y="1"/>
                  <a:pt x="0" y="111"/>
                  <a:pt x="0" y="249"/>
                </a:cubicBezTo>
                <a:cubicBezTo>
                  <a:pt x="0" y="386"/>
                  <a:pt x="112" y="497"/>
                  <a:pt x="248" y="497"/>
                </a:cubicBezTo>
                <a:lnTo>
                  <a:pt x="7008" y="497"/>
                </a:lnTo>
                <a:cubicBezTo>
                  <a:pt x="7144" y="497"/>
                  <a:pt x="7256" y="386"/>
                  <a:pt x="7256" y="249"/>
                </a:cubicBezTo>
                <a:cubicBezTo>
                  <a:pt x="7256" y="111"/>
                  <a:pt x="7144" y="1"/>
                  <a:pt x="7008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6" name="Google Shape;716;p19"/>
          <p:cNvSpPr/>
          <p:nvPr/>
        </p:nvSpPr>
        <p:spPr>
          <a:xfrm>
            <a:off x="5240372" y="3842671"/>
            <a:ext cx="394999" cy="27106"/>
          </a:xfrm>
          <a:custGeom>
            <a:avLst/>
            <a:gdLst/>
            <a:ahLst/>
            <a:cxnLst/>
            <a:rect l="l" t="t" r="r" b="b"/>
            <a:pathLst>
              <a:path w="7257" h="498" extrusionOk="0">
                <a:moveTo>
                  <a:pt x="249" y="1"/>
                </a:moveTo>
                <a:cubicBezTo>
                  <a:pt x="112" y="1"/>
                  <a:pt x="0" y="111"/>
                  <a:pt x="0" y="249"/>
                </a:cubicBezTo>
                <a:cubicBezTo>
                  <a:pt x="0" y="386"/>
                  <a:pt x="112" y="497"/>
                  <a:pt x="249" y="497"/>
                </a:cubicBezTo>
                <a:lnTo>
                  <a:pt x="7008" y="497"/>
                </a:lnTo>
                <a:cubicBezTo>
                  <a:pt x="7145" y="497"/>
                  <a:pt x="7257" y="386"/>
                  <a:pt x="7257" y="249"/>
                </a:cubicBezTo>
                <a:cubicBezTo>
                  <a:pt x="7257" y="111"/>
                  <a:pt x="7146" y="1"/>
                  <a:pt x="7008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7" name="Google Shape;717;p19"/>
          <p:cNvSpPr/>
          <p:nvPr/>
        </p:nvSpPr>
        <p:spPr>
          <a:xfrm>
            <a:off x="5240481" y="4229178"/>
            <a:ext cx="104233" cy="27052"/>
          </a:xfrm>
          <a:custGeom>
            <a:avLst/>
            <a:gdLst/>
            <a:ahLst/>
            <a:cxnLst/>
            <a:rect l="l" t="t" r="r" b="b"/>
            <a:pathLst>
              <a:path w="1915" h="497" extrusionOk="0">
                <a:moveTo>
                  <a:pt x="248" y="1"/>
                </a:moveTo>
                <a:cubicBezTo>
                  <a:pt x="111" y="1"/>
                  <a:pt x="0" y="111"/>
                  <a:pt x="0" y="249"/>
                </a:cubicBezTo>
                <a:cubicBezTo>
                  <a:pt x="0" y="386"/>
                  <a:pt x="111" y="496"/>
                  <a:pt x="248" y="496"/>
                </a:cubicBezTo>
                <a:lnTo>
                  <a:pt x="999" y="496"/>
                </a:lnTo>
                <a:cubicBezTo>
                  <a:pt x="1307" y="337"/>
                  <a:pt x="1613" y="172"/>
                  <a:pt x="1915" y="2"/>
                </a:cubicBezTo>
                <a:lnTo>
                  <a:pt x="248" y="2"/>
                </a:lnTo>
                <a:lnTo>
                  <a:pt x="248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8" name="Google Shape;718;p19"/>
          <p:cNvSpPr/>
          <p:nvPr/>
        </p:nvSpPr>
        <p:spPr>
          <a:xfrm>
            <a:off x="4669132" y="4229069"/>
            <a:ext cx="394944" cy="27106"/>
          </a:xfrm>
          <a:custGeom>
            <a:avLst/>
            <a:gdLst/>
            <a:ahLst/>
            <a:cxnLst/>
            <a:rect l="l" t="t" r="r" b="b"/>
            <a:pathLst>
              <a:path w="7256" h="498" extrusionOk="0">
                <a:moveTo>
                  <a:pt x="248" y="1"/>
                </a:moveTo>
                <a:cubicBezTo>
                  <a:pt x="112" y="1"/>
                  <a:pt x="0" y="112"/>
                  <a:pt x="0" y="249"/>
                </a:cubicBezTo>
                <a:cubicBezTo>
                  <a:pt x="0" y="387"/>
                  <a:pt x="111" y="497"/>
                  <a:pt x="248" y="497"/>
                </a:cubicBezTo>
                <a:lnTo>
                  <a:pt x="7008" y="497"/>
                </a:lnTo>
                <a:cubicBezTo>
                  <a:pt x="7144" y="497"/>
                  <a:pt x="7256" y="387"/>
                  <a:pt x="7256" y="249"/>
                </a:cubicBezTo>
                <a:cubicBezTo>
                  <a:pt x="7256" y="112"/>
                  <a:pt x="7144" y="1"/>
                  <a:pt x="7008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9" name="Google Shape;719;p19"/>
          <p:cNvSpPr/>
          <p:nvPr/>
        </p:nvSpPr>
        <p:spPr>
          <a:xfrm>
            <a:off x="3817251" y="4229069"/>
            <a:ext cx="104288" cy="27052"/>
          </a:xfrm>
          <a:custGeom>
            <a:avLst/>
            <a:gdLst/>
            <a:ahLst/>
            <a:cxnLst/>
            <a:rect l="l" t="t" r="r" b="b"/>
            <a:pathLst>
              <a:path w="1916" h="497" extrusionOk="0">
                <a:moveTo>
                  <a:pt x="1" y="1"/>
                </a:moveTo>
                <a:cubicBezTo>
                  <a:pt x="301" y="172"/>
                  <a:pt x="607" y="336"/>
                  <a:pt x="915" y="496"/>
                </a:cubicBezTo>
                <a:lnTo>
                  <a:pt x="1666" y="496"/>
                </a:lnTo>
                <a:cubicBezTo>
                  <a:pt x="1667" y="496"/>
                  <a:pt x="1668" y="496"/>
                  <a:pt x="1668" y="496"/>
                </a:cubicBezTo>
                <a:cubicBezTo>
                  <a:pt x="1805" y="496"/>
                  <a:pt x="1915" y="386"/>
                  <a:pt x="1915" y="249"/>
                </a:cubicBezTo>
                <a:cubicBezTo>
                  <a:pt x="1915" y="112"/>
                  <a:pt x="1804" y="1"/>
                  <a:pt x="1666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0" name="Google Shape;720;p19"/>
          <p:cNvSpPr/>
          <p:nvPr/>
        </p:nvSpPr>
        <p:spPr>
          <a:xfrm>
            <a:off x="4097836" y="4229178"/>
            <a:ext cx="394999" cy="27052"/>
          </a:xfrm>
          <a:custGeom>
            <a:avLst/>
            <a:gdLst/>
            <a:ahLst/>
            <a:cxnLst/>
            <a:rect l="l" t="t" r="r" b="b"/>
            <a:pathLst>
              <a:path w="7257" h="497" extrusionOk="0">
                <a:moveTo>
                  <a:pt x="249" y="1"/>
                </a:moveTo>
                <a:cubicBezTo>
                  <a:pt x="112" y="1"/>
                  <a:pt x="0" y="111"/>
                  <a:pt x="0" y="249"/>
                </a:cubicBezTo>
                <a:cubicBezTo>
                  <a:pt x="0" y="386"/>
                  <a:pt x="112" y="496"/>
                  <a:pt x="249" y="496"/>
                </a:cubicBezTo>
                <a:lnTo>
                  <a:pt x="7008" y="496"/>
                </a:lnTo>
                <a:cubicBezTo>
                  <a:pt x="7145" y="496"/>
                  <a:pt x="7257" y="386"/>
                  <a:pt x="7257" y="249"/>
                </a:cubicBezTo>
                <a:cubicBezTo>
                  <a:pt x="7255" y="110"/>
                  <a:pt x="7145" y="1"/>
                  <a:pt x="7008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1" name="Google Shape;721;p19"/>
          <p:cNvSpPr/>
          <p:nvPr/>
        </p:nvSpPr>
        <p:spPr>
          <a:xfrm>
            <a:off x="3292438" y="3547824"/>
            <a:ext cx="10832" cy="133245"/>
          </a:xfrm>
          <a:custGeom>
            <a:avLst/>
            <a:gdLst/>
            <a:ahLst/>
            <a:cxnLst/>
            <a:rect l="l" t="t" r="r" b="b"/>
            <a:pathLst>
              <a:path w="199" h="2448" extrusionOk="0">
                <a:moveTo>
                  <a:pt x="0" y="0"/>
                </a:moveTo>
                <a:lnTo>
                  <a:pt x="0" y="2448"/>
                </a:lnTo>
                <a:lnTo>
                  <a:pt x="199" y="2448"/>
                </a:lnTo>
                <a:lnTo>
                  <a:pt x="199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2" name="Google Shape;722;p19"/>
          <p:cNvSpPr/>
          <p:nvPr/>
        </p:nvSpPr>
        <p:spPr>
          <a:xfrm>
            <a:off x="3506293" y="3547824"/>
            <a:ext cx="10832" cy="133245"/>
          </a:xfrm>
          <a:custGeom>
            <a:avLst/>
            <a:gdLst/>
            <a:ahLst/>
            <a:cxnLst/>
            <a:rect l="l" t="t" r="r" b="b"/>
            <a:pathLst>
              <a:path w="199" h="2448" extrusionOk="0">
                <a:moveTo>
                  <a:pt x="0" y="0"/>
                </a:moveTo>
                <a:lnTo>
                  <a:pt x="0" y="2448"/>
                </a:lnTo>
                <a:lnTo>
                  <a:pt x="199" y="2448"/>
                </a:lnTo>
                <a:lnTo>
                  <a:pt x="199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3" name="Google Shape;723;p19"/>
          <p:cNvSpPr/>
          <p:nvPr/>
        </p:nvSpPr>
        <p:spPr>
          <a:xfrm>
            <a:off x="3720148" y="3547824"/>
            <a:ext cx="10777" cy="133245"/>
          </a:xfrm>
          <a:custGeom>
            <a:avLst/>
            <a:gdLst/>
            <a:ahLst/>
            <a:cxnLst/>
            <a:rect l="l" t="t" r="r" b="b"/>
            <a:pathLst>
              <a:path w="198" h="2448" extrusionOk="0">
                <a:moveTo>
                  <a:pt x="0" y="0"/>
                </a:moveTo>
                <a:lnTo>
                  <a:pt x="0" y="2448"/>
                </a:lnTo>
                <a:lnTo>
                  <a:pt x="198" y="2448"/>
                </a:lnTo>
                <a:lnTo>
                  <a:pt x="198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4" name="Google Shape;724;p19"/>
          <p:cNvSpPr/>
          <p:nvPr/>
        </p:nvSpPr>
        <p:spPr>
          <a:xfrm>
            <a:off x="3934003" y="3547824"/>
            <a:ext cx="10832" cy="133245"/>
          </a:xfrm>
          <a:custGeom>
            <a:avLst/>
            <a:gdLst/>
            <a:ahLst/>
            <a:cxnLst/>
            <a:rect l="l" t="t" r="r" b="b"/>
            <a:pathLst>
              <a:path w="199" h="2448" extrusionOk="0">
                <a:moveTo>
                  <a:pt x="0" y="0"/>
                </a:moveTo>
                <a:lnTo>
                  <a:pt x="0" y="2448"/>
                </a:lnTo>
                <a:lnTo>
                  <a:pt x="199" y="2448"/>
                </a:lnTo>
                <a:lnTo>
                  <a:pt x="199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5" name="Google Shape;725;p19"/>
          <p:cNvSpPr/>
          <p:nvPr/>
        </p:nvSpPr>
        <p:spPr>
          <a:xfrm>
            <a:off x="4147857" y="3547824"/>
            <a:ext cx="10832" cy="133245"/>
          </a:xfrm>
          <a:custGeom>
            <a:avLst/>
            <a:gdLst/>
            <a:ahLst/>
            <a:cxnLst/>
            <a:rect l="l" t="t" r="r" b="b"/>
            <a:pathLst>
              <a:path w="199" h="2448" extrusionOk="0">
                <a:moveTo>
                  <a:pt x="0" y="0"/>
                </a:moveTo>
                <a:lnTo>
                  <a:pt x="0" y="2448"/>
                </a:lnTo>
                <a:lnTo>
                  <a:pt x="199" y="2448"/>
                </a:lnTo>
                <a:lnTo>
                  <a:pt x="199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6" name="Google Shape;726;p19"/>
          <p:cNvSpPr/>
          <p:nvPr/>
        </p:nvSpPr>
        <p:spPr>
          <a:xfrm>
            <a:off x="4361712" y="3547824"/>
            <a:ext cx="10777" cy="133245"/>
          </a:xfrm>
          <a:custGeom>
            <a:avLst/>
            <a:gdLst/>
            <a:ahLst/>
            <a:cxnLst/>
            <a:rect l="l" t="t" r="r" b="b"/>
            <a:pathLst>
              <a:path w="198" h="2448" extrusionOk="0">
                <a:moveTo>
                  <a:pt x="0" y="0"/>
                </a:moveTo>
                <a:lnTo>
                  <a:pt x="0" y="2448"/>
                </a:lnTo>
                <a:lnTo>
                  <a:pt x="198" y="2448"/>
                </a:lnTo>
                <a:lnTo>
                  <a:pt x="198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7" name="Google Shape;727;p19"/>
          <p:cNvSpPr/>
          <p:nvPr/>
        </p:nvSpPr>
        <p:spPr>
          <a:xfrm>
            <a:off x="4575567" y="3547824"/>
            <a:ext cx="10777" cy="133245"/>
          </a:xfrm>
          <a:custGeom>
            <a:avLst/>
            <a:gdLst/>
            <a:ahLst/>
            <a:cxnLst/>
            <a:rect l="l" t="t" r="r" b="b"/>
            <a:pathLst>
              <a:path w="198" h="2448" extrusionOk="0">
                <a:moveTo>
                  <a:pt x="0" y="0"/>
                </a:moveTo>
                <a:lnTo>
                  <a:pt x="0" y="2448"/>
                </a:lnTo>
                <a:lnTo>
                  <a:pt x="198" y="2448"/>
                </a:lnTo>
                <a:lnTo>
                  <a:pt x="198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8" name="Google Shape;728;p19"/>
          <p:cNvSpPr/>
          <p:nvPr/>
        </p:nvSpPr>
        <p:spPr>
          <a:xfrm>
            <a:off x="4789421" y="3547824"/>
            <a:ext cx="10832" cy="133245"/>
          </a:xfrm>
          <a:custGeom>
            <a:avLst/>
            <a:gdLst/>
            <a:ahLst/>
            <a:cxnLst/>
            <a:rect l="l" t="t" r="r" b="b"/>
            <a:pathLst>
              <a:path w="199" h="2448" extrusionOk="0">
                <a:moveTo>
                  <a:pt x="0" y="0"/>
                </a:moveTo>
                <a:lnTo>
                  <a:pt x="0" y="2448"/>
                </a:lnTo>
                <a:lnTo>
                  <a:pt x="199" y="2448"/>
                </a:lnTo>
                <a:lnTo>
                  <a:pt x="199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9" name="Google Shape;729;p19"/>
          <p:cNvSpPr/>
          <p:nvPr/>
        </p:nvSpPr>
        <p:spPr>
          <a:xfrm>
            <a:off x="5003276" y="3547824"/>
            <a:ext cx="10832" cy="133245"/>
          </a:xfrm>
          <a:custGeom>
            <a:avLst/>
            <a:gdLst/>
            <a:ahLst/>
            <a:cxnLst/>
            <a:rect l="l" t="t" r="r" b="b"/>
            <a:pathLst>
              <a:path w="199" h="2448" extrusionOk="0">
                <a:moveTo>
                  <a:pt x="0" y="0"/>
                </a:moveTo>
                <a:lnTo>
                  <a:pt x="0" y="2448"/>
                </a:lnTo>
                <a:lnTo>
                  <a:pt x="199" y="2448"/>
                </a:lnTo>
                <a:lnTo>
                  <a:pt x="199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0" name="Google Shape;730;p19"/>
          <p:cNvSpPr/>
          <p:nvPr/>
        </p:nvSpPr>
        <p:spPr>
          <a:xfrm>
            <a:off x="5217131" y="3547824"/>
            <a:ext cx="10886" cy="133245"/>
          </a:xfrm>
          <a:custGeom>
            <a:avLst/>
            <a:gdLst/>
            <a:ahLst/>
            <a:cxnLst/>
            <a:rect l="l" t="t" r="r" b="b"/>
            <a:pathLst>
              <a:path w="200" h="2448" extrusionOk="0">
                <a:moveTo>
                  <a:pt x="1" y="0"/>
                </a:moveTo>
                <a:lnTo>
                  <a:pt x="1" y="2448"/>
                </a:lnTo>
                <a:lnTo>
                  <a:pt x="199" y="2448"/>
                </a:lnTo>
                <a:lnTo>
                  <a:pt x="199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1" name="Google Shape;731;p19"/>
          <p:cNvSpPr/>
          <p:nvPr/>
        </p:nvSpPr>
        <p:spPr>
          <a:xfrm>
            <a:off x="5430986" y="3547824"/>
            <a:ext cx="10832" cy="133245"/>
          </a:xfrm>
          <a:custGeom>
            <a:avLst/>
            <a:gdLst/>
            <a:ahLst/>
            <a:cxnLst/>
            <a:rect l="l" t="t" r="r" b="b"/>
            <a:pathLst>
              <a:path w="199" h="2448" extrusionOk="0">
                <a:moveTo>
                  <a:pt x="1" y="0"/>
                </a:moveTo>
                <a:lnTo>
                  <a:pt x="1" y="2448"/>
                </a:lnTo>
                <a:lnTo>
                  <a:pt x="198" y="2448"/>
                </a:lnTo>
                <a:lnTo>
                  <a:pt x="198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2" name="Google Shape;732;p19"/>
          <p:cNvSpPr/>
          <p:nvPr/>
        </p:nvSpPr>
        <p:spPr>
          <a:xfrm>
            <a:off x="5644840" y="3547824"/>
            <a:ext cx="10832" cy="133245"/>
          </a:xfrm>
          <a:custGeom>
            <a:avLst/>
            <a:gdLst/>
            <a:ahLst/>
            <a:cxnLst/>
            <a:rect l="l" t="t" r="r" b="b"/>
            <a:pathLst>
              <a:path w="199" h="2448" extrusionOk="0">
                <a:moveTo>
                  <a:pt x="1" y="0"/>
                </a:moveTo>
                <a:lnTo>
                  <a:pt x="1" y="2448"/>
                </a:lnTo>
                <a:lnTo>
                  <a:pt x="198" y="2448"/>
                </a:lnTo>
                <a:lnTo>
                  <a:pt x="198" y="0"/>
                </a:lnTo>
                <a:close/>
              </a:path>
            </a:pathLst>
          </a:custGeom>
          <a:solidFill>
            <a:srgbClr val="89979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3" name="Google Shape;733;p19"/>
          <p:cNvSpPr/>
          <p:nvPr/>
        </p:nvSpPr>
        <p:spPr>
          <a:xfrm>
            <a:off x="3681230" y="3308441"/>
            <a:ext cx="480508" cy="31787"/>
          </a:xfrm>
          <a:custGeom>
            <a:avLst/>
            <a:gdLst/>
            <a:ahLst/>
            <a:cxnLst/>
            <a:rect l="l" t="t" r="r" b="b"/>
            <a:pathLst>
              <a:path w="8828" h="584" extrusionOk="0">
                <a:moveTo>
                  <a:pt x="0" y="1"/>
                </a:moveTo>
                <a:lnTo>
                  <a:pt x="0" y="584"/>
                </a:lnTo>
                <a:lnTo>
                  <a:pt x="8827" y="584"/>
                </a:lnTo>
                <a:lnTo>
                  <a:pt x="8827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4" name="Google Shape;734;p19"/>
          <p:cNvSpPr/>
          <p:nvPr/>
        </p:nvSpPr>
        <p:spPr>
          <a:xfrm>
            <a:off x="5003875" y="3308441"/>
            <a:ext cx="480508" cy="31787"/>
          </a:xfrm>
          <a:custGeom>
            <a:avLst/>
            <a:gdLst/>
            <a:ahLst/>
            <a:cxnLst/>
            <a:rect l="l" t="t" r="r" b="b"/>
            <a:pathLst>
              <a:path w="8828" h="584" extrusionOk="0">
                <a:moveTo>
                  <a:pt x="1" y="1"/>
                </a:moveTo>
                <a:lnTo>
                  <a:pt x="1" y="584"/>
                </a:lnTo>
                <a:lnTo>
                  <a:pt x="8828" y="584"/>
                </a:lnTo>
                <a:lnTo>
                  <a:pt x="8828" y="1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5" name="Google Shape;735;p19"/>
          <p:cNvSpPr/>
          <p:nvPr/>
        </p:nvSpPr>
        <p:spPr>
          <a:xfrm>
            <a:off x="4815548" y="1866321"/>
            <a:ext cx="315313" cy="179075"/>
          </a:xfrm>
          <a:custGeom>
            <a:avLst/>
            <a:gdLst/>
            <a:ahLst/>
            <a:cxnLst/>
            <a:rect l="l" t="t" r="r" b="b"/>
            <a:pathLst>
              <a:path w="5793" h="3290" extrusionOk="0">
                <a:moveTo>
                  <a:pt x="3716" y="0"/>
                </a:moveTo>
                <a:cubicBezTo>
                  <a:pt x="3216" y="0"/>
                  <a:pt x="2783" y="281"/>
                  <a:pt x="2561" y="693"/>
                </a:cubicBezTo>
                <a:cubicBezTo>
                  <a:pt x="2454" y="651"/>
                  <a:pt x="2338" y="626"/>
                  <a:pt x="2216" y="626"/>
                </a:cubicBezTo>
                <a:cubicBezTo>
                  <a:pt x="1783" y="626"/>
                  <a:pt x="1418" y="916"/>
                  <a:pt x="1303" y="1312"/>
                </a:cubicBezTo>
                <a:cubicBezTo>
                  <a:pt x="1210" y="1283"/>
                  <a:pt x="1110" y="1268"/>
                  <a:pt x="1008" y="1268"/>
                </a:cubicBezTo>
                <a:cubicBezTo>
                  <a:pt x="452" y="1268"/>
                  <a:pt x="0" y="1720"/>
                  <a:pt x="2" y="2278"/>
                </a:cubicBezTo>
                <a:cubicBezTo>
                  <a:pt x="2" y="2836"/>
                  <a:pt x="453" y="3290"/>
                  <a:pt x="1009" y="3290"/>
                </a:cubicBezTo>
                <a:lnTo>
                  <a:pt x="4786" y="3290"/>
                </a:lnTo>
                <a:cubicBezTo>
                  <a:pt x="5341" y="3290"/>
                  <a:pt x="5793" y="2836"/>
                  <a:pt x="5793" y="2278"/>
                </a:cubicBezTo>
                <a:cubicBezTo>
                  <a:pt x="5793" y="1802"/>
                  <a:pt x="5465" y="1404"/>
                  <a:pt x="5024" y="1296"/>
                </a:cubicBezTo>
                <a:cubicBezTo>
                  <a:pt x="5015" y="579"/>
                  <a:pt x="4433" y="0"/>
                  <a:pt x="371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6" name="Google Shape;736;p19"/>
          <p:cNvSpPr/>
          <p:nvPr/>
        </p:nvSpPr>
        <p:spPr>
          <a:xfrm>
            <a:off x="3693096" y="3864007"/>
            <a:ext cx="21609" cy="143967"/>
          </a:xfrm>
          <a:custGeom>
            <a:avLst/>
            <a:gdLst/>
            <a:ahLst/>
            <a:cxnLst/>
            <a:rect l="l" t="t" r="r" b="b"/>
            <a:pathLst>
              <a:path w="397" h="2645" extrusionOk="0">
                <a:moveTo>
                  <a:pt x="199" y="1"/>
                </a:moveTo>
                <a:cubicBezTo>
                  <a:pt x="89" y="1"/>
                  <a:pt x="1" y="91"/>
                  <a:pt x="1" y="199"/>
                </a:cubicBezTo>
                <a:lnTo>
                  <a:pt x="1" y="2446"/>
                </a:lnTo>
                <a:cubicBezTo>
                  <a:pt x="1" y="2557"/>
                  <a:pt x="90" y="2645"/>
                  <a:pt x="199" y="2645"/>
                </a:cubicBezTo>
                <a:cubicBezTo>
                  <a:pt x="309" y="2645"/>
                  <a:pt x="397" y="2556"/>
                  <a:pt x="397" y="2446"/>
                </a:cubicBezTo>
                <a:lnTo>
                  <a:pt x="397" y="199"/>
                </a:lnTo>
                <a:cubicBezTo>
                  <a:pt x="397" y="90"/>
                  <a:pt x="308" y="1"/>
                  <a:pt x="199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7" name="Google Shape;737;p19"/>
          <p:cNvSpPr/>
          <p:nvPr/>
        </p:nvSpPr>
        <p:spPr>
          <a:xfrm>
            <a:off x="2860048" y="3140743"/>
            <a:ext cx="683260" cy="683260"/>
          </a:xfrm>
          <a:custGeom>
            <a:avLst/>
            <a:gdLst/>
            <a:ahLst/>
            <a:cxnLst/>
            <a:rect l="l" t="t" r="r" b="b"/>
            <a:pathLst>
              <a:path w="12553" h="12553" extrusionOk="0">
                <a:moveTo>
                  <a:pt x="6276" y="1"/>
                </a:moveTo>
                <a:cubicBezTo>
                  <a:pt x="4612" y="1"/>
                  <a:pt x="3015" y="662"/>
                  <a:pt x="1839" y="1838"/>
                </a:cubicBezTo>
                <a:cubicBezTo>
                  <a:pt x="661" y="3016"/>
                  <a:pt x="0" y="4612"/>
                  <a:pt x="0" y="6277"/>
                </a:cubicBezTo>
                <a:cubicBezTo>
                  <a:pt x="0" y="7941"/>
                  <a:pt x="661" y="9537"/>
                  <a:pt x="1839" y="10715"/>
                </a:cubicBezTo>
                <a:cubicBezTo>
                  <a:pt x="3015" y="11891"/>
                  <a:pt x="4612" y="12552"/>
                  <a:pt x="6276" y="12552"/>
                </a:cubicBezTo>
                <a:cubicBezTo>
                  <a:pt x="7941" y="12552"/>
                  <a:pt x="9537" y="11891"/>
                  <a:pt x="10714" y="10715"/>
                </a:cubicBezTo>
                <a:cubicBezTo>
                  <a:pt x="11891" y="9537"/>
                  <a:pt x="12553" y="7941"/>
                  <a:pt x="12553" y="6277"/>
                </a:cubicBezTo>
                <a:cubicBezTo>
                  <a:pt x="12553" y="4612"/>
                  <a:pt x="11891" y="3016"/>
                  <a:pt x="10714" y="1838"/>
                </a:cubicBezTo>
                <a:cubicBezTo>
                  <a:pt x="9537" y="662"/>
                  <a:pt x="7941" y="1"/>
                  <a:pt x="6276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8" name="Google Shape;738;p19"/>
          <p:cNvSpPr/>
          <p:nvPr/>
        </p:nvSpPr>
        <p:spPr>
          <a:xfrm>
            <a:off x="2839419" y="3120223"/>
            <a:ext cx="724572" cy="724463"/>
          </a:xfrm>
          <a:custGeom>
            <a:avLst/>
            <a:gdLst/>
            <a:ahLst/>
            <a:cxnLst/>
            <a:rect l="l" t="t" r="r" b="b"/>
            <a:pathLst>
              <a:path w="13312" h="13310" extrusionOk="0">
                <a:moveTo>
                  <a:pt x="6655" y="757"/>
                </a:moveTo>
                <a:cubicBezTo>
                  <a:pt x="9908" y="757"/>
                  <a:pt x="12553" y="3402"/>
                  <a:pt x="12553" y="6655"/>
                </a:cubicBezTo>
                <a:cubicBezTo>
                  <a:pt x="12553" y="9906"/>
                  <a:pt x="9907" y="12551"/>
                  <a:pt x="6655" y="12551"/>
                </a:cubicBezTo>
                <a:cubicBezTo>
                  <a:pt x="3403" y="12551"/>
                  <a:pt x="758" y="9906"/>
                  <a:pt x="758" y="6655"/>
                </a:cubicBezTo>
                <a:cubicBezTo>
                  <a:pt x="758" y="3402"/>
                  <a:pt x="3404" y="757"/>
                  <a:pt x="6655" y="757"/>
                </a:cubicBezTo>
                <a:close/>
                <a:moveTo>
                  <a:pt x="6655" y="0"/>
                </a:moveTo>
                <a:cubicBezTo>
                  <a:pt x="2986" y="0"/>
                  <a:pt x="1" y="2986"/>
                  <a:pt x="1" y="6655"/>
                </a:cubicBezTo>
                <a:cubicBezTo>
                  <a:pt x="1" y="10324"/>
                  <a:pt x="2986" y="13310"/>
                  <a:pt x="6655" y="13310"/>
                </a:cubicBezTo>
                <a:cubicBezTo>
                  <a:pt x="10325" y="13310"/>
                  <a:pt x="13311" y="10323"/>
                  <a:pt x="13309" y="6655"/>
                </a:cubicBezTo>
                <a:cubicBezTo>
                  <a:pt x="13309" y="2986"/>
                  <a:pt x="10325" y="0"/>
                  <a:pt x="6655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9" name="Google Shape;739;p19"/>
          <p:cNvSpPr/>
          <p:nvPr/>
        </p:nvSpPr>
        <p:spPr>
          <a:xfrm>
            <a:off x="2968690" y="3420948"/>
            <a:ext cx="122849" cy="122849"/>
          </a:xfrm>
          <a:custGeom>
            <a:avLst/>
            <a:gdLst/>
            <a:ahLst/>
            <a:cxnLst/>
            <a:rect l="l" t="t" r="r" b="b"/>
            <a:pathLst>
              <a:path w="2257" h="2257" extrusionOk="0">
                <a:moveTo>
                  <a:pt x="1129" y="0"/>
                </a:moveTo>
                <a:cubicBezTo>
                  <a:pt x="506" y="0"/>
                  <a:pt x="0" y="506"/>
                  <a:pt x="0" y="1129"/>
                </a:cubicBezTo>
                <a:cubicBezTo>
                  <a:pt x="0" y="1751"/>
                  <a:pt x="506" y="2256"/>
                  <a:pt x="1129" y="2256"/>
                </a:cubicBezTo>
                <a:cubicBezTo>
                  <a:pt x="1752" y="2256"/>
                  <a:pt x="2256" y="1751"/>
                  <a:pt x="2256" y="1129"/>
                </a:cubicBezTo>
                <a:cubicBezTo>
                  <a:pt x="2256" y="506"/>
                  <a:pt x="1752" y="0"/>
                  <a:pt x="1129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0" name="Google Shape;740;p19"/>
          <p:cNvSpPr/>
          <p:nvPr/>
        </p:nvSpPr>
        <p:spPr>
          <a:xfrm>
            <a:off x="3022140" y="3420948"/>
            <a:ext cx="16111" cy="122849"/>
          </a:xfrm>
          <a:custGeom>
            <a:avLst/>
            <a:gdLst/>
            <a:ahLst/>
            <a:cxnLst/>
            <a:rect l="l" t="t" r="r" b="b"/>
            <a:pathLst>
              <a:path w="296" h="2257" extrusionOk="0">
                <a:moveTo>
                  <a:pt x="148" y="0"/>
                </a:moveTo>
                <a:cubicBezTo>
                  <a:pt x="98" y="0"/>
                  <a:pt x="50" y="4"/>
                  <a:pt x="1" y="11"/>
                </a:cubicBezTo>
                <a:lnTo>
                  <a:pt x="1" y="2246"/>
                </a:lnTo>
                <a:cubicBezTo>
                  <a:pt x="50" y="2252"/>
                  <a:pt x="98" y="2256"/>
                  <a:pt x="148" y="2256"/>
                </a:cubicBezTo>
                <a:cubicBezTo>
                  <a:pt x="198" y="2256"/>
                  <a:pt x="246" y="2252"/>
                  <a:pt x="295" y="2246"/>
                </a:cubicBezTo>
                <a:lnTo>
                  <a:pt x="295" y="11"/>
                </a:lnTo>
                <a:cubicBezTo>
                  <a:pt x="246" y="4"/>
                  <a:pt x="198" y="0"/>
                  <a:pt x="148" y="0"/>
                </a:cubicBezTo>
                <a:close/>
              </a:path>
            </a:pathLst>
          </a:custGeom>
          <a:solidFill>
            <a:srgbClr val="B7B7B7">
              <a:alpha val="2667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1" name="Google Shape;741;p19"/>
          <p:cNvSpPr/>
          <p:nvPr/>
        </p:nvSpPr>
        <p:spPr>
          <a:xfrm>
            <a:off x="3330866" y="3486264"/>
            <a:ext cx="91388" cy="99933"/>
          </a:xfrm>
          <a:custGeom>
            <a:avLst/>
            <a:gdLst/>
            <a:ahLst/>
            <a:cxnLst/>
            <a:rect l="l" t="t" r="r" b="b"/>
            <a:pathLst>
              <a:path w="1679" h="1836" extrusionOk="0">
                <a:moveTo>
                  <a:pt x="0" y="1"/>
                </a:moveTo>
                <a:lnTo>
                  <a:pt x="0" y="996"/>
                </a:lnTo>
                <a:cubicBezTo>
                  <a:pt x="0" y="1460"/>
                  <a:pt x="376" y="1835"/>
                  <a:pt x="839" y="1835"/>
                </a:cubicBezTo>
                <a:cubicBezTo>
                  <a:pt x="1302" y="1835"/>
                  <a:pt x="1678" y="1460"/>
                  <a:pt x="1678" y="996"/>
                </a:cubicBezTo>
                <a:lnTo>
                  <a:pt x="1678" y="1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2" name="Google Shape;742;p19"/>
          <p:cNvSpPr/>
          <p:nvPr/>
        </p:nvSpPr>
        <p:spPr>
          <a:xfrm>
            <a:off x="3330866" y="3378547"/>
            <a:ext cx="91388" cy="107771"/>
          </a:xfrm>
          <a:custGeom>
            <a:avLst/>
            <a:gdLst/>
            <a:ahLst/>
            <a:cxnLst/>
            <a:rect l="l" t="t" r="r" b="b"/>
            <a:pathLst>
              <a:path w="1679" h="1980" extrusionOk="0">
                <a:moveTo>
                  <a:pt x="839" y="1"/>
                </a:moveTo>
                <a:cubicBezTo>
                  <a:pt x="376" y="1"/>
                  <a:pt x="0" y="376"/>
                  <a:pt x="0" y="840"/>
                </a:cubicBezTo>
                <a:lnTo>
                  <a:pt x="0" y="1980"/>
                </a:lnTo>
                <a:lnTo>
                  <a:pt x="1678" y="1980"/>
                </a:lnTo>
                <a:lnTo>
                  <a:pt x="1678" y="840"/>
                </a:lnTo>
                <a:cubicBezTo>
                  <a:pt x="1678" y="376"/>
                  <a:pt x="1302" y="1"/>
                  <a:pt x="839" y="1"/>
                </a:cubicBezTo>
                <a:close/>
              </a:path>
            </a:pathLst>
          </a:custGeom>
          <a:solidFill>
            <a:srgbClr val="B7B7B7">
              <a:alpha val="2667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3" name="Google Shape;743;p19"/>
          <p:cNvSpPr/>
          <p:nvPr/>
        </p:nvSpPr>
        <p:spPr>
          <a:xfrm>
            <a:off x="3196587" y="3254175"/>
            <a:ext cx="11049" cy="118276"/>
          </a:xfrm>
          <a:custGeom>
            <a:avLst/>
            <a:gdLst/>
            <a:ahLst/>
            <a:cxnLst/>
            <a:rect l="l" t="t" r="r" b="b"/>
            <a:pathLst>
              <a:path w="203" h="2173" extrusionOk="0">
                <a:moveTo>
                  <a:pt x="203" y="1"/>
                </a:moveTo>
                <a:lnTo>
                  <a:pt x="0" y="424"/>
                </a:lnTo>
                <a:lnTo>
                  <a:pt x="0" y="2172"/>
                </a:lnTo>
                <a:lnTo>
                  <a:pt x="203" y="2172"/>
                </a:lnTo>
                <a:lnTo>
                  <a:pt x="203" y="1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4" name="Google Shape;744;p19"/>
          <p:cNvSpPr/>
          <p:nvPr/>
        </p:nvSpPr>
        <p:spPr>
          <a:xfrm>
            <a:off x="3184722" y="3338813"/>
            <a:ext cx="34781" cy="33638"/>
          </a:xfrm>
          <a:custGeom>
            <a:avLst/>
            <a:gdLst/>
            <a:ahLst/>
            <a:cxnLst/>
            <a:rect l="l" t="t" r="r" b="b"/>
            <a:pathLst>
              <a:path w="639" h="618" extrusionOk="0">
                <a:moveTo>
                  <a:pt x="0" y="0"/>
                </a:moveTo>
                <a:lnTo>
                  <a:pt x="0" y="617"/>
                </a:lnTo>
                <a:lnTo>
                  <a:pt x="639" y="617"/>
                </a:lnTo>
                <a:lnTo>
                  <a:pt x="639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5" name="Google Shape;745;p19"/>
          <p:cNvSpPr/>
          <p:nvPr/>
        </p:nvSpPr>
        <p:spPr>
          <a:xfrm>
            <a:off x="3158541" y="3602689"/>
            <a:ext cx="87088" cy="96559"/>
          </a:xfrm>
          <a:custGeom>
            <a:avLst/>
            <a:gdLst/>
            <a:ahLst/>
            <a:cxnLst/>
            <a:rect l="l" t="t" r="r" b="b"/>
            <a:pathLst>
              <a:path w="1600" h="1774" extrusionOk="0">
                <a:moveTo>
                  <a:pt x="0" y="0"/>
                </a:moveTo>
                <a:lnTo>
                  <a:pt x="0" y="1773"/>
                </a:lnTo>
                <a:lnTo>
                  <a:pt x="1600" y="1773"/>
                </a:lnTo>
                <a:lnTo>
                  <a:pt x="1600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6" name="Google Shape;746;p19"/>
          <p:cNvSpPr/>
          <p:nvPr/>
        </p:nvSpPr>
        <p:spPr>
          <a:xfrm>
            <a:off x="3105417" y="3687872"/>
            <a:ext cx="193390" cy="22697"/>
          </a:xfrm>
          <a:custGeom>
            <a:avLst/>
            <a:gdLst/>
            <a:ahLst/>
            <a:cxnLst/>
            <a:rect l="l" t="t" r="r" b="b"/>
            <a:pathLst>
              <a:path w="3553" h="417" extrusionOk="0">
                <a:moveTo>
                  <a:pt x="209" y="1"/>
                </a:moveTo>
                <a:cubicBezTo>
                  <a:pt x="94" y="1"/>
                  <a:pt x="0" y="94"/>
                  <a:pt x="0" y="208"/>
                </a:cubicBezTo>
                <a:cubicBezTo>
                  <a:pt x="0" y="324"/>
                  <a:pt x="94" y="417"/>
                  <a:pt x="209" y="417"/>
                </a:cubicBezTo>
                <a:lnTo>
                  <a:pt x="3344" y="417"/>
                </a:lnTo>
                <a:cubicBezTo>
                  <a:pt x="3459" y="417"/>
                  <a:pt x="3553" y="324"/>
                  <a:pt x="3553" y="208"/>
                </a:cubicBezTo>
                <a:cubicBezTo>
                  <a:pt x="3553" y="94"/>
                  <a:pt x="3459" y="1"/>
                  <a:pt x="3344" y="1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7" name="Google Shape;747;p19"/>
          <p:cNvSpPr/>
          <p:nvPr/>
        </p:nvSpPr>
        <p:spPr>
          <a:xfrm>
            <a:off x="3105417" y="3591314"/>
            <a:ext cx="193390" cy="22697"/>
          </a:xfrm>
          <a:custGeom>
            <a:avLst/>
            <a:gdLst/>
            <a:ahLst/>
            <a:cxnLst/>
            <a:rect l="l" t="t" r="r" b="b"/>
            <a:pathLst>
              <a:path w="3553" h="417" extrusionOk="0">
                <a:moveTo>
                  <a:pt x="3346" y="0"/>
                </a:moveTo>
                <a:cubicBezTo>
                  <a:pt x="3345" y="0"/>
                  <a:pt x="3345" y="0"/>
                  <a:pt x="3344" y="0"/>
                </a:cubicBezTo>
                <a:lnTo>
                  <a:pt x="209" y="0"/>
                </a:lnTo>
                <a:cubicBezTo>
                  <a:pt x="94" y="0"/>
                  <a:pt x="0" y="93"/>
                  <a:pt x="0" y="209"/>
                </a:cubicBezTo>
                <a:cubicBezTo>
                  <a:pt x="0" y="324"/>
                  <a:pt x="94" y="417"/>
                  <a:pt x="209" y="417"/>
                </a:cubicBezTo>
                <a:lnTo>
                  <a:pt x="3344" y="417"/>
                </a:lnTo>
                <a:cubicBezTo>
                  <a:pt x="3459" y="417"/>
                  <a:pt x="3553" y="324"/>
                  <a:pt x="3553" y="209"/>
                </a:cubicBezTo>
                <a:cubicBezTo>
                  <a:pt x="3553" y="94"/>
                  <a:pt x="3460" y="0"/>
                  <a:pt x="3346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8" name="Google Shape;748;p19"/>
          <p:cNvSpPr/>
          <p:nvPr/>
        </p:nvSpPr>
        <p:spPr>
          <a:xfrm>
            <a:off x="3139327" y="3356068"/>
            <a:ext cx="125570" cy="64173"/>
          </a:xfrm>
          <a:custGeom>
            <a:avLst/>
            <a:gdLst/>
            <a:ahLst/>
            <a:cxnLst/>
            <a:rect l="l" t="t" r="r" b="b"/>
            <a:pathLst>
              <a:path w="2307" h="1179" extrusionOk="0">
                <a:moveTo>
                  <a:pt x="742" y="0"/>
                </a:moveTo>
                <a:lnTo>
                  <a:pt x="0" y="1178"/>
                </a:lnTo>
                <a:lnTo>
                  <a:pt x="2307" y="1178"/>
                </a:lnTo>
                <a:lnTo>
                  <a:pt x="1565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9" name="Google Shape;749;p19"/>
          <p:cNvSpPr/>
          <p:nvPr/>
        </p:nvSpPr>
        <p:spPr>
          <a:xfrm>
            <a:off x="3139327" y="3420186"/>
            <a:ext cx="125570" cy="171128"/>
          </a:xfrm>
          <a:custGeom>
            <a:avLst/>
            <a:gdLst/>
            <a:ahLst/>
            <a:cxnLst/>
            <a:rect l="l" t="t" r="r" b="b"/>
            <a:pathLst>
              <a:path w="2307" h="3144" extrusionOk="0">
                <a:moveTo>
                  <a:pt x="0" y="0"/>
                </a:moveTo>
                <a:lnTo>
                  <a:pt x="0" y="3143"/>
                </a:lnTo>
                <a:lnTo>
                  <a:pt x="2307" y="3143"/>
                </a:lnTo>
                <a:lnTo>
                  <a:pt x="2307" y="0"/>
                </a:lnTo>
                <a:close/>
              </a:path>
            </a:pathLst>
          </a:custGeom>
          <a:solidFill>
            <a:srgbClr val="FFFFFF"/>
          </a:solidFill>
          <a:ln w="9525" cap="flat" cmpd="sng">
            <a:solidFill>
              <a:schemeClr val="accent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0" name="Google Shape;750;p19"/>
          <p:cNvSpPr/>
          <p:nvPr/>
        </p:nvSpPr>
        <p:spPr>
          <a:xfrm>
            <a:off x="3207582" y="3448163"/>
            <a:ext cx="57315" cy="9634"/>
          </a:xfrm>
          <a:custGeom>
            <a:avLst/>
            <a:gdLst/>
            <a:ahLst/>
            <a:cxnLst/>
            <a:rect l="l" t="t" r="r" b="b"/>
            <a:pathLst>
              <a:path w="1053" h="177" extrusionOk="0">
                <a:moveTo>
                  <a:pt x="90" y="1"/>
                </a:moveTo>
                <a:cubicBezTo>
                  <a:pt x="41" y="1"/>
                  <a:pt x="1" y="41"/>
                  <a:pt x="1" y="89"/>
                </a:cubicBezTo>
                <a:cubicBezTo>
                  <a:pt x="1" y="138"/>
                  <a:pt x="41" y="177"/>
                  <a:pt x="90" y="177"/>
                </a:cubicBezTo>
                <a:lnTo>
                  <a:pt x="1053" y="177"/>
                </a:lnTo>
                <a:lnTo>
                  <a:pt x="1053" y="1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1" name="Google Shape;751;p19"/>
          <p:cNvSpPr/>
          <p:nvPr/>
        </p:nvSpPr>
        <p:spPr>
          <a:xfrm>
            <a:off x="3231422" y="3473582"/>
            <a:ext cx="33474" cy="9689"/>
          </a:xfrm>
          <a:custGeom>
            <a:avLst/>
            <a:gdLst/>
            <a:ahLst/>
            <a:cxnLst/>
            <a:rect l="l" t="t" r="r" b="b"/>
            <a:pathLst>
              <a:path w="615" h="178" extrusionOk="0">
                <a:moveTo>
                  <a:pt x="89" y="0"/>
                </a:moveTo>
                <a:cubicBezTo>
                  <a:pt x="41" y="0"/>
                  <a:pt x="1" y="40"/>
                  <a:pt x="1" y="88"/>
                </a:cubicBezTo>
                <a:cubicBezTo>
                  <a:pt x="1" y="137"/>
                  <a:pt x="41" y="177"/>
                  <a:pt x="89" y="177"/>
                </a:cubicBezTo>
                <a:lnTo>
                  <a:pt x="615" y="177"/>
                </a:lnTo>
                <a:lnTo>
                  <a:pt x="615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2" name="Google Shape;752;p19"/>
          <p:cNvSpPr/>
          <p:nvPr/>
        </p:nvSpPr>
        <p:spPr>
          <a:xfrm>
            <a:off x="3207582" y="3498946"/>
            <a:ext cx="57315" cy="9689"/>
          </a:xfrm>
          <a:custGeom>
            <a:avLst/>
            <a:gdLst/>
            <a:ahLst/>
            <a:cxnLst/>
            <a:rect l="l" t="t" r="r" b="b"/>
            <a:pathLst>
              <a:path w="1053" h="178" extrusionOk="0">
                <a:moveTo>
                  <a:pt x="90" y="1"/>
                </a:moveTo>
                <a:cubicBezTo>
                  <a:pt x="41" y="1"/>
                  <a:pt x="1" y="41"/>
                  <a:pt x="1" y="90"/>
                </a:cubicBezTo>
                <a:cubicBezTo>
                  <a:pt x="1" y="138"/>
                  <a:pt x="41" y="178"/>
                  <a:pt x="90" y="178"/>
                </a:cubicBezTo>
                <a:lnTo>
                  <a:pt x="1053" y="178"/>
                </a:lnTo>
                <a:lnTo>
                  <a:pt x="1053" y="1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3" name="Google Shape;753;p19"/>
          <p:cNvSpPr/>
          <p:nvPr/>
        </p:nvSpPr>
        <p:spPr>
          <a:xfrm>
            <a:off x="3231422" y="3524419"/>
            <a:ext cx="33474" cy="9634"/>
          </a:xfrm>
          <a:custGeom>
            <a:avLst/>
            <a:gdLst/>
            <a:ahLst/>
            <a:cxnLst/>
            <a:rect l="l" t="t" r="r" b="b"/>
            <a:pathLst>
              <a:path w="615" h="177" extrusionOk="0">
                <a:moveTo>
                  <a:pt x="89" y="0"/>
                </a:moveTo>
                <a:cubicBezTo>
                  <a:pt x="41" y="0"/>
                  <a:pt x="1" y="39"/>
                  <a:pt x="1" y="88"/>
                </a:cubicBezTo>
                <a:cubicBezTo>
                  <a:pt x="1" y="137"/>
                  <a:pt x="41" y="176"/>
                  <a:pt x="89" y="176"/>
                </a:cubicBezTo>
                <a:lnTo>
                  <a:pt x="615" y="176"/>
                </a:lnTo>
                <a:lnTo>
                  <a:pt x="615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4" name="Google Shape;754;p19"/>
          <p:cNvSpPr/>
          <p:nvPr/>
        </p:nvSpPr>
        <p:spPr>
          <a:xfrm>
            <a:off x="3207582" y="3549838"/>
            <a:ext cx="57315" cy="9634"/>
          </a:xfrm>
          <a:custGeom>
            <a:avLst/>
            <a:gdLst/>
            <a:ahLst/>
            <a:cxnLst/>
            <a:rect l="l" t="t" r="r" b="b"/>
            <a:pathLst>
              <a:path w="1053" h="177" extrusionOk="0">
                <a:moveTo>
                  <a:pt x="90" y="0"/>
                </a:moveTo>
                <a:cubicBezTo>
                  <a:pt x="41" y="0"/>
                  <a:pt x="1" y="40"/>
                  <a:pt x="1" y="88"/>
                </a:cubicBezTo>
                <a:cubicBezTo>
                  <a:pt x="1" y="137"/>
                  <a:pt x="41" y="176"/>
                  <a:pt x="90" y="176"/>
                </a:cubicBezTo>
                <a:lnTo>
                  <a:pt x="1053" y="176"/>
                </a:lnTo>
                <a:lnTo>
                  <a:pt x="1053" y="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55" name="Google Shape;755;p19"/>
          <p:cNvGrpSpPr/>
          <p:nvPr/>
        </p:nvGrpSpPr>
        <p:grpSpPr>
          <a:xfrm>
            <a:off x="2839419" y="1788976"/>
            <a:ext cx="724463" cy="724518"/>
            <a:chOff x="2839419" y="1788976"/>
            <a:chExt cx="724463" cy="724518"/>
          </a:xfrm>
        </p:grpSpPr>
        <p:sp>
          <p:nvSpPr>
            <p:cNvPr id="756" name="Google Shape;756;p19"/>
            <p:cNvSpPr/>
            <p:nvPr/>
          </p:nvSpPr>
          <p:spPr>
            <a:xfrm>
              <a:off x="2860048" y="1809551"/>
              <a:ext cx="683260" cy="683260"/>
            </a:xfrm>
            <a:custGeom>
              <a:avLst/>
              <a:gdLst/>
              <a:ahLst/>
              <a:cxnLst/>
              <a:rect l="l" t="t" r="r" b="b"/>
              <a:pathLst>
                <a:path w="12553" h="12553" extrusionOk="0">
                  <a:moveTo>
                    <a:pt x="6276" y="0"/>
                  </a:moveTo>
                  <a:cubicBezTo>
                    <a:pt x="4612" y="0"/>
                    <a:pt x="3015" y="661"/>
                    <a:pt x="1839" y="1839"/>
                  </a:cubicBezTo>
                  <a:cubicBezTo>
                    <a:pt x="661" y="3016"/>
                    <a:pt x="0" y="4612"/>
                    <a:pt x="0" y="6277"/>
                  </a:cubicBezTo>
                  <a:cubicBezTo>
                    <a:pt x="0" y="7941"/>
                    <a:pt x="661" y="9538"/>
                    <a:pt x="1839" y="10714"/>
                  </a:cubicBezTo>
                  <a:cubicBezTo>
                    <a:pt x="3015" y="11892"/>
                    <a:pt x="4612" y="12553"/>
                    <a:pt x="6276" y="12553"/>
                  </a:cubicBezTo>
                  <a:cubicBezTo>
                    <a:pt x="7941" y="12553"/>
                    <a:pt x="9537" y="11892"/>
                    <a:pt x="10714" y="10714"/>
                  </a:cubicBezTo>
                  <a:cubicBezTo>
                    <a:pt x="11891" y="9538"/>
                    <a:pt x="12553" y="7941"/>
                    <a:pt x="12553" y="6277"/>
                  </a:cubicBezTo>
                  <a:cubicBezTo>
                    <a:pt x="12553" y="4612"/>
                    <a:pt x="11891" y="3016"/>
                    <a:pt x="10714" y="1839"/>
                  </a:cubicBezTo>
                  <a:cubicBezTo>
                    <a:pt x="9537" y="661"/>
                    <a:pt x="7941" y="0"/>
                    <a:pt x="6276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" name="Google Shape;757;p19"/>
            <p:cNvSpPr/>
            <p:nvPr/>
          </p:nvSpPr>
          <p:spPr>
            <a:xfrm>
              <a:off x="2839419" y="1788976"/>
              <a:ext cx="724463" cy="724518"/>
            </a:xfrm>
            <a:custGeom>
              <a:avLst/>
              <a:gdLst/>
              <a:ahLst/>
              <a:cxnLst/>
              <a:rect l="l" t="t" r="r" b="b"/>
              <a:pathLst>
                <a:path w="13310" h="13311" extrusionOk="0">
                  <a:moveTo>
                    <a:pt x="6655" y="759"/>
                  </a:moveTo>
                  <a:cubicBezTo>
                    <a:pt x="9908" y="759"/>
                    <a:pt x="12553" y="3404"/>
                    <a:pt x="12553" y="6656"/>
                  </a:cubicBezTo>
                  <a:cubicBezTo>
                    <a:pt x="12553" y="9908"/>
                    <a:pt x="9907" y="12553"/>
                    <a:pt x="6655" y="12553"/>
                  </a:cubicBezTo>
                  <a:cubicBezTo>
                    <a:pt x="3403" y="12553"/>
                    <a:pt x="758" y="9908"/>
                    <a:pt x="758" y="6656"/>
                  </a:cubicBezTo>
                  <a:cubicBezTo>
                    <a:pt x="758" y="3404"/>
                    <a:pt x="3404" y="759"/>
                    <a:pt x="6655" y="759"/>
                  </a:cubicBezTo>
                  <a:close/>
                  <a:moveTo>
                    <a:pt x="6655" y="1"/>
                  </a:moveTo>
                  <a:cubicBezTo>
                    <a:pt x="2986" y="1"/>
                    <a:pt x="1" y="2987"/>
                    <a:pt x="1" y="6656"/>
                  </a:cubicBezTo>
                  <a:cubicBezTo>
                    <a:pt x="1" y="10326"/>
                    <a:pt x="2986" y="13311"/>
                    <a:pt x="6655" y="13311"/>
                  </a:cubicBezTo>
                  <a:cubicBezTo>
                    <a:pt x="10325" y="13311"/>
                    <a:pt x="13309" y="10326"/>
                    <a:pt x="13309" y="6656"/>
                  </a:cubicBezTo>
                  <a:cubicBezTo>
                    <a:pt x="13309" y="2987"/>
                    <a:pt x="10325" y="1"/>
                    <a:pt x="665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" name="Google Shape;758;p19"/>
            <p:cNvSpPr/>
            <p:nvPr/>
          </p:nvSpPr>
          <p:spPr>
            <a:xfrm>
              <a:off x="3124196" y="2267633"/>
              <a:ext cx="155125" cy="72229"/>
            </a:xfrm>
            <a:custGeom>
              <a:avLst/>
              <a:gdLst/>
              <a:ahLst/>
              <a:cxnLst/>
              <a:rect l="l" t="t" r="r" b="b"/>
              <a:pathLst>
                <a:path w="2850" h="1327" extrusionOk="0">
                  <a:moveTo>
                    <a:pt x="0" y="0"/>
                  </a:moveTo>
                  <a:lnTo>
                    <a:pt x="0" y="1326"/>
                  </a:lnTo>
                  <a:lnTo>
                    <a:pt x="2850" y="1326"/>
                  </a:lnTo>
                  <a:lnTo>
                    <a:pt x="285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" name="Google Shape;759;p19"/>
            <p:cNvSpPr/>
            <p:nvPr/>
          </p:nvSpPr>
          <p:spPr>
            <a:xfrm>
              <a:off x="3069984" y="2332187"/>
              <a:ext cx="263387" cy="19976"/>
            </a:xfrm>
            <a:custGeom>
              <a:avLst/>
              <a:gdLst/>
              <a:ahLst/>
              <a:cxnLst/>
              <a:rect l="l" t="t" r="r" b="b"/>
              <a:pathLst>
                <a:path w="4839" h="367" extrusionOk="0">
                  <a:moveTo>
                    <a:pt x="4657" y="0"/>
                  </a:moveTo>
                  <a:cubicBezTo>
                    <a:pt x="4656" y="0"/>
                    <a:pt x="4656" y="0"/>
                    <a:pt x="4655" y="0"/>
                  </a:cubicBezTo>
                  <a:lnTo>
                    <a:pt x="184" y="0"/>
                  </a:lnTo>
                  <a:cubicBezTo>
                    <a:pt x="82" y="0"/>
                    <a:pt x="1" y="82"/>
                    <a:pt x="1" y="183"/>
                  </a:cubicBezTo>
                  <a:cubicBezTo>
                    <a:pt x="1" y="284"/>
                    <a:pt x="82" y="366"/>
                    <a:pt x="184" y="366"/>
                  </a:cubicBezTo>
                  <a:lnTo>
                    <a:pt x="4655" y="366"/>
                  </a:lnTo>
                  <a:cubicBezTo>
                    <a:pt x="4756" y="366"/>
                    <a:pt x="4838" y="284"/>
                    <a:pt x="4838" y="183"/>
                  </a:cubicBezTo>
                  <a:cubicBezTo>
                    <a:pt x="4838" y="81"/>
                    <a:pt x="4757" y="0"/>
                    <a:pt x="465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" name="Google Shape;760;p19"/>
            <p:cNvSpPr/>
            <p:nvPr/>
          </p:nvSpPr>
          <p:spPr>
            <a:xfrm>
              <a:off x="3007607" y="1975236"/>
              <a:ext cx="388195" cy="314061"/>
            </a:xfrm>
            <a:custGeom>
              <a:avLst/>
              <a:gdLst/>
              <a:ahLst/>
              <a:cxnLst/>
              <a:rect l="l" t="t" r="r" b="b"/>
              <a:pathLst>
                <a:path w="7132" h="5770" extrusionOk="0">
                  <a:moveTo>
                    <a:pt x="9" y="0"/>
                  </a:moveTo>
                  <a:cubicBezTo>
                    <a:pt x="5" y="0"/>
                    <a:pt x="1" y="5"/>
                    <a:pt x="1" y="9"/>
                  </a:cubicBezTo>
                  <a:lnTo>
                    <a:pt x="1" y="5761"/>
                  </a:lnTo>
                  <a:cubicBezTo>
                    <a:pt x="1" y="5765"/>
                    <a:pt x="5" y="5769"/>
                    <a:pt x="9" y="5769"/>
                  </a:cubicBezTo>
                  <a:lnTo>
                    <a:pt x="7122" y="5769"/>
                  </a:lnTo>
                  <a:cubicBezTo>
                    <a:pt x="7127" y="5769"/>
                    <a:pt x="7131" y="5765"/>
                    <a:pt x="7130" y="5761"/>
                  </a:cubicBezTo>
                  <a:lnTo>
                    <a:pt x="7130" y="9"/>
                  </a:lnTo>
                  <a:cubicBezTo>
                    <a:pt x="7130" y="5"/>
                    <a:pt x="7126" y="0"/>
                    <a:pt x="712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" name="Google Shape;761;p19"/>
            <p:cNvSpPr/>
            <p:nvPr/>
          </p:nvSpPr>
          <p:spPr>
            <a:xfrm>
              <a:off x="3035530" y="2007186"/>
              <a:ext cx="332241" cy="250051"/>
            </a:xfrm>
            <a:custGeom>
              <a:avLst/>
              <a:gdLst/>
              <a:ahLst/>
              <a:cxnLst/>
              <a:rect l="l" t="t" r="r" b="b"/>
              <a:pathLst>
                <a:path w="6104" h="4594" extrusionOk="0">
                  <a:moveTo>
                    <a:pt x="0" y="1"/>
                  </a:moveTo>
                  <a:lnTo>
                    <a:pt x="0" y="4594"/>
                  </a:lnTo>
                  <a:lnTo>
                    <a:pt x="6104" y="4594"/>
                  </a:lnTo>
                  <a:lnTo>
                    <a:pt x="6104" y="1"/>
                  </a:lnTo>
                  <a:close/>
                </a:path>
              </a:pathLst>
            </a:custGeom>
            <a:solidFill>
              <a:srgbClr val="EFEFE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" name="Google Shape;762;p19"/>
            <p:cNvSpPr/>
            <p:nvPr/>
          </p:nvSpPr>
          <p:spPr>
            <a:xfrm>
              <a:off x="3035530" y="2036034"/>
              <a:ext cx="332241" cy="5987"/>
            </a:xfrm>
            <a:custGeom>
              <a:avLst/>
              <a:gdLst/>
              <a:ahLst/>
              <a:cxnLst/>
              <a:rect l="l" t="t" r="r" b="b"/>
              <a:pathLst>
                <a:path w="6104" h="110" extrusionOk="0">
                  <a:moveTo>
                    <a:pt x="0" y="1"/>
                  </a:moveTo>
                  <a:lnTo>
                    <a:pt x="0" y="109"/>
                  </a:lnTo>
                  <a:lnTo>
                    <a:pt x="6104" y="109"/>
                  </a:lnTo>
                  <a:lnTo>
                    <a:pt x="610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" name="Google Shape;763;p19"/>
            <p:cNvSpPr/>
            <p:nvPr/>
          </p:nvSpPr>
          <p:spPr>
            <a:xfrm>
              <a:off x="3035530" y="2073373"/>
              <a:ext cx="332241" cy="5933"/>
            </a:xfrm>
            <a:custGeom>
              <a:avLst/>
              <a:gdLst/>
              <a:ahLst/>
              <a:cxnLst/>
              <a:rect l="l" t="t" r="r" b="b"/>
              <a:pathLst>
                <a:path w="6104" h="109" extrusionOk="0">
                  <a:moveTo>
                    <a:pt x="0" y="0"/>
                  </a:moveTo>
                  <a:lnTo>
                    <a:pt x="0" y="109"/>
                  </a:lnTo>
                  <a:lnTo>
                    <a:pt x="6104" y="109"/>
                  </a:lnTo>
                  <a:lnTo>
                    <a:pt x="6104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" name="Google Shape;764;p19"/>
            <p:cNvSpPr/>
            <p:nvPr/>
          </p:nvSpPr>
          <p:spPr>
            <a:xfrm>
              <a:off x="3035530" y="2110548"/>
              <a:ext cx="332241" cy="6042"/>
            </a:xfrm>
            <a:custGeom>
              <a:avLst/>
              <a:gdLst/>
              <a:ahLst/>
              <a:cxnLst/>
              <a:rect l="l" t="t" r="r" b="b"/>
              <a:pathLst>
                <a:path w="6104" h="111" extrusionOk="0">
                  <a:moveTo>
                    <a:pt x="0" y="1"/>
                  </a:moveTo>
                  <a:lnTo>
                    <a:pt x="0" y="110"/>
                  </a:lnTo>
                  <a:lnTo>
                    <a:pt x="6104" y="110"/>
                  </a:lnTo>
                  <a:lnTo>
                    <a:pt x="610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" name="Google Shape;765;p19"/>
            <p:cNvSpPr/>
            <p:nvPr/>
          </p:nvSpPr>
          <p:spPr>
            <a:xfrm>
              <a:off x="3035530" y="2147887"/>
              <a:ext cx="332241" cy="5933"/>
            </a:xfrm>
            <a:custGeom>
              <a:avLst/>
              <a:gdLst/>
              <a:ahLst/>
              <a:cxnLst/>
              <a:rect l="l" t="t" r="r" b="b"/>
              <a:pathLst>
                <a:path w="6104" h="109" extrusionOk="0">
                  <a:moveTo>
                    <a:pt x="0" y="0"/>
                  </a:moveTo>
                  <a:lnTo>
                    <a:pt x="0" y="109"/>
                  </a:lnTo>
                  <a:lnTo>
                    <a:pt x="6104" y="109"/>
                  </a:lnTo>
                  <a:lnTo>
                    <a:pt x="6104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" name="Google Shape;766;p19"/>
            <p:cNvSpPr/>
            <p:nvPr/>
          </p:nvSpPr>
          <p:spPr>
            <a:xfrm>
              <a:off x="3035530" y="2185117"/>
              <a:ext cx="332241" cy="5987"/>
            </a:xfrm>
            <a:custGeom>
              <a:avLst/>
              <a:gdLst/>
              <a:ahLst/>
              <a:cxnLst/>
              <a:rect l="l" t="t" r="r" b="b"/>
              <a:pathLst>
                <a:path w="6104" h="110" extrusionOk="0">
                  <a:moveTo>
                    <a:pt x="0" y="1"/>
                  </a:moveTo>
                  <a:lnTo>
                    <a:pt x="0" y="109"/>
                  </a:lnTo>
                  <a:lnTo>
                    <a:pt x="6104" y="109"/>
                  </a:lnTo>
                  <a:lnTo>
                    <a:pt x="610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" name="Google Shape;767;p19"/>
            <p:cNvSpPr/>
            <p:nvPr/>
          </p:nvSpPr>
          <p:spPr>
            <a:xfrm>
              <a:off x="3035530" y="2222456"/>
              <a:ext cx="332241" cy="5933"/>
            </a:xfrm>
            <a:custGeom>
              <a:avLst/>
              <a:gdLst/>
              <a:ahLst/>
              <a:cxnLst/>
              <a:rect l="l" t="t" r="r" b="b"/>
              <a:pathLst>
                <a:path w="6104" h="109" extrusionOk="0">
                  <a:moveTo>
                    <a:pt x="0" y="0"/>
                  </a:moveTo>
                  <a:lnTo>
                    <a:pt x="0" y="109"/>
                  </a:lnTo>
                  <a:lnTo>
                    <a:pt x="6104" y="109"/>
                  </a:lnTo>
                  <a:lnTo>
                    <a:pt x="6104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" name="Google Shape;768;p19"/>
            <p:cNvSpPr/>
            <p:nvPr/>
          </p:nvSpPr>
          <p:spPr>
            <a:xfrm>
              <a:off x="3101553" y="2052308"/>
              <a:ext cx="200194" cy="171563"/>
            </a:xfrm>
            <a:custGeom>
              <a:avLst/>
              <a:gdLst/>
              <a:ahLst/>
              <a:cxnLst/>
              <a:rect l="l" t="t" r="r" b="b"/>
              <a:pathLst>
                <a:path w="3678" h="3152" extrusionOk="0">
                  <a:moveTo>
                    <a:pt x="1071" y="1"/>
                  </a:moveTo>
                  <a:cubicBezTo>
                    <a:pt x="516" y="1"/>
                    <a:pt x="0" y="478"/>
                    <a:pt x="87" y="1199"/>
                  </a:cubicBezTo>
                  <a:cubicBezTo>
                    <a:pt x="215" y="2268"/>
                    <a:pt x="1839" y="3152"/>
                    <a:pt x="1839" y="3152"/>
                  </a:cubicBezTo>
                  <a:cubicBezTo>
                    <a:pt x="1839" y="3152"/>
                    <a:pt x="3462" y="2268"/>
                    <a:pt x="3591" y="1199"/>
                  </a:cubicBezTo>
                  <a:cubicBezTo>
                    <a:pt x="3677" y="478"/>
                    <a:pt x="3163" y="1"/>
                    <a:pt x="2608" y="1"/>
                  </a:cubicBezTo>
                  <a:cubicBezTo>
                    <a:pt x="2340" y="1"/>
                    <a:pt x="2063" y="112"/>
                    <a:pt x="1839" y="363"/>
                  </a:cubicBezTo>
                  <a:cubicBezTo>
                    <a:pt x="1616" y="112"/>
                    <a:pt x="1339" y="1"/>
                    <a:pt x="107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" name="Google Shape;769;p19"/>
            <p:cNvSpPr/>
            <p:nvPr/>
          </p:nvSpPr>
          <p:spPr>
            <a:xfrm>
              <a:off x="3035530" y="2079850"/>
              <a:ext cx="332241" cy="137980"/>
            </a:xfrm>
            <a:custGeom>
              <a:avLst/>
              <a:gdLst/>
              <a:ahLst/>
              <a:cxnLst/>
              <a:rect l="l" t="t" r="r" b="b"/>
              <a:pathLst>
                <a:path w="6104" h="2535" extrusionOk="0">
                  <a:moveTo>
                    <a:pt x="3754" y="1"/>
                  </a:moveTo>
                  <a:lnTo>
                    <a:pt x="3315" y="1657"/>
                  </a:lnTo>
                  <a:lnTo>
                    <a:pt x="2904" y="688"/>
                  </a:lnTo>
                  <a:lnTo>
                    <a:pt x="2542" y="1518"/>
                  </a:lnTo>
                  <a:lnTo>
                    <a:pt x="2195" y="364"/>
                  </a:lnTo>
                  <a:lnTo>
                    <a:pt x="1519" y="1935"/>
                  </a:lnTo>
                  <a:lnTo>
                    <a:pt x="1001" y="433"/>
                  </a:lnTo>
                  <a:lnTo>
                    <a:pt x="801" y="1551"/>
                  </a:lnTo>
                  <a:lnTo>
                    <a:pt x="0" y="1551"/>
                  </a:lnTo>
                  <a:lnTo>
                    <a:pt x="0" y="1769"/>
                  </a:lnTo>
                  <a:lnTo>
                    <a:pt x="982" y="1769"/>
                  </a:lnTo>
                  <a:lnTo>
                    <a:pt x="1067" y="1293"/>
                  </a:lnTo>
                  <a:lnTo>
                    <a:pt x="1496" y="2534"/>
                  </a:lnTo>
                  <a:lnTo>
                    <a:pt x="2158" y="995"/>
                  </a:lnTo>
                  <a:lnTo>
                    <a:pt x="2506" y="2147"/>
                  </a:lnTo>
                  <a:lnTo>
                    <a:pt x="2901" y="1237"/>
                  </a:lnTo>
                  <a:lnTo>
                    <a:pt x="3363" y="2323"/>
                  </a:lnTo>
                  <a:lnTo>
                    <a:pt x="3780" y="751"/>
                  </a:lnTo>
                  <a:lnTo>
                    <a:pt x="4115" y="1737"/>
                  </a:lnTo>
                  <a:lnTo>
                    <a:pt x="4389" y="1097"/>
                  </a:lnTo>
                  <a:lnTo>
                    <a:pt x="4750" y="1769"/>
                  </a:lnTo>
                  <a:lnTo>
                    <a:pt x="6104" y="1769"/>
                  </a:lnTo>
                  <a:lnTo>
                    <a:pt x="6104" y="1551"/>
                  </a:lnTo>
                  <a:lnTo>
                    <a:pt x="4879" y="1551"/>
                  </a:lnTo>
                  <a:lnTo>
                    <a:pt x="4367" y="599"/>
                  </a:lnTo>
                  <a:lnTo>
                    <a:pt x="4138" y="1133"/>
                  </a:lnTo>
                  <a:lnTo>
                    <a:pt x="3754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70" name="Google Shape;770;p19"/>
          <p:cNvSpPr/>
          <p:nvPr/>
        </p:nvSpPr>
        <p:spPr>
          <a:xfrm>
            <a:off x="4239299" y="4033176"/>
            <a:ext cx="683205" cy="683205"/>
          </a:xfrm>
          <a:custGeom>
            <a:avLst/>
            <a:gdLst/>
            <a:ahLst/>
            <a:cxnLst/>
            <a:rect l="l" t="t" r="r" b="b"/>
            <a:pathLst>
              <a:path w="12552" h="12552" extrusionOk="0">
                <a:moveTo>
                  <a:pt x="6276" y="0"/>
                </a:moveTo>
                <a:cubicBezTo>
                  <a:pt x="4612" y="0"/>
                  <a:pt x="3015" y="661"/>
                  <a:pt x="1838" y="1838"/>
                </a:cubicBezTo>
                <a:cubicBezTo>
                  <a:pt x="661" y="3015"/>
                  <a:pt x="0" y="4611"/>
                  <a:pt x="0" y="6275"/>
                </a:cubicBezTo>
                <a:cubicBezTo>
                  <a:pt x="0" y="7940"/>
                  <a:pt x="661" y="9536"/>
                  <a:pt x="1838" y="10713"/>
                </a:cubicBezTo>
                <a:cubicBezTo>
                  <a:pt x="3015" y="11891"/>
                  <a:pt x="4612" y="12552"/>
                  <a:pt x="6276" y="12552"/>
                </a:cubicBezTo>
                <a:cubicBezTo>
                  <a:pt x="7940" y="12552"/>
                  <a:pt x="9537" y="11891"/>
                  <a:pt x="10713" y="10713"/>
                </a:cubicBezTo>
                <a:cubicBezTo>
                  <a:pt x="11891" y="9536"/>
                  <a:pt x="12552" y="7940"/>
                  <a:pt x="12552" y="6275"/>
                </a:cubicBezTo>
                <a:cubicBezTo>
                  <a:pt x="12552" y="4611"/>
                  <a:pt x="11891" y="3015"/>
                  <a:pt x="10713" y="1838"/>
                </a:cubicBezTo>
                <a:cubicBezTo>
                  <a:pt x="9537" y="661"/>
                  <a:pt x="7940" y="0"/>
                  <a:pt x="6276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1" name="Google Shape;771;p19"/>
          <p:cNvSpPr/>
          <p:nvPr/>
        </p:nvSpPr>
        <p:spPr>
          <a:xfrm>
            <a:off x="4570395" y="4562289"/>
            <a:ext cx="19323" cy="80774"/>
          </a:xfrm>
          <a:custGeom>
            <a:avLst/>
            <a:gdLst/>
            <a:ahLst/>
            <a:cxnLst/>
            <a:rect l="l" t="t" r="r" b="b"/>
            <a:pathLst>
              <a:path w="355" h="1484" extrusionOk="0">
                <a:moveTo>
                  <a:pt x="0" y="1"/>
                </a:moveTo>
                <a:lnTo>
                  <a:pt x="0" y="1483"/>
                </a:lnTo>
                <a:lnTo>
                  <a:pt x="354" y="1483"/>
                </a:lnTo>
                <a:lnTo>
                  <a:pt x="354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2" name="Google Shape;772;p19"/>
          <p:cNvSpPr/>
          <p:nvPr/>
        </p:nvSpPr>
        <p:spPr>
          <a:xfrm>
            <a:off x="4460774" y="4270000"/>
            <a:ext cx="202262" cy="257889"/>
          </a:xfrm>
          <a:custGeom>
            <a:avLst/>
            <a:gdLst/>
            <a:ahLst/>
            <a:cxnLst/>
            <a:rect l="l" t="t" r="r" b="b"/>
            <a:pathLst>
              <a:path w="3716" h="4738" extrusionOk="0">
                <a:moveTo>
                  <a:pt x="7" y="1"/>
                </a:moveTo>
                <a:cubicBezTo>
                  <a:pt x="3" y="1"/>
                  <a:pt x="1" y="4"/>
                  <a:pt x="1" y="8"/>
                </a:cubicBezTo>
                <a:lnTo>
                  <a:pt x="1" y="4731"/>
                </a:lnTo>
                <a:cubicBezTo>
                  <a:pt x="1" y="4734"/>
                  <a:pt x="3" y="4737"/>
                  <a:pt x="7" y="4737"/>
                </a:cubicBezTo>
                <a:lnTo>
                  <a:pt x="3710" y="4737"/>
                </a:lnTo>
                <a:cubicBezTo>
                  <a:pt x="3713" y="4737"/>
                  <a:pt x="3716" y="4734"/>
                  <a:pt x="3716" y="4731"/>
                </a:cubicBezTo>
                <a:lnTo>
                  <a:pt x="3716" y="8"/>
                </a:lnTo>
                <a:cubicBezTo>
                  <a:pt x="3716" y="4"/>
                  <a:pt x="3713" y="1"/>
                  <a:pt x="3710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73" name="Google Shape;773;p19"/>
          <p:cNvGrpSpPr/>
          <p:nvPr/>
        </p:nvGrpSpPr>
        <p:grpSpPr>
          <a:xfrm>
            <a:off x="4442586" y="4151940"/>
            <a:ext cx="315054" cy="520973"/>
            <a:chOff x="3974257" y="3947260"/>
            <a:chExt cx="244759" cy="404734"/>
          </a:xfrm>
        </p:grpSpPr>
        <p:sp>
          <p:nvSpPr>
            <p:cNvPr id="774" name="Google Shape;774;p19"/>
            <p:cNvSpPr/>
            <p:nvPr/>
          </p:nvSpPr>
          <p:spPr>
            <a:xfrm>
              <a:off x="4033797" y="3978383"/>
              <a:ext cx="66687" cy="66687"/>
            </a:xfrm>
            <a:custGeom>
              <a:avLst/>
              <a:gdLst/>
              <a:ahLst/>
              <a:cxnLst/>
              <a:rect l="l" t="t" r="r" b="b"/>
              <a:pathLst>
                <a:path w="1577" h="1577" extrusionOk="0">
                  <a:moveTo>
                    <a:pt x="789" y="309"/>
                  </a:moveTo>
                  <a:cubicBezTo>
                    <a:pt x="927" y="309"/>
                    <a:pt x="1038" y="420"/>
                    <a:pt x="1038" y="558"/>
                  </a:cubicBezTo>
                  <a:cubicBezTo>
                    <a:pt x="1038" y="696"/>
                    <a:pt x="927" y="808"/>
                    <a:pt x="789" y="808"/>
                  </a:cubicBezTo>
                  <a:cubicBezTo>
                    <a:pt x="651" y="808"/>
                    <a:pt x="539" y="696"/>
                    <a:pt x="539" y="558"/>
                  </a:cubicBezTo>
                  <a:cubicBezTo>
                    <a:pt x="539" y="420"/>
                    <a:pt x="651" y="309"/>
                    <a:pt x="789" y="309"/>
                  </a:cubicBezTo>
                  <a:close/>
                  <a:moveTo>
                    <a:pt x="789" y="0"/>
                  </a:moveTo>
                  <a:cubicBezTo>
                    <a:pt x="354" y="0"/>
                    <a:pt x="1" y="353"/>
                    <a:pt x="1" y="788"/>
                  </a:cubicBezTo>
                  <a:cubicBezTo>
                    <a:pt x="1" y="1223"/>
                    <a:pt x="354" y="1576"/>
                    <a:pt x="789" y="1576"/>
                  </a:cubicBezTo>
                  <a:cubicBezTo>
                    <a:pt x="1224" y="1576"/>
                    <a:pt x="1577" y="1223"/>
                    <a:pt x="1577" y="788"/>
                  </a:cubicBezTo>
                  <a:cubicBezTo>
                    <a:pt x="1577" y="353"/>
                    <a:pt x="1224" y="0"/>
                    <a:pt x="78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" name="Google Shape;775;p19"/>
            <p:cNvSpPr/>
            <p:nvPr/>
          </p:nvSpPr>
          <p:spPr>
            <a:xfrm>
              <a:off x="4049993" y="4257606"/>
              <a:ext cx="32942" cy="32815"/>
            </a:xfrm>
            <a:custGeom>
              <a:avLst/>
              <a:gdLst/>
              <a:ahLst/>
              <a:cxnLst/>
              <a:rect l="l" t="t" r="r" b="b"/>
              <a:pathLst>
                <a:path w="779" h="776" extrusionOk="0">
                  <a:moveTo>
                    <a:pt x="1" y="1"/>
                  </a:moveTo>
                  <a:lnTo>
                    <a:pt x="1" y="776"/>
                  </a:lnTo>
                  <a:lnTo>
                    <a:pt x="778" y="776"/>
                  </a:lnTo>
                  <a:lnTo>
                    <a:pt x="778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" name="Google Shape;776;p19"/>
            <p:cNvSpPr/>
            <p:nvPr/>
          </p:nvSpPr>
          <p:spPr>
            <a:xfrm>
              <a:off x="4034770" y="4245681"/>
              <a:ext cx="63304" cy="34295"/>
            </a:xfrm>
            <a:custGeom>
              <a:avLst/>
              <a:gdLst/>
              <a:ahLst/>
              <a:cxnLst/>
              <a:rect l="l" t="t" r="r" b="b"/>
              <a:pathLst>
                <a:path w="1497" h="811" extrusionOk="0">
                  <a:moveTo>
                    <a:pt x="407" y="1"/>
                  </a:moveTo>
                  <a:cubicBezTo>
                    <a:pt x="183" y="1"/>
                    <a:pt x="0" y="182"/>
                    <a:pt x="0" y="406"/>
                  </a:cubicBezTo>
                  <a:cubicBezTo>
                    <a:pt x="0" y="630"/>
                    <a:pt x="183" y="811"/>
                    <a:pt x="407" y="811"/>
                  </a:cubicBezTo>
                  <a:lnTo>
                    <a:pt x="1090" y="811"/>
                  </a:lnTo>
                  <a:cubicBezTo>
                    <a:pt x="1314" y="811"/>
                    <a:pt x="1496" y="630"/>
                    <a:pt x="1496" y="406"/>
                  </a:cubicBezTo>
                  <a:cubicBezTo>
                    <a:pt x="1496" y="182"/>
                    <a:pt x="1314" y="1"/>
                    <a:pt x="109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" name="Google Shape;777;p19"/>
            <p:cNvSpPr/>
            <p:nvPr/>
          </p:nvSpPr>
          <p:spPr>
            <a:xfrm>
              <a:off x="3974257" y="4020966"/>
              <a:ext cx="185769" cy="236725"/>
            </a:xfrm>
            <a:custGeom>
              <a:avLst/>
              <a:gdLst/>
              <a:ahLst/>
              <a:cxnLst/>
              <a:rect l="l" t="t" r="r" b="b"/>
              <a:pathLst>
                <a:path w="4393" h="5598" extrusionOk="0">
                  <a:moveTo>
                    <a:pt x="8" y="0"/>
                  </a:moveTo>
                  <a:cubicBezTo>
                    <a:pt x="4" y="0"/>
                    <a:pt x="1" y="4"/>
                    <a:pt x="1" y="8"/>
                  </a:cubicBezTo>
                  <a:lnTo>
                    <a:pt x="1" y="5591"/>
                  </a:lnTo>
                  <a:cubicBezTo>
                    <a:pt x="1" y="5595"/>
                    <a:pt x="4" y="5598"/>
                    <a:pt x="8" y="5598"/>
                  </a:cubicBezTo>
                  <a:lnTo>
                    <a:pt x="4385" y="5598"/>
                  </a:lnTo>
                  <a:cubicBezTo>
                    <a:pt x="4388" y="5598"/>
                    <a:pt x="4391" y="5595"/>
                    <a:pt x="4392" y="5591"/>
                  </a:cubicBezTo>
                  <a:lnTo>
                    <a:pt x="4392" y="8"/>
                  </a:lnTo>
                  <a:cubicBezTo>
                    <a:pt x="4392" y="4"/>
                    <a:pt x="4388" y="0"/>
                    <a:pt x="4385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" name="Google Shape;778;p19"/>
            <p:cNvSpPr/>
            <p:nvPr/>
          </p:nvSpPr>
          <p:spPr>
            <a:xfrm>
              <a:off x="4059635" y="3947260"/>
              <a:ext cx="159382" cy="404734"/>
            </a:xfrm>
            <a:custGeom>
              <a:avLst/>
              <a:gdLst/>
              <a:ahLst/>
              <a:cxnLst/>
              <a:rect l="l" t="t" r="r" b="b"/>
              <a:pathLst>
                <a:path w="3769" h="9571" extrusionOk="0">
                  <a:moveTo>
                    <a:pt x="178" y="1"/>
                  </a:moveTo>
                  <a:cubicBezTo>
                    <a:pt x="81" y="1"/>
                    <a:pt x="1" y="80"/>
                    <a:pt x="1" y="178"/>
                  </a:cubicBezTo>
                  <a:lnTo>
                    <a:pt x="1" y="1165"/>
                  </a:lnTo>
                  <a:cubicBezTo>
                    <a:pt x="1" y="1262"/>
                    <a:pt x="81" y="1342"/>
                    <a:pt x="178" y="1342"/>
                  </a:cubicBezTo>
                  <a:cubicBezTo>
                    <a:pt x="275" y="1342"/>
                    <a:pt x="354" y="1262"/>
                    <a:pt x="354" y="1165"/>
                  </a:cubicBezTo>
                  <a:lnTo>
                    <a:pt x="354" y="355"/>
                  </a:lnTo>
                  <a:lnTo>
                    <a:pt x="2819" y="355"/>
                  </a:lnTo>
                  <a:cubicBezTo>
                    <a:pt x="3147" y="355"/>
                    <a:pt x="3414" y="622"/>
                    <a:pt x="3414" y="950"/>
                  </a:cubicBezTo>
                  <a:lnTo>
                    <a:pt x="3414" y="9395"/>
                  </a:lnTo>
                  <a:cubicBezTo>
                    <a:pt x="3414" y="9491"/>
                    <a:pt x="3494" y="9571"/>
                    <a:pt x="3591" y="9571"/>
                  </a:cubicBezTo>
                  <a:cubicBezTo>
                    <a:pt x="3688" y="9571"/>
                    <a:pt x="3768" y="9491"/>
                    <a:pt x="3767" y="9394"/>
                  </a:cubicBezTo>
                  <a:lnTo>
                    <a:pt x="3767" y="950"/>
                  </a:lnTo>
                  <a:cubicBezTo>
                    <a:pt x="3767" y="427"/>
                    <a:pt x="3341" y="1"/>
                    <a:pt x="2819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" name="Google Shape;779;p19"/>
            <p:cNvSpPr/>
            <p:nvPr/>
          </p:nvSpPr>
          <p:spPr>
            <a:xfrm>
              <a:off x="4086106" y="4064903"/>
              <a:ext cx="59583" cy="7823"/>
            </a:xfrm>
            <a:custGeom>
              <a:avLst/>
              <a:gdLst/>
              <a:ahLst/>
              <a:cxnLst/>
              <a:rect l="l" t="t" r="r" b="b"/>
              <a:pathLst>
                <a:path w="1409" h="185" extrusionOk="0">
                  <a:moveTo>
                    <a:pt x="108" y="1"/>
                  </a:moveTo>
                  <a:cubicBezTo>
                    <a:pt x="49" y="1"/>
                    <a:pt x="1" y="42"/>
                    <a:pt x="1" y="93"/>
                  </a:cubicBezTo>
                  <a:cubicBezTo>
                    <a:pt x="1" y="144"/>
                    <a:pt x="49" y="185"/>
                    <a:pt x="108" y="185"/>
                  </a:cubicBezTo>
                  <a:lnTo>
                    <a:pt x="1409" y="185"/>
                  </a:lnTo>
                  <a:lnTo>
                    <a:pt x="1409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" name="Google Shape;780;p19"/>
            <p:cNvSpPr/>
            <p:nvPr/>
          </p:nvSpPr>
          <p:spPr>
            <a:xfrm>
              <a:off x="4111352" y="4082368"/>
              <a:ext cx="34337" cy="7823"/>
            </a:xfrm>
            <a:custGeom>
              <a:avLst/>
              <a:gdLst/>
              <a:ahLst/>
              <a:cxnLst/>
              <a:rect l="l" t="t" r="r" b="b"/>
              <a:pathLst>
                <a:path w="812" h="185" extrusionOk="0">
                  <a:moveTo>
                    <a:pt x="108" y="0"/>
                  </a:moveTo>
                  <a:cubicBezTo>
                    <a:pt x="50" y="0"/>
                    <a:pt x="0" y="41"/>
                    <a:pt x="0" y="92"/>
                  </a:cubicBezTo>
                  <a:cubicBezTo>
                    <a:pt x="0" y="143"/>
                    <a:pt x="50" y="184"/>
                    <a:pt x="108" y="184"/>
                  </a:cubicBezTo>
                  <a:lnTo>
                    <a:pt x="812" y="184"/>
                  </a:lnTo>
                  <a:lnTo>
                    <a:pt x="812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" name="Google Shape;781;p19"/>
            <p:cNvSpPr/>
            <p:nvPr/>
          </p:nvSpPr>
          <p:spPr>
            <a:xfrm>
              <a:off x="4111352" y="4099705"/>
              <a:ext cx="34337" cy="7823"/>
            </a:xfrm>
            <a:custGeom>
              <a:avLst/>
              <a:gdLst/>
              <a:ahLst/>
              <a:cxnLst/>
              <a:rect l="l" t="t" r="r" b="b"/>
              <a:pathLst>
                <a:path w="812" h="185" extrusionOk="0">
                  <a:moveTo>
                    <a:pt x="108" y="0"/>
                  </a:moveTo>
                  <a:cubicBezTo>
                    <a:pt x="50" y="0"/>
                    <a:pt x="0" y="41"/>
                    <a:pt x="0" y="92"/>
                  </a:cubicBezTo>
                  <a:cubicBezTo>
                    <a:pt x="0" y="144"/>
                    <a:pt x="50" y="185"/>
                    <a:pt x="108" y="185"/>
                  </a:cubicBezTo>
                  <a:lnTo>
                    <a:pt x="812" y="185"/>
                  </a:lnTo>
                  <a:lnTo>
                    <a:pt x="812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" name="Google Shape;782;p19"/>
            <p:cNvSpPr/>
            <p:nvPr/>
          </p:nvSpPr>
          <p:spPr>
            <a:xfrm>
              <a:off x="4086106" y="4117085"/>
              <a:ext cx="59583" cy="7865"/>
            </a:xfrm>
            <a:custGeom>
              <a:avLst/>
              <a:gdLst/>
              <a:ahLst/>
              <a:cxnLst/>
              <a:rect l="l" t="t" r="r" b="b"/>
              <a:pathLst>
                <a:path w="1409" h="186" extrusionOk="0">
                  <a:moveTo>
                    <a:pt x="108" y="1"/>
                  </a:moveTo>
                  <a:cubicBezTo>
                    <a:pt x="49" y="1"/>
                    <a:pt x="1" y="43"/>
                    <a:pt x="1" y="94"/>
                  </a:cubicBezTo>
                  <a:cubicBezTo>
                    <a:pt x="1" y="145"/>
                    <a:pt x="49" y="186"/>
                    <a:pt x="108" y="186"/>
                  </a:cubicBezTo>
                  <a:lnTo>
                    <a:pt x="1409" y="186"/>
                  </a:lnTo>
                  <a:lnTo>
                    <a:pt x="1409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" name="Google Shape;783;p19"/>
            <p:cNvSpPr/>
            <p:nvPr/>
          </p:nvSpPr>
          <p:spPr>
            <a:xfrm>
              <a:off x="4111352" y="4134508"/>
              <a:ext cx="34337" cy="7865"/>
            </a:xfrm>
            <a:custGeom>
              <a:avLst/>
              <a:gdLst/>
              <a:ahLst/>
              <a:cxnLst/>
              <a:rect l="l" t="t" r="r" b="b"/>
              <a:pathLst>
                <a:path w="812" h="186" extrusionOk="0">
                  <a:moveTo>
                    <a:pt x="108" y="1"/>
                  </a:moveTo>
                  <a:cubicBezTo>
                    <a:pt x="50" y="1"/>
                    <a:pt x="0" y="42"/>
                    <a:pt x="0" y="93"/>
                  </a:cubicBezTo>
                  <a:cubicBezTo>
                    <a:pt x="0" y="144"/>
                    <a:pt x="50" y="185"/>
                    <a:pt x="108" y="185"/>
                  </a:cubicBezTo>
                  <a:lnTo>
                    <a:pt x="812" y="185"/>
                  </a:lnTo>
                  <a:lnTo>
                    <a:pt x="812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" name="Google Shape;784;p19"/>
            <p:cNvSpPr/>
            <p:nvPr/>
          </p:nvSpPr>
          <p:spPr>
            <a:xfrm>
              <a:off x="4111352" y="4151888"/>
              <a:ext cx="34337" cy="7823"/>
            </a:xfrm>
            <a:custGeom>
              <a:avLst/>
              <a:gdLst/>
              <a:ahLst/>
              <a:cxnLst/>
              <a:rect l="l" t="t" r="r" b="b"/>
              <a:pathLst>
                <a:path w="812" h="185" extrusionOk="0">
                  <a:moveTo>
                    <a:pt x="108" y="0"/>
                  </a:moveTo>
                  <a:cubicBezTo>
                    <a:pt x="50" y="0"/>
                    <a:pt x="0" y="41"/>
                    <a:pt x="0" y="92"/>
                  </a:cubicBezTo>
                  <a:cubicBezTo>
                    <a:pt x="0" y="144"/>
                    <a:pt x="50" y="184"/>
                    <a:pt x="108" y="184"/>
                  </a:cubicBezTo>
                  <a:lnTo>
                    <a:pt x="812" y="184"/>
                  </a:lnTo>
                  <a:lnTo>
                    <a:pt x="812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5" name="Google Shape;785;p19"/>
            <p:cNvSpPr/>
            <p:nvPr/>
          </p:nvSpPr>
          <p:spPr>
            <a:xfrm>
              <a:off x="4086106" y="4169310"/>
              <a:ext cx="59583" cy="7823"/>
            </a:xfrm>
            <a:custGeom>
              <a:avLst/>
              <a:gdLst/>
              <a:ahLst/>
              <a:cxnLst/>
              <a:rect l="l" t="t" r="r" b="b"/>
              <a:pathLst>
                <a:path w="1409" h="185" extrusionOk="0">
                  <a:moveTo>
                    <a:pt x="108" y="1"/>
                  </a:moveTo>
                  <a:cubicBezTo>
                    <a:pt x="49" y="1"/>
                    <a:pt x="1" y="42"/>
                    <a:pt x="1" y="93"/>
                  </a:cubicBezTo>
                  <a:cubicBezTo>
                    <a:pt x="1" y="144"/>
                    <a:pt x="49" y="185"/>
                    <a:pt x="108" y="185"/>
                  </a:cubicBezTo>
                  <a:lnTo>
                    <a:pt x="1409" y="185"/>
                  </a:lnTo>
                  <a:lnTo>
                    <a:pt x="1409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6" name="Google Shape;786;p19"/>
            <p:cNvSpPr/>
            <p:nvPr/>
          </p:nvSpPr>
          <p:spPr>
            <a:xfrm>
              <a:off x="4111352" y="4186648"/>
              <a:ext cx="34337" cy="7865"/>
            </a:xfrm>
            <a:custGeom>
              <a:avLst/>
              <a:gdLst/>
              <a:ahLst/>
              <a:cxnLst/>
              <a:rect l="l" t="t" r="r" b="b"/>
              <a:pathLst>
                <a:path w="812" h="186" extrusionOk="0">
                  <a:moveTo>
                    <a:pt x="108" y="1"/>
                  </a:moveTo>
                  <a:cubicBezTo>
                    <a:pt x="50" y="1"/>
                    <a:pt x="0" y="42"/>
                    <a:pt x="0" y="93"/>
                  </a:cubicBezTo>
                  <a:cubicBezTo>
                    <a:pt x="0" y="144"/>
                    <a:pt x="50" y="185"/>
                    <a:pt x="108" y="185"/>
                  </a:cubicBezTo>
                  <a:lnTo>
                    <a:pt x="812" y="185"/>
                  </a:lnTo>
                  <a:lnTo>
                    <a:pt x="812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7" name="Google Shape;787;p19"/>
            <p:cNvSpPr/>
            <p:nvPr/>
          </p:nvSpPr>
          <p:spPr>
            <a:xfrm>
              <a:off x="4111352" y="4204113"/>
              <a:ext cx="34337" cy="7823"/>
            </a:xfrm>
            <a:custGeom>
              <a:avLst/>
              <a:gdLst/>
              <a:ahLst/>
              <a:cxnLst/>
              <a:rect l="l" t="t" r="r" b="b"/>
              <a:pathLst>
                <a:path w="812" h="185" extrusionOk="0">
                  <a:moveTo>
                    <a:pt x="108" y="0"/>
                  </a:moveTo>
                  <a:cubicBezTo>
                    <a:pt x="50" y="0"/>
                    <a:pt x="0" y="41"/>
                    <a:pt x="0" y="92"/>
                  </a:cubicBezTo>
                  <a:cubicBezTo>
                    <a:pt x="0" y="144"/>
                    <a:pt x="50" y="184"/>
                    <a:pt x="108" y="184"/>
                  </a:cubicBezTo>
                  <a:lnTo>
                    <a:pt x="812" y="184"/>
                  </a:lnTo>
                  <a:lnTo>
                    <a:pt x="812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88" name="Google Shape;788;p19"/>
          <p:cNvSpPr/>
          <p:nvPr/>
        </p:nvSpPr>
        <p:spPr>
          <a:xfrm>
            <a:off x="4218670" y="4012547"/>
            <a:ext cx="724572" cy="724463"/>
          </a:xfrm>
          <a:custGeom>
            <a:avLst/>
            <a:gdLst/>
            <a:ahLst/>
            <a:cxnLst/>
            <a:rect l="l" t="t" r="r" b="b"/>
            <a:pathLst>
              <a:path w="13312" h="13310" extrusionOk="0">
                <a:moveTo>
                  <a:pt x="6656" y="758"/>
                </a:moveTo>
                <a:cubicBezTo>
                  <a:pt x="9908" y="758"/>
                  <a:pt x="12553" y="3404"/>
                  <a:pt x="12552" y="6653"/>
                </a:cubicBezTo>
                <a:cubicBezTo>
                  <a:pt x="12552" y="9906"/>
                  <a:pt x="9908" y="12551"/>
                  <a:pt x="6656" y="12551"/>
                </a:cubicBezTo>
                <a:cubicBezTo>
                  <a:pt x="3403" y="12551"/>
                  <a:pt x="758" y="9905"/>
                  <a:pt x="758" y="6653"/>
                </a:cubicBezTo>
                <a:cubicBezTo>
                  <a:pt x="758" y="3403"/>
                  <a:pt x="3405" y="758"/>
                  <a:pt x="6656" y="758"/>
                </a:cubicBezTo>
                <a:close/>
                <a:moveTo>
                  <a:pt x="6656" y="1"/>
                </a:moveTo>
                <a:cubicBezTo>
                  <a:pt x="2986" y="1"/>
                  <a:pt x="1" y="2985"/>
                  <a:pt x="1" y="6654"/>
                </a:cubicBezTo>
                <a:cubicBezTo>
                  <a:pt x="1" y="10325"/>
                  <a:pt x="2986" y="13309"/>
                  <a:pt x="6656" y="13309"/>
                </a:cubicBezTo>
                <a:cubicBezTo>
                  <a:pt x="10327" y="13309"/>
                  <a:pt x="13311" y="10325"/>
                  <a:pt x="13310" y="6654"/>
                </a:cubicBezTo>
                <a:cubicBezTo>
                  <a:pt x="13310" y="2985"/>
                  <a:pt x="10325" y="1"/>
                  <a:pt x="6656" y="1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89" name="Google Shape;789;p19"/>
          <p:cNvGrpSpPr/>
          <p:nvPr/>
        </p:nvGrpSpPr>
        <p:grpSpPr>
          <a:xfrm>
            <a:off x="5627423" y="1788976"/>
            <a:ext cx="724463" cy="724518"/>
            <a:chOff x="5627423" y="1788976"/>
            <a:chExt cx="724463" cy="724518"/>
          </a:xfrm>
        </p:grpSpPr>
        <p:sp>
          <p:nvSpPr>
            <p:cNvPr id="790" name="Google Shape;790;p19"/>
            <p:cNvSpPr/>
            <p:nvPr/>
          </p:nvSpPr>
          <p:spPr>
            <a:xfrm>
              <a:off x="5647997" y="1809551"/>
              <a:ext cx="683314" cy="683260"/>
            </a:xfrm>
            <a:custGeom>
              <a:avLst/>
              <a:gdLst/>
              <a:ahLst/>
              <a:cxnLst/>
              <a:rect l="l" t="t" r="r" b="b"/>
              <a:pathLst>
                <a:path w="12554" h="12553" extrusionOk="0">
                  <a:moveTo>
                    <a:pt x="6277" y="0"/>
                  </a:moveTo>
                  <a:cubicBezTo>
                    <a:pt x="4612" y="0"/>
                    <a:pt x="3016" y="661"/>
                    <a:pt x="1840" y="1839"/>
                  </a:cubicBezTo>
                  <a:cubicBezTo>
                    <a:pt x="662" y="3016"/>
                    <a:pt x="1" y="4612"/>
                    <a:pt x="1" y="6277"/>
                  </a:cubicBezTo>
                  <a:cubicBezTo>
                    <a:pt x="1" y="7941"/>
                    <a:pt x="662" y="9538"/>
                    <a:pt x="1840" y="10714"/>
                  </a:cubicBezTo>
                  <a:cubicBezTo>
                    <a:pt x="3016" y="11892"/>
                    <a:pt x="4612" y="12553"/>
                    <a:pt x="6277" y="12553"/>
                  </a:cubicBezTo>
                  <a:cubicBezTo>
                    <a:pt x="7942" y="12553"/>
                    <a:pt x="9538" y="11892"/>
                    <a:pt x="10715" y="10714"/>
                  </a:cubicBezTo>
                  <a:cubicBezTo>
                    <a:pt x="11892" y="9538"/>
                    <a:pt x="12553" y="7941"/>
                    <a:pt x="12553" y="6277"/>
                  </a:cubicBezTo>
                  <a:cubicBezTo>
                    <a:pt x="12553" y="4612"/>
                    <a:pt x="11892" y="3016"/>
                    <a:pt x="10715" y="1839"/>
                  </a:cubicBezTo>
                  <a:cubicBezTo>
                    <a:pt x="9538" y="661"/>
                    <a:pt x="7942" y="0"/>
                    <a:pt x="627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1" name="Google Shape;791;p19"/>
            <p:cNvSpPr/>
            <p:nvPr/>
          </p:nvSpPr>
          <p:spPr>
            <a:xfrm>
              <a:off x="5627423" y="1788976"/>
              <a:ext cx="724463" cy="724518"/>
            </a:xfrm>
            <a:custGeom>
              <a:avLst/>
              <a:gdLst/>
              <a:ahLst/>
              <a:cxnLst/>
              <a:rect l="l" t="t" r="r" b="b"/>
              <a:pathLst>
                <a:path w="13310" h="13311" extrusionOk="0">
                  <a:moveTo>
                    <a:pt x="6655" y="759"/>
                  </a:moveTo>
                  <a:cubicBezTo>
                    <a:pt x="9906" y="759"/>
                    <a:pt x="12553" y="3404"/>
                    <a:pt x="12553" y="6656"/>
                  </a:cubicBezTo>
                  <a:cubicBezTo>
                    <a:pt x="12553" y="9908"/>
                    <a:pt x="9906" y="12553"/>
                    <a:pt x="6655" y="12553"/>
                  </a:cubicBezTo>
                  <a:cubicBezTo>
                    <a:pt x="3404" y="12553"/>
                    <a:pt x="760" y="9908"/>
                    <a:pt x="760" y="6656"/>
                  </a:cubicBezTo>
                  <a:cubicBezTo>
                    <a:pt x="760" y="3404"/>
                    <a:pt x="3404" y="759"/>
                    <a:pt x="6655" y="759"/>
                  </a:cubicBezTo>
                  <a:close/>
                  <a:moveTo>
                    <a:pt x="6655" y="1"/>
                  </a:moveTo>
                  <a:cubicBezTo>
                    <a:pt x="2986" y="1"/>
                    <a:pt x="0" y="2987"/>
                    <a:pt x="0" y="6656"/>
                  </a:cubicBezTo>
                  <a:cubicBezTo>
                    <a:pt x="0" y="10326"/>
                    <a:pt x="2986" y="13311"/>
                    <a:pt x="6655" y="13311"/>
                  </a:cubicBezTo>
                  <a:cubicBezTo>
                    <a:pt x="10324" y="13311"/>
                    <a:pt x="13310" y="10326"/>
                    <a:pt x="13310" y="6656"/>
                  </a:cubicBezTo>
                  <a:cubicBezTo>
                    <a:pt x="13310" y="2987"/>
                    <a:pt x="10324" y="1"/>
                    <a:pt x="665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2" name="Google Shape;792;p19"/>
            <p:cNvSpPr/>
            <p:nvPr/>
          </p:nvSpPr>
          <p:spPr>
            <a:xfrm>
              <a:off x="5882753" y="2040497"/>
              <a:ext cx="239438" cy="244445"/>
            </a:xfrm>
            <a:custGeom>
              <a:avLst/>
              <a:gdLst/>
              <a:ahLst/>
              <a:cxnLst/>
              <a:rect l="l" t="t" r="r" b="b"/>
              <a:pathLst>
                <a:path w="4399" h="4491" extrusionOk="0">
                  <a:moveTo>
                    <a:pt x="2152" y="1"/>
                  </a:moveTo>
                  <a:cubicBezTo>
                    <a:pt x="1928" y="1"/>
                    <a:pt x="1748" y="182"/>
                    <a:pt x="1748" y="405"/>
                  </a:cubicBezTo>
                  <a:cubicBezTo>
                    <a:pt x="1748" y="628"/>
                    <a:pt x="1929" y="809"/>
                    <a:pt x="2152" y="809"/>
                  </a:cubicBezTo>
                  <a:cubicBezTo>
                    <a:pt x="2945" y="809"/>
                    <a:pt x="3590" y="1454"/>
                    <a:pt x="3590" y="2246"/>
                  </a:cubicBezTo>
                  <a:cubicBezTo>
                    <a:pt x="3590" y="3039"/>
                    <a:pt x="2945" y="3684"/>
                    <a:pt x="2152" y="3684"/>
                  </a:cubicBezTo>
                  <a:cubicBezTo>
                    <a:pt x="1577" y="3684"/>
                    <a:pt x="1059" y="3342"/>
                    <a:pt x="830" y="2814"/>
                  </a:cubicBezTo>
                  <a:cubicBezTo>
                    <a:pt x="765" y="2662"/>
                    <a:pt x="616" y="2570"/>
                    <a:pt x="459" y="2570"/>
                  </a:cubicBezTo>
                  <a:cubicBezTo>
                    <a:pt x="406" y="2570"/>
                    <a:pt x="352" y="2580"/>
                    <a:pt x="300" y="2603"/>
                  </a:cubicBezTo>
                  <a:cubicBezTo>
                    <a:pt x="96" y="2691"/>
                    <a:pt x="1" y="2929"/>
                    <a:pt x="89" y="3134"/>
                  </a:cubicBezTo>
                  <a:cubicBezTo>
                    <a:pt x="445" y="3957"/>
                    <a:pt x="1254" y="4490"/>
                    <a:pt x="2152" y="4490"/>
                  </a:cubicBezTo>
                  <a:cubicBezTo>
                    <a:pt x="3390" y="4490"/>
                    <a:pt x="4398" y="3483"/>
                    <a:pt x="4398" y="2246"/>
                  </a:cubicBezTo>
                  <a:cubicBezTo>
                    <a:pt x="4398" y="1008"/>
                    <a:pt x="3390" y="1"/>
                    <a:pt x="21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3" name="Google Shape;793;p19"/>
            <p:cNvSpPr/>
            <p:nvPr/>
          </p:nvSpPr>
          <p:spPr>
            <a:xfrm>
              <a:off x="5887380" y="2277213"/>
              <a:ext cx="204494" cy="72991"/>
            </a:xfrm>
            <a:custGeom>
              <a:avLst/>
              <a:gdLst/>
              <a:ahLst/>
              <a:cxnLst/>
              <a:rect l="l" t="t" r="r" b="b"/>
              <a:pathLst>
                <a:path w="3757" h="1341" extrusionOk="0">
                  <a:moveTo>
                    <a:pt x="4" y="0"/>
                  </a:moveTo>
                  <a:cubicBezTo>
                    <a:pt x="2" y="0"/>
                    <a:pt x="1" y="1"/>
                    <a:pt x="1" y="3"/>
                  </a:cubicBezTo>
                  <a:lnTo>
                    <a:pt x="1" y="1336"/>
                  </a:lnTo>
                  <a:cubicBezTo>
                    <a:pt x="1" y="1338"/>
                    <a:pt x="2" y="1341"/>
                    <a:pt x="4" y="1341"/>
                  </a:cubicBezTo>
                  <a:lnTo>
                    <a:pt x="3753" y="1341"/>
                  </a:lnTo>
                  <a:cubicBezTo>
                    <a:pt x="3756" y="1341"/>
                    <a:pt x="3757" y="1337"/>
                    <a:pt x="3757" y="1336"/>
                  </a:cubicBezTo>
                  <a:lnTo>
                    <a:pt x="3757" y="3"/>
                  </a:lnTo>
                  <a:cubicBezTo>
                    <a:pt x="3757" y="1"/>
                    <a:pt x="3756" y="0"/>
                    <a:pt x="375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4" name="Google Shape;794;p19"/>
            <p:cNvSpPr/>
            <p:nvPr/>
          </p:nvSpPr>
          <p:spPr>
            <a:xfrm>
              <a:off x="5836978" y="2334582"/>
              <a:ext cx="305298" cy="31080"/>
            </a:xfrm>
            <a:custGeom>
              <a:avLst/>
              <a:gdLst/>
              <a:ahLst/>
              <a:cxnLst/>
              <a:rect l="l" t="t" r="r" b="b"/>
              <a:pathLst>
                <a:path w="5609" h="571" extrusionOk="0">
                  <a:moveTo>
                    <a:pt x="416" y="0"/>
                  </a:moveTo>
                  <a:cubicBezTo>
                    <a:pt x="186" y="0"/>
                    <a:pt x="1" y="256"/>
                    <a:pt x="1" y="571"/>
                  </a:cubicBezTo>
                  <a:lnTo>
                    <a:pt x="5609" y="571"/>
                  </a:lnTo>
                  <a:cubicBezTo>
                    <a:pt x="5609" y="256"/>
                    <a:pt x="5423" y="0"/>
                    <a:pt x="519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5" name="Google Shape;795;p19"/>
            <p:cNvSpPr/>
            <p:nvPr/>
          </p:nvSpPr>
          <p:spPr>
            <a:xfrm>
              <a:off x="5934461" y="2220170"/>
              <a:ext cx="100369" cy="100423"/>
            </a:xfrm>
            <a:custGeom>
              <a:avLst/>
              <a:gdLst/>
              <a:ahLst/>
              <a:cxnLst/>
              <a:rect l="l" t="t" r="r" b="b"/>
              <a:pathLst>
                <a:path w="1844" h="1845" extrusionOk="0">
                  <a:moveTo>
                    <a:pt x="922" y="0"/>
                  </a:moveTo>
                  <a:cubicBezTo>
                    <a:pt x="413" y="0"/>
                    <a:pt x="0" y="413"/>
                    <a:pt x="0" y="922"/>
                  </a:cubicBezTo>
                  <a:cubicBezTo>
                    <a:pt x="0" y="1432"/>
                    <a:pt x="413" y="1844"/>
                    <a:pt x="922" y="1844"/>
                  </a:cubicBezTo>
                  <a:cubicBezTo>
                    <a:pt x="1432" y="1844"/>
                    <a:pt x="1844" y="1432"/>
                    <a:pt x="1844" y="922"/>
                  </a:cubicBezTo>
                  <a:cubicBezTo>
                    <a:pt x="1844" y="413"/>
                    <a:pt x="1432" y="0"/>
                    <a:pt x="92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6" name="Google Shape;796;p19"/>
            <p:cNvSpPr/>
            <p:nvPr/>
          </p:nvSpPr>
          <p:spPr>
            <a:xfrm>
              <a:off x="5961731" y="2247439"/>
              <a:ext cx="45830" cy="45830"/>
            </a:xfrm>
            <a:custGeom>
              <a:avLst/>
              <a:gdLst/>
              <a:ahLst/>
              <a:cxnLst/>
              <a:rect l="l" t="t" r="r" b="b"/>
              <a:pathLst>
                <a:path w="842" h="842" extrusionOk="0">
                  <a:moveTo>
                    <a:pt x="421" y="1"/>
                  </a:moveTo>
                  <a:cubicBezTo>
                    <a:pt x="189" y="1"/>
                    <a:pt x="1" y="189"/>
                    <a:pt x="1" y="421"/>
                  </a:cubicBezTo>
                  <a:cubicBezTo>
                    <a:pt x="1" y="655"/>
                    <a:pt x="189" y="842"/>
                    <a:pt x="421" y="842"/>
                  </a:cubicBezTo>
                  <a:cubicBezTo>
                    <a:pt x="654" y="842"/>
                    <a:pt x="842" y="655"/>
                    <a:pt x="842" y="421"/>
                  </a:cubicBezTo>
                  <a:cubicBezTo>
                    <a:pt x="842" y="190"/>
                    <a:pt x="654" y="1"/>
                    <a:pt x="42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7" name="Google Shape;797;p19"/>
            <p:cNvSpPr/>
            <p:nvPr/>
          </p:nvSpPr>
          <p:spPr>
            <a:xfrm>
              <a:off x="5842965" y="2176027"/>
              <a:ext cx="130360" cy="29828"/>
            </a:xfrm>
            <a:custGeom>
              <a:avLst/>
              <a:gdLst/>
              <a:ahLst/>
              <a:cxnLst/>
              <a:rect l="l" t="t" r="r" b="b"/>
              <a:pathLst>
                <a:path w="2395" h="548" extrusionOk="0">
                  <a:moveTo>
                    <a:pt x="0" y="0"/>
                  </a:moveTo>
                  <a:lnTo>
                    <a:pt x="0" y="547"/>
                  </a:lnTo>
                  <a:lnTo>
                    <a:pt x="2394" y="547"/>
                  </a:lnTo>
                  <a:lnTo>
                    <a:pt x="2394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8" name="Google Shape;798;p19"/>
            <p:cNvSpPr/>
            <p:nvPr/>
          </p:nvSpPr>
          <p:spPr>
            <a:xfrm>
              <a:off x="5897504" y="2107065"/>
              <a:ext cx="57641" cy="62268"/>
            </a:xfrm>
            <a:custGeom>
              <a:avLst/>
              <a:gdLst/>
              <a:ahLst/>
              <a:cxnLst/>
              <a:rect l="l" t="t" r="r" b="b"/>
              <a:pathLst>
                <a:path w="1059" h="1144" extrusionOk="0">
                  <a:moveTo>
                    <a:pt x="599" y="0"/>
                  </a:moveTo>
                  <a:lnTo>
                    <a:pt x="3" y="801"/>
                  </a:lnTo>
                  <a:cubicBezTo>
                    <a:pt x="1" y="802"/>
                    <a:pt x="1" y="805"/>
                    <a:pt x="3" y="805"/>
                  </a:cubicBezTo>
                  <a:lnTo>
                    <a:pt x="458" y="1143"/>
                  </a:lnTo>
                  <a:cubicBezTo>
                    <a:pt x="459" y="1144"/>
                    <a:pt x="459" y="1144"/>
                    <a:pt x="460" y="1144"/>
                  </a:cubicBezTo>
                  <a:cubicBezTo>
                    <a:pt x="460" y="1144"/>
                    <a:pt x="460" y="1144"/>
                    <a:pt x="460" y="1143"/>
                  </a:cubicBezTo>
                  <a:lnTo>
                    <a:pt x="1058" y="341"/>
                  </a:lnTo>
                  <a:cubicBezTo>
                    <a:pt x="1059" y="340"/>
                    <a:pt x="1059" y="339"/>
                    <a:pt x="1058" y="339"/>
                  </a:cubicBezTo>
                  <a:lnTo>
                    <a:pt x="602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9" name="Google Shape;799;p19"/>
            <p:cNvSpPr/>
            <p:nvPr/>
          </p:nvSpPr>
          <p:spPr>
            <a:xfrm>
              <a:off x="5903491" y="2112508"/>
              <a:ext cx="50293" cy="45503"/>
            </a:xfrm>
            <a:custGeom>
              <a:avLst/>
              <a:gdLst/>
              <a:ahLst/>
              <a:cxnLst/>
              <a:rect l="l" t="t" r="r" b="b"/>
              <a:pathLst>
                <a:path w="924" h="836" extrusionOk="0">
                  <a:moveTo>
                    <a:pt x="249" y="1"/>
                  </a:moveTo>
                  <a:lnTo>
                    <a:pt x="0" y="334"/>
                  </a:lnTo>
                  <a:lnTo>
                    <a:pt x="675" y="835"/>
                  </a:lnTo>
                  <a:lnTo>
                    <a:pt x="923" y="503"/>
                  </a:lnTo>
                  <a:lnTo>
                    <a:pt x="249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0" name="Google Shape;800;p19"/>
            <p:cNvSpPr/>
            <p:nvPr/>
          </p:nvSpPr>
          <p:spPr>
            <a:xfrm>
              <a:off x="6012514" y="1914056"/>
              <a:ext cx="97430" cy="85891"/>
            </a:xfrm>
            <a:custGeom>
              <a:avLst/>
              <a:gdLst/>
              <a:ahLst/>
              <a:cxnLst/>
              <a:rect l="l" t="t" r="r" b="b"/>
              <a:pathLst>
                <a:path w="1790" h="1578" extrusionOk="0">
                  <a:moveTo>
                    <a:pt x="785" y="0"/>
                  </a:moveTo>
                  <a:cubicBezTo>
                    <a:pt x="632" y="0"/>
                    <a:pt x="491" y="59"/>
                    <a:pt x="404" y="176"/>
                  </a:cubicBezTo>
                  <a:lnTo>
                    <a:pt x="167" y="495"/>
                  </a:lnTo>
                  <a:cubicBezTo>
                    <a:pt x="1" y="718"/>
                    <a:pt x="92" y="1067"/>
                    <a:pt x="371" y="1275"/>
                  </a:cubicBezTo>
                  <a:lnTo>
                    <a:pt x="581" y="1430"/>
                  </a:lnTo>
                  <a:cubicBezTo>
                    <a:pt x="713" y="1529"/>
                    <a:pt x="864" y="1578"/>
                    <a:pt x="1004" y="1578"/>
                  </a:cubicBezTo>
                  <a:cubicBezTo>
                    <a:pt x="1158" y="1578"/>
                    <a:pt x="1298" y="1519"/>
                    <a:pt x="1385" y="1403"/>
                  </a:cubicBezTo>
                  <a:lnTo>
                    <a:pt x="1622" y="1083"/>
                  </a:lnTo>
                  <a:cubicBezTo>
                    <a:pt x="1789" y="860"/>
                    <a:pt x="1706" y="531"/>
                    <a:pt x="1427" y="324"/>
                  </a:cubicBezTo>
                  <a:lnTo>
                    <a:pt x="1208" y="147"/>
                  </a:lnTo>
                  <a:cubicBezTo>
                    <a:pt x="1076" y="49"/>
                    <a:pt x="925" y="0"/>
                    <a:pt x="78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1" name="Google Shape;801;p19"/>
            <p:cNvSpPr/>
            <p:nvPr/>
          </p:nvSpPr>
          <p:spPr>
            <a:xfrm>
              <a:off x="5893585" y="2062269"/>
              <a:ext cx="106193" cy="97158"/>
            </a:xfrm>
            <a:custGeom>
              <a:avLst/>
              <a:gdLst/>
              <a:ahLst/>
              <a:cxnLst/>
              <a:rect l="l" t="t" r="r" b="b"/>
              <a:pathLst>
                <a:path w="1951" h="1785" extrusionOk="0">
                  <a:moveTo>
                    <a:pt x="554" y="1"/>
                  </a:moveTo>
                  <a:lnTo>
                    <a:pt x="1" y="742"/>
                  </a:lnTo>
                  <a:cubicBezTo>
                    <a:pt x="0" y="747"/>
                    <a:pt x="0" y="749"/>
                    <a:pt x="2" y="750"/>
                  </a:cubicBezTo>
                  <a:lnTo>
                    <a:pt x="1392" y="1783"/>
                  </a:lnTo>
                  <a:cubicBezTo>
                    <a:pt x="1393" y="1784"/>
                    <a:pt x="1394" y="1784"/>
                    <a:pt x="1395" y="1784"/>
                  </a:cubicBezTo>
                  <a:cubicBezTo>
                    <a:pt x="1396" y="1784"/>
                    <a:pt x="1397" y="1784"/>
                    <a:pt x="1398" y="1782"/>
                  </a:cubicBezTo>
                  <a:lnTo>
                    <a:pt x="1950" y="1040"/>
                  </a:lnTo>
                  <a:lnTo>
                    <a:pt x="554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2" name="Google Shape;802;p19"/>
            <p:cNvSpPr/>
            <p:nvPr/>
          </p:nvSpPr>
          <p:spPr>
            <a:xfrm>
              <a:off x="5923739" y="1915036"/>
              <a:ext cx="185933" cy="204221"/>
            </a:xfrm>
            <a:custGeom>
              <a:avLst/>
              <a:gdLst/>
              <a:ahLst/>
              <a:cxnLst/>
              <a:rect l="l" t="t" r="r" b="b"/>
              <a:pathLst>
                <a:path w="3416" h="3752" extrusionOk="0">
                  <a:moveTo>
                    <a:pt x="2018" y="0"/>
                  </a:moveTo>
                  <a:lnTo>
                    <a:pt x="1" y="2712"/>
                  </a:lnTo>
                  <a:lnTo>
                    <a:pt x="1397" y="3751"/>
                  </a:lnTo>
                  <a:lnTo>
                    <a:pt x="3415" y="1041"/>
                  </a:lnTo>
                  <a:lnTo>
                    <a:pt x="2018" y="0"/>
                  </a:lnTo>
                  <a:close/>
                </a:path>
              </a:pathLst>
            </a:custGeom>
            <a:noFill/>
            <a:ln w="9525" cap="flat" cmpd="sng">
              <a:solidFill>
                <a:schemeClr val="accent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3" name="Google Shape;803;p19"/>
            <p:cNvSpPr/>
            <p:nvPr/>
          </p:nvSpPr>
          <p:spPr>
            <a:xfrm>
              <a:off x="6020950" y="1915036"/>
              <a:ext cx="88666" cy="73481"/>
            </a:xfrm>
            <a:custGeom>
              <a:avLst/>
              <a:gdLst/>
              <a:ahLst/>
              <a:cxnLst/>
              <a:rect l="l" t="t" r="r" b="b"/>
              <a:pathLst>
                <a:path w="1629" h="1350" extrusionOk="0">
                  <a:moveTo>
                    <a:pt x="230" y="0"/>
                  </a:moveTo>
                  <a:lnTo>
                    <a:pt x="0" y="309"/>
                  </a:lnTo>
                  <a:lnTo>
                    <a:pt x="1397" y="1350"/>
                  </a:lnTo>
                  <a:lnTo>
                    <a:pt x="1628" y="1040"/>
                  </a:lnTo>
                  <a:lnTo>
                    <a:pt x="23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4" name="Google Shape;804;p19"/>
            <p:cNvSpPr/>
            <p:nvPr/>
          </p:nvSpPr>
          <p:spPr>
            <a:xfrm>
              <a:off x="5986932" y="2030917"/>
              <a:ext cx="96668" cy="89864"/>
            </a:xfrm>
            <a:custGeom>
              <a:avLst/>
              <a:gdLst/>
              <a:ahLst/>
              <a:cxnLst/>
              <a:rect l="l" t="t" r="r" b="b"/>
              <a:pathLst>
                <a:path w="1776" h="1651" extrusionOk="0">
                  <a:moveTo>
                    <a:pt x="887" y="0"/>
                  </a:moveTo>
                  <a:cubicBezTo>
                    <a:pt x="489" y="0"/>
                    <a:pt x="139" y="288"/>
                    <a:pt x="73" y="693"/>
                  </a:cubicBezTo>
                  <a:cubicBezTo>
                    <a:pt x="0" y="1142"/>
                    <a:pt x="305" y="1566"/>
                    <a:pt x="755" y="1640"/>
                  </a:cubicBezTo>
                  <a:cubicBezTo>
                    <a:pt x="800" y="1647"/>
                    <a:pt x="844" y="1650"/>
                    <a:pt x="888" y="1650"/>
                  </a:cubicBezTo>
                  <a:cubicBezTo>
                    <a:pt x="1285" y="1650"/>
                    <a:pt x="1635" y="1363"/>
                    <a:pt x="1702" y="958"/>
                  </a:cubicBezTo>
                  <a:cubicBezTo>
                    <a:pt x="1775" y="508"/>
                    <a:pt x="1469" y="85"/>
                    <a:pt x="1020" y="11"/>
                  </a:cubicBezTo>
                  <a:cubicBezTo>
                    <a:pt x="975" y="4"/>
                    <a:pt x="931" y="0"/>
                    <a:pt x="8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" name="Google Shape;805;p19"/>
            <p:cNvSpPr/>
            <p:nvPr/>
          </p:nvSpPr>
          <p:spPr>
            <a:xfrm>
              <a:off x="6012133" y="2052580"/>
              <a:ext cx="46102" cy="46157"/>
            </a:xfrm>
            <a:custGeom>
              <a:avLst/>
              <a:gdLst/>
              <a:ahLst/>
              <a:cxnLst/>
              <a:rect l="l" t="t" r="r" b="b"/>
              <a:pathLst>
                <a:path w="847" h="848" extrusionOk="0">
                  <a:moveTo>
                    <a:pt x="423" y="1"/>
                  </a:moveTo>
                  <a:cubicBezTo>
                    <a:pt x="190" y="1"/>
                    <a:pt x="1" y="190"/>
                    <a:pt x="1" y="424"/>
                  </a:cubicBezTo>
                  <a:cubicBezTo>
                    <a:pt x="1" y="659"/>
                    <a:pt x="190" y="848"/>
                    <a:pt x="423" y="848"/>
                  </a:cubicBezTo>
                  <a:cubicBezTo>
                    <a:pt x="657" y="848"/>
                    <a:pt x="847" y="659"/>
                    <a:pt x="847" y="424"/>
                  </a:cubicBezTo>
                  <a:cubicBezTo>
                    <a:pt x="847" y="190"/>
                    <a:pt x="657" y="1"/>
                    <a:pt x="423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06" name="Google Shape;806;p19"/>
          <p:cNvSpPr/>
          <p:nvPr/>
        </p:nvSpPr>
        <p:spPr>
          <a:xfrm>
            <a:off x="4239299" y="1010520"/>
            <a:ext cx="683260" cy="683260"/>
          </a:xfrm>
          <a:custGeom>
            <a:avLst/>
            <a:gdLst/>
            <a:ahLst/>
            <a:cxnLst/>
            <a:rect l="l" t="t" r="r" b="b"/>
            <a:pathLst>
              <a:path w="12553" h="12553" extrusionOk="0">
                <a:moveTo>
                  <a:pt x="6277" y="1"/>
                </a:moveTo>
                <a:cubicBezTo>
                  <a:pt x="4612" y="1"/>
                  <a:pt x="3016" y="662"/>
                  <a:pt x="1839" y="1838"/>
                </a:cubicBezTo>
                <a:cubicBezTo>
                  <a:pt x="661" y="3016"/>
                  <a:pt x="0" y="4612"/>
                  <a:pt x="0" y="6276"/>
                </a:cubicBezTo>
                <a:cubicBezTo>
                  <a:pt x="0" y="7941"/>
                  <a:pt x="661" y="9537"/>
                  <a:pt x="1839" y="10715"/>
                </a:cubicBezTo>
                <a:cubicBezTo>
                  <a:pt x="3016" y="11891"/>
                  <a:pt x="4612" y="12552"/>
                  <a:pt x="6277" y="12552"/>
                </a:cubicBezTo>
                <a:cubicBezTo>
                  <a:pt x="7941" y="12552"/>
                  <a:pt x="9538" y="11891"/>
                  <a:pt x="10714" y="10715"/>
                </a:cubicBezTo>
                <a:cubicBezTo>
                  <a:pt x="11892" y="9537"/>
                  <a:pt x="12553" y="7941"/>
                  <a:pt x="12553" y="6276"/>
                </a:cubicBezTo>
                <a:cubicBezTo>
                  <a:pt x="12553" y="4612"/>
                  <a:pt x="11892" y="3016"/>
                  <a:pt x="10714" y="1838"/>
                </a:cubicBezTo>
                <a:cubicBezTo>
                  <a:pt x="9538" y="662"/>
                  <a:pt x="7941" y="1"/>
                  <a:pt x="6277" y="1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7" name="Google Shape;807;p19"/>
          <p:cNvSpPr/>
          <p:nvPr/>
        </p:nvSpPr>
        <p:spPr>
          <a:xfrm>
            <a:off x="4342550" y="1431911"/>
            <a:ext cx="476851" cy="189547"/>
          </a:xfrm>
          <a:custGeom>
            <a:avLst/>
            <a:gdLst/>
            <a:ahLst/>
            <a:cxnLst/>
            <a:rect l="l" t="t" r="r" b="b"/>
            <a:pathLst>
              <a:path w="8760" h="4779" extrusionOk="0">
                <a:moveTo>
                  <a:pt x="3099" y="0"/>
                </a:moveTo>
                <a:lnTo>
                  <a:pt x="550" y="1111"/>
                </a:lnTo>
                <a:lnTo>
                  <a:pt x="0" y="4778"/>
                </a:lnTo>
                <a:lnTo>
                  <a:pt x="8760" y="4778"/>
                </a:lnTo>
                <a:lnTo>
                  <a:pt x="8210" y="1111"/>
                </a:lnTo>
                <a:lnTo>
                  <a:pt x="5663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8" name="Google Shape;808;p19"/>
          <p:cNvSpPr/>
          <p:nvPr/>
        </p:nvSpPr>
        <p:spPr>
          <a:xfrm>
            <a:off x="4546066" y="1456138"/>
            <a:ext cx="69888" cy="173795"/>
          </a:xfrm>
          <a:custGeom>
            <a:avLst/>
            <a:gdLst/>
            <a:ahLst/>
            <a:cxnLst/>
            <a:rect l="l" t="t" r="r" b="b"/>
            <a:pathLst>
              <a:path w="1284" h="3193" extrusionOk="0">
                <a:moveTo>
                  <a:pt x="462" y="0"/>
                </a:moveTo>
                <a:lnTo>
                  <a:pt x="0" y="1679"/>
                </a:lnTo>
                <a:lnTo>
                  <a:pt x="641" y="3193"/>
                </a:lnTo>
                <a:lnTo>
                  <a:pt x="1283" y="1679"/>
                </a:lnTo>
                <a:lnTo>
                  <a:pt x="82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9" name="Google Shape;809;p19"/>
          <p:cNvSpPr/>
          <p:nvPr/>
        </p:nvSpPr>
        <p:spPr>
          <a:xfrm>
            <a:off x="4461101" y="1431916"/>
            <a:ext cx="119855" cy="198016"/>
          </a:xfrm>
          <a:custGeom>
            <a:avLst/>
            <a:gdLst/>
            <a:ahLst/>
            <a:cxnLst/>
            <a:rect l="l" t="t" r="r" b="b"/>
            <a:pathLst>
              <a:path w="2202" h="3638" extrusionOk="0">
                <a:moveTo>
                  <a:pt x="919" y="0"/>
                </a:moveTo>
                <a:lnTo>
                  <a:pt x="1" y="400"/>
                </a:lnTo>
                <a:lnTo>
                  <a:pt x="1" y="1397"/>
                </a:lnTo>
                <a:lnTo>
                  <a:pt x="1054" y="1418"/>
                </a:lnTo>
                <a:lnTo>
                  <a:pt x="529" y="2078"/>
                </a:lnTo>
                <a:lnTo>
                  <a:pt x="2202" y="3638"/>
                </a:lnTo>
                <a:lnTo>
                  <a:pt x="919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0" name="Google Shape;810;p19"/>
          <p:cNvSpPr/>
          <p:nvPr/>
        </p:nvSpPr>
        <p:spPr>
          <a:xfrm>
            <a:off x="4580901" y="1431916"/>
            <a:ext cx="119964" cy="198016"/>
          </a:xfrm>
          <a:custGeom>
            <a:avLst/>
            <a:gdLst/>
            <a:ahLst/>
            <a:cxnLst/>
            <a:rect l="l" t="t" r="r" b="b"/>
            <a:pathLst>
              <a:path w="2204" h="3638" extrusionOk="0">
                <a:moveTo>
                  <a:pt x="1284" y="0"/>
                </a:moveTo>
                <a:lnTo>
                  <a:pt x="1" y="3638"/>
                </a:lnTo>
                <a:lnTo>
                  <a:pt x="1" y="3638"/>
                </a:lnTo>
                <a:lnTo>
                  <a:pt x="1675" y="2078"/>
                </a:lnTo>
                <a:lnTo>
                  <a:pt x="1151" y="1418"/>
                </a:lnTo>
                <a:lnTo>
                  <a:pt x="2204" y="1397"/>
                </a:lnTo>
                <a:lnTo>
                  <a:pt x="2204" y="400"/>
                </a:lnTo>
                <a:lnTo>
                  <a:pt x="1284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1" name="Google Shape;811;p19"/>
          <p:cNvSpPr/>
          <p:nvPr/>
        </p:nvSpPr>
        <p:spPr>
          <a:xfrm>
            <a:off x="4510959" y="1409328"/>
            <a:ext cx="69997" cy="77672"/>
          </a:xfrm>
          <a:custGeom>
            <a:avLst/>
            <a:gdLst/>
            <a:ahLst/>
            <a:cxnLst/>
            <a:rect l="l" t="t" r="r" b="b"/>
            <a:pathLst>
              <a:path w="1286" h="1427" extrusionOk="0">
                <a:moveTo>
                  <a:pt x="483" y="1"/>
                </a:moveTo>
                <a:lnTo>
                  <a:pt x="1" y="415"/>
                </a:lnTo>
                <a:lnTo>
                  <a:pt x="358" y="1426"/>
                </a:lnTo>
                <a:lnTo>
                  <a:pt x="1286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2" name="Google Shape;812;p19"/>
          <p:cNvSpPr/>
          <p:nvPr/>
        </p:nvSpPr>
        <p:spPr>
          <a:xfrm>
            <a:off x="4580901" y="1409328"/>
            <a:ext cx="70106" cy="77672"/>
          </a:xfrm>
          <a:custGeom>
            <a:avLst/>
            <a:gdLst/>
            <a:ahLst/>
            <a:cxnLst/>
            <a:rect l="l" t="t" r="r" b="b"/>
            <a:pathLst>
              <a:path w="1288" h="1427" extrusionOk="0">
                <a:moveTo>
                  <a:pt x="1" y="1"/>
                </a:moveTo>
                <a:lnTo>
                  <a:pt x="931" y="1426"/>
                </a:lnTo>
                <a:lnTo>
                  <a:pt x="1288" y="415"/>
                </a:lnTo>
                <a:lnTo>
                  <a:pt x="804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3" name="Google Shape;813;p19"/>
          <p:cNvSpPr/>
          <p:nvPr/>
        </p:nvSpPr>
        <p:spPr>
          <a:xfrm>
            <a:off x="4552162" y="1409328"/>
            <a:ext cx="57641" cy="70813"/>
          </a:xfrm>
          <a:custGeom>
            <a:avLst/>
            <a:gdLst/>
            <a:ahLst/>
            <a:cxnLst/>
            <a:rect l="l" t="t" r="r" b="b"/>
            <a:pathLst>
              <a:path w="1059" h="1301" extrusionOk="0">
                <a:moveTo>
                  <a:pt x="529" y="1"/>
                </a:moveTo>
                <a:lnTo>
                  <a:pt x="1" y="812"/>
                </a:lnTo>
                <a:lnTo>
                  <a:pt x="529" y="1300"/>
                </a:lnTo>
                <a:lnTo>
                  <a:pt x="1059" y="812"/>
                </a:lnTo>
                <a:lnTo>
                  <a:pt x="529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4" name="Google Shape;814;p19"/>
          <p:cNvSpPr/>
          <p:nvPr/>
        </p:nvSpPr>
        <p:spPr>
          <a:xfrm>
            <a:off x="4480151" y="1273961"/>
            <a:ext cx="39462" cy="59111"/>
          </a:xfrm>
          <a:custGeom>
            <a:avLst/>
            <a:gdLst/>
            <a:ahLst/>
            <a:cxnLst/>
            <a:rect l="l" t="t" r="r" b="b"/>
            <a:pathLst>
              <a:path w="725" h="1086" extrusionOk="0">
                <a:moveTo>
                  <a:pt x="362" y="0"/>
                </a:moveTo>
                <a:cubicBezTo>
                  <a:pt x="162" y="0"/>
                  <a:pt x="1" y="243"/>
                  <a:pt x="1" y="543"/>
                </a:cubicBezTo>
                <a:cubicBezTo>
                  <a:pt x="1" y="841"/>
                  <a:pt x="162" y="1085"/>
                  <a:pt x="362" y="1085"/>
                </a:cubicBezTo>
                <a:cubicBezTo>
                  <a:pt x="562" y="1085"/>
                  <a:pt x="724" y="841"/>
                  <a:pt x="724" y="543"/>
                </a:cubicBezTo>
                <a:cubicBezTo>
                  <a:pt x="724" y="243"/>
                  <a:pt x="564" y="1"/>
                  <a:pt x="362" y="0"/>
                </a:cubicBezTo>
                <a:close/>
              </a:path>
            </a:pathLst>
          </a:custGeom>
          <a:solidFill>
            <a:srgbClr val="F3F3F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5" name="Google Shape;815;p19"/>
          <p:cNvSpPr/>
          <p:nvPr/>
        </p:nvSpPr>
        <p:spPr>
          <a:xfrm>
            <a:off x="4683501" y="1273961"/>
            <a:ext cx="39462" cy="59111"/>
          </a:xfrm>
          <a:custGeom>
            <a:avLst/>
            <a:gdLst/>
            <a:ahLst/>
            <a:cxnLst/>
            <a:rect l="l" t="t" r="r" b="b"/>
            <a:pathLst>
              <a:path w="725" h="1086" extrusionOk="0">
                <a:moveTo>
                  <a:pt x="363" y="0"/>
                </a:moveTo>
                <a:cubicBezTo>
                  <a:pt x="163" y="0"/>
                  <a:pt x="0" y="243"/>
                  <a:pt x="0" y="543"/>
                </a:cubicBezTo>
                <a:cubicBezTo>
                  <a:pt x="0" y="841"/>
                  <a:pt x="163" y="1085"/>
                  <a:pt x="363" y="1085"/>
                </a:cubicBezTo>
                <a:cubicBezTo>
                  <a:pt x="562" y="1085"/>
                  <a:pt x="725" y="841"/>
                  <a:pt x="725" y="543"/>
                </a:cubicBezTo>
                <a:cubicBezTo>
                  <a:pt x="725" y="243"/>
                  <a:pt x="562" y="1"/>
                  <a:pt x="363" y="0"/>
                </a:cubicBezTo>
                <a:close/>
              </a:path>
            </a:pathLst>
          </a:custGeom>
          <a:solidFill>
            <a:srgbClr val="F3F3F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6" name="Google Shape;816;p19"/>
          <p:cNvSpPr/>
          <p:nvPr/>
        </p:nvSpPr>
        <p:spPr>
          <a:xfrm>
            <a:off x="4477811" y="1173701"/>
            <a:ext cx="206399" cy="258270"/>
          </a:xfrm>
          <a:custGeom>
            <a:avLst/>
            <a:gdLst/>
            <a:ahLst/>
            <a:cxnLst/>
            <a:rect l="l" t="t" r="r" b="b"/>
            <a:pathLst>
              <a:path w="3792" h="4745" extrusionOk="0">
                <a:moveTo>
                  <a:pt x="1898" y="1"/>
                </a:moveTo>
                <a:cubicBezTo>
                  <a:pt x="1897" y="1"/>
                  <a:pt x="1897" y="1"/>
                  <a:pt x="1896" y="1"/>
                </a:cubicBezTo>
                <a:cubicBezTo>
                  <a:pt x="850" y="1"/>
                  <a:pt x="1" y="585"/>
                  <a:pt x="1" y="1895"/>
                </a:cubicBezTo>
                <a:cubicBezTo>
                  <a:pt x="1" y="3204"/>
                  <a:pt x="849" y="4744"/>
                  <a:pt x="1896" y="4744"/>
                </a:cubicBezTo>
                <a:cubicBezTo>
                  <a:pt x="2942" y="4744"/>
                  <a:pt x="3792" y="3204"/>
                  <a:pt x="3792" y="1895"/>
                </a:cubicBezTo>
                <a:cubicBezTo>
                  <a:pt x="3792" y="585"/>
                  <a:pt x="2944" y="1"/>
                  <a:pt x="1898" y="1"/>
                </a:cubicBezTo>
                <a:close/>
              </a:path>
            </a:pathLst>
          </a:custGeom>
          <a:solidFill>
            <a:srgbClr val="F3F3F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7" name="Google Shape;817;p19"/>
          <p:cNvSpPr/>
          <p:nvPr/>
        </p:nvSpPr>
        <p:spPr>
          <a:xfrm>
            <a:off x="4664613" y="1300250"/>
            <a:ext cx="29936" cy="17200"/>
          </a:xfrm>
          <a:custGeom>
            <a:avLst/>
            <a:gdLst/>
            <a:ahLst/>
            <a:cxnLst/>
            <a:rect l="l" t="t" r="r" b="b"/>
            <a:pathLst>
              <a:path w="550" h="316" extrusionOk="0">
                <a:moveTo>
                  <a:pt x="550" y="0"/>
                </a:moveTo>
                <a:lnTo>
                  <a:pt x="1" y="120"/>
                </a:lnTo>
                <a:lnTo>
                  <a:pt x="1" y="316"/>
                </a:lnTo>
                <a:lnTo>
                  <a:pt x="550" y="195"/>
                </a:lnTo>
                <a:lnTo>
                  <a:pt x="55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8" name="Google Shape;818;p19"/>
          <p:cNvSpPr/>
          <p:nvPr/>
        </p:nvSpPr>
        <p:spPr>
          <a:xfrm>
            <a:off x="4505515" y="1300250"/>
            <a:ext cx="29882" cy="17200"/>
          </a:xfrm>
          <a:custGeom>
            <a:avLst/>
            <a:gdLst/>
            <a:ahLst/>
            <a:cxnLst/>
            <a:rect l="l" t="t" r="r" b="b"/>
            <a:pathLst>
              <a:path w="549" h="316" extrusionOk="0">
                <a:moveTo>
                  <a:pt x="0" y="0"/>
                </a:moveTo>
                <a:lnTo>
                  <a:pt x="0" y="195"/>
                </a:lnTo>
                <a:lnTo>
                  <a:pt x="549" y="316"/>
                </a:lnTo>
                <a:lnTo>
                  <a:pt x="549" y="12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9" name="Google Shape;819;p19"/>
          <p:cNvSpPr/>
          <p:nvPr/>
        </p:nvSpPr>
        <p:spPr>
          <a:xfrm>
            <a:off x="4661565" y="1160474"/>
            <a:ext cx="92422" cy="165903"/>
          </a:xfrm>
          <a:custGeom>
            <a:avLst/>
            <a:gdLst/>
            <a:ahLst/>
            <a:cxnLst/>
            <a:rect l="l" t="t" r="r" b="b"/>
            <a:pathLst>
              <a:path w="1698" h="3048" extrusionOk="0">
                <a:moveTo>
                  <a:pt x="77" y="0"/>
                </a:moveTo>
                <a:lnTo>
                  <a:pt x="0" y="755"/>
                </a:lnTo>
                <a:cubicBezTo>
                  <a:pt x="3" y="755"/>
                  <a:pt x="6" y="755"/>
                  <a:pt x="9" y="755"/>
                </a:cubicBezTo>
                <a:cubicBezTo>
                  <a:pt x="220" y="755"/>
                  <a:pt x="599" y="1113"/>
                  <a:pt x="599" y="1478"/>
                </a:cubicBezTo>
                <a:cubicBezTo>
                  <a:pt x="599" y="1847"/>
                  <a:pt x="525" y="2018"/>
                  <a:pt x="525" y="2198"/>
                </a:cubicBezTo>
                <a:lnTo>
                  <a:pt x="525" y="3047"/>
                </a:lnTo>
                <a:lnTo>
                  <a:pt x="675" y="3047"/>
                </a:lnTo>
                <a:cubicBezTo>
                  <a:pt x="675" y="2363"/>
                  <a:pt x="1044" y="2338"/>
                  <a:pt x="1071" y="2338"/>
                </a:cubicBezTo>
                <a:cubicBezTo>
                  <a:pt x="1072" y="2338"/>
                  <a:pt x="1073" y="2338"/>
                  <a:pt x="1073" y="2338"/>
                </a:cubicBezTo>
                <a:cubicBezTo>
                  <a:pt x="1698" y="511"/>
                  <a:pt x="77" y="0"/>
                  <a:pt x="77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0" name="Google Shape;820;p19"/>
          <p:cNvSpPr/>
          <p:nvPr/>
        </p:nvSpPr>
        <p:spPr>
          <a:xfrm>
            <a:off x="4462516" y="1129722"/>
            <a:ext cx="203786" cy="196656"/>
          </a:xfrm>
          <a:custGeom>
            <a:avLst/>
            <a:gdLst/>
            <a:ahLst/>
            <a:cxnLst/>
            <a:rect l="l" t="t" r="r" b="b"/>
            <a:pathLst>
              <a:path w="3744" h="3613" extrusionOk="0">
                <a:moveTo>
                  <a:pt x="2457" y="1"/>
                </a:moveTo>
                <a:cubicBezTo>
                  <a:pt x="2383" y="1"/>
                  <a:pt x="2305" y="3"/>
                  <a:pt x="2222" y="8"/>
                </a:cubicBezTo>
                <a:cubicBezTo>
                  <a:pt x="1206" y="64"/>
                  <a:pt x="574" y="620"/>
                  <a:pt x="325" y="1137"/>
                </a:cubicBezTo>
                <a:cubicBezTo>
                  <a:pt x="0" y="1806"/>
                  <a:pt x="276" y="2598"/>
                  <a:pt x="378" y="2902"/>
                </a:cubicBezTo>
                <a:cubicBezTo>
                  <a:pt x="378" y="2902"/>
                  <a:pt x="707" y="2902"/>
                  <a:pt x="707" y="3612"/>
                </a:cubicBezTo>
                <a:lnTo>
                  <a:pt x="857" y="3612"/>
                </a:lnTo>
                <a:lnTo>
                  <a:pt x="857" y="2763"/>
                </a:lnTo>
                <a:cubicBezTo>
                  <a:pt x="857" y="2737"/>
                  <a:pt x="856" y="2711"/>
                  <a:pt x="853" y="2683"/>
                </a:cubicBezTo>
                <a:cubicBezTo>
                  <a:pt x="852" y="2670"/>
                  <a:pt x="849" y="2656"/>
                  <a:pt x="848" y="2640"/>
                </a:cubicBezTo>
                <a:cubicBezTo>
                  <a:pt x="845" y="2616"/>
                  <a:pt x="841" y="2590"/>
                  <a:pt x="837" y="2564"/>
                </a:cubicBezTo>
                <a:cubicBezTo>
                  <a:pt x="830" y="2498"/>
                  <a:pt x="816" y="2396"/>
                  <a:pt x="793" y="2236"/>
                </a:cubicBezTo>
                <a:lnTo>
                  <a:pt x="793" y="2235"/>
                </a:lnTo>
                <a:cubicBezTo>
                  <a:pt x="757" y="1956"/>
                  <a:pt x="1144" y="1924"/>
                  <a:pt x="1724" y="1924"/>
                </a:cubicBezTo>
                <a:cubicBezTo>
                  <a:pt x="1900" y="1924"/>
                  <a:pt x="2093" y="1927"/>
                  <a:pt x="2297" y="1927"/>
                </a:cubicBezTo>
                <a:cubicBezTo>
                  <a:pt x="2397" y="1927"/>
                  <a:pt x="2499" y="1926"/>
                  <a:pt x="2602" y="1924"/>
                </a:cubicBezTo>
                <a:cubicBezTo>
                  <a:pt x="3630" y="1903"/>
                  <a:pt x="3675" y="1324"/>
                  <a:pt x="3675" y="1324"/>
                </a:cubicBezTo>
                <a:lnTo>
                  <a:pt x="3743" y="564"/>
                </a:lnTo>
                <a:cubicBezTo>
                  <a:pt x="3743" y="564"/>
                  <a:pt x="3652" y="1"/>
                  <a:pt x="2457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1" name="Google Shape;821;p19"/>
          <p:cNvSpPr/>
          <p:nvPr/>
        </p:nvSpPr>
        <p:spPr>
          <a:xfrm>
            <a:off x="4574260" y="1309177"/>
            <a:ext cx="49749" cy="9961"/>
          </a:xfrm>
          <a:custGeom>
            <a:avLst/>
            <a:gdLst/>
            <a:ahLst/>
            <a:cxnLst/>
            <a:rect l="l" t="t" r="r" b="b"/>
            <a:pathLst>
              <a:path w="914" h="183" extrusionOk="0">
                <a:moveTo>
                  <a:pt x="1" y="0"/>
                </a:moveTo>
                <a:lnTo>
                  <a:pt x="1" y="182"/>
                </a:lnTo>
                <a:lnTo>
                  <a:pt x="914" y="182"/>
                </a:lnTo>
                <a:lnTo>
                  <a:pt x="914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2" name="Google Shape;822;p19"/>
          <p:cNvSpPr/>
          <p:nvPr/>
        </p:nvSpPr>
        <p:spPr>
          <a:xfrm>
            <a:off x="4501760" y="1279349"/>
            <a:ext cx="67820" cy="67874"/>
          </a:xfrm>
          <a:custGeom>
            <a:avLst/>
            <a:gdLst/>
            <a:ahLst/>
            <a:cxnLst/>
            <a:rect l="l" t="t" r="r" b="b"/>
            <a:pathLst>
              <a:path w="1246" h="1247" extrusionOk="0">
                <a:moveTo>
                  <a:pt x="624" y="1"/>
                </a:moveTo>
                <a:cubicBezTo>
                  <a:pt x="279" y="1"/>
                  <a:pt x="1" y="280"/>
                  <a:pt x="1" y="624"/>
                </a:cubicBezTo>
                <a:cubicBezTo>
                  <a:pt x="1" y="968"/>
                  <a:pt x="279" y="1247"/>
                  <a:pt x="624" y="1247"/>
                </a:cubicBezTo>
                <a:cubicBezTo>
                  <a:pt x="968" y="1247"/>
                  <a:pt x="1246" y="968"/>
                  <a:pt x="1246" y="624"/>
                </a:cubicBezTo>
                <a:cubicBezTo>
                  <a:pt x="1246" y="280"/>
                  <a:pt x="969" y="1"/>
                  <a:pt x="624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3" name="Google Shape;823;p19"/>
          <p:cNvSpPr/>
          <p:nvPr/>
        </p:nvSpPr>
        <p:spPr>
          <a:xfrm>
            <a:off x="4592277" y="1279349"/>
            <a:ext cx="67820" cy="67874"/>
          </a:xfrm>
          <a:custGeom>
            <a:avLst/>
            <a:gdLst/>
            <a:ahLst/>
            <a:cxnLst/>
            <a:rect l="l" t="t" r="r" b="b"/>
            <a:pathLst>
              <a:path w="1246" h="1247" extrusionOk="0">
                <a:moveTo>
                  <a:pt x="623" y="1"/>
                </a:moveTo>
                <a:cubicBezTo>
                  <a:pt x="279" y="1"/>
                  <a:pt x="0" y="280"/>
                  <a:pt x="0" y="624"/>
                </a:cubicBezTo>
                <a:cubicBezTo>
                  <a:pt x="0" y="968"/>
                  <a:pt x="279" y="1247"/>
                  <a:pt x="623" y="1247"/>
                </a:cubicBezTo>
                <a:cubicBezTo>
                  <a:pt x="967" y="1247"/>
                  <a:pt x="1246" y="968"/>
                  <a:pt x="1246" y="624"/>
                </a:cubicBezTo>
                <a:cubicBezTo>
                  <a:pt x="1246" y="280"/>
                  <a:pt x="967" y="1"/>
                  <a:pt x="623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4" name="Google Shape;824;p19"/>
          <p:cNvSpPr/>
          <p:nvPr/>
        </p:nvSpPr>
        <p:spPr>
          <a:xfrm>
            <a:off x="4592277" y="1279349"/>
            <a:ext cx="67820" cy="67874"/>
          </a:xfrm>
          <a:custGeom>
            <a:avLst/>
            <a:gdLst/>
            <a:ahLst/>
            <a:cxnLst/>
            <a:rect l="l" t="t" r="r" b="b"/>
            <a:pathLst>
              <a:path w="1246" h="1247" extrusionOk="0">
                <a:moveTo>
                  <a:pt x="623" y="1"/>
                </a:moveTo>
                <a:cubicBezTo>
                  <a:pt x="279" y="1"/>
                  <a:pt x="0" y="280"/>
                  <a:pt x="0" y="624"/>
                </a:cubicBezTo>
                <a:cubicBezTo>
                  <a:pt x="0" y="968"/>
                  <a:pt x="279" y="1247"/>
                  <a:pt x="623" y="1247"/>
                </a:cubicBezTo>
                <a:cubicBezTo>
                  <a:pt x="967" y="1247"/>
                  <a:pt x="1246" y="968"/>
                  <a:pt x="1246" y="624"/>
                </a:cubicBezTo>
                <a:cubicBezTo>
                  <a:pt x="1246" y="280"/>
                  <a:pt x="967" y="1"/>
                  <a:pt x="623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5" name="Google Shape;825;p19"/>
          <p:cNvSpPr/>
          <p:nvPr/>
        </p:nvSpPr>
        <p:spPr>
          <a:xfrm>
            <a:off x="4665267" y="1584429"/>
            <a:ext cx="69997" cy="35488"/>
          </a:xfrm>
          <a:custGeom>
            <a:avLst/>
            <a:gdLst/>
            <a:ahLst/>
            <a:cxnLst/>
            <a:rect l="l" t="t" r="r" b="b"/>
            <a:pathLst>
              <a:path w="1286" h="652" extrusionOk="0">
                <a:moveTo>
                  <a:pt x="1" y="1"/>
                </a:moveTo>
                <a:lnTo>
                  <a:pt x="1" y="651"/>
                </a:lnTo>
                <a:lnTo>
                  <a:pt x="1286" y="651"/>
                </a:lnTo>
                <a:lnTo>
                  <a:pt x="1286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6" name="Google Shape;826;p19"/>
          <p:cNvSpPr/>
          <p:nvPr/>
        </p:nvSpPr>
        <p:spPr>
          <a:xfrm>
            <a:off x="4665267" y="1584429"/>
            <a:ext cx="69997" cy="10723"/>
          </a:xfrm>
          <a:custGeom>
            <a:avLst/>
            <a:gdLst/>
            <a:ahLst/>
            <a:cxnLst/>
            <a:rect l="l" t="t" r="r" b="b"/>
            <a:pathLst>
              <a:path w="1286" h="197" extrusionOk="0">
                <a:moveTo>
                  <a:pt x="1" y="1"/>
                </a:moveTo>
                <a:lnTo>
                  <a:pt x="1" y="196"/>
                </a:lnTo>
                <a:lnTo>
                  <a:pt x="1286" y="196"/>
                </a:lnTo>
                <a:lnTo>
                  <a:pt x="1286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7" name="Google Shape;827;p19"/>
          <p:cNvSpPr/>
          <p:nvPr/>
        </p:nvSpPr>
        <p:spPr>
          <a:xfrm>
            <a:off x="4444228" y="1579530"/>
            <a:ext cx="46265" cy="46211"/>
          </a:xfrm>
          <a:custGeom>
            <a:avLst/>
            <a:gdLst/>
            <a:ahLst/>
            <a:cxnLst/>
            <a:rect l="l" t="t" r="r" b="b"/>
            <a:pathLst>
              <a:path w="850" h="849" extrusionOk="0">
                <a:moveTo>
                  <a:pt x="301" y="1"/>
                </a:moveTo>
                <a:lnTo>
                  <a:pt x="301" y="299"/>
                </a:lnTo>
                <a:lnTo>
                  <a:pt x="1" y="299"/>
                </a:lnTo>
                <a:lnTo>
                  <a:pt x="1" y="551"/>
                </a:lnTo>
                <a:lnTo>
                  <a:pt x="301" y="551"/>
                </a:lnTo>
                <a:lnTo>
                  <a:pt x="301" y="849"/>
                </a:lnTo>
                <a:lnTo>
                  <a:pt x="551" y="849"/>
                </a:lnTo>
                <a:lnTo>
                  <a:pt x="551" y="551"/>
                </a:lnTo>
                <a:lnTo>
                  <a:pt x="850" y="551"/>
                </a:lnTo>
                <a:lnTo>
                  <a:pt x="850" y="299"/>
                </a:lnTo>
                <a:lnTo>
                  <a:pt x="551" y="299"/>
                </a:lnTo>
                <a:lnTo>
                  <a:pt x="551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8" name="Google Shape;828;p19"/>
          <p:cNvSpPr/>
          <p:nvPr/>
        </p:nvSpPr>
        <p:spPr>
          <a:xfrm>
            <a:off x="4520864" y="1279349"/>
            <a:ext cx="57968" cy="57750"/>
          </a:xfrm>
          <a:custGeom>
            <a:avLst/>
            <a:gdLst/>
            <a:ahLst/>
            <a:cxnLst/>
            <a:rect l="l" t="t" r="r" b="b"/>
            <a:pathLst>
              <a:path w="1065" h="1061" extrusionOk="0">
                <a:moveTo>
                  <a:pt x="624" y="1"/>
                </a:moveTo>
                <a:cubicBezTo>
                  <a:pt x="279" y="1"/>
                  <a:pt x="1" y="280"/>
                  <a:pt x="1" y="624"/>
                </a:cubicBezTo>
                <a:cubicBezTo>
                  <a:pt x="1" y="794"/>
                  <a:pt x="70" y="949"/>
                  <a:pt x="180" y="1061"/>
                </a:cubicBezTo>
                <a:lnTo>
                  <a:pt x="1065" y="185"/>
                </a:lnTo>
                <a:cubicBezTo>
                  <a:pt x="952" y="71"/>
                  <a:pt x="797" y="1"/>
                  <a:pt x="624" y="1"/>
                </a:cubicBezTo>
                <a:close/>
              </a:path>
            </a:pathLst>
          </a:custGeom>
          <a:solidFill>
            <a:srgbClr val="A8E8EB">
              <a:alpha val="2667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9" name="Google Shape;829;p19"/>
          <p:cNvSpPr/>
          <p:nvPr/>
        </p:nvSpPr>
        <p:spPr>
          <a:xfrm>
            <a:off x="4611327" y="1279349"/>
            <a:ext cx="58022" cy="57750"/>
          </a:xfrm>
          <a:custGeom>
            <a:avLst/>
            <a:gdLst/>
            <a:ahLst/>
            <a:cxnLst/>
            <a:rect l="l" t="t" r="r" b="b"/>
            <a:pathLst>
              <a:path w="1066" h="1061" extrusionOk="0">
                <a:moveTo>
                  <a:pt x="623" y="1"/>
                </a:moveTo>
                <a:cubicBezTo>
                  <a:pt x="279" y="1"/>
                  <a:pt x="0" y="280"/>
                  <a:pt x="0" y="624"/>
                </a:cubicBezTo>
                <a:cubicBezTo>
                  <a:pt x="0" y="794"/>
                  <a:pt x="69" y="949"/>
                  <a:pt x="180" y="1061"/>
                </a:cubicBezTo>
                <a:lnTo>
                  <a:pt x="1065" y="185"/>
                </a:lnTo>
                <a:cubicBezTo>
                  <a:pt x="953" y="72"/>
                  <a:pt x="797" y="1"/>
                  <a:pt x="623" y="1"/>
                </a:cubicBezTo>
                <a:close/>
              </a:path>
            </a:pathLst>
          </a:custGeom>
          <a:solidFill>
            <a:srgbClr val="A8E8EB">
              <a:alpha val="2667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0" name="Google Shape;830;p19"/>
          <p:cNvSpPr/>
          <p:nvPr/>
        </p:nvSpPr>
        <p:spPr>
          <a:xfrm>
            <a:off x="4499311" y="1276846"/>
            <a:ext cx="72882" cy="72882"/>
          </a:xfrm>
          <a:custGeom>
            <a:avLst/>
            <a:gdLst/>
            <a:ahLst/>
            <a:cxnLst/>
            <a:rect l="l" t="t" r="r" b="b"/>
            <a:pathLst>
              <a:path w="1339" h="1339" extrusionOk="0">
                <a:moveTo>
                  <a:pt x="670" y="95"/>
                </a:moveTo>
                <a:cubicBezTo>
                  <a:pt x="987" y="95"/>
                  <a:pt x="1245" y="353"/>
                  <a:pt x="1247" y="671"/>
                </a:cubicBezTo>
                <a:cubicBezTo>
                  <a:pt x="1247" y="990"/>
                  <a:pt x="987" y="1248"/>
                  <a:pt x="670" y="1248"/>
                </a:cubicBezTo>
                <a:cubicBezTo>
                  <a:pt x="351" y="1248"/>
                  <a:pt x="93" y="988"/>
                  <a:pt x="93" y="671"/>
                </a:cubicBezTo>
                <a:cubicBezTo>
                  <a:pt x="93" y="353"/>
                  <a:pt x="353" y="95"/>
                  <a:pt x="670" y="95"/>
                </a:cubicBezTo>
                <a:close/>
                <a:moveTo>
                  <a:pt x="670" y="1"/>
                </a:moveTo>
                <a:cubicBezTo>
                  <a:pt x="301" y="1"/>
                  <a:pt x="1" y="301"/>
                  <a:pt x="1" y="670"/>
                </a:cubicBezTo>
                <a:cubicBezTo>
                  <a:pt x="1" y="1038"/>
                  <a:pt x="301" y="1339"/>
                  <a:pt x="670" y="1339"/>
                </a:cubicBezTo>
                <a:cubicBezTo>
                  <a:pt x="1038" y="1339"/>
                  <a:pt x="1339" y="1039"/>
                  <a:pt x="1339" y="670"/>
                </a:cubicBezTo>
                <a:cubicBezTo>
                  <a:pt x="1339" y="301"/>
                  <a:pt x="1038" y="1"/>
                  <a:pt x="670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1" name="Google Shape;831;p19"/>
          <p:cNvSpPr/>
          <p:nvPr/>
        </p:nvSpPr>
        <p:spPr>
          <a:xfrm>
            <a:off x="4589773" y="1276846"/>
            <a:ext cx="72827" cy="72882"/>
          </a:xfrm>
          <a:custGeom>
            <a:avLst/>
            <a:gdLst/>
            <a:ahLst/>
            <a:cxnLst/>
            <a:rect l="l" t="t" r="r" b="b"/>
            <a:pathLst>
              <a:path w="1338" h="1339" extrusionOk="0">
                <a:moveTo>
                  <a:pt x="669" y="95"/>
                </a:moveTo>
                <a:cubicBezTo>
                  <a:pt x="988" y="95"/>
                  <a:pt x="1246" y="353"/>
                  <a:pt x="1246" y="671"/>
                </a:cubicBezTo>
                <a:cubicBezTo>
                  <a:pt x="1246" y="990"/>
                  <a:pt x="987" y="1248"/>
                  <a:pt x="669" y="1248"/>
                </a:cubicBezTo>
                <a:cubicBezTo>
                  <a:pt x="350" y="1248"/>
                  <a:pt x="92" y="988"/>
                  <a:pt x="92" y="671"/>
                </a:cubicBezTo>
                <a:cubicBezTo>
                  <a:pt x="92" y="353"/>
                  <a:pt x="352" y="95"/>
                  <a:pt x="669" y="95"/>
                </a:cubicBezTo>
                <a:close/>
                <a:moveTo>
                  <a:pt x="669" y="1"/>
                </a:moveTo>
                <a:cubicBezTo>
                  <a:pt x="301" y="1"/>
                  <a:pt x="0" y="301"/>
                  <a:pt x="0" y="670"/>
                </a:cubicBezTo>
                <a:cubicBezTo>
                  <a:pt x="0" y="1038"/>
                  <a:pt x="301" y="1339"/>
                  <a:pt x="669" y="1339"/>
                </a:cubicBezTo>
                <a:cubicBezTo>
                  <a:pt x="1039" y="1339"/>
                  <a:pt x="1338" y="1039"/>
                  <a:pt x="1338" y="670"/>
                </a:cubicBezTo>
                <a:cubicBezTo>
                  <a:pt x="1338" y="301"/>
                  <a:pt x="1038" y="1"/>
                  <a:pt x="669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2" name="Google Shape;832;p19"/>
          <p:cNvSpPr/>
          <p:nvPr/>
        </p:nvSpPr>
        <p:spPr>
          <a:xfrm>
            <a:off x="4218670" y="990000"/>
            <a:ext cx="724518" cy="724463"/>
          </a:xfrm>
          <a:custGeom>
            <a:avLst/>
            <a:gdLst/>
            <a:ahLst/>
            <a:cxnLst/>
            <a:rect l="l" t="t" r="r" b="b"/>
            <a:pathLst>
              <a:path w="13311" h="13310" extrusionOk="0">
                <a:moveTo>
                  <a:pt x="6656" y="757"/>
                </a:moveTo>
                <a:cubicBezTo>
                  <a:pt x="9908" y="757"/>
                  <a:pt x="12552" y="3402"/>
                  <a:pt x="12552" y="6655"/>
                </a:cubicBezTo>
                <a:cubicBezTo>
                  <a:pt x="12552" y="9907"/>
                  <a:pt x="9908" y="12552"/>
                  <a:pt x="6656" y="12552"/>
                </a:cubicBezTo>
                <a:cubicBezTo>
                  <a:pt x="3403" y="12552"/>
                  <a:pt x="758" y="9907"/>
                  <a:pt x="758" y="6655"/>
                </a:cubicBezTo>
                <a:cubicBezTo>
                  <a:pt x="758" y="3402"/>
                  <a:pt x="3405" y="757"/>
                  <a:pt x="6656" y="757"/>
                </a:cubicBezTo>
                <a:close/>
                <a:moveTo>
                  <a:pt x="6656" y="0"/>
                </a:moveTo>
                <a:cubicBezTo>
                  <a:pt x="2986" y="0"/>
                  <a:pt x="1" y="2985"/>
                  <a:pt x="1" y="6655"/>
                </a:cubicBezTo>
                <a:cubicBezTo>
                  <a:pt x="1" y="10324"/>
                  <a:pt x="2986" y="13310"/>
                  <a:pt x="6656" y="13310"/>
                </a:cubicBezTo>
                <a:cubicBezTo>
                  <a:pt x="10327" y="13310"/>
                  <a:pt x="13310" y="10324"/>
                  <a:pt x="13310" y="6655"/>
                </a:cubicBezTo>
                <a:cubicBezTo>
                  <a:pt x="13310" y="2986"/>
                  <a:pt x="10325" y="0"/>
                  <a:pt x="6656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3" name="Google Shape;833;p19"/>
          <p:cNvSpPr txBox="1"/>
          <p:nvPr/>
        </p:nvSpPr>
        <p:spPr>
          <a:xfrm>
            <a:off x="311700" y="2926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b="1" dirty="0">
                <a:latin typeface="Fira Sans"/>
                <a:ea typeface="Fira Sans"/>
                <a:cs typeface="Fira Sans"/>
                <a:sym typeface="Fira Sans"/>
              </a:rPr>
              <a:t>THANKS!</a:t>
            </a:r>
            <a:endParaRPr sz="2800" b="1" dirty="0">
              <a:solidFill>
                <a:srgbClr val="000000"/>
              </a:solidFill>
              <a:latin typeface="Fira Sans"/>
              <a:ea typeface="Fira Sans"/>
              <a:cs typeface="Fira Sans"/>
              <a:sym typeface="Fira Sans"/>
            </a:endParaRPr>
          </a:p>
        </p:txBody>
      </p:sp>
      <p:grpSp>
        <p:nvGrpSpPr>
          <p:cNvPr id="834" name="Google Shape;834;p19"/>
          <p:cNvGrpSpPr/>
          <p:nvPr/>
        </p:nvGrpSpPr>
        <p:grpSpPr>
          <a:xfrm>
            <a:off x="5651886" y="3123254"/>
            <a:ext cx="718407" cy="718441"/>
            <a:chOff x="1484950" y="2202000"/>
            <a:chExt cx="332750" cy="332750"/>
          </a:xfrm>
        </p:grpSpPr>
        <p:sp>
          <p:nvSpPr>
            <p:cNvPr id="835" name="Google Shape;835;p19"/>
            <p:cNvSpPr/>
            <p:nvPr/>
          </p:nvSpPr>
          <p:spPr>
            <a:xfrm>
              <a:off x="1543875" y="2278875"/>
              <a:ext cx="4200" cy="69325"/>
            </a:xfrm>
            <a:custGeom>
              <a:avLst/>
              <a:gdLst/>
              <a:ahLst/>
              <a:cxnLst/>
              <a:rect l="l" t="t" r="r" b="b"/>
              <a:pathLst>
                <a:path w="168" h="2773" extrusionOk="0">
                  <a:moveTo>
                    <a:pt x="84" y="1"/>
                  </a:moveTo>
                  <a:cubicBezTo>
                    <a:pt x="38" y="1"/>
                    <a:pt x="1" y="37"/>
                    <a:pt x="1" y="81"/>
                  </a:cubicBezTo>
                  <a:lnTo>
                    <a:pt x="1" y="2694"/>
                  </a:lnTo>
                  <a:cubicBezTo>
                    <a:pt x="1" y="2737"/>
                    <a:pt x="38" y="2773"/>
                    <a:pt x="84" y="2773"/>
                  </a:cubicBezTo>
                  <a:cubicBezTo>
                    <a:pt x="130" y="2773"/>
                    <a:pt x="168" y="2737"/>
                    <a:pt x="168" y="2694"/>
                  </a:cubicBezTo>
                  <a:lnTo>
                    <a:pt x="168" y="81"/>
                  </a:lnTo>
                  <a:cubicBezTo>
                    <a:pt x="168" y="37"/>
                    <a:pt x="130" y="1"/>
                    <a:pt x="84" y="1"/>
                  </a:cubicBezTo>
                  <a:close/>
                </a:path>
              </a:pathLst>
            </a:custGeom>
            <a:solidFill>
              <a:srgbClr val="9C541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6" name="Google Shape;836;p19"/>
            <p:cNvSpPr/>
            <p:nvPr/>
          </p:nvSpPr>
          <p:spPr>
            <a:xfrm>
              <a:off x="1591175" y="2398400"/>
              <a:ext cx="5000" cy="61200"/>
            </a:xfrm>
            <a:custGeom>
              <a:avLst/>
              <a:gdLst/>
              <a:ahLst/>
              <a:cxnLst/>
              <a:rect l="l" t="t" r="r" b="b"/>
              <a:pathLst>
                <a:path w="200" h="2448" extrusionOk="0">
                  <a:moveTo>
                    <a:pt x="1" y="0"/>
                  </a:moveTo>
                  <a:lnTo>
                    <a:pt x="1" y="2448"/>
                  </a:lnTo>
                  <a:lnTo>
                    <a:pt x="199" y="2448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rgbClr val="89979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7" name="Google Shape;837;p19"/>
            <p:cNvSpPr/>
            <p:nvPr/>
          </p:nvSpPr>
          <p:spPr>
            <a:xfrm>
              <a:off x="1494400" y="2211425"/>
              <a:ext cx="313850" cy="313825"/>
            </a:xfrm>
            <a:custGeom>
              <a:avLst/>
              <a:gdLst/>
              <a:ahLst/>
              <a:cxnLst/>
              <a:rect l="l" t="t" r="r" b="b"/>
              <a:pathLst>
                <a:path w="12554" h="12553" extrusionOk="0">
                  <a:moveTo>
                    <a:pt x="6277" y="1"/>
                  </a:moveTo>
                  <a:cubicBezTo>
                    <a:pt x="4612" y="1"/>
                    <a:pt x="3016" y="662"/>
                    <a:pt x="1840" y="1838"/>
                  </a:cubicBezTo>
                  <a:cubicBezTo>
                    <a:pt x="662" y="3016"/>
                    <a:pt x="1" y="4612"/>
                    <a:pt x="1" y="6277"/>
                  </a:cubicBezTo>
                  <a:cubicBezTo>
                    <a:pt x="1" y="7941"/>
                    <a:pt x="662" y="9537"/>
                    <a:pt x="1840" y="10715"/>
                  </a:cubicBezTo>
                  <a:cubicBezTo>
                    <a:pt x="3016" y="11891"/>
                    <a:pt x="4612" y="12552"/>
                    <a:pt x="6277" y="12552"/>
                  </a:cubicBezTo>
                  <a:cubicBezTo>
                    <a:pt x="7942" y="12552"/>
                    <a:pt x="9538" y="11891"/>
                    <a:pt x="10715" y="10715"/>
                  </a:cubicBezTo>
                  <a:cubicBezTo>
                    <a:pt x="11892" y="9537"/>
                    <a:pt x="12553" y="7941"/>
                    <a:pt x="12553" y="6277"/>
                  </a:cubicBezTo>
                  <a:cubicBezTo>
                    <a:pt x="12553" y="4612"/>
                    <a:pt x="11892" y="3016"/>
                    <a:pt x="10715" y="1838"/>
                  </a:cubicBezTo>
                  <a:cubicBezTo>
                    <a:pt x="9538" y="662"/>
                    <a:pt x="7942" y="1"/>
                    <a:pt x="6277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" name="Google Shape;838;p19"/>
            <p:cNvSpPr/>
            <p:nvPr/>
          </p:nvSpPr>
          <p:spPr>
            <a:xfrm>
              <a:off x="1484950" y="2202000"/>
              <a:ext cx="332750" cy="332750"/>
            </a:xfrm>
            <a:custGeom>
              <a:avLst/>
              <a:gdLst/>
              <a:ahLst/>
              <a:cxnLst/>
              <a:rect l="l" t="t" r="r" b="b"/>
              <a:pathLst>
                <a:path w="13310" h="13310" extrusionOk="0">
                  <a:moveTo>
                    <a:pt x="6655" y="757"/>
                  </a:moveTo>
                  <a:cubicBezTo>
                    <a:pt x="9906" y="757"/>
                    <a:pt x="12552" y="3402"/>
                    <a:pt x="12553" y="6655"/>
                  </a:cubicBezTo>
                  <a:cubicBezTo>
                    <a:pt x="12553" y="9906"/>
                    <a:pt x="9906" y="12551"/>
                    <a:pt x="6655" y="12551"/>
                  </a:cubicBezTo>
                  <a:cubicBezTo>
                    <a:pt x="3404" y="12551"/>
                    <a:pt x="760" y="9906"/>
                    <a:pt x="760" y="6655"/>
                  </a:cubicBezTo>
                  <a:cubicBezTo>
                    <a:pt x="760" y="3402"/>
                    <a:pt x="3404" y="757"/>
                    <a:pt x="6655" y="757"/>
                  </a:cubicBezTo>
                  <a:close/>
                  <a:moveTo>
                    <a:pt x="6655" y="0"/>
                  </a:moveTo>
                  <a:cubicBezTo>
                    <a:pt x="2986" y="0"/>
                    <a:pt x="0" y="2986"/>
                    <a:pt x="0" y="6655"/>
                  </a:cubicBezTo>
                  <a:cubicBezTo>
                    <a:pt x="0" y="10324"/>
                    <a:pt x="2986" y="13310"/>
                    <a:pt x="6655" y="13310"/>
                  </a:cubicBezTo>
                  <a:cubicBezTo>
                    <a:pt x="10324" y="13310"/>
                    <a:pt x="13310" y="10323"/>
                    <a:pt x="13310" y="6655"/>
                  </a:cubicBezTo>
                  <a:cubicBezTo>
                    <a:pt x="13310" y="2986"/>
                    <a:pt x="10324" y="0"/>
                    <a:pt x="665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" name="Google Shape;839;p19"/>
            <p:cNvSpPr/>
            <p:nvPr/>
          </p:nvSpPr>
          <p:spPr>
            <a:xfrm>
              <a:off x="1641850" y="2305600"/>
              <a:ext cx="16475" cy="40025"/>
            </a:xfrm>
            <a:custGeom>
              <a:avLst/>
              <a:gdLst/>
              <a:ahLst/>
              <a:cxnLst/>
              <a:rect l="l" t="t" r="r" b="b"/>
              <a:pathLst>
                <a:path w="659" h="1601" extrusionOk="0">
                  <a:moveTo>
                    <a:pt x="329" y="0"/>
                  </a:moveTo>
                  <a:cubicBezTo>
                    <a:pt x="148" y="0"/>
                    <a:pt x="1" y="148"/>
                    <a:pt x="1" y="330"/>
                  </a:cubicBezTo>
                  <a:lnTo>
                    <a:pt x="1" y="1272"/>
                  </a:lnTo>
                  <a:cubicBezTo>
                    <a:pt x="1" y="1453"/>
                    <a:pt x="148" y="1600"/>
                    <a:pt x="329" y="1600"/>
                  </a:cubicBezTo>
                  <a:cubicBezTo>
                    <a:pt x="511" y="1600"/>
                    <a:pt x="658" y="1453"/>
                    <a:pt x="658" y="1272"/>
                  </a:cubicBezTo>
                  <a:lnTo>
                    <a:pt x="658" y="330"/>
                  </a:lnTo>
                  <a:cubicBezTo>
                    <a:pt x="658" y="147"/>
                    <a:pt x="511" y="0"/>
                    <a:pt x="32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" name="Google Shape;840;p19"/>
            <p:cNvSpPr/>
            <p:nvPr/>
          </p:nvSpPr>
          <p:spPr>
            <a:xfrm>
              <a:off x="1648025" y="2279700"/>
              <a:ext cx="4100" cy="21925"/>
            </a:xfrm>
            <a:custGeom>
              <a:avLst/>
              <a:gdLst/>
              <a:ahLst/>
              <a:cxnLst/>
              <a:rect l="l" t="t" r="r" b="b"/>
              <a:pathLst>
                <a:path w="164" h="877" extrusionOk="0">
                  <a:moveTo>
                    <a:pt x="82" y="1"/>
                  </a:moveTo>
                  <a:cubicBezTo>
                    <a:pt x="38" y="1"/>
                    <a:pt x="0" y="36"/>
                    <a:pt x="0" y="82"/>
                  </a:cubicBezTo>
                  <a:lnTo>
                    <a:pt x="0" y="795"/>
                  </a:lnTo>
                  <a:cubicBezTo>
                    <a:pt x="0" y="840"/>
                    <a:pt x="36" y="876"/>
                    <a:pt x="82" y="876"/>
                  </a:cubicBezTo>
                  <a:cubicBezTo>
                    <a:pt x="127" y="876"/>
                    <a:pt x="164" y="841"/>
                    <a:pt x="164" y="795"/>
                  </a:cubicBezTo>
                  <a:lnTo>
                    <a:pt x="164" y="82"/>
                  </a:lnTo>
                  <a:cubicBezTo>
                    <a:pt x="164" y="37"/>
                    <a:pt x="128" y="1"/>
                    <a:pt x="8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1" name="Google Shape;841;p19"/>
            <p:cNvSpPr/>
            <p:nvPr/>
          </p:nvSpPr>
          <p:spPr>
            <a:xfrm>
              <a:off x="1620500" y="2288900"/>
              <a:ext cx="17125" cy="16750"/>
            </a:xfrm>
            <a:custGeom>
              <a:avLst/>
              <a:gdLst/>
              <a:ahLst/>
              <a:cxnLst/>
              <a:rect l="l" t="t" r="r" b="b"/>
              <a:pathLst>
                <a:path w="685" h="670" extrusionOk="0">
                  <a:moveTo>
                    <a:pt x="91" y="1"/>
                  </a:moveTo>
                  <a:cubicBezTo>
                    <a:pt x="70" y="1"/>
                    <a:pt x="48" y="9"/>
                    <a:pt x="32" y="24"/>
                  </a:cubicBezTo>
                  <a:cubicBezTo>
                    <a:pt x="0" y="57"/>
                    <a:pt x="0" y="109"/>
                    <a:pt x="32" y="141"/>
                  </a:cubicBezTo>
                  <a:lnTo>
                    <a:pt x="536" y="646"/>
                  </a:lnTo>
                  <a:cubicBezTo>
                    <a:pt x="552" y="661"/>
                    <a:pt x="573" y="669"/>
                    <a:pt x="594" y="669"/>
                  </a:cubicBezTo>
                  <a:cubicBezTo>
                    <a:pt x="615" y="669"/>
                    <a:pt x="637" y="661"/>
                    <a:pt x="653" y="646"/>
                  </a:cubicBezTo>
                  <a:cubicBezTo>
                    <a:pt x="685" y="613"/>
                    <a:pt x="685" y="561"/>
                    <a:pt x="653" y="529"/>
                  </a:cubicBezTo>
                  <a:lnTo>
                    <a:pt x="149" y="24"/>
                  </a:lnTo>
                  <a:cubicBezTo>
                    <a:pt x="133" y="9"/>
                    <a:pt x="112" y="1"/>
                    <a:pt x="9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" name="Google Shape;842;p19"/>
            <p:cNvSpPr/>
            <p:nvPr/>
          </p:nvSpPr>
          <p:spPr>
            <a:xfrm>
              <a:off x="1662525" y="2288900"/>
              <a:ext cx="17126" cy="16750"/>
            </a:xfrm>
            <a:custGeom>
              <a:avLst/>
              <a:gdLst/>
              <a:ahLst/>
              <a:cxnLst/>
              <a:rect l="l" t="t" r="r" b="b"/>
              <a:pathLst>
                <a:path w="684" h="670" extrusionOk="0">
                  <a:moveTo>
                    <a:pt x="594" y="1"/>
                  </a:moveTo>
                  <a:cubicBezTo>
                    <a:pt x="573" y="1"/>
                    <a:pt x="551" y="9"/>
                    <a:pt x="535" y="24"/>
                  </a:cubicBezTo>
                  <a:lnTo>
                    <a:pt x="32" y="529"/>
                  </a:lnTo>
                  <a:cubicBezTo>
                    <a:pt x="0" y="561"/>
                    <a:pt x="0" y="613"/>
                    <a:pt x="32" y="646"/>
                  </a:cubicBezTo>
                  <a:cubicBezTo>
                    <a:pt x="48" y="661"/>
                    <a:pt x="69" y="669"/>
                    <a:pt x="90" y="669"/>
                  </a:cubicBezTo>
                  <a:cubicBezTo>
                    <a:pt x="111" y="669"/>
                    <a:pt x="132" y="661"/>
                    <a:pt x="149" y="646"/>
                  </a:cubicBezTo>
                  <a:lnTo>
                    <a:pt x="652" y="141"/>
                  </a:lnTo>
                  <a:cubicBezTo>
                    <a:pt x="684" y="109"/>
                    <a:pt x="684" y="57"/>
                    <a:pt x="652" y="24"/>
                  </a:cubicBezTo>
                  <a:cubicBezTo>
                    <a:pt x="636" y="9"/>
                    <a:pt x="615" y="1"/>
                    <a:pt x="59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3" name="Google Shape;843;p19"/>
            <p:cNvSpPr/>
            <p:nvPr/>
          </p:nvSpPr>
          <p:spPr>
            <a:xfrm>
              <a:off x="1670750" y="2341100"/>
              <a:ext cx="83925" cy="70900"/>
            </a:xfrm>
            <a:custGeom>
              <a:avLst/>
              <a:gdLst/>
              <a:ahLst/>
              <a:cxnLst/>
              <a:rect l="l" t="t" r="r" b="b"/>
              <a:pathLst>
                <a:path w="3357" h="2836" extrusionOk="0">
                  <a:moveTo>
                    <a:pt x="1" y="0"/>
                  </a:moveTo>
                  <a:lnTo>
                    <a:pt x="1" y="2835"/>
                  </a:lnTo>
                  <a:lnTo>
                    <a:pt x="3357" y="2835"/>
                  </a:lnTo>
                  <a:lnTo>
                    <a:pt x="3357" y="1622"/>
                  </a:lnTo>
                  <a:lnTo>
                    <a:pt x="2330" y="1225"/>
                  </a:lnTo>
                  <a:lnTo>
                    <a:pt x="147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4" name="Google Shape;844;p19"/>
            <p:cNvSpPr/>
            <p:nvPr/>
          </p:nvSpPr>
          <p:spPr>
            <a:xfrm>
              <a:off x="1688150" y="2348800"/>
              <a:ext cx="30375" cy="22650"/>
            </a:xfrm>
            <a:custGeom>
              <a:avLst/>
              <a:gdLst/>
              <a:ahLst/>
              <a:cxnLst/>
              <a:rect l="l" t="t" r="r" b="b"/>
              <a:pathLst>
                <a:path w="1215" h="906" extrusionOk="0">
                  <a:moveTo>
                    <a:pt x="1" y="0"/>
                  </a:moveTo>
                  <a:lnTo>
                    <a:pt x="1" y="906"/>
                  </a:lnTo>
                  <a:lnTo>
                    <a:pt x="1214" y="906"/>
                  </a:lnTo>
                  <a:lnTo>
                    <a:pt x="607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5" name="Google Shape;845;p19"/>
            <p:cNvSpPr/>
            <p:nvPr/>
          </p:nvSpPr>
          <p:spPr>
            <a:xfrm>
              <a:off x="1556425" y="2323300"/>
              <a:ext cx="122975" cy="88650"/>
            </a:xfrm>
            <a:custGeom>
              <a:avLst/>
              <a:gdLst/>
              <a:ahLst/>
              <a:cxnLst/>
              <a:rect l="l" t="t" r="r" b="b"/>
              <a:pathLst>
                <a:path w="4919" h="3546" extrusionOk="0">
                  <a:moveTo>
                    <a:pt x="0" y="0"/>
                  </a:moveTo>
                  <a:lnTo>
                    <a:pt x="0" y="3545"/>
                  </a:lnTo>
                  <a:lnTo>
                    <a:pt x="4919" y="3545"/>
                  </a:lnTo>
                  <a:lnTo>
                    <a:pt x="4919" y="0"/>
                  </a:lnTo>
                  <a:close/>
                </a:path>
              </a:pathLst>
            </a:custGeom>
            <a:solidFill>
              <a:srgbClr val="FFFFFF"/>
            </a:solidFill>
            <a:ln w="9525" cap="flat" cmpd="sng">
              <a:solidFill>
                <a:schemeClr val="accent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6" name="Google Shape;846;p19"/>
            <p:cNvSpPr/>
            <p:nvPr/>
          </p:nvSpPr>
          <p:spPr>
            <a:xfrm>
              <a:off x="1556425" y="2377600"/>
              <a:ext cx="125250" cy="34375"/>
            </a:xfrm>
            <a:custGeom>
              <a:avLst/>
              <a:gdLst/>
              <a:ahLst/>
              <a:cxnLst/>
              <a:rect l="l" t="t" r="r" b="b"/>
              <a:pathLst>
                <a:path w="5010" h="1375" extrusionOk="0">
                  <a:moveTo>
                    <a:pt x="0" y="0"/>
                  </a:moveTo>
                  <a:lnTo>
                    <a:pt x="0" y="1374"/>
                  </a:lnTo>
                  <a:lnTo>
                    <a:pt x="5010" y="1374"/>
                  </a:lnTo>
                  <a:lnTo>
                    <a:pt x="501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7" name="Google Shape;847;p19"/>
            <p:cNvSpPr/>
            <p:nvPr/>
          </p:nvSpPr>
          <p:spPr>
            <a:xfrm>
              <a:off x="1580800" y="2389425"/>
              <a:ext cx="46625" cy="41100"/>
            </a:xfrm>
            <a:custGeom>
              <a:avLst/>
              <a:gdLst/>
              <a:ahLst/>
              <a:cxnLst/>
              <a:rect l="l" t="t" r="r" b="b"/>
              <a:pathLst>
                <a:path w="1865" h="1644" extrusionOk="0">
                  <a:moveTo>
                    <a:pt x="931" y="0"/>
                  </a:moveTo>
                  <a:cubicBezTo>
                    <a:pt x="826" y="0"/>
                    <a:pt x="719" y="21"/>
                    <a:pt x="616" y="63"/>
                  </a:cubicBezTo>
                  <a:cubicBezTo>
                    <a:pt x="198" y="238"/>
                    <a:pt x="0" y="718"/>
                    <a:pt x="174" y="1137"/>
                  </a:cubicBezTo>
                  <a:cubicBezTo>
                    <a:pt x="305" y="1453"/>
                    <a:pt x="611" y="1643"/>
                    <a:pt x="932" y="1643"/>
                  </a:cubicBezTo>
                  <a:cubicBezTo>
                    <a:pt x="1038" y="1643"/>
                    <a:pt x="1144" y="1623"/>
                    <a:pt x="1247" y="1580"/>
                  </a:cubicBezTo>
                  <a:cubicBezTo>
                    <a:pt x="1667" y="1405"/>
                    <a:pt x="1864" y="925"/>
                    <a:pt x="1691" y="506"/>
                  </a:cubicBezTo>
                  <a:cubicBezTo>
                    <a:pt x="1559" y="190"/>
                    <a:pt x="1253" y="0"/>
                    <a:pt x="931" y="0"/>
                  </a:cubicBezTo>
                  <a:close/>
                </a:path>
              </a:pathLst>
            </a:custGeom>
            <a:solidFill>
              <a:srgbClr val="3E454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8" name="Google Shape;848;p19"/>
            <p:cNvSpPr/>
            <p:nvPr/>
          </p:nvSpPr>
          <p:spPr>
            <a:xfrm>
              <a:off x="1593825" y="2399875"/>
              <a:ext cx="20475" cy="20500"/>
            </a:xfrm>
            <a:custGeom>
              <a:avLst/>
              <a:gdLst/>
              <a:ahLst/>
              <a:cxnLst/>
              <a:rect l="l" t="t" r="r" b="b"/>
              <a:pathLst>
                <a:path w="819" h="820" extrusionOk="0">
                  <a:moveTo>
                    <a:pt x="409" y="1"/>
                  </a:moveTo>
                  <a:cubicBezTo>
                    <a:pt x="183" y="1"/>
                    <a:pt x="0" y="184"/>
                    <a:pt x="0" y="410"/>
                  </a:cubicBezTo>
                  <a:cubicBezTo>
                    <a:pt x="0" y="637"/>
                    <a:pt x="183" y="819"/>
                    <a:pt x="409" y="819"/>
                  </a:cubicBezTo>
                  <a:cubicBezTo>
                    <a:pt x="636" y="819"/>
                    <a:pt x="819" y="637"/>
                    <a:pt x="819" y="410"/>
                  </a:cubicBezTo>
                  <a:cubicBezTo>
                    <a:pt x="819" y="184"/>
                    <a:pt x="636" y="1"/>
                    <a:pt x="409" y="1"/>
                  </a:cubicBezTo>
                  <a:close/>
                </a:path>
              </a:pathLst>
            </a:custGeom>
            <a:solidFill>
              <a:srgbClr val="C1D9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9" name="Google Shape;849;p19"/>
            <p:cNvSpPr/>
            <p:nvPr/>
          </p:nvSpPr>
          <p:spPr>
            <a:xfrm>
              <a:off x="1599225" y="2405275"/>
              <a:ext cx="9675" cy="9700"/>
            </a:xfrm>
            <a:custGeom>
              <a:avLst/>
              <a:gdLst/>
              <a:ahLst/>
              <a:cxnLst/>
              <a:rect l="l" t="t" r="r" b="b"/>
              <a:pathLst>
                <a:path w="387" h="388" extrusionOk="0">
                  <a:moveTo>
                    <a:pt x="193" y="0"/>
                  </a:moveTo>
                  <a:cubicBezTo>
                    <a:pt x="88" y="0"/>
                    <a:pt x="1" y="88"/>
                    <a:pt x="1" y="194"/>
                  </a:cubicBezTo>
                  <a:cubicBezTo>
                    <a:pt x="1" y="300"/>
                    <a:pt x="88" y="387"/>
                    <a:pt x="193" y="387"/>
                  </a:cubicBezTo>
                  <a:cubicBezTo>
                    <a:pt x="300" y="387"/>
                    <a:pt x="387" y="300"/>
                    <a:pt x="387" y="194"/>
                  </a:cubicBezTo>
                  <a:cubicBezTo>
                    <a:pt x="387" y="88"/>
                    <a:pt x="300" y="1"/>
                    <a:pt x="193" y="0"/>
                  </a:cubicBezTo>
                  <a:close/>
                </a:path>
              </a:pathLst>
            </a:custGeom>
            <a:solidFill>
              <a:srgbClr val="3E454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0" name="Google Shape;850;p19"/>
            <p:cNvSpPr/>
            <p:nvPr/>
          </p:nvSpPr>
          <p:spPr>
            <a:xfrm>
              <a:off x="1584850" y="2329600"/>
              <a:ext cx="38400" cy="38400"/>
            </a:xfrm>
            <a:custGeom>
              <a:avLst/>
              <a:gdLst/>
              <a:ahLst/>
              <a:cxnLst/>
              <a:rect l="l" t="t" r="r" b="b"/>
              <a:pathLst>
                <a:path w="1536" h="1536" extrusionOk="0">
                  <a:moveTo>
                    <a:pt x="768" y="1"/>
                  </a:moveTo>
                  <a:cubicBezTo>
                    <a:pt x="345" y="1"/>
                    <a:pt x="1" y="345"/>
                    <a:pt x="1" y="768"/>
                  </a:cubicBezTo>
                  <a:cubicBezTo>
                    <a:pt x="1" y="1193"/>
                    <a:pt x="346" y="1536"/>
                    <a:pt x="768" y="1536"/>
                  </a:cubicBezTo>
                  <a:cubicBezTo>
                    <a:pt x="1193" y="1536"/>
                    <a:pt x="1536" y="1192"/>
                    <a:pt x="1536" y="768"/>
                  </a:cubicBezTo>
                  <a:cubicBezTo>
                    <a:pt x="1536" y="345"/>
                    <a:pt x="1192" y="2"/>
                    <a:pt x="76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1" name="Google Shape;851;p19"/>
            <p:cNvSpPr/>
            <p:nvPr/>
          </p:nvSpPr>
          <p:spPr>
            <a:xfrm>
              <a:off x="1592575" y="2337300"/>
              <a:ext cx="22975" cy="23000"/>
            </a:xfrm>
            <a:custGeom>
              <a:avLst/>
              <a:gdLst/>
              <a:ahLst/>
              <a:cxnLst/>
              <a:rect l="l" t="t" r="r" b="b"/>
              <a:pathLst>
                <a:path w="919" h="920" extrusionOk="0">
                  <a:moveTo>
                    <a:pt x="308" y="1"/>
                  </a:moveTo>
                  <a:lnTo>
                    <a:pt x="308" y="309"/>
                  </a:lnTo>
                  <a:lnTo>
                    <a:pt x="1" y="309"/>
                  </a:lnTo>
                  <a:lnTo>
                    <a:pt x="1" y="613"/>
                  </a:lnTo>
                  <a:lnTo>
                    <a:pt x="308" y="613"/>
                  </a:lnTo>
                  <a:lnTo>
                    <a:pt x="308" y="920"/>
                  </a:lnTo>
                  <a:lnTo>
                    <a:pt x="611" y="920"/>
                  </a:lnTo>
                  <a:lnTo>
                    <a:pt x="611" y="613"/>
                  </a:lnTo>
                  <a:lnTo>
                    <a:pt x="919" y="613"/>
                  </a:lnTo>
                  <a:lnTo>
                    <a:pt x="919" y="309"/>
                  </a:lnTo>
                  <a:lnTo>
                    <a:pt x="611" y="309"/>
                  </a:lnTo>
                  <a:lnTo>
                    <a:pt x="611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2" name="Google Shape;852;p19"/>
            <p:cNvSpPr/>
            <p:nvPr/>
          </p:nvSpPr>
          <p:spPr>
            <a:xfrm>
              <a:off x="1696700" y="2389400"/>
              <a:ext cx="46625" cy="41100"/>
            </a:xfrm>
            <a:custGeom>
              <a:avLst/>
              <a:gdLst/>
              <a:ahLst/>
              <a:cxnLst/>
              <a:rect l="l" t="t" r="r" b="b"/>
              <a:pathLst>
                <a:path w="1865" h="1644" extrusionOk="0">
                  <a:moveTo>
                    <a:pt x="932" y="1"/>
                  </a:moveTo>
                  <a:cubicBezTo>
                    <a:pt x="827" y="1"/>
                    <a:pt x="720" y="21"/>
                    <a:pt x="616" y="64"/>
                  </a:cubicBezTo>
                  <a:cubicBezTo>
                    <a:pt x="198" y="238"/>
                    <a:pt x="0" y="719"/>
                    <a:pt x="174" y="1138"/>
                  </a:cubicBezTo>
                  <a:cubicBezTo>
                    <a:pt x="306" y="1453"/>
                    <a:pt x="611" y="1643"/>
                    <a:pt x="932" y="1643"/>
                  </a:cubicBezTo>
                  <a:cubicBezTo>
                    <a:pt x="1037" y="1643"/>
                    <a:pt x="1144" y="1623"/>
                    <a:pt x="1248" y="1580"/>
                  </a:cubicBezTo>
                  <a:cubicBezTo>
                    <a:pt x="1667" y="1406"/>
                    <a:pt x="1865" y="925"/>
                    <a:pt x="1691" y="507"/>
                  </a:cubicBezTo>
                  <a:cubicBezTo>
                    <a:pt x="1559" y="191"/>
                    <a:pt x="1253" y="1"/>
                    <a:pt x="932" y="1"/>
                  </a:cubicBezTo>
                  <a:close/>
                </a:path>
              </a:pathLst>
            </a:custGeom>
            <a:solidFill>
              <a:srgbClr val="3E454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3" name="Google Shape;853;p19"/>
            <p:cNvSpPr/>
            <p:nvPr/>
          </p:nvSpPr>
          <p:spPr>
            <a:xfrm>
              <a:off x="1709750" y="2399875"/>
              <a:ext cx="20475" cy="20500"/>
            </a:xfrm>
            <a:custGeom>
              <a:avLst/>
              <a:gdLst/>
              <a:ahLst/>
              <a:cxnLst/>
              <a:rect l="l" t="t" r="r" b="b"/>
              <a:pathLst>
                <a:path w="819" h="820" extrusionOk="0">
                  <a:moveTo>
                    <a:pt x="409" y="1"/>
                  </a:moveTo>
                  <a:cubicBezTo>
                    <a:pt x="183" y="1"/>
                    <a:pt x="0" y="184"/>
                    <a:pt x="0" y="410"/>
                  </a:cubicBezTo>
                  <a:cubicBezTo>
                    <a:pt x="0" y="637"/>
                    <a:pt x="183" y="819"/>
                    <a:pt x="409" y="819"/>
                  </a:cubicBezTo>
                  <a:cubicBezTo>
                    <a:pt x="636" y="819"/>
                    <a:pt x="819" y="637"/>
                    <a:pt x="819" y="410"/>
                  </a:cubicBezTo>
                  <a:cubicBezTo>
                    <a:pt x="819" y="184"/>
                    <a:pt x="634" y="1"/>
                    <a:pt x="409" y="1"/>
                  </a:cubicBezTo>
                  <a:close/>
                </a:path>
              </a:pathLst>
            </a:custGeom>
            <a:solidFill>
              <a:srgbClr val="C1D9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4" name="Google Shape;854;p19"/>
            <p:cNvSpPr/>
            <p:nvPr/>
          </p:nvSpPr>
          <p:spPr>
            <a:xfrm>
              <a:off x="1715100" y="2405275"/>
              <a:ext cx="9675" cy="9700"/>
            </a:xfrm>
            <a:custGeom>
              <a:avLst/>
              <a:gdLst/>
              <a:ahLst/>
              <a:cxnLst/>
              <a:rect l="l" t="t" r="r" b="b"/>
              <a:pathLst>
                <a:path w="387" h="388" extrusionOk="0">
                  <a:moveTo>
                    <a:pt x="193" y="0"/>
                  </a:moveTo>
                  <a:cubicBezTo>
                    <a:pt x="88" y="0"/>
                    <a:pt x="1" y="88"/>
                    <a:pt x="1" y="194"/>
                  </a:cubicBezTo>
                  <a:cubicBezTo>
                    <a:pt x="1" y="300"/>
                    <a:pt x="88" y="387"/>
                    <a:pt x="193" y="387"/>
                  </a:cubicBezTo>
                  <a:cubicBezTo>
                    <a:pt x="300" y="387"/>
                    <a:pt x="387" y="300"/>
                    <a:pt x="387" y="194"/>
                  </a:cubicBezTo>
                  <a:cubicBezTo>
                    <a:pt x="387" y="88"/>
                    <a:pt x="300" y="0"/>
                    <a:pt x="193" y="0"/>
                  </a:cubicBezTo>
                  <a:close/>
                </a:path>
              </a:pathLst>
            </a:custGeom>
            <a:solidFill>
              <a:srgbClr val="3E454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5" name="Google Shape;855;p19"/>
            <p:cNvSpPr/>
            <p:nvPr/>
          </p:nvSpPr>
          <p:spPr>
            <a:xfrm>
              <a:off x="1688150" y="2348800"/>
              <a:ext cx="14825" cy="22650"/>
            </a:xfrm>
            <a:custGeom>
              <a:avLst/>
              <a:gdLst/>
              <a:ahLst/>
              <a:cxnLst/>
              <a:rect l="l" t="t" r="r" b="b"/>
              <a:pathLst>
                <a:path w="593" h="906" extrusionOk="0">
                  <a:moveTo>
                    <a:pt x="1" y="0"/>
                  </a:moveTo>
                  <a:lnTo>
                    <a:pt x="1" y="906"/>
                  </a:lnTo>
                  <a:lnTo>
                    <a:pt x="593" y="0"/>
                  </a:lnTo>
                  <a:close/>
                </a:path>
              </a:pathLst>
            </a:custGeom>
            <a:solidFill>
              <a:srgbClr val="E1F6F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6" name="Google Shape;856;p19"/>
            <p:cNvSpPr/>
            <p:nvPr/>
          </p:nvSpPr>
          <p:spPr>
            <a:xfrm>
              <a:off x="1679400" y="2341100"/>
              <a:ext cx="3550" cy="70900"/>
            </a:xfrm>
            <a:custGeom>
              <a:avLst/>
              <a:gdLst/>
              <a:ahLst/>
              <a:cxnLst/>
              <a:rect l="l" t="t" r="r" b="b"/>
              <a:pathLst>
                <a:path w="142" h="2836" extrusionOk="0">
                  <a:moveTo>
                    <a:pt x="1" y="0"/>
                  </a:moveTo>
                  <a:lnTo>
                    <a:pt x="1" y="2835"/>
                  </a:lnTo>
                  <a:lnTo>
                    <a:pt x="142" y="2835"/>
                  </a:lnTo>
                  <a:lnTo>
                    <a:pt x="142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7" name="Google Shape;857;p19"/>
            <p:cNvSpPr/>
            <p:nvPr/>
          </p:nvSpPr>
          <p:spPr>
            <a:xfrm>
              <a:off x="1556425" y="2377600"/>
              <a:ext cx="122975" cy="4350"/>
            </a:xfrm>
            <a:custGeom>
              <a:avLst/>
              <a:gdLst/>
              <a:ahLst/>
              <a:cxnLst/>
              <a:rect l="l" t="t" r="r" b="b"/>
              <a:pathLst>
                <a:path w="4919" h="174" extrusionOk="0">
                  <a:moveTo>
                    <a:pt x="0" y="0"/>
                  </a:moveTo>
                  <a:lnTo>
                    <a:pt x="0" y="173"/>
                  </a:lnTo>
                  <a:lnTo>
                    <a:pt x="4919" y="173"/>
                  </a:lnTo>
                  <a:lnTo>
                    <a:pt x="4919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Hospital Infographics by Slidesgo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2C4E93"/>
      </a:lt2>
      <a:accent1>
        <a:srgbClr val="3C7EC9"/>
      </a:accent1>
      <a:accent2>
        <a:srgbClr val="7DB9FD"/>
      </a:accent2>
      <a:accent3>
        <a:srgbClr val="0D7E7C"/>
      </a:accent3>
      <a:accent4>
        <a:srgbClr val="1CACA9"/>
      </a:accent4>
      <a:accent5>
        <a:srgbClr val="6ED3D2"/>
      </a:accent5>
      <a:accent6>
        <a:srgbClr val="6ED3D2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346</TotalTime>
  <Words>2346</Words>
  <Application>Microsoft Office PowerPoint</Application>
  <PresentationFormat>On-screen Show (16:9)</PresentationFormat>
  <Paragraphs>163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Fira Sans</vt:lpstr>
      <vt:lpstr>Arial</vt:lpstr>
      <vt:lpstr>Calibri</vt:lpstr>
      <vt:lpstr>Roboto</vt:lpstr>
      <vt:lpstr>Hospital Infographics by Slidesgo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Darshan Sarvaiya</cp:lastModifiedBy>
  <cp:revision>3</cp:revision>
  <dcterms:modified xsi:type="dcterms:W3CDTF">2026-03-23T17:44:56Z</dcterms:modified>
</cp:coreProperties>
</file>