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1" r:id="rId8"/>
    <p:sldId id="262" r:id="rId9"/>
    <p:sldId id="263" r:id="rId10"/>
    <p:sldId id="259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8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B47DB-4F1B-DEBF-DDD1-94530FF7B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73B8B1-13FF-97AA-F524-A2F50F10D3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04EED-504B-41FE-BCD5-D6B9965E5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0D1F3-C27B-5B51-78E3-8088B73BD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5A7D3-6EBC-7E20-D1AD-2BAB183E0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007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5758C-363B-B4A7-CB7C-F48B2A834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9824F-C932-0379-0B37-9B71919A9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171807-00D3-11BD-2709-D67B30339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A2E9F-5F7F-5B6D-BF2A-0D4F8876B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D4D00-1EB6-0B8C-DBED-A40741943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221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72981-A36D-9BBC-A97F-479105333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02B941-EE60-BF0A-82FD-63B01A58F7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96E1A-4CED-6B5C-4FF2-934E6CD11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F3CFA-AB77-DD71-AA90-916AA085F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15BFCF-992F-E94D-1B77-977712BDF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447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A660-9D84-9ACE-4FAF-53C978F61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1610-2A3D-EFAA-3C8A-0FF936E117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CDAF21-7D09-6406-482C-552EF4B947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3B5A6-26B8-7D59-A31E-02D24B842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0C82B-B1F1-0D6F-89CB-087D9C665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D8E346-127C-EAFE-0D08-8BB7B414D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210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09636-A13C-D49A-EFE9-4AECD3452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9BA7E-DD3C-85C5-9929-C6A9B84D2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9B242-220E-3E89-7D3A-63FDA74523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5B2B8B-FBE5-2238-D022-A5AA3E4AD8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D2069B-32D0-064B-7D79-D20932B7AE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AC7DD7-1DBD-C312-AFBB-8BC448D68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083338-6DA7-BA14-D4C1-2AE36A313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B091F-59CC-8E71-152C-6D0D1740E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6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09191-FA50-C9F6-A811-9407DE9FA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86BED3-106A-C01C-CD66-5ABDE91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EFE0CB-15B4-F9D7-C6C8-1A16F4772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86AD8B-252E-6B00-C9CD-82BA66C5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98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1007DA-8231-209D-4F0E-35127E32D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7FD623-943B-76E1-5F44-835116DC0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078C51-8D3D-ABE5-8534-E7506B7A0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28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284C-D476-B3BC-F31C-1BE240FBE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00DF3-9F33-5D2C-0D44-D260E80EF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495B35-90E2-A9BD-0970-9BE45E7AC4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F0A385-8FD2-13E2-CECB-1D62D8018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B2B921-DABD-A2F6-9BF4-E7C64C84A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061F8F-00A6-6FE6-C38A-EB92C9C5B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28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2A9B9-0F61-D1A5-AF78-9222B993A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ABF129-37A8-AEF5-1FA1-CE364EE4BF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8C9B4D-FD67-677D-4A61-26A3218BFB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43C51D-EC80-A6C2-F059-800FB47BA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3B9817-E65F-55BE-2DC6-DC5A76F26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95614D-CF00-F1F2-75E2-F44C34982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60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DD075-898F-6A2F-88B4-0C2FC3D06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01146-4EF3-BA11-BC3B-20D6AD0A5E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7D223-7F62-5FF9-452B-BC5C5A042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764CE-6F59-56C4-134E-471F97B0D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163D1-02BC-9E76-82A0-643696D97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512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D0AD11-1F20-EE7D-4083-49145ECF2D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F5AA67-5EB9-80C2-FF26-67C2C1FDF7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F3C36-2786-0C8B-DE4B-966C6095F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9DFE6-699B-20E9-C30F-FC42F9BBD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F1117-AF83-ABAB-10F9-606D00DF5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37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27412A-6332-8A14-10E5-B065D5E26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E0FF72-74FF-AD59-42F1-8D94E694A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14761-D10B-D229-A532-513CA90CC7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9B7091-D4A0-4D65-B31E-DD15E7F05E78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43DA9-F6E4-BEB6-388F-F57F3C8F1C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20F99-198B-E044-4662-3F1CC7E450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810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F73F-5A89-798A-C5AD-CB318B6620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Intrim</a:t>
            </a:r>
            <a:r>
              <a:rPr lang="en-GB" dirty="0"/>
              <a:t> Viva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4BB2F1-0411-F9A2-D373-13C47F8411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Justin Brighton, 2306759</a:t>
            </a:r>
          </a:p>
          <a:p>
            <a:r>
              <a:rPr lang="en-GB" dirty="0"/>
              <a:t>Supervisor: Rich Morgan</a:t>
            </a:r>
          </a:p>
        </p:txBody>
      </p:sp>
    </p:spTree>
    <p:extLst>
      <p:ext uri="{BB962C8B-B14F-4D97-AF65-F5344CB8AC3E}">
        <p14:creationId xmlns:p14="http://schemas.microsoft.com/office/powerpoint/2010/main" val="3060310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EBE9B-8ACB-7026-CA80-162FAC8AA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65B1C-025A-8C50-2594-F1FA550D4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Creating a game that’s interactable to the player</a:t>
            </a:r>
          </a:p>
          <a:p>
            <a:pPr>
              <a:buFontTx/>
              <a:buChar char="-"/>
            </a:pPr>
            <a:r>
              <a:rPr lang="en-GB" dirty="0"/>
              <a:t>Finding out why certain game environments create an impact to the player</a:t>
            </a:r>
          </a:p>
          <a:p>
            <a:pPr>
              <a:buFontTx/>
              <a:buChar char="-"/>
            </a:pPr>
            <a:r>
              <a:rPr lang="en-GB" dirty="0"/>
              <a:t>Figuring out why  games spend time creating puzzles that’s linked to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2818632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DD23-C48A-C171-F86E-E8A1AB616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Done so far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04537-CDD1-3586-047D-4713A5DBE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Figured out what type of “Environment” I want to create</a:t>
            </a:r>
          </a:p>
          <a:p>
            <a:pPr>
              <a:buFontTx/>
              <a:buChar char="-"/>
            </a:pPr>
            <a:r>
              <a:rPr lang="en-GB" dirty="0"/>
              <a:t>Did research and played games that have these variables</a:t>
            </a:r>
          </a:p>
          <a:p>
            <a:pPr>
              <a:buFontTx/>
              <a:buChar char="-"/>
            </a:pPr>
            <a:r>
              <a:rPr lang="en-GB" dirty="0"/>
              <a:t>Loaded an unreal project to test out these features</a:t>
            </a:r>
          </a:p>
          <a:p>
            <a:pPr>
              <a:buFontTx/>
              <a:buChar char="-"/>
            </a:pPr>
            <a:r>
              <a:rPr lang="en-GB" dirty="0"/>
              <a:t>Created 2 objects that work in the variables of Environment Puzzles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866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A25C8-50C0-E268-4F78-64F7102AC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53" y="-96769"/>
            <a:ext cx="10515600" cy="1325563"/>
          </a:xfrm>
        </p:spPr>
        <p:txBody>
          <a:bodyPr/>
          <a:lstStyle/>
          <a:p>
            <a:r>
              <a:rPr lang="en-GB" dirty="0"/>
              <a:t>Screenshot – pressure plate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D79627-AE5B-2010-E438-598FDBB61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2606" y="447256"/>
            <a:ext cx="2488894" cy="27097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37265A-4024-2A80-436A-BA497B8C41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4011" y="3701013"/>
            <a:ext cx="3945589" cy="30102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B9F82A2-7CA5-B505-8C60-93E110C897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337" y="4609455"/>
            <a:ext cx="6551104" cy="224854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D2A270A-B726-7DE3-80FA-5AFC76A826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2635" y="1573679"/>
            <a:ext cx="2695951" cy="123842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71B3F8B-2638-B84B-48AF-A10CC2410E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892" y="1089024"/>
            <a:ext cx="5647213" cy="3408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729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95BFF-14B6-542E-8EFA-3E43D504E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4080" y="76914"/>
            <a:ext cx="4561296" cy="674688"/>
          </a:xfrm>
        </p:spPr>
        <p:txBody>
          <a:bodyPr>
            <a:normAutofit fontScale="90000"/>
          </a:bodyPr>
          <a:lstStyle/>
          <a:p>
            <a:r>
              <a:rPr lang="en-GB" dirty="0"/>
              <a:t>Screenshot - door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DD028F-7411-E096-91F4-BA4B72845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732" y="949775"/>
            <a:ext cx="2717404" cy="304140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C011BF-D457-5315-1841-21042742D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6746" y="4189350"/>
            <a:ext cx="7716008" cy="24704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C13011-3694-66D6-88EB-5B82CB0218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886" y="0"/>
            <a:ext cx="6398620" cy="3886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343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83168-C605-40C3-8850-69DBD8899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Screenshot – player interaction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76EA1A-829C-8F0A-74B2-8B3910DE2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79" y="1381759"/>
            <a:ext cx="5409888" cy="43153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78F546-5AEF-4286-CD52-4F131C83B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2767" y="1972537"/>
            <a:ext cx="6465413" cy="384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783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05866-0C13-BE15-97A0-84DB6390B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What's the current 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7BF80-4AB5-8F32-E070-4FAE44C3F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Made an object to be picked up and placed down</a:t>
            </a:r>
          </a:p>
          <a:p>
            <a:pPr marL="0" indent="0">
              <a:buNone/>
            </a:pPr>
            <a:r>
              <a:rPr lang="en-GB" dirty="0"/>
              <a:t>I have slowed down when Christmas was around the corner.</a:t>
            </a:r>
          </a:p>
          <a:p>
            <a:pPr marL="0" indent="0">
              <a:buNone/>
            </a:pPr>
            <a:r>
              <a:rPr lang="en-GB" dirty="0"/>
              <a:t>I have not done more work for the project due to lack of motivation</a:t>
            </a:r>
          </a:p>
          <a:p>
            <a:pPr marL="0" indent="0">
              <a:buNone/>
            </a:pPr>
            <a:r>
              <a:rPr lang="en-GB" dirty="0"/>
              <a:t>Played some games that have similar variables and helped found new areas to create</a:t>
            </a:r>
          </a:p>
        </p:txBody>
      </p:sp>
    </p:spTree>
    <p:extLst>
      <p:ext uri="{BB962C8B-B14F-4D97-AF65-F5344CB8AC3E}">
        <p14:creationId xmlns:p14="http://schemas.microsoft.com/office/powerpoint/2010/main" val="3135822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1AB0-6D1D-1C6B-79D2-1D57C1B9A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Hoping to achieve of completion in May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C129A-0D44-E2E7-7118-E5A41EBFC3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complete segment of gameplay that allows the player to complete puzzles to progress</a:t>
            </a:r>
          </a:p>
          <a:p>
            <a:r>
              <a:rPr lang="en-GB" dirty="0"/>
              <a:t>Created puzzles that requires objects within the area to pass</a:t>
            </a:r>
          </a:p>
        </p:txBody>
      </p:sp>
    </p:spTree>
    <p:extLst>
      <p:ext uri="{BB962C8B-B14F-4D97-AF65-F5344CB8AC3E}">
        <p14:creationId xmlns:p14="http://schemas.microsoft.com/office/powerpoint/2010/main" val="2203373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385db751bce03c3de6e8ebeae086f0aa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8e57559aac2bac2577145de6dc789808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ystemTags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A6026393-45CF-48FF-8676-6D95109459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6488D4-F03B-4BC6-BD2E-72E1C89B179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741C93-F873-4147-AE52-634E0029E60D}">
  <ds:schemaRefs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terms/"/>
    <ds:schemaRef ds:uri="http://purl.org/dc/elements/1.1/"/>
    <ds:schemaRef ds:uri="60ab93c2-c2e2-4a82-ab36-09e8ba3f753e"/>
    <ds:schemaRef ds:uri="http://schemas.microsoft.com/office/2006/metadata/properties"/>
    <ds:schemaRef ds:uri="http://schemas.microsoft.com/office/infopath/2007/PartnerControls"/>
    <ds:schemaRef ds:uri="47a3e2db-67be-4841-b3a5-2f2fb1d7c7b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185</Words>
  <Application>Microsoft Office PowerPoint</Application>
  <PresentationFormat>Widescreen</PresentationFormat>
  <Paragraphs>23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Intrim Viva</vt:lpstr>
      <vt:lpstr>Summary of project</vt:lpstr>
      <vt:lpstr>Done so far</vt:lpstr>
      <vt:lpstr>Screenshot – pressure plate </vt:lpstr>
      <vt:lpstr>Screenshot - door</vt:lpstr>
      <vt:lpstr>Screenshot – player interaction</vt:lpstr>
      <vt:lpstr>What's the current progress</vt:lpstr>
      <vt:lpstr>Hoping to achieve of completion in May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Brighton (2306759)</dc:creator>
  <cp:lastModifiedBy>Justin Brighton (2306759)</cp:lastModifiedBy>
  <cp:revision>1</cp:revision>
  <dcterms:created xsi:type="dcterms:W3CDTF">2026-01-14T19:35:29Z</dcterms:created>
  <dcterms:modified xsi:type="dcterms:W3CDTF">2026-01-14T21:05:21Z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