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1" r:id="rId5"/>
    <p:sldId id="262" r:id="rId6"/>
    <p:sldId id="263" r:id="rId7"/>
    <p:sldId id="265" r:id="rId8"/>
    <p:sldId id="266" r:id="rId9"/>
    <p:sldId id="267" r:id="rId10"/>
    <p:sldId id="269" r:id="rId11"/>
    <p:sldId id="273" r:id="rId12"/>
    <p:sldId id="272" r:id="rId13"/>
    <p:sldId id="270" r:id="rId14"/>
    <p:sldId id="258" r:id="rId15"/>
    <p:sldId id="274" r:id="rId16"/>
    <p:sldId id="275" r:id="rId17"/>
    <p:sldId id="259"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C0DCE7-450C-16BB-017D-113686AA628A}" v="3" dt="2023-03-20T23:48:41.788"/>
    <p1510:client id="{6F9B4234-FB59-4F70-A703-72EBA24685B6}" v="4" dt="2023-03-20T20:55:02.202"/>
    <p1510:client id="{BC65D161-A78A-0CD2-0B5D-23D64925784E}" v="2182" dt="2023-03-20T23:26:13.2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olita Douglas (1911615)" userId="S::1911615@student.uwtsd.ac.uk::46bf2780-19f1-479c-81a0-e61b09269c9f" providerId="AD" clId="Web-{BC65D161-A78A-0CD2-0B5D-23D64925784E}"/>
    <pc:docChg chg="addSld delSld modSld sldOrd">
      <pc:chgData name="Peolita Douglas (1911615)" userId="S::1911615@student.uwtsd.ac.uk::46bf2780-19f1-479c-81a0-e61b09269c9f" providerId="AD" clId="Web-{BC65D161-A78A-0CD2-0B5D-23D64925784E}" dt="2023-03-20T23:26:13.203" v="1810" actId="20577"/>
      <pc:docMkLst>
        <pc:docMk/>
      </pc:docMkLst>
      <pc:sldChg chg="modSp del">
        <pc:chgData name="Peolita Douglas (1911615)" userId="S::1911615@student.uwtsd.ac.uk::46bf2780-19f1-479c-81a0-e61b09269c9f" providerId="AD" clId="Web-{BC65D161-A78A-0CD2-0B5D-23D64925784E}" dt="2023-03-20T23:23:34.950" v="1654"/>
        <pc:sldMkLst>
          <pc:docMk/>
          <pc:sldMk cId="1289279375" sldId="256"/>
        </pc:sldMkLst>
        <pc:spChg chg="mod">
          <ac:chgData name="Peolita Douglas (1911615)" userId="S::1911615@student.uwtsd.ac.uk::46bf2780-19f1-479c-81a0-e61b09269c9f" providerId="AD" clId="Web-{BC65D161-A78A-0CD2-0B5D-23D64925784E}" dt="2023-03-20T20:57:13.323" v="0" actId="20577"/>
          <ac:spMkLst>
            <pc:docMk/>
            <pc:sldMk cId="1289279375" sldId="256"/>
            <ac:spMk id="5" creationId="{DF0DA352-A2F5-7AC6-6715-5A645961151A}"/>
          </ac:spMkLst>
        </pc:spChg>
      </pc:sldChg>
      <pc:sldChg chg="delSp del">
        <pc:chgData name="Peolita Douglas (1911615)" userId="S::1911615@student.uwtsd.ac.uk::46bf2780-19f1-479c-81a0-e61b09269c9f" providerId="AD" clId="Web-{BC65D161-A78A-0CD2-0B5D-23D64925784E}" dt="2023-03-20T22:32:11.190" v="1258"/>
        <pc:sldMkLst>
          <pc:docMk/>
          <pc:sldMk cId="2435529279" sldId="257"/>
        </pc:sldMkLst>
        <pc:spChg chg="del">
          <ac:chgData name="Peolita Douglas (1911615)" userId="S::1911615@student.uwtsd.ac.uk::46bf2780-19f1-479c-81a0-e61b09269c9f" providerId="AD" clId="Web-{BC65D161-A78A-0CD2-0B5D-23D64925784E}" dt="2023-03-20T22:21:20.535" v="1233"/>
          <ac:spMkLst>
            <pc:docMk/>
            <pc:sldMk cId="2435529279" sldId="257"/>
            <ac:spMk id="12" creationId="{2E181749-3B86-1B2F-713A-619A7D97148B}"/>
          </ac:spMkLst>
        </pc:spChg>
      </pc:sldChg>
      <pc:sldChg chg="addSp modSp ord">
        <pc:chgData name="Peolita Douglas (1911615)" userId="S::1911615@student.uwtsd.ac.uk::46bf2780-19f1-479c-81a0-e61b09269c9f" providerId="AD" clId="Web-{BC65D161-A78A-0CD2-0B5D-23D64925784E}" dt="2023-03-20T22:32:07.096" v="1257"/>
        <pc:sldMkLst>
          <pc:docMk/>
          <pc:sldMk cId="3240831592" sldId="258"/>
        </pc:sldMkLst>
        <pc:spChg chg="add mod">
          <ac:chgData name="Peolita Douglas (1911615)" userId="S::1911615@student.uwtsd.ac.uk::46bf2780-19f1-479c-81a0-e61b09269c9f" providerId="AD" clId="Web-{BC65D161-A78A-0CD2-0B5D-23D64925784E}" dt="2023-03-20T22:31:58.846" v="1255" actId="14100"/>
          <ac:spMkLst>
            <pc:docMk/>
            <pc:sldMk cId="3240831592" sldId="258"/>
            <ac:spMk id="2" creationId="{554D0924-F6C1-B46C-528F-D45C0684ECF1}"/>
          </ac:spMkLst>
        </pc:spChg>
        <pc:spChg chg="mod">
          <ac:chgData name="Peolita Douglas (1911615)" userId="S::1911615@student.uwtsd.ac.uk::46bf2780-19f1-479c-81a0-e61b09269c9f" providerId="AD" clId="Web-{BC65D161-A78A-0CD2-0B5D-23D64925784E}" dt="2023-03-20T21:15:25.741" v="326" actId="1076"/>
          <ac:spMkLst>
            <pc:docMk/>
            <pc:sldMk cId="3240831592" sldId="258"/>
            <ac:spMk id="7" creationId="{7B1B4D33-2E5D-81D2-17BD-3EDD64173519}"/>
          </ac:spMkLst>
        </pc:spChg>
      </pc:sldChg>
      <pc:sldChg chg="addSp modSp">
        <pc:chgData name="Peolita Douglas (1911615)" userId="S::1911615@student.uwtsd.ac.uk::46bf2780-19f1-479c-81a0-e61b09269c9f" providerId="AD" clId="Web-{BC65D161-A78A-0CD2-0B5D-23D64925784E}" dt="2023-03-20T22:11:55.273" v="1192" actId="14100"/>
        <pc:sldMkLst>
          <pc:docMk/>
          <pc:sldMk cId="2265099209" sldId="259"/>
        </pc:sldMkLst>
        <pc:spChg chg="add mod">
          <ac:chgData name="Peolita Douglas (1911615)" userId="S::1911615@student.uwtsd.ac.uk::46bf2780-19f1-479c-81a0-e61b09269c9f" providerId="AD" clId="Web-{BC65D161-A78A-0CD2-0B5D-23D64925784E}" dt="2023-03-20T21:27:13.792" v="456" actId="14100"/>
          <ac:spMkLst>
            <pc:docMk/>
            <pc:sldMk cId="2265099209" sldId="259"/>
            <ac:spMk id="2" creationId="{1A1BB9E6-B692-FDEC-495D-79908D3A887C}"/>
          </ac:spMkLst>
        </pc:spChg>
        <pc:spChg chg="add mod">
          <ac:chgData name="Peolita Douglas (1911615)" userId="S::1911615@student.uwtsd.ac.uk::46bf2780-19f1-479c-81a0-e61b09269c9f" providerId="AD" clId="Web-{BC65D161-A78A-0CD2-0B5D-23D64925784E}" dt="2023-03-20T22:03:20.840" v="1035" actId="14100"/>
          <ac:spMkLst>
            <pc:docMk/>
            <pc:sldMk cId="2265099209" sldId="259"/>
            <ac:spMk id="3" creationId="{2EFF7AD0-54FE-1D14-0FC3-918831C9CA8F}"/>
          </ac:spMkLst>
        </pc:spChg>
        <pc:spChg chg="add mod">
          <ac:chgData name="Peolita Douglas (1911615)" userId="S::1911615@student.uwtsd.ac.uk::46bf2780-19f1-479c-81a0-e61b09269c9f" providerId="AD" clId="Web-{BC65D161-A78A-0CD2-0B5D-23D64925784E}" dt="2023-03-20T22:10:32.068" v="1168" actId="1076"/>
          <ac:spMkLst>
            <pc:docMk/>
            <pc:sldMk cId="2265099209" sldId="259"/>
            <ac:spMk id="4" creationId="{53B376EE-4D8A-6C9D-E6B5-ED69031336AE}"/>
          </ac:spMkLst>
        </pc:spChg>
        <pc:spChg chg="add mod">
          <ac:chgData name="Peolita Douglas (1911615)" userId="S::1911615@student.uwtsd.ac.uk::46bf2780-19f1-479c-81a0-e61b09269c9f" providerId="AD" clId="Web-{BC65D161-A78A-0CD2-0B5D-23D64925784E}" dt="2023-03-20T22:10:35.630" v="1169" actId="1076"/>
          <ac:spMkLst>
            <pc:docMk/>
            <pc:sldMk cId="2265099209" sldId="259"/>
            <ac:spMk id="5" creationId="{56B02987-F972-045F-6E4B-3194D3CDCE4C}"/>
          </ac:spMkLst>
        </pc:spChg>
        <pc:spChg chg="add mod">
          <ac:chgData name="Peolita Douglas (1911615)" userId="S::1911615@student.uwtsd.ac.uk::46bf2780-19f1-479c-81a0-e61b09269c9f" providerId="AD" clId="Web-{BC65D161-A78A-0CD2-0B5D-23D64925784E}" dt="2023-03-20T22:10:39.396" v="1170" actId="1076"/>
          <ac:spMkLst>
            <pc:docMk/>
            <pc:sldMk cId="2265099209" sldId="259"/>
            <ac:spMk id="6" creationId="{96260CE5-FDB4-167E-1800-DC68FBFDBD1D}"/>
          </ac:spMkLst>
        </pc:spChg>
        <pc:spChg chg="add mod">
          <ac:chgData name="Peolita Douglas (1911615)" userId="S::1911615@student.uwtsd.ac.uk::46bf2780-19f1-479c-81a0-e61b09269c9f" providerId="AD" clId="Web-{BC65D161-A78A-0CD2-0B5D-23D64925784E}" dt="2023-03-20T22:11:55.273" v="1192" actId="14100"/>
          <ac:spMkLst>
            <pc:docMk/>
            <pc:sldMk cId="2265099209" sldId="259"/>
            <ac:spMk id="7" creationId="{D0718EAA-F0DF-1D61-2BDC-AC82EBB57A30}"/>
          </ac:spMkLst>
        </pc:spChg>
      </pc:sldChg>
      <pc:sldChg chg="del">
        <pc:chgData name="Peolita Douglas (1911615)" userId="S::1911615@student.uwtsd.ac.uk::46bf2780-19f1-479c-81a0-e61b09269c9f" providerId="AD" clId="Web-{BC65D161-A78A-0CD2-0B5D-23D64925784E}" dt="2023-03-20T22:22:14.474" v="1239"/>
        <pc:sldMkLst>
          <pc:docMk/>
          <pc:sldMk cId="474297194" sldId="260"/>
        </pc:sldMkLst>
      </pc:sldChg>
      <pc:sldChg chg="addSp modSp new ord">
        <pc:chgData name="Peolita Douglas (1911615)" userId="S::1911615@student.uwtsd.ac.uk::46bf2780-19f1-479c-81a0-e61b09269c9f" providerId="AD" clId="Web-{BC65D161-A78A-0CD2-0B5D-23D64925784E}" dt="2023-03-20T21:00:46.625" v="105" actId="14100"/>
        <pc:sldMkLst>
          <pc:docMk/>
          <pc:sldMk cId="2684492292" sldId="261"/>
        </pc:sldMkLst>
        <pc:spChg chg="mod">
          <ac:chgData name="Peolita Douglas (1911615)" userId="S::1911615@student.uwtsd.ac.uk::46bf2780-19f1-479c-81a0-e61b09269c9f" providerId="AD" clId="Web-{BC65D161-A78A-0CD2-0B5D-23D64925784E}" dt="2023-03-20T21:00:09.187" v="59" actId="20577"/>
          <ac:spMkLst>
            <pc:docMk/>
            <pc:sldMk cId="2684492292" sldId="261"/>
            <ac:spMk id="2" creationId="{83E90514-5114-6688-ED72-71A7BB4557ED}"/>
          </ac:spMkLst>
        </pc:spChg>
        <pc:spChg chg="mod">
          <ac:chgData name="Peolita Douglas (1911615)" userId="S::1911615@student.uwtsd.ac.uk::46bf2780-19f1-479c-81a0-e61b09269c9f" providerId="AD" clId="Web-{BC65D161-A78A-0CD2-0B5D-23D64925784E}" dt="2023-03-20T20:59:42.201" v="43" actId="14100"/>
          <ac:spMkLst>
            <pc:docMk/>
            <pc:sldMk cId="2684492292" sldId="261"/>
            <ac:spMk id="3" creationId="{CC0B2C89-67AC-D338-97B6-99A01C3397D6}"/>
          </ac:spMkLst>
        </pc:spChg>
        <pc:spChg chg="add">
          <ac:chgData name="Peolita Douglas (1911615)" userId="S::1911615@student.uwtsd.ac.uk::46bf2780-19f1-479c-81a0-e61b09269c9f" providerId="AD" clId="Web-{BC65D161-A78A-0CD2-0B5D-23D64925784E}" dt="2023-03-20T20:57:36.246" v="3"/>
          <ac:spMkLst>
            <pc:docMk/>
            <pc:sldMk cId="2684492292" sldId="261"/>
            <ac:spMk id="4" creationId="{590AC080-8623-ADE5-BDF7-CF6E2C9855A4}"/>
          </ac:spMkLst>
        </pc:spChg>
        <pc:spChg chg="add mod">
          <ac:chgData name="Peolita Douglas (1911615)" userId="S::1911615@student.uwtsd.ac.uk::46bf2780-19f1-479c-81a0-e61b09269c9f" providerId="AD" clId="Web-{BC65D161-A78A-0CD2-0B5D-23D64925784E}" dt="2023-03-20T21:00:46.625" v="105" actId="14100"/>
          <ac:spMkLst>
            <pc:docMk/>
            <pc:sldMk cId="2684492292" sldId="261"/>
            <ac:spMk id="5" creationId="{95B4BC21-0D84-FE78-9F2C-E1E121068F03}"/>
          </ac:spMkLst>
        </pc:spChg>
      </pc:sldChg>
      <pc:sldChg chg="addSp delSp modSp new mod setBg">
        <pc:chgData name="Peolita Douglas (1911615)" userId="S::1911615@student.uwtsd.ac.uk::46bf2780-19f1-479c-81a0-e61b09269c9f" providerId="AD" clId="Web-{BC65D161-A78A-0CD2-0B5D-23D64925784E}" dt="2023-03-20T21:35:38.382" v="513"/>
        <pc:sldMkLst>
          <pc:docMk/>
          <pc:sldMk cId="4153168585" sldId="262"/>
        </pc:sldMkLst>
        <pc:spChg chg="mod">
          <ac:chgData name="Peolita Douglas (1911615)" userId="S::1911615@student.uwtsd.ac.uk::46bf2780-19f1-479c-81a0-e61b09269c9f" providerId="AD" clId="Web-{BC65D161-A78A-0CD2-0B5D-23D64925784E}" dt="2023-03-20T21:35:38.382" v="513"/>
          <ac:spMkLst>
            <pc:docMk/>
            <pc:sldMk cId="4153168585" sldId="262"/>
            <ac:spMk id="2" creationId="{B8C5D2D5-91FE-A135-B0B5-93CA15C056EC}"/>
          </ac:spMkLst>
        </pc:spChg>
        <pc:spChg chg="mod">
          <ac:chgData name="Peolita Douglas (1911615)" userId="S::1911615@student.uwtsd.ac.uk::46bf2780-19f1-479c-81a0-e61b09269c9f" providerId="AD" clId="Web-{BC65D161-A78A-0CD2-0B5D-23D64925784E}" dt="2023-03-20T21:35:38.382" v="513"/>
          <ac:spMkLst>
            <pc:docMk/>
            <pc:sldMk cId="4153168585" sldId="262"/>
            <ac:spMk id="3" creationId="{5D4B5B5B-D246-535A-CE94-82FF27D39163}"/>
          </ac:spMkLst>
        </pc:spChg>
        <pc:spChg chg="add">
          <ac:chgData name="Peolita Douglas (1911615)" userId="S::1911615@student.uwtsd.ac.uk::46bf2780-19f1-479c-81a0-e61b09269c9f" providerId="AD" clId="Web-{BC65D161-A78A-0CD2-0B5D-23D64925784E}" dt="2023-03-20T21:35:38.382" v="513"/>
          <ac:spMkLst>
            <pc:docMk/>
            <pc:sldMk cId="4153168585" sldId="262"/>
            <ac:spMk id="12" creationId="{1D39ECD8-0E3E-43C1-9E56-3604E9A15E7B}"/>
          </ac:spMkLst>
        </pc:spChg>
        <pc:spChg chg="add">
          <ac:chgData name="Peolita Douglas (1911615)" userId="S::1911615@student.uwtsd.ac.uk::46bf2780-19f1-479c-81a0-e61b09269c9f" providerId="AD" clId="Web-{BC65D161-A78A-0CD2-0B5D-23D64925784E}" dt="2023-03-20T21:35:38.382" v="513"/>
          <ac:spMkLst>
            <pc:docMk/>
            <pc:sldMk cId="4153168585" sldId="262"/>
            <ac:spMk id="22" creationId="{018F8D27-BFDB-4BF9-A512-FF930275B484}"/>
          </ac:spMkLst>
        </pc:spChg>
        <pc:grpChg chg="add">
          <ac:chgData name="Peolita Douglas (1911615)" userId="S::1911615@student.uwtsd.ac.uk::46bf2780-19f1-479c-81a0-e61b09269c9f" providerId="AD" clId="Web-{BC65D161-A78A-0CD2-0B5D-23D64925784E}" dt="2023-03-20T21:35:38.382" v="513"/>
          <ac:grpSpMkLst>
            <pc:docMk/>
            <pc:sldMk cId="4153168585" sldId="262"/>
            <ac:grpSpMk id="14" creationId="{1B592F0F-402B-4FF5-BC6B-00A024655AB3}"/>
          </ac:grpSpMkLst>
        </pc:grpChg>
        <pc:picChg chg="add mod">
          <ac:chgData name="Peolita Douglas (1911615)" userId="S::1911615@student.uwtsd.ac.uk::46bf2780-19f1-479c-81a0-e61b09269c9f" providerId="AD" clId="Web-{BC65D161-A78A-0CD2-0B5D-23D64925784E}" dt="2023-03-20T21:35:38.382" v="513"/>
          <ac:picMkLst>
            <pc:docMk/>
            <pc:sldMk cId="4153168585" sldId="262"/>
            <ac:picMk id="4" creationId="{93E0AACE-555F-6320-19D1-831309CF9DDC}"/>
          </ac:picMkLst>
        </pc:picChg>
        <pc:picChg chg="add del mod">
          <ac:chgData name="Peolita Douglas (1911615)" userId="S::1911615@student.uwtsd.ac.uk::46bf2780-19f1-479c-81a0-e61b09269c9f" providerId="AD" clId="Web-{BC65D161-A78A-0CD2-0B5D-23D64925784E}" dt="2023-03-20T21:21:26.175" v="371"/>
          <ac:picMkLst>
            <pc:docMk/>
            <pc:sldMk cId="4153168585" sldId="262"/>
            <ac:picMk id="5" creationId="{17E64DCE-2636-CA8D-8C7F-1846DD74C2AD}"/>
          </ac:picMkLst>
        </pc:picChg>
        <pc:picChg chg="add mod modCrop">
          <ac:chgData name="Peolita Douglas (1911615)" userId="S::1911615@student.uwtsd.ac.uk::46bf2780-19f1-479c-81a0-e61b09269c9f" providerId="AD" clId="Web-{BC65D161-A78A-0CD2-0B5D-23D64925784E}" dt="2023-03-20T21:35:38.382" v="513"/>
          <ac:picMkLst>
            <pc:docMk/>
            <pc:sldMk cId="4153168585" sldId="262"/>
            <ac:picMk id="6" creationId="{C1443C88-4A5B-73FF-EA28-0EBAD2BBA11D}"/>
          </ac:picMkLst>
        </pc:picChg>
        <pc:picChg chg="add mod">
          <ac:chgData name="Peolita Douglas (1911615)" userId="S::1911615@student.uwtsd.ac.uk::46bf2780-19f1-479c-81a0-e61b09269c9f" providerId="AD" clId="Web-{BC65D161-A78A-0CD2-0B5D-23D64925784E}" dt="2023-03-20T21:35:38.382" v="513"/>
          <ac:picMkLst>
            <pc:docMk/>
            <pc:sldMk cId="4153168585" sldId="262"/>
            <ac:picMk id="7" creationId="{C6FAF9F3-7547-3786-9DB5-A635B9911E58}"/>
          </ac:picMkLst>
        </pc:picChg>
        <pc:cxnChg chg="add">
          <ac:chgData name="Peolita Douglas (1911615)" userId="S::1911615@student.uwtsd.ac.uk::46bf2780-19f1-479c-81a0-e61b09269c9f" providerId="AD" clId="Web-{BC65D161-A78A-0CD2-0B5D-23D64925784E}" dt="2023-03-20T21:35:38.382" v="513"/>
          <ac:cxnSpMkLst>
            <pc:docMk/>
            <pc:sldMk cId="4153168585" sldId="262"/>
            <ac:cxnSpMk id="20" creationId="{DFBD34B5-7777-4A8A-8ED2-97A4A3C273A2}"/>
          </ac:cxnSpMkLst>
        </pc:cxnChg>
      </pc:sldChg>
      <pc:sldChg chg="delSp modSp new">
        <pc:chgData name="Peolita Douglas (1911615)" userId="S::1911615@student.uwtsd.ac.uk::46bf2780-19f1-479c-81a0-e61b09269c9f" providerId="AD" clId="Web-{BC65D161-A78A-0CD2-0B5D-23D64925784E}" dt="2023-03-20T21:35:09.647" v="510" actId="14100"/>
        <pc:sldMkLst>
          <pc:docMk/>
          <pc:sldMk cId="3862078182" sldId="263"/>
        </pc:sldMkLst>
        <pc:spChg chg="mod">
          <ac:chgData name="Peolita Douglas (1911615)" userId="S::1911615@student.uwtsd.ac.uk::46bf2780-19f1-479c-81a0-e61b09269c9f" providerId="AD" clId="Web-{BC65D161-A78A-0CD2-0B5D-23D64925784E}" dt="2023-03-20T21:35:09.647" v="510" actId="14100"/>
          <ac:spMkLst>
            <pc:docMk/>
            <pc:sldMk cId="3862078182" sldId="263"/>
            <ac:spMk id="2" creationId="{C8C2B037-EAD3-90EC-B6A3-AF3E252201D4}"/>
          </ac:spMkLst>
        </pc:spChg>
        <pc:spChg chg="del">
          <ac:chgData name="Peolita Douglas (1911615)" userId="S::1911615@student.uwtsd.ac.uk::46bf2780-19f1-479c-81a0-e61b09269c9f" providerId="AD" clId="Web-{BC65D161-A78A-0CD2-0B5D-23D64925784E}" dt="2023-03-20T21:13:33.457" v="252"/>
          <ac:spMkLst>
            <pc:docMk/>
            <pc:sldMk cId="3862078182" sldId="263"/>
            <ac:spMk id="3" creationId="{0C367FED-8225-87C6-4E09-E3B56D87E159}"/>
          </ac:spMkLst>
        </pc:spChg>
      </pc:sldChg>
      <pc:sldChg chg="add del replId">
        <pc:chgData name="Peolita Douglas (1911615)" userId="S::1911615@student.uwtsd.ac.uk::46bf2780-19f1-479c-81a0-e61b09269c9f" providerId="AD" clId="Web-{BC65D161-A78A-0CD2-0B5D-23D64925784E}" dt="2023-03-20T21:15:50.913" v="328"/>
        <pc:sldMkLst>
          <pc:docMk/>
          <pc:sldMk cId="2220537229" sldId="264"/>
        </pc:sldMkLst>
      </pc:sldChg>
      <pc:sldChg chg="add del replId">
        <pc:chgData name="Peolita Douglas (1911615)" userId="S::1911615@student.uwtsd.ac.uk::46bf2780-19f1-479c-81a0-e61b09269c9f" providerId="AD" clId="Web-{BC65D161-A78A-0CD2-0B5D-23D64925784E}" dt="2023-03-20T22:12:05.226" v="1193"/>
        <pc:sldMkLst>
          <pc:docMk/>
          <pc:sldMk cId="2287111303" sldId="264"/>
        </pc:sldMkLst>
      </pc:sldChg>
      <pc:sldChg chg="addSp delSp modSp new mod setBg">
        <pc:chgData name="Peolita Douglas (1911615)" userId="S::1911615@student.uwtsd.ac.uk::46bf2780-19f1-479c-81a0-e61b09269c9f" providerId="AD" clId="Web-{BC65D161-A78A-0CD2-0B5D-23D64925784E}" dt="2023-03-20T21:43:52.455" v="812"/>
        <pc:sldMkLst>
          <pc:docMk/>
          <pc:sldMk cId="2409504020" sldId="265"/>
        </pc:sldMkLst>
        <pc:spChg chg="mod">
          <ac:chgData name="Peolita Douglas (1911615)" userId="S::1911615@student.uwtsd.ac.uk::46bf2780-19f1-479c-81a0-e61b09269c9f" providerId="AD" clId="Web-{BC65D161-A78A-0CD2-0B5D-23D64925784E}" dt="2023-03-20T21:43:52.424" v="811"/>
          <ac:spMkLst>
            <pc:docMk/>
            <pc:sldMk cId="2409504020" sldId="265"/>
            <ac:spMk id="2" creationId="{C47A82AA-7B26-BA16-0F83-57FC73E703AF}"/>
          </ac:spMkLst>
        </pc:spChg>
        <pc:spChg chg="add del mod">
          <ac:chgData name="Peolita Douglas (1911615)" userId="S::1911615@student.uwtsd.ac.uk::46bf2780-19f1-479c-81a0-e61b09269c9f" providerId="AD" clId="Web-{BC65D161-A78A-0CD2-0B5D-23D64925784E}" dt="2023-03-20T21:43:52.455" v="812"/>
          <ac:spMkLst>
            <pc:docMk/>
            <pc:sldMk cId="2409504020" sldId="265"/>
            <ac:spMk id="3" creationId="{787A4465-52D8-A45F-BF15-78B2D4944F4F}"/>
          </ac:spMkLst>
        </pc:spChg>
        <pc:spChg chg="add del">
          <ac:chgData name="Peolita Douglas (1911615)" userId="S::1911615@student.uwtsd.ac.uk::46bf2780-19f1-479c-81a0-e61b09269c9f" providerId="AD" clId="Web-{BC65D161-A78A-0CD2-0B5D-23D64925784E}" dt="2023-03-20T21:43:52.455" v="812"/>
          <ac:spMkLst>
            <pc:docMk/>
            <pc:sldMk cId="2409504020" sldId="265"/>
            <ac:spMk id="8" creationId="{0B7C4858-FAA3-4226-A856-193A01910E69}"/>
          </ac:spMkLst>
        </pc:spChg>
        <pc:spChg chg="add del">
          <ac:chgData name="Peolita Douglas (1911615)" userId="S::1911615@student.uwtsd.ac.uk::46bf2780-19f1-479c-81a0-e61b09269c9f" providerId="AD" clId="Web-{BC65D161-A78A-0CD2-0B5D-23D64925784E}" dt="2023-03-20T21:43:52.455" v="812"/>
          <ac:spMkLst>
            <pc:docMk/>
            <pc:sldMk cId="2409504020" sldId="265"/>
            <ac:spMk id="10" creationId="{68C1B503-0291-4E82-A65E-72D604D9F6CF}"/>
          </ac:spMkLst>
        </pc:spChg>
        <pc:spChg chg="add del">
          <ac:chgData name="Peolita Douglas (1911615)" userId="S::1911615@student.uwtsd.ac.uk::46bf2780-19f1-479c-81a0-e61b09269c9f" providerId="AD" clId="Web-{BC65D161-A78A-0CD2-0B5D-23D64925784E}" dt="2023-03-20T21:43:52.455" v="812"/>
          <ac:spMkLst>
            <pc:docMk/>
            <pc:sldMk cId="2409504020" sldId="265"/>
            <ac:spMk id="12" creationId="{B3F836C5-9601-4982-A121-CCA49BF7BA6C}"/>
          </ac:spMkLst>
        </pc:spChg>
        <pc:spChg chg="add del">
          <ac:chgData name="Peolita Douglas (1911615)" userId="S::1911615@student.uwtsd.ac.uk::46bf2780-19f1-479c-81a0-e61b09269c9f" providerId="AD" clId="Web-{BC65D161-A78A-0CD2-0B5D-23D64925784E}" dt="2023-03-20T21:43:52.455" v="812"/>
          <ac:spMkLst>
            <pc:docMk/>
            <pc:sldMk cId="2409504020" sldId="265"/>
            <ac:spMk id="14" creationId="{46CD0D05-FF47-4ABB-841C-0600CADC354B}"/>
          </ac:spMkLst>
        </pc:spChg>
        <pc:spChg chg="add del">
          <ac:chgData name="Peolita Douglas (1911615)" userId="S::1911615@student.uwtsd.ac.uk::46bf2780-19f1-479c-81a0-e61b09269c9f" providerId="AD" clId="Web-{BC65D161-A78A-0CD2-0B5D-23D64925784E}" dt="2023-03-20T21:43:52.424" v="811"/>
          <ac:spMkLst>
            <pc:docMk/>
            <pc:sldMk cId="2409504020" sldId="265"/>
            <ac:spMk id="18" creationId="{787A4465-52D8-A45F-BF15-78B2D4944F4F}"/>
          </ac:spMkLst>
        </pc:spChg>
        <pc:spChg chg="add del">
          <ac:chgData name="Peolita Douglas (1911615)" userId="S::1911615@student.uwtsd.ac.uk::46bf2780-19f1-479c-81a0-e61b09269c9f" providerId="AD" clId="Web-{BC65D161-A78A-0CD2-0B5D-23D64925784E}" dt="2023-03-20T21:43:52.424" v="811"/>
          <ac:spMkLst>
            <pc:docMk/>
            <pc:sldMk cId="2409504020" sldId="265"/>
            <ac:spMk id="19" creationId="{DC878D9A-77BE-4701-AE3D-EEFC53CD50BC}"/>
          </ac:spMkLst>
        </pc:spChg>
        <pc:spChg chg="add del">
          <ac:chgData name="Peolita Douglas (1911615)" userId="S::1911615@student.uwtsd.ac.uk::46bf2780-19f1-479c-81a0-e61b09269c9f" providerId="AD" clId="Web-{BC65D161-A78A-0CD2-0B5D-23D64925784E}" dt="2023-03-20T21:43:52.424" v="811"/>
          <ac:spMkLst>
            <pc:docMk/>
            <pc:sldMk cId="2409504020" sldId="265"/>
            <ac:spMk id="21" creationId="{F643BE08-0ED1-4B73-AC6D-B7E26A59CDAA}"/>
          </ac:spMkLst>
        </pc:spChg>
        <pc:spChg chg="add del">
          <ac:chgData name="Peolita Douglas (1911615)" userId="S::1911615@student.uwtsd.ac.uk::46bf2780-19f1-479c-81a0-e61b09269c9f" providerId="AD" clId="Web-{BC65D161-A78A-0CD2-0B5D-23D64925784E}" dt="2023-03-20T21:43:52.424" v="811"/>
          <ac:spMkLst>
            <pc:docMk/>
            <pc:sldMk cId="2409504020" sldId="265"/>
            <ac:spMk id="23" creationId="{956B2094-7FC0-45FC-BFED-3CB88CEE63F5}"/>
          </ac:spMkLst>
        </pc:spChg>
        <pc:spChg chg="add del">
          <ac:chgData name="Peolita Douglas (1911615)" userId="S::1911615@student.uwtsd.ac.uk::46bf2780-19f1-479c-81a0-e61b09269c9f" providerId="AD" clId="Web-{BC65D161-A78A-0CD2-0B5D-23D64925784E}" dt="2023-03-20T21:43:52.424" v="811"/>
          <ac:spMkLst>
            <pc:docMk/>
            <pc:sldMk cId="2409504020" sldId="265"/>
            <ac:spMk id="25" creationId="{07A4B640-BB7F-4272-A710-068DBA9F9A6E}"/>
          </ac:spMkLst>
        </pc:spChg>
        <pc:spChg chg="add">
          <ac:chgData name="Peolita Douglas (1911615)" userId="S::1911615@student.uwtsd.ac.uk::46bf2780-19f1-479c-81a0-e61b09269c9f" providerId="AD" clId="Web-{BC65D161-A78A-0CD2-0B5D-23D64925784E}" dt="2023-03-20T21:43:52.455" v="812"/>
          <ac:spMkLst>
            <pc:docMk/>
            <pc:sldMk cId="2409504020" sldId="265"/>
            <ac:spMk id="27" creationId="{0B7C4858-FAA3-4226-A856-193A01910E69}"/>
          </ac:spMkLst>
        </pc:spChg>
        <pc:spChg chg="add">
          <ac:chgData name="Peolita Douglas (1911615)" userId="S::1911615@student.uwtsd.ac.uk::46bf2780-19f1-479c-81a0-e61b09269c9f" providerId="AD" clId="Web-{BC65D161-A78A-0CD2-0B5D-23D64925784E}" dt="2023-03-20T21:43:52.455" v="812"/>
          <ac:spMkLst>
            <pc:docMk/>
            <pc:sldMk cId="2409504020" sldId="265"/>
            <ac:spMk id="28" creationId="{68C1B503-0291-4E82-A65E-72D604D9F6CF}"/>
          </ac:spMkLst>
        </pc:spChg>
        <pc:spChg chg="add">
          <ac:chgData name="Peolita Douglas (1911615)" userId="S::1911615@student.uwtsd.ac.uk::46bf2780-19f1-479c-81a0-e61b09269c9f" providerId="AD" clId="Web-{BC65D161-A78A-0CD2-0B5D-23D64925784E}" dt="2023-03-20T21:43:52.455" v="812"/>
          <ac:spMkLst>
            <pc:docMk/>
            <pc:sldMk cId="2409504020" sldId="265"/>
            <ac:spMk id="29" creationId="{B3F836C5-9601-4982-A121-CCA49BF7BA6C}"/>
          </ac:spMkLst>
        </pc:spChg>
        <pc:spChg chg="add">
          <ac:chgData name="Peolita Douglas (1911615)" userId="S::1911615@student.uwtsd.ac.uk::46bf2780-19f1-479c-81a0-e61b09269c9f" providerId="AD" clId="Web-{BC65D161-A78A-0CD2-0B5D-23D64925784E}" dt="2023-03-20T21:43:52.455" v="812"/>
          <ac:spMkLst>
            <pc:docMk/>
            <pc:sldMk cId="2409504020" sldId="265"/>
            <ac:spMk id="30" creationId="{46CD0D05-FF47-4ABB-841C-0600CADC354B}"/>
          </ac:spMkLst>
        </pc:spChg>
        <pc:graphicFrameChg chg="add del">
          <ac:chgData name="Peolita Douglas (1911615)" userId="S::1911615@student.uwtsd.ac.uk::46bf2780-19f1-479c-81a0-e61b09269c9f" providerId="AD" clId="Web-{BC65D161-A78A-0CD2-0B5D-23D64925784E}" dt="2023-03-20T21:43:38.439" v="809"/>
          <ac:graphicFrameMkLst>
            <pc:docMk/>
            <pc:sldMk cId="2409504020" sldId="265"/>
            <ac:graphicFrameMk id="16" creationId="{65E3EDF6-C82A-317F-7ABB-40C8845C433C}"/>
          </ac:graphicFrameMkLst>
        </pc:graphicFrameChg>
        <pc:graphicFrameChg chg="add">
          <ac:chgData name="Peolita Douglas (1911615)" userId="S::1911615@student.uwtsd.ac.uk::46bf2780-19f1-479c-81a0-e61b09269c9f" providerId="AD" clId="Web-{BC65D161-A78A-0CD2-0B5D-23D64925784E}" dt="2023-03-20T21:43:52.455" v="812"/>
          <ac:graphicFrameMkLst>
            <pc:docMk/>
            <pc:sldMk cId="2409504020" sldId="265"/>
            <ac:graphicFrameMk id="31" creationId="{64050FA1-02E0-B940-C632-9ACBEF99266A}"/>
          </ac:graphicFrameMkLst>
        </pc:graphicFrameChg>
      </pc:sldChg>
      <pc:sldChg chg="addSp delSp modSp new mod ord setBg">
        <pc:chgData name="Peolita Douglas (1911615)" userId="S::1911615@student.uwtsd.ac.uk::46bf2780-19f1-479c-81a0-e61b09269c9f" providerId="AD" clId="Web-{BC65D161-A78A-0CD2-0B5D-23D64925784E}" dt="2023-03-20T21:59:53.257" v="1004"/>
        <pc:sldMkLst>
          <pc:docMk/>
          <pc:sldMk cId="3722267835" sldId="266"/>
        </pc:sldMkLst>
        <pc:spChg chg="mod">
          <ac:chgData name="Peolita Douglas (1911615)" userId="S::1911615@student.uwtsd.ac.uk::46bf2780-19f1-479c-81a0-e61b09269c9f" providerId="AD" clId="Web-{BC65D161-A78A-0CD2-0B5D-23D64925784E}" dt="2023-03-20T21:52:34.357" v="952"/>
          <ac:spMkLst>
            <pc:docMk/>
            <pc:sldMk cId="3722267835" sldId="266"/>
            <ac:spMk id="2" creationId="{97139E30-5287-A40C-F71D-56973401AAAD}"/>
          </ac:spMkLst>
        </pc:spChg>
        <pc:spChg chg="mod">
          <ac:chgData name="Peolita Douglas (1911615)" userId="S::1911615@student.uwtsd.ac.uk::46bf2780-19f1-479c-81a0-e61b09269c9f" providerId="AD" clId="Web-{BC65D161-A78A-0CD2-0B5D-23D64925784E}" dt="2023-03-20T21:52:34.357" v="952"/>
          <ac:spMkLst>
            <pc:docMk/>
            <pc:sldMk cId="3722267835" sldId="266"/>
            <ac:spMk id="3" creationId="{44B8CA52-CD0D-6BC0-5C11-69FF0E05311F}"/>
          </ac:spMkLst>
        </pc:spChg>
        <pc:spChg chg="add del mod">
          <ac:chgData name="Peolita Douglas (1911615)" userId="S::1911615@student.uwtsd.ac.uk::46bf2780-19f1-479c-81a0-e61b09269c9f" providerId="AD" clId="Web-{BC65D161-A78A-0CD2-0B5D-23D64925784E}" dt="2023-03-20T21:59:53.257" v="1004"/>
          <ac:spMkLst>
            <pc:docMk/>
            <pc:sldMk cId="3722267835" sldId="266"/>
            <ac:spMk id="4" creationId="{BFC600BE-EB63-AB3A-19CC-372972C8EAC9}"/>
          </ac:spMkLst>
        </pc:spChg>
        <pc:spChg chg="add">
          <ac:chgData name="Peolita Douglas (1911615)" userId="S::1911615@student.uwtsd.ac.uk::46bf2780-19f1-479c-81a0-e61b09269c9f" providerId="AD" clId="Web-{BC65D161-A78A-0CD2-0B5D-23D64925784E}" dt="2023-03-20T21:52:34.357" v="952"/>
          <ac:spMkLst>
            <pc:docMk/>
            <pc:sldMk cId="3722267835" sldId="266"/>
            <ac:spMk id="8" creationId="{0B7C4858-FAA3-4226-A856-193A01910E69}"/>
          </ac:spMkLst>
        </pc:spChg>
        <pc:spChg chg="add">
          <ac:chgData name="Peolita Douglas (1911615)" userId="S::1911615@student.uwtsd.ac.uk::46bf2780-19f1-479c-81a0-e61b09269c9f" providerId="AD" clId="Web-{BC65D161-A78A-0CD2-0B5D-23D64925784E}" dt="2023-03-20T21:52:34.357" v="952"/>
          <ac:spMkLst>
            <pc:docMk/>
            <pc:sldMk cId="3722267835" sldId="266"/>
            <ac:spMk id="10" creationId="{68C1B503-0291-4E82-A65E-72D604D9F6CF}"/>
          </ac:spMkLst>
        </pc:spChg>
        <pc:spChg chg="add">
          <ac:chgData name="Peolita Douglas (1911615)" userId="S::1911615@student.uwtsd.ac.uk::46bf2780-19f1-479c-81a0-e61b09269c9f" providerId="AD" clId="Web-{BC65D161-A78A-0CD2-0B5D-23D64925784E}" dt="2023-03-20T21:52:34.357" v="952"/>
          <ac:spMkLst>
            <pc:docMk/>
            <pc:sldMk cId="3722267835" sldId="266"/>
            <ac:spMk id="12" creationId="{B3F836C5-9601-4982-A121-CCA49BF7BA6C}"/>
          </ac:spMkLst>
        </pc:spChg>
        <pc:spChg chg="add">
          <ac:chgData name="Peolita Douglas (1911615)" userId="S::1911615@student.uwtsd.ac.uk::46bf2780-19f1-479c-81a0-e61b09269c9f" providerId="AD" clId="Web-{BC65D161-A78A-0CD2-0B5D-23D64925784E}" dt="2023-03-20T21:52:34.357" v="952"/>
          <ac:spMkLst>
            <pc:docMk/>
            <pc:sldMk cId="3722267835" sldId="266"/>
            <ac:spMk id="14" creationId="{46CD0D05-FF47-4ABB-841C-0600CADC354B}"/>
          </ac:spMkLst>
        </pc:spChg>
      </pc:sldChg>
      <pc:sldChg chg="addSp delSp modSp new">
        <pc:chgData name="Peolita Douglas (1911615)" userId="S::1911615@student.uwtsd.ac.uk::46bf2780-19f1-479c-81a0-e61b09269c9f" providerId="AD" clId="Web-{BC65D161-A78A-0CD2-0B5D-23D64925784E}" dt="2023-03-20T22:20:20.924" v="1231" actId="14100"/>
        <pc:sldMkLst>
          <pc:docMk/>
          <pc:sldMk cId="4270877422" sldId="267"/>
        </pc:sldMkLst>
        <pc:spChg chg="mod">
          <ac:chgData name="Peolita Douglas (1911615)" userId="S::1911615@student.uwtsd.ac.uk::46bf2780-19f1-479c-81a0-e61b09269c9f" providerId="AD" clId="Web-{BC65D161-A78A-0CD2-0B5D-23D64925784E}" dt="2023-03-20T21:53:14.920" v="982" actId="20577"/>
          <ac:spMkLst>
            <pc:docMk/>
            <pc:sldMk cId="4270877422" sldId="267"/>
            <ac:spMk id="2" creationId="{774BE937-CE39-D3F6-413F-68D85508718A}"/>
          </ac:spMkLst>
        </pc:spChg>
        <pc:spChg chg="del">
          <ac:chgData name="Peolita Douglas (1911615)" userId="S::1911615@student.uwtsd.ac.uk::46bf2780-19f1-479c-81a0-e61b09269c9f" providerId="AD" clId="Web-{BC65D161-A78A-0CD2-0B5D-23D64925784E}" dt="2023-03-20T21:53:18.405" v="983"/>
          <ac:spMkLst>
            <pc:docMk/>
            <pc:sldMk cId="4270877422" sldId="267"/>
            <ac:spMk id="3" creationId="{E4207BAB-42A3-8802-C5B2-F626D4C9AFFB}"/>
          </ac:spMkLst>
        </pc:spChg>
        <pc:picChg chg="add mod">
          <ac:chgData name="Peolita Douglas (1911615)" userId="S::1911615@student.uwtsd.ac.uk::46bf2780-19f1-479c-81a0-e61b09269c9f" providerId="AD" clId="Web-{BC65D161-A78A-0CD2-0B5D-23D64925784E}" dt="2023-03-20T21:54:15.297" v="988" actId="1076"/>
          <ac:picMkLst>
            <pc:docMk/>
            <pc:sldMk cId="4270877422" sldId="267"/>
            <ac:picMk id="4" creationId="{9A5FAC79-EDDA-2A1F-484B-60EC106A42D7}"/>
          </ac:picMkLst>
        </pc:picChg>
        <pc:picChg chg="add mod">
          <ac:chgData name="Peolita Douglas (1911615)" userId="S::1911615@student.uwtsd.ac.uk::46bf2780-19f1-479c-81a0-e61b09269c9f" providerId="AD" clId="Web-{BC65D161-A78A-0CD2-0B5D-23D64925784E}" dt="2023-03-20T21:54:54.876" v="993" actId="14100"/>
          <ac:picMkLst>
            <pc:docMk/>
            <pc:sldMk cId="4270877422" sldId="267"/>
            <ac:picMk id="5" creationId="{E465BBA5-A714-2BF3-0DC9-9D85F59CBC32}"/>
          </ac:picMkLst>
        </pc:picChg>
        <pc:picChg chg="add mod modCrop">
          <ac:chgData name="Peolita Douglas (1911615)" userId="S::1911615@student.uwtsd.ac.uk::46bf2780-19f1-479c-81a0-e61b09269c9f" providerId="AD" clId="Web-{BC65D161-A78A-0CD2-0B5D-23D64925784E}" dt="2023-03-20T21:56:05.768" v="999" actId="1076"/>
          <ac:picMkLst>
            <pc:docMk/>
            <pc:sldMk cId="4270877422" sldId="267"/>
            <ac:picMk id="6" creationId="{7041E335-FADE-4369-1789-8269288F9A2B}"/>
          </ac:picMkLst>
        </pc:picChg>
        <pc:picChg chg="add mod">
          <ac:chgData name="Peolita Douglas (1911615)" userId="S::1911615@student.uwtsd.ac.uk::46bf2780-19f1-479c-81a0-e61b09269c9f" providerId="AD" clId="Web-{BC65D161-A78A-0CD2-0B5D-23D64925784E}" dt="2023-03-20T22:20:16.596" v="1229" actId="14100"/>
          <ac:picMkLst>
            <pc:docMk/>
            <pc:sldMk cId="4270877422" sldId="267"/>
            <ac:picMk id="7" creationId="{CB22B911-E44C-6FA5-3F91-97F952A3C0EC}"/>
          </ac:picMkLst>
        </pc:picChg>
        <pc:picChg chg="add mod">
          <ac:chgData name="Peolita Douglas (1911615)" userId="S::1911615@student.uwtsd.ac.uk::46bf2780-19f1-479c-81a0-e61b09269c9f" providerId="AD" clId="Web-{BC65D161-A78A-0CD2-0B5D-23D64925784E}" dt="2023-03-20T22:07:03.438" v="1102" actId="1076"/>
          <ac:picMkLst>
            <pc:docMk/>
            <pc:sldMk cId="4270877422" sldId="267"/>
            <ac:picMk id="8" creationId="{E6AB9BD1-77DD-44AE-553D-BCBBB643AD9A}"/>
          </ac:picMkLst>
        </pc:picChg>
        <pc:picChg chg="add del mod">
          <ac:chgData name="Peolita Douglas (1911615)" userId="S::1911615@student.uwtsd.ac.uk::46bf2780-19f1-479c-81a0-e61b09269c9f" providerId="AD" clId="Web-{BC65D161-A78A-0CD2-0B5D-23D64925784E}" dt="2023-03-20T22:14:48.011" v="1209"/>
          <ac:picMkLst>
            <pc:docMk/>
            <pc:sldMk cId="4270877422" sldId="267"/>
            <ac:picMk id="9" creationId="{5FB1E631-8A37-71EB-3B5B-214924D90067}"/>
          </ac:picMkLst>
        </pc:picChg>
        <pc:picChg chg="add mod modCrop">
          <ac:chgData name="Peolita Douglas (1911615)" userId="S::1911615@student.uwtsd.ac.uk::46bf2780-19f1-479c-81a0-e61b09269c9f" providerId="AD" clId="Web-{BC65D161-A78A-0CD2-0B5D-23D64925784E}" dt="2023-03-20T22:20:03.049" v="1224" actId="14100"/>
          <ac:picMkLst>
            <pc:docMk/>
            <pc:sldMk cId="4270877422" sldId="267"/>
            <ac:picMk id="10" creationId="{4B688FDF-DFB6-B13D-DC59-5E33BB5249E7}"/>
          </ac:picMkLst>
        </pc:picChg>
        <pc:picChg chg="add mod">
          <ac:chgData name="Peolita Douglas (1911615)" userId="S::1911615@student.uwtsd.ac.uk::46bf2780-19f1-479c-81a0-e61b09269c9f" providerId="AD" clId="Web-{BC65D161-A78A-0CD2-0B5D-23D64925784E}" dt="2023-03-20T22:20:20.924" v="1231" actId="14100"/>
          <ac:picMkLst>
            <pc:docMk/>
            <pc:sldMk cId="4270877422" sldId="267"/>
            <ac:picMk id="11" creationId="{0B7FF6C4-2A42-D955-C060-641E6FE52521}"/>
          </ac:picMkLst>
        </pc:picChg>
      </pc:sldChg>
      <pc:sldChg chg="addSp delSp modSp new del">
        <pc:chgData name="Peolita Douglas (1911615)" userId="S::1911615@student.uwtsd.ac.uk::46bf2780-19f1-479c-81a0-e61b09269c9f" providerId="AD" clId="Web-{BC65D161-A78A-0CD2-0B5D-23D64925784E}" dt="2023-03-20T22:16:11.638" v="1220"/>
        <pc:sldMkLst>
          <pc:docMk/>
          <pc:sldMk cId="2157324816" sldId="268"/>
        </pc:sldMkLst>
        <pc:spChg chg="del">
          <ac:chgData name="Peolita Douglas (1911615)" userId="S::1911615@student.uwtsd.ac.uk::46bf2780-19f1-479c-81a0-e61b09269c9f" providerId="AD" clId="Web-{BC65D161-A78A-0CD2-0B5D-23D64925784E}" dt="2023-03-20T22:00:27.961" v="1007"/>
          <ac:spMkLst>
            <pc:docMk/>
            <pc:sldMk cId="2157324816" sldId="268"/>
            <ac:spMk id="3" creationId="{216312A8-C9D4-C0D5-2CA6-2F7FC2AA2B7A}"/>
          </ac:spMkLst>
        </pc:spChg>
        <pc:spChg chg="add mod">
          <ac:chgData name="Peolita Douglas (1911615)" userId="S::1911615@student.uwtsd.ac.uk::46bf2780-19f1-479c-81a0-e61b09269c9f" providerId="AD" clId="Web-{BC65D161-A78A-0CD2-0B5D-23D64925784E}" dt="2023-03-20T22:00:33.539" v="1009" actId="1076"/>
          <ac:spMkLst>
            <pc:docMk/>
            <pc:sldMk cId="2157324816" sldId="268"/>
            <ac:spMk id="4" creationId="{72ED7939-89CB-F23D-4397-ED90C377E337}"/>
          </ac:spMkLst>
        </pc:spChg>
        <pc:spChg chg="add del mod">
          <ac:chgData name="Peolita Douglas (1911615)" userId="S::1911615@student.uwtsd.ac.uk::46bf2780-19f1-479c-81a0-e61b09269c9f" providerId="AD" clId="Web-{BC65D161-A78A-0CD2-0B5D-23D64925784E}" dt="2023-03-20T22:15:53.950" v="1216"/>
          <ac:spMkLst>
            <pc:docMk/>
            <pc:sldMk cId="2157324816" sldId="268"/>
            <ac:spMk id="5" creationId="{85931028-0F00-F5D5-2FE8-8C475FFE99CF}"/>
          </ac:spMkLst>
        </pc:spChg>
      </pc:sldChg>
      <pc:sldChg chg="addSp delSp modSp new mod setBg">
        <pc:chgData name="Peolita Douglas (1911615)" userId="S::1911615@student.uwtsd.ac.uk::46bf2780-19f1-479c-81a0-e61b09269c9f" providerId="AD" clId="Web-{BC65D161-A78A-0CD2-0B5D-23D64925784E}" dt="2023-03-20T22:20:26.565" v="1232" actId="14100"/>
        <pc:sldMkLst>
          <pc:docMk/>
          <pc:sldMk cId="1153530397" sldId="269"/>
        </pc:sldMkLst>
        <pc:spChg chg="del mod">
          <ac:chgData name="Peolita Douglas (1911615)" userId="S::1911615@student.uwtsd.ac.uk::46bf2780-19f1-479c-81a0-e61b09269c9f" providerId="AD" clId="Web-{BC65D161-A78A-0CD2-0B5D-23D64925784E}" dt="2023-03-20T22:05:27.780" v="1048"/>
          <ac:spMkLst>
            <pc:docMk/>
            <pc:sldMk cId="1153530397" sldId="269"/>
            <ac:spMk id="2" creationId="{70FE1F8B-2E5D-541B-3C45-239DFD7B368C}"/>
          </ac:spMkLst>
        </pc:spChg>
        <pc:spChg chg="del">
          <ac:chgData name="Peolita Douglas (1911615)" userId="S::1911615@student.uwtsd.ac.uk::46bf2780-19f1-479c-81a0-e61b09269c9f" providerId="AD" clId="Web-{BC65D161-A78A-0CD2-0B5D-23D64925784E}" dt="2023-03-20T22:04:28.279" v="1039"/>
          <ac:spMkLst>
            <pc:docMk/>
            <pc:sldMk cId="1153530397" sldId="269"/>
            <ac:spMk id="3" creationId="{4A73E782-74D9-CE12-1A8A-1F7C9D572987}"/>
          </ac:spMkLst>
        </pc:spChg>
        <pc:spChg chg="add mod">
          <ac:chgData name="Peolita Douglas (1911615)" userId="S::1911615@student.uwtsd.ac.uk::46bf2780-19f1-479c-81a0-e61b09269c9f" providerId="AD" clId="Web-{BC65D161-A78A-0CD2-0B5D-23D64925784E}" dt="2023-03-20T22:13:38.525" v="1202" actId="1076"/>
          <ac:spMkLst>
            <pc:docMk/>
            <pc:sldMk cId="1153530397" sldId="269"/>
            <ac:spMk id="5" creationId="{4CBE477A-C14C-A72D-E4AB-0D8C00FC1412}"/>
          </ac:spMkLst>
        </pc:spChg>
        <pc:spChg chg="add mod">
          <ac:chgData name="Peolita Douglas (1911615)" userId="S::1911615@student.uwtsd.ac.uk::46bf2780-19f1-479c-81a0-e61b09269c9f" providerId="AD" clId="Web-{BC65D161-A78A-0CD2-0B5D-23D64925784E}" dt="2023-03-20T22:20:26.565" v="1232" actId="14100"/>
          <ac:spMkLst>
            <pc:docMk/>
            <pc:sldMk cId="1153530397" sldId="269"/>
            <ac:spMk id="6" creationId="{7045A101-DFA5-DBD3-EDE0-FB71A4B89D6A}"/>
          </ac:spMkLst>
        </pc:spChg>
        <pc:spChg chg="add del">
          <ac:chgData name="Peolita Douglas (1911615)" userId="S::1911615@student.uwtsd.ac.uk::46bf2780-19f1-479c-81a0-e61b09269c9f" providerId="AD" clId="Web-{BC65D161-A78A-0CD2-0B5D-23D64925784E}" dt="2023-03-20T22:05:30.030" v="1049"/>
          <ac:spMkLst>
            <pc:docMk/>
            <pc:sldMk cId="1153530397" sldId="269"/>
            <ac:spMk id="8" creationId="{1E0F9001-1586-E164-156B-32068180FD08}"/>
          </ac:spMkLst>
        </pc:spChg>
        <pc:spChg chg="add">
          <ac:chgData name="Peolita Douglas (1911615)" userId="S::1911615@student.uwtsd.ac.uk::46bf2780-19f1-479c-81a0-e61b09269c9f" providerId="AD" clId="Web-{BC65D161-A78A-0CD2-0B5D-23D64925784E}" dt="2023-03-20T22:04:50.170" v="1042"/>
          <ac:spMkLst>
            <pc:docMk/>
            <pc:sldMk cId="1153530397" sldId="269"/>
            <ac:spMk id="11" creationId="{22AC0F86-9A78-4E84-A4B4-ADB8B2629A0C}"/>
          </ac:spMkLst>
        </pc:spChg>
        <pc:spChg chg="add">
          <ac:chgData name="Peolita Douglas (1911615)" userId="S::1911615@student.uwtsd.ac.uk::46bf2780-19f1-479c-81a0-e61b09269c9f" providerId="AD" clId="Web-{BC65D161-A78A-0CD2-0B5D-23D64925784E}" dt="2023-03-20T22:04:50.170" v="1042"/>
          <ac:spMkLst>
            <pc:docMk/>
            <pc:sldMk cId="1153530397" sldId="269"/>
            <ac:spMk id="19" creationId="{69A54E25-1C05-48E5-A5CC-3778C1D3632D}"/>
          </ac:spMkLst>
        </pc:spChg>
        <pc:grpChg chg="add">
          <ac:chgData name="Peolita Douglas (1911615)" userId="S::1911615@student.uwtsd.ac.uk::46bf2780-19f1-479c-81a0-e61b09269c9f" providerId="AD" clId="Web-{BC65D161-A78A-0CD2-0B5D-23D64925784E}" dt="2023-03-20T22:04:50.170" v="1042"/>
          <ac:grpSpMkLst>
            <pc:docMk/>
            <pc:sldMk cId="1153530397" sldId="269"/>
            <ac:grpSpMk id="13" creationId="{4AF78B9E-8BE2-4706-9377-A05FA25ABABF}"/>
          </ac:grpSpMkLst>
        </pc:grpChg>
        <pc:picChg chg="add mod ord modCrop">
          <ac:chgData name="Peolita Douglas (1911615)" userId="S::1911615@student.uwtsd.ac.uk::46bf2780-19f1-479c-81a0-e61b09269c9f" providerId="AD" clId="Web-{BC65D161-A78A-0CD2-0B5D-23D64925784E}" dt="2023-03-20T22:05:25.452" v="1047" actId="14100"/>
          <ac:picMkLst>
            <pc:docMk/>
            <pc:sldMk cId="1153530397" sldId="269"/>
            <ac:picMk id="4" creationId="{137218CF-D7CE-2A82-41E0-F76ED7980F6C}"/>
          </ac:picMkLst>
        </pc:picChg>
        <pc:cxnChg chg="add">
          <ac:chgData name="Peolita Douglas (1911615)" userId="S::1911615@student.uwtsd.ac.uk::46bf2780-19f1-479c-81a0-e61b09269c9f" providerId="AD" clId="Web-{BC65D161-A78A-0CD2-0B5D-23D64925784E}" dt="2023-03-20T22:04:50.170" v="1042"/>
          <ac:cxnSpMkLst>
            <pc:docMk/>
            <pc:sldMk cId="1153530397" sldId="269"/>
            <ac:cxnSpMk id="21" creationId="{0E5D0023-B23E-4823-8D72-B07FFF8CAE96}"/>
          </ac:cxnSpMkLst>
        </pc:cxnChg>
      </pc:sldChg>
      <pc:sldChg chg="add ord">
        <pc:chgData name="Peolita Douglas (1911615)" userId="S::1911615@student.uwtsd.ac.uk::46bf2780-19f1-479c-81a0-e61b09269c9f" providerId="AD" clId="Web-{BC65D161-A78A-0CD2-0B5D-23D64925784E}" dt="2023-03-20T22:32:05.205" v="1256"/>
        <pc:sldMkLst>
          <pc:docMk/>
          <pc:sldMk cId="1010725572" sldId="270"/>
        </pc:sldMkLst>
      </pc:sldChg>
      <pc:sldChg chg="add del replId">
        <pc:chgData name="Peolita Douglas (1911615)" userId="S::1911615@student.uwtsd.ac.uk::46bf2780-19f1-479c-81a0-e61b09269c9f" providerId="AD" clId="Web-{BC65D161-A78A-0CD2-0B5D-23D64925784E}" dt="2023-03-20T22:22:12.786" v="1238"/>
        <pc:sldMkLst>
          <pc:docMk/>
          <pc:sldMk cId="2294084377" sldId="270"/>
        </pc:sldMkLst>
      </pc:sldChg>
      <pc:sldChg chg="addSp delSp modSp new ord">
        <pc:chgData name="Peolita Douglas (1911615)" userId="S::1911615@student.uwtsd.ac.uk::46bf2780-19f1-479c-81a0-e61b09269c9f" providerId="AD" clId="Web-{BC65D161-A78A-0CD2-0B5D-23D64925784E}" dt="2023-03-20T23:16:56.582" v="1564" actId="1076"/>
        <pc:sldMkLst>
          <pc:docMk/>
          <pc:sldMk cId="223816646" sldId="271"/>
        </pc:sldMkLst>
        <pc:spChg chg="add del mod">
          <ac:chgData name="Peolita Douglas (1911615)" userId="S::1911615@student.uwtsd.ac.uk::46bf2780-19f1-479c-81a0-e61b09269c9f" providerId="AD" clId="Web-{BC65D161-A78A-0CD2-0B5D-23D64925784E}" dt="2023-03-20T22:31:29.923" v="1246"/>
          <ac:spMkLst>
            <pc:docMk/>
            <pc:sldMk cId="223816646" sldId="271"/>
            <ac:spMk id="2" creationId="{AF09F976-88ED-3B1C-886A-9D1043AF1809}"/>
          </ac:spMkLst>
        </pc:spChg>
        <pc:spChg chg="add mod">
          <ac:chgData name="Peolita Douglas (1911615)" userId="S::1911615@student.uwtsd.ac.uk::46bf2780-19f1-479c-81a0-e61b09269c9f" providerId="AD" clId="Web-{BC65D161-A78A-0CD2-0B5D-23D64925784E}" dt="2023-03-20T22:44:21.799" v="1314" actId="14100"/>
          <ac:spMkLst>
            <pc:docMk/>
            <pc:sldMk cId="223816646" sldId="271"/>
            <ac:spMk id="3" creationId="{9D6B2A49-5E90-1B34-7E6F-B52B9C22A50E}"/>
          </ac:spMkLst>
        </pc:spChg>
        <pc:spChg chg="add mod">
          <ac:chgData name="Peolita Douglas (1911615)" userId="S::1911615@student.uwtsd.ac.uk::46bf2780-19f1-479c-81a0-e61b09269c9f" providerId="AD" clId="Web-{BC65D161-A78A-0CD2-0B5D-23D64925784E}" dt="2023-03-20T23:16:56.582" v="1564" actId="1076"/>
          <ac:spMkLst>
            <pc:docMk/>
            <pc:sldMk cId="223816646" sldId="271"/>
            <ac:spMk id="4" creationId="{7A448D73-3054-429A-0258-2B49E4356BA6}"/>
          </ac:spMkLst>
        </pc:spChg>
      </pc:sldChg>
      <pc:sldChg chg="delSp add del replId">
        <pc:chgData name="Peolita Douglas (1911615)" userId="S::1911615@student.uwtsd.ac.uk::46bf2780-19f1-479c-81a0-e61b09269c9f" providerId="AD" clId="Web-{BC65D161-A78A-0CD2-0B5D-23D64925784E}" dt="2023-03-20T22:22:10.755" v="1237"/>
        <pc:sldMkLst>
          <pc:docMk/>
          <pc:sldMk cId="1959704183" sldId="271"/>
        </pc:sldMkLst>
        <pc:picChg chg="del">
          <ac:chgData name="Peolita Douglas (1911615)" userId="S::1911615@student.uwtsd.ac.uk::46bf2780-19f1-479c-81a0-e61b09269c9f" providerId="AD" clId="Web-{BC65D161-A78A-0CD2-0B5D-23D64925784E}" dt="2023-03-20T22:22:07.895" v="1236"/>
          <ac:picMkLst>
            <pc:docMk/>
            <pc:sldMk cId="1959704183" sldId="271"/>
            <ac:picMk id="12" creationId="{389BACFD-F5AF-0BDE-15CB-FF39E8021022}"/>
          </ac:picMkLst>
        </pc:picChg>
      </pc:sldChg>
      <pc:sldChg chg="addSp delSp modSp new mod ord setBg">
        <pc:chgData name="Peolita Douglas (1911615)" userId="S::1911615@student.uwtsd.ac.uk::46bf2780-19f1-479c-81a0-e61b09269c9f" providerId="AD" clId="Web-{BC65D161-A78A-0CD2-0B5D-23D64925784E}" dt="2023-03-20T22:45:34.301" v="1336" actId="14100"/>
        <pc:sldMkLst>
          <pc:docMk/>
          <pc:sldMk cId="1442458534" sldId="272"/>
        </pc:sldMkLst>
        <pc:spChg chg="del">
          <ac:chgData name="Peolita Douglas (1911615)" userId="S::1911615@student.uwtsd.ac.uk::46bf2780-19f1-479c-81a0-e61b09269c9f" providerId="AD" clId="Web-{BC65D161-A78A-0CD2-0B5D-23D64925784E}" dt="2023-03-20T22:43:02.141" v="1262"/>
          <ac:spMkLst>
            <pc:docMk/>
            <pc:sldMk cId="1442458534" sldId="272"/>
            <ac:spMk id="2" creationId="{6854C22F-915E-B167-16BD-234FCD7A8F3E}"/>
          </ac:spMkLst>
        </pc:spChg>
        <pc:spChg chg="del">
          <ac:chgData name="Peolita Douglas (1911615)" userId="S::1911615@student.uwtsd.ac.uk::46bf2780-19f1-479c-81a0-e61b09269c9f" providerId="AD" clId="Web-{BC65D161-A78A-0CD2-0B5D-23D64925784E}" dt="2023-03-20T22:42:57.969" v="1261"/>
          <ac:spMkLst>
            <pc:docMk/>
            <pc:sldMk cId="1442458534" sldId="272"/>
            <ac:spMk id="3" creationId="{9A3D0234-9C76-E1F4-94FB-91E384AA64B2}"/>
          </ac:spMkLst>
        </pc:spChg>
        <pc:spChg chg="add mod">
          <ac:chgData name="Peolita Douglas (1911615)" userId="S::1911615@student.uwtsd.ac.uk::46bf2780-19f1-479c-81a0-e61b09269c9f" providerId="AD" clId="Web-{BC65D161-A78A-0CD2-0B5D-23D64925784E}" dt="2023-03-20T22:45:34.301" v="1336" actId="14100"/>
          <ac:spMkLst>
            <pc:docMk/>
            <pc:sldMk cId="1442458534" sldId="272"/>
            <ac:spMk id="6" creationId="{4DA7DFB0-8601-ED03-D0A2-5A9F0D216615}"/>
          </ac:spMkLst>
        </pc:spChg>
        <pc:graphicFrameChg chg="add mod ord modGraphic">
          <ac:chgData name="Peolita Douglas (1911615)" userId="S::1911615@student.uwtsd.ac.uk::46bf2780-19f1-479c-81a0-e61b09269c9f" providerId="AD" clId="Web-{BC65D161-A78A-0CD2-0B5D-23D64925784E}" dt="2023-03-20T22:43:14.376" v="1286"/>
          <ac:graphicFrameMkLst>
            <pc:docMk/>
            <pc:sldMk cId="1442458534" sldId="272"/>
            <ac:graphicFrameMk id="5" creationId="{0C438752-C158-50B4-06E3-E40B8848832C}"/>
          </ac:graphicFrameMkLst>
        </pc:graphicFrameChg>
      </pc:sldChg>
      <pc:sldChg chg="addSp modSp new mod ord setBg">
        <pc:chgData name="Peolita Douglas (1911615)" userId="S::1911615@student.uwtsd.ac.uk::46bf2780-19f1-479c-81a0-e61b09269c9f" providerId="AD" clId="Web-{BC65D161-A78A-0CD2-0B5D-23D64925784E}" dt="2023-03-20T23:26:13.203" v="1810" actId="20577"/>
        <pc:sldMkLst>
          <pc:docMk/>
          <pc:sldMk cId="1084845608" sldId="273"/>
        </pc:sldMkLst>
        <pc:spChg chg="mod">
          <ac:chgData name="Peolita Douglas (1911615)" userId="S::1911615@student.uwtsd.ac.uk::46bf2780-19f1-479c-81a0-e61b09269c9f" providerId="AD" clId="Web-{BC65D161-A78A-0CD2-0B5D-23D64925784E}" dt="2023-03-20T22:50:13.557" v="1364" actId="20577"/>
          <ac:spMkLst>
            <pc:docMk/>
            <pc:sldMk cId="1084845608" sldId="273"/>
            <ac:spMk id="2" creationId="{DB2EF9BC-3DC0-7BFE-02B4-929100C956EB}"/>
          </ac:spMkLst>
        </pc:spChg>
        <pc:spChg chg="mod">
          <ac:chgData name="Peolita Douglas (1911615)" userId="S::1911615@student.uwtsd.ac.uk::46bf2780-19f1-479c-81a0-e61b09269c9f" providerId="AD" clId="Web-{BC65D161-A78A-0CD2-0B5D-23D64925784E}" dt="2023-03-20T23:26:13.203" v="1810" actId="20577"/>
          <ac:spMkLst>
            <pc:docMk/>
            <pc:sldMk cId="1084845608" sldId="273"/>
            <ac:spMk id="3" creationId="{45FDDAEF-E826-C641-9B39-D94FF2237AE4}"/>
          </ac:spMkLst>
        </pc:spChg>
        <pc:spChg chg="add">
          <ac:chgData name="Peolita Douglas (1911615)" userId="S::1911615@student.uwtsd.ac.uk::46bf2780-19f1-479c-81a0-e61b09269c9f" providerId="AD" clId="Web-{BC65D161-A78A-0CD2-0B5D-23D64925784E}" dt="2023-03-20T22:49:29.603" v="1338"/>
          <ac:spMkLst>
            <pc:docMk/>
            <pc:sldMk cId="1084845608" sldId="273"/>
            <ac:spMk id="8" creationId="{52723366-C73B-4ED6-ADEF-29911C6BC55F}"/>
          </ac:spMkLst>
        </pc:spChg>
        <pc:spChg chg="add">
          <ac:chgData name="Peolita Douglas (1911615)" userId="S::1911615@student.uwtsd.ac.uk::46bf2780-19f1-479c-81a0-e61b09269c9f" providerId="AD" clId="Web-{BC65D161-A78A-0CD2-0B5D-23D64925784E}" dt="2023-03-20T22:49:29.603" v="1338"/>
          <ac:spMkLst>
            <pc:docMk/>
            <pc:sldMk cId="1084845608" sldId="273"/>
            <ac:spMk id="10" creationId="{847A4152-8E41-4D1C-B88C-57C5C430A69E}"/>
          </ac:spMkLst>
        </pc:spChg>
        <pc:spChg chg="add">
          <ac:chgData name="Peolita Douglas (1911615)" userId="S::1911615@student.uwtsd.ac.uk::46bf2780-19f1-479c-81a0-e61b09269c9f" providerId="AD" clId="Web-{BC65D161-A78A-0CD2-0B5D-23D64925784E}" dt="2023-03-20T22:49:29.603" v="1338"/>
          <ac:spMkLst>
            <pc:docMk/>
            <pc:sldMk cId="1084845608" sldId="273"/>
            <ac:spMk id="12" creationId="{999F76F5-72D4-4814-9169-8F535AEEB809}"/>
          </ac:spMkLst>
        </pc:spChg>
        <pc:spChg chg="add">
          <ac:chgData name="Peolita Douglas (1911615)" userId="S::1911615@student.uwtsd.ac.uk::46bf2780-19f1-479c-81a0-e61b09269c9f" providerId="AD" clId="Web-{BC65D161-A78A-0CD2-0B5D-23D64925784E}" dt="2023-03-20T22:49:29.603" v="1338"/>
          <ac:spMkLst>
            <pc:docMk/>
            <pc:sldMk cId="1084845608" sldId="273"/>
            <ac:spMk id="14" creationId="{C6202988-4466-42C5-B33A-AFABF051B4FE}"/>
          </ac:spMkLst>
        </pc:spChg>
      </pc:sldChg>
      <pc:sldChg chg="addSp modSp new">
        <pc:chgData name="Peolita Douglas (1911615)" userId="S::1911615@student.uwtsd.ac.uk::46bf2780-19f1-479c-81a0-e61b09269c9f" providerId="AD" clId="Web-{BC65D161-A78A-0CD2-0B5D-23D64925784E}" dt="2023-03-20T23:02:55.189" v="1492" actId="20577"/>
        <pc:sldMkLst>
          <pc:docMk/>
          <pc:sldMk cId="1245143461" sldId="274"/>
        </pc:sldMkLst>
        <pc:spChg chg="mod">
          <ac:chgData name="Peolita Douglas (1911615)" userId="S::1911615@student.uwtsd.ac.uk::46bf2780-19f1-479c-81a0-e61b09269c9f" providerId="AD" clId="Web-{BC65D161-A78A-0CD2-0B5D-23D64925784E}" dt="2023-03-20T22:55:48.236" v="1438" actId="1076"/>
          <ac:spMkLst>
            <pc:docMk/>
            <pc:sldMk cId="1245143461" sldId="274"/>
            <ac:spMk id="2" creationId="{5FB391C4-C6E8-1C38-FA88-D7327258B581}"/>
          </ac:spMkLst>
        </pc:spChg>
        <pc:spChg chg="mod">
          <ac:chgData name="Peolita Douglas (1911615)" userId="S::1911615@student.uwtsd.ac.uk::46bf2780-19f1-479c-81a0-e61b09269c9f" providerId="AD" clId="Web-{BC65D161-A78A-0CD2-0B5D-23D64925784E}" dt="2023-03-20T23:02:55.189" v="1492" actId="20577"/>
          <ac:spMkLst>
            <pc:docMk/>
            <pc:sldMk cId="1245143461" sldId="274"/>
            <ac:spMk id="3" creationId="{E267BEAE-07F1-E2D2-269B-68472704E968}"/>
          </ac:spMkLst>
        </pc:spChg>
        <pc:picChg chg="add mod modCrop">
          <ac:chgData name="Peolita Douglas (1911615)" userId="S::1911615@student.uwtsd.ac.uk::46bf2780-19f1-479c-81a0-e61b09269c9f" providerId="AD" clId="Web-{BC65D161-A78A-0CD2-0B5D-23D64925784E}" dt="2023-03-20T22:56:06.158" v="1444"/>
          <ac:picMkLst>
            <pc:docMk/>
            <pc:sldMk cId="1245143461" sldId="274"/>
            <ac:picMk id="4" creationId="{D7ACE275-C6D3-30B3-6915-95B8D4C8EAD0}"/>
          </ac:picMkLst>
        </pc:picChg>
      </pc:sldChg>
      <pc:sldChg chg="addSp delSp modSp new">
        <pc:chgData name="Peolita Douglas (1911615)" userId="S::1911615@student.uwtsd.ac.uk::46bf2780-19f1-479c-81a0-e61b09269c9f" providerId="AD" clId="Web-{BC65D161-A78A-0CD2-0B5D-23D64925784E}" dt="2023-03-20T23:21:25.775" v="1653" actId="20577"/>
        <pc:sldMkLst>
          <pc:docMk/>
          <pc:sldMk cId="2125152903" sldId="275"/>
        </pc:sldMkLst>
        <pc:spChg chg="mod">
          <ac:chgData name="Peolita Douglas (1911615)" userId="S::1911615@student.uwtsd.ac.uk::46bf2780-19f1-479c-81a0-e61b09269c9f" providerId="AD" clId="Web-{BC65D161-A78A-0CD2-0B5D-23D64925784E}" dt="2023-03-20T23:13:03.014" v="1521" actId="20577"/>
          <ac:spMkLst>
            <pc:docMk/>
            <pc:sldMk cId="2125152903" sldId="275"/>
            <ac:spMk id="2" creationId="{577DE56E-6896-0F29-D48D-85E96FDF1239}"/>
          </ac:spMkLst>
        </pc:spChg>
        <pc:spChg chg="del">
          <ac:chgData name="Peolita Douglas (1911615)" userId="S::1911615@student.uwtsd.ac.uk::46bf2780-19f1-479c-81a0-e61b09269c9f" providerId="AD" clId="Web-{BC65D161-A78A-0CD2-0B5D-23D64925784E}" dt="2023-03-20T22:55:29.720" v="1433"/>
          <ac:spMkLst>
            <pc:docMk/>
            <pc:sldMk cId="2125152903" sldId="275"/>
            <ac:spMk id="3" creationId="{0605AED2-05C3-E668-CBD3-9BD716341237}"/>
          </ac:spMkLst>
        </pc:spChg>
        <pc:spChg chg="add del mod">
          <ac:chgData name="Peolita Douglas (1911615)" userId="S::1911615@student.uwtsd.ac.uk::46bf2780-19f1-479c-81a0-e61b09269c9f" providerId="AD" clId="Web-{BC65D161-A78A-0CD2-0B5D-23D64925784E}" dt="2023-03-20T23:14:42.641" v="1530"/>
          <ac:spMkLst>
            <pc:docMk/>
            <pc:sldMk cId="2125152903" sldId="275"/>
            <ac:spMk id="6" creationId="{E41CC722-D9A5-EA73-C402-EEAA659937BD}"/>
          </ac:spMkLst>
        </pc:spChg>
        <pc:spChg chg="add mod">
          <ac:chgData name="Peolita Douglas (1911615)" userId="S::1911615@student.uwtsd.ac.uk::46bf2780-19f1-479c-81a0-e61b09269c9f" providerId="AD" clId="Web-{BC65D161-A78A-0CD2-0B5D-23D64925784E}" dt="2023-03-20T23:21:25.775" v="1653" actId="20577"/>
          <ac:spMkLst>
            <pc:docMk/>
            <pc:sldMk cId="2125152903" sldId="275"/>
            <ac:spMk id="7" creationId="{5BB60105-CE7C-E0E2-8F93-436E8AADDA3D}"/>
          </ac:spMkLst>
        </pc:spChg>
        <pc:picChg chg="add del mod ord">
          <ac:chgData name="Peolita Douglas (1911615)" userId="S::1911615@student.uwtsd.ac.uk::46bf2780-19f1-479c-81a0-e61b09269c9f" providerId="AD" clId="Web-{BC65D161-A78A-0CD2-0B5D-23D64925784E}" dt="2023-03-20T22:55:35.267" v="1434"/>
          <ac:picMkLst>
            <pc:docMk/>
            <pc:sldMk cId="2125152903" sldId="275"/>
            <ac:picMk id="4" creationId="{808692C9-6A80-7300-B70B-3572CFB28500}"/>
          </ac:picMkLst>
        </pc:picChg>
      </pc:sldChg>
    </pc:docChg>
  </pc:docChgLst>
  <pc:docChgLst>
    <pc:chgData name="Peolita Douglas (1911615)" userId="S::1911615@student.uwtsd.ac.uk::46bf2780-19f1-479c-81a0-e61b09269c9f" providerId="AD" clId="Web-{43C0DCE7-450C-16BB-017D-113686AA628A}"/>
    <pc:docChg chg="modSld">
      <pc:chgData name="Peolita Douglas (1911615)" userId="S::1911615@student.uwtsd.ac.uk::46bf2780-19f1-479c-81a0-e61b09269c9f" providerId="AD" clId="Web-{43C0DCE7-450C-16BB-017D-113686AA628A}" dt="2023-03-20T23:48:41.788" v="2" actId="1076"/>
      <pc:docMkLst>
        <pc:docMk/>
      </pc:docMkLst>
      <pc:sldChg chg="modSp">
        <pc:chgData name="Peolita Douglas (1911615)" userId="S::1911615@student.uwtsd.ac.uk::46bf2780-19f1-479c-81a0-e61b09269c9f" providerId="AD" clId="Web-{43C0DCE7-450C-16BB-017D-113686AA628A}" dt="2023-03-20T23:48:41.788" v="2" actId="1076"/>
        <pc:sldMkLst>
          <pc:docMk/>
          <pc:sldMk cId="4153168585" sldId="262"/>
        </pc:sldMkLst>
        <pc:picChg chg="mod">
          <ac:chgData name="Peolita Douglas (1911615)" userId="S::1911615@student.uwtsd.ac.uk::46bf2780-19f1-479c-81a0-e61b09269c9f" providerId="AD" clId="Web-{43C0DCE7-450C-16BB-017D-113686AA628A}" dt="2023-03-20T23:48:41.788" v="2" actId="1076"/>
          <ac:picMkLst>
            <pc:docMk/>
            <pc:sldMk cId="4153168585" sldId="262"/>
            <ac:picMk id="4" creationId="{93E0AACE-555F-6320-19D1-831309CF9DDC}"/>
          </ac:picMkLst>
        </pc:picChg>
        <pc:picChg chg="mod modCrop">
          <ac:chgData name="Peolita Douglas (1911615)" userId="S::1911615@student.uwtsd.ac.uk::46bf2780-19f1-479c-81a0-e61b09269c9f" providerId="AD" clId="Web-{43C0DCE7-450C-16BB-017D-113686AA628A}" dt="2023-03-20T23:48:39.320" v="1"/>
          <ac:picMkLst>
            <pc:docMk/>
            <pc:sldMk cId="4153168585" sldId="262"/>
            <ac:picMk id="6" creationId="{C1443C88-4A5B-73FF-EA28-0EBAD2BBA11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E8B067-A4D8-44A5-94B3-1F4F175704C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966EA61-00BB-44F6-A3D8-56C867F82B4D}">
      <dgm:prSet/>
      <dgm:spPr/>
      <dgm:t>
        <a:bodyPr/>
        <a:lstStyle/>
        <a:p>
          <a:r>
            <a:rPr lang="en-GB"/>
            <a:t>Green marketing methods are about saving the environment, approaching strategies to save resources in the environment without adding to global warming ,pollution.</a:t>
          </a:r>
          <a:endParaRPr lang="en-US"/>
        </a:p>
      </dgm:t>
    </dgm:pt>
    <dgm:pt modelId="{1F41D9DE-1F62-48BC-8D56-E261D20C187B}" type="parTrans" cxnId="{48DC4062-3622-4380-83C7-6F5EAD106D9C}">
      <dgm:prSet/>
      <dgm:spPr/>
      <dgm:t>
        <a:bodyPr/>
        <a:lstStyle/>
        <a:p>
          <a:endParaRPr lang="en-US"/>
        </a:p>
      </dgm:t>
    </dgm:pt>
    <dgm:pt modelId="{9D696BF3-5816-4D46-83E4-06AD5C793253}" type="sibTrans" cxnId="{48DC4062-3622-4380-83C7-6F5EAD106D9C}">
      <dgm:prSet/>
      <dgm:spPr/>
      <dgm:t>
        <a:bodyPr/>
        <a:lstStyle/>
        <a:p>
          <a:endParaRPr lang="en-US"/>
        </a:p>
      </dgm:t>
    </dgm:pt>
    <dgm:pt modelId="{BE36CD15-A353-4246-8931-78552305277A}">
      <dgm:prSet/>
      <dgm:spPr/>
      <dgm:t>
        <a:bodyPr/>
        <a:lstStyle/>
        <a:p>
          <a:r>
            <a:rPr lang="en-GB"/>
            <a:t>'Green marketing is the practice of promoting products or services that are sustainable and eco-friendly'. </a:t>
          </a:r>
          <a:endParaRPr lang="en-US"/>
        </a:p>
      </dgm:t>
    </dgm:pt>
    <dgm:pt modelId="{C8E23C8B-D972-4E39-ABD6-99256A6FE4E9}" type="parTrans" cxnId="{3DE0DB5A-742E-444B-83F0-0033B6ECBA80}">
      <dgm:prSet/>
      <dgm:spPr/>
      <dgm:t>
        <a:bodyPr/>
        <a:lstStyle/>
        <a:p>
          <a:endParaRPr lang="en-US"/>
        </a:p>
      </dgm:t>
    </dgm:pt>
    <dgm:pt modelId="{AFC64DCF-6B5C-4CD5-B9D8-E62ED4AF1EE5}" type="sibTrans" cxnId="{3DE0DB5A-742E-444B-83F0-0033B6ECBA80}">
      <dgm:prSet/>
      <dgm:spPr/>
      <dgm:t>
        <a:bodyPr/>
        <a:lstStyle/>
        <a:p>
          <a:endParaRPr lang="en-US"/>
        </a:p>
      </dgm:t>
    </dgm:pt>
    <dgm:pt modelId="{4C509FC8-4DFB-4937-B7CE-D58B3B505884}">
      <dgm:prSet/>
      <dgm:spPr/>
      <dgm:t>
        <a:bodyPr/>
        <a:lstStyle/>
        <a:p>
          <a:r>
            <a:rPr lang="en-GB"/>
            <a:t>Green marketing is about contribution to protecting the planet.</a:t>
          </a:r>
          <a:endParaRPr lang="en-US"/>
        </a:p>
      </dgm:t>
    </dgm:pt>
    <dgm:pt modelId="{EEA20D23-7FB6-4F9A-B08F-4D6D443F7AAC}" type="parTrans" cxnId="{078DF84B-501C-4F70-AD90-5E9AD8D9321A}">
      <dgm:prSet/>
      <dgm:spPr/>
      <dgm:t>
        <a:bodyPr/>
        <a:lstStyle/>
        <a:p>
          <a:endParaRPr lang="en-US"/>
        </a:p>
      </dgm:t>
    </dgm:pt>
    <dgm:pt modelId="{13721B1D-9E5D-480D-B523-39A72BF105FD}" type="sibTrans" cxnId="{078DF84B-501C-4F70-AD90-5E9AD8D9321A}">
      <dgm:prSet/>
      <dgm:spPr/>
      <dgm:t>
        <a:bodyPr/>
        <a:lstStyle/>
        <a:p>
          <a:endParaRPr lang="en-US"/>
        </a:p>
      </dgm:t>
    </dgm:pt>
    <dgm:pt modelId="{44BD05D2-BD62-4091-B27C-B5939C08C9B5}">
      <dgm:prSet/>
      <dgm:spPr/>
      <dgm:t>
        <a:bodyPr/>
        <a:lstStyle/>
        <a:p>
          <a:r>
            <a:rPr lang="en-GB"/>
            <a:t>These strategies are for companies who feel they have a responsibility to support the market of customers who are eco-friendly and wish to purchase all Green, animal – free products and organisations. </a:t>
          </a:r>
          <a:endParaRPr lang="en-US"/>
        </a:p>
      </dgm:t>
    </dgm:pt>
    <dgm:pt modelId="{7338437A-D2F0-4B60-81B1-1C0536223C8C}" type="parTrans" cxnId="{34FC1FBC-844D-4728-943C-D6FFFC2B52B1}">
      <dgm:prSet/>
      <dgm:spPr/>
      <dgm:t>
        <a:bodyPr/>
        <a:lstStyle/>
        <a:p>
          <a:endParaRPr lang="en-US"/>
        </a:p>
      </dgm:t>
    </dgm:pt>
    <dgm:pt modelId="{D08D255F-0250-4F7B-B978-5F6D0ED9F1D2}" type="sibTrans" cxnId="{34FC1FBC-844D-4728-943C-D6FFFC2B52B1}">
      <dgm:prSet/>
      <dgm:spPr/>
      <dgm:t>
        <a:bodyPr/>
        <a:lstStyle/>
        <a:p>
          <a:endParaRPr lang="en-US"/>
        </a:p>
      </dgm:t>
    </dgm:pt>
    <dgm:pt modelId="{543603D4-5752-422F-9691-B0BB49882FB8}" type="pres">
      <dgm:prSet presAssocID="{CFE8B067-A4D8-44A5-94B3-1F4F175704C2}" presName="linear" presStyleCnt="0">
        <dgm:presLayoutVars>
          <dgm:animLvl val="lvl"/>
          <dgm:resizeHandles val="exact"/>
        </dgm:presLayoutVars>
      </dgm:prSet>
      <dgm:spPr/>
    </dgm:pt>
    <dgm:pt modelId="{D0BC85A4-9149-49AD-A5FF-B77ABEAB7DD5}" type="pres">
      <dgm:prSet presAssocID="{2966EA61-00BB-44F6-A3D8-56C867F82B4D}" presName="parentText" presStyleLbl="node1" presStyleIdx="0" presStyleCnt="4">
        <dgm:presLayoutVars>
          <dgm:chMax val="0"/>
          <dgm:bulletEnabled val="1"/>
        </dgm:presLayoutVars>
      </dgm:prSet>
      <dgm:spPr/>
    </dgm:pt>
    <dgm:pt modelId="{58BEB7FA-EAF8-4696-9436-D6099F29E366}" type="pres">
      <dgm:prSet presAssocID="{9D696BF3-5816-4D46-83E4-06AD5C793253}" presName="spacer" presStyleCnt="0"/>
      <dgm:spPr/>
    </dgm:pt>
    <dgm:pt modelId="{536C7C62-22D3-4171-90F1-AF7BF637C127}" type="pres">
      <dgm:prSet presAssocID="{BE36CD15-A353-4246-8931-78552305277A}" presName="parentText" presStyleLbl="node1" presStyleIdx="1" presStyleCnt="4">
        <dgm:presLayoutVars>
          <dgm:chMax val="0"/>
          <dgm:bulletEnabled val="1"/>
        </dgm:presLayoutVars>
      </dgm:prSet>
      <dgm:spPr/>
    </dgm:pt>
    <dgm:pt modelId="{0956E3F5-B99A-459A-A6C4-6ECCE79A2C15}" type="pres">
      <dgm:prSet presAssocID="{AFC64DCF-6B5C-4CD5-B9D8-E62ED4AF1EE5}" presName="spacer" presStyleCnt="0"/>
      <dgm:spPr/>
    </dgm:pt>
    <dgm:pt modelId="{53AC0E88-629B-4FE9-87D9-DE9F883A83CE}" type="pres">
      <dgm:prSet presAssocID="{4C509FC8-4DFB-4937-B7CE-D58B3B505884}" presName="parentText" presStyleLbl="node1" presStyleIdx="2" presStyleCnt="4">
        <dgm:presLayoutVars>
          <dgm:chMax val="0"/>
          <dgm:bulletEnabled val="1"/>
        </dgm:presLayoutVars>
      </dgm:prSet>
      <dgm:spPr/>
    </dgm:pt>
    <dgm:pt modelId="{FCB8C915-EB02-4E98-9B20-F1A81B097448}" type="pres">
      <dgm:prSet presAssocID="{13721B1D-9E5D-480D-B523-39A72BF105FD}" presName="spacer" presStyleCnt="0"/>
      <dgm:spPr/>
    </dgm:pt>
    <dgm:pt modelId="{DD67B151-8970-4EB2-B567-D38EAA826864}" type="pres">
      <dgm:prSet presAssocID="{44BD05D2-BD62-4091-B27C-B5939C08C9B5}" presName="parentText" presStyleLbl="node1" presStyleIdx="3" presStyleCnt="4">
        <dgm:presLayoutVars>
          <dgm:chMax val="0"/>
          <dgm:bulletEnabled val="1"/>
        </dgm:presLayoutVars>
      </dgm:prSet>
      <dgm:spPr/>
    </dgm:pt>
  </dgm:ptLst>
  <dgm:cxnLst>
    <dgm:cxn modelId="{A3FD720B-34E6-4ED1-B62C-C290087DD12C}" type="presOf" srcId="{CFE8B067-A4D8-44A5-94B3-1F4F175704C2}" destId="{543603D4-5752-422F-9691-B0BB49882FB8}" srcOrd="0" destOrd="0" presId="urn:microsoft.com/office/officeart/2005/8/layout/vList2"/>
    <dgm:cxn modelId="{3A08C82E-FBF2-44F9-A0F6-D7B40683D4A5}" type="presOf" srcId="{2966EA61-00BB-44F6-A3D8-56C867F82B4D}" destId="{D0BC85A4-9149-49AD-A5FF-B77ABEAB7DD5}" srcOrd="0" destOrd="0" presId="urn:microsoft.com/office/officeart/2005/8/layout/vList2"/>
    <dgm:cxn modelId="{32951437-7826-4A4B-992E-12468CD3687F}" type="presOf" srcId="{4C509FC8-4DFB-4937-B7CE-D58B3B505884}" destId="{53AC0E88-629B-4FE9-87D9-DE9F883A83CE}" srcOrd="0" destOrd="0" presId="urn:microsoft.com/office/officeart/2005/8/layout/vList2"/>
    <dgm:cxn modelId="{48DC4062-3622-4380-83C7-6F5EAD106D9C}" srcId="{CFE8B067-A4D8-44A5-94B3-1F4F175704C2}" destId="{2966EA61-00BB-44F6-A3D8-56C867F82B4D}" srcOrd="0" destOrd="0" parTransId="{1F41D9DE-1F62-48BC-8D56-E261D20C187B}" sibTransId="{9D696BF3-5816-4D46-83E4-06AD5C793253}"/>
    <dgm:cxn modelId="{078DF84B-501C-4F70-AD90-5E9AD8D9321A}" srcId="{CFE8B067-A4D8-44A5-94B3-1F4F175704C2}" destId="{4C509FC8-4DFB-4937-B7CE-D58B3B505884}" srcOrd="2" destOrd="0" parTransId="{EEA20D23-7FB6-4F9A-B08F-4D6D443F7AAC}" sibTransId="{13721B1D-9E5D-480D-B523-39A72BF105FD}"/>
    <dgm:cxn modelId="{65383454-C397-4EDE-A386-FC47DB1BC75F}" type="presOf" srcId="{44BD05D2-BD62-4091-B27C-B5939C08C9B5}" destId="{DD67B151-8970-4EB2-B567-D38EAA826864}" srcOrd="0" destOrd="0" presId="urn:microsoft.com/office/officeart/2005/8/layout/vList2"/>
    <dgm:cxn modelId="{3DE0DB5A-742E-444B-83F0-0033B6ECBA80}" srcId="{CFE8B067-A4D8-44A5-94B3-1F4F175704C2}" destId="{BE36CD15-A353-4246-8931-78552305277A}" srcOrd="1" destOrd="0" parTransId="{C8E23C8B-D972-4E39-ABD6-99256A6FE4E9}" sibTransId="{AFC64DCF-6B5C-4CD5-B9D8-E62ED4AF1EE5}"/>
    <dgm:cxn modelId="{34FC1FBC-844D-4728-943C-D6FFFC2B52B1}" srcId="{CFE8B067-A4D8-44A5-94B3-1F4F175704C2}" destId="{44BD05D2-BD62-4091-B27C-B5939C08C9B5}" srcOrd="3" destOrd="0" parTransId="{7338437A-D2F0-4B60-81B1-1C0536223C8C}" sibTransId="{D08D255F-0250-4F7B-B978-5F6D0ED9F1D2}"/>
    <dgm:cxn modelId="{56F635D6-C152-4A99-B155-158060664DBE}" type="presOf" srcId="{BE36CD15-A353-4246-8931-78552305277A}" destId="{536C7C62-22D3-4171-90F1-AF7BF637C127}" srcOrd="0" destOrd="0" presId="urn:microsoft.com/office/officeart/2005/8/layout/vList2"/>
    <dgm:cxn modelId="{72E64CAE-77A8-49D2-A5EC-DC30EE9ADAD7}" type="presParOf" srcId="{543603D4-5752-422F-9691-B0BB49882FB8}" destId="{D0BC85A4-9149-49AD-A5FF-B77ABEAB7DD5}" srcOrd="0" destOrd="0" presId="urn:microsoft.com/office/officeart/2005/8/layout/vList2"/>
    <dgm:cxn modelId="{23B113CA-7F60-4657-A8E7-92B5186D41DE}" type="presParOf" srcId="{543603D4-5752-422F-9691-B0BB49882FB8}" destId="{58BEB7FA-EAF8-4696-9436-D6099F29E366}" srcOrd="1" destOrd="0" presId="urn:microsoft.com/office/officeart/2005/8/layout/vList2"/>
    <dgm:cxn modelId="{6A662DA0-92CC-4E9B-8168-D08B5A06C282}" type="presParOf" srcId="{543603D4-5752-422F-9691-B0BB49882FB8}" destId="{536C7C62-22D3-4171-90F1-AF7BF637C127}" srcOrd="2" destOrd="0" presId="urn:microsoft.com/office/officeart/2005/8/layout/vList2"/>
    <dgm:cxn modelId="{1C8E68E0-168D-40CC-91A5-4B2B8528D8B0}" type="presParOf" srcId="{543603D4-5752-422F-9691-B0BB49882FB8}" destId="{0956E3F5-B99A-459A-A6C4-6ECCE79A2C15}" srcOrd="3" destOrd="0" presId="urn:microsoft.com/office/officeart/2005/8/layout/vList2"/>
    <dgm:cxn modelId="{51AE98C5-2989-4F19-82F9-7D9BC49B6225}" type="presParOf" srcId="{543603D4-5752-422F-9691-B0BB49882FB8}" destId="{53AC0E88-629B-4FE9-87D9-DE9F883A83CE}" srcOrd="4" destOrd="0" presId="urn:microsoft.com/office/officeart/2005/8/layout/vList2"/>
    <dgm:cxn modelId="{DE79AD01-F65B-44EA-A7CD-302B1387D936}" type="presParOf" srcId="{543603D4-5752-422F-9691-B0BB49882FB8}" destId="{FCB8C915-EB02-4E98-9B20-F1A81B097448}" srcOrd="5" destOrd="0" presId="urn:microsoft.com/office/officeart/2005/8/layout/vList2"/>
    <dgm:cxn modelId="{D8BD45AA-5D7F-4554-86B3-87DCB4F5F800}" type="presParOf" srcId="{543603D4-5752-422F-9691-B0BB49882FB8}" destId="{DD67B151-8970-4EB2-B567-D38EAA82686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BC85A4-9149-49AD-A5FF-B77ABEAB7DD5}">
      <dsp:nvSpPr>
        <dsp:cNvPr id="0" name=""/>
        <dsp:cNvSpPr/>
      </dsp:nvSpPr>
      <dsp:spPr>
        <a:xfrm>
          <a:off x="0" y="88810"/>
          <a:ext cx="5953629" cy="126820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Green marketing methods are about saving the environment, approaching strategies to save resources in the environment without adding to global warming ,pollution.</a:t>
          </a:r>
          <a:endParaRPr lang="en-US" sz="1800" kern="1200"/>
        </a:p>
      </dsp:txBody>
      <dsp:txXfrm>
        <a:off x="61909" y="150719"/>
        <a:ext cx="5829811" cy="1144388"/>
      </dsp:txXfrm>
    </dsp:sp>
    <dsp:sp modelId="{536C7C62-22D3-4171-90F1-AF7BF637C127}">
      <dsp:nvSpPr>
        <dsp:cNvPr id="0" name=""/>
        <dsp:cNvSpPr/>
      </dsp:nvSpPr>
      <dsp:spPr>
        <a:xfrm>
          <a:off x="0" y="1408857"/>
          <a:ext cx="5953629" cy="126820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'Green marketing is the practice of promoting products or services that are sustainable and eco-friendly'. </a:t>
          </a:r>
          <a:endParaRPr lang="en-US" sz="1800" kern="1200"/>
        </a:p>
      </dsp:txBody>
      <dsp:txXfrm>
        <a:off x="61909" y="1470766"/>
        <a:ext cx="5829811" cy="1144388"/>
      </dsp:txXfrm>
    </dsp:sp>
    <dsp:sp modelId="{53AC0E88-629B-4FE9-87D9-DE9F883A83CE}">
      <dsp:nvSpPr>
        <dsp:cNvPr id="0" name=""/>
        <dsp:cNvSpPr/>
      </dsp:nvSpPr>
      <dsp:spPr>
        <a:xfrm>
          <a:off x="0" y="2728904"/>
          <a:ext cx="5953629" cy="126820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Green marketing is about contribution to protecting the planet.</a:t>
          </a:r>
          <a:endParaRPr lang="en-US" sz="1800" kern="1200"/>
        </a:p>
      </dsp:txBody>
      <dsp:txXfrm>
        <a:off x="61909" y="2790813"/>
        <a:ext cx="5829811" cy="1144388"/>
      </dsp:txXfrm>
    </dsp:sp>
    <dsp:sp modelId="{DD67B151-8970-4EB2-B567-D38EAA826864}">
      <dsp:nvSpPr>
        <dsp:cNvPr id="0" name=""/>
        <dsp:cNvSpPr/>
      </dsp:nvSpPr>
      <dsp:spPr>
        <a:xfrm>
          <a:off x="0" y="4048950"/>
          <a:ext cx="5953629" cy="126820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These strategies are for companies who feel they have a responsibility to support the market of customers who are eco-friendly and wish to purchase all Green, animal – free products and organisations. </a:t>
          </a:r>
          <a:endParaRPr lang="en-US" sz="1800" kern="1200"/>
        </a:p>
      </dsp:txBody>
      <dsp:txXfrm>
        <a:off x="61909" y="4110859"/>
        <a:ext cx="5829811" cy="114438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20B710F0-16A4-439D-B580-93C00797CE26}" type="datetimeFigureOut">
              <a:rPr lang="en-GB" smtClean="0"/>
              <a:t>20/03/2023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4A0F2BF-1310-4439-B0AF-ADFC56E45B79}"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130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0B710F0-16A4-439D-B580-93C00797CE26}"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A0F2BF-1310-4439-B0AF-ADFC56E45B79}" type="slidenum">
              <a:rPr lang="en-GB" smtClean="0"/>
              <a:t>‹#›</a:t>
            </a:fld>
            <a:endParaRPr lang="en-GB"/>
          </a:p>
        </p:txBody>
      </p:sp>
    </p:spTree>
    <p:extLst>
      <p:ext uri="{BB962C8B-B14F-4D97-AF65-F5344CB8AC3E}">
        <p14:creationId xmlns:p14="http://schemas.microsoft.com/office/powerpoint/2010/main" val="2789468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B710F0-16A4-439D-B580-93C00797CE26}"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A0F2BF-1310-4439-B0AF-ADFC56E45B79}"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28971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0B710F0-16A4-439D-B580-93C00797CE26}"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A0F2BF-1310-4439-B0AF-ADFC56E45B79}" type="slidenum">
              <a:rPr lang="en-GB" smtClean="0"/>
              <a:t>‹#›</a:t>
            </a:fld>
            <a:endParaRPr lang="en-GB"/>
          </a:p>
        </p:txBody>
      </p:sp>
    </p:spTree>
    <p:extLst>
      <p:ext uri="{BB962C8B-B14F-4D97-AF65-F5344CB8AC3E}">
        <p14:creationId xmlns:p14="http://schemas.microsoft.com/office/powerpoint/2010/main" val="2415983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0B710F0-16A4-439D-B580-93C00797CE26}" type="datetimeFigureOut">
              <a:rPr lang="en-GB" smtClean="0"/>
              <a:t>20/03/2023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A0F2BF-1310-4439-B0AF-ADFC56E45B79}"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39503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0B710F0-16A4-439D-B580-93C00797CE26}" type="datetimeFigureOut">
              <a:rPr lang="en-GB" smtClean="0"/>
              <a:t>20/03/2023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A0F2BF-1310-4439-B0AF-ADFC56E45B79}"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1005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B710F0-16A4-439D-B580-93C00797CE26}" type="datetimeFigureOut">
              <a:rPr lang="en-GB" smtClean="0"/>
              <a:t>20/03/2023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A0F2BF-1310-4439-B0AF-ADFC56E45B79}" type="slidenum">
              <a:rPr lang="en-GB" smtClean="0"/>
              <a:t>‹#›</a:t>
            </a:fld>
            <a:endParaRPr lang="en-GB"/>
          </a:p>
        </p:txBody>
      </p:sp>
    </p:spTree>
    <p:extLst>
      <p:ext uri="{BB962C8B-B14F-4D97-AF65-F5344CB8AC3E}">
        <p14:creationId xmlns:p14="http://schemas.microsoft.com/office/powerpoint/2010/main" val="2853155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B710F0-16A4-439D-B580-93C00797CE26}"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A0F2BF-1310-4439-B0AF-ADFC56E45B79}"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1621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B710F0-16A4-439D-B580-93C00797CE26}"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A0F2BF-1310-4439-B0AF-ADFC56E45B79}" type="slidenum">
              <a:rPr lang="en-GB" smtClean="0"/>
              <a:t>‹#›</a:t>
            </a:fld>
            <a:endParaRPr lang="en-GB"/>
          </a:p>
        </p:txBody>
      </p:sp>
    </p:spTree>
    <p:extLst>
      <p:ext uri="{BB962C8B-B14F-4D97-AF65-F5344CB8AC3E}">
        <p14:creationId xmlns:p14="http://schemas.microsoft.com/office/powerpoint/2010/main" val="4009265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B710F0-16A4-439D-B580-93C00797CE26}"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A0F2BF-1310-4439-B0AF-ADFC56E45B79}" type="slidenum">
              <a:rPr lang="en-GB" smtClean="0"/>
              <a:t>‹#›</a:t>
            </a:fld>
            <a:endParaRPr lang="en-GB"/>
          </a:p>
        </p:txBody>
      </p:sp>
    </p:spTree>
    <p:extLst>
      <p:ext uri="{BB962C8B-B14F-4D97-AF65-F5344CB8AC3E}">
        <p14:creationId xmlns:p14="http://schemas.microsoft.com/office/powerpoint/2010/main" val="2009822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B710F0-16A4-439D-B580-93C00797CE26}"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A0F2BF-1310-4439-B0AF-ADFC56E45B79}"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002773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B710F0-16A4-439D-B580-93C00797CE26}"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A0F2BF-1310-4439-B0AF-ADFC56E45B79}"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319557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B710F0-16A4-439D-B580-93C00797CE26}"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A0F2BF-1310-4439-B0AF-ADFC56E45B79}" type="slidenum">
              <a:rPr lang="en-GB" smtClean="0"/>
              <a:t>‹#›</a:t>
            </a:fld>
            <a:endParaRPr lang="en-GB"/>
          </a:p>
        </p:txBody>
      </p:sp>
    </p:spTree>
    <p:extLst>
      <p:ext uri="{BB962C8B-B14F-4D97-AF65-F5344CB8AC3E}">
        <p14:creationId xmlns:p14="http://schemas.microsoft.com/office/powerpoint/2010/main" val="6600767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B710F0-16A4-439D-B580-93C00797CE26}"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A0F2BF-1310-4439-B0AF-ADFC56E45B79}"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0597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B710F0-16A4-439D-B580-93C00797CE26}"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A0F2BF-1310-4439-B0AF-ADFC56E45B79}"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56263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0B710F0-16A4-439D-B580-93C00797CE26}"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A0F2BF-1310-4439-B0AF-ADFC56E45B79}"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785833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0B710F0-16A4-439D-B580-93C00797CE26}"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A0F2BF-1310-4439-B0AF-ADFC56E45B79}"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747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0B710F0-16A4-439D-B580-93C00797CE26}" type="datetimeFigureOut">
              <a:rPr lang="en-GB" smtClean="0"/>
              <a:t>20/03/2023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4A0F2BF-1310-4439-B0AF-ADFC56E45B79}" type="slidenum">
              <a:rPr lang="en-GB" smtClean="0"/>
              <a:t>‹#›</a:t>
            </a:fld>
            <a:endParaRPr lang="en-GB"/>
          </a:p>
        </p:txBody>
      </p:sp>
    </p:spTree>
    <p:extLst>
      <p:ext uri="{BB962C8B-B14F-4D97-AF65-F5344CB8AC3E}">
        <p14:creationId xmlns:p14="http://schemas.microsoft.com/office/powerpoint/2010/main" val="19627115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hyperlink" Target="https://www.ft.com/content/ed0c9a35-7616-4b02-ac59-aac0ac154324" TargetMode="External"/><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hyperlink" Target="https://www.indigo9digital.com/blog/sheingrowthstrategy" TargetMode="External"/><Relationship Id="rId5" Type="http://schemas.openxmlformats.org/officeDocument/2006/relationships/hyperlink" Target="https://fourweekmba.com/shein-business-model/" TargetMode="External"/><Relationship Id="rId4" Type="http://schemas.openxmlformats.org/officeDocument/2006/relationships/hyperlink" Target="https://daxueconsulting.com/fast-fashion-industry-china/"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emeritus.org/blog/sales-and-marketing-importance-of-green-marketing/#:~:text=The%20Importance%20of%20Green%20Marketing%201%20Green%20marketing" TargetMode="External"/><Relationship Id="rId2" Type="http://schemas.openxmlformats.org/officeDocument/2006/relationships/hyperlink" Target="https://www.lego.com/en-us/sustainability/environment" TargetMode="External"/><Relationship Id="rId1" Type="http://schemas.openxmlformats.org/officeDocument/2006/relationships/slideLayout" Target="../slideLayouts/slideLayout2.xml"/><Relationship Id="rId6" Type="http://schemas.openxmlformats.org/officeDocument/2006/relationships/hyperlink" Target="https://contentwriters.com/blog/brands-doing-green-marketing-right/#:~:text=Several%20prominent%20brands%20are%20examples%20of%20green%20marketing%2C" TargetMode="External"/><Relationship Id="rId5" Type="http://schemas.openxmlformats.org/officeDocument/2006/relationships/hyperlink" Target="https://ibrandstudio.com/articles/green-marketing-companies#:~:text=Top%205%20Companies%20with%20Green%20Marketing%20Campaign%201" TargetMode="External"/><Relationship Id="rId4" Type="http://schemas.openxmlformats.org/officeDocument/2006/relationships/hyperlink" Target="https://journals.sagepub.com/doi/10.1177/2394964320903559"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sciencedirect.com/topics/economics-econometrics-and-finance/marketing-theory" TargetMode="External"/><Relationship Id="rId2" Type="http://schemas.openxmlformats.org/officeDocument/2006/relationships/hyperlink" Target="https://www.indeed.com/career-advice/career-development/green-marketin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90514-5114-6688-ED72-71A7BB4557ED}"/>
              </a:ext>
            </a:extLst>
          </p:cNvPr>
          <p:cNvSpPr>
            <a:spLocks noGrp="1"/>
          </p:cNvSpPr>
          <p:nvPr>
            <p:ph type="title"/>
          </p:nvPr>
        </p:nvSpPr>
        <p:spPr/>
        <p:txBody>
          <a:bodyPr>
            <a:normAutofit fontScale="90000"/>
          </a:bodyPr>
          <a:lstStyle/>
          <a:p>
            <a:r>
              <a:rPr lang="en-GB"/>
              <a:t>LCMB7001-Marketing Management</a:t>
            </a:r>
            <a:br>
              <a:rPr lang="en-GB"/>
            </a:br>
            <a:r>
              <a:rPr lang="en-GB"/>
              <a:t>Efua Adams </a:t>
            </a:r>
            <a:endParaRPr lang="en-US"/>
          </a:p>
        </p:txBody>
      </p:sp>
      <p:sp>
        <p:nvSpPr>
          <p:cNvPr id="3" name="Content Placeholder 2">
            <a:extLst>
              <a:ext uri="{FF2B5EF4-FFF2-40B4-BE49-F238E27FC236}">
                <a16:creationId xmlns:a16="http://schemas.microsoft.com/office/drawing/2014/main" id="{CC0B2C89-67AC-D338-97B6-99A01C3397D6}"/>
              </a:ext>
            </a:extLst>
          </p:cNvPr>
          <p:cNvSpPr>
            <a:spLocks noGrp="1"/>
          </p:cNvSpPr>
          <p:nvPr>
            <p:ph idx="1"/>
          </p:nvPr>
        </p:nvSpPr>
        <p:spPr>
          <a:xfrm>
            <a:off x="1295401" y="2556932"/>
            <a:ext cx="5256920" cy="945350"/>
          </a:xfrm>
        </p:spPr>
        <p:txBody>
          <a:bodyPr>
            <a:normAutofit/>
          </a:bodyPr>
          <a:lstStyle/>
          <a:p>
            <a:pPr marL="0" indent="0">
              <a:buNone/>
            </a:pPr>
            <a:r>
              <a:rPr lang="en-GB" sz="3200" b="1"/>
              <a:t>1911615 – </a:t>
            </a:r>
            <a:r>
              <a:rPr lang="en-GB" sz="3200" b="1" err="1"/>
              <a:t>Peolita</a:t>
            </a:r>
            <a:r>
              <a:rPr lang="en-GB" sz="3200" b="1"/>
              <a:t> Douglas</a:t>
            </a:r>
            <a:r>
              <a:rPr lang="en-GB"/>
              <a:t> </a:t>
            </a:r>
          </a:p>
        </p:txBody>
      </p:sp>
      <p:sp>
        <p:nvSpPr>
          <p:cNvPr id="4" name="TextBox 3">
            <a:extLst>
              <a:ext uri="{FF2B5EF4-FFF2-40B4-BE49-F238E27FC236}">
                <a16:creationId xmlns:a16="http://schemas.microsoft.com/office/drawing/2014/main" id="{590AC080-8623-ADE5-BDF7-CF6E2C9855A4}"/>
              </a:ext>
            </a:extLst>
          </p:cNvPr>
          <p:cNvSpPr txBox="1"/>
          <p:nvPr/>
        </p:nvSpPr>
        <p:spPr>
          <a:xfrm>
            <a:off x="7330965" y="3980793"/>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95B4BC21-0D84-FE78-9F2C-E1E121068F03}"/>
              </a:ext>
            </a:extLst>
          </p:cNvPr>
          <p:cNvSpPr txBox="1"/>
          <p:nvPr/>
        </p:nvSpPr>
        <p:spPr>
          <a:xfrm>
            <a:off x="1366818" y="4121751"/>
            <a:ext cx="833995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t>PRESENTATION- MARKETING THEORIES</a:t>
            </a:r>
          </a:p>
        </p:txBody>
      </p:sp>
    </p:spTree>
    <p:extLst>
      <p:ext uri="{BB962C8B-B14F-4D97-AF65-F5344CB8AC3E}">
        <p14:creationId xmlns:p14="http://schemas.microsoft.com/office/powerpoint/2010/main" val="2684492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D39ECD8-0E3E-43C1-9E56-3604E9A15E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B592F0F-402B-4FF5-BC6B-00A024655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5" name="Picture 14">
              <a:extLst>
                <a:ext uri="{FF2B5EF4-FFF2-40B4-BE49-F238E27FC236}">
                  <a16:creationId xmlns:a16="http://schemas.microsoft.com/office/drawing/2014/main" id="{8EF0DA20-3B85-45BF-BA3A-BFB1E8447C8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6" name="Rectangle 15">
              <a:extLst>
                <a:ext uri="{FF2B5EF4-FFF2-40B4-BE49-F238E27FC236}">
                  <a16:creationId xmlns:a16="http://schemas.microsoft.com/office/drawing/2014/main" id="{8777C3F1-A465-43B3-85B0-DD54F9F152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1DB29FDA-E291-482E-AAF5-3E0C5C3214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8" name="Picture 17">
              <a:extLst>
                <a:ext uri="{FF2B5EF4-FFF2-40B4-BE49-F238E27FC236}">
                  <a16:creationId xmlns:a16="http://schemas.microsoft.com/office/drawing/2014/main" id="{00024A88-E45C-43D3-B94F-346AF518B1C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B8C5D2D5-91FE-A135-B0B5-93CA15C056EC}"/>
              </a:ext>
            </a:extLst>
          </p:cNvPr>
          <p:cNvSpPr>
            <a:spLocks noGrp="1"/>
          </p:cNvSpPr>
          <p:nvPr>
            <p:ph type="title"/>
          </p:nvPr>
        </p:nvSpPr>
        <p:spPr>
          <a:xfrm>
            <a:off x="1170564" y="982132"/>
            <a:ext cx="4561069" cy="1416721"/>
          </a:xfrm>
        </p:spPr>
        <p:txBody>
          <a:bodyPr>
            <a:normAutofit/>
          </a:bodyPr>
          <a:lstStyle/>
          <a:p>
            <a:r>
              <a:rPr lang="en-GB" sz="4000" b="1"/>
              <a:t>Introduction</a:t>
            </a:r>
          </a:p>
        </p:txBody>
      </p:sp>
      <p:cxnSp>
        <p:nvCxnSpPr>
          <p:cNvPr id="20" name="Straight Connector 19">
            <a:extLst>
              <a:ext uri="{FF2B5EF4-FFF2-40B4-BE49-F238E27FC236}">
                <a16:creationId xmlns:a16="http://schemas.microsoft.com/office/drawing/2014/main" id="{DFBD34B5-7777-4A8A-8ED2-97A4A3C27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39418" y="2400639"/>
            <a:ext cx="4023360"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5D4B5B5B-D246-535A-CE94-82FF27D39163}"/>
              </a:ext>
            </a:extLst>
          </p:cNvPr>
          <p:cNvSpPr>
            <a:spLocks noGrp="1"/>
          </p:cNvSpPr>
          <p:nvPr>
            <p:ph idx="1"/>
          </p:nvPr>
        </p:nvSpPr>
        <p:spPr>
          <a:xfrm>
            <a:off x="1167385" y="2556932"/>
            <a:ext cx="4567427" cy="3318936"/>
          </a:xfrm>
        </p:spPr>
        <p:txBody>
          <a:bodyPr vert="horz" lIns="91440" tIns="45720" rIns="91440" bIns="45720" rtlCol="0">
            <a:normAutofit/>
          </a:bodyPr>
          <a:lstStyle/>
          <a:p>
            <a:pPr marL="0" indent="0">
              <a:buNone/>
            </a:pPr>
            <a:r>
              <a:rPr lang="en-GB" sz="1800" b="1"/>
              <a:t>Today we are going to look at managing theories choosing from various market strategies that adapt the different P's such as Price, Product, Place, Promotion.</a:t>
            </a:r>
            <a:endParaRPr lang="en-US" sz="1800" b="1"/>
          </a:p>
          <a:p>
            <a:pPr marL="0" indent="0">
              <a:buNone/>
            </a:pPr>
            <a:r>
              <a:rPr lang="en-GB" sz="1800" b="1"/>
              <a:t>Another resource method is the Extreme Green Theory and Marketing Mix.</a:t>
            </a:r>
          </a:p>
        </p:txBody>
      </p:sp>
      <p:pic>
        <p:nvPicPr>
          <p:cNvPr id="4" name="Picture 4" descr="Diagram&#10;&#10;Description automatically generated">
            <a:extLst>
              <a:ext uri="{FF2B5EF4-FFF2-40B4-BE49-F238E27FC236}">
                <a16:creationId xmlns:a16="http://schemas.microsoft.com/office/drawing/2014/main" id="{93E0AACE-555F-6320-19D1-831309CF9DDC}"/>
              </a:ext>
            </a:extLst>
          </p:cNvPr>
          <p:cNvPicPr>
            <a:picLocks noChangeAspect="1"/>
          </p:cNvPicPr>
          <p:nvPr/>
        </p:nvPicPr>
        <p:blipFill rotWithShape="1">
          <a:blip r:embed="rId5"/>
          <a:srcRect r="4" b="4702"/>
          <a:stretch/>
        </p:blipFill>
        <p:spPr>
          <a:xfrm>
            <a:off x="5731497" y="754500"/>
            <a:ext cx="2584054" cy="2494531"/>
          </a:xfrm>
          <a:prstGeom prst="rect">
            <a:avLst/>
          </a:prstGeom>
        </p:spPr>
      </p:pic>
      <p:sp>
        <p:nvSpPr>
          <p:cNvPr id="22" name="Rectangle 21">
            <a:extLst>
              <a:ext uri="{FF2B5EF4-FFF2-40B4-BE49-F238E27FC236}">
                <a16:creationId xmlns:a16="http://schemas.microsoft.com/office/drawing/2014/main" id="{018F8D27-BFDB-4BF9-A512-FF930275B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5486" y="821175"/>
            <a:ext cx="2510350" cy="249453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Graphical user interface, website&#10;&#10;Description automatically generated">
            <a:extLst>
              <a:ext uri="{FF2B5EF4-FFF2-40B4-BE49-F238E27FC236}">
                <a16:creationId xmlns:a16="http://schemas.microsoft.com/office/drawing/2014/main" id="{C1443C88-4A5B-73FF-EA28-0EBAD2BBA11D}"/>
              </a:ext>
            </a:extLst>
          </p:cNvPr>
          <p:cNvPicPr>
            <a:picLocks noChangeAspect="1"/>
          </p:cNvPicPr>
          <p:nvPr/>
        </p:nvPicPr>
        <p:blipFill rotWithShape="1">
          <a:blip r:embed="rId6"/>
          <a:srcRect l="2167" r="2660"/>
          <a:stretch/>
        </p:blipFill>
        <p:spPr>
          <a:xfrm>
            <a:off x="8426861" y="821175"/>
            <a:ext cx="2928044" cy="2494531"/>
          </a:xfrm>
          <a:prstGeom prst="rect">
            <a:avLst/>
          </a:prstGeom>
        </p:spPr>
      </p:pic>
      <p:pic>
        <p:nvPicPr>
          <p:cNvPr id="7" name="Picture 7" descr="Graphical user interface&#10;&#10;Description automatically generated">
            <a:extLst>
              <a:ext uri="{FF2B5EF4-FFF2-40B4-BE49-F238E27FC236}">
                <a16:creationId xmlns:a16="http://schemas.microsoft.com/office/drawing/2014/main" id="{C6FAF9F3-7547-3786-9DB5-A635B9911E58}"/>
              </a:ext>
            </a:extLst>
          </p:cNvPr>
          <p:cNvPicPr>
            <a:picLocks noChangeAspect="1"/>
          </p:cNvPicPr>
          <p:nvPr/>
        </p:nvPicPr>
        <p:blipFill rotWithShape="1">
          <a:blip r:embed="rId7"/>
          <a:srcRect t="2783" r="-2" b="-2"/>
          <a:stretch/>
        </p:blipFill>
        <p:spPr>
          <a:xfrm>
            <a:off x="6093448" y="3453833"/>
            <a:ext cx="5264080" cy="2478837"/>
          </a:xfrm>
          <a:prstGeom prst="rect">
            <a:avLst/>
          </a:prstGeom>
        </p:spPr>
      </p:pic>
    </p:spTree>
    <p:extLst>
      <p:ext uri="{BB962C8B-B14F-4D97-AF65-F5344CB8AC3E}">
        <p14:creationId xmlns:p14="http://schemas.microsoft.com/office/powerpoint/2010/main" val="41531685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2B037-EAD3-90EC-B6A3-AF3E252201D4}"/>
              </a:ext>
            </a:extLst>
          </p:cNvPr>
          <p:cNvSpPr>
            <a:spLocks noGrp="1"/>
          </p:cNvSpPr>
          <p:nvPr>
            <p:ph type="title"/>
          </p:nvPr>
        </p:nvSpPr>
        <p:spPr>
          <a:xfrm>
            <a:off x="647264" y="1271166"/>
            <a:ext cx="10345679" cy="4535798"/>
          </a:xfrm>
        </p:spPr>
        <p:txBody>
          <a:bodyPr vert="horz" lIns="91440" tIns="45720" rIns="91440" bIns="45720" rtlCol="0" anchor="ctr">
            <a:noAutofit/>
          </a:bodyPr>
          <a:lstStyle/>
          <a:p>
            <a:r>
              <a:rPr lang="en-GB" sz="2800" b="1">
                <a:latin typeface="Arial Nova"/>
              </a:rPr>
              <a:t>The companies to support alongside these methods are Shein Mixing Concept, Starbucks that adapt the Green Marketing Method, Kotler's marketing theory  These will be an example of companies who have adapted the various marketing methods that will be discussed. </a:t>
            </a:r>
            <a:endParaRPr lang="en-US" sz="2800" b="1">
              <a:latin typeface="Arial Nova"/>
            </a:endParaRPr>
          </a:p>
        </p:txBody>
      </p:sp>
    </p:spTree>
    <p:extLst>
      <p:ext uri="{BB962C8B-B14F-4D97-AF65-F5344CB8AC3E}">
        <p14:creationId xmlns:p14="http://schemas.microsoft.com/office/powerpoint/2010/main" val="3862078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7" name="Rectangle 7">
            <a:extLst>
              <a:ext uri="{FF2B5EF4-FFF2-40B4-BE49-F238E27FC236}">
                <a16:creationId xmlns:a16="http://schemas.microsoft.com/office/drawing/2014/main" id="{0B7C4858-FAA3-4226-A856-193A01910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9">
            <a:extLst>
              <a:ext uri="{FF2B5EF4-FFF2-40B4-BE49-F238E27FC236}">
                <a16:creationId xmlns:a16="http://schemas.microsoft.com/office/drawing/2014/main" id="{68C1B503-0291-4E82-A65E-72D604D9F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accent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1">
            <a:extLst>
              <a:ext uri="{FF2B5EF4-FFF2-40B4-BE49-F238E27FC236}">
                <a16:creationId xmlns:a16="http://schemas.microsoft.com/office/drawing/2014/main" id="{B3F836C5-9601-4982-A121-CCA49BF7B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bg2"/>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47A82AA-7B26-BA16-0F83-57FC73E703AF}"/>
              </a:ext>
            </a:extLst>
          </p:cNvPr>
          <p:cNvSpPr>
            <a:spLocks noGrp="1"/>
          </p:cNvSpPr>
          <p:nvPr>
            <p:ph type="title"/>
          </p:nvPr>
        </p:nvSpPr>
        <p:spPr>
          <a:xfrm>
            <a:off x="952108" y="954756"/>
            <a:ext cx="2730414" cy="4946003"/>
          </a:xfrm>
        </p:spPr>
        <p:txBody>
          <a:bodyPr>
            <a:normAutofit/>
          </a:bodyPr>
          <a:lstStyle/>
          <a:p>
            <a:pPr>
              <a:lnSpc>
                <a:spcPct val="90000"/>
              </a:lnSpc>
            </a:pPr>
            <a:r>
              <a:rPr lang="en-GB" sz="3700" b="1">
                <a:solidFill>
                  <a:srgbClr val="FFFFFF"/>
                </a:solidFill>
              </a:rPr>
              <a:t>Green Marketing Method </a:t>
            </a:r>
            <a:br>
              <a:rPr lang="en-GB" sz="3700" b="1"/>
            </a:br>
            <a:r>
              <a:rPr lang="en-GB" sz="3700" b="1">
                <a:solidFill>
                  <a:srgbClr val="FFFFFF"/>
                </a:solidFill>
              </a:rPr>
              <a:t>- Starbucks, McDonalds, Timberland, Jamie Oliver , Marriot Hotel </a:t>
            </a:r>
          </a:p>
        </p:txBody>
      </p:sp>
      <p:sp>
        <p:nvSpPr>
          <p:cNvPr id="30" name="Rectangle 13">
            <a:extLst>
              <a:ext uri="{FF2B5EF4-FFF2-40B4-BE49-F238E27FC236}">
                <a16:creationId xmlns:a16="http://schemas.microsoft.com/office/drawing/2014/main" id="{46CD0D05-FF47-4ABB-841C-0600CADC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bg2">
              <a:lumMod val="25000"/>
            </a:schemeClr>
          </a:soli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1" name="Content Placeholder 2">
            <a:extLst>
              <a:ext uri="{FF2B5EF4-FFF2-40B4-BE49-F238E27FC236}">
                <a16:creationId xmlns:a16="http://schemas.microsoft.com/office/drawing/2014/main" id="{64050FA1-02E0-B940-C632-9ACBEF99266A}"/>
              </a:ext>
            </a:extLst>
          </p:cNvPr>
          <p:cNvGraphicFramePr>
            <a:graphicFrameLocks noGrp="1"/>
          </p:cNvGraphicFramePr>
          <p:nvPr>
            <p:ph idx="1"/>
          </p:nvPr>
        </p:nvGraphicFramePr>
        <p:xfrm>
          <a:off x="5150360" y="469900"/>
          <a:ext cx="5953630" cy="54059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9504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7C4858-FAA3-4226-A856-193A01910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8C1B503-0291-4E82-A65E-72D604D9F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accent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3F836C5-9601-4982-A121-CCA49BF7B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bg2"/>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7139E30-5287-A40C-F71D-56973401AAAD}"/>
              </a:ext>
            </a:extLst>
          </p:cNvPr>
          <p:cNvSpPr>
            <a:spLocks noGrp="1"/>
          </p:cNvSpPr>
          <p:nvPr>
            <p:ph type="title"/>
          </p:nvPr>
        </p:nvSpPr>
        <p:spPr>
          <a:xfrm>
            <a:off x="952108" y="954756"/>
            <a:ext cx="2730414" cy="4946003"/>
          </a:xfrm>
        </p:spPr>
        <p:txBody>
          <a:bodyPr>
            <a:normAutofit/>
          </a:bodyPr>
          <a:lstStyle/>
          <a:p>
            <a:r>
              <a:rPr lang="en-GB">
                <a:solidFill>
                  <a:srgbClr val="FFFFFF"/>
                </a:solidFill>
              </a:rPr>
              <a:t>Green Marketing Strategies </a:t>
            </a:r>
          </a:p>
        </p:txBody>
      </p:sp>
      <p:sp>
        <p:nvSpPr>
          <p:cNvPr id="14" name="Rectangle 13">
            <a:extLst>
              <a:ext uri="{FF2B5EF4-FFF2-40B4-BE49-F238E27FC236}">
                <a16:creationId xmlns:a16="http://schemas.microsoft.com/office/drawing/2014/main" id="{46CD0D05-FF47-4ABB-841C-0600CADC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bg2">
              <a:lumMod val="25000"/>
            </a:schemeClr>
          </a:soli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B8CA52-CD0D-6BC0-5C11-69FF0E05311F}"/>
              </a:ext>
            </a:extLst>
          </p:cNvPr>
          <p:cNvSpPr>
            <a:spLocks noGrp="1"/>
          </p:cNvSpPr>
          <p:nvPr>
            <p:ph idx="1"/>
          </p:nvPr>
        </p:nvSpPr>
        <p:spPr>
          <a:xfrm>
            <a:off x="5150360" y="469900"/>
            <a:ext cx="5953630" cy="5405968"/>
          </a:xfrm>
        </p:spPr>
        <p:txBody>
          <a:bodyPr vert="horz" lIns="91440" tIns="45720" rIns="91440" bIns="45720" rtlCol="0" anchor="ctr">
            <a:normAutofit/>
          </a:bodyPr>
          <a:lstStyle/>
          <a:p>
            <a:pPr>
              <a:lnSpc>
                <a:spcPct val="90000"/>
              </a:lnSpc>
            </a:pPr>
            <a:r>
              <a:rPr lang="en-GB" sz="2000" b="1">
                <a:solidFill>
                  <a:schemeClr val="bg1"/>
                </a:solidFill>
              </a:rPr>
              <a:t>Recycled materials i.e paper bags, paper straws, eatable cups.</a:t>
            </a:r>
          </a:p>
          <a:p>
            <a:pPr>
              <a:lnSpc>
                <a:spcPct val="90000"/>
              </a:lnSpc>
              <a:buSzPct val="114999"/>
            </a:pPr>
            <a:r>
              <a:rPr lang="en-GB" sz="2000" b="1">
                <a:solidFill>
                  <a:schemeClr val="bg1"/>
                </a:solidFill>
              </a:rPr>
              <a:t>No plastic products </a:t>
            </a:r>
          </a:p>
          <a:p>
            <a:pPr>
              <a:lnSpc>
                <a:spcPct val="90000"/>
              </a:lnSpc>
              <a:buSzPct val="114999"/>
            </a:pPr>
            <a:r>
              <a:rPr lang="en-GB" sz="2000" b="1">
                <a:solidFill>
                  <a:schemeClr val="bg1"/>
                </a:solidFill>
              </a:rPr>
              <a:t>Reduces environment damage.</a:t>
            </a:r>
          </a:p>
          <a:p>
            <a:pPr>
              <a:lnSpc>
                <a:spcPct val="90000"/>
              </a:lnSpc>
              <a:buSzPct val="114999"/>
            </a:pPr>
            <a:r>
              <a:rPr lang="en-GB" sz="2000" b="1">
                <a:solidFill>
                  <a:schemeClr val="bg1"/>
                </a:solidFill>
              </a:rPr>
              <a:t>Herbal products, organic products, animal cruel free products.</a:t>
            </a:r>
          </a:p>
          <a:p>
            <a:pPr>
              <a:lnSpc>
                <a:spcPct val="90000"/>
              </a:lnSpc>
              <a:buSzPct val="114999"/>
            </a:pPr>
            <a:r>
              <a:rPr lang="en-GB" sz="2000" b="1">
                <a:solidFill>
                  <a:schemeClr val="bg1"/>
                </a:solidFill>
              </a:rPr>
              <a:t>Nontoxic chemicals</a:t>
            </a:r>
          </a:p>
          <a:p>
            <a:pPr>
              <a:lnSpc>
                <a:spcPct val="90000"/>
              </a:lnSpc>
              <a:buSzPct val="114999"/>
            </a:pPr>
            <a:r>
              <a:rPr lang="en-GB" sz="2000" b="1">
                <a:solidFill>
                  <a:schemeClr val="bg1"/>
                </a:solidFill>
              </a:rPr>
              <a:t>Companies that are seen as environmentally responsible can benefit from increased customer loyalty and a positive brand reputation</a:t>
            </a:r>
          </a:p>
          <a:p>
            <a:pPr>
              <a:lnSpc>
                <a:spcPct val="90000"/>
              </a:lnSpc>
              <a:buSzPct val="114999"/>
            </a:pPr>
            <a:r>
              <a:rPr lang="en-GB" sz="2000" b="1">
                <a:solidFill>
                  <a:schemeClr val="bg1"/>
                </a:solidFill>
              </a:rPr>
              <a:t>Raise awareness to customers regarding the environment.</a:t>
            </a:r>
          </a:p>
          <a:p>
            <a:pPr>
              <a:lnSpc>
                <a:spcPct val="90000"/>
              </a:lnSpc>
              <a:buSzPct val="114999"/>
            </a:pPr>
            <a:r>
              <a:rPr lang="en-GB" sz="2000" b="1">
                <a:solidFill>
                  <a:schemeClr val="bg1"/>
                </a:solidFill>
              </a:rPr>
              <a:t>Contributing to the long-term health and well-being of the planet and all of its inhabitants</a:t>
            </a:r>
          </a:p>
          <a:p>
            <a:pPr>
              <a:lnSpc>
                <a:spcPct val="90000"/>
              </a:lnSpc>
              <a:buSzPct val="114999"/>
            </a:pPr>
            <a:endParaRPr lang="en-GB" sz="2000" b="1">
              <a:solidFill>
                <a:schemeClr val="bg1"/>
              </a:solidFill>
            </a:endParaRPr>
          </a:p>
          <a:p>
            <a:pPr>
              <a:lnSpc>
                <a:spcPct val="90000"/>
              </a:lnSpc>
              <a:buSzPct val="114999"/>
            </a:pPr>
            <a:endParaRPr lang="en-GB" sz="2000" b="1">
              <a:solidFill>
                <a:schemeClr val="bg1"/>
              </a:solidFill>
            </a:endParaRPr>
          </a:p>
          <a:p>
            <a:pPr>
              <a:lnSpc>
                <a:spcPct val="90000"/>
              </a:lnSpc>
              <a:buSzPct val="114999"/>
            </a:pPr>
            <a:endParaRPr lang="en-GB" sz="2000">
              <a:solidFill>
                <a:schemeClr val="bg1"/>
              </a:solidFill>
            </a:endParaRPr>
          </a:p>
        </p:txBody>
      </p:sp>
    </p:spTree>
    <p:extLst>
      <p:ext uri="{BB962C8B-B14F-4D97-AF65-F5344CB8AC3E}">
        <p14:creationId xmlns:p14="http://schemas.microsoft.com/office/powerpoint/2010/main" val="3722267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BE937-CE39-D3F6-413F-68D85508718A}"/>
              </a:ext>
            </a:extLst>
          </p:cNvPr>
          <p:cNvSpPr>
            <a:spLocks noGrp="1"/>
          </p:cNvSpPr>
          <p:nvPr>
            <p:ph type="title"/>
          </p:nvPr>
        </p:nvSpPr>
        <p:spPr/>
        <p:txBody>
          <a:bodyPr>
            <a:normAutofit fontScale="90000"/>
          </a:bodyPr>
          <a:lstStyle/>
          <a:p>
            <a:r>
              <a:rPr lang="en-GB" b="1"/>
              <a:t>BRANDS THAT ADAPT GREEN MARKETING </a:t>
            </a:r>
          </a:p>
        </p:txBody>
      </p:sp>
      <p:pic>
        <p:nvPicPr>
          <p:cNvPr id="4" name="Picture 4" descr="Diagram&#10;&#10;Description automatically generated">
            <a:extLst>
              <a:ext uri="{FF2B5EF4-FFF2-40B4-BE49-F238E27FC236}">
                <a16:creationId xmlns:a16="http://schemas.microsoft.com/office/drawing/2014/main" id="{9A5FAC79-EDDA-2A1F-484B-60EC106A42D7}"/>
              </a:ext>
            </a:extLst>
          </p:cNvPr>
          <p:cNvPicPr>
            <a:picLocks noChangeAspect="1"/>
          </p:cNvPicPr>
          <p:nvPr/>
        </p:nvPicPr>
        <p:blipFill>
          <a:blip r:embed="rId2"/>
          <a:stretch>
            <a:fillRect/>
          </a:stretch>
        </p:blipFill>
        <p:spPr>
          <a:xfrm>
            <a:off x="984468" y="2417380"/>
            <a:ext cx="3452648" cy="2680138"/>
          </a:xfrm>
          <a:prstGeom prst="rect">
            <a:avLst/>
          </a:prstGeom>
        </p:spPr>
      </p:pic>
      <p:pic>
        <p:nvPicPr>
          <p:cNvPr id="5" name="Picture 5" descr="A picture containing timeline&#10;&#10;Description automatically generated">
            <a:extLst>
              <a:ext uri="{FF2B5EF4-FFF2-40B4-BE49-F238E27FC236}">
                <a16:creationId xmlns:a16="http://schemas.microsoft.com/office/drawing/2014/main" id="{E465BBA5-A714-2BF3-0DC9-9D85F59CBC32}"/>
              </a:ext>
            </a:extLst>
          </p:cNvPr>
          <p:cNvPicPr>
            <a:picLocks noChangeAspect="1"/>
          </p:cNvPicPr>
          <p:nvPr/>
        </p:nvPicPr>
        <p:blipFill>
          <a:blip r:embed="rId3"/>
          <a:stretch>
            <a:fillRect/>
          </a:stretch>
        </p:blipFill>
        <p:spPr>
          <a:xfrm>
            <a:off x="1297371" y="4594991"/>
            <a:ext cx="3326086" cy="2327603"/>
          </a:xfrm>
          <a:prstGeom prst="rect">
            <a:avLst/>
          </a:prstGeom>
        </p:spPr>
      </p:pic>
      <p:pic>
        <p:nvPicPr>
          <p:cNvPr id="6" name="Picture 6" descr="Text&#10;&#10;Description automatically generated">
            <a:extLst>
              <a:ext uri="{FF2B5EF4-FFF2-40B4-BE49-F238E27FC236}">
                <a16:creationId xmlns:a16="http://schemas.microsoft.com/office/drawing/2014/main" id="{7041E335-FADE-4369-1789-8269288F9A2B}"/>
              </a:ext>
            </a:extLst>
          </p:cNvPr>
          <p:cNvPicPr>
            <a:picLocks noChangeAspect="1"/>
          </p:cNvPicPr>
          <p:nvPr/>
        </p:nvPicPr>
        <p:blipFill rotWithShape="1">
          <a:blip r:embed="rId4"/>
          <a:srcRect l="9904" r="-320" b="-417"/>
          <a:stretch/>
        </p:blipFill>
        <p:spPr>
          <a:xfrm>
            <a:off x="4382813" y="2540337"/>
            <a:ext cx="3636412" cy="3108670"/>
          </a:xfrm>
          <a:prstGeom prst="rect">
            <a:avLst/>
          </a:prstGeom>
        </p:spPr>
      </p:pic>
      <p:pic>
        <p:nvPicPr>
          <p:cNvPr id="7" name="Picture 7" descr="Logo&#10;&#10;Description automatically generated">
            <a:extLst>
              <a:ext uri="{FF2B5EF4-FFF2-40B4-BE49-F238E27FC236}">
                <a16:creationId xmlns:a16="http://schemas.microsoft.com/office/drawing/2014/main" id="{CB22B911-E44C-6FA5-3F91-97F952A3C0EC}"/>
              </a:ext>
            </a:extLst>
          </p:cNvPr>
          <p:cNvPicPr>
            <a:picLocks noChangeAspect="1"/>
          </p:cNvPicPr>
          <p:nvPr/>
        </p:nvPicPr>
        <p:blipFill>
          <a:blip r:embed="rId5"/>
          <a:stretch>
            <a:fillRect/>
          </a:stretch>
        </p:blipFill>
        <p:spPr>
          <a:xfrm>
            <a:off x="5653142" y="5587452"/>
            <a:ext cx="1069647" cy="1078406"/>
          </a:xfrm>
          <a:prstGeom prst="rect">
            <a:avLst/>
          </a:prstGeom>
        </p:spPr>
      </p:pic>
      <p:pic>
        <p:nvPicPr>
          <p:cNvPr id="8" name="Picture 8" descr="A picture containing LEGO, green, toy, close&#10;&#10;Description automatically generated">
            <a:extLst>
              <a:ext uri="{FF2B5EF4-FFF2-40B4-BE49-F238E27FC236}">
                <a16:creationId xmlns:a16="http://schemas.microsoft.com/office/drawing/2014/main" id="{E6AB9BD1-77DD-44AE-553D-BCBBB643AD9A}"/>
              </a:ext>
            </a:extLst>
          </p:cNvPr>
          <p:cNvPicPr>
            <a:picLocks noChangeAspect="1"/>
          </p:cNvPicPr>
          <p:nvPr/>
        </p:nvPicPr>
        <p:blipFill>
          <a:blip r:embed="rId6"/>
          <a:stretch>
            <a:fillRect/>
          </a:stretch>
        </p:blipFill>
        <p:spPr>
          <a:xfrm>
            <a:off x="6665091" y="4509650"/>
            <a:ext cx="1629542" cy="1797598"/>
          </a:xfrm>
          <a:prstGeom prst="rect">
            <a:avLst/>
          </a:prstGeom>
        </p:spPr>
      </p:pic>
      <p:pic>
        <p:nvPicPr>
          <p:cNvPr id="10" name="Picture 10" descr="A picture containing diagram&#10;&#10;Description automatically generated">
            <a:extLst>
              <a:ext uri="{FF2B5EF4-FFF2-40B4-BE49-F238E27FC236}">
                <a16:creationId xmlns:a16="http://schemas.microsoft.com/office/drawing/2014/main" id="{4B688FDF-DFB6-B13D-DC59-5E33BB5249E7}"/>
              </a:ext>
            </a:extLst>
          </p:cNvPr>
          <p:cNvPicPr>
            <a:picLocks noChangeAspect="1"/>
          </p:cNvPicPr>
          <p:nvPr/>
        </p:nvPicPr>
        <p:blipFill rotWithShape="1">
          <a:blip r:embed="rId7"/>
          <a:srcRect l="26111" r="-278" b="-551"/>
          <a:stretch/>
        </p:blipFill>
        <p:spPr>
          <a:xfrm>
            <a:off x="8026400" y="1532827"/>
            <a:ext cx="2120887" cy="2026565"/>
          </a:xfrm>
          <a:prstGeom prst="rect">
            <a:avLst/>
          </a:prstGeom>
        </p:spPr>
      </p:pic>
      <p:pic>
        <p:nvPicPr>
          <p:cNvPr id="11" name="Picture 11" descr="Graphical user interface, text&#10;&#10;Description automatically generated">
            <a:extLst>
              <a:ext uri="{FF2B5EF4-FFF2-40B4-BE49-F238E27FC236}">
                <a16:creationId xmlns:a16="http://schemas.microsoft.com/office/drawing/2014/main" id="{0B7FF6C4-2A42-D955-C060-641E6FE52521}"/>
              </a:ext>
            </a:extLst>
          </p:cNvPr>
          <p:cNvPicPr>
            <a:picLocks noChangeAspect="1"/>
          </p:cNvPicPr>
          <p:nvPr/>
        </p:nvPicPr>
        <p:blipFill>
          <a:blip r:embed="rId8"/>
          <a:stretch>
            <a:fillRect/>
          </a:stretch>
        </p:blipFill>
        <p:spPr>
          <a:xfrm>
            <a:off x="8210331" y="3559466"/>
            <a:ext cx="3855544" cy="2927204"/>
          </a:xfrm>
          <a:prstGeom prst="rect">
            <a:avLst/>
          </a:prstGeom>
        </p:spPr>
      </p:pic>
    </p:spTree>
    <p:extLst>
      <p:ext uri="{BB962C8B-B14F-4D97-AF65-F5344CB8AC3E}">
        <p14:creationId xmlns:p14="http://schemas.microsoft.com/office/powerpoint/2010/main" val="4270877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4" name="Picture 13">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7" name="Picture 16">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19" name="Rectangle 18">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application, PowerPoint&#10;&#10;Description automatically generated">
            <a:extLst>
              <a:ext uri="{FF2B5EF4-FFF2-40B4-BE49-F238E27FC236}">
                <a16:creationId xmlns:a16="http://schemas.microsoft.com/office/drawing/2014/main" id="{137218CF-D7CE-2A82-41E0-F76ED7980F6C}"/>
              </a:ext>
            </a:extLst>
          </p:cNvPr>
          <p:cNvPicPr>
            <a:picLocks noChangeAspect="1"/>
          </p:cNvPicPr>
          <p:nvPr/>
        </p:nvPicPr>
        <p:blipFill rotWithShape="1">
          <a:blip r:embed="rId5"/>
          <a:srcRect l="3320" t="17954" r="42529" b="7500"/>
          <a:stretch/>
        </p:blipFill>
        <p:spPr>
          <a:xfrm>
            <a:off x="1228752" y="490553"/>
            <a:ext cx="5799301" cy="5372725"/>
          </a:xfrm>
          <a:prstGeom prst="rect">
            <a:avLst/>
          </a:prstGeom>
        </p:spPr>
      </p:pic>
      <p:cxnSp>
        <p:nvCxnSpPr>
          <p:cNvPr id="21" name="Straight Connector 20">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4CBE477A-C14C-A72D-E4AB-0D8C00FC1412}"/>
              </a:ext>
            </a:extLst>
          </p:cNvPr>
          <p:cNvSpPr txBox="1"/>
          <p:nvPr/>
        </p:nvSpPr>
        <p:spPr>
          <a:xfrm>
            <a:off x="7238124" y="765504"/>
            <a:ext cx="42759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rgbClr val="2D2D2D"/>
                </a:solidFill>
                <a:latin typeface="Noto Sans"/>
                <a:ea typeface="Noto Sans"/>
                <a:cs typeface="Noto Sans"/>
              </a:rPr>
              <a:t>Green marketing is the practice of advertising products or services as environmentally safe. </a:t>
            </a:r>
            <a:endParaRPr lang="en-US" sz="2000"/>
          </a:p>
          <a:p>
            <a:r>
              <a:rPr lang="en-US" sz="2000">
                <a:solidFill>
                  <a:srgbClr val="2D2D2D"/>
                </a:solidFill>
                <a:latin typeface="Noto Sans"/>
                <a:ea typeface="Noto Sans"/>
                <a:cs typeface="Noto Sans"/>
              </a:rPr>
              <a:t>Benefits of green marketing include increased profits and appeal to environmentally conscious consumers</a:t>
            </a:r>
          </a:p>
        </p:txBody>
      </p:sp>
      <p:sp>
        <p:nvSpPr>
          <p:cNvPr id="6" name="Oval 5">
            <a:extLst>
              <a:ext uri="{FF2B5EF4-FFF2-40B4-BE49-F238E27FC236}">
                <a16:creationId xmlns:a16="http://schemas.microsoft.com/office/drawing/2014/main" id="{7045A101-DFA5-DBD3-EDE0-FB71A4B89D6A}"/>
              </a:ext>
            </a:extLst>
          </p:cNvPr>
          <p:cNvSpPr/>
          <p:nvPr/>
        </p:nvSpPr>
        <p:spPr>
          <a:xfrm>
            <a:off x="7024934" y="3421870"/>
            <a:ext cx="5202619" cy="324944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GB" b="1">
                <a:solidFill>
                  <a:srgbClr val="444444"/>
                </a:solidFill>
                <a:latin typeface="Roboto"/>
                <a:ea typeface="Roboto"/>
                <a:cs typeface="Roboto"/>
              </a:rPr>
              <a:t>LEGO Group partners with the World Wildlife Fund (WWF) as part of our effort to reduce carbon emissions in our manufacturing and supply chain operations, and to promote lobal action on climate change.</a:t>
            </a:r>
            <a:endParaRPr lang="en-GB"/>
          </a:p>
        </p:txBody>
      </p:sp>
    </p:spTree>
    <p:extLst>
      <p:ext uri="{BB962C8B-B14F-4D97-AF65-F5344CB8AC3E}">
        <p14:creationId xmlns:p14="http://schemas.microsoft.com/office/powerpoint/2010/main" val="1153530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EF9BC-3DC0-7BFE-02B4-929100C956EB}"/>
              </a:ext>
            </a:extLst>
          </p:cNvPr>
          <p:cNvSpPr>
            <a:spLocks noGrp="1"/>
          </p:cNvSpPr>
          <p:nvPr>
            <p:ph type="title"/>
          </p:nvPr>
        </p:nvSpPr>
        <p:spPr>
          <a:xfrm>
            <a:off x="804421" y="796374"/>
            <a:ext cx="10583158" cy="880027"/>
          </a:xfrm>
        </p:spPr>
        <p:txBody>
          <a:bodyPr>
            <a:normAutofit/>
          </a:bodyPr>
          <a:lstStyle/>
          <a:p>
            <a:r>
              <a:rPr lang="en-GB">
                <a:solidFill>
                  <a:srgbClr val="FFFFFF"/>
                </a:solidFill>
              </a:rPr>
              <a:t>Mixed Marketing Strategy </a:t>
            </a:r>
          </a:p>
        </p:txBody>
      </p:sp>
      <p:sp>
        <p:nvSpPr>
          <p:cNvPr id="12" name="Rectangle 11">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FDDAEF-E826-C641-9B39-D94FF2237AE4}"/>
              </a:ext>
            </a:extLst>
          </p:cNvPr>
          <p:cNvSpPr>
            <a:spLocks noGrp="1"/>
          </p:cNvSpPr>
          <p:nvPr>
            <p:ph idx="1"/>
          </p:nvPr>
        </p:nvSpPr>
        <p:spPr>
          <a:xfrm>
            <a:off x="1295401" y="2612256"/>
            <a:ext cx="9601196" cy="3263612"/>
          </a:xfrm>
        </p:spPr>
        <p:txBody>
          <a:bodyPr>
            <a:normAutofit/>
          </a:bodyPr>
          <a:lstStyle/>
          <a:p>
            <a:r>
              <a:rPr lang="en-GB"/>
              <a:t>Companies like Shein have benefited using Mixed marketing because they use the concept of apply and adhering to all fashion styles of all various cultures, social communities, adhering to all ages and occasions of fashion.</a:t>
            </a:r>
          </a:p>
          <a:p>
            <a:pPr>
              <a:buSzPct val="114999"/>
            </a:pPr>
            <a:r>
              <a:rPr lang="en-GB"/>
              <a:t>Applying to all areas of the world and different continents and different social backgrounds. </a:t>
            </a:r>
          </a:p>
          <a:p>
            <a:pPr>
              <a:buSzPct val="114999"/>
            </a:pPr>
            <a:r>
              <a:rPr lang="en-GB"/>
              <a:t>This applies with companies such as </a:t>
            </a:r>
          </a:p>
          <a:p>
            <a:pPr>
              <a:buSzPct val="114999"/>
            </a:pPr>
            <a:endParaRPr lang="en-GB"/>
          </a:p>
        </p:txBody>
      </p:sp>
    </p:spTree>
    <p:extLst>
      <p:ext uri="{BB962C8B-B14F-4D97-AF65-F5344CB8AC3E}">
        <p14:creationId xmlns:p14="http://schemas.microsoft.com/office/powerpoint/2010/main" val="10848456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0C438752-C158-50B4-06E3-E40B8848832C}"/>
              </a:ext>
            </a:extLst>
          </p:cNvPr>
          <p:cNvGraphicFramePr>
            <a:graphicFrameLocks noGrp="1"/>
          </p:cNvGraphicFramePr>
          <p:nvPr>
            <p:ph idx="1"/>
          </p:nvPr>
        </p:nvGraphicFramePr>
        <p:xfrm>
          <a:off x="1304681" y="2772384"/>
          <a:ext cx="9582635" cy="2874886"/>
        </p:xfrm>
        <a:graphic>
          <a:graphicData uri="http://schemas.openxmlformats.org/drawingml/2006/table">
            <a:tbl>
              <a:tblPr firstRow="1" bandRow="1">
                <a:noFill/>
                <a:tableStyleId>{5C22544A-7EE6-4342-B048-85BDC9FD1C3A}</a:tableStyleId>
              </a:tblPr>
              <a:tblGrid>
                <a:gridCol w="2483924">
                  <a:extLst>
                    <a:ext uri="{9D8B030D-6E8A-4147-A177-3AD203B41FA5}">
                      <a16:colId xmlns:a16="http://schemas.microsoft.com/office/drawing/2014/main" val="647231629"/>
                    </a:ext>
                  </a:extLst>
                </a:gridCol>
                <a:gridCol w="7098711">
                  <a:extLst>
                    <a:ext uri="{9D8B030D-6E8A-4147-A177-3AD203B41FA5}">
                      <a16:colId xmlns:a16="http://schemas.microsoft.com/office/drawing/2014/main" val="2040715071"/>
                    </a:ext>
                  </a:extLst>
                </a:gridCol>
              </a:tblGrid>
              <a:tr h="852552">
                <a:tc>
                  <a:txBody>
                    <a:bodyPr/>
                    <a:lstStyle/>
                    <a:p>
                      <a:pPr marL="0" algn="l" rtl="0" eaLnBrk="1" latinLnBrk="0" hangingPunct="1">
                        <a:spcBef>
                          <a:spcPts val="0"/>
                        </a:spcBef>
                        <a:spcAft>
                          <a:spcPts val="0"/>
                        </a:spcAft>
                      </a:pPr>
                      <a:r>
                        <a:rPr lang="en-GB" sz="2600" b="1" kern="1200" cap="none" spc="30">
                          <a:solidFill>
                            <a:schemeClr val="tx1"/>
                          </a:solidFill>
                          <a:effectLst/>
                        </a:rPr>
                        <a:t>Segmentation Variable</a:t>
                      </a:r>
                      <a:endParaRPr lang="en-GB" sz="2600" b="1" cap="none" spc="30">
                        <a:solidFill>
                          <a:schemeClr val="tx1"/>
                        </a:solidFill>
                        <a:effectLst/>
                      </a:endParaRPr>
                    </a:p>
                  </a:txBody>
                  <a:tcPr marL="0" marR="14870" marT="0" marB="0" anchor="ctr">
                    <a:lnL w="12700" cmpd="sng">
                      <a:noFill/>
                    </a:lnL>
                    <a:lnR w="12700" cmpd="sng">
                      <a:noFill/>
                    </a:lnR>
                    <a:lnT w="19050" cap="flat" cmpd="sng" algn="ctr">
                      <a:solidFill>
                        <a:schemeClr val="accent1"/>
                      </a:solidFill>
                      <a:prstDash val="solid"/>
                    </a:lnT>
                    <a:lnB w="38100" cmpd="sng">
                      <a:noFill/>
                    </a:lnB>
                    <a:noFill/>
                  </a:tcPr>
                </a:tc>
                <a:tc>
                  <a:txBody>
                    <a:bodyPr/>
                    <a:lstStyle/>
                    <a:p>
                      <a:pPr marL="0" algn="l" rtl="0" eaLnBrk="1" latinLnBrk="0" hangingPunct="1">
                        <a:spcBef>
                          <a:spcPts val="0"/>
                        </a:spcBef>
                        <a:spcAft>
                          <a:spcPts val="0"/>
                        </a:spcAft>
                      </a:pPr>
                      <a:r>
                        <a:rPr lang="en-GB" sz="2600" b="1" kern="1200" cap="none" spc="30">
                          <a:solidFill>
                            <a:schemeClr val="tx1"/>
                          </a:solidFill>
                          <a:effectLst/>
                        </a:rPr>
                        <a:t>Examples</a:t>
                      </a:r>
                      <a:endParaRPr lang="en-GB" sz="2600" b="1" cap="none" spc="30">
                        <a:solidFill>
                          <a:schemeClr val="tx1"/>
                        </a:solidFill>
                        <a:effectLst/>
                      </a:endParaRPr>
                    </a:p>
                  </a:txBody>
                  <a:tcPr marL="0" marR="14870" marT="0" marB="0" anchor="ctr">
                    <a:lnL w="12700" cmpd="sng">
                      <a:noFill/>
                    </a:lnL>
                    <a:lnR w="12700" cmpd="sng">
                      <a:noFill/>
                    </a:lnR>
                    <a:lnT w="19050" cap="flat" cmpd="sng" algn="ctr">
                      <a:solidFill>
                        <a:schemeClr val="accent1"/>
                      </a:solidFill>
                      <a:prstDash val="solid"/>
                    </a:lnT>
                    <a:lnB w="38100" cmpd="sng">
                      <a:noFill/>
                    </a:lnB>
                    <a:noFill/>
                  </a:tcPr>
                </a:tc>
                <a:extLst>
                  <a:ext uri="{0D108BD9-81ED-4DB2-BD59-A6C34878D82A}">
                    <a16:rowId xmlns:a16="http://schemas.microsoft.com/office/drawing/2014/main" val="1522729516"/>
                  </a:ext>
                </a:extLst>
              </a:tr>
              <a:tr h="654284">
                <a:tc>
                  <a:txBody>
                    <a:bodyPr/>
                    <a:lstStyle/>
                    <a:p>
                      <a:pPr marL="0" algn="l" rtl="0" eaLnBrk="1" latinLnBrk="0" hangingPunct="1">
                        <a:spcBef>
                          <a:spcPts val="0"/>
                        </a:spcBef>
                        <a:spcAft>
                          <a:spcPts val="0"/>
                        </a:spcAft>
                      </a:pPr>
                      <a:r>
                        <a:rPr lang="en-GB" sz="2000" kern="1200" cap="none" spc="0">
                          <a:solidFill>
                            <a:schemeClr val="tx1"/>
                          </a:solidFill>
                          <a:effectLst/>
                        </a:rPr>
                        <a:t>Geographic</a:t>
                      </a:r>
                      <a:endParaRPr lang="en-GB" sz="2000" cap="none" spc="0">
                        <a:solidFill>
                          <a:schemeClr val="tx1"/>
                        </a:solidFill>
                        <a:effectLst/>
                      </a:endParaRPr>
                    </a:p>
                  </a:txBody>
                  <a:tcPr marL="0" marR="0" marT="0" marB="0" anchor="ctr">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pPr marL="0" algn="l" rtl="0" eaLnBrk="1" latinLnBrk="0" hangingPunct="1">
                        <a:spcBef>
                          <a:spcPts val="0"/>
                        </a:spcBef>
                        <a:spcAft>
                          <a:spcPts val="0"/>
                        </a:spcAft>
                      </a:pPr>
                      <a:r>
                        <a:rPr lang="en-GB" sz="2000" kern="1200" cap="none" spc="0">
                          <a:solidFill>
                            <a:schemeClr val="tx1"/>
                          </a:solidFill>
                          <a:effectLst/>
                        </a:rPr>
                        <a:t>Countries, regions, cities, neighbourhoods, population density (urban, suburban, rural), climate.</a:t>
                      </a:r>
                      <a:endParaRPr lang="en-GB" sz="2000" cap="none" spc="0">
                        <a:solidFill>
                          <a:schemeClr val="tx1"/>
                        </a:solidFill>
                        <a:effectLst/>
                      </a:endParaRPr>
                    </a:p>
                  </a:txBody>
                  <a:tcPr marL="0" marR="0" marT="0" marB="0" anchor="ctr">
                    <a:lnL w="12700" cmpd="sng">
                      <a:noFill/>
                      <a:prstDash val="solid"/>
                    </a:lnL>
                    <a:lnR w="12700" cmpd="sng">
                      <a:noFill/>
                      <a:prstDash val="solid"/>
                    </a:lnR>
                    <a:lnT w="38100" cmpd="sng">
                      <a:noFill/>
                    </a:lnT>
                    <a:lnB w="9525" cap="flat" cmpd="sng" algn="ctr">
                      <a:solidFill>
                        <a:schemeClr val="accent1"/>
                      </a:solidFill>
                      <a:prstDash val="solid"/>
                    </a:lnB>
                    <a:noFill/>
                  </a:tcPr>
                </a:tc>
                <a:extLst>
                  <a:ext uri="{0D108BD9-81ED-4DB2-BD59-A6C34878D82A}">
                    <a16:rowId xmlns:a16="http://schemas.microsoft.com/office/drawing/2014/main" val="2367993129"/>
                  </a:ext>
                </a:extLst>
              </a:tr>
              <a:tr h="654284">
                <a:tc>
                  <a:txBody>
                    <a:bodyPr/>
                    <a:lstStyle/>
                    <a:p>
                      <a:pPr marL="0" algn="l" rtl="0" eaLnBrk="1" latinLnBrk="0" hangingPunct="1">
                        <a:spcBef>
                          <a:spcPts val="0"/>
                        </a:spcBef>
                        <a:spcAft>
                          <a:spcPts val="0"/>
                        </a:spcAft>
                      </a:pPr>
                      <a:r>
                        <a:rPr lang="en-GB" sz="2000" kern="1200" cap="none" spc="0">
                          <a:solidFill>
                            <a:schemeClr val="tx1"/>
                          </a:solidFill>
                          <a:effectLst/>
                        </a:rPr>
                        <a:t>Demographic</a:t>
                      </a:r>
                      <a:endParaRPr lang="en-GB" sz="2000" cap="none" spc="0">
                        <a:solidFill>
                          <a:schemeClr val="tx1"/>
                        </a:solidFill>
                        <a:effectLst/>
                      </a:endParaRPr>
                    </a:p>
                  </a:txBody>
                  <a:tcPr marL="74350" marR="0" marT="0" marB="0"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marL="0" algn="l" rtl="0" eaLnBrk="1" latinLnBrk="0" hangingPunct="1">
                        <a:spcBef>
                          <a:spcPts val="0"/>
                        </a:spcBef>
                        <a:spcAft>
                          <a:spcPts val="0"/>
                        </a:spcAft>
                      </a:pPr>
                      <a:r>
                        <a:rPr lang="en-GB" sz="2000" kern="1200" cap="none" spc="0">
                          <a:solidFill>
                            <a:schemeClr val="tx1"/>
                          </a:solidFill>
                          <a:effectLst/>
                        </a:rPr>
                        <a:t>Age, life – cycle stage, gender, income, occupation, education, religion, ethnicity, generation.</a:t>
                      </a:r>
                      <a:endParaRPr lang="en-GB" sz="2000" cap="none" spc="0">
                        <a:solidFill>
                          <a:schemeClr val="tx1"/>
                        </a:solidFill>
                        <a:effectLst/>
                      </a:endParaRPr>
                    </a:p>
                  </a:txBody>
                  <a:tcPr marL="74350" marR="0" marT="0" marB="0"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1924639954"/>
                  </a:ext>
                </a:extLst>
              </a:tr>
              <a:tr h="356883">
                <a:tc>
                  <a:txBody>
                    <a:bodyPr/>
                    <a:lstStyle/>
                    <a:p>
                      <a:pPr marL="0" algn="l" rtl="0" eaLnBrk="1" latinLnBrk="0" hangingPunct="1">
                        <a:spcBef>
                          <a:spcPts val="0"/>
                        </a:spcBef>
                        <a:spcAft>
                          <a:spcPts val="0"/>
                        </a:spcAft>
                      </a:pPr>
                      <a:r>
                        <a:rPr lang="en-GB" sz="2000" kern="1200" cap="none" spc="0">
                          <a:solidFill>
                            <a:schemeClr val="tx1"/>
                          </a:solidFill>
                          <a:effectLst/>
                        </a:rPr>
                        <a:t>Psychographic</a:t>
                      </a:r>
                      <a:endParaRPr lang="en-GB" sz="2000" cap="none" spc="0">
                        <a:solidFill>
                          <a:schemeClr val="tx1"/>
                        </a:solidFill>
                        <a:effectLst/>
                      </a:endParaRPr>
                    </a:p>
                  </a:txBody>
                  <a:tcPr marL="0" marR="0" marT="0" marB="0"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marL="0" algn="l" rtl="0" eaLnBrk="1" latinLnBrk="0" hangingPunct="1">
                        <a:spcBef>
                          <a:spcPts val="0"/>
                        </a:spcBef>
                        <a:spcAft>
                          <a:spcPts val="0"/>
                        </a:spcAft>
                      </a:pPr>
                      <a:r>
                        <a:rPr lang="en-GB" sz="2000" kern="1200" cap="none" spc="0">
                          <a:solidFill>
                            <a:schemeClr val="tx1"/>
                          </a:solidFill>
                          <a:effectLst/>
                        </a:rPr>
                        <a:t>Social class, lifestyle, personality.</a:t>
                      </a:r>
                      <a:endParaRPr lang="en-GB" sz="2000" cap="none" spc="0">
                        <a:solidFill>
                          <a:schemeClr val="tx1"/>
                        </a:solidFill>
                        <a:effectLst/>
                      </a:endParaRPr>
                    </a:p>
                  </a:txBody>
                  <a:tcPr marL="0" marR="0" marT="0" marB="0"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715128727"/>
                  </a:ext>
                </a:extLst>
              </a:tr>
              <a:tr h="356883">
                <a:tc>
                  <a:txBody>
                    <a:bodyPr/>
                    <a:lstStyle/>
                    <a:p>
                      <a:pPr marL="0" algn="l" rtl="0" eaLnBrk="1" latinLnBrk="0" hangingPunct="1">
                        <a:spcBef>
                          <a:spcPts val="0"/>
                        </a:spcBef>
                        <a:spcAft>
                          <a:spcPts val="0"/>
                        </a:spcAft>
                      </a:pPr>
                      <a:r>
                        <a:rPr lang="en-GB" sz="2000" kern="1200" cap="none" spc="0">
                          <a:solidFill>
                            <a:schemeClr val="tx1"/>
                          </a:solidFill>
                          <a:effectLst/>
                        </a:rPr>
                        <a:t>Behavioural</a:t>
                      </a:r>
                      <a:endParaRPr lang="en-GB" sz="2000" cap="none" spc="0">
                        <a:solidFill>
                          <a:schemeClr val="tx1"/>
                        </a:solidFill>
                        <a:effectLst/>
                      </a:endParaRPr>
                    </a:p>
                  </a:txBody>
                  <a:tcPr marL="74350" marR="0" marT="0" marB="0"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marL="0" algn="l" rtl="0" eaLnBrk="1" latinLnBrk="0" hangingPunct="1">
                        <a:spcBef>
                          <a:spcPts val="0"/>
                        </a:spcBef>
                        <a:spcAft>
                          <a:spcPts val="0"/>
                        </a:spcAft>
                      </a:pPr>
                      <a:r>
                        <a:rPr lang="en-GB" sz="2000" kern="1200" cap="none" spc="0">
                          <a:solidFill>
                            <a:schemeClr val="tx1"/>
                          </a:solidFill>
                          <a:effectLst/>
                        </a:rPr>
                        <a:t>Occasions, benefits, user status, usage rate, loyalty status.</a:t>
                      </a:r>
                      <a:endParaRPr lang="en-GB" sz="2000" cap="none" spc="0">
                        <a:solidFill>
                          <a:schemeClr val="tx1"/>
                        </a:solidFill>
                        <a:effectLst/>
                      </a:endParaRPr>
                    </a:p>
                  </a:txBody>
                  <a:tcPr marL="74350" marR="0" marT="0" marB="0"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2456054660"/>
                  </a:ext>
                </a:extLst>
              </a:tr>
            </a:tbl>
          </a:graphicData>
        </a:graphic>
      </p:graphicFrame>
      <p:sp>
        <p:nvSpPr>
          <p:cNvPr id="6" name="TextBox 5">
            <a:extLst>
              <a:ext uri="{FF2B5EF4-FFF2-40B4-BE49-F238E27FC236}">
                <a16:creationId xmlns:a16="http://schemas.microsoft.com/office/drawing/2014/main" id="{4DA7DFB0-8601-ED03-D0A2-5A9F0D216615}"/>
              </a:ext>
            </a:extLst>
          </p:cNvPr>
          <p:cNvSpPr txBox="1"/>
          <p:nvPr/>
        </p:nvSpPr>
        <p:spPr>
          <a:xfrm>
            <a:off x="1405772" y="880836"/>
            <a:ext cx="592257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00B050"/>
                </a:solidFill>
              </a:rPr>
              <a:t>MIXED MARKETING STRATEGIES</a:t>
            </a:r>
            <a:r>
              <a:rPr lang="en-GB" sz="2400"/>
              <a:t> </a:t>
            </a:r>
          </a:p>
        </p:txBody>
      </p:sp>
    </p:spTree>
    <p:extLst>
      <p:ext uri="{BB962C8B-B14F-4D97-AF65-F5344CB8AC3E}">
        <p14:creationId xmlns:p14="http://schemas.microsoft.com/office/powerpoint/2010/main" val="14424585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389BACFD-F5AF-0BDE-15CB-FF39E8021022}"/>
              </a:ext>
            </a:extLst>
          </p:cNvPr>
          <p:cNvPicPr>
            <a:picLocks noChangeAspect="1"/>
          </p:cNvPicPr>
          <p:nvPr/>
        </p:nvPicPr>
        <p:blipFill rotWithShape="1">
          <a:blip r:embed="rId2"/>
          <a:srcRect l="5135" t="25646" r="11062" b="24693"/>
          <a:stretch/>
        </p:blipFill>
        <p:spPr>
          <a:xfrm>
            <a:off x="772160" y="848546"/>
            <a:ext cx="4328161" cy="1442720"/>
          </a:xfrm>
          <a:prstGeom prst="rect">
            <a:avLst/>
          </a:prstGeom>
        </p:spPr>
      </p:pic>
      <p:sp>
        <p:nvSpPr>
          <p:cNvPr id="17" name="Rectangle 16">
            <a:extLst>
              <a:ext uri="{FF2B5EF4-FFF2-40B4-BE49-F238E27FC236}">
                <a16:creationId xmlns:a16="http://schemas.microsoft.com/office/drawing/2014/main" id="{417CDA24-35F8-4540-8C52-3096D6D94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02FA1BC1-C4DE-5700-86C3-C9287491A5FB}"/>
              </a:ext>
            </a:extLst>
          </p:cNvPr>
          <p:cNvPicPr>
            <a:picLocks noChangeAspect="1"/>
          </p:cNvPicPr>
          <p:nvPr/>
        </p:nvPicPr>
        <p:blipFill>
          <a:blip r:embed="rId3"/>
          <a:stretch>
            <a:fillRect/>
          </a:stretch>
        </p:blipFill>
        <p:spPr>
          <a:xfrm>
            <a:off x="7379467" y="321734"/>
            <a:ext cx="2969729" cy="2905170"/>
          </a:xfrm>
          <a:prstGeom prst="rect">
            <a:avLst/>
          </a:prstGeom>
        </p:spPr>
      </p:pic>
      <p:sp>
        <p:nvSpPr>
          <p:cNvPr id="19" name="Rectangle 18">
            <a:extLst>
              <a:ext uri="{FF2B5EF4-FFF2-40B4-BE49-F238E27FC236}">
                <a16:creationId xmlns:a16="http://schemas.microsoft.com/office/drawing/2014/main" id="{8658BFE0-4E65-4174-9C75-687C94E88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A75DFED-A0C1-4A83-BE1D-0271C1826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552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91C55B3-CB44-6026-000A-2CA27E1354AF}"/>
              </a:ext>
            </a:extLst>
          </p:cNvPr>
          <p:cNvPicPr>
            <a:picLocks noChangeAspect="1"/>
          </p:cNvPicPr>
          <p:nvPr/>
        </p:nvPicPr>
        <p:blipFill rotWithShape="1">
          <a:blip r:embed="rId4"/>
          <a:srcRect l="40750" t="17185" r="44750" b="73333"/>
          <a:stretch/>
        </p:blipFill>
        <p:spPr>
          <a:xfrm>
            <a:off x="5858016" y="2925923"/>
            <a:ext cx="3834183" cy="1410348"/>
          </a:xfrm>
          <a:prstGeom prst="rect">
            <a:avLst/>
          </a:prstGeom>
        </p:spPr>
      </p:pic>
      <p:pic>
        <p:nvPicPr>
          <p:cNvPr id="10" name="Picture 9">
            <a:extLst>
              <a:ext uri="{FF2B5EF4-FFF2-40B4-BE49-F238E27FC236}">
                <a16:creationId xmlns:a16="http://schemas.microsoft.com/office/drawing/2014/main" id="{4A23CBA9-F7A4-D79F-3FAA-57FDAC019346}"/>
              </a:ext>
            </a:extLst>
          </p:cNvPr>
          <p:cNvPicPr>
            <a:picLocks noChangeAspect="1"/>
          </p:cNvPicPr>
          <p:nvPr/>
        </p:nvPicPr>
        <p:blipFill rotWithShape="1">
          <a:blip r:embed="rId5"/>
          <a:srcRect l="3250" t="34963" r="9218" b="24593"/>
          <a:stretch/>
        </p:blipFill>
        <p:spPr>
          <a:xfrm>
            <a:off x="6308034" y="4346989"/>
            <a:ext cx="5112595" cy="1328773"/>
          </a:xfrm>
          <a:prstGeom prst="rect">
            <a:avLst/>
          </a:prstGeom>
        </p:spPr>
      </p:pic>
      <p:pic>
        <p:nvPicPr>
          <p:cNvPr id="14" name="Picture 13">
            <a:extLst>
              <a:ext uri="{FF2B5EF4-FFF2-40B4-BE49-F238E27FC236}">
                <a16:creationId xmlns:a16="http://schemas.microsoft.com/office/drawing/2014/main" id="{B541C01C-94B4-C5D5-5E30-86CBA26CE191}"/>
              </a:ext>
            </a:extLst>
          </p:cNvPr>
          <p:cNvPicPr>
            <a:picLocks noChangeAspect="1"/>
          </p:cNvPicPr>
          <p:nvPr/>
        </p:nvPicPr>
        <p:blipFill rotWithShape="1">
          <a:blip r:embed="rId6"/>
          <a:srcRect l="4999" t="35852" r="55501" b="12373"/>
          <a:stretch/>
        </p:blipFill>
        <p:spPr>
          <a:xfrm>
            <a:off x="1358849" y="2816702"/>
            <a:ext cx="4330311" cy="3192752"/>
          </a:xfrm>
          <a:prstGeom prst="rect">
            <a:avLst/>
          </a:prstGeom>
        </p:spPr>
      </p:pic>
    </p:spTree>
    <p:extLst>
      <p:ext uri="{BB962C8B-B14F-4D97-AF65-F5344CB8AC3E}">
        <p14:creationId xmlns:p14="http://schemas.microsoft.com/office/powerpoint/2010/main" val="10107255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ADFD972-C357-07FD-57F3-88F1B3E5CD5B}"/>
              </a:ext>
            </a:extLst>
          </p:cNvPr>
          <p:cNvPicPr>
            <a:picLocks noChangeAspect="1"/>
          </p:cNvPicPr>
          <p:nvPr/>
        </p:nvPicPr>
        <p:blipFill rotWithShape="1">
          <a:blip r:embed="rId2"/>
          <a:srcRect l="2583" t="16593" r="10625" b="22667"/>
          <a:stretch/>
        </p:blipFill>
        <p:spPr>
          <a:xfrm>
            <a:off x="713632" y="908879"/>
            <a:ext cx="6204003" cy="2442287"/>
          </a:xfrm>
          <a:prstGeom prst="rect">
            <a:avLst/>
          </a:prstGeom>
        </p:spPr>
      </p:pic>
      <p:sp>
        <p:nvSpPr>
          <p:cNvPr id="7" name="TextBox 6">
            <a:extLst>
              <a:ext uri="{FF2B5EF4-FFF2-40B4-BE49-F238E27FC236}">
                <a16:creationId xmlns:a16="http://schemas.microsoft.com/office/drawing/2014/main" id="{7B1B4D33-2E5D-81D2-17BD-3EDD64173519}"/>
              </a:ext>
            </a:extLst>
          </p:cNvPr>
          <p:cNvSpPr txBox="1"/>
          <p:nvPr/>
        </p:nvSpPr>
        <p:spPr>
          <a:xfrm>
            <a:off x="911140" y="3503076"/>
            <a:ext cx="4266484" cy="2585323"/>
          </a:xfrm>
          <a:prstGeom prst="rect">
            <a:avLst/>
          </a:prstGeom>
          <a:noFill/>
        </p:spPr>
        <p:txBody>
          <a:bodyPr wrap="square">
            <a:spAutoFit/>
          </a:bodyPr>
          <a:lstStyle/>
          <a:p>
            <a:pPr marL="0" indent="0">
              <a:buNone/>
            </a:pPr>
            <a:r>
              <a:rPr lang="en-GB" sz="1800" b="1"/>
              <a:t>Consumers no longer follow a unified standard of what is considered "fashionable" or "beautiful". We believe that the clothes we wear reflect our personalities and we want to empower everyone to explore and express their individuality. To do this, SHEIN creates a wide range of options to fit any mood or occasion.</a:t>
            </a:r>
          </a:p>
        </p:txBody>
      </p:sp>
      <p:sp>
        <p:nvSpPr>
          <p:cNvPr id="2" name="TextBox 1">
            <a:extLst>
              <a:ext uri="{FF2B5EF4-FFF2-40B4-BE49-F238E27FC236}">
                <a16:creationId xmlns:a16="http://schemas.microsoft.com/office/drawing/2014/main" id="{554D0924-F6C1-B46C-528F-D45C0684ECF1}"/>
              </a:ext>
            </a:extLst>
          </p:cNvPr>
          <p:cNvSpPr txBox="1"/>
          <p:nvPr/>
        </p:nvSpPr>
        <p:spPr>
          <a:xfrm>
            <a:off x="7089228" y="1142124"/>
            <a:ext cx="4398578" cy="470898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a:solidFill>
                  <a:srgbClr val="54595F"/>
                </a:solidFill>
                <a:latin typeface="Helvetica"/>
                <a:cs typeface="Helvetica"/>
              </a:rPr>
              <a:t>Shein’s true advantage is </a:t>
            </a:r>
            <a:r>
              <a:rPr lang="en-US" sz="2000" b="1">
                <a:latin typeface="Helvetica"/>
                <a:cs typeface="Helvetica"/>
                <a:hlinkClick r:id="rId3"/>
              </a:rPr>
              <a:t>“real-time fashion”,</a:t>
            </a:r>
            <a:r>
              <a:rPr lang="en-US" sz="2000">
                <a:solidFill>
                  <a:srgbClr val="54595F"/>
                </a:solidFill>
                <a:latin typeface="Helvetica"/>
                <a:cs typeface="Helvetica"/>
              </a:rPr>
              <a:t> a business model that takes the “</a:t>
            </a:r>
            <a:r>
              <a:rPr lang="en-US" sz="2000" b="1">
                <a:latin typeface="Helvetica"/>
                <a:cs typeface="Helvetica"/>
                <a:hlinkClick r:id="rId4"/>
              </a:rPr>
              <a:t>fast-fashion</a:t>
            </a:r>
            <a:r>
              <a:rPr lang="en-US" sz="2000">
                <a:solidFill>
                  <a:srgbClr val="54595F"/>
                </a:solidFill>
                <a:latin typeface="Helvetica"/>
                <a:cs typeface="Helvetica"/>
              </a:rPr>
              <a:t>” model to its extreme by identifying fashion trends quickly and minimizing manufacturing cycles. To shorten the time it takes to identify trends, design, manufacture and ship, Shein uses an in-house design team and </a:t>
            </a:r>
            <a:r>
              <a:rPr lang="en-US" sz="2000" b="1">
                <a:latin typeface="Helvetica"/>
                <a:cs typeface="Helvetica"/>
                <a:hlinkClick r:id="rId5"/>
              </a:rPr>
              <a:t>comprehensive analysis of fashion trend data</a:t>
            </a:r>
            <a:r>
              <a:rPr lang="en-US" sz="2000">
                <a:solidFill>
                  <a:srgbClr val="54595F"/>
                </a:solidFill>
                <a:latin typeface="Helvetica"/>
                <a:cs typeface="Helvetica"/>
              </a:rPr>
              <a:t>. With this, Shein can design, prototype, and ship products substantially faster than its fast fashion competitors, </a:t>
            </a:r>
            <a:r>
              <a:rPr lang="en-US" sz="2000" b="1">
                <a:latin typeface="Helvetica"/>
                <a:cs typeface="Helvetica"/>
                <a:hlinkClick r:id="rId6"/>
              </a:rPr>
              <a:t>releasing 500-2000 new pieces every day</a:t>
            </a:r>
            <a:r>
              <a:rPr lang="en-US" sz="2000">
                <a:solidFill>
                  <a:srgbClr val="54595F"/>
                </a:solidFill>
                <a:latin typeface="Helvetica"/>
                <a:cs typeface="Helvetica"/>
              </a:rPr>
              <a:t>.</a:t>
            </a:r>
            <a:endParaRPr lang="en-US" sz="2000"/>
          </a:p>
        </p:txBody>
      </p:sp>
    </p:spTree>
    <p:extLst>
      <p:ext uri="{BB962C8B-B14F-4D97-AF65-F5344CB8AC3E}">
        <p14:creationId xmlns:p14="http://schemas.microsoft.com/office/powerpoint/2010/main" val="3240831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391C4-C6E8-1C38-FA88-D7327258B581}"/>
              </a:ext>
            </a:extLst>
          </p:cNvPr>
          <p:cNvSpPr>
            <a:spLocks noGrp="1"/>
          </p:cNvSpPr>
          <p:nvPr>
            <p:ph type="title"/>
          </p:nvPr>
        </p:nvSpPr>
        <p:spPr>
          <a:xfrm>
            <a:off x="1435539" y="754408"/>
            <a:ext cx="5826231" cy="1303867"/>
          </a:xfrm>
        </p:spPr>
        <p:txBody>
          <a:bodyPr>
            <a:normAutofit fontScale="90000"/>
          </a:bodyPr>
          <a:lstStyle/>
          <a:p>
            <a:r>
              <a:rPr lang="en-GB" b="1">
                <a:solidFill>
                  <a:schemeClr val="accent3">
                    <a:lumMod val="75000"/>
                  </a:schemeClr>
                </a:solidFill>
              </a:rPr>
              <a:t>Kotler's Marketing Strategies</a:t>
            </a:r>
          </a:p>
        </p:txBody>
      </p:sp>
      <p:sp>
        <p:nvSpPr>
          <p:cNvPr id="3" name="Content Placeholder 2">
            <a:extLst>
              <a:ext uri="{FF2B5EF4-FFF2-40B4-BE49-F238E27FC236}">
                <a16:creationId xmlns:a16="http://schemas.microsoft.com/office/drawing/2014/main" id="{E267BEAE-07F1-E2D2-269B-68472704E968}"/>
              </a:ext>
            </a:extLst>
          </p:cNvPr>
          <p:cNvSpPr>
            <a:spLocks noGrp="1"/>
          </p:cNvSpPr>
          <p:nvPr>
            <p:ph idx="1"/>
          </p:nvPr>
        </p:nvSpPr>
        <p:spPr>
          <a:xfrm>
            <a:off x="1295401" y="2556932"/>
            <a:ext cx="6088990" cy="3318936"/>
          </a:xfrm>
        </p:spPr>
        <p:txBody>
          <a:bodyPr/>
          <a:lstStyle/>
          <a:p>
            <a:r>
              <a:rPr lang="en-GB"/>
              <a:t>Managing new types of marketing to meet the global challenges.</a:t>
            </a:r>
          </a:p>
          <a:p>
            <a:pPr>
              <a:buSzPct val="114999"/>
            </a:pPr>
            <a:r>
              <a:rPr lang="en-GB"/>
              <a:t>Building and moving amongst social marketing</a:t>
            </a:r>
          </a:p>
          <a:p>
            <a:pPr>
              <a:buSzPct val="114999"/>
            </a:pPr>
            <a:r>
              <a:rPr lang="en-GB"/>
              <a:t>Providing marketing that would benefit mainly the customers, society, influencers, social influences. </a:t>
            </a:r>
          </a:p>
          <a:p>
            <a:pPr>
              <a:buSzPct val="114999"/>
            </a:pPr>
            <a:endParaRPr lang="en-GB"/>
          </a:p>
        </p:txBody>
      </p:sp>
      <p:pic>
        <p:nvPicPr>
          <p:cNvPr id="4" name="Picture 4">
            <a:extLst>
              <a:ext uri="{FF2B5EF4-FFF2-40B4-BE49-F238E27FC236}">
                <a16:creationId xmlns:a16="http://schemas.microsoft.com/office/drawing/2014/main" id="{D7ACE275-C6D3-30B3-6915-95B8D4C8EAD0}"/>
              </a:ext>
            </a:extLst>
          </p:cNvPr>
          <p:cNvPicPr>
            <a:picLocks noChangeAspect="1"/>
          </p:cNvPicPr>
          <p:nvPr/>
        </p:nvPicPr>
        <p:blipFill rotWithShape="1">
          <a:blip r:embed="rId2"/>
          <a:srcRect t="-32" r="202" b="46154"/>
          <a:stretch/>
        </p:blipFill>
        <p:spPr>
          <a:xfrm>
            <a:off x="7820902" y="2336"/>
            <a:ext cx="4310352" cy="3128888"/>
          </a:xfrm>
          <a:prstGeom prst="rect">
            <a:avLst/>
          </a:prstGeom>
        </p:spPr>
      </p:pic>
    </p:spTree>
    <p:extLst>
      <p:ext uri="{BB962C8B-B14F-4D97-AF65-F5344CB8AC3E}">
        <p14:creationId xmlns:p14="http://schemas.microsoft.com/office/powerpoint/2010/main" val="12451434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DE56E-6896-0F29-D48D-85E96FDF1239}"/>
              </a:ext>
            </a:extLst>
          </p:cNvPr>
          <p:cNvSpPr>
            <a:spLocks noGrp="1"/>
          </p:cNvSpPr>
          <p:nvPr>
            <p:ph type="title"/>
          </p:nvPr>
        </p:nvSpPr>
        <p:spPr/>
        <p:txBody>
          <a:bodyPr>
            <a:normAutofit fontScale="90000"/>
          </a:bodyPr>
          <a:lstStyle/>
          <a:p>
            <a:r>
              <a:rPr lang="en-GB"/>
              <a:t>KOTLER operates on social marketing strategies regarding</a:t>
            </a:r>
          </a:p>
        </p:txBody>
      </p:sp>
      <p:sp>
        <p:nvSpPr>
          <p:cNvPr id="7" name="TextBox 6">
            <a:extLst>
              <a:ext uri="{FF2B5EF4-FFF2-40B4-BE49-F238E27FC236}">
                <a16:creationId xmlns:a16="http://schemas.microsoft.com/office/drawing/2014/main" id="{5BB60105-CE7C-E0E2-8F93-436E8AADDA3D}"/>
              </a:ext>
            </a:extLst>
          </p:cNvPr>
          <p:cNvSpPr txBox="1"/>
          <p:nvPr/>
        </p:nvSpPr>
        <p:spPr>
          <a:xfrm>
            <a:off x="1562538" y="2552262"/>
            <a:ext cx="7691820"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2E2E2E"/>
                </a:solidFill>
                <a:latin typeface="NexusSans"/>
              </a:rPr>
              <a:t>Social marketing subsequently appends four additional Ps: Public, Partnership, Policy, and Purse-string, enabling the marketing program to operate effectively(Kar, 2011)' </a:t>
            </a:r>
            <a:r>
              <a:rPr lang="en-US" sz="2000" b="1" err="1">
                <a:solidFill>
                  <a:srgbClr val="2E2E2E"/>
                </a:solidFill>
                <a:latin typeface="NexusSans"/>
              </a:rPr>
              <a:t>Sciencedirect</a:t>
            </a:r>
            <a:r>
              <a:rPr lang="en-US" sz="2000" b="1">
                <a:solidFill>
                  <a:srgbClr val="2E2E2E"/>
                </a:solidFill>
                <a:latin typeface="NexusSans"/>
              </a:rPr>
              <a:t> (2013).</a:t>
            </a:r>
          </a:p>
          <a:p>
            <a:r>
              <a:rPr lang="en-US" sz="2000" b="1">
                <a:solidFill>
                  <a:srgbClr val="2E2E2E"/>
                </a:solidFill>
                <a:latin typeface="NexusSans"/>
              </a:rPr>
              <a:t>This includes the 8 P'S which is Product, Price, Promotion, Place, Public, Partnership, Policy and Purse-string</a:t>
            </a:r>
          </a:p>
          <a:p>
            <a:endParaRPr lang="en-US">
              <a:solidFill>
                <a:srgbClr val="2E2E2E"/>
              </a:solidFill>
              <a:latin typeface="NexusSans"/>
            </a:endParaRPr>
          </a:p>
        </p:txBody>
      </p:sp>
    </p:spTree>
    <p:extLst>
      <p:ext uri="{BB962C8B-B14F-4D97-AF65-F5344CB8AC3E}">
        <p14:creationId xmlns:p14="http://schemas.microsoft.com/office/powerpoint/2010/main" val="2125152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1BB9E6-B692-FDEC-495D-79908D3A887C}"/>
              </a:ext>
            </a:extLst>
          </p:cNvPr>
          <p:cNvSpPr txBox="1"/>
          <p:nvPr/>
        </p:nvSpPr>
        <p:spPr>
          <a:xfrm>
            <a:off x="195111" y="1457"/>
            <a:ext cx="339133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a:t>Bibliography</a:t>
            </a:r>
          </a:p>
        </p:txBody>
      </p:sp>
      <p:sp>
        <p:nvSpPr>
          <p:cNvPr id="3" name="TextBox 2">
            <a:extLst>
              <a:ext uri="{FF2B5EF4-FFF2-40B4-BE49-F238E27FC236}">
                <a16:creationId xmlns:a16="http://schemas.microsoft.com/office/drawing/2014/main" id="{2EFF7AD0-54FE-1D14-0FC3-918831C9CA8F}"/>
              </a:ext>
            </a:extLst>
          </p:cNvPr>
          <p:cNvSpPr txBox="1"/>
          <p:nvPr/>
        </p:nvSpPr>
        <p:spPr>
          <a:xfrm>
            <a:off x="1185918" y="590331"/>
            <a:ext cx="879540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C3E50"/>
                </a:solidFill>
                <a:latin typeface="Calibri"/>
                <a:cs typeface="Calibri"/>
              </a:rPr>
              <a:t>www.lego.com. (n.d.). </a:t>
            </a:r>
            <a:r>
              <a:rPr lang="en-US" i="1">
                <a:solidFill>
                  <a:srgbClr val="2C3E50"/>
                </a:solidFill>
                <a:latin typeface="Calibri"/>
                <a:cs typeface="Calibri"/>
              </a:rPr>
              <a:t>Environment - Sustainability - LEGO.com US</a:t>
            </a:r>
            <a:r>
              <a:rPr lang="en-US">
                <a:solidFill>
                  <a:srgbClr val="2C3E50"/>
                </a:solidFill>
                <a:latin typeface="Calibri"/>
                <a:cs typeface="Calibri"/>
              </a:rPr>
              <a:t>. [online] Available at: </a:t>
            </a:r>
            <a:r>
              <a:rPr lang="en-US">
                <a:solidFill>
                  <a:srgbClr val="2C3E50"/>
                </a:solidFill>
                <a:latin typeface="Calibri"/>
                <a:cs typeface="Calibri"/>
                <a:hlinkClick r:id="rId2"/>
              </a:rPr>
              <a:t>https://www.lego.com/en-us/sustainability/environment</a:t>
            </a:r>
            <a:r>
              <a:rPr lang="en-US">
                <a:solidFill>
                  <a:srgbClr val="2C3E50"/>
                </a:solidFill>
                <a:latin typeface="Calibri"/>
                <a:cs typeface="Calibri"/>
              </a:rPr>
              <a:t>. (Accessed 20th march 2023)</a:t>
            </a:r>
            <a:endParaRPr lang="en-US">
              <a:solidFill>
                <a:srgbClr val="000000"/>
              </a:solidFill>
              <a:latin typeface="Garamond" panose="02020404030301010803"/>
              <a:cs typeface="Calibri"/>
            </a:endParaRPr>
          </a:p>
          <a:p>
            <a:endParaRPr lang="en-US">
              <a:solidFill>
                <a:srgbClr val="2C3E50"/>
              </a:solidFill>
              <a:latin typeface="Calibri"/>
              <a:cs typeface="Calibri"/>
            </a:endParaRPr>
          </a:p>
        </p:txBody>
      </p:sp>
      <p:sp>
        <p:nvSpPr>
          <p:cNvPr id="4" name="TextBox 3">
            <a:extLst>
              <a:ext uri="{FF2B5EF4-FFF2-40B4-BE49-F238E27FC236}">
                <a16:creationId xmlns:a16="http://schemas.microsoft.com/office/drawing/2014/main" id="{53B376EE-4D8A-6C9D-E6B5-ED69031336AE}"/>
              </a:ext>
            </a:extLst>
          </p:cNvPr>
          <p:cNvSpPr txBox="1"/>
          <p:nvPr/>
        </p:nvSpPr>
        <p:spPr>
          <a:xfrm>
            <a:off x="1185918" y="1299779"/>
            <a:ext cx="990775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C3E50"/>
                </a:solidFill>
                <a:latin typeface="Calibri"/>
                <a:cs typeface="Calibri"/>
              </a:rPr>
              <a:t>Ramakrishnan, M. (2023). </a:t>
            </a:r>
            <a:r>
              <a:rPr lang="en-US" i="1">
                <a:solidFill>
                  <a:srgbClr val="2C3E50"/>
                </a:solidFill>
                <a:latin typeface="Calibri"/>
                <a:cs typeface="Calibri"/>
              </a:rPr>
              <a:t>What is the Importance of Green Marketing? A Complete Guide</a:t>
            </a:r>
            <a:r>
              <a:rPr lang="en-US">
                <a:solidFill>
                  <a:srgbClr val="2C3E50"/>
                </a:solidFill>
                <a:latin typeface="Calibri"/>
                <a:cs typeface="Calibri"/>
              </a:rPr>
              <a:t>.Emeritus Online Courses. Available at: </a:t>
            </a:r>
            <a:r>
              <a:rPr lang="en-US">
                <a:solidFill>
                  <a:srgbClr val="2C3E50"/>
                </a:solidFill>
                <a:latin typeface="Calibri"/>
                <a:cs typeface="Calibri"/>
                <a:hlinkClick r:id="rId3"/>
              </a:rPr>
              <a:t>https://emeritus.org/blog/sales-and-marketing-importance-of-green-marketing/#:~:text=The%20Importance%20of%20Green%20Marketing%201%20Green%20marketing</a:t>
            </a:r>
            <a:r>
              <a:rPr lang="en-US">
                <a:solidFill>
                  <a:srgbClr val="2C3E50"/>
                </a:solidFill>
                <a:latin typeface="Calibri"/>
                <a:cs typeface="Calibri"/>
              </a:rPr>
              <a:t>. (Accessed 20th March 2023)</a:t>
            </a:r>
          </a:p>
        </p:txBody>
      </p:sp>
      <p:sp>
        <p:nvSpPr>
          <p:cNvPr id="5" name="TextBox 4">
            <a:extLst>
              <a:ext uri="{FF2B5EF4-FFF2-40B4-BE49-F238E27FC236}">
                <a16:creationId xmlns:a16="http://schemas.microsoft.com/office/drawing/2014/main" id="{56B02987-F972-045F-6E4B-3194D3CDCE4C}"/>
              </a:ext>
            </a:extLst>
          </p:cNvPr>
          <p:cNvSpPr txBox="1"/>
          <p:nvPr/>
        </p:nvSpPr>
        <p:spPr>
          <a:xfrm>
            <a:off x="1264745" y="2508469"/>
            <a:ext cx="906692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C3E50"/>
                </a:solidFill>
                <a:latin typeface="Calibri"/>
                <a:cs typeface="Calibri"/>
              </a:rPr>
              <a:t>Kotler, P. (2020). Marketing and Value Creation. </a:t>
            </a:r>
            <a:r>
              <a:rPr lang="en-US" i="1">
                <a:solidFill>
                  <a:srgbClr val="2C3E50"/>
                </a:solidFill>
                <a:latin typeface="Calibri"/>
                <a:cs typeface="Calibri"/>
              </a:rPr>
              <a:t>Journal of Creating Value</a:t>
            </a:r>
            <a:r>
              <a:rPr lang="en-US">
                <a:solidFill>
                  <a:srgbClr val="2C3E50"/>
                </a:solidFill>
                <a:latin typeface="Calibri"/>
                <a:cs typeface="Calibri"/>
              </a:rPr>
              <a:t>,  6(1), pp.10–11. Available at: </a:t>
            </a:r>
            <a:r>
              <a:rPr lang="en-US">
                <a:solidFill>
                  <a:srgbClr val="2C3E50"/>
                </a:solidFill>
                <a:latin typeface="Calibri"/>
                <a:cs typeface="Calibri"/>
                <a:hlinkClick r:id="rId4"/>
              </a:rPr>
              <a:t>https://journals.sagepub.com/doi/10.1177/2394964320903559</a:t>
            </a:r>
            <a:r>
              <a:rPr lang="en-US">
                <a:solidFill>
                  <a:srgbClr val="2C3E50"/>
                </a:solidFill>
                <a:latin typeface="Calibri"/>
                <a:cs typeface="Calibri"/>
              </a:rPr>
              <a:t> (Accessed 20th March 2023).</a:t>
            </a:r>
            <a:endParaRPr lang="en-US"/>
          </a:p>
        </p:txBody>
      </p:sp>
      <p:sp>
        <p:nvSpPr>
          <p:cNvPr id="6" name="TextBox 5">
            <a:extLst>
              <a:ext uri="{FF2B5EF4-FFF2-40B4-BE49-F238E27FC236}">
                <a16:creationId xmlns:a16="http://schemas.microsoft.com/office/drawing/2014/main" id="{96260CE5-FDB4-167E-1800-DC68FBFDBD1D}"/>
              </a:ext>
            </a:extLst>
          </p:cNvPr>
          <p:cNvSpPr txBox="1"/>
          <p:nvPr/>
        </p:nvSpPr>
        <p:spPr>
          <a:xfrm>
            <a:off x="1264747" y="3428124"/>
            <a:ext cx="963623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C3E50"/>
                </a:solidFill>
                <a:latin typeface="Calibri"/>
                <a:cs typeface="Calibri"/>
              </a:rPr>
              <a:t>Ratih (2013). </a:t>
            </a:r>
            <a:r>
              <a:rPr lang="en-US" i="1">
                <a:solidFill>
                  <a:srgbClr val="2C3E50"/>
                </a:solidFill>
                <a:latin typeface="Calibri"/>
                <a:cs typeface="Calibri"/>
              </a:rPr>
              <a:t>Top 5 Companies with Green Marketing Campaign</a:t>
            </a:r>
            <a:r>
              <a:rPr lang="en-US">
                <a:solidFill>
                  <a:srgbClr val="2C3E50"/>
                </a:solidFill>
                <a:latin typeface="Calibri"/>
                <a:cs typeface="Calibri"/>
              </a:rPr>
              <a:t>.  </a:t>
            </a:r>
            <a:r>
              <a:rPr lang="en-US" err="1">
                <a:solidFill>
                  <a:srgbClr val="2C3E50"/>
                </a:solidFill>
                <a:latin typeface="Calibri"/>
                <a:cs typeface="Calibri"/>
              </a:rPr>
              <a:t>iBrandStudio</a:t>
            </a:r>
            <a:r>
              <a:rPr lang="en-US">
                <a:solidFill>
                  <a:srgbClr val="2C3E50"/>
                </a:solidFill>
                <a:latin typeface="Calibri"/>
                <a:cs typeface="Calibri"/>
              </a:rPr>
              <a:t>. Available at: </a:t>
            </a:r>
            <a:r>
              <a:rPr lang="en-US">
                <a:solidFill>
                  <a:srgbClr val="2C3E50"/>
                </a:solidFill>
                <a:latin typeface="Calibri"/>
                <a:cs typeface="Calibri"/>
                <a:hlinkClick r:id="rId5"/>
              </a:rPr>
              <a:t>https://ibrandstudio.com/articles/green-marketing-companies#:~:text=Top%205%20Companies%20with%20Green%20Marketing%20Campaign%201</a:t>
            </a:r>
            <a:r>
              <a:rPr lang="en-US">
                <a:solidFill>
                  <a:srgbClr val="2C3E50"/>
                </a:solidFill>
                <a:latin typeface="Calibri"/>
                <a:cs typeface="Calibri"/>
              </a:rPr>
              <a:t>  (Accessed 20th March 2023)</a:t>
            </a:r>
            <a:endParaRPr lang="en-US"/>
          </a:p>
        </p:txBody>
      </p:sp>
      <p:sp>
        <p:nvSpPr>
          <p:cNvPr id="7" name="TextBox 6">
            <a:extLst>
              <a:ext uri="{FF2B5EF4-FFF2-40B4-BE49-F238E27FC236}">
                <a16:creationId xmlns:a16="http://schemas.microsoft.com/office/drawing/2014/main" id="{D0718EAA-F0DF-1D61-2BDC-AC82EBB57A30}"/>
              </a:ext>
            </a:extLst>
          </p:cNvPr>
          <p:cNvSpPr txBox="1"/>
          <p:nvPr/>
        </p:nvSpPr>
        <p:spPr>
          <a:xfrm>
            <a:off x="1326055" y="4628055"/>
            <a:ext cx="93471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C3E50"/>
                </a:solidFill>
                <a:latin typeface="Calibri"/>
                <a:cs typeface="Calibri"/>
              </a:rPr>
              <a:t>W, J. (2023). </a:t>
            </a:r>
            <a:r>
              <a:rPr lang="en-US" i="1">
                <a:solidFill>
                  <a:srgbClr val="2C3E50"/>
                </a:solidFill>
                <a:latin typeface="Calibri"/>
                <a:cs typeface="Calibri"/>
              </a:rPr>
              <a:t>9 Green Marketing Examples To Inspire You</a:t>
            </a:r>
            <a:r>
              <a:rPr lang="en-US">
                <a:solidFill>
                  <a:srgbClr val="2C3E50"/>
                </a:solidFill>
                <a:latin typeface="Calibri"/>
                <a:cs typeface="Calibri"/>
              </a:rPr>
              <a:t>. [online] </a:t>
            </a:r>
            <a:r>
              <a:rPr lang="en-US" err="1">
                <a:solidFill>
                  <a:srgbClr val="2C3E50"/>
                </a:solidFill>
                <a:latin typeface="Calibri"/>
                <a:cs typeface="Calibri"/>
              </a:rPr>
              <a:t>ContentWriters</a:t>
            </a:r>
            <a:r>
              <a:rPr lang="en-US">
                <a:solidFill>
                  <a:srgbClr val="2C3E50"/>
                </a:solidFill>
                <a:latin typeface="Calibri"/>
                <a:cs typeface="Calibri"/>
              </a:rPr>
              <a:t> Blog. Available at: </a:t>
            </a:r>
            <a:r>
              <a:rPr lang="en-US">
                <a:solidFill>
                  <a:srgbClr val="2C3E50"/>
                </a:solidFill>
                <a:latin typeface="Calibri"/>
                <a:cs typeface="Calibri"/>
                <a:hlinkClick r:id="rId6"/>
              </a:rPr>
              <a:t>https://contentwriters.com/blog/brands-doing-green-marketing-right/#:~:text=Several%20prominent%20brands%20are%20examples%20of%20green%20marketing%2C</a:t>
            </a:r>
            <a:r>
              <a:rPr lang="en-US">
                <a:solidFill>
                  <a:srgbClr val="2C3E50"/>
                </a:solidFill>
                <a:latin typeface="Calibri"/>
                <a:cs typeface="Calibri"/>
              </a:rPr>
              <a:t>  (Accessed 20th march 2023)</a:t>
            </a:r>
            <a:endParaRPr lang="en-US"/>
          </a:p>
        </p:txBody>
      </p:sp>
    </p:spTree>
    <p:extLst>
      <p:ext uri="{BB962C8B-B14F-4D97-AF65-F5344CB8AC3E}">
        <p14:creationId xmlns:p14="http://schemas.microsoft.com/office/powerpoint/2010/main" val="2265099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D6B2A49-5E90-1B34-7E6F-B52B9C22A50E}"/>
              </a:ext>
            </a:extLst>
          </p:cNvPr>
          <p:cNvSpPr txBox="1"/>
          <p:nvPr/>
        </p:nvSpPr>
        <p:spPr>
          <a:xfrm>
            <a:off x="1352331" y="625366"/>
            <a:ext cx="786699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C3E50"/>
                </a:solidFill>
                <a:latin typeface="Calibri"/>
                <a:cs typeface="Calibri"/>
              </a:rPr>
              <a:t>Indeed Career Guide. (n.d.). </a:t>
            </a:r>
            <a:r>
              <a:rPr lang="en-US" i="1">
                <a:solidFill>
                  <a:srgbClr val="2C3E50"/>
                </a:solidFill>
                <a:latin typeface="Calibri"/>
                <a:cs typeface="Calibri"/>
              </a:rPr>
              <a:t>What Is Green Marketing? Uses, Benefits and Examples</a:t>
            </a:r>
            <a:r>
              <a:rPr lang="en-US">
                <a:solidFill>
                  <a:srgbClr val="2C3E50"/>
                </a:solidFill>
                <a:latin typeface="Calibri"/>
                <a:cs typeface="Calibri"/>
              </a:rPr>
              <a:t>.  Available at: </a:t>
            </a:r>
            <a:r>
              <a:rPr lang="en-US">
                <a:solidFill>
                  <a:srgbClr val="2C3E50"/>
                </a:solidFill>
                <a:latin typeface="Calibri"/>
                <a:cs typeface="Calibri"/>
                <a:hlinkClick r:id="rId2"/>
              </a:rPr>
              <a:t>https://www.indeed.com/career-advice/career-development/green-marketing</a:t>
            </a:r>
            <a:r>
              <a:rPr lang="en-US">
                <a:solidFill>
                  <a:srgbClr val="2C3E50"/>
                </a:solidFill>
                <a:latin typeface="Calibri"/>
                <a:cs typeface="Calibri"/>
              </a:rPr>
              <a:t>. (Accessed 20th March 2023)</a:t>
            </a:r>
            <a:endParaRPr lang="en-US"/>
          </a:p>
        </p:txBody>
      </p:sp>
      <p:sp>
        <p:nvSpPr>
          <p:cNvPr id="4" name="TextBox 3">
            <a:extLst>
              <a:ext uri="{FF2B5EF4-FFF2-40B4-BE49-F238E27FC236}">
                <a16:creationId xmlns:a16="http://schemas.microsoft.com/office/drawing/2014/main" id="{7A448D73-3054-429A-0258-2B49E4356BA6}"/>
              </a:ext>
            </a:extLst>
          </p:cNvPr>
          <p:cNvSpPr txBox="1"/>
          <p:nvPr/>
        </p:nvSpPr>
        <p:spPr>
          <a:xfrm>
            <a:off x="1352331" y="1553779"/>
            <a:ext cx="664954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C3E50"/>
                </a:solidFill>
                <a:latin typeface="Calibri"/>
                <a:cs typeface="Calibri"/>
              </a:rPr>
              <a:t>www.sciencedirect.com. (n.d.). </a:t>
            </a:r>
            <a:r>
              <a:rPr lang="en-US" i="1">
                <a:solidFill>
                  <a:srgbClr val="2C3E50"/>
                </a:solidFill>
                <a:latin typeface="Calibri"/>
                <a:cs typeface="Calibri"/>
              </a:rPr>
              <a:t>Marketing Theory - an overview | ScienceDirect Topics</a:t>
            </a:r>
            <a:r>
              <a:rPr lang="en-US">
                <a:solidFill>
                  <a:srgbClr val="2C3E50"/>
                </a:solidFill>
                <a:latin typeface="Calibri"/>
                <a:cs typeface="Calibri"/>
              </a:rPr>
              <a:t>. [online] Available at: </a:t>
            </a:r>
            <a:r>
              <a:rPr lang="en-US">
                <a:solidFill>
                  <a:srgbClr val="2C3E50"/>
                </a:solidFill>
                <a:latin typeface="Calibri"/>
                <a:cs typeface="Calibri"/>
                <a:hlinkClick r:id="rId3"/>
              </a:rPr>
              <a:t>https://www.sciencedirect.com/topics/economics-econometrics-and-finance/marketing-theory</a:t>
            </a:r>
            <a:r>
              <a:rPr lang="en-US">
                <a:solidFill>
                  <a:srgbClr val="2C3E50"/>
                </a:solidFill>
                <a:latin typeface="Calibri"/>
                <a:cs typeface="Calibri"/>
              </a:rPr>
              <a:t>. (Accessed 20th March 2023)</a:t>
            </a:r>
            <a:endParaRPr lang="en-US"/>
          </a:p>
        </p:txBody>
      </p:sp>
    </p:spTree>
    <p:extLst>
      <p:ext uri="{BB962C8B-B14F-4D97-AF65-F5344CB8AC3E}">
        <p14:creationId xmlns:p14="http://schemas.microsoft.com/office/powerpoint/2010/main" val="22381664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15" ma:contentTypeDescription="Create a new document." ma:contentTypeScope="" ma:versionID="123ec0e3dccc7b4effbf1b48cd6e48f1">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72e550c78e4371232511ec531e934c98"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LengthInSecond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56F2BFF-5998-4E58-94C0-590C95ED190F}">
  <ds:schemaRefs>
    <ds:schemaRef ds:uri="5fa7c6fb-f4dc-42b8-b650-783ea9de0442"/>
    <ds:schemaRef ds:uri="717b0226-a333-4c25-acd7-534bd000737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BB1BFF2-6FAF-433F-A108-9F4632AA6FD1}">
  <ds:schemaRefs>
    <ds:schemaRef ds:uri="http://schemas.microsoft.com/sharepoint/v3/contenttype/forms"/>
  </ds:schemaRefs>
</ds:datastoreItem>
</file>

<file path=customXml/itemProps3.xml><?xml version="1.0" encoding="utf-8"?>
<ds:datastoreItem xmlns:ds="http://schemas.openxmlformats.org/officeDocument/2006/customXml" ds:itemID="{8E1BE03D-3FBC-4031-9EC4-E2C4C5458814}">
  <ds:schemaRefs>
    <ds:schemaRef ds:uri="5fa7c6fb-f4dc-42b8-b650-783ea9de0442"/>
    <ds:schemaRef ds:uri="717b0226-a333-4c25-acd7-534bd000737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Organic</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Organic</vt:lpstr>
      <vt:lpstr>LCMB7001-Marketing Management Efua Adams </vt:lpstr>
      <vt:lpstr>Introduction</vt:lpstr>
      <vt:lpstr>The companies to support alongside these methods are Shein Mixing Concept, Starbucks that adapt the Green Marketing Method, Kotler's marketing theory  These will be an example of companies who have adapted the various marketing methods that will be discussed. </vt:lpstr>
      <vt:lpstr>Green Marketing Method  - Starbucks, McDonalds, Timberland, Jamie Oliver , Marriot Hotel </vt:lpstr>
      <vt:lpstr>Green Marketing Strategies </vt:lpstr>
      <vt:lpstr>BRANDS THAT ADAPT GREEN MARKETING </vt:lpstr>
      <vt:lpstr>PowerPoint Presentation</vt:lpstr>
      <vt:lpstr>Mixed Marketing Strategy </vt:lpstr>
      <vt:lpstr>PowerPoint Presentation</vt:lpstr>
      <vt:lpstr>PowerPoint Presentation</vt:lpstr>
      <vt:lpstr>PowerPoint Presentation</vt:lpstr>
      <vt:lpstr>Kotler's Marketing Strategies</vt:lpstr>
      <vt:lpstr>KOTLER operates on social marketing strategies regarding</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peolita douglas</dc:creator>
  <cp:revision>1</cp:revision>
  <dcterms:created xsi:type="dcterms:W3CDTF">2023-03-16T00:48:33Z</dcterms:created>
  <dcterms:modified xsi:type="dcterms:W3CDTF">2023-03-20T23:48:48Z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