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9"/>
  </p:notesMasterIdLst>
  <p:sldIdLst>
    <p:sldId id="264" r:id="rId2"/>
    <p:sldId id="260" r:id="rId3"/>
    <p:sldId id="261" r:id="rId4"/>
    <p:sldId id="257" r:id="rId5"/>
    <p:sldId id="275" r:id="rId6"/>
    <p:sldId id="270" r:id="rId7"/>
    <p:sldId id="273" r:id="rId8"/>
    <p:sldId id="263" r:id="rId9"/>
    <p:sldId id="271" r:id="rId10"/>
    <p:sldId id="258" r:id="rId11"/>
    <p:sldId id="274" r:id="rId12"/>
    <p:sldId id="276" r:id="rId13"/>
    <p:sldId id="259" r:id="rId14"/>
    <p:sldId id="277" r:id="rId15"/>
    <p:sldId id="268" r:id="rId16"/>
    <p:sldId id="269" r:id="rId17"/>
    <p:sldId id="26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D03A24-805A-A642-9C8B-2189A648735D}" v="568" dt="2021-02-27T20:34:39.1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microsoft.com/office/2015/10/relationships/revisionInfo" Target="revisionInfo.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microsoft.com/office/2016/11/relationships/changesInfo" Target="changesInfos/changesInfo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endan Ellitot Parker" userId="00940490-8464-410c-8d64-cdb8983fd45b" providerId="ADAL" clId="{47D03A24-805A-A642-9C8B-2189A648735D}"/>
    <pc:docChg chg="undo redo custSel addSld delSld modSld">
      <pc:chgData name="Brendan Ellitot Parker" userId="00940490-8464-410c-8d64-cdb8983fd45b" providerId="ADAL" clId="{47D03A24-805A-A642-9C8B-2189A648735D}" dt="2021-03-01T13:57:32.091" v="12800" actId="20577"/>
      <pc:docMkLst>
        <pc:docMk/>
      </pc:docMkLst>
      <pc:sldChg chg="addSp delSp modSp del mod modClrScheme chgLayout">
        <pc:chgData name="Brendan Ellitot Parker" userId="00940490-8464-410c-8d64-cdb8983fd45b" providerId="ADAL" clId="{47D03A24-805A-A642-9C8B-2189A648735D}" dt="2021-02-26T14:03:56.306" v="3860" actId="2696"/>
        <pc:sldMkLst>
          <pc:docMk/>
          <pc:sldMk cId="3885305700" sldId="256"/>
        </pc:sldMkLst>
        <pc:spChg chg="mod ord">
          <ac:chgData name="Brendan Ellitot Parker" userId="00940490-8464-410c-8d64-cdb8983fd45b" providerId="ADAL" clId="{47D03A24-805A-A642-9C8B-2189A648735D}" dt="2021-02-19T15:13:22.044" v="233" actId="20577"/>
          <ac:spMkLst>
            <pc:docMk/>
            <pc:sldMk cId="3885305700" sldId="256"/>
            <ac:spMk id="2" creationId="{03C7301A-CC61-754B-BB32-9A5CC397462B}"/>
          </ac:spMkLst>
        </pc:spChg>
        <pc:spChg chg="mod ord">
          <ac:chgData name="Brendan Ellitot Parker" userId="00940490-8464-410c-8d64-cdb8983fd45b" providerId="ADAL" clId="{47D03A24-805A-A642-9C8B-2189A648735D}" dt="2021-02-26T13:36:13.345" v="2635" actId="20577"/>
          <ac:spMkLst>
            <pc:docMk/>
            <pc:sldMk cId="3885305700" sldId="256"/>
            <ac:spMk id="3" creationId="{0F4076CA-E738-0846-861B-0FBCDB7D461F}"/>
          </ac:spMkLst>
        </pc:spChg>
        <pc:spChg chg="add del mod ord">
          <ac:chgData name="Brendan Ellitot Parker" userId="00940490-8464-410c-8d64-cdb8983fd45b" providerId="ADAL" clId="{47D03A24-805A-A642-9C8B-2189A648735D}" dt="2021-02-19T15:11:36.432" v="106" actId="700"/>
          <ac:spMkLst>
            <pc:docMk/>
            <pc:sldMk cId="3885305700" sldId="256"/>
            <ac:spMk id="4" creationId="{FE9DDBED-D68C-E841-AE76-05121DE9D438}"/>
          </ac:spMkLst>
        </pc:spChg>
      </pc:sldChg>
      <pc:sldChg chg="addSp delSp modSp new mod setBg modClrScheme chgLayout modNotesTx">
        <pc:chgData name="Brendan Ellitot Parker" userId="00940490-8464-410c-8d64-cdb8983fd45b" providerId="ADAL" clId="{47D03A24-805A-A642-9C8B-2189A648735D}" dt="2021-02-26T13:42:36.273" v="2808" actId="26606"/>
        <pc:sldMkLst>
          <pc:docMk/>
          <pc:sldMk cId="1631326582" sldId="257"/>
        </pc:sldMkLst>
        <pc:spChg chg="mod ord">
          <ac:chgData name="Brendan Ellitot Parker" userId="00940490-8464-410c-8d64-cdb8983fd45b" providerId="ADAL" clId="{47D03A24-805A-A642-9C8B-2189A648735D}" dt="2021-02-26T13:42:36.273" v="2808" actId="26606"/>
          <ac:spMkLst>
            <pc:docMk/>
            <pc:sldMk cId="1631326582" sldId="257"/>
            <ac:spMk id="2" creationId="{99C04B8B-E325-A448-AF70-9DE2751D10CD}"/>
          </ac:spMkLst>
        </pc:spChg>
        <pc:spChg chg="mod ord">
          <ac:chgData name="Brendan Ellitot Parker" userId="00940490-8464-410c-8d64-cdb8983fd45b" providerId="ADAL" clId="{47D03A24-805A-A642-9C8B-2189A648735D}" dt="2021-02-26T13:42:36.273" v="2808" actId="26606"/>
          <ac:spMkLst>
            <pc:docMk/>
            <pc:sldMk cId="1631326582" sldId="257"/>
            <ac:spMk id="3" creationId="{91DD294F-F440-9549-A4BF-F11A6D632011}"/>
          </ac:spMkLst>
        </pc:spChg>
        <pc:spChg chg="del">
          <ac:chgData name="Brendan Ellitot Parker" userId="00940490-8464-410c-8d64-cdb8983fd45b" providerId="ADAL" clId="{47D03A24-805A-A642-9C8B-2189A648735D}" dt="2021-02-19T15:08:24.502" v="37" actId="700"/>
          <ac:spMkLst>
            <pc:docMk/>
            <pc:sldMk cId="1631326582" sldId="257"/>
            <ac:spMk id="4" creationId="{FC639096-2C9B-8149-A2D5-CADAD4505103}"/>
          </ac:spMkLst>
        </pc:spChg>
        <pc:spChg chg="add">
          <ac:chgData name="Brendan Ellitot Parker" userId="00940490-8464-410c-8d64-cdb8983fd45b" providerId="ADAL" clId="{47D03A24-805A-A642-9C8B-2189A648735D}" dt="2021-02-26T13:42:36.273" v="2808" actId="26606"/>
          <ac:spMkLst>
            <pc:docMk/>
            <pc:sldMk cId="1631326582" sldId="257"/>
            <ac:spMk id="9" creationId="{56C94072-1B34-48FB-9A9C-5A9A0FFC857C}"/>
          </ac:spMkLst>
        </pc:spChg>
        <pc:spChg chg="add">
          <ac:chgData name="Brendan Ellitot Parker" userId="00940490-8464-410c-8d64-cdb8983fd45b" providerId="ADAL" clId="{47D03A24-805A-A642-9C8B-2189A648735D}" dt="2021-02-19T16:12:09.077" v="1209" actId="26606"/>
          <ac:spMkLst>
            <pc:docMk/>
            <pc:sldMk cId="1631326582" sldId="257"/>
            <ac:spMk id="10" creationId="{4A391C69-E52F-4DC0-B51A-0DABC5484014}"/>
          </ac:spMkLst>
        </pc:spChg>
        <pc:spChg chg="add">
          <ac:chgData name="Brendan Ellitot Parker" userId="00940490-8464-410c-8d64-cdb8983fd45b" providerId="ADAL" clId="{47D03A24-805A-A642-9C8B-2189A648735D}" dt="2021-02-26T13:42:36.273" v="2808" actId="26606"/>
          <ac:spMkLst>
            <pc:docMk/>
            <pc:sldMk cId="1631326582" sldId="257"/>
            <ac:spMk id="11" creationId="{1D5941F3-0256-4E90-BBBC-5A6EDEB8E0AF}"/>
          </ac:spMkLst>
        </pc:spChg>
        <pc:spChg chg="add">
          <ac:chgData name="Brendan Ellitot Parker" userId="00940490-8464-410c-8d64-cdb8983fd45b" providerId="ADAL" clId="{47D03A24-805A-A642-9C8B-2189A648735D}" dt="2021-02-19T16:12:09.077" v="1209" actId="26606"/>
          <ac:spMkLst>
            <pc:docMk/>
            <pc:sldMk cId="1631326582" sldId="257"/>
            <ac:spMk id="12" creationId="{048390FD-448E-4FF2-AEE8-C46960568E34}"/>
          </ac:spMkLst>
        </pc:spChg>
        <pc:spChg chg="add">
          <ac:chgData name="Brendan Ellitot Parker" userId="00940490-8464-410c-8d64-cdb8983fd45b" providerId="ADAL" clId="{47D03A24-805A-A642-9C8B-2189A648735D}" dt="2021-02-26T13:42:36.273" v="2808" actId="26606"/>
          <ac:spMkLst>
            <pc:docMk/>
            <pc:sldMk cId="1631326582" sldId="257"/>
            <ac:spMk id="13" creationId="{A5019358-4900-4555-99FF-EF6AE90B8E32}"/>
          </ac:spMkLst>
        </pc:spChg>
        <pc:picChg chg="add mod ord">
          <ac:chgData name="Brendan Ellitot Parker" userId="00940490-8464-410c-8d64-cdb8983fd45b" providerId="ADAL" clId="{47D03A24-805A-A642-9C8B-2189A648735D}" dt="2021-02-26T13:42:36.273" v="2808" actId="26606"/>
          <ac:picMkLst>
            <pc:docMk/>
            <pc:sldMk cId="1631326582" sldId="257"/>
            <ac:picMk id="4" creationId="{9A189DB1-FB32-7042-B8F2-45D8A3577397}"/>
          </ac:picMkLst>
        </pc:picChg>
        <pc:picChg chg="add del mod ord">
          <ac:chgData name="Brendan Ellitot Parker" userId="00940490-8464-410c-8d64-cdb8983fd45b" providerId="ADAL" clId="{47D03A24-805A-A642-9C8B-2189A648735D}" dt="2021-02-26T13:42:25.128" v="2806" actId="478"/>
          <ac:picMkLst>
            <pc:docMk/>
            <pc:sldMk cId="1631326582" sldId="257"/>
            <ac:picMk id="5" creationId="{37616424-DF7B-444D-9DD9-ABC61340E2FB}"/>
          </ac:picMkLst>
        </pc:picChg>
        <pc:picChg chg="add">
          <ac:chgData name="Brendan Ellitot Parker" userId="00940490-8464-410c-8d64-cdb8983fd45b" providerId="ADAL" clId="{47D03A24-805A-A642-9C8B-2189A648735D}" dt="2021-02-19T16:12:09.077" v="1209" actId="26606"/>
          <ac:picMkLst>
            <pc:docMk/>
            <pc:sldMk cId="1631326582" sldId="257"/>
            <ac:picMk id="14" creationId="{0BD259F2-A289-4420-B3EB-BBC6A904FC0B}"/>
          </ac:picMkLst>
        </pc:picChg>
      </pc:sldChg>
      <pc:sldChg chg="new del">
        <pc:chgData name="Brendan Ellitot Parker" userId="00940490-8464-410c-8d64-cdb8983fd45b" providerId="ADAL" clId="{47D03A24-805A-A642-9C8B-2189A648735D}" dt="2021-02-19T15:02:28.819" v="33" actId="680"/>
        <pc:sldMkLst>
          <pc:docMk/>
          <pc:sldMk cId="3726512500" sldId="257"/>
        </pc:sldMkLst>
      </pc:sldChg>
      <pc:sldChg chg="new del">
        <pc:chgData name="Brendan Ellitot Parker" userId="00940490-8464-410c-8d64-cdb8983fd45b" providerId="ADAL" clId="{47D03A24-805A-A642-9C8B-2189A648735D}" dt="2021-02-19T15:02:28.463" v="32" actId="680"/>
        <pc:sldMkLst>
          <pc:docMk/>
          <pc:sldMk cId="828607735" sldId="258"/>
        </pc:sldMkLst>
      </pc:sldChg>
      <pc:sldChg chg="addSp delSp modSp new mod setBg modClrScheme setClrOvrMap chgLayout modNotesTx">
        <pc:chgData name="Brendan Ellitot Parker" userId="00940490-8464-410c-8d64-cdb8983fd45b" providerId="ADAL" clId="{47D03A24-805A-A642-9C8B-2189A648735D}" dt="2021-02-28T11:12:57.190" v="8375" actId="20577"/>
        <pc:sldMkLst>
          <pc:docMk/>
          <pc:sldMk cId="4178425219" sldId="258"/>
        </pc:sldMkLst>
        <pc:spChg chg="mod ord">
          <ac:chgData name="Brendan Ellitot Parker" userId="00940490-8464-410c-8d64-cdb8983fd45b" providerId="ADAL" clId="{47D03A24-805A-A642-9C8B-2189A648735D}" dt="2021-02-26T13:51:56.908" v="2902" actId="20577"/>
          <ac:spMkLst>
            <pc:docMk/>
            <pc:sldMk cId="4178425219" sldId="258"/>
            <ac:spMk id="2" creationId="{FF4316CD-3E77-1745-A0FD-B7BF629B73C2}"/>
          </ac:spMkLst>
        </pc:spChg>
        <pc:spChg chg="mod ord">
          <ac:chgData name="Brendan Ellitot Parker" userId="00940490-8464-410c-8d64-cdb8983fd45b" providerId="ADAL" clId="{47D03A24-805A-A642-9C8B-2189A648735D}" dt="2021-02-19T15:59:41.868" v="1116" actId="20577"/>
          <ac:spMkLst>
            <pc:docMk/>
            <pc:sldMk cId="4178425219" sldId="258"/>
            <ac:spMk id="3" creationId="{08964966-5DFF-684A-B0C3-EFC65C0F7C84}"/>
          </ac:spMkLst>
        </pc:spChg>
        <pc:spChg chg="mod ord">
          <ac:chgData name="Brendan Ellitot Parker" userId="00940490-8464-410c-8d64-cdb8983fd45b" providerId="ADAL" clId="{47D03A24-805A-A642-9C8B-2189A648735D}" dt="2021-02-26T14:14:29.117" v="4308" actId="20577"/>
          <ac:spMkLst>
            <pc:docMk/>
            <pc:sldMk cId="4178425219" sldId="258"/>
            <ac:spMk id="4" creationId="{E477C5AE-4924-ED4A-BD2C-D8C67D0D0EAB}"/>
          </ac:spMkLst>
        </pc:spChg>
        <pc:spChg chg="add del">
          <ac:chgData name="Brendan Ellitot Parker" userId="00940490-8464-410c-8d64-cdb8983fd45b" providerId="ADAL" clId="{47D03A24-805A-A642-9C8B-2189A648735D}" dt="2021-02-26T13:51:10.830" v="2880" actId="26606"/>
          <ac:spMkLst>
            <pc:docMk/>
            <pc:sldMk cId="4178425219" sldId="258"/>
            <ac:spMk id="9" creationId="{0E807223-DF88-4D6D-970E-08919E5E02EB}"/>
          </ac:spMkLst>
        </pc:spChg>
        <pc:spChg chg="add del">
          <ac:chgData name="Brendan Ellitot Parker" userId="00940490-8464-410c-8d64-cdb8983fd45b" providerId="ADAL" clId="{47D03A24-805A-A642-9C8B-2189A648735D}" dt="2021-02-26T13:51:10.830" v="2880" actId="26606"/>
          <ac:spMkLst>
            <pc:docMk/>
            <pc:sldMk cId="4178425219" sldId="258"/>
            <ac:spMk id="11" creationId="{3CBA2BA5-DF4D-437C-9273-F945CF857D8B}"/>
          </ac:spMkLst>
        </pc:spChg>
        <pc:spChg chg="add del">
          <ac:chgData name="Brendan Ellitot Parker" userId="00940490-8464-410c-8d64-cdb8983fd45b" providerId="ADAL" clId="{47D03A24-805A-A642-9C8B-2189A648735D}" dt="2021-02-26T13:51:10.830" v="2880" actId="26606"/>
          <ac:spMkLst>
            <pc:docMk/>
            <pc:sldMk cId="4178425219" sldId="258"/>
            <ac:spMk id="13" creationId="{7754EA86-2D7A-4D51-B5F6-DA6349D5F4DC}"/>
          </ac:spMkLst>
        </pc:spChg>
        <pc:spChg chg="add del">
          <ac:chgData name="Brendan Ellitot Parker" userId="00940490-8464-410c-8d64-cdb8983fd45b" providerId="ADAL" clId="{47D03A24-805A-A642-9C8B-2189A648735D}" dt="2021-02-26T13:51:13.058" v="2882" actId="26606"/>
          <ac:spMkLst>
            <pc:docMk/>
            <pc:sldMk cId="4178425219" sldId="258"/>
            <ac:spMk id="15" creationId="{2793B903-AB42-42A0-AE97-93D366679CA2}"/>
          </ac:spMkLst>
        </pc:spChg>
        <pc:spChg chg="add del">
          <ac:chgData name="Brendan Ellitot Parker" userId="00940490-8464-410c-8d64-cdb8983fd45b" providerId="ADAL" clId="{47D03A24-805A-A642-9C8B-2189A648735D}" dt="2021-02-26T13:51:13.058" v="2882" actId="26606"/>
          <ac:spMkLst>
            <pc:docMk/>
            <pc:sldMk cId="4178425219" sldId="258"/>
            <ac:spMk id="16" creationId="{1D868099-6145-4BC0-A5EA-74BEF1776BA9}"/>
          </ac:spMkLst>
        </pc:spChg>
        <pc:spChg chg="add del">
          <ac:chgData name="Brendan Ellitot Parker" userId="00940490-8464-410c-8d64-cdb8983fd45b" providerId="ADAL" clId="{47D03A24-805A-A642-9C8B-2189A648735D}" dt="2021-02-26T13:51:13.058" v="2882" actId="26606"/>
          <ac:spMkLst>
            <pc:docMk/>
            <pc:sldMk cId="4178425219" sldId="258"/>
            <ac:spMk id="17" creationId="{CC1026F7-DECB-49B4-A565-518BBA445471}"/>
          </ac:spMkLst>
        </pc:spChg>
        <pc:spChg chg="add">
          <ac:chgData name="Brendan Ellitot Parker" userId="00940490-8464-410c-8d64-cdb8983fd45b" providerId="ADAL" clId="{47D03A24-805A-A642-9C8B-2189A648735D}" dt="2021-02-26T13:51:13.177" v="2883" actId="26606"/>
          <ac:spMkLst>
            <pc:docMk/>
            <pc:sldMk cId="4178425219" sldId="258"/>
            <ac:spMk id="19" creationId="{0E807223-DF88-4D6D-970E-08919E5E02EB}"/>
          </ac:spMkLst>
        </pc:spChg>
        <pc:spChg chg="add">
          <ac:chgData name="Brendan Ellitot Parker" userId="00940490-8464-410c-8d64-cdb8983fd45b" providerId="ADAL" clId="{47D03A24-805A-A642-9C8B-2189A648735D}" dt="2021-02-26T13:51:13.177" v="2883" actId="26606"/>
          <ac:spMkLst>
            <pc:docMk/>
            <pc:sldMk cId="4178425219" sldId="258"/>
            <ac:spMk id="20" creationId="{F8B556C4-7E49-4C36-845D-FC58F507345E}"/>
          </ac:spMkLst>
        </pc:spChg>
        <pc:picChg chg="add mod ord">
          <ac:chgData name="Brendan Ellitot Parker" userId="00940490-8464-410c-8d64-cdb8983fd45b" providerId="ADAL" clId="{47D03A24-805A-A642-9C8B-2189A648735D}" dt="2021-02-26T13:51:23.022" v="2885" actId="1076"/>
          <ac:picMkLst>
            <pc:docMk/>
            <pc:sldMk cId="4178425219" sldId="258"/>
            <ac:picMk id="3" creationId="{1F65242F-3470-4849-BE75-E482FD5A540C}"/>
          </ac:picMkLst>
        </pc:picChg>
      </pc:sldChg>
      <pc:sldChg chg="new del">
        <pc:chgData name="Brendan Ellitot Parker" userId="00940490-8464-410c-8d64-cdb8983fd45b" providerId="ADAL" clId="{47D03A24-805A-A642-9C8B-2189A648735D}" dt="2021-02-19T15:02:28.365" v="31" actId="680"/>
        <pc:sldMkLst>
          <pc:docMk/>
          <pc:sldMk cId="1399851207" sldId="259"/>
        </pc:sldMkLst>
      </pc:sldChg>
      <pc:sldChg chg="addSp modSp new mod setBg modClrScheme chgLayout modNotesTx">
        <pc:chgData name="Brendan Ellitot Parker" userId="00940490-8464-410c-8d64-cdb8983fd45b" providerId="ADAL" clId="{47D03A24-805A-A642-9C8B-2189A648735D}" dt="2021-02-28T11:38:27.874" v="9461" actId="20577"/>
        <pc:sldMkLst>
          <pc:docMk/>
          <pc:sldMk cId="3012459406" sldId="259"/>
        </pc:sldMkLst>
        <pc:spChg chg="add mod">
          <ac:chgData name="Brendan Ellitot Parker" userId="00940490-8464-410c-8d64-cdb8983fd45b" providerId="ADAL" clId="{47D03A24-805A-A642-9C8B-2189A648735D}" dt="2021-02-26T13:46:08.905" v="2842" actId="26606"/>
          <ac:spMkLst>
            <pc:docMk/>
            <pc:sldMk cId="3012459406" sldId="259"/>
            <ac:spMk id="2" creationId="{466A2994-78FE-6744-A244-88197567F34B}"/>
          </ac:spMkLst>
        </pc:spChg>
        <pc:spChg chg="add mod">
          <ac:chgData name="Brendan Ellitot Parker" userId="00940490-8464-410c-8d64-cdb8983fd45b" providerId="ADAL" clId="{47D03A24-805A-A642-9C8B-2189A648735D}" dt="2021-02-26T13:46:08.905" v="2842" actId="26606"/>
          <ac:spMkLst>
            <pc:docMk/>
            <pc:sldMk cId="3012459406" sldId="259"/>
            <ac:spMk id="3" creationId="{0533AE12-C38B-C54D-B291-494DC4EB38C9}"/>
          </ac:spMkLst>
        </pc:spChg>
        <pc:spChg chg="add">
          <ac:chgData name="Brendan Ellitot Parker" userId="00940490-8464-410c-8d64-cdb8983fd45b" providerId="ADAL" clId="{47D03A24-805A-A642-9C8B-2189A648735D}" dt="2021-02-26T13:46:08.905" v="2842" actId="26606"/>
          <ac:spMkLst>
            <pc:docMk/>
            <pc:sldMk cId="3012459406" sldId="259"/>
            <ac:spMk id="9" creationId="{1003852C-CA3A-4254-ABB6-2290D3060941}"/>
          </ac:spMkLst>
        </pc:spChg>
        <pc:spChg chg="add">
          <ac:chgData name="Brendan Ellitot Parker" userId="00940490-8464-410c-8d64-cdb8983fd45b" providerId="ADAL" clId="{47D03A24-805A-A642-9C8B-2189A648735D}" dt="2021-02-26T13:46:08.905" v="2842" actId="26606"/>
          <ac:spMkLst>
            <pc:docMk/>
            <pc:sldMk cId="3012459406" sldId="259"/>
            <ac:spMk id="11" creationId="{2F11CF96-B71B-4294-A1EF-00CE7388DC40}"/>
          </ac:spMkLst>
        </pc:spChg>
        <pc:picChg chg="add mod ord">
          <ac:chgData name="Brendan Ellitot Parker" userId="00940490-8464-410c-8d64-cdb8983fd45b" providerId="ADAL" clId="{47D03A24-805A-A642-9C8B-2189A648735D}" dt="2021-02-26T13:46:08.905" v="2842" actId="26606"/>
          <ac:picMkLst>
            <pc:docMk/>
            <pc:sldMk cId="3012459406" sldId="259"/>
            <ac:picMk id="4" creationId="{580D6CFA-A530-3043-996F-58B264E010EF}"/>
          </ac:picMkLst>
        </pc:picChg>
      </pc:sldChg>
      <pc:sldChg chg="addSp modSp new mod setBg modNotesTx">
        <pc:chgData name="Brendan Ellitot Parker" userId="00940490-8464-410c-8d64-cdb8983fd45b" providerId="ADAL" clId="{47D03A24-805A-A642-9C8B-2189A648735D}" dt="2021-02-28T12:44:11.978" v="10307" actId="20577"/>
        <pc:sldMkLst>
          <pc:docMk/>
          <pc:sldMk cId="618849226" sldId="260"/>
        </pc:sldMkLst>
        <pc:spChg chg="mod">
          <ac:chgData name="Brendan Ellitot Parker" userId="00940490-8464-410c-8d64-cdb8983fd45b" providerId="ADAL" clId="{47D03A24-805A-A642-9C8B-2189A648735D}" dt="2021-02-19T15:49:54.031" v="614" actId="26606"/>
          <ac:spMkLst>
            <pc:docMk/>
            <pc:sldMk cId="618849226" sldId="260"/>
            <ac:spMk id="2" creationId="{D73224EE-5344-9349-B21E-92D89A61A043}"/>
          </ac:spMkLst>
        </pc:spChg>
        <pc:spChg chg="mod">
          <ac:chgData name="Brendan Ellitot Parker" userId="00940490-8464-410c-8d64-cdb8983fd45b" providerId="ADAL" clId="{47D03A24-805A-A642-9C8B-2189A648735D}" dt="2021-02-19T15:49:54.031" v="614" actId="26606"/>
          <ac:spMkLst>
            <pc:docMk/>
            <pc:sldMk cId="618849226" sldId="260"/>
            <ac:spMk id="3" creationId="{04C2E1F1-DA25-A94A-845C-EB7FD835F5C5}"/>
          </ac:spMkLst>
        </pc:spChg>
        <pc:spChg chg="add">
          <ac:chgData name="Brendan Ellitot Parker" userId="00940490-8464-410c-8d64-cdb8983fd45b" providerId="ADAL" clId="{47D03A24-805A-A642-9C8B-2189A648735D}" dt="2021-02-19T15:49:54.031" v="614" actId="26606"/>
          <ac:spMkLst>
            <pc:docMk/>
            <pc:sldMk cId="618849226" sldId="260"/>
            <ac:spMk id="13" creationId="{4A391C69-E52F-4DC0-B51A-0DABC5484014}"/>
          </ac:spMkLst>
        </pc:spChg>
        <pc:spChg chg="add">
          <ac:chgData name="Brendan Ellitot Parker" userId="00940490-8464-410c-8d64-cdb8983fd45b" providerId="ADAL" clId="{47D03A24-805A-A642-9C8B-2189A648735D}" dt="2021-02-19T15:49:54.031" v="614" actId="26606"/>
          <ac:spMkLst>
            <pc:docMk/>
            <pc:sldMk cId="618849226" sldId="260"/>
            <ac:spMk id="15" creationId="{048390FD-448E-4FF2-AEE8-C46960568E34}"/>
          </ac:spMkLst>
        </pc:spChg>
        <pc:picChg chg="add mod ord">
          <ac:chgData name="Brendan Ellitot Parker" userId="00940490-8464-410c-8d64-cdb8983fd45b" providerId="ADAL" clId="{47D03A24-805A-A642-9C8B-2189A648735D}" dt="2021-02-19T15:49:54.031" v="614" actId="26606"/>
          <ac:picMkLst>
            <pc:docMk/>
            <pc:sldMk cId="618849226" sldId="260"/>
            <ac:picMk id="4" creationId="{AED7AE0B-D2EC-7B4B-8D2D-85259EB3C2EF}"/>
          </ac:picMkLst>
        </pc:picChg>
        <pc:picChg chg="add">
          <ac:chgData name="Brendan Ellitot Parker" userId="00940490-8464-410c-8d64-cdb8983fd45b" providerId="ADAL" clId="{47D03A24-805A-A642-9C8B-2189A648735D}" dt="2021-02-19T15:49:54.031" v="614" actId="26606"/>
          <ac:picMkLst>
            <pc:docMk/>
            <pc:sldMk cId="618849226" sldId="260"/>
            <ac:picMk id="9" creationId="{22790EC5-ACA7-4536-8066-B60199F3C6DF}"/>
          </ac:picMkLst>
        </pc:picChg>
        <pc:picChg chg="add">
          <ac:chgData name="Brendan Ellitot Parker" userId="00940490-8464-410c-8d64-cdb8983fd45b" providerId="ADAL" clId="{47D03A24-805A-A642-9C8B-2189A648735D}" dt="2021-02-19T15:49:54.031" v="614" actId="26606"/>
          <ac:picMkLst>
            <pc:docMk/>
            <pc:sldMk cId="618849226" sldId="260"/>
            <ac:picMk id="11" creationId="{CAD20AEA-7CAF-4A83-BE2E-EAF010B8B7FC}"/>
          </ac:picMkLst>
        </pc:picChg>
        <pc:picChg chg="add">
          <ac:chgData name="Brendan Ellitot Parker" userId="00940490-8464-410c-8d64-cdb8983fd45b" providerId="ADAL" clId="{47D03A24-805A-A642-9C8B-2189A648735D}" dt="2021-02-19T15:49:54.031" v="614" actId="26606"/>
          <ac:picMkLst>
            <pc:docMk/>
            <pc:sldMk cId="618849226" sldId="260"/>
            <ac:picMk id="17" creationId="{0BD259F2-A289-4420-B3EB-BBC6A904FC0B}"/>
          </ac:picMkLst>
        </pc:picChg>
      </pc:sldChg>
      <pc:sldChg chg="new del">
        <pc:chgData name="Brendan Ellitot Parker" userId="00940490-8464-410c-8d64-cdb8983fd45b" providerId="ADAL" clId="{47D03A24-805A-A642-9C8B-2189A648735D}" dt="2021-02-19T15:45:44.228" v="238" actId="2696"/>
        <pc:sldMkLst>
          <pc:docMk/>
          <pc:sldMk cId="2173693452" sldId="260"/>
        </pc:sldMkLst>
      </pc:sldChg>
      <pc:sldChg chg="new del">
        <pc:chgData name="Brendan Ellitot Parker" userId="00940490-8464-410c-8d64-cdb8983fd45b" providerId="ADAL" clId="{47D03A24-805A-A642-9C8B-2189A648735D}" dt="2021-02-19T15:45:27.994" v="235" actId="2696"/>
        <pc:sldMkLst>
          <pc:docMk/>
          <pc:sldMk cId="2443290466" sldId="260"/>
        </pc:sldMkLst>
      </pc:sldChg>
      <pc:sldChg chg="new del">
        <pc:chgData name="Brendan Ellitot Parker" userId="00940490-8464-410c-8d64-cdb8983fd45b" providerId="ADAL" clId="{47D03A24-805A-A642-9C8B-2189A648735D}" dt="2021-02-19T15:02:28.035" v="30" actId="680"/>
        <pc:sldMkLst>
          <pc:docMk/>
          <pc:sldMk cId="3188969998" sldId="260"/>
        </pc:sldMkLst>
      </pc:sldChg>
      <pc:sldChg chg="new del">
        <pc:chgData name="Brendan Ellitot Parker" userId="00940490-8464-410c-8d64-cdb8983fd45b" providerId="ADAL" clId="{47D03A24-805A-A642-9C8B-2189A648735D}" dt="2021-02-19T15:45:46.861" v="239" actId="2696"/>
        <pc:sldMkLst>
          <pc:docMk/>
          <pc:sldMk cId="906898920" sldId="261"/>
        </pc:sldMkLst>
      </pc:sldChg>
      <pc:sldChg chg="new del">
        <pc:chgData name="Brendan Ellitot Parker" userId="00940490-8464-410c-8d64-cdb8983fd45b" providerId="ADAL" clId="{47D03A24-805A-A642-9C8B-2189A648735D}" dt="2021-02-19T15:02:27.768" v="29" actId="680"/>
        <pc:sldMkLst>
          <pc:docMk/>
          <pc:sldMk cId="1423184343" sldId="261"/>
        </pc:sldMkLst>
      </pc:sldChg>
      <pc:sldChg chg="addSp modSp new modNotesTx">
        <pc:chgData name="Brendan Ellitot Parker" userId="00940490-8464-410c-8d64-cdb8983fd45b" providerId="ADAL" clId="{47D03A24-805A-A642-9C8B-2189A648735D}" dt="2021-02-27T20:56:08.838" v="7526" actId="20577"/>
        <pc:sldMkLst>
          <pc:docMk/>
          <pc:sldMk cId="3289261313" sldId="261"/>
        </pc:sldMkLst>
        <pc:spChg chg="mod">
          <ac:chgData name="Brendan Ellitot Parker" userId="00940490-8464-410c-8d64-cdb8983fd45b" providerId="ADAL" clId="{47D03A24-805A-A642-9C8B-2189A648735D}" dt="2021-02-19T15:53:45.122" v="963" actId="20577"/>
          <ac:spMkLst>
            <pc:docMk/>
            <pc:sldMk cId="3289261313" sldId="261"/>
            <ac:spMk id="2" creationId="{0373A5DE-050C-FA40-8C78-1014B1A50D25}"/>
          </ac:spMkLst>
        </pc:spChg>
        <pc:spChg chg="mod">
          <ac:chgData name="Brendan Ellitot Parker" userId="00940490-8464-410c-8d64-cdb8983fd45b" providerId="ADAL" clId="{47D03A24-805A-A642-9C8B-2189A648735D}" dt="2021-02-19T15:51:52.497" v="777" actId="20577"/>
          <ac:spMkLst>
            <pc:docMk/>
            <pc:sldMk cId="3289261313" sldId="261"/>
            <ac:spMk id="3" creationId="{66D9AFB0-4232-1B46-9BD2-AE280C33C217}"/>
          </ac:spMkLst>
        </pc:spChg>
        <pc:picChg chg="add">
          <ac:chgData name="Brendan Ellitot Parker" userId="00940490-8464-410c-8d64-cdb8983fd45b" providerId="ADAL" clId="{47D03A24-805A-A642-9C8B-2189A648735D}" dt="2021-02-19T15:53:36.415" v="944" actId="22"/>
          <ac:picMkLst>
            <pc:docMk/>
            <pc:sldMk cId="3289261313" sldId="261"/>
            <ac:picMk id="4" creationId="{6E710696-4609-1348-864E-2EF0CC7D8097}"/>
          </ac:picMkLst>
        </pc:picChg>
      </pc:sldChg>
      <pc:sldChg chg="modSp new modNotesTx">
        <pc:chgData name="Brendan Ellitot Parker" userId="00940490-8464-410c-8d64-cdb8983fd45b" providerId="ADAL" clId="{47D03A24-805A-A642-9C8B-2189A648735D}" dt="2021-03-01T13:54:52.832" v="12367" actId="20577"/>
        <pc:sldMkLst>
          <pc:docMk/>
          <pc:sldMk cId="1591275520" sldId="262"/>
        </pc:sldMkLst>
        <pc:spChg chg="mod">
          <ac:chgData name="Brendan Ellitot Parker" userId="00940490-8464-410c-8d64-cdb8983fd45b" providerId="ADAL" clId="{47D03A24-805A-A642-9C8B-2189A648735D}" dt="2021-02-28T11:15:45.721" v="8382" actId="20577"/>
          <ac:spMkLst>
            <pc:docMk/>
            <pc:sldMk cId="1591275520" sldId="262"/>
            <ac:spMk id="2" creationId="{ECF504E5-7155-7045-A17C-7DA3C9011246}"/>
          </ac:spMkLst>
        </pc:spChg>
        <pc:spChg chg="mod">
          <ac:chgData name="Brendan Ellitot Parker" userId="00940490-8464-410c-8d64-cdb8983fd45b" providerId="ADAL" clId="{47D03A24-805A-A642-9C8B-2189A648735D}" dt="2021-03-01T13:54:52.832" v="12367" actId="20577"/>
          <ac:spMkLst>
            <pc:docMk/>
            <pc:sldMk cId="1591275520" sldId="262"/>
            <ac:spMk id="3" creationId="{FA11B9C2-637E-A645-A14F-81612F7FC27A}"/>
          </ac:spMkLst>
        </pc:spChg>
      </pc:sldChg>
      <pc:sldChg chg="addSp modSp new mod setBg setClrOvrMap modNotesTx">
        <pc:chgData name="Brendan Ellitot Parker" userId="00940490-8464-410c-8d64-cdb8983fd45b" providerId="ADAL" clId="{47D03A24-805A-A642-9C8B-2189A648735D}" dt="2021-02-28T12:33:39.183" v="10172" actId="20577"/>
        <pc:sldMkLst>
          <pc:docMk/>
          <pc:sldMk cId="2678864384" sldId="263"/>
        </pc:sldMkLst>
        <pc:spChg chg="mod">
          <ac:chgData name="Brendan Ellitot Parker" userId="00940490-8464-410c-8d64-cdb8983fd45b" providerId="ADAL" clId="{47D03A24-805A-A642-9C8B-2189A648735D}" dt="2021-02-26T13:38:39.962" v="2654" actId="26606"/>
          <ac:spMkLst>
            <pc:docMk/>
            <pc:sldMk cId="2678864384" sldId="263"/>
            <ac:spMk id="2" creationId="{DBA09156-6F10-F442-A04E-B6D036544830}"/>
          </ac:spMkLst>
        </pc:spChg>
        <pc:spChg chg="mod">
          <ac:chgData name="Brendan Ellitot Parker" userId="00940490-8464-410c-8d64-cdb8983fd45b" providerId="ADAL" clId="{47D03A24-805A-A642-9C8B-2189A648735D}" dt="2021-02-28T11:12:02.633" v="8264" actId="20577"/>
          <ac:spMkLst>
            <pc:docMk/>
            <pc:sldMk cId="2678864384" sldId="263"/>
            <ac:spMk id="3" creationId="{F9C3E982-FB44-7C40-9E7C-C5D0E31643FF}"/>
          </ac:spMkLst>
        </pc:spChg>
        <pc:spChg chg="add">
          <ac:chgData name="Brendan Ellitot Parker" userId="00940490-8464-410c-8d64-cdb8983fd45b" providerId="ADAL" clId="{47D03A24-805A-A642-9C8B-2189A648735D}" dt="2021-02-26T13:38:39.962" v="2654" actId="26606"/>
          <ac:spMkLst>
            <pc:docMk/>
            <pc:sldMk cId="2678864384" sldId="263"/>
            <ac:spMk id="8" creationId="{C3638F2F-4688-4030-B1CC-802724443B77}"/>
          </ac:spMkLst>
        </pc:spChg>
        <pc:spChg chg="add">
          <ac:chgData name="Brendan Ellitot Parker" userId="00940490-8464-410c-8d64-cdb8983fd45b" providerId="ADAL" clId="{47D03A24-805A-A642-9C8B-2189A648735D}" dt="2021-02-26T13:38:39.962" v="2654" actId="26606"/>
          <ac:spMkLst>
            <pc:docMk/>
            <pc:sldMk cId="2678864384" sldId="263"/>
            <ac:spMk id="10" creationId="{48C811F0-0ED8-4A7B-BFDE-6433C690ED4F}"/>
          </ac:spMkLst>
        </pc:spChg>
        <pc:spChg chg="add">
          <ac:chgData name="Brendan Ellitot Parker" userId="00940490-8464-410c-8d64-cdb8983fd45b" providerId="ADAL" clId="{47D03A24-805A-A642-9C8B-2189A648735D}" dt="2021-02-26T13:38:39.962" v="2654" actId="26606"/>
          <ac:spMkLst>
            <pc:docMk/>
            <pc:sldMk cId="2678864384" sldId="263"/>
            <ac:spMk id="12" creationId="{AAC19CEE-435E-4643-849E-5194A57437C0}"/>
          </ac:spMkLst>
        </pc:spChg>
      </pc:sldChg>
      <pc:sldChg chg="addSp delSp modSp new del mod setBg">
        <pc:chgData name="Brendan Ellitot Parker" userId="00940490-8464-410c-8d64-cdb8983fd45b" providerId="ADAL" clId="{47D03A24-805A-A642-9C8B-2189A648735D}" dt="2021-02-19T16:13:00.884" v="1210" actId="2696"/>
        <pc:sldMkLst>
          <pc:docMk/>
          <pc:sldMk cId="3101232338" sldId="263"/>
        </pc:sldMkLst>
        <pc:spChg chg="mod">
          <ac:chgData name="Brendan Ellitot Parker" userId="00940490-8464-410c-8d64-cdb8983fd45b" providerId="ADAL" clId="{47D03A24-805A-A642-9C8B-2189A648735D}" dt="2021-02-19T15:55:52.592" v="997" actId="26606"/>
          <ac:spMkLst>
            <pc:docMk/>
            <pc:sldMk cId="3101232338" sldId="263"/>
            <ac:spMk id="2" creationId="{BFB3B7D3-66D2-2C49-B96F-EC1D153F75D5}"/>
          </ac:spMkLst>
        </pc:spChg>
        <pc:spChg chg="mod">
          <ac:chgData name="Brendan Ellitot Parker" userId="00940490-8464-410c-8d64-cdb8983fd45b" providerId="ADAL" clId="{47D03A24-805A-A642-9C8B-2189A648735D}" dt="2021-02-19T15:55:52.592" v="997" actId="26606"/>
          <ac:spMkLst>
            <pc:docMk/>
            <pc:sldMk cId="3101232338" sldId="263"/>
            <ac:spMk id="3" creationId="{6DCE2BD5-4D35-7E45-A6C7-CDDBC649426C}"/>
          </ac:spMkLst>
        </pc:spChg>
        <pc:spChg chg="add del">
          <ac:chgData name="Brendan Ellitot Parker" userId="00940490-8464-410c-8d64-cdb8983fd45b" providerId="ADAL" clId="{47D03A24-805A-A642-9C8B-2189A648735D}" dt="2021-02-19T15:55:52.552" v="996" actId="26606"/>
          <ac:spMkLst>
            <pc:docMk/>
            <pc:sldMk cId="3101232338" sldId="263"/>
            <ac:spMk id="9" creationId="{48FE65CB-EFD8-497D-A30A-093E20EACB05}"/>
          </ac:spMkLst>
        </pc:spChg>
        <pc:spChg chg="add">
          <ac:chgData name="Brendan Ellitot Parker" userId="00940490-8464-410c-8d64-cdb8983fd45b" providerId="ADAL" clId="{47D03A24-805A-A642-9C8B-2189A648735D}" dt="2021-02-19T15:55:52.592" v="997" actId="26606"/>
          <ac:spMkLst>
            <pc:docMk/>
            <pc:sldMk cId="3101232338" sldId="263"/>
            <ac:spMk id="13" creationId="{61210F8D-F7F2-47FC-91CB-247E361A59FB}"/>
          </ac:spMkLst>
        </pc:spChg>
        <pc:picChg chg="add mod ord">
          <ac:chgData name="Brendan Ellitot Parker" userId="00940490-8464-410c-8d64-cdb8983fd45b" providerId="ADAL" clId="{47D03A24-805A-A642-9C8B-2189A648735D}" dt="2021-02-19T15:55:52.592" v="997" actId="26606"/>
          <ac:picMkLst>
            <pc:docMk/>
            <pc:sldMk cId="3101232338" sldId="263"/>
            <ac:picMk id="4" creationId="{5AD0162D-0431-F547-96BD-D4FD7F75F250}"/>
          </ac:picMkLst>
        </pc:picChg>
        <pc:picChg chg="add del">
          <ac:chgData name="Brendan Ellitot Parker" userId="00940490-8464-410c-8d64-cdb8983fd45b" providerId="ADAL" clId="{47D03A24-805A-A642-9C8B-2189A648735D}" dt="2021-02-19T15:55:52.552" v="996" actId="26606"/>
          <ac:picMkLst>
            <pc:docMk/>
            <pc:sldMk cId="3101232338" sldId="263"/>
            <ac:picMk id="11" creationId="{E3265C2A-0A58-43AD-A406-8F4478E28758}"/>
          </ac:picMkLst>
        </pc:picChg>
        <pc:picChg chg="add">
          <ac:chgData name="Brendan Ellitot Parker" userId="00940490-8464-410c-8d64-cdb8983fd45b" providerId="ADAL" clId="{47D03A24-805A-A642-9C8B-2189A648735D}" dt="2021-02-19T15:55:52.592" v="997" actId="26606"/>
          <ac:picMkLst>
            <pc:docMk/>
            <pc:sldMk cId="3101232338" sldId="263"/>
            <ac:picMk id="14" creationId="{41509D60-00A2-43CB-85EE-55A4E714BF9A}"/>
          </ac:picMkLst>
        </pc:picChg>
      </pc:sldChg>
      <pc:sldChg chg="new del">
        <pc:chgData name="Brendan Ellitot Parker" userId="00940490-8464-410c-8d64-cdb8983fd45b" providerId="ADAL" clId="{47D03A24-805A-A642-9C8B-2189A648735D}" dt="2021-02-19T15:54:46.617" v="965" actId="2696"/>
        <pc:sldMkLst>
          <pc:docMk/>
          <pc:sldMk cId="3592150235" sldId="263"/>
        </pc:sldMkLst>
      </pc:sldChg>
      <pc:sldChg chg="modSp">
        <pc:chgData name="Brendan Ellitot Parker" userId="00940490-8464-410c-8d64-cdb8983fd45b" providerId="ADAL" clId="{47D03A24-805A-A642-9C8B-2189A648735D}" dt="2021-02-27T21:03:57.730" v="8167" actId="20577"/>
        <pc:sldMkLst>
          <pc:docMk/>
          <pc:sldMk cId="2942952661" sldId="264"/>
        </pc:sldMkLst>
        <pc:spChg chg="mod">
          <ac:chgData name="Brendan Ellitot Parker" userId="00940490-8464-410c-8d64-cdb8983fd45b" providerId="ADAL" clId="{47D03A24-805A-A642-9C8B-2189A648735D}" dt="2021-02-27T21:03:57.730" v="8167" actId="20577"/>
          <ac:spMkLst>
            <pc:docMk/>
            <pc:sldMk cId="2942952661" sldId="264"/>
            <ac:spMk id="3" creationId="{0289B475-6ED6-1A43-BF91-C7D9D968BBC1}"/>
          </ac:spMkLst>
        </pc:spChg>
      </pc:sldChg>
      <pc:sldChg chg="del">
        <pc:chgData name="Brendan Ellitot Parker" userId="00940490-8464-410c-8d64-cdb8983fd45b" providerId="ADAL" clId="{47D03A24-805A-A642-9C8B-2189A648735D}" dt="2021-02-26T13:23:00.217" v="2512" actId="2696"/>
        <pc:sldMkLst>
          <pc:docMk/>
          <pc:sldMk cId="2489158778" sldId="265"/>
        </pc:sldMkLst>
      </pc:sldChg>
      <pc:sldChg chg="addSp modSp del">
        <pc:chgData name="Brendan Ellitot Parker" userId="00940490-8464-410c-8d64-cdb8983fd45b" providerId="ADAL" clId="{47D03A24-805A-A642-9C8B-2189A648735D}" dt="2021-02-26T14:01:27.930" v="3705" actId="2696"/>
        <pc:sldMkLst>
          <pc:docMk/>
          <pc:sldMk cId="1074040044" sldId="266"/>
        </pc:sldMkLst>
        <pc:spChg chg="mod">
          <ac:chgData name="Brendan Ellitot Parker" userId="00940490-8464-410c-8d64-cdb8983fd45b" providerId="ADAL" clId="{47D03A24-805A-A642-9C8B-2189A648735D}" dt="2021-02-26T13:59:45.643" v="3701" actId="20577"/>
          <ac:spMkLst>
            <pc:docMk/>
            <pc:sldMk cId="1074040044" sldId="266"/>
            <ac:spMk id="3" creationId="{44F9E21C-66E0-C949-82AF-BD86CE8934A4}"/>
          </ac:spMkLst>
        </pc:spChg>
        <pc:picChg chg="add mod">
          <ac:chgData name="Brendan Ellitot Parker" userId="00940490-8464-410c-8d64-cdb8983fd45b" providerId="ADAL" clId="{47D03A24-805A-A642-9C8B-2189A648735D}" dt="2021-02-26T13:56:52.271" v="3339" actId="1076"/>
          <ac:picMkLst>
            <pc:docMk/>
            <pc:sldMk cId="1074040044" sldId="266"/>
            <ac:picMk id="5" creationId="{B1495F04-0DCA-1F4F-B1D8-FFABAC24089E}"/>
          </ac:picMkLst>
        </pc:picChg>
      </pc:sldChg>
      <pc:sldChg chg="del">
        <pc:chgData name="Brendan Ellitot Parker" userId="00940490-8464-410c-8d64-cdb8983fd45b" providerId="ADAL" clId="{47D03A24-805A-A642-9C8B-2189A648735D}" dt="2021-02-26T14:04:12.424" v="3861" actId="2696"/>
        <pc:sldMkLst>
          <pc:docMk/>
          <pc:sldMk cId="1606047761" sldId="267"/>
        </pc:sldMkLst>
      </pc:sldChg>
      <pc:sldChg chg="addSp delSp modSp mod setBg setClrOvrMap modNotesTx">
        <pc:chgData name="Brendan Ellitot Parker" userId="00940490-8464-410c-8d64-cdb8983fd45b" providerId="ADAL" clId="{47D03A24-805A-A642-9C8B-2189A648735D}" dt="2021-02-28T12:47:16.656" v="10673" actId="26606"/>
        <pc:sldMkLst>
          <pc:docMk/>
          <pc:sldMk cId="3071120514" sldId="268"/>
        </pc:sldMkLst>
        <pc:spChg chg="mod">
          <ac:chgData name="Brendan Ellitot Parker" userId="00940490-8464-410c-8d64-cdb8983fd45b" providerId="ADAL" clId="{47D03A24-805A-A642-9C8B-2189A648735D}" dt="2021-02-28T12:47:16.656" v="10673" actId="26606"/>
          <ac:spMkLst>
            <pc:docMk/>
            <pc:sldMk cId="3071120514" sldId="268"/>
            <ac:spMk id="2" creationId="{271AA094-0B96-674B-9C78-20C1F6994AFD}"/>
          </ac:spMkLst>
        </pc:spChg>
        <pc:spChg chg="mod">
          <ac:chgData name="Brendan Ellitot Parker" userId="00940490-8464-410c-8d64-cdb8983fd45b" providerId="ADAL" clId="{47D03A24-805A-A642-9C8B-2189A648735D}" dt="2021-02-28T12:47:16.656" v="10673" actId="26606"/>
          <ac:spMkLst>
            <pc:docMk/>
            <pc:sldMk cId="3071120514" sldId="268"/>
            <ac:spMk id="3" creationId="{7ED4E7E9-414D-BE46-A77D-10D2E27E2242}"/>
          </ac:spMkLst>
        </pc:spChg>
        <pc:spChg chg="add del">
          <ac:chgData name="Brendan Ellitot Parker" userId="00940490-8464-410c-8d64-cdb8983fd45b" providerId="ADAL" clId="{47D03A24-805A-A642-9C8B-2189A648735D}" dt="2021-02-28T12:47:16.656" v="10673" actId="26606"/>
          <ac:spMkLst>
            <pc:docMk/>
            <pc:sldMk cId="3071120514" sldId="268"/>
            <ac:spMk id="9" creationId="{0E807223-DF88-4D6D-970E-08919E5E02EB}"/>
          </ac:spMkLst>
        </pc:spChg>
        <pc:spChg chg="add">
          <ac:chgData name="Brendan Ellitot Parker" userId="00940490-8464-410c-8d64-cdb8983fd45b" providerId="ADAL" clId="{47D03A24-805A-A642-9C8B-2189A648735D}" dt="2021-02-28T12:47:16.656" v="10673" actId="26606"/>
          <ac:spMkLst>
            <pc:docMk/>
            <pc:sldMk cId="3071120514" sldId="268"/>
            <ac:spMk id="14" creationId="{0E807223-DF88-4D6D-970E-08919E5E02EB}"/>
          </ac:spMkLst>
        </pc:spChg>
        <pc:spChg chg="add">
          <ac:chgData name="Brendan Ellitot Parker" userId="00940490-8464-410c-8d64-cdb8983fd45b" providerId="ADAL" clId="{47D03A24-805A-A642-9C8B-2189A648735D}" dt="2021-02-28T12:47:16.656" v="10673" actId="26606"/>
          <ac:spMkLst>
            <pc:docMk/>
            <pc:sldMk cId="3071120514" sldId="268"/>
            <ac:spMk id="16" creationId="{F8B556C4-7E49-4C36-845D-FC58F507345E}"/>
          </ac:spMkLst>
        </pc:spChg>
        <pc:picChg chg="add mod ord">
          <ac:chgData name="Brendan Ellitot Parker" userId="00940490-8464-410c-8d64-cdb8983fd45b" providerId="ADAL" clId="{47D03A24-805A-A642-9C8B-2189A648735D}" dt="2021-02-28T12:47:16.656" v="10673" actId="26606"/>
          <ac:picMkLst>
            <pc:docMk/>
            <pc:sldMk cId="3071120514" sldId="268"/>
            <ac:picMk id="4" creationId="{36223163-A02D-CF4A-B04C-C520DB763035}"/>
          </ac:picMkLst>
        </pc:picChg>
      </pc:sldChg>
      <pc:sldChg chg="modSp modNotesTx">
        <pc:chgData name="Brendan Ellitot Parker" userId="00940490-8464-410c-8d64-cdb8983fd45b" providerId="ADAL" clId="{47D03A24-805A-A642-9C8B-2189A648735D}" dt="2021-03-01T13:51:29.597" v="12292" actId="20577"/>
        <pc:sldMkLst>
          <pc:docMk/>
          <pc:sldMk cId="771297193" sldId="269"/>
        </pc:sldMkLst>
        <pc:spChg chg="mod">
          <ac:chgData name="Brendan Ellitot Parker" userId="00940490-8464-410c-8d64-cdb8983fd45b" providerId="ADAL" clId="{47D03A24-805A-A642-9C8B-2189A648735D}" dt="2021-03-01T13:42:18.530" v="11168" actId="20577"/>
          <ac:spMkLst>
            <pc:docMk/>
            <pc:sldMk cId="771297193" sldId="269"/>
            <ac:spMk id="2" creationId="{4CF94E71-F1CF-2C45-8BCB-6D08A691A537}"/>
          </ac:spMkLst>
        </pc:spChg>
        <pc:spChg chg="mod">
          <ac:chgData name="Brendan Ellitot Parker" userId="00940490-8464-410c-8d64-cdb8983fd45b" providerId="ADAL" clId="{47D03A24-805A-A642-9C8B-2189A648735D}" dt="2021-02-28T12:50:59.562" v="10674" actId="1076"/>
          <ac:spMkLst>
            <pc:docMk/>
            <pc:sldMk cId="771297193" sldId="269"/>
            <ac:spMk id="3" creationId="{5C913785-DB7E-F949-8A15-47C4243FCD3D}"/>
          </ac:spMkLst>
        </pc:spChg>
        <pc:spChg chg="mod">
          <ac:chgData name="Brendan Ellitot Parker" userId="00940490-8464-410c-8d64-cdb8983fd45b" providerId="ADAL" clId="{47D03A24-805A-A642-9C8B-2189A648735D}" dt="2021-03-01T13:42:12.497" v="11164" actId="5793"/>
          <ac:spMkLst>
            <pc:docMk/>
            <pc:sldMk cId="771297193" sldId="269"/>
            <ac:spMk id="4" creationId="{A03368AC-AF85-4549-BEF6-69C037456683}"/>
          </ac:spMkLst>
        </pc:spChg>
      </pc:sldChg>
      <pc:sldChg chg="addSp delSp modSp add del mod setBg setClrOvrMap modNotesTx">
        <pc:chgData name="Brendan Ellitot Parker" userId="00940490-8464-410c-8d64-cdb8983fd45b" providerId="ADAL" clId="{47D03A24-805A-A642-9C8B-2189A648735D}" dt="2021-02-28T12:47:02.322" v="10672" actId="20577"/>
        <pc:sldMkLst>
          <pc:docMk/>
          <pc:sldMk cId="2707043290" sldId="270"/>
        </pc:sldMkLst>
        <pc:spChg chg="mod">
          <ac:chgData name="Brendan Ellitot Parker" userId="00940490-8464-410c-8d64-cdb8983fd45b" providerId="ADAL" clId="{47D03A24-805A-A642-9C8B-2189A648735D}" dt="2021-02-26T13:45:16.553" v="2836" actId="26606"/>
          <ac:spMkLst>
            <pc:docMk/>
            <pc:sldMk cId="2707043290" sldId="270"/>
            <ac:spMk id="2" creationId="{87728716-F3EA-A443-8876-12B13BCC4EBD}"/>
          </ac:spMkLst>
        </pc:spChg>
        <pc:spChg chg="mod ord">
          <ac:chgData name="Brendan Ellitot Parker" userId="00940490-8464-410c-8d64-cdb8983fd45b" providerId="ADAL" clId="{47D03A24-805A-A642-9C8B-2189A648735D}" dt="2021-02-26T20:12:47.072" v="5338" actId="20577"/>
          <ac:spMkLst>
            <pc:docMk/>
            <pc:sldMk cId="2707043290" sldId="270"/>
            <ac:spMk id="3" creationId="{F6EB1FDE-8EA6-7F42-9F6F-F02D6D0B5B5A}"/>
          </ac:spMkLst>
        </pc:spChg>
        <pc:spChg chg="add del">
          <ac:chgData name="Brendan Ellitot Parker" userId="00940490-8464-410c-8d64-cdb8983fd45b" providerId="ADAL" clId="{47D03A24-805A-A642-9C8B-2189A648735D}" dt="2021-02-26T13:43:20.111" v="2816" actId="26606"/>
          <ac:spMkLst>
            <pc:docMk/>
            <pc:sldMk cId="2707043290" sldId="270"/>
            <ac:spMk id="9" creationId="{961D8973-EAA9-459A-AF59-BBB4233D6C78}"/>
          </ac:spMkLst>
        </pc:spChg>
        <pc:spChg chg="add del">
          <ac:chgData name="Brendan Ellitot Parker" userId="00940490-8464-410c-8d64-cdb8983fd45b" providerId="ADAL" clId="{47D03A24-805A-A642-9C8B-2189A648735D}" dt="2021-02-26T13:43:20.111" v="2816" actId="26606"/>
          <ac:spMkLst>
            <pc:docMk/>
            <pc:sldMk cId="2707043290" sldId="270"/>
            <ac:spMk id="11" creationId="{FBEA8A33-C0D0-416D-8359-724B8828C7C3}"/>
          </ac:spMkLst>
        </pc:spChg>
        <pc:spChg chg="add del">
          <ac:chgData name="Brendan Ellitot Parker" userId="00940490-8464-410c-8d64-cdb8983fd45b" providerId="ADAL" clId="{47D03A24-805A-A642-9C8B-2189A648735D}" dt="2021-02-26T13:43:20.084" v="2815" actId="26606"/>
          <ac:spMkLst>
            <pc:docMk/>
            <pc:sldMk cId="2707043290" sldId="270"/>
            <ac:spMk id="16" creationId="{975DA423-1E6A-406A-9B05-E620EFA1F591}"/>
          </ac:spMkLst>
        </pc:spChg>
        <pc:spChg chg="add del">
          <ac:chgData name="Brendan Ellitot Parker" userId="00940490-8464-410c-8d64-cdb8983fd45b" providerId="ADAL" clId="{47D03A24-805A-A642-9C8B-2189A648735D}" dt="2021-02-26T13:43:20.084" v="2815" actId="26606"/>
          <ac:spMkLst>
            <pc:docMk/>
            <pc:sldMk cId="2707043290" sldId="270"/>
            <ac:spMk id="18" creationId="{B5408C03-B752-49FB-ABD5-7ED758AE48C5}"/>
          </ac:spMkLst>
        </pc:spChg>
        <pc:spChg chg="add del">
          <ac:chgData name="Brendan Ellitot Parker" userId="00940490-8464-410c-8d64-cdb8983fd45b" providerId="ADAL" clId="{47D03A24-805A-A642-9C8B-2189A648735D}" dt="2021-02-26T13:43:39.137" v="2818" actId="26606"/>
          <ac:spMkLst>
            <pc:docMk/>
            <pc:sldMk cId="2707043290" sldId="270"/>
            <ac:spMk id="20" creationId="{DABC7F38-C8B8-4C20-82BE-82A52FF9C7E3}"/>
          </ac:spMkLst>
        </pc:spChg>
        <pc:spChg chg="add del">
          <ac:chgData name="Brendan Ellitot Parker" userId="00940490-8464-410c-8d64-cdb8983fd45b" providerId="ADAL" clId="{47D03A24-805A-A642-9C8B-2189A648735D}" dt="2021-02-26T13:43:39.137" v="2818" actId="26606"/>
          <ac:spMkLst>
            <pc:docMk/>
            <pc:sldMk cId="2707043290" sldId="270"/>
            <ac:spMk id="22" creationId="{D8968742-1D40-4F6B-9272-064FD1631BB9}"/>
          </ac:spMkLst>
        </pc:spChg>
        <pc:spChg chg="add del">
          <ac:chgData name="Brendan Ellitot Parker" userId="00940490-8464-410c-8d64-cdb8983fd45b" providerId="ADAL" clId="{47D03A24-805A-A642-9C8B-2189A648735D}" dt="2021-02-26T13:43:39.137" v="2818" actId="26606"/>
          <ac:spMkLst>
            <pc:docMk/>
            <pc:sldMk cId="2707043290" sldId="270"/>
            <ac:spMk id="23" creationId="{D9D9D0AB-1E2F-44A8-B9C6-FA4098301883}"/>
          </ac:spMkLst>
        </pc:spChg>
        <pc:spChg chg="add del">
          <ac:chgData name="Brendan Ellitot Parker" userId="00940490-8464-410c-8d64-cdb8983fd45b" providerId="ADAL" clId="{47D03A24-805A-A642-9C8B-2189A648735D}" dt="2021-02-26T13:43:39.137" v="2818" actId="26606"/>
          <ac:spMkLst>
            <pc:docMk/>
            <pc:sldMk cId="2707043290" sldId="270"/>
            <ac:spMk id="24" creationId="{00106F80-B138-4C27-AEAE-350D5506E64F}"/>
          </ac:spMkLst>
        </pc:spChg>
        <pc:spChg chg="add del">
          <ac:chgData name="Brendan Ellitot Parker" userId="00940490-8464-410c-8d64-cdb8983fd45b" providerId="ADAL" clId="{47D03A24-805A-A642-9C8B-2189A648735D}" dt="2021-02-26T13:45:16.553" v="2836" actId="26606"/>
          <ac:spMkLst>
            <pc:docMk/>
            <pc:sldMk cId="2707043290" sldId="270"/>
            <ac:spMk id="29" creationId="{D9D9D0AB-1E2F-44A8-B9C6-FA4098301883}"/>
          </ac:spMkLst>
        </pc:spChg>
        <pc:spChg chg="add del">
          <ac:chgData name="Brendan Ellitot Parker" userId="00940490-8464-410c-8d64-cdb8983fd45b" providerId="ADAL" clId="{47D03A24-805A-A642-9C8B-2189A648735D}" dt="2021-02-26T13:45:16.553" v="2836" actId="26606"/>
          <ac:spMkLst>
            <pc:docMk/>
            <pc:sldMk cId="2707043290" sldId="270"/>
            <ac:spMk id="31" creationId="{50E2AEF9-3220-4407-B76B-1B6E3952E8E3}"/>
          </ac:spMkLst>
        </pc:spChg>
        <pc:spChg chg="add del">
          <ac:chgData name="Brendan Ellitot Parker" userId="00940490-8464-410c-8d64-cdb8983fd45b" providerId="ADAL" clId="{47D03A24-805A-A642-9C8B-2189A648735D}" dt="2021-02-26T13:45:16.553" v="2836" actId="26606"/>
          <ac:spMkLst>
            <pc:docMk/>
            <pc:sldMk cId="2707043290" sldId="270"/>
            <ac:spMk id="33" creationId="{2CAFBD32-D3B9-4AA1-8A52-E7788A9556B8}"/>
          </ac:spMkLst>
        </pc:spChg>
        <pc:spChg chg="add del">
          <ac:chgData name="Brendan Ellitot Parker" userId="00940490-8464-410c-8d64-cdb8983fd45b" providerId="ADAL" clId="{47D03A24-805A-A642-9C8B-2189A648735D}" dt="2021-02-26T13:45:16.553" v="2836" actId="26606"/>
          <ac:spMkLst>
            <pc:docMk/>
            <pc:sldMk cId="2707043290" sldId="270"/>
            <ac:spMk id="35" creationId="{7B1FFF1B-D8E7-43C1-963D-013BA4049457}"/>
          </ac:spMkLst>
        </pc:spChg>
        <pc:spChg chg="add del">
          <ac:chgData name="Brendan Ellitot Parker" userId="00940490-8464-410c-8d64-cdb8983fd45b" providerId="ADAL" clId="{47D03A24-805A-A642-9C8B-2189A648735D}" dt="2021-02-26T13:45:16.553" v="2836" actId="26606"/>
          <ac:spMkLst>
            <pc:docMk/>
            <pc:sldMk cId="2707043290" sldId="270"/>
            <ac:spMk id="37" creationId="{DB4FA13C-38C9-429E-801A-9C96D213BD39}"/>
          </ac:spMkLst>
        </pc:spChg>
        <pc:spChg chg="add del">
          <ac:chgData name="Brendan Ellitot Parker" userId="00940490-8464-410c-8d64-cdb8983fd45b" providerId="ADAL" clId="{47D03A24-805A-A642-9C8B-2189A648735D}" dt="2021-02-26T13:45:16.553" v="2836" actId="26606"/>
          <ac:spMkLst>
            <pc:docMk/>
            <pc:sldMk cId="2707043290" sldId="270"/>
            <ac:spMk id="39" creationId="{D8968742-1D40-4F6B-9272-064FD1631BB9}"/>
          </ac:spMkLst>
        </pc:spChg>
        <pc:spChg chg="add del">
          <ac:chgData name="Brendan Ellitot Parker" userId="00940490-8464-410c-8d64-cdb8983fd45b" providerId="ADAL" clId="{47D03A24-805A-A642-9C8B-2189A648735D}" dt="2021-02-26T13:45:16.553" v="2836" actId="26606"/>
          <ac:spMkLst>
            <pc:docMk/>
            <pc:sldMk cId="2707043290" sldId="270"/>
            <ac:spMk id="41" creationId="{CD5322C4-F75C-437F-A239-D2E23FD4EE4A}"/>
          </ac:spMkLst>
        </pc:spChg>
        <pc:spChg chg="add del">
          <ac:chgData name="Brendan Ellitot Parker" userId="00940490-8464-410c-8d64-cdb8983fd45b" providerId="ADAL" clId="{47D03A24-805A-A642-9C8B-2189A648735D}" dt="2021-02-26T13:45:16.553" v="2836" actId="26606"/>
          <ac:spMkLst>
            <pc:docMk/>
            <pc:sldMk cId="2707043290" sldId="270"/>
            <ac:spMk id="42" creationId="{9BEEA9C9-EE31-4A53-B812-CDFE913A41C8}"/>
          </ac:spMkLst>
        </pc:spChg>
        <pc:spChg chg="add del">
          <ac:chgData name="Brendan Ellitot Parker" userId="00940490-8464-410c-8d64-cdb8983fd45b" providerId="ADAL" clId="{47D03A24-805A-A642-9C8B-2189A648735D}" dt="2021-02-26T13:44:43.284" v="2830" actId="26606"/>
          <ac:spMkLst>
            <pc:docMk/>
            <pc:sldMk cId="2707043290" sldId="270"/>
            <ac:spMk id="44" creationId="{D9D9D0AB-1E2F-44A8-B9C6-FA4098301883}"/>
          </ac:spMkLst>
        </pc:spChg>
        <pc:spChg chg="add del">
          <ac:chgData name="Brendan Ellitot Parker" userId="00940490-8464-410c-8d64-cdb8983fd45b" providerId="ADAL" clId="{47D03A24-805A-A642-9C8B-2189A648735D}" dt="2021-02-26T13:44:43.284" v="2830" actId="26606"/>
          <ac:spMkLst>
            <pc:docMk/>
            <pc:sldMk cId="2707043290" sldId="270"/>
            <ac:spMk id="46" creationId="{50E2AEF9-3220-4407-B76B-1B6E3952E8E3}"/>
          </ac:spMkLst>
        </pc:spChg>
        <pc:spChg chg="add del">
          <ac:chgData name="Brendan Ellitot Parker" userId="00940490-8464-410c-8d64-cdb8983fd45b" providerId="ADAL" clId="{47D03A24-805A-A642-9C8B-2189A648735D}" dt="2021-02-26T13:45:11.812" v="2833" actId="26606"/>
          <ac:spMkLst>
            <pc:docMk/>
            <pc:sldMk cId="2707043290" sldId="270"/>
            <ac:spMk id="47" creationId="{825E602A-53EB-4CB1-9633-3EC058740ACD}"/>
          </ac:spMkLst>
        </pc:spChg>
        <pc:spChg chg="add del">
          <ac:chgData name="Brendan Ellitot Parker" userId="00940490-8464-410c-8d64-cdb8983fd45b" providerId="ADAL" clId="{47D03A24-805A-A642-9C8B-2189A648735D}" dt="2021-02-26T13:44:43.284" v="2830" actId="26606"/>
          <ac:spMkLst>
            <pc:docMk/>
            <pc:sldMk cId="2707043290" sldId="270"/>
            <ac:spMk id="48" creationId="{28780788-2788-433A-AF97-E43276C3CDE9}"/>
          </ac:spMkLst>
        </pc:spChg>
        <pc:spChg chg="add del">
          <ac:chgData name="Brendan Ellitot Parker" userId="00940490-8464-410c-8d64-cdb8983fd45b" providerId="ADAL" clId="{47D03A24-805A-A642-9C8B-2189A648735D}" dt="2021-02-26T13:45:11.812" v="2833" actId="26606"/>
          <ac:spMkLst>
            <pc:docMk/>
            <pc:sldMk cId="2707043290" sldId="270"/>
            <ac:spMk id="49" creationId="{E832F3F2-2294-4A8D-ABDC-234B853C7CF9}"/>
          </ac:spMkLst>
        </pc:spChg>
        <pc:spChg chg="add del">
          <ac:chgData name="Brendan Ellitot Parker" userId="00940490-8464-410c-8d64-cdb8983fd45b" providerId="ADAL" clId="{47D03A24-805A-A642-9C8B-2189A648735D}" dt="2021-02-26T13:44:43.284" v="2830" actId="26606"/>
          <ac:spMkLst>
            <pc:docMk/>
            <pc:sldMk cId="2707043290" sldId="270"/>
            <ac:spMk id="50" creationId="{2CAFBD32-D3B9-4AA1-8A52-E7788A9556B8}"/>
          </ac:spMkLst>
        </pc:spChg>
        <pc:spChg chg="add del">
          <ac:chgData name="Brendan Ellitot Parker" userId="00940490-8464-410c-8d64-cdb8983fd45b" providerId="ADAL" clId="{47D03A24-805A-A642-9C8B-2189A648735D}" dt="2021-02-26T13:44:43.284" v="2830" actId="26606"/>
          <ac:spMkLst>
            <pc:docMk/>
            <pc:sldMk cId="2707043290" sldId="270"/>
            <ac:spMk id="52" creationId="{CE9D7A95-3BA1-4498-B477-BC00DF3E7BAE}"/>
          </ac:spMkLst>
        </pc:spChg>
        <pc:spChg chg="add del">
          <ac:chgData name="Brendan Ellitot Parker" userId="00940490-8464-410c-8d64-cdb8983fd45b" providerId="ADAL" clId="{47D03A24-805A-A642-9C8B-2189A648735D}" dt="2021-02-26T13:44:43.284" v="2830" actId="26606"/>
          <ac:spMkLst>
            <pc:docMk/>
            <pc:sldMk cId="2707043290" sldId="270"/>
            <ac:spMk id="54" creationId="{7B1FFF1B-D8E7-43C1-963D-013BA4049457}"/>
          </ac:spMkLst>
        </pc:spChg>
        <pc:spChg chg="add del">
          <ac:chgData name="Brendan Ellitot Parker" userId="00940490-8464-410c-8d64-cdb8983fd45b" providerId="ADAL" clId="{47D03A24-805A-A642-9C8B-2189A648735D}" dt="2021-02-26T13:44:43.284" v="2830" actId="26606"/>
          <ac:spMkLst>
            <pc:docMk/>
            <pc:sldMk cId="2707043290" sldId="270"/>
            <ac:spMk id="56" creationId="{4053449B-81E3-446A-8BFF-57A5EE88F8C4}"/>
          </ac:spMkLst>
        </pc:spChg>
        <pc:spChg chg="add del">
          <ac:chgData name="Brendan Ellitot Parker" userId="00940490-8464-410c-8d64-cdb8983fd45b" providerId="ADAL" clId="{47D03A24-805A-A642-9C8B-2189A648735D}" dt="2021-02-26T13:44:43.284" v="2830" actId="26606"/>
          <ac:spMkLst>
            <pc:docMk/>
            <pc:sldMk cId="2707043290" sldId="270"/>
            <ac:spMk id="58" creationId="{D8968742-1D40-4F6B-9272-064FD1631BB9}"/>
          </ac:spMkLst>
        </pc:spChg>
        <pc:picChg chg="del mod ord">
          <ac:chgData name="Brendan Ellitot Parker" userId="00940490-8464-410c-8d64-cdb8983fd45b" providerId="ADAL" clId="{47D03A24-805A-A642-9C8B-2189A648735D}" dt="2021-02-26T13:40:36.275" v="2795" actId="478"/>
          <ac:picMkLst>
            <pc:docMk/>
            <pc:sldMk cId="2707043290" sldId="270"/>
            <ac:picMk id="4" creationId="{A28DCE0D-8AC6-264D-B2DF-F15B7E2DD78F}"/>
          </ac:picMkLst>
        </pc:picChg>
        <pc:picChg chg="add mod ord">
          <ac:chgData name="Brendan Ellitot Parker" userId="00940490-8464-410c-8d64-cdb8983fd45b" providerId="ADAL" clId="{47D03A24-805A-A642-9C8B-2189A648735D}" dt="2021-02-26T13:45:16.553" v="2836" actId="26606"/>
          <ac:picMkLst>
            <pc:docMk/>
            <pc:sldMk cId="2707043290" sldId="270"/>
            <ac:picMk id="5" creationId="{A59264E5-46B6-524B-9B7E-FD104D17B51D}"/>
          </ac:picMkLst>
        </pc:picChg>
        <pc:picChg chg="add del mod">
          <ac:chgData name="Brendan Ellitot Parker" userId="00940490-8464-410c-8d64-cdb8983fd45b" providerId="ADAL" clId="{47D03A24-805A-A642-9C8B-2189A648735D}" dt="2021-02-26T13:43:53.982" v="2820" actId="478"/>
          <ac:picMkLst>
            <pc:docMk/>
            <pc:sldMk cId="2707043290" sldId="270"/>
            <ac:picMk id="6" creationId="{5C45DD13-3963-B141-86D2-5F21D133C0D1}"/>
          </ac:picMkLst>
        </pc:picChg>
        <pc:picChg chg="add mod">
          <ac:chgData name="Brendan Ellitot Parker" userId="00940490-8464-410c-8d64-cdb8983fd45b" providerId="ADAL" clId="{47D03A24-805A-A642-9C8B-2189A648735D}" dt="2021-02-26T13:45:16.553" v="2836" actId="26606"/>
          <ac:picMkLst>
            <pc:docMk/>
            <pc:sldMk cId="2707043290" sldId="270"/>
            <ac:picMk id="7" creationId="{DDB6ADD8-42F6-2245-A803-7702B8A5EEEB}"/>
          </ac:picMkLst>
        </pc:picChg>
        <pc:picChg chg="add mod ord">
          <ac:chgData name="Brendan Ellitot Parker" userId="00940490-8464-410c-8d64-cdb8983fd45b" providerId="ADAL" clId="{47D03A24-805A-A642-9C8B-2189A648735D}" dt="2021-02-26T13:45:16.553" v="2836" actId="26606"/>
          <ac:picMkLst>
            <pc:docMk/>
            <pc:sldMk cId="2707043290" sldId="270"/>
            <ac:picMk id="8" creationId="{A86FB0FC-8071-A246-B1EA-86130E9DDE80}"/>
          </ac:picMkLst>
        </pc:picChg>
        <pc:picChg chg="add mod ord">
          <ac:chgData name="Brendan Ellitot Parker" userId="00940490-8464-410c-8d64-cdb8983fd45b" providerId="ADAL" clId="{47D03A24-805A-A642-9C8B-2189A648735D}" dt="2021-02-26T13:45:16.553" v="2836" actId="26606"/>
          <ac:picMkLst>
            <pc:docMk/>
            <pc:sldMk cId="2707043290" sldId="270"/>
            <ac:picMk id="10" creationId="{3C76D1FB-4646-494F-92B9-C5541A176282}"/>
          </ac:picMkLst>
        </pc:picChg>
      </pc:sldChg>
      <pc:sldChg chg="addSp delSp modSp mod setBg modNotesTx">
        <pc:chgData name="Brendan Ellitot Parker" userId="00940490-8464-410c-8d64-cdb8983fd45b" providerId="ADAL" clId="{47D03A24-805A-A642-9C8B-2189A648735D}" dt="2021-03-01T11:00:17.626" v="11074" actId="20577"/>
        <pc:sldMkLst>
          <pc:docMk/>
          <pc:sldMk cId="4049839073" sldId="271"/>
        </pc:sldMkLst>
        <pc:spChg chg="mod">
          <ac:chgData name="Brendan Ellitot Parker" userId="00940490-8464-410c-8d64-cdb8983fd45b" providerId="ADAL" clId="{47D03A24-805A-A642-9C8B-2189A648735D}" dt="2021-02-26T13:50:26.802" v="2876" actId="1076"/>
          <ac:spMkLst>
            <pc:docMk/>
            <pc:sldMk cId="4049839073" sldId="271"/>
            <ac:spMk id="2" creationId="{B5D41440-BA7B-ED40-9E76-9823A45D1383}"/>
          </ac:spMkLst>
        </pc:spChg>
        <pc:spChg chg="del">
          <ac:chgData name="Brendan Ellitot Parker" userId="00940490-8464-410c-8d64-cdb8983fd45b" providerId="ADAL" clId="{47D03A24-805A-A642-9C8B-2189A648735D}" dt="2021-02-26T13:49:46.138" v="2862" actId="26606"/>
          <ac:spMkLst>
            <pc:docMk/>
            <pc:sldMk cId="4049839073" sldId="271"/>
            <ac:spMk id="3" creationId="{56BEE39E-049D-3A4C-9EEC-0C6E46031CDD}"/>
          </ac:spMkLst>
        </pc:spChg>
        <pc:grpChg chg="add">
          <ac:chgData name="Brendan Ellitot Parker" userId="00940490-8464-410c-8d64-cdb8983fd45b" providerId="ADAL" clId="{47D03A24-805A-A642-9C8B-2189A648735D}" dt="2021-02-26T13:49:46.138" v="2862" actId="26606"/>
          <ac:grpSpMkLst>
            <pc:docMk/>
            <pc:sldMk cId="4049839073" sldId="271"/>
            <ac:grpSpMk id="9" creationId="{9D9D6BF1-DFF2-4526-9D13-BF339D8C4163}"/>
          </ac:grpSpMkLst>
        </pc:grpChg>
        <pc:picChg chg="add mod">
          <ac:chgData name="Brendan Ellitot Parker" userId="00940490-8464-410c-8d64-cdb8983fd45b" providerId="ADAL" clId="{47D03A24-805A-A642-9C8B-2189A648735D}" dt="2021-02-26T13:50:20.459" v="2874" actId="1076"/>
          <ac:picMkLst>
            <pc:docMk/>
            <pc:sldMk cId="4049839073" sldId="271"/>
            <ac:picMk id="4" creationId="{7CE11000-68C6-5A4E-B4F2-CFC4C6E6136B}"/>
          </ac:picMkLst>
        </pc:picChg>
      </pc:sldChg>
      <pc:sldChg chg="addSp delSp modSp mod setBg setClrOvrMap modNotesTx">
        <pc:chgData name="Brendan Ellitot Parker" userId="00940490-8464-410c-8d64-cdb8983fd45b" providerId="ADAL" clId="{47D03A24-805A-A642-9C8B-2189A648735D}" dt="2021-03-01T13:42:01.455" v="11162" actId="20577"/>
        <pc:sldMkLst>
          <pc:docMk/>
          <pc:sldMk cId="719363504" sldId="273"/>
        </pc:sldMkLst>
        <pc:spChg chg="mod">
          <ac:chgData name="Brendan Ellitot Parker" userId="00940490-8464-410c-8d64-cdb8983fd45b" providerId="ADAL" clId="{47D03A24-805A-A642-9C8B-2189A648735D}" dt="2021-02-26T13:37:16.537" v="2643" actId="26606"/>
          <ac:spMkLst>
            <pc:docMk/>
            <pc:sldMk cId="719363504" sldId="273"/>
            <ac:spMk id="2" creationId="{E24BBEB0-7F7D-0348-9A29-D600DC21754E}"/>
          </ac:spMkLst>
        </pc:spChg>
        <pc:spChg chg="mod ord">
          <ac:chgData name="Brendan Ellitot Parker" userId="00940490-8464-410c-8d64-cdb8983fd45b" providerId="ADAL" clId="{47D03A24-805A-A642-9C8B-2189A648735D}" dt="2021-03-01T13:42:01.455" v="11162" actId="20577"/>
          <ac:spMkLst>
            <pc:docMk/>
            <pc:sldMk cId="719363504" sldId="273"/>
            <ac:spMk id="3" creationId="{3EE83062-8F19-1C43-91FA-0B771DD1ADD9}"/>
          </ac:spMkLst>
        </pc:spChg>
        <pc:spChg chg="add">
          <ac:chgData name="Brendan Ellitot Parker" userId="00940490-8464-410c-8d64-cdb8983fd45b" providerId="ADAL" clId="{47D03A24-805A-A642-9C8B-2189A648735D}" dt="2021-02-26T13:37:16.537" v="2643" actId="26606"/>
          <ac:spMkLst>
            <pc:docMk/>
            <pc:sldMk cId="719363504" sldId="273"/>
            <ac:spMk id="10" creationId="{BEC9E7FA-3295-45ED-8253-D23F9E44E1DA}"/>
          </ac:spMkLst>
        </pc:spChg>
        <pc:picChg chg="add del mod">
          <ac:chgData name="Brendan Ellitot Parker" userId="00940490-8464-410c-8d64-cdb8983fd45b" providerId="ADAL" clId="{47D03A24-805A-A642-9C8B-2189A648735D}" dt="2021-02-26T13:37:09.519" v="2641" actId="22"/>
          <ac:picMkLst>
            <pc:docMk/>
            <pc:sldMk cId="719363504" sldId="273"/>
            <ac:picMk id="4" creationId="{BCCC51FE-50C8-4543-BEEC-752D3B9DC634}"/>
          </ac:picMkLst>
        </pc:picChg>
        <pc:picChg chg="add mod">
          <ac:chgData name="Brendan Ellitot Parker" userId="00940490-8464-410c-8d64-cdb8983fd45b" providerId="ADAL" clId="{47D03A24-805A-A642-9C8B-2189A648735D}" dt="2021-02-26T13:37:16.537" v="2643" actId="26606"/>
          <ac:picMkLst>
            <pc:docMk/>
            <pc:sldMk cId="719363504" sldId="273"/>
            <ac:picMk id="5" creationId="{966E2E2D-DD78-0148-A6B9-37F19C1A5D16}"/>
          </ac:picMkLst>
        </pc:picChg>
      </pc:sldChg>
      <pc:sldChg chg="addSp modSp mod setBg setClrOvrMap modNotesTx">
        <pc:chgData name="Brendan Ellitot Parker" userId="00940490-8464-410c-8d64-cdb8983fd45b" providerId="ADAL" clId="{47D03A24-805A-A642-9C8B-2189A648735D}" dt="2021-02-28T12:35:01.776" v="10216" actId="22"/>
        <pc:sldMkLst>
          <pc:docMk/>
          <pc:sldMk cId="1573402917" sldId="274"/>
        </pc:sldMkLst>
        <pc:spChg chg="mod">
          <ac:chgData name="Brendan Ellitot Parker" userId="00940490-8464-410c-8d64-cdb8983fd45b" providerId="ADAL" clId="{47D03A24-805A-A642-9C8B-2189A648735D}" dt="2021-02-26T13:48:23.082" v="2854" actId="26606"/>
          <ac:spMkLst>
            <pc:docMk/>
            <pc:sldMk cId="1573402917" sldId="274"/>
            <ac:spMk id="2" creationId="{C5B55FF0-80C6-5247-BC38-17881194D9AD}"/>
          </ac:spMkLst>
        </pc:spChg>
        <pc:spChg chg="mod">
          <ac:chgData name="Brendan Ellitot Parker" userId="00940490-8464-410c-8d64-cdb8983fd45b" providerId="ADAL" clId="{47D03A24-805A-A642-9C8B-2189A648735D}" dt="2021-02-28T12:34:47.803" v="10210" actId="20577"/>
          <ac:spMkLst>
            <pc:docMk/>
            <pc:sldMk cId="1573402917" sldId="274"/>
            <ac:spMk id="3" creationId="{1F0AF6D2-FEEF-5C43-9C4F-FD54D7D88201}"/>
          </ac:spMkLst>
        </pc:spChg>
        <pc:spChg chg="add">
          <ac:chgData name="Brendan Ellitot Parker" userId="00940490-8464-410c-8d64-cdb8983fd45b" providerId="ADAL" clId="{47D03A24-805A-A642-9C8B-2189A648735D}" dt="2021-02-26T13:48:23.082" v="2854" actId="26606"/>
          <ac:spMkLst>
            <pc:docMk/>
            <pc:sldMk cId="1573402917" sldId="274"/>
            <ac:spMk id="7" creationId="{2793B903-AB42-42A0-AE97-93D366679CA2}"/>
          </ac:spMkLst>
        </pc:spChg>
        <pc:spChg chg="add">
          <ac:chgData name="Brendan Ellitot Parker" userId="00940490-8464-410c-8d64-cdb8983fd45b" providerId="ADAL" clId="{47D03A24-805A-A642-9C8B-2189A648735D}" dt="2021-02-26T13:48:23.082" v="2854" actId="26606"/>
          <ac:spMkLst>
            <pc:docMk/>
            <pc:sldMk cId="1573402917" sldId="274"/>
            <ac:spMk id="8" creationId="{1D868099-6145-4BC0-A5EA-74BEF1776BA9}"/>
          </ac:spMkLst>
        </pc:spChg>
        <pc:spChg chg="add">
          <ac:chgData name="Brendan Ellitot Parker" userId="00940490-8464-410c-8d64-cdb8983fd45b" providerId="ADAL" clId="{47D03A24-805A-A642-9C8B-2189A648735D}" dt="2021-02-26T13:48:23.082" v="2854" actId="26606"/>
          <ac:spMkLst>
            <pc:docMk/>
            <pc:sldMk cId="1573402917" sldId="274"/>
            <ac:spMk id="9" creationId="{CC1026F7-DECB-49B4-A565-518BBA445471}"/>
          </ac:spMkLst>
        </pc:spChg>
        <pc:picChg chg="mod">
          <ac:chgData name="Brendan Ellitot Parker" userId="00940490-8464-410c-8d64-cdb8983fd45b" providerId="ADAL" clId="{47D03A24-805A-A642-9C8B-2189A648735D}" dt="2021-02-26T13:48:38.771" v="2856" actId="14100"/>
          <ac:picMkLst>
            <pc:docMk/>
            <pc:sldMk cId="1573402917" sldId="274"/>
            <ac:picMk id="5" creationId="{7D4A48CC-9706-1249-ADCC-80245403F3D8}"/>
          </ac:picMkLst>
        </pc:picChg>
      </pc:sldChg>
      <pc:sldChg chg="addSp delSp modSp add del mod setBg setClrOvrMap modNotesTx">
        <pc:chgData name="Brendan Ellitot Parker" userId="00940490-8464-410c-8d64-cdb8983fd45b" providerId="ADAL" clId="{47D03A24-805A-A642-9C8B-2189A648735D}" dt="2021-03-01T13:53:17.484" v="12345" actId="22"/>
        <pc:sldMkLst>
          <pc:docMk/>
          <pc:sldMk cId="2590093084" sldId="275"/>
        </pc:sldMkLst>
        <pc:spChg chg="mod">
          <ac:chgData name="Brendan Ellitot Parker" userId="00940490-8464-410c-8d64-cdb8983fd45b" providerId="ADAL" clId="{47D03A24-805A-A642-9C8B-2189A648735D}" dt="2021-02-26T13:42:01.857" v="2805" actId="26606"/>
          <ac:spMkLst>
            <pc:docMk/>
            <pc:sldMk cId="2590093084" sldId="275"/>
            <ac:spMk id="2" creationId="{71122F91-0B84-2C49-AC35-2785A38AA37F}"/>
          </ac:spMkLst>
        </pc:spChg>
        <pc:spChg chg="mod ord">
          <ac:chgData name="Brendan Ellitot Parker" userId="00940490-8464-410c-8d64-cdb8983fd45b" providerId="ADAL" clId="{47D03A24-805A-A642-9C8B-2189A648735D}" dt="2021-03-01T13:53:07.812" v="12342" actId="27636"/>
          <ac:spMkLst>
            <pc:docMk/>
            <pc:sldMk cId="2590093084" sldId="275"/>
            <ac:spMk id="3" creationId="{096FDC3D-DDA4-A941-85D7-CCF4D51E7484}"/>
          </ac:spMkLst>
        </pc:spChg>
        <pc:spChg chg="add del">
          <ac:chgData name="Brendan Ellitot Parker" userId="00940490-8464-410c-8d64-cdb8983fd45b" providerId="ADAL" clId="{47D03A24-805A-A642-9C8B-2189A648735D}" dt="2021-02-26T13:38:01.576" v="2646" actId="26606"/>
          <ac:spMkLst>
            <pc:docMk/>
            <pc:sldMk cId="2590093084" sldId="275"/>
            <ac:spMk id="9" creationId="{BC46CD03-D076-40A3-9AA4-2B7BB288B160}"/>
          </ac:spMkLst>
        </pc:spChg>
        <pc:spChg chg="add">
          <ac:chgData name="Brendan Ellitot Parker" userId="00940490-8464-410c-8d64-cdb8983fd45b" providerId="ADAL" clId="{47D03A24-805A-A642-9C8B-2189A648735D}" dt="2021-02-26T13:42:01.857" v="2805" actId="26606"/>
          <ac:spMkLst>
            <pc:docMk/>
            <pc:sldMk cId="2590093084" sldId="275"/>
            <ac:spMk id="10" creationId="{1D868099-6145-4BC0-A5EA-74BEF1776BA9}"/>
          </ac:spMkLst>
        </pc:spChg>
        <pc:spChg chg="add del">
          <ac:chgData name="Brendan Ellitot Parker" userId="00940490-8464-410c-8d64-cdb8983fd45b" providerId="ADAL" clId="{47D03A24-805A-A642-9C8B-2189A648735D}" dt="2021-02-26T13:38:01.576" v="2646" actId="26606"/>
          <ac:spMkLst>
            <pc:docMk/>
            <pc:sldMk cId="2590093084" sldId="275"/>
            <ac:spMk id="11" creationId="{88D28697-83F7-4C09-A9B2-6CAA58855626}"/>
          </ac:spMkLst>
        </pc:spChg>
        <pc:spChg chg="add">
          <ac:chgData name="Brendan Ellitot Parker" userId="00940490-8464-410c-8d64-cdb8983fd45b" providerId="ADAL" clId="{47D03A24-805A-A642-9C8B-2189A648735D}" dt="2021-02-26T13:42:01.857" v="2805" actId="26606"/>
          <ac:spMkLst>
            <pc:docMk/>
            <pc:sldMk cId="2590093084" sldId="275"/>
            <ac:spMk id="12" creationId="{CC1026F7-DECB-49B4-A565-518BBA445471}"/>
          </ac:spMkLst>
        </pc:spChg>
        <pc:spChg chg="add del">
          <ac:chgData name="Brendan Ellitot Parker" userId="00940490-8464-410c-8d64-cdb8983fd45b" providerId="ADAL" clId="{47D03A24-805A-A642-9C8B-2189A648735D}" dt="2021-02-26T13:38:07.070" v="2648" actId="26606"/>
          <ac:spMkLst>
            <pc:docMk/>
            <pc:sldMk cId="2590093084" sldId="275"/>
            <ac:spMk id="13" creationId="{1D868099-6145-4BC0-A5EA-74BEF1776BA9}"/>
          </ac:spMkLst>
        </pc:spChg>
        <pc:spChg chg="add del">
          <ac:chgData name="Brendan Ellitot Parker" userId="00940490-8464-410c-8d64-cdb8983fd45b" providerId="ADAL" clId="{47D03A24-805A-A642-9C8B-2189A648735D}" dt="2021-02-26T13:38:07.070" v="2648" actId="26606"/>
          <ac:spMkLst>
            <pc:docMk/>
            <pc:sldMk cId="2590093084" sldId="275"/>
            <ac:spMk id="14" creationId="{CC1026F7-DECB-49B4-A565-518BBA445471}"/>
          </ac:spMkLst>
        </pc:spChg>
        <pc:spChg chg="add del">
          <ac:chgData name="Brendan Ellitot Parker" userId="00940490-8464-410c-8d64-cdb8983fd45b" providerId="ADAL" clId="{47D03A24-805A-A642-9C8B-2189A648735D}" dt="2021-02-26T13:38:14.074" v="2650" actId="26606"/>
          <ac:spMkLst>
            <pc:docMk/>
            <pc:sldMk cId="2590093084" sldId="275"/>
            <ac:spMk id="16" creationId="{BEC9E7FA-3295-45ED-8253-D23F9E44E1DA}"/>
          </ac:spMkLst>
        </pc:spChg>
        <pc:spChg chg="add del">
          <ac:chgData name="Brendan Ellitot Parker" userId="00940490-8464-410c-8d64-cdb8983fd45b" providerId="ADAL" clId="{47D03A24-805A-A642-9C8B-2189A648735D}" dt="2021-02-26T13:38:22.827" v="2652" actId="26606"/>
          <ac:spMkLst>
            <pc:docMk/>
            <pc:sldMk cId="2590093084" sldId="275"/>
            <ac:spMk id="18" creationId="{2078F889-8780-48D5-8B9E-DF8B13063783}"/>
          </ac:spMkLst>
        </pc:spChg>
        <pc:spChg chg="add del">
          <ac:chgData name="Brendan Ellitot Parker" userId="00940490-8464-410c-8d64-cdb8983fd45b" providerId="ADAL" clId="{47D03A24-805A-A642-9C8B-2189A648735D}" dt="2021-02-26T13:38:22.827" v="2652" actId="26606"/>
          <ac:spMkLst>
            <pc:docMk/>
            <pc:sldMk cId="2590093084" sldId="275"/>
            <ac:spMk id="19" creationId="{3A4CABA2-22A0-44B2-BD92-28FF73FCEA27}"/>
          </ac:spMkLst>
        </pc:spChg>
        <pc:picChg chg="add del mod ord">
          <ac:chgData name="Brendan Ellitot Parker" userId="00940490-8464-410c-8d64-cdb8983fd45b" providerId="ADAL" clId="{47D03A24-805A-A642-9C8B-2189A648735D}" dt="2021-02-26T13:41:30.723" v="2803" actId="478"/>
          <ac:picMkLst>
            <pc:docMk/>
            <pc:sldMk cId="2590093084" sldId="275"/>
            <ac:picMk id="4" creationId="{451A212D-2566-0E47-85C1-15F44FC9658F}"/>
          </ac:picMkLst>
        </pc:picChg>
        <pc:picChg chg="add mod">
          <ac:chgData name="Brendan Ellitot Parker" userId="00940490-8464-410c-8d64-cdb8983fd45b" providerId="ADAL" clId="{47D03A24-805A-A642-9C8B-2189A648735D}" dt="2021-02-26T13:42:01.857" v="2805" actId="26606"/>
          <ac:picMkLst>
            <pc:docMk/>
            <pc:sldMk cId="2590093084" sldId="275"/>
            <ac:picMk id="5" creationId="{5B1DB10D-FFA8-404E-8E61-F038402AA98E}"/>
          </ac:picMkLst>
        </pc:picChg>
      </pc:sldChg>
      <pc:sldChg chg="addSp modSp mod setBg setClrOvrMap modNotesTx">
        <pc:chgData name="Brendan Ellitot Parker" userId="00940490-8464-410c-8d64-cdb8983fd45b" providerId="ADAL" clId="{47D03A24-805A-A642-9C8B-2189A648735D}" dt="2021-02-28T12:40:48.350" v="10219" actId="20577"/>
        <pc:sldMkLst>
          <pc:docMk/>
          <pc:sldMk cId="995882470" sldId="276"/>
        </pc:sldMkLst>
        <pc:spChg chg="mod">
          <ac:chgData name="Brendan Ellitot Parker" userId="00940490-8464-410c-8d64-cdb8983fd45b" providerId="ADAL" clId="{47D03A24-805A-A642-9C8B-2189A648735D}" dt="2021-02-27T20:27:03.764" v="5839" actId="22"/>
          <ac:spMkLst>
            <pc:docMk/>
            <pc:sldMk cId="995882470" sldId="276"/>
            <ac:spMk id="2" creationId="{40D1BC45-2E63-AB42-895D-E521DC3969FA}"/>
          </ac:spMkLst>
        </pc:spChg>
        <pc:spChg chg="mod">
          <ac:chgData name="Brendan Ellitot Parker" userId="00940490-8464-410c-8d64-cdb8983fd45b" providerId="ADAL" clId="{47D03A24-805A-A642-9C8B-2189A648735D}" dt="2021-02-27T20:28:23.434" v="5864" actId="20577"/>
          <ac:spMkLst>
            <pc:docMk/>
            <pc:sldMk cId="995882470" sldId="276"/>
            <ac:spMk id="3" creationId="{3EB80DFE-109C-134E-95EF-E26CD1617F36}"/>
          </ac:spMkLst>
        </pc:spChg>
        <pc:spChg chg="mod">
          <ac:chgData name="Brendan Ellitot Parker" userId="00940490-8464-410c-8d64-cdb8983fd45b" providerId="ADAL" clId="{47D03A24-805A-A642-9C8B-2189A648735D}" dt="2021-02-26T13:48:59.695" v="2860" actId="1076"/>
          <ac:spMkLst>
            <pc:docMk/>
            <pc:sldMk cId="995882470" sldId="276"/>
            <ac:spMk id="4" creationId="{53491488-699C-0C46-83B7-AA0456EF5E0B}"/>
          </ac:spMkLst>
        </pc:spChg>
        <pc:spChg chg="add">
          <ac:chgData name="Brendan Ellitot Parker" userId="00940490-8464-410c-8d64-cdb8983fd45b" providerId="ADAL" clId="{47D03A24-805A-A642-9C8B-2189A648735D}" dt="2021-02-27T20:26:47.305" v="5836" actId="26606"/>
          <ac:spMkLst>
            <pc:docMk/>
            <pc:sldMk cId="995882470" sldId="276"/>
            <ac:spMk id="10" creationId="{0E807223-DF88-4D6D-970E-08919E5E02EB}"/>
          </ac:spMkLst>
        </pc:spChg>
        <pc:spChg chg="add">
          <ac:chgData name="Brendan Ellitot Parker" userId="00940490-8464-410c-8d64-cdb8983fd45b" providerId="ADAL" clId="{47D03A24-805A-A642-9C8B-2189A648735D}" dt="2021-02-27T20:26:47.305" v="5836" actId="26606"/>
          <ac:spMkLst>
            <pc:docMk/>
            <pc:sldMk cId="995882470" sldId="276"/>
            <ac:spMk id="12" creationId="{F8B556C4-7E49-4C36-845D-FC58F507345E}"/>
          </ac:spMkLst>
        </pc:spChg>
        <pc:picChg chg="add mod ord">
          <ac:chgData name="Brendan Ellitot Parker" userId="00940490-8464-410c-8d64-cdb8983fd45b" providerId="ADAL" clId="{47D03A24-805A-A642-9C8B-2189A648735D}" dt="2021-02-28T12:40:42.773" v="10218" actId="1076"/>
          <ac:picMkLst>
            <pc:docMk/>
            <pc:sldMk cId="995882470" sldId="276"/>
            <ac:picMk id="5" creationId="{94EADD8C-BCF7-B949-BA75-CFFA94766AB2}"/>
          </ac:picMkLst>
        </pc:picChg>
      </pc:sldChg>
      <pc:sldChg chg="del">
        <pc:chgData name="Brendan Ellitot Parker" userId="00940490-8464-410c-8d64-cdb8983fd45b" providerId="ADAL" clId="{47D03A24-805A-A642-9C8B-2189A648735D}" dt="2021-02-26T13:09:00.634" v="1734" actId="2696"/>
        <pc:sldMkLst>
          <pc:docMk/>
          <pc:sldMk cId="4196451838" sldId="276"/>
        </pc:sldMkLst>
      </pc:sldChg>
      <pc:sldChg chg="new del">
        <pc:chgData name="Brendan Ellitot Parker" userId="00940490-8464-410c-8d64-cdb8983fd45b" providerId="ADAL" clId="{47D03A24-805A-A642-9C8B-2189A648735D}" dt="2021-02-26T17:01:52.830" v="5087" actId="2696"/>
        <pc:sldMkLst>
          <pc:docMk/>
          <pc:sldMk cId="31407215" sldId="277"/>
        </pc:sldMkLst>
      </pc:sldChg>
      <pc:sldChg chg="addSp modSp new mod setBg modNotesTx">
        <pc:chgData name="Brendan Ellitot Parker" userId="00940490-8464-410c-8d64-cdb8983fd45b" providerId="ADAL" clId="{47D03A24-805A-A642-9C8B-2189A648735D}" dt="2021-03-01T13:57:32.091" v="12800" actId="20577"/>
        <pc:sldMkLst>
          <pc:docMk/>
          <pc:sldMk cId="529964985" sldId="277"/>
        </pc:sldMkLst>
        <pc:spChg chg="mod">
          <ac:chgData name="Brendan Ellitot Parker" userId="00940490-8464-410c-8d64-cdb8983fd45b" providerId="ADAL" clId="{47D03A24-805A-A642-9C8B-2189A648735D}" dt="2021-03-01T13:55:32.362" v="12435" actId="20577"/>
          <ac:spMkLst>
            <pc:docMk/>
            <pc:sldMk cId="529964985" sldId="277"/>
            <ac:spMk id="2" creationId="{12ABA915-DE5D-534D-A8D6-67E9205E8C09}"/>
          </ac:spMkLst>
        </pc:spChg>
        <pc:spChg chg="mod ord">
          <ac:chgData name="Brendan Ellitot Parker" userId="00940490-8464-410c-8d64-cdb8983fd45b" providerId="ADAL" clId="{47D03A24-805A-A642-9C8B-2189A648735D}" dt="2021-02-28T12:23:42.500" v="9878" actId="20577"/>
          <ac:spMkLst>
            <pc:docMk/>
            <pc:sldMk cId="529964985" sldId="277"/>
            <ac:spMk id="3" creationId="{706AC970-DA0A-C641-961C-14A256F03DC3}"/>
          </ac:spMkLst>
        </pc:spChg>
        <pc:spChg chg="add">
          <ac:chgData name="Brendan Ellitot Parker" userId="00940490-8464-410c-8d64-cdb8983fd45b" providerId="ADAL" clId="{47D03A24-805A-A642-9C8B-2189A648735D}" dt="2021-02-28T11:40:22.320" v="9570" actId="26606"/>
          <ac:spMkLst>
            <pc:docMk/>
            <pc:sldMk cId="529964985" sldId="277"/>
            <ac:spMk id="9" creationId="{A67E2D8A-19BE-48A0-889C-CCAC02348C99}"/>
          </ac:spMkLst>
        </pc:spChg>
        <pc:picChg chg="add mod">
          <ac:chgData name="Brendan Ellitot Parker" userId="00940490-8464-410c-8d64-cdb8983fd45b" providerId="ADAL" clId="{47D03A24-805A-A642-9C8B-2189A648735D}" dt="2021-02-28T11:40:22.320" v="9570" actId="26606"/>
          <ac:picMkLst>
            <pc:docMk/>
            <pc:sldMk cId="529964985" sldId="277"/>
            <ac:picMk id="4" creationId="{DECE01AA-53C3-3D4D-95A5-5B071964F72F}"/>
          </ac:picMkLst>
        </pc:picChg>
      </pc:sldChg>
    </pc:docChg>
  </pc:docChgLst>
  <pc:docChgLst>
    <pc:chgData name="Brendan Ellitot Parker (1802865)" userId="00940490-8464-410c-8d64-cdb8983fd45b" providerId="ADAL" clId="{47D03A24-805A-A642-9C8B-2189A648735D}"/>
    <pc:docChg chg="custSel addSld delSld modSld">
      <pc:chgData name="Brendan Ellitot Parker (1802865)" userId="00940490-8464-410c-8d64-cdb8983fd45b" providerId="ADAL" clId="{47D03A24-805A-A642-9C8B-2189A648735D}" dt="2021-02-22T09:52:02.098" v="93" actId="20577"/>
      <pc:docMkLst>
        <pc:docMk/>
      </pc:docMkLst>
      <pc:sldChg chg="modSp">
        <pc:chgData name="Brendan Ellitot Parker (1802865)" userId="00940490-8464-410c-8d64-cdb8983fd45b" providerId="ADAL" clId="{47D03A24-805A-A642-9C8B-2189A648735D}" dt="2021-02-22T09:52:02.098" v="93" actId="20577"/>
        <pc:sldMkLst>
          <pc:docMk/>
          <pc:sldMk cId="1606047761" sldId="267"/>
        </pc:sldMkLst>
        <pc:spChg chg="mod">
          <ac:chgData name="Brendan Ellitot Parker (1802865)" userId="00940490-8464-410c-8d64-cdb8983fd45b" providerId="ADAL" clId="{47D03A24-805A-A642-9C8B-2189A648735D}" dt="2021-02-22T09:52:02.098" v="93" actId="20577"/>
          <ac:spMkLst>
            <pc:docMk/>
            <pc:sldMk cId="1606047761" sldId="267"/>
            <ac:spMk id="2" creationId="{EEF2310E-AAF1-1047-BDBD-B61018AE5ED7}"/>
          </ac:spMkLst>
        </pc:spChg>
      </pc:sldChg>
      <pc:sldChg chg="del">
        <pc:chgData name="Brendan Ellitot Parker (1802865)" userId="00940490-8464-410c-8d64-cdb8983fd45b" providerId="ADAL" clId="{47D03A24-805A-A642-9C8B-2189A648735D}" dt="2021-02-22T09:50:33.689" v="33" actId="2696"/>
        <pc:sldMkLst>
          <pc:docMk/>
          <pc:sldMk cId="1156945356" sldId="272"/>
        </pc:sldMkLst>
      </pc:sldChg>
      <pc:sldChg chg="modSp new">
        <pc:chgData name="Brendan Ellitot Parker (1802865)" userId="00940490-8464-410c-8d64-cdb8983fd45b" providerId="ADAL" clId="{47D03A24-805A-A642-9C8B-2189A648735D}" dt="2021-02-22T09:39:38.815" v="32" actId="20577"/>
        <pc:sldMkLst>
          <pc:docMk/>
          <pc:sldMk cId="719363504" sldId="273"/>
        </pc:sldMkLst>
        <pc:spChg chg="mod">
          <ac:chgData name="Brendan Ellitot Parker (1802865)" userId="00940490-8464-410c-8d64-cdb8983fd45b" providerId="ADAL" clId="{47D03A24-805A-A642-9C8B-2189A648735D}" dt="2021-02-22T09:39:38.815" v="32" actId="20577"/>
          <ac:spMkLst>
            <pc:docMk/>
            <pc:sldMk cId="719363504" sldId="273"/>
            <ac:spMk id="2" creationId="{E24BBEB0-7F7D-0348-9A29-D600DC21754E}"/>
          </ac:spMkLst>
        </pc:spChg>
      </pc:sldChg>
    </pc:docChg>
  </pc:docChgLst>
  <pc:docChgLst>
    <pc:chgData name="Brendan Ellitot Parker (1802865)" userId="00940490-8464-410c-8d64-cdb8983fd45b" providerId="ADAL" clId="{7155BCC6-C9C4-BD4B-928A-FF0D9CAA0619}"/>
    <pc:docChg chg="undo custSel addSld delSld modSld sldOrd addMainMaster delMainMaster">
      <pc:chgData name="Brendan Ellitot Parker (1802865)" userId="00940490-8464-410c-8d64-cdb8983fd45b" providerId="ADAL" clId="{7155BCC6-C9C4-BD4B-928A-FF0D9CAA0619}" dt="2021-02-27T19:47:48.846" v="7758" actId="20577"/>
      <pc:docMkLst>
        <pc:docMk/>
      </pc:docMkLst>
      <pc:sldChg chg="modSp ord modTransition">
        <pc:chgData name="Brendan Ellitot Parker (1802865)" userId="00940490-8464-410c-8d64-cdb8983fd45b" providerId="ADAL" clId="{7155BCC6-C9C4-BD4B-928A-FF0D9CAA0619}" dt="2021-02-23T11:26:58.421" v="3368" actId="1076"/>
        <pc:sldMkLst>
          <pc:docMk/>
          <pc:sldMk cId="3885305700" sldId="256"/>
        </pc:sldMkLst>
        <pc:spChg chg="mod">
          <ac:chgData name="Brendan Ellitot Parker (1802865)" userId="00940490-8464-410c-8d64-cdb8983fd45b" providerId="ADAL" clId="{7155BCC6-C9C4-BD4B-928A-FF0D9CAA0619}" dt="2021-02-20T19:24:19.582" v="1331" actId="20577"/>
          <ac:spMkLst>
            <pc:docMk/>
            <pc:sldMk cId="3885305700" sldId="256"/>
            <ac:spMk id="2" creationId="{03C7301A-CC61-754B-BB32-9A5CC397462B}"/>
          </ac:spMkLst>
        </pc:spChg>
        <pc:spChg chg="mod">
          <ac:chgData name="Brendan Ellitot Parker (1802865)" userId="00940490-8464-410c-8d64-cdb8983fd45b" providerId="ADAL" clId="{7155BCC6-C9C4-BD4B-928A-FF0D9CAA0619}" dt="2021-02-23T11:26:58.421" v="3368" actId="1076"/>
          <ac:spMkLst>
            <pc:docMk/>
            <pc:sldMk cId="3885305700" sldId="256"/>
            <ac:spMk id="3" creationId="{0F4076CA-E738-0846-861B-0FBCDB7D461F}"/>
          </ac:spMkLst>
        </pc:spChg>
      </pc:sldChg>
      <pc:sldChg chg="addSp delSp modSp ord modTransition modNotesTx">
        <pc:chgData name="Brendan Ellitot Parker (1802865)" userId="00940490-8464-410c-8d64-cdb8983fd45b" providerId="ADAL" clId="{7155BCC6-C9C4-BD4B-928A-FF0D9CAA0619}" dt="2021-02-20T22:18:38.811" v="2565" actId="20577"/>
        <pc:sldMkLst>
          <pc:docMk/>
          <pc:sldMk cId="1631326582" sldId="257"/>
        </pc:sldMkLst>
        <pc:spChg chg="mod">
          <ac:chgData name="Brendan Ellitot Parker (1802865)" userId="00940490-8464-410c-8d64-cdb8983fd45b" providerId="ADAL" clId="{7155BCC6-C9C4-BD4B-928A-FF0D9CAA0619}" dt="2021-02-20T19:47:06.996" v="1477" actId="20577"/>
          <ac:spMkLst>
            <pc:docMk/>
            <pc:sldMk cId="1631326582" sldId="257"/>
            <ac:spMk id="2" creationId="{99C04B8B-E325-A448-AF70-9DE2751D10CD}"/>
          </ac:spMkLst>
        </pc:spChg>
        <pc:spChg chg="mod">
          <ac:chgData name="Brendan Ellitot Parker (1802865)" userId="00940490-8464-410c-8d64-cdb8983fd45b" providerId="ADAL" clId="{7155BCC6-C9C4-BD4B-928A-FF0D9CAA0619}" dt="2021-02-19T16:25:05.148" v="289" actId="20577"/>
          <ac:spMkLst>
            <pc:docMk/>
            <pc:sldMk cId="1631326582" sldId="257"/>
            <ac:spMk id="3" creationId="{91DD294F-F440-9549-A4BF-F11A6D632011}"/>
          </ac:spMkLst>
        </pc:spChg>
        <pc:spChg chg="add del">
          <ac:chgData name="Brendan Ellitot Parker (1802865)" userId="00940490-8464-410c-8d64-cdb8983fd45b" providerId="ADAL" clId="{7155BCC6-C9C4-BD4B-928A-FF0D9CAA0619}" dt="2021-02-19T16:25:13.508" v="291" actId="22"/>
          <ac:spMkLst>
            <pc:docMk/>
            <pc:sldMk cId="1631326582" sldId="257"/>
            <ac:spMk id="4" creationId="{9DC1CEC6-9F08-FA46-B910-0BFE5C154BD0}"/>
          </ac:spMkLst>
        </pc:spChg>
      </pc:sldChg>
      <pc:sldChg chg="addSp delSp modSp mod modTransition modClrScheme chgLayout modNotesTx">
        <pc:chgData name="Brendan Ellitot Parker (1802865)" userId="00940490-8464-410c-8d64-cdb8983fd45b" providerId="ADAL" clId="{7155BCC6-C9C4-BD4B-928A-FF0D9CAA0619}" dt="2021-02-27T10:59:26.904" v="7353" actId="20577"/>
        <pc:sldMkLst>
          <pc:docMk/>
          <pc:sldMk cId="4178425219" sldId="258"/>
        </pc:sldMkLst>
        <pc:spChg chg="mod ord">
          <ac:chgData name="Brendan Ellitot Parker (1802865)" userId="00940490-8464-410c-8d64-cdb8983fd45b" providerId="ADAL" clId="{7155BCC6-C9C4-BD4B-928A-FF0D9CAA0619}" dt="2021-02-23T13:44:47.653" v="3860" actId="27636"/>
          <ac:spMkLst>
            <pc:docMk/>
            <pc:sldMk cId="4178425219" sldId="258"/>
            <ac:spMk id="2" creationId="{FF4316CD-3E77-1745-A0FD-B7BF629B73C2}"/>
          </ac:spMkLst>
        </pc:spChg>
        <pc:spChg chg="del mod ord">
          <ac:chgData name="Brendan Ellitot Parker (1802865)" userId="00940490-8464-410c-8d64-cdb8983fd45b" providerId="ADAL" clId="{7155BCC6-C9C4-BD4B-928A-FF0D9CAA0619}" dt="2021-02-23T11:21:47.092" v="3236" actId="21"/>
          <ac:spMkLst>
            <pc:docMk/>
            <pc:sldMk cId="4178425219" sldId="258"/>
            <ac:spMk id="3" creationId="{08964966-5DFF-684A-B0C3-EFC65C0F7C84}"/>
          </ac:spMkLst>
        </pc:spChg>
        <pc:spChg chg="add mod ord">
          <ac:chgData name="Brendan Ellitot Parker (1802865)" userId="00940490-8464-410c-8d64-cdb8983fd45b" providerId="ADAL" clId="{7155BCC6-C9C4-BD4B-928A-FF0D9CAA0619}" dt="2021-02-23T13:36:18.746" v="3806" actId="1076"/>
          <ac:spMkLst>
            <pc:docMk/>
            <pc:sldMk cId="4178425219" sldId="258"/>
            <ac:spMk id="4" creationId="{E477C5AE-4924-ED4A-BD2C-D8C67D0D0EAB}"/>
          </ac:spMkLst>
        </pc:spChg>
        <pc:spChg chg="add del">
          <ac:chgData name="Brendan Ellitot Parker (1802865)" userId="00940490-8464-410c-8d64-cdb8983fd45b" providerId="ADAL" clId="{7155BCC6-C9C4-BD4B-928A-FF0D9CAA0619}" dt="2021-02-22T12:08:03.440" v="2903" actId="22"/>
          <ac:spMkLst>
            <pc:docMk/>
            <pc:sldMk cId="4178425219" sldId="258"/>
            <ac:spMk id="6" creationId="{D14C05DF-88D2-294C-A28A-3CE79563645B}"/>
          </ac:spMkLst>
        </pc:spChg>
      </pc:sldChg>
      <pc:sldChg chg="modSp modTransition modNotesTx">
        <pc:chgData name="Brendan Ellitot Parker (1802865)" userId="00940490-8464-410c-8d64-cdb8983fd45b" providerId="ADAL" clId="{7155BCC6-C9C4-BD4B-928A-FF0D9CAA0619}" dt="2021-02-23T11:30:17.335" v="3371" actId="22"/>
        <pc:sldMkLst>
          <pc:docMk/>
          <pc:sldMk cId="3012459406" sldId="259"/>
        </pc:sldMkLst>
        <pc:spChg chg="mod">
          <ac:chgData name="Brendan Ellitot Parker (1802865)" userId="00940490-8464-410c-8d64-cdb8983fd45b" providerId="ADAL" clId="{7155BCC6-C9C4-BD4B-928A-FF0D9CAA0619}" dt="2021-02-20T19:48:37.485" v="1522" actId="20577"/>
          <ac:spMkLst>
            <pc:docMk/>
            <pc:sldMk cId="3012459406" sldId="259"/>
            <ac:spMk id="2" creationId="{466A2994-78FE-6744-A244-88197567F34B}"/>
          </ac:spMkLst>
        </pc:spChg>
      </pc:sldChg>
      <pc:sldChg chg="addSp delSp modSp modTransition modNotesTx">
        <pc:chgData name="Brendan Ellitot Parker (1802865)" userId="00940490-8464-410c-8d64-cdb8983fd45b" providerId="ADAL" clId="{7155BCC6-C9C4-BD4B-928A-FF0D9CAA0619}" dt="2021-02-26T12:49:04.050" v="5973" actId="20577"/>
        <pc:sldMkLst>
          <pc:docMk/>
          <pc:sldMk cId="618849226" sldId="260"/>
        </pc:sldMkLst>
        <pc:spChg chg="mod">
          <ac:chgData name="Brendan Ellitot Parker (1802865)" userId="00940490-8464-410c-8d64-cdb8983fd45b" providerId="ADAL" clId="{7155BCC6-C9C4-BD4B-928A-FF0D9CAA0619}" dt="2021-02-23T13:47:35.768" v="4000" actId="1076"/>
          <ac:spMkLst>
            <pc:docMk/>
            <pc:sldMk cId="618849226" sldId="260"/>
            <ac:spMk id="2" creationId="{D73224EE-5344-9349-B21E-92D89A61A043}"/>
          </ac:spMkLst>
        </pc:spChg>
        <pc:spChg chg="del mod">
          <ac:chgData name="Brendan Ellitot Parker (1802865)" userId="00940490-8464-410c-8d64-cdb8983fd45b" providerId="ADAL" clId="{7155BCC6-C9C4-BD4B-928A-FF0D9CAA0619}" dt="2021-02-23T13:47:09.290" v="3996" actId="21"/>
          <ac:spMkLst>
            <pc:docMk/>
            <pc:sldMk cId="618849226" sldId="260"/>
            <ac:spMk id="3" creationId="{04C2E1F1-DA25-A94A-845C-EB7FD835F5C5}"/>
          </ac:spMkLst>
        </pc:spChg>
        <pc:spChg chg="add del">
          <ac:chgData name="Brendan Ellitot Parker (1802865)" userId="00940490-8464-410c-8d64-cdb8983fd45b" providerId="ADAL" clId="{7155BCC6-C9C4-BD4B-928A-FF0D9CAA0619}" dt="2021-02-19T16:25:48.337" v="315" actId="22"/>
          <ac:spMkLst>
            <pc:docMk/>
            <pc:sldMk cId="618849226" sldId="260"/>
            <ac:spMk id="5" creationId="{CD769EE4-44E6-ED4E-9FAA-63324943E0E6}"/>
          </ac:spMkLst>
        </pc:spChg>
        <pc:picChg chg="add del">
          <ac:chgData name="Brendan Ellitot Parker (1802865)" userId="00940490-8464-410c-8d64-cdb8983fd45b" providerId="ADAL" clId="{7155BCC6-C9C4-BD4B-928A-FF0D9CAA0619}" dt="2021-02-20T19:46:02.905" v="1473" actId="931"/>
          <ac:picMkLst>
            <pc:docMk/>
            <pc:sldMk cId="618849226" sldId="260"/>
            <ac:picMk id="5" creationId="{0105D716-8947-234B-8DC8-F6D99A6C68E7}"/>
          </ac:picMkLst>
        </pc:picChg>
      </pc:sldChg>
      <pc:sldChg chg="addSp delSp modSp mod ord setBg modNotesTx">
        <pc:chgData name="Brendan Ellitot Parker (1802865)" userId="00940490-8464-410c-8d64-cdb8983fd45b" providerId="ADAL" clId="{7155BCC6-C9C4-BD4B-928A-FF0D9CAA0619}" dt="2021-02-27T10:03:30.231" v="6619" actId="20577"/>
        <pc:sldMkLst>
          <pc:docMk/>
          <pc:sldMk cId="3289261313" sldId="261"/>
        </pc:sldMkLst>
        <pc:spChg chg="mod ord">
          <ac:chgData name="Brendan Ellitot Parker (1802865)" userId="00940490-8464-410c-8d64-cdb8983fd45b" providerId="ADAL" clId="{7155BCC6-C9C4-BD4B-928A-FF0D9CAA0619}" dt="2021-02-27T10:03:30.231" v="6619" actId="20577"/>
          <ac:spMkLst>
            <pc:docMk/>
            <pc:sldMk cId="3289261313" sldId="261"/>
            <ac:spMk id="2" creationId="{0373A5DE-050C-FA40-8C78-1014B1A50D25}"/>
          </ac:spMkLst>
        </pc:spChg>
        <pc:spChg chg="add del">
          <ac:chgData name="Brendan Ellitot Parker (1802865)" userId="00940490-8464-410c-8d64-cdb8983fd45b" providerId="ADAL" clId="{7155BCC6-C9C4-BD4B-928A-FF0D9CAA0619}" dt="2021-02-23T10:54:41.146" v="2996" actId="22"/>
          <ac:spMkLst>
            <pc:docMk/>
            <pc:sldMk cId="3289261313" sldId="261"/>
            <ac:spMk id="3" creationId="{5F955999-EBD6-1640-96CF-469F314E513A}"/>
          </ac:spMkLst>
        </pc:spChg>
        <pc:spChg chg="del mod">
          <ac:chgData name="Brendan Ellitot Parker (1802865)" userId="00940490-8464-410c-8d64-cdb8983fd45b" providerId="ADAL" clId="{7155BCC6-C9C4-BD4B-928A-FF0D9CAA0619}" dt="2021-02-20T21:56:33.038" v="2112" actId="26606"/>
          <ac:spMkLst>
            <pc:docMk/>
            <pc:sldMk cId="3289261313" sldId="261"/>
            <ac:spMk id="3" creationId="{66D9AFB0-4232-1B46-9BD2-AE280C33C217}"/>
          </ac:spMkLst>
        </pc:spChg>
        <pc:spChg chg="add">
          <ac:chgData name="Brendan Ellitot Parker (1802865)" userId="00940490-8464-410c-8d64-cdb8983fd45b" providerId="ADAL" clId="{7155BCC6-C9C4-BD4B-928A-FF0D9CAA0619}" dt="2021-02-20T21:56:33.038" v="2112" actId="26606"/>
          <ac:spMkLst>
            <pc:docMk/>
            <pc:sldMk cId="3289261313" sldId="261"/>
            <ac:spMk id="13" creationId="{C665D29A-8667-4203-BEC8-F02FE4FEA25C}"/>
          </ac:spMkLst>
        </pc:spChg>
        <pc:spChg chg="add">
          <ac:chgData name="Brendan Ellitot Parker (1802865)" userId="00940490-8464-410c-8d64-cdb8983fd45b" providerId="ADAL" clId="{7155BCC6-C9C4-BD4B-928A-FF0D9CAA0619}" dt="2021-02-20T21:56:33.038" v="2112" actId="26606"/>
          <ac:spMkLst>
            <pc:docMk/>
            <pc:sldMk cId="3289261313" sldId="261"/>
            <ac:spMk id="15" creationId="{5F4B6FBE-E2AC-405A-890A-CEE1801B3378}"/>
          </ac:spMkLst>
        </pc:spChg>
        <pc:picChg chg="mod">
          <ac:chgData name="Brendan Ellitot Parker (1802865)" userId="00940490-8464-410c-8d64-cdb8983fd45b" providerId="ADAL" clId="{7155BCC6-C9C4-BD4B-928A-FF0D9CAA0619}" dt="2021-02-20T21:56:33.038" v="2112" actId="26606"/>
          <ac:picMkLst>
            <pc:docMk/>
            <pc:sldMk cId="3289261313" sldId="261"/>
            <ac:picMk id="4" creationId="{6E710696-4609-1348-864E-2EF0CC7D8097}"/>
          </ac:picMkLst>
        </pc:picChg>
        <pc:picChg chg="add">
          <ac:chgData name="Brendan Ellitot Parker (1802865)" userId="00940490-8464-410c-8d64-cdb8983fd45b" providerId="ADAL" clId="{7155BCC6-C9C4-BD4B-928A-FF0D9CAA0619}" dt="2021-02-20T21:56:33.038" v="2112" actId="26606"/>
          <ac:picMkLst>
            <pc:docMk/>
            <pc:sldMk cId="3289261313" sldId="261"/>
            <ac:picMk id="9" creationId="{25496B42-CC46-4183-B481-887CD3E8C725}"/>
          </ac:picMkLst>
        </pc:picChg>
        <pc:picChg chg="add">
          <ac:chgData name="Brendan Ellitot Parker (1802865)" userId="00940490-8464-410c-8d64-cdb8983fd45b" providerId="ADAL" clId="{7155BCC6-C9C4-BD4B-928A-FF0D9CAA0619}" dt="2021-02-20T21:56:33.038" v="2112" actId="26606"/>
          <ac:picMkLst>
            <pc:docMk/>
            <pc:sldMk cId="3289261313" sldId="261"/>
            <ac:picMk id="11" creationId="{E2758CE0-F916-4DCE-88D1-71430BE441B2}"/>
          </ac:picMkLst>
        </pc:picChg>
        <pc:picChg chg="add">
          <ac:chgData name="Brendan Ellitot Parker (1802865)" userId="00940490-8464-410c-8d64-cdb8983fd45b" providerId="ADAL" clId="{7155BCC6-C9C4-BD4B-928A-FF0D9CAA0619}" dt="2021-02-20T21:56:33.038" v="2112" actId="26606"/>
          <ac:picMkLst>
            <pc:docMk/>
            <pc:sldMk cId="3289261313" sldId="261"/>
            <ac:picMk id="17" creationId="{18CB13F2-3229-4182-B798-C4417D2EB526}"/>
          </ac:picMkLst>
        </pc:picChg>
      </pc:sldChg>
      <pc:sldChg chg="modSp modTransition">
        <pc:chgData name="Brendan Ellitot Parker (1802865)" userId="00940490-8464-410c-8d64-cdb8983fd45b" providerId="ADAL" clId="{7155BCC6-C9C4-BD4B-928A-FF0D9CAA0619}" dt="2021-02-27T19:42:54.216" v="7660" actId="27636"/>
        <pc:sldMkLst>
          <pc:docMk/>
          <pc:sldMk cId="1591275520" sldId="262"/>
        </pc:sldMkLst>
        <pc:spChg chg="mod">
          <ac:chgData name="Brendan Ellitot Parker (1802865)" userId="00940490-8464-410c-8d64-cdb8983fd45b" providerId="ADAL" clId="{7155BCC6-C9C4-BD4B-928A-FF0D9CAA0619}" dt="2021-02-27T19:42:22.017" v="7654" actId="20577"/>
          <ac:spMkLst>
            <pc:docMk/>
            <pc:sldMk cId="1591275520" sldId="262"/>
            <ac:spMk id="2" creationId="{ECF504E5-7155-7045-A17C-7DA3C9011246}"/>
          </ac:spMkLst>
        </pc:spChg>
        <pc:spChg chg="mod">
          <ac:chgData name="Brendan Ellitot Parker (1802865)" userId="00940490-8464-410c-8d64-cdb8983fd45b" providerId="ADAL" clId="{7155BCC6-C9C4-BD4B-928A-FF0D9CAA0619}" dt="2021-02-27T19:42:54.216" v="7660" actId="27636"/>
          <ac:spMkLst>
            <pc:docMk/>
            <pc:sldMk cId="1591275520" sldId="262"/>
            <ac:spMk id="3" creationId="{FA11B9C2-637E-A645-A14F-81612F7FC27A}"/>
          </ac:spMkLst>
        </pc:spChg>
      </pc:sldChg>
      <pc:sldChg chg="addSp delSp modSp modTransition modNotesTx">
        <pc:chgData name="Brendan Ellitot Parker (1802865)" userId="00940490-8464-410c-8d64-cdb8983fd45b" providerId="ADAL" clId="{7155BCC6-C9C4-BD4B-928A-FF0D9CAA0619}" dt="2021-02-23T13:44:47.567" v="3859" actId="27636"/>
        <pc:sldMkLst>
          <pc:docMk/>
          <pc:sldMk cId="2678864384" sldId="263"/>
        </pc:sldMkLst>
        <pc:spChg chg="mod">
          <ac:chgData name="Brendan Ellitot Parker (1802865)" userId="00940490-8464-410c-8d64-cdb8983fd45b" providerId="ADAL" clId="{7155BCC6-C9C4-BD4B-928A-FF0D9CAA0619}" dt="2021-02-23T13:44:47.567" v="3859" actId="27636"/>
          <ac:spMkLst>
            <pc:docMk/>
            <pc:sldMk cId="2678864384" sldId="263"/>
            <ac:spMk id="3" creationId="{F9C3E982-FB44-7C40-9E7C-C5D0E31643FF}"/>
          </ac:spMkLst>
        </pc:spChg>
        <pc:spChg chg="add del">
          <ac:chgData name="Brendan Ellitot Parker (1802865)" userId="00940490-8464-410c-8d64-cdb8983fd45b" providerId="ADAL" clId="{7155BCC6-C9C4-BD4B-928A-FF0D9CAA0619}" dt="2021-02-23T13:36:54.615" v="3809" actId="22"/>
          <ac:spMkLst>
            <pc:docMk/>
            <pc:sldMk cId="2678864384" sldId="263"/>
            <ac:spMk id="5" creationId="{EACED41D-699F-D246-AAD7-B291FB042A5A}"/>
          </ac:spMkLst>
        </pc:spChg>
      </pc:sldChg>
      <pc:sldChg chg="addSp delSp modSp new ord modTransition modNotesTx">
        <pc:chgData name="Brendan Ellitot Parker (1802865)" userId="00940490-8464-410c-8d64-cdb8983fd45b" providerId="ADAL" clId="{7155BCC6-C9C4-BD4B-928A-FF0D9CAA0619}" dt="2021-02-26T18:34:03.948" v="6364" actId="20577"/>
        <pc:sldMkLst>
          <pc:docMk/>
          <pc:sldMk cId="2942952661" sldId="264"/>
        </pc:sldMkLst>
        <pc:spChg chg="mod">
          <ac:chgData name="Brendan Ellitot Parker (1802865)" userId="00940490-8464-410c-8d64-cdb8983fd45b" providerId="ADAL" clId="{7155BCC6-C9C4-BD4B-928A-FF0D9CAA0619}" dt="2021-02-23T13:44:47.696" v="3861" actId="27636"/>
          <ac:spMkLst>
            <pc:docMk/>
            <pc:sldMk cId="2942952661" sldId="264"/>
            <ac:spMk id="2" creationId="{A1939C2C-3C43-AE41-A050-2662667F7190}"/>
          </ac:spMkLst>
        </pc:spChg>
        <pc:spChg chg="mod">
          <ac:chgData name="Brendan Ellitot Parker (1802865)" userId="00940490-8464-410c-8d64-cdb8983fd45b" providerId="ADAL" clId="{7155BCC6-C9C4-BD4B-928A-FF0D9CAA0619}" dt="2021-02-20T22:18:53.579" v="2568" actId="1076"/>
          <ac:spMkLst>
            <pc:docMk/>
            <pc:sldMk cId="2942952661" sldId="264"/>
            <ac:spMk id="3" creationId="{0289B475-6ED6-1A43-BF91-C7D9D968BBC1}"/>
          </ac:spMkLst>
        </pc:spChg>
        <pc:spChg chg="add del">
          <ac:chgData name="Brendan Ellitot Parker (1802865)" userId="00940490-8464-410c-8d64-cdb8983fd45b" providerId="ADAL" clId="{7155BCC6-C9C4-BD4B-928A-FF0D9CAA0619}" dt="2021-02-20T19:33:53.411" v="1471" actId="22"/>
          <ac:spMkLst>
            <pc:docMk/>
            <pc:sldMk cId="2942952661" sldId="264"/>
            <ac:spMk id="5" creationId="{A7FEDDE7-A6E2-F743-8EA9-33F219CAE998}"/>
          </ac:spMkLst>
        </pc:spChg>
      </pc:sldChg>
      <pc:sldChg chg="addSp delSp modSp new mod ord modTransition setBg delDesignElem chgLayout modNotesTx">
        <pc:chgData name="Brendan Ellitot Parker (1802865)" userId="00940490-8464-410c-8d64-cdb8983fd45b" providerId="ADAL" clId="{7155BCC6-C9C4-BD4B-928A-FF0D9CAA0619}" dt="2021-02-26T09:24:36.663" v="4429" actId="20577"/>
        <pc:sldMkLst>
          <pc:docMk/>
          <pc:sldMk cId="2489158778" sldId="265"/>
        </pc:sldMkLst>
        <pc:spChg chg="mod ord">
          <ac:chgData name="Brendan Ellitot Parker (1802865)" userId="00940490-8464-410c-8d64-cdb8983fd45b" providerId="ADAL" clId="{7155BCC6-C9C4-BD4B-928A-FF0D9CAA0619}" dt="2021-02-26T09:24:36.663" v="4429" actId="20577"/>
          <ac:spMkLst>
            <pc:docMk/>
            <pc:sldMk cId="2489158778" sldId="265"/>
            <ac:spMk id="2" creationId="{CC48842E-0224-864A-8D09-1F180AD71B4A}"/>
          </ac:spMkLst>
        </pc:spChg>
        <pc:spChg chg="mod ord">
          <ac:chgData name="Brendan Ellitot Parker (1802865)" userId="00940490-8464-410c-8d64-cdb8983fd45b" providerId="ADAL" clId="{7155BCC6-C9C4-BD4B-928A-FF0D9CAA0619}" dt="2021-02-25T13:32:07.875" v="4385" actId="20577"/>
          <ac:spMkLst>
            <pc:docMk/>
            <pc:sldMk cId="2489158778" sldId="265"/>
            <ac:spMk id="3" creationId="{0D6A78AC-E558-7D49-80BE-21137C9DB624}"/>
          </ac:spMkLst>
        </pc:spChg>
        <pc:spChg chg="add del">
          <ac:chgData name="Brendan Ellitot Parker (1802865)" userId="00940490-8464-410c-8d64-cdb8983fd45b" providerId="ADAL" clId="{7155BCC6-C9C4-BD4B-928A-FF0D9CAA0619}" dt="2021-02-23T12:27:01.677" v="3508" actId="26606"/>
          <ac:spMkLst>
            <pc:docMk/>
            <pc:sldMk cId="2489158778" sldId="265"/>
            <ac:spMk id="5" creationId="{3A9C15D4-2EE7-4D05-B87C-91D1F3B9604B}"/>
          </ac:spMkLst>
        </pc:spChg>
        <pc:spChg chg="add del">
          <ac:chgData name="Brendan Ellitot Parker (1802865)" userId="00940490-8464-410c-8d64-cdb8983fd45b" providerId="ADAL" clId="{7155BCC6-C9C4-BD4B-928A-FF0D9CAA0619}" dt="2021-02-23T12:27:01.677" v="3508" actId="26606"/>
          <ac:spMkLst>
            <pc:docMk/>
            <pc:sldMk cId="2489158778" sldId="265"/>
            <ac:spMk id="6" creationId="{4ED7B0FB-9654-4441-9545-02D458B68620}"/>
          </ac:spMkLst>
        </pc:spChg>
        <pc:spChg chg="add del">
          <ac:chgData name="Brendan Ellitot Parker (1802865)" userId="00940490-8464-410c-8d64-cdb8983fd45b" providerId="ADAL" clId="{7155BCC6-C9C4-BD4B-928A-FF0D9CAA0619}" dt="2021-02-23T12:27:02.236" v="3509" actId="700"/>
          <ac:spMkLst>
            <pc:docMk/>
            <pc:sldMk cId="2489158778" sldId="265"/>
            <ac:spMk id="8" creationId="{A6F4DB63-A191-45D9-8A53-9B18F8FE26C9}"/>
          </ac:spMkLst>
        </pc:spChg>
        <pc:spChg chg="add del">
          <ac:chgData name="Brendan Ellitot Parker (1802865)" userId="00940490-8464-410c-8d64-cdb8983fd45b" providerId="ADAL" clId="{7155BCC6-C9C4-BD4B-928A-FF0D9CAA0619}" dt="2021-02-23T12:27:02.236" v="3509" actId="700"/>
          <ac:spMkLst>
            <pc:docMk/>
            <pc:sldMk cId="2489158778" sldId="265"/>
            <ac:spMk id="10" creationId="{C0BB8E50-9569-495A-A548-A5AD50553F58}"/>
          </ac:spMkLst>
        </pc:spChg>
        <pc:spChg chg="add del">
          <ac:chgData name="Brendan Ellitot Parker (1802865)" userId="00940490-8464-410c-8d64-cdb8983fd45b" providerId="ADAL" clId="{7155BCC6-C9C4-BD4B-928A-FF0D9CAA0619}" dt="2021-02-23T12:27:02.236" v="3509" actId="700"/>
          <ac:spMkLst>
            <pc:docMk/>
            <pc:sldMk cId="2489158778" sldId="265"/>
            <ac:spMk id="12" creationId="{D6F26545-4582-4DBE-973B-ED1BC9CBD2E3}"/>
          </ac:spMkLst>
        </pc:spChg>
        <pc:picChg chg="add del">
          <ac:chgData name="Brendan Ellitot Parker (1802865)" userId="00940490-8464-410c-8d64-cdb8983fd45b" providerId="ADAL" clId="{7155BCC6-C9C4-BD4B-928A-FF0D9CAA0619}" dt="2021-02-23T12:27:01.677" v="3508" actId="26606"/>
          <ac:picMkLst>
            <pc:docMk/>
            <pc:sldMk cId="2489158778" sldId="265"/>
            <ac:picMk id="7" creationId="{7BB94C57-FDF3-45A3-9D1F-904523D795D4}"/>
          </ac:picMkLst>
        </pc:picChg>
        <pc:picChg chg="add del">
          <ac:chgData name="Brendan Ellitot Parker (1802865)" userId="00940490-8464-410c-8d64-cdb8983fd45b" providerId="ADAL" clId="{7155BCC6-C9C4-BD4B-928A-FF0D9CAA0619}" dt="2021-02-23T12:27:01.677" v="3508" actId="26606"/>
          <ac:picMkLst>
            <pc:docMk/>
            <pc:sldMk cId="2489158778" sldId="265"/>
            <ac:picMk id="9" creationId="{6AEBDF1A-221A-4497-BBA9-57A70D161510}"/>
          </ac:picMkLst>
        </pc:picChg>
        <pc:picChg chg="add del">
          <ac:chgData name="Brendan Ellitot Parker (1802865)" userId="00940490-8464-410c-8d64-cdb8983fd45b" providerId="ADAL" clId="{7155BCC6-C9C4-BD4B-928A-FF0D9CAA0619}" dt="2021-02-23T12:27:02.236" v="3509" actId="700"/>
          <ac:picMkLst>
            <pc:docMk/>
            <pc:sldMk cId="2489158778" sldId="265"/>
            <ac:picMk id="14" creationId="{E47A6981-7EBF-4F2B-BD20-3124170BF88E}"/>
          </ac:picMkLst>
        </pc:picChg>
        <pc:picChg chg="add del">
          <ac:chgData name="Brendan Ellitot Parker (1802865)" userId="00940490-8464-410c-8d64-cdb8983fd45b" providerId="ADAL" clId="{7155BCC6-C9C4-BD4B-928A-FF0D9CAA0619}" dt="2021-02-23T12:27:02.236" v="3509" actId="700"/>
          <ac:picMkLst>
            <pc:docMk/>
            <pc:sldMk cId="2489158778" sldId="265"/>
            <ac:picMk id="16" creationId="{6497DCFF-C2AA-4065-BFCF-1E7535B0D81A}"/>
          </ac:picMkLst>
        </pc:picChg>
        <pc:picChg chg="add del">
          <ac:chgData name="Brendan Ellitot Parker (1802865)" userId="00940490-8464-410c-8d64-cdb8983fd45b" providerId="ADAL" clId="{7155BCC6-C9C4-BD4B-928A-FF0D9CAA0619}" dt="2021-02-23T12:27:02.236" v="3509" actId="700"/>
          <ac:picMkLst>
            <pc:docMk/>
            <pc:sldMk cId="2489158778" sldId="265"/>
            <ac:picMk id="18" creationId="{15E1159C-5B31-49A8-A933-C1179723C535}"/>
          </ac:picMkLst>
        </pc:picChg>
        <pc:picChg chg="add del">
          <ac:chgData name="Brendan Ellitot Parker (1802865)" userId="00940490-8464-410c-8d64-cdb8983fd45b" providerId="ADAL" clId="{7155BCC6-C9C4-BD4B-928A-FF0D9CAA0619}" dt="2021-02-23T12:27:02.236" v="3509" actId="700"/>
          <ac:picMkLst>
            <pc:docMk/>
            <pc:sldMk cId="2489158778" sldId="265"/>
            <ac:picMk id="20" creationId="{DA9BD01A-0D38-48EA-98E5-BB66386F39BC}"/>
          </ac:picMkLst>
        </pc:picChg>
      </pc:sldChg>
      <pc:sldChg chg="addSp delSp modSp new mod ord modClrScheme chgLayout">
        <pc:chgData name="Brendan Ellitot Parker (1802865)" userId="00940490-8464-410c-8d64-cdb8983fd45b" providerId="ADAL" clId="{7155BCC6-C9C4-BD4B-928A-FF0D9CAA0619}" dt="2021-02-23T11:30:40.173" v="3375" actId="12"/>
        <pc:sldMkLst>
          <pc:docMk/>
          <pc:sldMk cId="1074040044" sldId="266"/>
        </pc:sldMkLst>
        <pc:spChg chg="add mod">
          <ac:chgData name="Brendan Ellitot Parker (1802865)" userId="00940490-8464-410c-8d64-cdb8983fd45b" providerId="ADAL" clId="{7155BCC6-C9C4-BD4B-928A-FF0D9CAA0619}" dt="2021-02-23T11:17:26.408" v="3186" actId="20577"/>
          <ac:spMkLst>
            <pc:docMk/>
            <pc:sldMk cId="1074040044" sldId="266"/>
            <ac:spMk id="2" creationId="{4B53634E-CD52-D547-981C-EF42CED118A2}"/>
          </ac:spMkLst>
        </pc:spChg>
        <pc:spChg chg="add del mod">
          <ac:chgData name="Brendan Ellitot Parker (1802865)" userId="00940490-8464-410c-8d64-cdb8983fd45b" providerId="ADAL" clId="{7155BCC6-C9C4-BD4B-928A-FF0D9CAA0619}" dt="2021-02-23T11:18:06.740" v="3212" actId="21"/>
          <ac:spMkLst>
            <pc:docMk/>
            <pc:sldMk cId="1074040044" sldId="266"/>
            <ac:spMk id="3" creationId="{44F9E21C-66E0-C949-82AF-BD86CE8934A4}"/>
          </ac:spMkLst>
        </pc:spChg>
        <pc:spChg chg="add del mod">
          <ac:chgData name="Brendan Ellitot Parker (1802865)" userId="00940490-8464-410c-8d64-cdb8983fd45b" providerId="ADAL" clId="{7155BCC6-C9C4-BD4B-928A-FF0D9CAA0619}" dt="2021-02-23T11:30:40.173" v="3375" actId="12"/>
          <ac:spMkLst>
            <pc:docMk/>
            <pc:sldMk cId="1074040044" sldId="266"/>
            <ac:spMk id="4" creationId="{BDD4751E-AEFF-3E43-941A-D13030689BFC}"/>
          </ac:spMkLst>
        </pc:spChg>
        <pc:spChg chg="add del mod">
          <ac:chgData name="Brendan Ellitot Parker (1802865)" userId="00940490-8464-410c-8d64-cdb8983fd45b" providerId="ADAL" clId="{7155BCC6-C9C4-BD4B-928A-FF0D9CAA0619}" dt="2021-02-23T11:12:44.151" v="3082" actId="22"/>
          <ac:spMkLst>
            <pc:docMk/>
            <pc:sldMk cId="1074040044" sldId="266"/>
            <ac:spMk id="6" creationId="{1B265C99-3B97-894F-AEEC-3E8FDC937DCD}"/>
          </ac:spMkLst>
        </pc:spChg>
        <pc:spChg chg="add del mod">
          <ac:chgData name="Brendan Ellitot Parker (1802865)" userId="00940490-8464-410c-8d64-cdb8983fd45b" providerId="ADAL" clId="{7155BCC6-C9C4-BD4B-928A-FF0D9CAA0619}" dt="2021-02-22T12:10:55.038" v="2911" actId="22"/>
          <ac:spMkLst>
            <pc:docMk/>
            <pc:sldMk cId="1074040044" sldId="266"/>
            <ac:spMk id="6" creationId="{D04F0277-3C54-CD4A-9F11-8D9A416CB92B}"/>
          </ac:spMkLst>
        </pc:spChg>
        <pc:spChg chg="add del">
          <ac:chgData name="Brendan Ellitot Parker (1802865)" userId="00940490-8464-410c-8d64-cdb8983fd45b" providerId="ADAL" clId="{7155BCC6-C9C4-BD4B-928A-FF0D9CAA0619}" dt="2021-02-22T12:16:46.389" v="2987" actId="22"/>
          <ac:spMkLst>
            <pc:docMk/>
            <pc:sldMk cId="1074040044" sldId="266"/>
            <ac:spMk id="8" creationId="{76923D02-A9F8-9141-BF46-9570595A4019}"/>
          </ac:spMkLst>
        </pc:spChg>
      </pc:sldChg>
      <pc:sldChg chg="add del">
        <pc:chgData name="Brendan Ellitot Parker (1802865)" userId="00940490-8464-410c-8d64-cdb8983fd45b" providerId="ADAL" clId="{7155BCC6-C9C4-BD4B-928A-FF0D9CAA0619}" dt="2021-02-20T19:24:46.107" v="1333" actId="2696"/>
        <pc:sldMkLst>
          <pc:docMk/>
          <pc:sldMk cId="1704620378" sldId="266"/>
        </pc:sldMkLst>
      </pc:sldChg>
      <pc:sldChg chg="add del">
        <pc:chgData name="Brendan Ellitot Parker (1802865)" userId="00940490-8464-410c-8d64-cdb8983fd45b" providerId="ADAL" clId="{7155BCC6-C9C4-BD4B-928A-FF0D9CAA0619}" dt="2021-02-20T19:24:44.221" v="1332" actId="2696"/>
        <pc:sldMkLst>
          <pc:docMk/>
          <pc:sldMk cId="763217117" sldId="267"/>
        </pc:sldMkLst>
      </pc:sldChg>
      <pc:sldChg chg="modSp new ord">
        <pc:chgData name="Brendan Ellitot Parker (1802865)" userId="00940490-8464-410c-8d64-cdb8983fd45b" providerId="ADAL" clId="{7155BCC6-C9C4-BD4B-928A-FF0D9CAA0619}" dt="2021-02-26T11:46:01.087" v="5203" actId="1076"/>
        <pc:sldMkLst>
          <pc:docMk/>
          <pc:sldMk cId="1606047761" sldId="267"/>
        </pc:sldMkLst>
        <pc:spChg chg="mod">
          <ac:chgData name="Brendan Ellitot Parker (1802865)" userId="00940490-8464-410c-8d64-cdb8983fd45b" providerId="ADAL" clId="{7155BCC6-C9C4-BD4B-928A-FF0D9CAA0619}" dt="2021-02-23T11:30:04.386" v="3370" actId="21"/>
          <ac:spMkLst>
            <pc:docMk/>
            <pc:sldMk cId="1606047761" sldId="267"/>
            <ac:spMk id="2" creationId="{EEF2310E-AAF1-1047-BDBD-B61018AE5ED7}"/>
          </ac:spMkLst>
        </pc:spChg>
        <pc:spChg chg="mod">
          <ac:chgData name="Brendan Ellitot Parker (1802865)" userId="00940490-8464-410c-8d64-cdb8983fd45b" providerId="ADAL" clId="{7155BCC6-C9C4-BD4B-928A-FF0D9CAA0619}" dt="2021-02-26T11:46:01.087" v="5203" actId="1076"/>
          <ac:spMkLst>
            <pc:docMk/>
            <pc:sldMk cId="1606047761" sldId="267"/>
            <ac:spMk id="3" creationId="{7995D458-1953-D54C-85A8-CACEFCB92E8F}"/>
          </ac:spMkLst>
        </pc:spChg>
      </pc:sldChg>
      <pc:sldChg chg="delSp modSp new ord modNotesTx">
        <pc:chgData name="Brendan Ellitot Parker (1802865)" userId="00940490-8464-410c-8d64-cdb8983fd45b" providerId="ADAL" clId="{7155BCC6-C9C4-BD4B-928A-FF0D9CAA0619}" dt="2021-02-27T19:44:27.207" v="7719" actId="20577"/>
        <pc:sldMkLst>
          <pc:docMk/>
          <pc:sldMk cId="3071120514" sldId="268"/>
        </pc:sldMkLst>
        <pc:spChg chg="mod">
          <ac:chgData name="Brendan Ellitot Parker (1802865)" userId="00940490-8464-410c-8d64-cdb8983fd45b" providerId="ADAL" clId="{7155BCC6-C9C4-BD4B-928A-FF0D9CAA0619}" dt="2021-02-26T11:37:39.179" v="4503" actId="20577"/>
          <ac:spMkLst>
            <pc:docMk/>
            <pc:sldMk cId="3071120514" sldId="268"/>
            <ac:spMk id="2" creationId="{271AA094-0B96-674B-9C78-20C1F6994AFD}"/>
          </ac:spMkLst>
        </pc:spChg>
        <pc:spChg chg="mod">
          <ac:chgData name="Brendan Ellitot Parker (1802865)" userId="00940490-8464-410c-8d64-cdb8983fd45b" providerId="ADAL" clId="{7155BCC6-C9C4-BD4B-928A-FF0D9CAA0619}" dt="2021-02-26T11:41:04.876" v="4744" actId="20577"/>
          <ac:spMkLst>
            <pc:docMk/>
            <pc:sldMk cId="3071120514" sldId="268"/>
            <ac:spMk id="3" creationId="{7ED4E7E9-414D-BE46-A77D-10D2E27E2242}"/>
          </ac:spMkLst>
        </pc:spChg>
        <pc:spChg chg="del">
          <ac:chgData name="Brendan Ellitot Parker (1802865)" userId="00940490-8464-410c-8d64-cdb8983fd45b" providerId="ADAL" clId="{7155BCC6-C9C4-BD4B-928A-FF0D9CAA0619}" dt="2021-02-26T11:38:57.242" v="4606" actId="21"/>
          <ac:spMkLst>
            <pc:docMk/>
            <pc:sldMk cId="3071120514" sldId="268"/>
            <ac:spMk id="4" creationId="{29E1E3FC-A1DD-AF45-B0E3-6F458572DA36}"/>
          </ac:spMkLst>
        </pc:spChg>
      </pc:sldChg>
      <pc:sldChg chg="modSp new ord modNotesTx">
        <pc:chgData name="Brendan Ellitot Parker (1802865)" userId="00940490-8464-410c-8d64-cdb8983fd45b" providerId="ADAL" clId="{7155BCC6-C9C4-BD4B-928A-FF0D9CAA0619}" dt="2021-02-27T19:47:48.846" v="7758" actId="20577"/>
        <pc:sldMkLst>
          <pc:docMk/>
          <pc:sldMk cId="771297193" sldId="269"/>
        </pc:sldMkLst>
        <pc:spChg chg="mod">
          <ac:chgData name="Brendan Ellitot Parker (1802865)" userId="00940490-8464-410c-8d64-cdb8983fd45b" providerId="ADAL" clId="{7155BCC6-C9C4-BD4B-928A-FF0D9CAA0619}" dt="2021-02-20T20:04:06.120" v="1556" actId="20577"/>
          <ac:spMkLst>
            <pc:docMk/>
            <pc:sldMk cId="771297193" sldId="269"/>
            <ac:spMk id="2" creationId="{4CF94E71-F1CF-2C45-8BCB-6D08A691A537}"/>
          </ac:spMkLst>
        </pc:spChg>
        <pc:spChg chg="mod">
          <ac:chgData name="Brendan Ellitot Parker (1802865)" userId="00940490-8464-410c-8d64-cdb8983fd45b" providerId="ADAL" clId="{7155BCC6-C9C4-BD4B-928A-FF0D9CAA0619}" dt="2021-02-27T10:51:50.351" v="7345" actId="20577"/>
          <ac:spMkLst>
            <pc:docMk/>
            <pc:sldMk cId="771297193" sldId="269"/>
            <ac:spMk id="3" creationId="{5C913785-DB7E-F949-8A15-47C4243FCD3D}"/>
          </ac:spMkLst>
        </pc:spChg>
        <pc:spChg chg="mod">
          <ac:chgData name="Brendan Ellitot Parker (1802865)" userId="00940490-8464-410c-8d64-cdb8983fd45b" providerId="ADAL" clId="{7155BCC6-C9C4-BD4B-928A-FF0D9CAA0619}" dt="2021-02-27T19:47:48.846" v="7758" actId="20577"/>
          <ac:spMkLst>
            <pc:docMk/>
            <pc:sldMk cId="771297193" sldId="269"/>
            <ac:spMk id="4" creationId="{A03368AC-AF85-4549-BEF6-69C037456683}"/>
          </ac:spMkLst>
        </pc:spChg>
      </pc:sldChg>
      <pc:sldChg chg="addSp delSp modSp new mod ord setBg modNotesTx">
        <pc:chgData name="Brendan Ellitot Parker (1802865)" userId="00940490-8464-410c-8d64-cdb8983fd45b" providerId="ADAL" clId="{7155BCC6-C9C4-BD4B-928A-FF0D9CAA0619}" dt="2021-02-26T19:24:39.332" v="6569" actId="20577"/>
        <pc:sldMkLst>
          <pc:docMk/>
          <pc:sldMk cId="2707043290" sldId="270"/>
        </pc:sldMkLst>
        <pc:spChg chg="mod ord">
          <ac:chgData name="Brendan Ellitot Parker (1802865)" userId="00940490-8464-410c-8d64-cdb8983fd45b" providerId="ADAL" clId="{7155BCC6-C9C4-BD4B-928A-FF0D9CAA0619}" dt="2021-02-20T22:29:47.564" v="2595" actId="26606"/>
          <ac:spMkLst>
            <pc:docMk/>
            <pc:sldMk cId="2707043290" sldId="270"/>
            <ac:spMk id="2" creationId="{87728716-F3EA-A443-8876-12B13BCC4EBD}"/>
          </ac:spMkLst>
        </pc:spChg>
        <pc:spChg chg="mod ord">
          <ac:chgData name="Brendan Ellitot Parker (1802865)" userId="00940490-8464-410c-8d64-cdb8983fd45b" providerId="ADAL" clId="{7155BCC6-C9C4-BD4B-928A-FF0D9CAA0619}" dt="2021-02-26T18:35:02.115" v="6428" actId="20577"/>
          <ac:spMkLst>
            <pc:docMk/>
            <pc:sldMk cId="2707043290" sldId="270"/>
            <ac:spMk id="3" creationId="{F6EB1FDE-8EA6-7F42-9F6F-F02D6D0B5B5A}"/>
          </ac:spMkLst>
        </pc:spChg>
        <pc:spChg chg="add del">
          <ac:chgData name="Brendan Ellitot Parker (1802865)" userId="00940490-8464-410c-8d64-cdb8983fd45b" providerId="ADAL" clId="{7155BCC6-C9C4-BD4B-928A-FF0D9CAA0619}" dt="2021-02-20T22:29:47.564" v="2595" actId="26606"/>
          <ac:spMkLst>
            <pc:docMk/>
            <pc:sldMk cId="2707043290" sldId="270"/>
            <ac:spMk id="8" creationId="{3A9C15D4-2EE7-4D05-B87C-91D1F3B9604B}"/>
          </ac:spMkLst>
        </pc:spChg>
        <pc:spChg chg="add del">
          <ac:chgData name="Brendan Ellitot Parker (1802865)" userId="00940490-8464-410c-8d64-cdb8983fd45b" providerId="ADAL" clId="{7155BCC6-C9C4-BD4B-928A-FF0D9CAA0619}" dt="2021-02-20T22:29:47.564" v="2595" actId="26606"/>
          <ac:spMkLst>
            <pc:docMk/>
            <pc:sldMk cId="2707043290" sldId="270"/>
            <ac:spMk id="10" creationId="{4ED7B0FB-9654-4441-9545-02D458B68620}"/>
          </ac:spMkLst>
        </pc:spChg>
        <pc:spChg chg="add">
          <ac:chgData name="Brendan Ellitot Parker (1802865)" userId="00940490-8464-410c-8d64-cdb8983fd45b" providerId="ADAL" clId="{7155BCC6-C9C4-BD4B-928A-FF0D9CAA0619}" dt="2021-02-20T22:29:47.564" v="2595" actId="26606"/>
          <ac:spMkLst>
            <pc:docMk/>
            <pc:sldMk cId="2707043290" sldId="270"/>
            <ac:spMk id="19" creationId="{48FE65CB-EFD8-497D-A30A-093E20EACB05}"/>
          </ac:spMkLst>
        </pc:spChg>
        <pc:picChg chg="add mod modCrop">
          <ac:chgData name="Brendan Ellitot Parker (1802865)" userId="00940490-8464-410c-8d64-cdb8983fd45b" providerId="ADAL" clId="{7155BCC6-C9C4-BD4B-928A-FF0D9CAA0619}" dt="2021-02-20T22:29:47.564" v="2595" actId="26606"/>
          <ac:picMkLst>
            <pc:docMk/>
            <pc:sldMk cId="2707043290" sldId="270"/>
            <ac:picMk id="4" creationId="{A28DCE0D-8AC6-264D-B2DF-F15B7E2DD78F}"/>
          </ac:picMkLst>
        </pc:picChg>
        <pc:picChg chg="add del">
          <ac:chgData name="Brendan Ellitot Parker (1802865)" userId="00940490-8464-410c-8d64-cdb8983fd45b" providerId="ADAL" clId="{7155BCC6-C9C4-BD4B-928A-FF0D9CAA0619}" dt="2021-02-20T22:29:47.564" v="2595" actId="26606"/>
          <ac:picMkLst>
            <pc:docMk/>
            <pc:sldMk cId="2707043290" sldId="270"/>
            <ac:picMk id="12" creationId="{7BB94C57-FDF3-45A3-9D1F-904523D795D4}"/>
          </ac:picMkLst>
        </pc:picChg>
        <pc:picChg chg="add del">
          <ac:chgData name="Brendan Ellitot Parker (1802865)" userId="00940490-8464-410c-8d64-cdb8983fd45b" providerId="ADAL" clId="{7155BCC6-C9C4-BD4B-928A-FF0D9CAA0619}" dt="2021-02-20T22:29:47.564" v="2595" actId="26606"/>
          <ac:picMkLst>
            <pc:docMk/>
            <pc:sldMk cId="2707043290" sldId="270"/>
            <ac:picMk id="14" creationId="{6AEBDF1A-221A-4497-BBA9-57A70D161510}"/>
          </ac:picMkLst>
        </pc:picChg>
        <pc:picChg chg="add">
          <ac:chgData name="Brendan Ellitot Parker (1802865)" userId="00940490-8464-410c-8d64-cdb8983fd45b" providerId="ADAL" clId="{7155BCC6-C9C4-BD4B-928A-FF0D9CAA0619}" dt="2021-02-20T22:29:47.564" v="2595" actId="26606"/>
          <ac:picMkLst>
            <pc:docMk/>
            <pc:sldMk cId="2707043290" sldId="270"/>
            <ac:picMk id="21" creationId="{00E374F5-52B2-4260-8B1C-54237931F069}"/>
          </ac:picMkLst>
        </pc:picChg>
      </pc:sldChg>
      <pc:sldChg chg="delSp modSp new ord modNotesTx">
        <pc:chgData name="Brendan Ellitot Parker (1802865)" userId="00940490-8464-410c-8d64-cdb8983fd45b" providerId="ADAL" clId="{7155BCC6-C9C4-BD4B-928A-FF0D9CAA0619}" dt="2021-02-26T18:37:03.692" v="6544" actId="1076"/>
        <pc:sldMkLst>
          <pc:docMk/>
          <pc:sldMk cId="4049839073" sldId="271"/>
        </pc:sldMkLst>
        <pc:spChg chg="mod">
          <ac:chgData name="Brendan Ellitot Parker (1802865)" userId="00940490-8464-410c-8d64-cdb8983fd45b" providerId="ADAL" clId="{7155BCC6-C9C4-BD4B-928A-FF0D9CAA0619}" dt="2021-02-23T11:20:37.058" v="3224" actId="22"/>
          <ac:spMkLst>
            <pc:docMk/>
            <pc:sldMk cId="4049839073" sldId="271"/>
            <ac:spMk id="2" creationId="{B5D41440-BA7B-ED40-9E76-9823A45D1383}"/>
          </ac:spMkLst>
        </pc:spChg>
        <pc:spChg chg="mod">
          <ac:chgData name="Brendan Ellitot Parker (1802865)" userId="00940490-8464-410c-8d64-cdb8983fd45b" providerId="ADAL" clId="{7155BCC6-C9C4-BD4B-928A-FF0D9CAA0619}" dt="2021-02-23T11:23:49.517" v="3243" actId="1076"/>
          <ac:spMkLst>
            <pc:docMk/>
            <pc:sldMk cId="4049839073" sldId="271"/>
            <ac:spMk id="3" creationId="{56BEE39E-049D-3A4C-9EEC-0C6E46031CDD}"/>
          </ac:spMkLst>
        </pc:spChg>
        <pc:spChg chg="del">
          <ac:chgData name="Brendan Ellitot Parker (1802865)" userId="00940490-8464-410c-8d64-cdb8983fd45b" providerId="ADAL" clId="{7155BCC6-C9C4-BD4B-928A-FF0D9CAA0619}" dt="2021-02-23T11:23:41.619" v="3241" actId="21"/>
          <ac:spMkLst>
            <pc:docMk/>
            <pc:sldMk cId="4049839073" sldId="271"/>
            <ac:spMk id="4" creationId="{058F2442-8CF1-DA47-AC43-919A021D770C}"/>
          </ac:spMkLst>
        </pc:spChg>
        <pc:picChg chg="mod">
          <ac:chgData name="Brendan Ellitot Parker (1802865)" userId="00940490-8464-410c-8d64-cdb8983fd45b" providerId="ADAL" clId="{7155BCC6-C9C4-BD4B-928A-FF0D9CAA0619}" dt="2021-02-26T18:37:03.692" v="6544" actId="1076"/>
          <ac:picMkLst>
            <pc:docMk/>
            <pc:sldMk cId="4049839073" sldId="271"/>
            <ac:picMk id="4" creationId="{7CE11000-68C6-5A4E-B4F2-CFC4C6E6136B}"/>
          </ac:picMkLst>
        </pc:picChg>
      </pc:sldChg>
      <pc:sldChg chg="addSp modSp new mod modClrScheme chgLayout modNotesTx">
        <pc:chgData name="Brendan Ellitot Parker (1802865)" userId="00940490-8464-410c-8d64-cdb8983fd45b" providerId="ADAL" clId="{7155BCC6-C9C4-BD4B-928A-FF0D9CAA0619}" dt="2021-02-21T22:21:46.273" v="2599" actId="12"/>
        <pc:sldMkLst>
          <pc:docMk/>
          <pc:sldMk cId="1156945356" sldId="272"/>
        </pc:sldMkLst>
        <pc:spChg chg="add mod">
          <ac:chgData name="Brendan Ellitot Parker (1802865)" userId="00940490-8464-410c-8d64-cdb8983fd45b" providerId="ADAL" clId="{7155BCC6-C9C4-BD4B-928A-FF0D9CAA0619}" dt="2021-02-21T22:20:46.028" v="2598" actId="22"/>
          <ac:spMkLst>
            <pc:docMk/>
            <pc:sldMk cId="1156945356" sldId="272"/>
            <ac:spMk id="2" creationId="{FCA1674E-CF17-2A41-AC47-AE9AD64BAE91}"/>
          </ac:spMkLst>
        </pc:spChg>
        <pc:spChg chg="add mod">
          <ac:chgData name="Brendan Ellitot Parker (1802865)" userId="00940490-8464-410c-8d64-cdb8983fd45b" providerId="ADAL" clId="{7155BCC6-C9C4-BD4B-928A-FF0D9CAA0619}" dt="2021-02-21T22:20:33.986" v="2597" actId="700"/>
          <ac:spMkLst>
            <pc:docMk/>
            <pc:sldMk cId="1156945356" sldId="272"/>
            <ac:spMk id="3" creationId="{EF2C57FA-3391-5E42-BD80-93DBE20F612F}"/>
          </ac:spMkLst>
        </pc:spChg>
        <pc:spChg chg="add mod">
          <ac:chgData name="Brendan Ellitot Parker (1802865)" userId="00940490-8464-410c-8d64-cdb8983fd45b" providerId="ADAL" clId="{7155BCC6-C9C4-BD4B-928A-FF0D9CAA0619}" dt="2021-02-21T22:20:33.986" v="2597" actId="700"/>
          <ac:spMkLst>
            <pc:docMk/>
            <pc:sldMk cId="1156945356" sldId="272"/>
            <ac:spMk id="4" creationId="{42701F1A-DEDF-894F-8388-7FBE872476C9}"/>
          </ac:spMkLst>
        </pc:spChg>
        <pc:spChg chg="add mod">
          <ac:chgData name="Brendan Ellitot Parker (1802865)" userId="00940490-8464-410c-8d64-cdb8983fd45b" providerId="ADAL" clId="{7155BCC6-C9C4-BD4B-928A-FF0D9CAA0619}" dt="2021-02-21T22:20:33.986" v="2597" actId="700"/>
          <ac:spMkLst>
            <pc:docMk/>
            <pc:sldMk cId="1156945356" sldId="272"/>
            <ac:spMk id="5" creationId="{BA34C737-30AA-EC4D-AA40-CB050A0B10B9}"/>
          </ac:spMkLst>
        </pc:spChg>
        <pc:spChg chg="add mod">
          <ac:chgData name="Brendan Ellitot Parker (1802865)" userId="00940490-8464-410c-8d64-cdb8983fd45b" providerId="ADAL" clId="{7155BCC6-C9C4-BD4B-928A-FF0D9CAA0619}" dt="2021-02-21T22:20:33.986" v="2597" actId="700"/>
          <ac:spMkLst>
            <pc:docMk/>
            <pc:sldMk cId="1156945356" sldId="272"/>
            <ac:spMk id="6" creationId="{C410ECE4-E5CB-0A4E-AF58-048F224A5C0D}"/>
          </ac:spMkLst>
        </pc:spChg>
      </pc:sldChg>
      <pc:sldChg chg="add del">
        <pc:chgData name="Brendan Ellitot Parker (1802865)" userId="00940490-8464-410c-8d64-cdb8983fd45b" providerId="ADAL" clId="{7155BCC6-C9C4-BD4B-928A-FF0D9CAA0619}" dt="2021-02-20T22:25:29.413" v="2583" actId="22"/>
        <pc:sldMkLst>
          <pc:docMk/>
          <pc:sldMk cId="3026395870" sldId="272"/>
        </pc:sldMkLst>
      </pc:sldChg>
      <pc:sldChg chg="addSp delSp modSp ord modNotesTx">
        <pc:chgData name="Brendan Ellitot Parker (1802865)" userId="00940490-8464-410c-8d64-cdb8983fd45b" providerId="ADAL" clId="{7155BCC6-C9C4-BD4B-928A-FF0D9CAA0619}" dt="2021-02-26T18:44:02.613" v="6562" actId="14100"/>
        <pc:sldMkLst>
          <pc:docMk/>
          <pc:sldMk cId="719363504" sldId="273"/>
        </pc:sldMkLst>
        <pc:spChg chg="mod">
          <ac:chgData name="Brendan Ellitot Parker (1802865)" userId="00940490-8464-410c-8d64-cdb8983fd45b" providerId="ADAL" clId="{7155BCC6-C9C4-BD4B-928A-FF0D9CAA0619}" dt="2021-02-26T18:44:02.613" v="6562" actId="14100"/>
          <ac:spMkLst>
            <pc:docMk/>
            <pc:sldMk cId="719363504" sldId="273"/>
            <ac:spMk id="2" creationId="{E24BBEB0-7F7D-0348-9A29-D600DC21754E}"/>
          </ac:spMkLst>
        </pc:spChg>
        <pc:spChg chg="add del mod">
          <ac:chgData name="Brendan Ellitot Parker (1802865)" userId="00940490-8464-410c-8d64-cdb8983fd45b" providerId="ADAL" clId="{7155BCC6-C9C4-BD4B-928A-FF0D9CAA0619}" dt="2021-02-26T18:43:55.101" v="6561" actId="27636"/>
          <ac:spMkLst>
            <pc:docMk/>
            <pc:sldMk cId="719363504" sldId="273"/>
            <ac:spMk id="3" creationId="{3EE83062-8F19-1C43-91FA-0B771DD1ADD9}"/>
          </ac:spMkLst>
        </pc:spChg>
        <pc:spChg chg="add del">
          <ac:chgData name="Brendan Ellitot Parker (1802865)" userId="00940490-8464-410c-8d64-cdb8983fd45b" providerId="ADAL" clId="{7155BCC6-C9C4-BD4B-928A-FF0D9CAA0619}" dt="2021-02-26T18:42:56.006" v="6549" actId="22"/>
          <ac:spMkLst>
            <pc:docMk/>
            <pc:sldMk cId="719363504" sldId="273"/>
            <ac:spMk id="4" creationId="{9523A8AF-D66B-3741-8920-2D6EBD3A6FBC}"/>
          </ac:spMkLst>
        </pc:spChg>
        <pc:spChg chg="add del">
          <ac:chgData name="Brendan Ellitot Parker (1802865)" userId="00940490-8464-410c-8d64-cdb8983fd45b" providerId="ADAL" clId="{7155BCC6-C9C4-BD4B-928A-FF0D9CAA0619}" dt="2021-02-23T13:39:12.821" v="3844" actId="22"/>
          <ac:spMkLst>
            <pc:docMk/>
            <pc:sldMk cId="719363504" sldId="273"/>
            <ac:spMk id="5" creationId="{24418267-E51F-9146-82D7-E446F61606C4}"/>
          </ac:spMkLst>
        </pc:spChg>
        <pc:spChg chg="add del mod">
          <ac:chgData name="Brendan Ellitot Parker (1802865)" userId="00940490-8464-410c-8d64-cdb8983fd45b" providerId="ADAL" clId="{7155BCC6-C9C4-BD4B-928A-FF0D9CAA0619}" dt="2021-02-22T11:53:11.498" v="2781" actId="22"/>
          <ac:spMkLst>
            <pc:docMk/>
            <pc:sldMk cId="719363504" sldId="273"/>
            <ac:spMk id="5" creationId="{542CD9AC-17CA-3D48-9A22-41C654E78F61}"/>
          </ac:spMkLst>
        </pc:spChg>
        <pc:picChg chg="mod">
          <ac:chgData name="Brendan Ellitot Parker (1802865)" userId="00940490-8464-410c-8d64-cdb8983fd45b" providerId="ADAL" clId="{7155BCC6-C9C4-BD4B-928A-FF0D9CAA0619}" dt="2021-02-26T18:42:46.036" v="6545" actId="1076"/>
          <ac:picMkLst>
            <pc:docMk/>
            <pc:sldMk cId="719363504" sldId="273"/>
            <ac:picMk id="5" creationId="{966E2E2D-DD78-0148-A6B9-37F19C1A5D16}"/>
          </ac:picMkLst>
        </pc:picChg>
      </pc:sldChg>
      <pc:sldChg chg="addSp delSp modSp new mod setBg modClrScheme chgLayout modNotesTx">
        <pc:chgData name="Brendan Ellitot Parker (1802865)" userId="00940490-8464-410c-8d64-cdb8983fd45b" providerId="ADAL" clId="{7155BCC6-C9C4-BD4B-928A-FF0D9CAA0619}" dt="2021-02-23T11:00:48.516" v="3053" actId="20577"/>
        <pc:sldMkLst>
          <pc:docMk/>
          <pc:sldMk cId="1573402917" sldId="274"/>
        </pc:sldMkLst>
        <pc:spChg chg="add mod">
          <ac:chgData name="Brendan Ellitot Parker (1802865)" userId="00940490-8464-410c-8d64-cdb8983fd45b" providerId="ADAL" clId="{7155BCC6-C9C4-BD4B-928A-FF0D9CAA0619}" dt="2021-02-22T12:05:13.544" v="2894" actId="26606"/>
          <ac:spMkLst>
            <pc:docMk/>
            <pc:sldMk cId="1573402917" sldId="274"/>
            <ac:spMk id="2" creationId="{C5B55FF0-80C6-5247-BC38-17881194D9AD}"/>
          </ac:spMkLst>
        </pc:spChg>
        <pc:spChg chg="add mod">
          <ac:chgData name="Brendan Ellitot Parker (1802865)" userId="00940490-8464-410c-8d64-cdb8983fd45b" providerId="ADAL" clId="{7155BCC6-C9C4-BD4B-928A-FF0D9CAA0619}" dt="2021-02-22T12:05:13.544" v="2894" actId="26606"/>
          <ac:spMkLst>
            <pc:docMk/>
            <pc:sldMk cId="1573402917" sldId="274"/>
            <ac:spMk id="3" creationId="{1F0AF6D2-FEEF-5C43-9C4F-FD54D7D88201}"/>
          </ac:spMkLst>
        </pc:spChg>
        <pc:spChg chg="add del mod">
          <ac:chgData name="Brendan Ellitot Parker (1802865)" userId="00940490-8464-410c-8d64-cdb8983fd45b" providerId="ADAL" clId="{7155BCC6-C9C4-BD4B-928A-FF0D9CAA0619}" dt="2021-02-22T12:03:58.976" v="2884" actId="931"/>
          <ac:spMkLst>
            <pc:docMk/>
            <pc:sldMk cId="1573402917" sldId="274"/>
            <ac:spMk id="4" creationId="{7EB684BB-373F-E644-8E34-4419BA368ACC}"/>
          </ac:spMkLst>
        </pc:spChg>
        <pc:spChg chg="add del">
          <ac:chgData name="Brendan Ellitot Parker (1802865)" userId="00940490-8464-410c-8d64-cdb8983fd45b" providerId="ADAL" clId="{7155BCC6-C9C4-BD4B-928A-FF0D9CAA0619}" dt="2021-02-22T12:05:13.544" v="2894" actId="26606"/>
          <ac:spMkLst>
            <pc:docMk/>
            <pc:sldMk cId="1573402917" sldId="274"/>
            <ac:spMk id="14" creationId="{4D4DD4CF-9732-4771-98FE-77886DC915F2}"/>
          </ac:spMkLst>
        </pc:spChg>
        <pc:spChg chg="add del">
          <ac:chgData name="Brendan Ellitot Parker (1802865)" userId="00940490-8464-410c-8d64-cdb8983fd45b" providerId="ADAL" clId="{7155BCC6-C9C4-BD4B-928A-FF0D9CAA0619}" dt="2021-02-22T12:05:13.544" v="2894" actId="26606"/>
          <ac:spMkLst>
            <pc:docMk/>
            <pc:sldMk cId="1573402917" sldId="274"/>
            <ac:spMk id="18" creationId="{A2861A9C-C970-4FFE-B67C-222B6F573287}"/>
          </ac:spMkLst>
        </pc:spChg>
        <pc:picChg chg="add mod ord modCrop">
          <ac:chgData name="Brendan Ellitot Parker (1802865)" userId="00940490-8464-410c-8d64-cdb8983fd45b" providerId="ADAL" clId="{7155BCC6-C9C4-BD4B-928A-FF0D9CAA0619}" dt="2021-02-22T12:17:50.789" v="2990" actId="1076"/>
          <ac:picMkLst>
            <pc:docMk/>
            <pc:sldMk cId="1573402917" sldId="274"/>
            <ac:picMk id="5" creationId="{7D4A48CC-9706-1249-ADCC-80245403F3D8}"/>
          </ac:picMkLst>
        </pc:picChg>
        <pc:picChg chg="add del">
          <ac:chgData name="Brendan Ellitot Parker (1802865)" userId="00940490-8464-410c-8d64-cdb8983fd45b" providerId="ADAL" clId="{7155BCC6-C9C4-BD4B-928A-FF0D9CAA0619}" dt="2021-02-22T12:05:13.544" v="2894" actId="26606"/>
          <ac:picMkLst>
            <pc:docMk/>
            <pc:sldMk cId="1573402917" sldId="274"/>
            <ac:picMk id="10" creationId="{22790EC5-ACA7-4536-8066-B60199F3C6DF}"/>
          </ac:picMkLst>
        </pc:picChg>
        <pc:picChg chg="add del">
          <ac:chgData name="Brendan Ellitot Parker (1802865)" userId="00940490-8464-410c-8d64-cdb8983fd45b" providerId="ADAL" clId="{7155BCC6-C9C4-BD4B-928A-FF0D9CAA0619}" dt="2021-02-22T12:05:13.544" v="2894" actId="26606"/>
          <ac:picMkLst>
            <pc:docMk/>
            <pc:sldMk cId="1573402917" sldId="274"/>
            <ac:picMk id="12" creationId="{5F86BEAF-FD24-4827-AD37-6785EBC9C2A8}"/>
          </ac:picMkLst>
        </pc:picChg>
        <pc:picChg chg="add del">
          <ac:chgData name="Brendan Ellitot Parker (1802865)" userId="00940490-8464-410c-8d64-cdb8983fd45b" providerId="ADAL" clId="{7155BCC6-C9C4-BD4B-928A-FF0D9CAA0619}" dt="2021-02-22T12:05:13.544" v="2894" actId="26606"/>
          <ac:picMkLst>
            <pc:docMk/>
            <pc:sldMk cId="1573402917" sldId="274"/>
            <ac:picMk id="16" creationId="{0917E639-5738-4605-929E-1222198314AD}"/>
          </ac:picMkLst>
        </pc:picChg>
        <pc:picChg chg="add del">
          <ac:chgData name="Brendan Ellitot Parker (1802865)" userId="00940490-8464-410c-8d64-cdb8983fd45b" providerId="ADAL" clId="{7155BCC6-C9C4-BD4B-928A-FF0D9CAA0619}" dt="2021-02-22T12:05:13.544" v="2894" actId="26606"/>
          <ac:picMkLst>
            <pc:docMk/>
            <pc:sldMk cId="1573402917" sldId="274"/>
            <ac:picMk id="20" creationId="{D2FDF82E-EBD8-4EC5-AD10-CD9E70EE85CF}"/>
          </ac:picMkLst>
        </pc:picChg>
      </pc:sldChg>
      <pc:sldChg chg="add del">
        <pc:chgData name="Brendan Ellitot Parker (1802865)" userId="00940490-8464-410c-8d64-cdb8983fd45b" providerId="ADAL" clId="{7155BCC6-C9C4-BD4B-928A-FF0D9CAA0619}" dt="2021-02-22T11:41:24.952" v="2639" actId="22"/>
        <pc:sldMkLst>
          <pc:docMk/>
          <pc:sldMk cId="2513967158" sldId="274"/>
        </pc:sldMkLst>
      </pc:sldChg>
      <pc:sldChg chg="add del">
        <pc:chgData name="Brendan Ellitot Parker (1802865)" userId="00940490-8464-410c-8d64-cdb8983fd45b" providerId="ADAL" clId="{7155BCC6-C9C4-BD4B-928A-FF0D9CAA0619}" dt="2021-02-23T11:19:45.376" v="3220" actId="22"/>
        <pc:sldMkLst>
          <pc:docMk/>
          <pc:sldMk cId="1198731118" sldId="275"/>
        </pc:sldMkLst>
      </pc:sldChg>
      <pc:sldChg chg="add del">
        <pc:chgData name="Brendan Ellitot Parker (1802865)" userId="00940490-8464-410c-8d64-cdb8983fd45b" providerId="ADAL" clId="{7155BCC6-C9C4-BD4B-928A-FF0D9CAA0619}" dt="2021-02-22T11:48:34.538" v="2777" actId="22"/>
        <pc:sldMkLst>
          <pc:docMk/>
          <pc:sldMk cId="1809901191" sldId="275"/>
        </pc:sldMkLst>
      </pc:sldChg>
      <pc:sldChg chg="addSp delSp modSp new ord modNotesTx">
        <pc:chgData name="Brendan Ellitot Parker (1802865)" userId="00940490-8464-410c-8d64-cdb8983fd45b" providerId="ADAL" clId="{7155BCC6-C9C4-BD4B-928A-FF0D9CAA0619}" dt="2021-02-26T18:30:21.086" v="6073" actId="20577"/>
        <pc:sldMkLst>
          <pc:docMk/>
          <pc:sldMk cId="2590093084" sldId="275"/>
        </pc:sldMkLst>
        <pc:spChg chg="mod">
          <ac:chgData name="Brendan Ellitot Parker (1802865)" userId="00940490-8464-410c-8d64-cdb8983fd45b" providerId="ADAL" clId="{7155BCC6-C9C4-BD4B-928A-FF0D9CAA0619}" dt="2021-02-23T13:27:32.537" v="3710" actId="20577"/>
          <ac:spMkLst>
            <pc:docMk/>
            <pc:sldMk cId="2590093084" sldId="275"/>
            <ac:spMk id="2" creationId="{71122F91-0B84-2C49-AC35-2785A38AA37F}"/>
          </ac:spMkLst>
        </pc:spChg>
        <pc:spChg chg="add del mod">
          <ac:chgData name="Brendan Ellitot Parker (1802865)" userId="00940490-8464-410c-8d64-cdb8983fd45b" providerId="ADAL" clId="{7155BCC6-C9C4-BD4B-928A-FF0D9CAA0619}" dt="2021-02-26T18:30:21.086" v="6073" actId="20577"/>
          <ac:spMkLst>
            <pc:docMk/>
            <pc:sldMk cId="2590093084" sldId="275"/>
            <ac:spMk id="3" creationId="{096FDC3D-DDA4-A941-85D7-CCF4D51E7484}"/>
          </ac:spMkLst>
        </pc:spChg>
        <pc:spChg chg="add del">
          <ac:chgData name="Brendan Ellitot Parker (1802865)" userId="00940490-8464-410c-8d64-cdb8983fd45b" providerId="ADAL" clId="{7155BCC6-C9C4-BD4B-928A-FF0D9CAA0619}" dt="2021-02-26T11:45:02.674" v="5198" actId="22"/>
          <ac:spMkLst>
            <pc:docMk/>
            <pc:sldMk cId="2590093084" sldId="275"/>
            <ac:spMk id="5" creationId="{12DF904F-82FC-6347-AED6-DA094BB0AB92}"/>
          </ac:spMkLst>
        </pc:spChg>
        <pc:spChg chg="add del mod">
          <ac:chgData name="Brendan Ellitot Parker (1802865)" userId="00940490-8464-410c-8d64-cdb8983fd45b" providerId="ADAL" clId="{7155BCC6-C9C4-BD4B-928A-FF0D9CAA0619}" dt="2021-02-23T12:27:17.923" v="3512" actId="22"/>
          <ac:spMkLst>
            <pc:docMk/>
            <pc:sldMk cId="2590093084" sldId="275"/>
            <ac:spMk id="5" creationId="{B3D76C8A-2077-9D45-BB06-08E03349D3AD}"/>
          </ac:spMkLst>
        </pc:spChg>
        <pc:spChg chg="add del">
          <ac:chgData name="Brendan Ellitot Parker (1802865)" userId="00940490-8464-410c-8d64-cdb8983fd45b" providerId="ADAL" clId="{7155BCC6-C9C4-BD4B-928A-FF0D9CAA0619}" dt="2021-02-23T12:27:26.218" v="3514" actId="22"/>
          <ac:spMkLst>
            <pc:docMk/>
            <pc:sldMk cId="2590093084" sldId="275"/>
            <ac:spMk id="7" creationId="{78838C53-A4E8-D148-92E6-27F05F1A9A44}"/>
          </ac:spMkLst>
        </pc:spChg>
      </pc:sldChg>
      <pc:sldChg chg="delSp modSp new modNotesTx">
        <pc:chgData name="Brendan Ellitot Parker (1802865)" userId="00940490-8464-410c-8d64-cdb8983fd45b" providerId="ADAL" clId="{7155BCC6-C9C4-BD4B-928A-FF0D9CAA0619}" dt="2021-02-27T19:35:13.510" v="7472" actId="22"/>
        <pc:sldMkLst>
          <pc:docMk/>
          <pc:sldMk cId="995882470" sldId="276"/>
        </pc:sldMkLst>
        <pc:spChg chg="mod">
          <ac:chgData name="Brendan Ellitot Parker (1802865)" userId="00940490-8464-410c-8d64-cdb8983fd45b" providerId="ADAL" clId="{7155BCC6-C9C4-BD4B-928A-FF0D9CAA0619}" dt="2021-02-26T13:27:12.355" v="6001" actId="20577"/>
          <ac:spMkLst>
            <pc:docMk/>
            <pc:sldMk cId="995882470" sldId="276"/>
            <ac:spMk id="2" creationId="{40D1BC45-2E63-AB42-895D-E521DC3969FA}"/>
          </ac:spMkLst>
        </pc:spChg>
        <pc:spChg chg="del">
          <ac:chgData name="Brendan Ellitot Parker (1802865)" userId="00940490-8464-410c-8d64-cdb8983fd45b" providerId="ADAL" clId="{7155BCC6-C9C4-BD4B-928A-FF0D9CAA0619}" dt="2021-02-27T10:58:12.576" v="7346" actId="21"/>
          <ac:spMkLst>
            <pc:docMk/>
            <pc:sldMk cId="995882470" sldId="276"/>
            <ac:spMk id="4" creationId="{53491488-699C-0C46-83B7-AA0456EF5E0B}"/>
          </ac:spMkLst>
        </pc:spChg>
      </pc:sldChg>
      <pc:sldChg chg="addSp delSp modSp new">
        <pc:chgData name="Brendan Ellitot Parker (1802865)" userId="00940490-8464-410c-8d64-cdb8983fd45b" providerId="ADAL" clId="{7155BCC6-C9C4-BD4B-928A-FF0D9CAA0619}" dt="2021-02-23T13:46:09.105" v="3930" actId="22"/>
        <pc:sldMkLst>
          <pc:docMk/>
          <pc:sldMk cId="4196451838" sldId="276"/>
        </pc:sldMkLst>
        <pc:spChg chg="mod">
          <ac:chgData name="Brendan Ellitot Parker (1802865)" userId="00940490-8464-410c-8d64-cdb8983fd45b" providerId="ADAL" clId="{7155BCC6-C9C4-BD4B-928A-FF0D9CAA0619}" dt="2021-02-23T13:45:34.239" v="3926" actId="20577"/>
          <ac:spMkLst>
            <pc:docMk/>
            <pc:sldMk cId="4196451838" sldId="276"/>
            <ac:spMk id="2" creationId="{59DA24A2-D124-6742-B80E-C0A9FC0D89E5}"/>
          </ac:spMkLst>
        </pc:spChg>
        <pc:spChg chg="mod">
          <ac:chgData name="Brendan Ellitot Parker (1802865)" userId="00940490-8464-410c-8d64-cdb8983fd45b" providerId="ADAL" clId="{7155BCC6-C9C4-BD4B-928A-FF0D9CAA0619}" dt="2021-02-23T13:46:09.105" v="3930" actId="22"/>
          <ac:spMkLst>
            <pc:docMk/>
            <pc:sldMk cId="4196451838" sldId="276"/>
            <ac:spMk id="3" creationId="{F1AC27BE-FE2B-0942-930A-A92D16C8C976}"/>
          </ac:spMkLst>
        </pc:spChg>
        <pc:spChg chg="add del">
          <ac:chgData name="Brendan Ellitot Parker (1802865)" userId="00940490-8464-410c-8d64-cdb8983fd45b" providerId="ADAL" clId="{7155BCC6-C9C4-BD4B-928A-FF0D9CAA0619}" dt="2021-02-23T13:45:02.395" v="3877" actId="22"/>
          <ac:spMkLst>
            <pc:docMk/>
            <pc:sldMk cId="4196451838" sldId="276"/>
            <ac:spMk id="5" creationId="{2DFD4043-41BA-0147-8AF1-24DD209F0C01}"/>
          </ac:spMkLst>
        </pc:spChg>
      </pc:sldChg>
      <pc:sldChg chg="add del">
        <pc:chgData name="Brendan Ellitot Parker (1802865)" userId="00940490-8464-410c-8d64-cdb8983fd45b" providerId="ADAL" clId="{7155BCC6-C9C4-BD4B-928A-FF0D9CAA0619}" dt="2021-02-23T13:46:08.778" v="3929" actId="22"/>
        <pc:sldMkLst>
          <pc:docMk/>
          <pc:sldMk cId="2401465437" sldId="2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9F9B51-BFE5-0C41-A978-812353C55BD6}" type="datetimeFigureOut">
              <a:rPr lang="en-US" smtClean="0"/>
              <a:t>3/1/2021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D23203-DA0C-F041-B513-037CA1F4D1F3}" type="slidenum">
              <a:rPr lang="en-US" smtClean="0"/>
              <a:t>‹#›</a:t>
            </a:fld>
            <a:endParaRPr lang="en-US"/>
          </a:p>
        </p:txBody>
      </p:sp>
    </p:spTree>
    <p:extLst>
      <p:ext uri="{BB962C8B-B14F-4D97-AF65-F5344CB8AC3E}">
        <p14:creationId xmlns:p14="http://schemas.microsoft.com/office/powerpoint/2010/main" val="2151854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amazon.co.uk/Peer-Accommodation-Networks-Examination/dp/1911396528" TargetMode="External" /><Relationship Id="rId7" Type="http://schemas.openxmlformats.org/officeDocument/2006/relationships/hyperlink" Target="https://dx.doi.org/10.23912/9781911396512&#8211;3600" TargetMode="External" /><Relationship Id="rId2" Type="http://schemas.openxmlformats.org/officeDocument/2006/relationships/slide" Target="../slides/slide17.xml" /><Relationship Id="rId1" Type="http://schemas.openxmlformats.org/officeDocument/2006/relationships/notesMaster" Target="../notesMasters/notesMaster1.xml" /><Relationship Id="rId6" Type="http://schemas.openxmlformats.org/officeDocument/2006/relationships/hyperlink" Target="https://library.oapen.org/bitstream/id/8c26ef66-8bbd-4aa2-ad44-e0e47d3bcc9e/640674.pdf" TargetMode="External" /><Relationship Id="rId5" Type="http://schemas.openxmlformats.org/officeDocument/2006/relationships/hyperlink" Target="https://www.google.com/search?q=SHARING+ONLINE+ECONOMICS&amp;safe=strict&amp;rlz=1CAVHDQ_enGB901&amp;sxsrf=ALeKk01RVgWNDytJHcJaLD6JSkGQZOLLQw:1614346658984&amp;source=lnms&amp;tbm=isch&amp;sa=X&amp;ved=2ahUKEwiMoZz51YfvAhVOilwKHZQO" TargetMode="External" /><Relationship Id="rId4" Type="http://schemas.openxmlformats.org/officeDocument/2006/relationships/hyperlink" Target="https://www.airbnb.co.uk/help/article/2503/what-is-airbnb-and-how-does-it-work"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This is assignment one for Roisin Mullins, I am your Host Brendan Parker, I am here to discuss some of the topics, themes and relevance of Peer to peer Accomodation Networks from the book ‘Peer-To-Peer Accomodation networks: Pushing the Boundaries. </a:t>
            </a:r>
            <a:endParaRPr lang="en-US" dirty="0"/>
          </a:p>
        </p:txBody>
      </p:sp>
      <p:sp>
        <p:nvSpPr>
          <p:cNvPr id="4" name="Slide Number Placeholder 3"/>
          <p:cNvSpPr>
            <a:spLocks noGrp="1"/>
          </p:cNvSpPr>
          <p:nvPr>
            <p:ph type="sldNum" sz="quarter" idx="5"/>
          </p:nvPr>
        </p:nvSpPr>
        <p:spPr/>
        <p:txBody>
          <a:bodyPr/>
          <a:lstStyle/>
          <a:p>
            <a:fld id="{61D23203-DA0C-F041-B513-037CA1F4D1F3}" type="slidenum">
              <a:rPr lang="en-US" smtClean="0"/>
              <a:t>1</a:t>
            </a:fld>
            <a:endParaRPr lang="en-US"/>
          </a:p>
        </p:txBody>
      </p:sp>
    </p:spTree>
    <p:extLst>
      <p:ext uri="{BB962C8B-B14F-4D97-AF65-F5344CB8AC3E}">
        <p14:creationId xmlns:p14="http://schemas.microsoft.com/office/powerpoint/2010/main" val="2044423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Hi, I am Brendan Parker I am the host for this paper. </a:t>
            </a:r>
          </a:p>
          <a:p>
            <a:r>
              <a:rPr lang="en-US"/>
              <a:t>A study from Sara </a:t>
            </a:r>
            <a:r>
              <a:rPr lang="en-US" err="1"/>
              <a:t>Dolnicar</a:t>
            </a:r>
            <a:r>
              <a:rPr lang="en-US"/>
              <a:t> </a:t>
            </a:r>
            <a:r>
              <a:rPr lang="en-GB"/>
              <a:t>and other study topics in the book known as </a:t>
            </a:r>
            <a:r>
              <a:rPr lang="en-US"/>
              <a:t>PEER-TO-PEER ACCOMMODATION NETWORKS, in this assignment we will discuss some subjects from the book. From sections 1-13. </a:t>
            </a:r>
          </a:p>
          <a:p>
            <a:r>
              <a:rPr lang="en-GB"/>
              <a:t>Peer-to-peer accommodation networks have  established </a:t>
            </a:r>
            <a:r>
              <a:rPr lang="en-US"/>
              <a:t>and increase in the </a:t>
            </a:r>
            <a:r>
              <a:rPr lang="en-GB"/>
              <a:t>accommodation sector</a:t>
            </a:r>
            <a:r>
              <a:rPr lang="en-US"/>
              <a:t>.</a:t>
            </a:r>
            <a:r>
              <a:rPr lang="en-GB"/>
              <a:t> dramatically </a:t>
            </a:r>
            <a:r>
              <a:rPr lang="en-US"/>
              <a:t>changing </a:t>
            </a:r>
            <a:r>
              <a:rPr lang="en-GB"/>
              <a:t>the variety of accommodation options available to people around the world. </a:t>
            </a:r>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2</a:t>
            </a:fld>
            <a:endParaRPr lang="en-US"/>
          </a:p>
        </p:txBody>
      </p:sp>
    </p:spTree>
    <p:extLst>
      <p:ext uri="{BB962C8B-B14F-4D97-AF65-F5344CB8AC3E}">
        <p14:creationId xmlns:p14="http://schemas.microsoft.com/office/powerpoint/2010/main" val="1268618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Sara </a:t>
            </a:r>
            <a:r>
              <a:rPr lang="en-US"/>
              <a:t>is a part author of the book Peer-TO-Peer accommodation networks she </a:t>
            </a:r>
            <a:r>
              <a:rPr lang="en-GB"/>
              <a:t>wrote part of the paper about her life and subjects that she was passionate about, Sara is a married with two children and has an interest for tourism Accomodation and providers. </a:t>
            </a:r>
          </a:p>
          <a:p>
            <a:endParaRPr lang="en-GB"/>
          </a:p>
          <a:p>
            <a:r>
              <a:rPr lang="en-GB"/>
              <a:t>Quote taken out of the book that supports exactly what she is interested “Through my personal fascination with renting out our beach shack using both conventional booking sites and peer-to-peer accommodation networks, I developed a research interest in the topic. Every additional good and bad experience became scientifically interesting”</a:t>
            </a:r>
            <a:r>
              <a:rPr lang="en-US"/>
              <a:t> Sara’s tourism research claims that she can change the world. She later goes on to explain her methods of calculating the GDP and tourism tourists in social and economical benefits. </a:t>
            </a:r>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3</a:t>
            </a:fld>
            <a:endParaRPr lang="en-US"/>
          </a:p>
        </p:txBody>
      </p:sp>
    </p:spTree>
    <p:extLst>
      <p:ext uri="{BB962C8B-B14F-4D97-AF65-F5344CB8AC3E}">
        <p14:creationId xmlns:p14="http://schemas.microsoft.com/office/powerpoint/2010/main" val="3331924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Sharing</a:t>
            </a:r>
            <a:r>
              <a:rPr lang="en-GB" dirty="0"/>
              <a:t> </a:t>
            </a:r>
            <a:r>
              <a:rPr lang="en-US" dirty="0"/>
              <a:t>economy is defined as an economic system in which assets and services are shared between private individuals. It's used as an umbrella term for many different services, apps, and products.</a:t>
            </a:r>
          </a:p>
        </p:txBody>
      </p:sp>
      <p:sp>
        <p:nvSpPr>
          <p:cNvPr id="4" name="Slide Number Placeholder 3"/>
          <p:cNvSpPr>
            <a:spLocks noGrp="1"/>
          </p:cNvSpPr>
          <p:nvPr>
            <p:ph type="sldNum" sz="quarter" idx="5"/>
          </p:nvPr>
        </p:nvSpPr>
        <p:spPr/>
        <p:txBody>
          <a:bodyPr/>
          <a:lstStyle/>
          <a:p>
            <a:fld id="{61D23203-DA0C-F041-B513-037CA1F4D1F3}" type="slidenum">
              <a:rPr lang="en-US" smtClean="0"/>
              <a:t>4</a:t>
            </a:fld>
            <a:endParaRPr lang="en-US"/>
          </a:p>
        </p:txBody>
      </p:sp>
    </p:spTree>
    <p:extLst>
      <p:ext uri="{BB962C8B-B14F-4D97-AF65-F5344CB8AC3E}">
        <p14:creationId xmlns:p14="http://schemas.microsoft.com/office/powerpoint/2010/main" val="491809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sharing refers to business relationship masquerading as communal sharing. It might not be altogether requested atmosphere yet  it </a:t>
            </a:r>
            <a:r>
              <a:rPr lang="en-GB"/>
              <a:t>would benefit  all parties if there were a friendly environment in the market.</a:t>
            </a:r>
            <a:endParaRPr lang="en-US"/>
          </a:p>
          <a:p>
            <a:endParaRPr lang="en-GB"/>
          </a:p>
          <a:p>
            <a:endParaRPr lang="en-GB"/>
          </a:p>
          <a:p>
            <a:r>
              <a:rPr lang="en-US"/>
              <a:t>The sharing economy uses information technology to provide a resource to optimization information. This can be achieved by transferring goods and services that may otherwise have not been traded. It is an established trading model which makes use of  goods and services and gives priority to accessibility</a:t>
            </a:r>
            <a:r>
              <a:rPr lang="en-GB"/>
              <a:t>.</a:t>
            </a:r>
          </a:p>
          <a:p>
            <a:endParaRPr lang="en-GB"/>
          </a:p>
          <a:p>
            <a:r>
              <a:rPr lang="en-GB" b="0" i="0" u="none" strike="noStrike">
                <a:solidFill>
                  <a:srgbClr val="FFFFFF"/>
                </a:solidFill>
                <a:effectLst/>
                <a:latin typeface="-apple-system"/>
              </a:rPr>
              <a:t>The  concept of  a sharing economy is based on the main principle collaborative consumption and access to markets to promote a  sustainable society for everyone.</a:t>
            </a:r>
            <a:r>
              <a:rPr lang="en-US" b="0" i="0" u="none" strike="noStrike">
                <a:solidFill>
                  <a:srgbClr val="FFFFFF"/>
                </a:solidFill>
                <a:effectLst/>
                <a:latin typeface="-apple-system"/>
              </a:rPr>
              <a:t> (</a:t>
            </a:r>
            <a:r>
              <a:rPr lang="en-US" sz="1200"/>
              <a:t>Investopedia staff, Gordon scott 2020).</a:t>
            </a:r>
            <a:endParaRPr lang="en-GB"/>
          </a:p>
          <a:p>
            <a:endParaRPr lang="en-GB"/>
          </a:p>
          <a:p>
            <a:r>
              <a:rPr lang="en-GB"/>
              <a:t>P2P accommodation networks are associated with the sharing economy and multi-sided platforms. However, this does not mean that they are about equal peers sharing free access to </a:t>
            </a:r>
            <a:r>
              <a:rPr lang="en-GB" err="1"/>
              <a:t>underutilized</a:t>
            </a:r>
            <a:r>
              <a:rPr lang="en-GB"/>
              <a:t> space. Instead, the discussion of sharing economy definitions and characteristics illustrates that existing peer-to-peer accommodation networks and the relationships between the parties involved (facilitator, host, and guest)</a:t>
            </a:r>
            <a:endParaRPr lang="en-US"/>
          </a:p>
          <a:p>
            <a:endParaRPr lang="en-GB"/>
          </a:p>
          <a:p>
            <a:r>
              <a:rPr lang="en-US" sz="1200"/>
              <a:t>The Sharing Economy,</a:t>
            </a:r>
            <a:r>
              <a:rPr lang="en-GB" sz="1200"/>
              <a:t> </a:t>
            </a:r>
            <a:r>
              <a:rPr lang="en-US" sz="1200"/>
              <a:t>supports society and the environment by reducing resources. The Sharing Economy supports </a:t>
            </a:r>
            <a:r>
              <a:rPr lang="en-GB" sz="1200"/>
              <a:t>collaboratio</a:t>
            </a:r>
            <a:r>
              <a:rPr lang="en-US" sz="1200"/>
              <a:t>n, connectivity and sharing. </a:t>
            </a:r>
          </a:p>
          <a:p>
            <a:endParaRPr lang="en-GB"/>
          </a:p>
          <a:p>
            <a:r>
              <a:rPr lang="en-GB"/>
              <a:t>With powerful technology people use to stay in connected. From ordering transport, food or shelter with the touch of a button, the sharing economy provides flexibility for everyone.</a:t>
            </a:r>
            <a:r>
              <a:rPr lang="en-US"/>
              <a:t> the sharing economy, for simplicity – allows people to exchange tangible and intangible with one another at scale. These exchange relationships often undercut traditional retail or employment arrangements, generally by reducing transactional friction or looping middlemen out altogether.</a:t>
            </a:r>
            <a:endParaRPr lang="en-GB"/>
          </a:p>
          <a:p>
            <a:endParaRPr lang="en-US"/>
          </a:p>
          <a:p>
            <a:r>
              <a:rPr lang="en-GB"/>
              <a:t>The sharing economy emerged because people NEED IT or WANT IT. </a:t>
            </a:r>
          </a:p>
          <a:p>
            <a:endParaRPr lang="en-US"/>
          </a:p>
          <a:p>
            <a:r>
              <a:rPr lang="en-US"/>
              <a:t>T</a:t>
            </a:r>
            <a:r>
              <a:rPr lang="en-GB"/>
              <a:t>his affects how we live, work and values. </a:t>
            </a:r>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5</a:t>
            </a:fld>
            <a:endParaRPr lang="en-US"/>
          </a:p>
        </p:txBody>
      </p:sp>
    </p:spTree>
    <p:extLst>
      <p:ext uri="{BB962C8B-B14F-4D97-AF65-F5344CB8AC3E}">
        <p14:creationId xmlns:p14="http://schemas.microsoft.com/office/powerpoint/2010/main" val="34489826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Roboto"/>
              </a:rPr>
              <a:t>Online platforms have allowed society to connect more </a:t>
            </a:r>
            <a:r>
              <a:rPr lang="en-US" sz="1200" dirty="0">
                <a:latin typeface="Roboto"/>
              </a:rPr>
              <a:t>than ever before, allowing people to connect from all over the world. The peer to peer network </a:t>
            </a:r>
            <a:r>
              <a:rPr lang="en-US" sz="1200">
                <a:latin typeface="Roboto"/>
              </a:rPr>
              <a:t>is apart </a:t>
            </a:r>
            <a:r>
              <a:rPr lang="en-US" sz="1200" dirty="0">
                <a:latin typeface="Roboto"/>
              </a:rPr>
              <a:t>of the communicational networks that people have and especially </a:t>
            </a:r>
            <a:r>
              <a:rPr lang="en-GB" sz="1200" dirty="0">
                <a:latin typeface="Roboto"/>
              </a:rPr>
              <a:t>from a customer to business ratio. </a:t>
            </a:r>
            <a:r>
              <a:rPr lang="en-US" sz="1200" dirty="0">
                <a:latin typeface="Roboto"/>
              </a:rPr>
              <a:t>The internet has with out a doubt </a:t>
            </a:r>
            <a:r>
              <a:rPr lang="en-GB" sz="1200" dirty="0">
                <a:latin typeface="Roboto"/>
              </a:rPr>
              <a:t> boosted our economy system </a:t>
            </a:r>
            <a:r>
              <a:rPr lang="en-US" sz="1200" dirty="0">
                <a:latin typeface="Roboto"/>
              </a:rPr>
              <a:t>therefore</a:t>
            </a:r>
            <a:r>
              <a:rPr lang="en-GB" sz="1200" dirty="0">
                <a:latin typeface="Roboto"/>
              </a:rPr>
              <a:t> allow</a:t>
            </a:r>
            <a:r>
              <a:rPr lang="en-US" sz="1200">
                <a:latin typeface="Roboto"/>
              </a:rPr>
              <a:t>ing storage</a:t>
            </a:r>
            <a:r>
              <a:rPr lang="en-GB" sz="1200">
                <a:latin typeface="Roboto"/>
              </a:rPr>
              <a:t> </a:t>
            </a:r>
            <a:r>
              <a:rPr lang="en-GB" sz="1200" dirty="0">
                <a:latin typeface="Roboto"/>
              </a:rPr>
              <a:t>data to be generated for each individual </a:t>
            </a:r>
            <a:r>
              <a:rPr lang="en-US" sz="1200" dirty="0">
                <a:latin typeface="Roboto"/>
              </a:rPr>
              <a:t>over a </a:t>
            </a:r>
            <a:r>
              <a:rPr lang="en-US" sz="1200" dirty="0" err="1">
                <a:latin typeface="Roboto"/>
              </a:rPr>
              <a:t>perido</a:t>
            </a:r>
            <a:r>
              <a:rPr lang="en-US" sz="1200" dirty="0">
                <a:latin typeface="Roboto"/>
              </a:rPr>
              <a:t> of time this </a:t>
            </a:r>
            <a:r>
              <a:rPr lang="en-US" sz="1200">
                <a:latin typeface="Roboto"/>
              </a:rPr>
              <a:t>can improve market tactics </a:t>
            </a:r>
            <a:r>
              <a:rPr lang="en-US" sz="1200" dirty="0">
                <a:latin typeface="Roboto"/>
              </a:rPr>
              <a:t>for peoples </a:t>
            </a:r>
            <a:r>
              <a:rPr lang="en-GB" sz="1200" dirty="0">
                <a:latin typeface="Roboto"/>
              </a:rPr>
              <a:t> preferences and dislikes. Facebook, Instagram, Snapchat and Twitter all of these big corporations have market data that they review in order to provide what a customer may be searching for.  business model that organisations or individuals trade over the internet</a:t>
            </a:r>
            <a:endParaRPr lang="en-US" sz="1200" dirty="0">
              <a:latin typeface="Roboto"/>
            </a:endParaRPr>
          </a:p>
          <a:p>
            <a:endParaRPr lang="en-US" sz="1200" dirty="0">
              <a:latin typeface="Roboto"/>
            </a:endParaRPr>
          </a:p>
          <a:p>
            <a:r>
              <a:rPr lang="en-US" sz="1200" dirty="0"/>
              <a:t>the sharing economy is a economic model defined as a peer-to-peer (p2p) based activity of acquiring, providing, or sharing access to goods and services that is often facilitated by a community based on-line platform.</a:t>
            </a:r>
          </a:p>
          <a:p>
            <a:endParaRPr lang="en-US" sz="1200" dirty="0"/>
          </a:p>
          <a:p>
            <a:r>
              <a:rPr lang="en-US" sz="1200" dirty="0"/>
              <a:t>Sharing the economy would not be possible in today’s society </a:t>
            </a:r>
            <a:r>
              <a:rPr lang="en-US" sz="1200"/>
              <a:t>without </a:t>
            </a:r>
            <a:r>
              <a:rPr lang="en-GB" sz="1200"/>
              <a:t>technology</a:t>
            </a:r>
            <a:r>
              <a:rPr lang="en-US" sz="1200"/>
              <a:t>.</a:t>
            </a:r>
            <a:endParaRPr lang="en-GB" sz="1200"/>
          </a:p>
          <a:p>
            <a:endParaRPr lang="en-US" sz="1200" dirty="0"/>
          </a:p>
          <a:p>
            <a:endParaRPr lang="en-US" dirty="0"/>
          </a:p>
        </p:txBody>
      </p:sp>
      <p:sp>
        <p:nvSpPr>
          <p:cNvPr id="4" name="Slide Number Placeholder 3"/>
          <p:cNvSpPr>
            <a:spLocks noGrp="1"/>
          </p:cNvSpPr>
          <p:nvPr>
            <p:ph type="sldNum" sz="quarter" idx="5"/>
          </p:nvPr>
        </p:nvSpPr>
        <p:spPr/>
        <p:txBody>
          <a:bodyPr/>
          <a:lstStyle/>
          <a:p>
            <a:fld id="{61D23203-DA0C-F041-B513-037CA1F4D1F3}" type="slidenum">
              <a:rPr lang="en-US" smtClean="0"/>
              <a:t>6</a:t>
            </a:fld>
            <a:endParaRPr lang="en-US"/>
          </a:p>
        </p:txBody>
      </p:sp>
    </p:spTree>
    <p:extLst>
      <p:ext uri="{BB962C8B-B14F-4D97-AF65-F5344CB8AC3E}">
        <p14:creationId xmlns:p14="http://schemas.microsoft.com/office/powerpoint/2010/main" val="3148126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latin typeface="Helvetica" pitchFamily="2" charset="0"/>
              </a:rPr>
              <a:t>Digital businesses use technology to create new value in business models, customer experiences and the internal capabilities that support its core operations. The term includes both digital-only brands and traditional players that are transforming their businesses with digital technologies.</a:t>
            </a:r>
            <a:endParaRPr lang="en-US" sz="1200">
              <a:latin typeface="Helvetica" pitchFamily="2" charset="0"/>
            </a:endParaRPr>
          </a:p>
          <a:p>
            <a:endParaRPr lang="en-GB" sz="1200">
              <a:latin typeface="Helvetica" pitchFamily="2" charset="0"/>
            </a:endParaRPr>
          </a:p>
          <a:p>
            <a:r>
              <a:rPr lang="en-GB" sz="1200">
                <a:latin typeface="Helvetica" pitchFamily="2" charset="0"/>
              </a:rPr>
              <a:t>This affects all the</a:t>
            </a:r>
            <a:r>
              <a:rPr lang="en-GB" sz="1200" b="0" i="0">
                <a:effectLst/>
                <a:latin typeface="Helvetica" pitchFamily="2" charset="0"/>
              </a:rPr>
              <a:t> following major markets, businesses promoting there service or product online supports a collaboration, productivity and connectivity in the economy. More than 80% of Online Experience guests attend from outside the host’s home country</a:t>
            </a:r>
            <a:r>
              <a:rPr lang="en-US" sz="1200" b="0" i="0">
                <a:effectLst/>
                <a:latin typeface="Helvetica" pitchFamily="2" charset="0"/>
              </a:rPr>
              <a:t> (Airbnb Statistics,2021)</a:t>
            </a:r>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7</a:t>
            </a:fld>
            <a:endParaRPr lang="en-US"/>
          </a:p>
        </p:txBody>
      </p:sp>
    </p:spTree>
    <p:extLst>
      <p:ext uri="{BB962C8B-B14F-4D97-AF65-F5344CB8AC3E}">
        <p14:creationId xmlns:p14="http://schemas.microsoft.com/office/powerpoint/2010/main" val="4082851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Definitions of the sharing economy abound. Authors disagree on the specific meaning of ‘sharing’ (</a:t>
            </a:r>
            <a:r>
              <a:rPr lang="en-US" err="1"/>
              <a:t>Habibi</a:t>
            </a:r>
            <a:r>
              <a:rPr lang="en-US"/>
              <a:t> et al., 2017</a:t>
            </a:r>
          </a:p>
          <a:p>
            <a:r>
              <a:rPr lang="en-US"/>
              <a:t> companies such as: Uber, Lyft, Airbnb.  </a:t>
            </a:r>
          </a:p>
          <a:p>
            <a:endParaRPr lang="en-US"/>
          </a:p>
          <a:p>
            <a:r>
              <a:rPr lang="en-US"/>
              <a:t>Uber is a n online taxi service using an app to order the service of other peoples transport for trade. Uber isa prime example of the sharing economy which indicates online transactions. It can be classified as a peer-to-peer Marketplace. It's a Chinese company which provides several types of Marketplaces at the same time: from C2C (consumer-to-consumer), B2C (business-to-consumer) and B2B (business-to-business).</a:t>
            </a:r>
          </a:p>
          <a:p>
            <a:endParaRPr lang="en-US"/>
          </a:p>
          <a:p>
            <a:r>
              <a:rPr lang="en-US"/>
              <a:t>In Todaus society, a person can drive for Uber when suited to them, rent out a spare room a few times a year, work on shortterm contracts, and be on call if some extra assistance is required at an event. </a:t>
            </a:r>
          </a:p>
          <a:p>
            <a:endParaRPr lang="en-US"/>
          </a:p>
          <a:p>
            <a:r>
              <a:rPr lang="en-US"/>
              <a:t>According to P2P-N, this allows making money better fitted to people lifestyle. Maragna (2014)</a:t>
            </a:r>
            <a:endParaRPr lang="en-US" dirty="0"/>
          </a:p>
        </p:txBody>
      </p:sp>
      <p:sp>
        <p:nvSpPr>
          <p:cNvPr id="4" name="Slide Number Placeholder 3"/>
          <p:cNvSpPr>
            <a:spLocks noGrp="1"/>
          </p:cNvSpPr>
          <p:nvPr>
            <p:ph type="sldNum" sz="quarter" idx="5"/>
          </p:nvPr>
        </p:nvSpPr>
        <p:spPr/>
        <p:txBody>
          <a:bodyPr/>
          <a:lstStyle/>
          <a:p>
            <a:fld id="{61D23203-DA0C-F041-B513-037CA1F4D1F3}" type="slidenum">
              <a:rPr lang="en-US" smtClean="0"/>
              <a:t>8</a:t>
            </a:fld>
            <a:endParaRPr lang="en-US"/>
          </a:p>
        </p:txBody>
      </p:sp>
    </p:spTree>
    <p:extLst>
      <p:ext uri="{BB962C8B-B14F-4D97-AF65-F5344CB8AC3E}">
        <p14:creationId xmlns:p14="http://schemas.microsoft.com/office/powerpoint/2010/main" val="29619761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part I will disscuss who and what Airbnb is, as you can see on the slide this is Airbnb’s logo.</a:t>
            </a:r>
          </a:p>
          <a:p>
            <a:endParaRPr lang="en-US"/>
          </a:p>
          <a:p>
            <a:r>
              <a:rPr lang="en-US"/>
              <a:t>Airbnb is an online market place for people to host out there properties for tourists. </a:t>
            </a:r>
          </a:p>
          <a:p>
            <a:r>
              <a:rPr lang="en-US"/>
              <a:t>The compeition is against othercoporations such as legitamate ghotels, motels and other rentals etc. </a:t>
            </a:r>
          </a:p>
          <a:p>
            <a:endParaRPr lang="en-US"/>
          </a:p>
          <a:p>
            <a:r>
              <a:rPr lang="en-US"/>
              <a:t>Competition ias we know it is s nothing new, it is a part of everyday business. Over the years hotels and rentals offer reliable standardized services that have evidentially increased competitors margin. Airbnb are Offering a more unique experience in the tourism makret for a fraction of the cost. </a:t>
            </a:r>
          </a:p>
          <a:p>
            <a:r>
              <a:rPr lang="en-US"/>
              <a:t> </a:t>
            </a:r>
          </a:p>
          <a:p>
            <a:r>
              <a:rPr lang="en-US"/>
              <a:t>The purpose of Airbnb for all is to </a:t>
            </a:r>
            <a:r>
              <a:rPr lang="en-GB"/>
              <a:t>earning extra money by renting out spare space</a:t>
            </a:r>
            <a:r>
              <a:rPr lang="en-US"/>
              <a:t> and thanks to Airbnb sharing safe trustworthy accomodations has been made simpler.</a:t>
            </a:r>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9</a:t>
            </a:fld>
            <a:endParaRPr lang="en-US"/>
          </a:p>
        </p:txBody>
      </p:sp>
    </p:spTree>
    <p:extLst>
      <p:ext uri="{BB962C8B-B14F-4D97-AF65-F5344CB8AC3E}">
        <p14:creationId xmlns:p14="http://schemas.microsoft.com/office/powerpoint/2010/main" val="41207252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484848"/>
                </a:solidFill>
                <a:effectLst/>
                <a:latin typeface="Circular"/>
              </a:rPr>
              <a:t>Airbnb is a service that allows property owners to offer there space out. Rent private rooms, shared spaces or an entire property. Over 2100 million have booked a rental through Airbnb. </a:t>
            </a:r>
          </a:p>
          <a:p>
            <a:endParaRPr lang="en-US" dirty="0"/>
          </a:p>
          <a:p>
            <a:r>
              <a:rPr lang="en-GB" b="0" i="0" dirty="0">
                <a:solidFill>
                  <a:srgbClr val="484848"/>
                </a:solidFill>
                <a:effectLst/>
                <a:latin typeface="Circular"/>
              </a:rPr>
              <a:t>Airbnb began in 2008 when two designers who had space to share hosted three travellers looking for a place to stay. Now, millions of hosts and travellers choose to create a free Airbnb account so they can list their space and book unique accommodation anywhere in the </a:t>
            </a:r>
            <a:r>
              <a:rPr lang="en-US" b="0" i="0" dirty="0">
                <a:solidFill>
                  <a:srgbClr val="484848"/>
                </a:solidFill>
                <a:effectLst/>
                <a:latin typeface="Circular"/>
              </a:rPr>
              <a:t>globe. (Airbnb, 2021</a:t>
            </a:r>
            <a:r>
              <a:rPr lang="en-US" b="0" i="0">
                <a:solidFill>
                  <a:srgbClr val="484848"/>
                </a:solidFill>
                <a:effectLst/>
                <a:latin typeface="Circular"/>
              </a:rPr>
              <a:t>). </a:t>
            </a:r>
          </a:p>
          <a:p>
            <a:endParaRPr lang="en-GB" b="0" i="0" dirty="0">
              <a:solidFill>
                <a:srgbClr val="484848"/>
              </a:solidFill>
              <a:effectLst/>
              <a:latin typeface="Circular"/>
            </a:endParaRPr>
          </a:p>
          <a:p>
            <a:endParaRPr lang="en-GB" b="0" i="0" dirty="0">
              <a:solidFill>
                <a:srgbClr val="484848"/>
              </a:solidFill>
              <a:effectLst/>
              <a:latin typeface="Circular"/>
            </a:endParaRPr>
          </a:p>
          <a:p>
            <a:r>
              <a:rPr lang="en-US" dirty="0"/>
              <a:t>A few studies have been done in the past few years to see whether Airbnb is always cheaper than a hotel </a:t>
            </a:r>
            <a:r>
              <a:rPr lang="en-US"/>
              <a:t>room. As according to ‘</a:t>
            </a:r>
            <a:r>
              <a:rPr lang="en-GB"/>
              <a:t>Family vacations are becoming a multi-generational affair’ (Airbnb, 2017)</a:t>
            </a:r>
            <a:endParaRPr lang="en-US"/>
          </a:p>
          <a:p>
            <a:endParaRPr lang="en-US"/>
          </a:p>
          <a:p>
            <a:r>
              <a:rPr lang="en-US"/>
              <a:t>Airbnb has listed in multiple countries, guests can apply online. ,this is to allow peoiple to search where they want to go, how long they want to say and how much it will cost. As a host for Airbnb  it is ree to post a property.  The airbnb’s ommunity  allows c2c ,customers to customers to talk to eachother to find out if it was a good experience, what were the hosts like etc. This also  applies to b2c, business to customer can send messages to one another asking what services they offer and if there could be adjustments made from this hosts and guests can leave reviews and rate eachother. </a:t>
            </a:r>
            <a:endParaRPr lang="en-US" dirty="0"/>
          </a:p>
        </p:txBody>
      </p:sp>
      <p:sp>
        <p:nvSpPr>
          <p:cNvPr id="4" name="Slide Number Placeholder 3"/>
          <p:cNvSpPr>
            <a:spLocks noGrp="1"/>
          </p:cNvSpPr>
          <p:nvPr>
            <p:ph type="sldNum" sz="quarter" idx="5"/>
          </p:nvPr>
        </p:nvSpPr>
        <p:spPr/>
        <p:txBody>
          <a:bodyPr/>
          <a:lstStyle/>
          <a:p>
            <a:fld id="{61D23203-DA0C-F041-B513-037CA1F4D1F3}" type="slidenum">
              <a:rPr lang="en-US" smtClean="0"/>
              <a:t>10</a:t>
            </a:fld>
            <a:endParaRPr lang="en-US"/>
          </a:p>
        </p:txBody>
      </p:sp>
    </p:spTree>
    <p:extLst>
      <p:ext uri="{BB962C8B-B14F-4D97-AF65-F5344CB8AC3E}">
        <p14:creationId xmlns:p14="http://schemas.microsoft.com/office/powerpoint/2010/main" val="3705110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Companies like Airbnb offer a short-term rental typically at a fraction of the prices of bigger accoomodation businesses. Two dimensions differentiate between facilitators of peer-to-peer accommodation networks: </a:t>
            </a:r>
          </a:p>
          <a:p>
            <a:endParaRPr lang="en-US"/>
          </a:p>
          <a:p>
            <a:pPr marL="0" indent="0">
              <a:buNone/>
            </a:pPr>
            <a:endParaRPr lang="en-US"/>
          </a:p>
          <a:p>
            <a:pPr marL="228600" indent="-228600">
              <a:buAutoNum type="arabicParenBoth"/>
            </a:pPr>
            <a:endParaRPr lang="en-GB"/>
          </a:p>
          <a:p>
            <a:pPr marL="228600" indent="-228600">
              <a:buAutoNum type="arabicParenBoth"/>
            </a:pPr>
            <a:r>
              <a:rPr lang="en-US"/>
              <a:t> Does the host matter? When renting space from a stranger whose listing is not independently quality assured, host credibility is extremely important. The guest must have confidence that the hosts can provide what they are selling. </a:t>
            </a:r>
          </a:p>
          <a:p>
            <a:pPr marL="228600" indent="-228600">
              <a:buAutoNum type="arabicParenBoth"/>
            </a:pPr>
            <a:endParaRPr lang="en-US"/>
          </a:p>
          <a:p>
            <a:pPr marL="228600" indent="-228600">
              <a:buAutoNum type="arabicParenBoth"/>
            </a:pPr>
            <a:r>
              <a:rPr lang="en-US"/>
              <a:t> does the guests matter, do hosts decline people from there property? – why?</a:t>
            </a:r>
          </a:p>
          <a:p>
            <a:pPr marL="228600" indent="-228600">
              <a:buAutoNum type="arabicParenBoth"/>
            </a:pPr>
            <a:endParaRPr lang="en-US"/>
          </a:p>
          <a:p>
            <a:pPr marL="228600" indent="-228600">
              <a:buAutoNum type="arabicParenBoth"/>
            </a:pPr>
            <a:r>
              <a:rPr lang="en-GB"/>
              <a:t>The largest potential benefit of Airbnb expansion is </a:t>
            </a:r>
            <a:r>
              <a:rPr lang="en-US"/>
              <a:t>due to </a:t>
            </a:r>
            <a:r>
              <a:rPr lang="en-GB"/>
              <a:t>the increased supply </a:t>
            </a:r>
            <a:r>
              <a:rPr lang="en-US"/>
              <a:t>of demand for </a:t>
            </a:r>
            <a:r>
              <a:rPr lang="en-GB"/>
              <a:t> travel accommodations, which c</a:t>
            </a:r>
            <a:r>
              <a:rPr lang="en-US"/>
              <a:t>an</a:t>
            </a:r>
            <a:r>
              <a:rPr lang="en-GB"/>
              <a:t> benefit</a:t>
            </a:r>
            <a:r>
              <a:rPr lang="en-US"/>
              <a:t> tourist revenue for providing.</a:t>
            </a:r>
          </a:p>
        </p:txBody>
      </p:sp>
      <p:sp>
        <p:nvSpPr>
          <p:cNvPr id="4" name="Slide Number Placeholder 3"/>
          <p:cNvSpPr>
            <a:spLocks noGrp="1"/>
          </p:cNvSpPr>
          <p:nvPr>
            <p:ph type="sldNum" sz="quarter" idx="5"/>
          </p:nvPr>
        </p:nvSpPr>
        <p:spPr/>
        <p:txBody>
          <a:bodyPr/>
          <a:lstStyle/>
          <a:p>
            <a:fld id="{61D23203-DA0C-F041-B513-037CA1F4D1F3}" type="slidenum">
              <a:rPr lang="en-US" smtClean="0"/>
              <a:t>11</a:t>
            </a:fld>
            <a:endParaRPr lang="en-US"/>
          </a:p>
        </p:txBody>
      </p:sp>
    </p:spTree>
    <p:extLst>
      <p:ext uri="{BB962C8B-B14F-4D97-AF65-F5344CB8AC3E}">
        <p14:creationId xmlns:p14="http://schemas.microsoft.com/office/powerpoint/2010/main" val="23967112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u="none"/>
          </a:p>
          <a:p>
            <a:r>
              <a:rPr lang="en-US"/>
              <a:t>People with additional support requirmenets are sometimes discrimiated in the tourism industry. As not all  accomodation support feautures for the impaired.</a:t>
            </a:r>
          </a:p>
          <a:p>
            <a:endParaRPr lang="en-US"/>
          </a:p>
          <a:p>
            <a:r>
              <a:rPr lang="en-US" b="0" i="0" u="none"/>
              <a:t>Edelman et al. (2017) claim that there is  inequality in Airbnb as in the rejection of booking requests on Airbnb. Through research their study says that they had found booking requests from guests with distinctively African-American names to be approximately 16% less likely to be accepted than identical booking requests from guests with distinctively white name.</a:t>
            </a:r>
          </a:p>
          <a:p>
            <a:endParaRPr lang="en-US" b="0" i="0" u="none"/>
          </a:p>
          <a:p>
            <a:endParaRPr lang="en-US" b="0" i="0" u="none"/>
          </a:p>
          <a:p>
            <a:r>
              <a:rPr lang="en-US" b="0" i="0" u="none"/>
              <a:t>People with additional support requirmenets are sometimes discrimiated in the tourism industry. As not all  accomodation support feautures for the disabilled.  </a:t>
            </a:r>
          </a:p>
          <a:p>
            <a:endParaRPr lang="en-US" b="0" i="0" u="none"/>
          </a:p>
          <a:p>
            <a:endParaRPr lang="en-US" b="0" i="0" u="none"/>
          </a:p>
          <a:p>
            <a:r>
              <a:rPr lang="en-US" b="0" i="0" u="none"/>
              <a:t>Peer-to-peer accommodation networks have been accused of not offering accommodation suitable for people with disabilities, both by commercial com ptitors who are obliged to comply with regulations regarding and by groups protecting the interests of people with disabilities</a:t>
            </a:r>
            <a:r>
              <a:rPr lang="en-GB" b="0" i="0" u="none"/>
              <a:t>.</a:t>
            </a:r>
            <a:endParaRPr lang="en-US" b="0" i="0" u="none"/>
          </a:p>
          <a:p>
            <a:endParaRPr lang="en-GB" b="0" i="0" u="none" dirty="0"/>
          </a:p>
          <a:p>
            <a:endParaRPr lang="en-GB" b="0" i="0" u="none" dirty="0"/>
          </a:p>
          <a:p>
            <a:r>
              <a:rPr lang="en-GB" b="0" i="0" u="none" dirty="0"/>
              <a:t>It’s common for most</a:t>
            </a:r>
            <a:r>
              <a:rPr lang="en-US" b="0" i="0" u="none" dirty="0"/>
              <a:t> </a:t>
            </a:r>
            <a:r>
              <a:rPr lang="en-US" b="0" i="0" u="none"/>
              <a:t>countries have non- discrimination laws and policies </a:t>
            </a:r>
            <a:r>
              <a:rPr lang="en-GB" b="0" i="0" u="none" dirty="0"/>
              <a:t>which </a:t>
            </a:r>
            <a:r>
              <a:rPr lang="en-US" b="0" i="0" u="none"/>
              <a:t>includes regulation around equality of vulnerable populations in public transport, public accommodation and employment. These are people at the end of the day, every vote matters. </a:t>
            </a:r>
            <a:endParaRPr lang="en-GB" b="0" i="0" u="none" dirty="0"/>
          </a:p>
          <a:p>
            <a:endParaRPr lang="en-GB" b="0" i="0" u="none" dirty="0"/>
          </a:p>
          <a:p>
            <a:r>
              <a:rPr lang="en-US" b="0" i="0" u="none"/>
              <a:t>On the webpage of airbnb an indidual stated about there expierence. They say </a:t>
            </a:r>
            <a:r>
              <a:rPr lang="en-GB" b="0" i="0" u="none"/>
              <a:t> </a:t>
            </a:r>
            <a:r>
              <a:rPr lang="en-GB" b="0" i="0" u="none" dirty="0"/>
              <a:t>“Wheelchair access’ and assessing whether they a wheelchair can get through the back door. “I’m not sure what we are supposed to do once we are there, if we can’t get into the bathroom, toilet, or even the bedroom!” (Airbnb Community </a:t>
            </a:r>
            <a:r>
              <a:rPr lang="en-GB" b="0" i="0" u="none" dirty="0" err="1"/>
              <a:t>Center</a:t>
            </a:r>
            <a:r>
              <a:rPr lang="en-GB" b="0" i="0" u="none" dirty="0"/>
              <a:t>, </a:t>
            </a:r>
            <a:r>
              <a:rPr lang="en-GB" b="0" i="0" u="none"/>
              <a:t>2017).</a:t>
            </a:r>
            <a:endParaRPr lang="en-US" b="0" i="0" u="none"/>
          </a:p>
          <a:p>
            <a:endParaRPr lang="en-US" b="0" i="0" u="none"/>
          </a:p>
          <a:p>
            <a:r>
              <a:rPr lang="en-US" b="0" i="0" u="none"/>
              <a:t>AlThough in</a:t>
            </a:r>
            <a:r>
              <a:rPr lang="en-GB" b="0" i="0" u="none"/>
              <a:t>In May 2017, Airbnb released a three-point plan to increase inclusion of people with disabilities (Airbnb, 2017). In this plan Airbnb claims it is ‘committed to making sure everyone – including people of all abilities – can find and book travel experiences they love’ (Airbnb, 2017)</a:t>
            </a:r>
            <a:endParaRPr lang="en-GB" b="0" i="0" u="none" dirty="0"/>
          </a:p>
          <a:p>
            <a:endParaRPr lang="en-GB" b="0" i="0" u="none" dirty="0"/>
          </a:p>
          <a:p>
            <a:r>
              <a:rPr lang="en-US" b="0" i="0" u="none"/>
              <a:t>Yet, it does raise the questions about  all listings on peer-to-peer accommodation networks comply with national disability protection legislation?</a:t>
            </a:r>
            <a:endParaRPr lang="en-GB" b="0" i="0" u="none" dirty="0"/>
          </a:p>
          <a:p>
            <a:endParaRPr lang="en-GB" b="0" i="0" u="none" dirty="0"/>
          </a:p>
          <a:p>
            <a:endParaRPr lang="en-US" b="0" i="0" u="none"/>
          </a:p>
        </p:txBody>
      </p:sp>
      <p:sp>
        <p:nvSpPr>
          <p:cNvPr id="4" name="Slide Number Placeholder 3"/>
          <p:cNvSpPr>
            <a:spLocks noGrp="1"/>
          </p:cNvSpPr>
          <p:nvPr>
            <p:ph type="sldNum" sz="quarter" idx="5"/>
          </p:nvPr>
        </p:nvSpPr>
        <p:spPr/>
        <p:txBody>
          <a:bodyPr/>
          <a:lstStyle/>
          <a:p>
            <a:fld id="{61D23203-DA0C-F041-B513-037CA1F4D1F3}" type="slidenum">
              <a:rPr lang="en-US" smtClean="0"/>
              <a:t>12</a:t>
            </a:fld>
            <a:endParaRPr lang="en-US"/>
          </a:p>
        </p:txBody>
      </p:sp>
    </p:spTree>
    <p:extLst>
      <p:ext uri="{BB962C8B-B14F-4D97-AF65-F5344CB8AC3E}">
        <p14:creationId xmlns:p14="http://schemas.microsoft.com/office/powerpoint/2010/main" val="25914069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Work is changing in tourism &amp; hospitality sectors</a:t>
            </a:r>
          </a:p>
          <a:p>
            <a:r>
              <a:rPr lang="en-GB"/>
              <a:t>Peer-to-peer accommodation networks changed the rules</a:t>
            </a:r>
            <a:r>
              <a:rPr lang="en-US"/>
              <a:t>, </a:t>
            </a:r>
          </a:p>
          <a:p>
            <a:endParaRPr lang="en-US"/>
          </a:p>
          <a:p>
            <a:r>
              <a:rPr lang="en-GB"/>
              <a:t> Efficient online trading platforms now enable individuals who are not commercial accommodation providers to make space available for rent</a:t>
            </a:r>
            <a:endParaRPr lang="en-US"/>
          </a:p>
          <a:p>
            <a:endParaRPr lang="en-US"/>
          </a:p>
          <a:p>
            <a:r>
              <a:rPr lang="en-US"/>
              <a:t>Airbnb is taking over the tourism and hospitality indusry it may be slow, and they offer a great challenge for big corporations. </a:t>
            </a:r>
          </a:p>
          <a:p>
            <a:r>
              <a:rPr lang="en-GB"/>
              <a:t>Hotels in certain locations and of a certain quality standard will be outcompeted by peer-to-peer accommodation networks.</a:t>
            </a:r>
            <a:endParaRPr lang="en-US"/>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13</a:t>
            </a:fld>
            <a:endParaRPr lang="en-US"/>
          </a:p>
        </p:txBody>
      </p:sp>
    </p:spTree>
    <p:extLst>
      <p:ext uri="{BB962C8B-B14F-4D97-AF65-F5344CB8AC3E}">
        <p14:creationId xmlns:p14="http://schemas.microsoft.com/office/powerpoint/2010/main" val="21550484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Employment in the tourism industry is being impacted especially in todays case with Covid-19 roaming. </a:t>
            </a:r>
          </a:p>
          <a:p>
            <a:endParaRPr lang="en-US"/>
          </a:p>
          <a:p>
            <a:r>
              <a:rPr lang="en-US"/>
              <a:t>Prior to recent stduies Airbnb is poaching other businesses customers by offering people to post rentals online. </a:t>
            </a:r>
          </a:p>
          <a:p>
            <a:endParaRPr lang="en-US"/>
          </a:p>
          <a:p>
            <a:endParaRPr lang="en-US"/>
          </a:p>
          <a:p>
            <a:endParaRPr lang="en-US"/>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14</a:t>
            </a:fld>
            <a:endParaRPr lang="en-US"/>
          </a:p>
        </p:txBody>
      </p:sp>
    </p:spTree>
    <p:extLst>
      <p:ext uri="{BB962C8B-B14F-4D97-AF65-F5344CB8AC3E}">
        <p14:creationId xmlns:p14="http://schemas.microsoft.com/office/powerpoint/2010/main" val="14375588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nature of the relationship between employers and employees is changing. Occasional/part-time/seasonal workers are not as loyal or as well trained. Some highly skilled fields are experiencing dramatic labor shortages. Examples include revenue management managers and data management Business.com, 2017)</a:t>
            </a:r>
          </a:p>
          <a:p>
            <a:endParaRPr lang="en-US"/>
          </a:p>
          <a:p>
            <a:r>
              <a:rPr lang="en-US"/>
              <a:t>According to research in 2017 , </a:t>
            </a:r>
            <a:r>
              <a:rPr lang="en-GB" b="0" i="0">
                <a:solidFill>
                  <a:srgbClr val="000000"/>
                </a:solidFill>
                <a:effectLst/>
                <a:latin typeface="Gotham-Book"/>
              </a:rPr>
              <a:t>14,384 employees work directly for Airbnb</a:t>
            </a:r>
            <a:r>
              <a:rPr lang="en-US" b="0" i="0">
                <a:solidFill>
                  <a:srgbClr val="000000"/>
                </a:solidFill>
                <a:effectLst/>
                <a:latin typeface="Gotham-Book"/>
              </a:rPr>
              <a:t> (propertyManagement, 2017).</a:t>
            </a:r>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15</a:t>
            </a:fld>
            <a:endParaRPr lang="en-US"/>
          </a:p>
        </p:txBody>
      </p:sp>
    </p:spTree>
    <p:extLst>
      <p:ext uri="{BB962C8B-B14F-4D97-AF65-F5344CB8AC3E}">
        <p14:creationId xmlns:p14="http://schemas.microsoft.com/office/powerpoint/2010/main" val="3348615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in all the shared economy is a vast growing platform that will contribute to benefit c2c, b2b, b2c . They will continue to do this online</a:t>
            </a:r>
            <a:r>
              <a:rPr lang="en-US"/>
              <a:t>.</a:t>
            </a:r>
          </a:p>
          <a:p>
            <a:endParaRPr lang="en-US"/>
          </a:p>
          <a:p>
            <a:r>
              <a:rPr lang="en-GB"/>
              <a:t>Airbnb </a:t>
            </a:r>
            <a:r>
              <a:rPr lang="en-US"/>
              <a:t>is apart of the sharing economy and is a</a:t>
            </a:r>
            <a:r>
              <a:rPr lang="en-GB"/>
              <a:t> popular brand for individuals searching for Accomodation</a:t>
            </a:r>
            <a:r>
              <a:rPr lang="en-US"/>
              <a:t>.</a:t>
            </a:r>
          </a:p>
          <a:p>
            <a:endParaRPr lang="en-US"/>
          </a:p>
          <a:p>
            <a:r>
              <a:rPr lang="en-US"/>
              <a:t>Airbnb tackle and challenge</a:t>
            </a:r>
            <a:r>
              <a:rPr lang="en-GB"/>
              <a:t> </a:t>
            </a:r>
            <a:r>
              <a:rPr lang="en-US"/>
              <a:t>b</a:t>
            </a:r>
            <a:r>
              <a:rPr lang="en-GB"/>
              <a:t>ig corporations</a:t>
            </a:r>
            <a:r>
              <a:rPr lang="en-US"/>
              <a:t> such as booking.com by offering rentals</a:t>
            </a:r>
            <a:r>
              <a:rPr lang="en-GB"/>
              <a:t> at a fraction of the cost which attracts most people.  </a:t>
            </a:r>
            <a:endParaRPr lang="en-US"/>
          </a:p>
          <a:p>
            <a:endParaRPr lang="en-US"/>
          </a:p>
          <a:p>
            <a:r>
              <a:rPr lang="en-US"/>
              <a:t>Yet, through reading the p2p networks booklet I noticed a few disadvatages especially </a:t>
            </a:r>
            <a:r>
              <a:rPr lang="en-GB"/>
              <a:t>for those who are </a:t>
            </a:r>
            <a:r>
              <a:rPr lang="en-US"/>
              <a:t>disabled.</a:t>
            </a:r>
          </a:p>
          <a:p>
            <a:endParaRPr lang="en-US"/>
          </a:p>
          <a:p>
            <a:r>
              <a:rPr lang="en-US"/>
              <a:t>R</a:t>
            </a:r>
            <a:r>
              <a:rPr lang="en-GB"/>
              <a:t>esearch shows that people have been discriminated in the past.</a:t>
            </a:r>
            <a:r>
              <a:rPr lang="en-US"/>
              <a:t>raising questions such as, is Airbnb suitable for everyone?</a:t>
            </a:r>
          </a:p>
          <a:p>
            <a:endParaRPr lang="en-US"/>
          </a:p>
          <a:p>
            <a:r>
              <a:rPr lang="en-US"/>
              <a:t>The Airbnb is a global company and</a:t>
            </a:r>
            <a:r>
              <a:rPr lang="en-GB"/>
              <a:t> The impact towards employment for </a:t>
            </a:r>
            <a:r>
              <a:rPr lang="en-US"/>
              <a:t>tourism industry </a:t>
            </a:r>
            <a:r>
              <a:rPr lang="en-GB"/>
              <a:t> is that</a:t>
            </a:r>
            <a:r>
              <a:rPr lang="en-US"/>
              <a:t> their </a:t>
            </a:r>
            <a:r>
              <a:rPr lang="en-GB"/>
              <a:t> hundreds of candidates</a:t>
            </a:r>
            <a:r>
              <a:rPr lang="en-US"/>
              <a:t> whom </a:t>
            </a:r>
            <a:r>
              <a:rPr lang="en-GB"/>
              <a:t> apply for </a:t>
            </a:r>
            <a:r>
              <a:rPr lang="en-US"/>
              <a:t>jobs such as waitressing, bars staff or cleaners are becoming less of a need since Airbnb is poaching customers from these big corpoations leading to </a:t>
            </a:r>
            <a:r>
              <a:rPr lang="en-GB"/>
              <a:t> very few</a:t>
            </a:r>
            <a:r>
              <a:rPr lang="en-US"/>
              <a:t> speople to be </a:t>
            </a:r>
            <a:r>
              <a:rPr lang="en-GB"/>
              <a:t> </a:t>
            </a:r>
            <a:r>
              <a:rPr lang="en-US"/>
              <a:t>s</a:t>
            </a:r>
            <a:r>
              <a:rPr lang="en-GB"/>
              <a:t>elected</a:t>
            </a:r>
            <a:r>
              <a:rPr lang="en-US"/>
              <a:t> for staff. </a:t>
            </a:r>
          </a:p>
          <a:p>
            <a:endParaRPr lang="en-US"/>
          </a:p>
          <a:p>
            <a:r>
              <a:rPr lang="en-US"/>
              <a:t>Although the hiring process is </a:t>
            </a:r>
            <a:r>
              <a:rPr lang="en-GB"/>
              <a:t>  a big process and due to</a:t>
            </a:r>
            <a:r>
              <a:rPr lang="en-US"/>
              <a:t> Covid-19</a:t>
            </a:r>
            <a:r>
              <a:rPr lang="en-GB"/>
              <a:t> pandemic</a:t>
            </a:r>
            <a:r>
              <a:rPr lang="en-US"/>
              <a:t>, issues are increasing for the tourism inustry as travelling is a r</a:t>
            </a:r>
            <a:r>
              <a:rPr lang="en-GB"/>
              <a:t>estrictive </a:t>
            </a:r>
            <a:r>
              <a:rPr lang="en-US"/>
              <a:t>area. </a:t>
            </a:r>
          </a:p>
          <a:p>
            <a:endParaRPr lang="en-US"/>
          </a:p>
          <a:p>
            <a:r>
              <a:rPr lang="en-GB"/>
              <a:t>Key challenges created by peer-to-peer accommodation networks in terms of tourism and hospitality employment include fewer employment opportunities in the established accommodation sector due to: reduced demand for these services; short-term accommodation providers being unable to compete with peer-to-peer networks </a:t>
            </a:r>
            <a:r>
              <a:rPr lang="en-US"/>
              <a:t>for businesses.</a:t>
            </a:r>
          </a:p>
          <a:p>
            <a:endParaRPr lang="en-US"/>
          </a:p>
          <a:p>
            <a:endParaRPr lang="en-GB"/>
          </a:p>
          <a:p>
            <a:r>
              <a:rPr lang="en-GB"/>
              <a:t>To summaries the</a:t>
            </a:r>
            <a:r>
              <a:rPr lang="en-US"/>
              <a:t> chosen chapter out of the</a:t>
            </a:r>
            <a:r>
              <a:rPr lang="en-GB"/>
              <a:t> book Peer to Peer Accomodation Networks, </a:t>
            </a:r>
            <a:r>
              <a:rPr lang="en-GB" b="0" i="0">
                <a:effectLst/>
                <a:latin typeface=".SFUI-Regular"/>
              </a:rPr>
              <a:t>Is that in modern days location of Accomodation by be accesse</a:t>
            </a:r>
            <a:r>
              <a:rPr lang="en-US" b="0" i="0">
                <a:effectLst/>
                <a:latin typeface=".SFUI-Regular"/>
              </a:rPr>
              <a:t>d thanks to the internet as se as the </a:t>
            </a:r>
            <a:r>
              <a:rPr lang="en-GB" b="0" i="0">
                <a:effectLst/>
                <a:latin typeface=".SFUI-Regular"/>
              </a:rPr>
              <a:t> click of a button</a:t>
            </a:r>
            <a:r>
              <a:rPr lang="en-US" b="0" i="0">
                <a:effectLst/>
                <a:latin typeface=".SFUI-Regular"/>
              </a:rPr>
              <a:t>. For everyone especially </a:t>
            </a:r>
            <a:r>
              <a:rPr lang="en-GB" b="0" i="0">
                <a:effectLst/>
                <a:latin typeface=".SFUI-Regular"/>
              </a:rPr>
              <a:t>for tourists or people in need of emergenc</a:t>
            </a:r>
            <a:r>
              <a:rPr lang="en-US" b="0" i="0">
                <a:effectLst/>
                <a:latin typeface=".SFUI-Regular"/>
              </a:rPr>
              <a:t>y.</a:t>
            </a:r>
          </a:p>
          <a:p>
            <a:endParaRPr lang="en-US" b="0" i="0">
              <a:effectLst/>
              <a:latin typeface=".SFUI-Regular"/>
            </a:endParaRPr>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16</a:t>
            </a:fld>
            <a:endParaRPr lang="en-US"/>
          </a:p>
        </p:txBody>
      </p:sp>
    </p:spTree>
    <p:extLst>
      <p:ext uri="{BB962C8B-B14F-4D97-AF65-F5344CB8AC3E}">
        <p14:creationId xmlns:p14="http://schemas.microsoft.com/office/powerpoint/2010/main" val="35537841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a:hlinkClick r:id="rId3"/>
              </a:rPr>
              <a:t>Spurce: :</a:t>
            </a:r>
            <a:r>
              <a:rPr lang="en-US">
                <a:hlinkClick r:id="rId3"/>
              </a:rPr>
              <a:t>https://www.amazon.co.uk/Peer-Accommodation-Networks-Examination/dp/1911396528</a:t>
            </a:r>
            <a:r>
              <a:rPr lang="en-US"/>
              <a:t> AMAZON, 2021). </a:t>
            </a:r>
          </a:p>
          <a:p>
            <a:pPr marL="228600" indent="-228600">
              <a:buFont typeface="+mj-lt"/>
              <a:buAutoNum type="arabicPeriod"/>
            </a:pPr>
            <a:r>
              <a:rPr lang="en-US" b="0" i="0">
                <a:solidFill>
                  <a:srgbClr val="484848"/>
                </a:solidFill>
                <a:effectLst/>
                <a:latin typeface="Circular"/>
              </a:rPr>
              <a:t>(Airbnb, 2021). </a:t>
            </a:r>
            <a:r>
              <a:rPr lang="en-US" b="0" i="0">
                <a:solidFill>
                  <a:srgbClr val="484848"/>
                </a:solidFill>
                <a:effectLst/>
                <a:latin typeface="Circular"/>
                <a:hlinkClick r:id="rId4"/>
              </a:rPr>
              <a:t>https://www.airbnb.co.uk/help/article/2503/what-is-airbnb-and-how-does-it-work</a:t>
            </a:r>
            <a:endParaRPr lang="en-GB" b="0" i="0">
              <a:solidFill>
                <a:srgbClr val="484848"/>
              </a:solidFill>
              <a:effectLst/>
              <a:latin typeface="Circular"/>
            </a:endParaRPr>
          </a:p>
          <a:p>
            <a:pPr marL="228600" indent="-228600">
              <a:buFont typeface="+mj-lt"/>
              <a:buAutoNum type="arabicPeriod"/>
            </a:pPr>
            <a:r>
              <a:rPr lang="en-GB" b="0" i="0">
                <a:solidFill>
                  <a:srgbClr val="484848"/>
                </a:solidFill>
                <a:effectLst/>
                <a:latin typeface="Circular"/>
              </a:rPr>
              <a:t> Sharing economy ,2014) ource: </a:t>
            </a:r>
            <a:r>
              <a:rPr lang="en-GB">
                <a:hlinkClick r:id="rId5"/>
              </a:rPr>
              <a:t>https://www.google.com/search?q=SHARING+ONLINE+ECONOMICS&amp;safe=strict&amp;rlz=1CAVHDQ_enGB901&amp;sxsrf=ALeKk01RVgWNDytJHcJaLD6JSkGQZOLLQw:1614346658984&amp;source=lnms&amp;tbm=isch&amp;sa=X&amp;ved=2ahUKEwiMoZz51YfvAhVOilwKHZQO</a:t>
            </a:r>
            <a:endParaRPr lang="en-GB"/>
          </a:p>
          <a:p>
            <a:pPr marL="228600" indent="-228600">
              <a:buFont typeface="+mj-lt"/>
              <a:buAutoNum type="arabicPeriod"/>
            </a:pPr>
            <a:endParaRPr lang="en-GB"/>
          </a:p>
          <a:p>
            <a:pPr marL="228600" indent="-228600">
              <a:buFont typeface="+mj-lt"/>
              <a:buAutoNum type="arabicPeriod"/>
            </a:pPr>
            <a:r>
              <a:rPr lang="en-GB" sz="1100">
                <a:effectLst/>
                <a:latin typeface="Calibri" panose="020F0502020204030204" pitchFamily="34" charset="0"/>
                <a:ea typeface="Calibri" panose="020F0502020204030204" pitchFamily="34" charset="0"/>
                <a:cs typeface="Arial" panose="020B0604020202020204" pitchFamily="34" charset="0"/>
              </a:rPr>
              <a:t>Dolnicar, S (2017). Peer-to-Peer Accommodation Networks : Pushing the boundaries. Goodfellow Publishers : source: </a:t>
            </a:r>
            <a:r>
              <a:rPr lang="en-GB" sz="1100" u="sng">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6"/>
              </a:rPr>
              <a:t>https://library.oapen.org/bitstream/id/8c26ef66-8bbd-4aa2-ad44-e0e47d3bcc9e/640674.pdf</a:t>
            </a:r>
            <a:r>
              <a:rPr lang="en-GB">
                <a:effectLst/>
              </a:rPr>
              <a:t> </a:t>
            </a:r>
            <a:endParaRPr lang="en-US"/>
          </a:p>
          <a:p>
            <a:pPr marL="228600" indent="-228600">
              <a:buFont typeface="+mj-lt"/>
              <a:buAutoNum type="arabicPeriod"/>
            </a:pPr>
            <a:r>
              <a:rPr lang="en-US"/>
              <a:t>Reinhold, S. and Dolnicar, S. (2017) Chapter 2 – The Sharing Economy, in S. Dolnicar, Peer-to-Peer Accommodation Networks: Pushing the boundaries, Oxford: Goodfellow Publishers, pp. 15–26, </a:t>
            </a:r>
            <a:r>
              <a:rPr lang="en-US">
                <a:hlinkClick r:id="rId7"/>
              </a:rPr>
              <a:t>https://dx.doi.org/10.23912/9781911396512–3600</a:t>
            </a:r>
            <a:r>
              <a:rPr lang="en-US"/>
              <a:t>.</a:t>
            </a:r>
          </a:p>
          <a:p>
            <a:pPr marL="228600" indent="-228600">
              <a:buFont typeface="+mj-lt"/>
              <a:buAutoNum type="arabicPeriod"/>
            </a:pPr>
            <a:r>
              <a:rPr lang="en-US" sz="1200"/>
              <a:t>Investopedia staff, Gordon scott 2020). Source: https://www.investopedia.com/terms/s/sharing-economy.asp</a:t>
            </a:r>
            <a:endParaRPr lang="en-US"/>
          </a:p>
          <a:p>
            <a:pPr marL="228600" indent="-228600">
              <a:buFont typeface="+mj-lt"/>
              <a:buAutoNum type="arabicPeriod"/>
            </a:pPr>
            <a:r>
              <a:rPr lang="en-US" sz="1200" b="0" i="0">
                <a:effectLst/>
                <a:latin typeface="Helvetica" pitchFamily="2" charset="0"/>
              </a:rPr>
              <a:t> (Airbnb Statistics,2021) source: https://ipropertymanagement.com/research/airbnb-statistics</a:t>
            </a:r>
            <a:endParaRPr lang="en-US"/>
          </a:p>
          <a:p>
            <a:pPr marL="228600" indent="-228600">
              <a:buFont typeface="+mj-lt"/>
              <a:buAutoNum type="arabicPeriod"/>
            </a:pPr>
            <a:r>
              <a:rPr lang="en-GB"/>
              <a:t>Picture source:. https://www.google.com/search?q=ONLINE&amp;safe=strict&amp;rlz=1CAVHDQ_enGB901&amp;sxsrf=ALeKk02yNQ4KJAWHzNocMhZAjTzUT2l9pg:1614346595781&amp;source=lnms&amp;tbm=isch&amp;sa=X&amp;ved=2ahUKEwjP3Yrb1YfvAhVbPcAKHXqND64Q_AUoAnoECBIQBA&amp;biw=1707&amp;bih=890&amp;dpr=1.13#imgrc=QdcnUJ21coyIvMB_0Q_AUoAXoECA8QAw&amp;biw=853&amp;bih=882&amp;dpr=1.13#imgrc=e38Pl7zzdJe9jM</a:t>
            </a:r>
            <a:r>
              <a:rPr lang="en-US"/>
              <a:t> </a:t>
            </a:r>
          </a:p>
          <a:p>
            <a:pPr marL="228600" indent="-228600">
              <a:buFont typeface="+mj-lt"/>
              <a:buAutoNum type="arabicPeriod"/>
            </a:pPr>
            <a:r>
              <a:rPr lang="en-GB"/>
              <a:t>Picture source: https://www.google.com/search?q=digital+transformation+sharing+the+economy&amp;safe=strict&amp;rlz=1CAVHDQ_enGB901&amp;sxsrf=ALeKk01wC1B-0n3WZ_CZAw3uE1uXDlwxtg:1614346873759&amp;source=lnms&amp;tbm=isch&amp;sa=X&amp;ved=2ahUKEwiyh9Hf1ofvAhWjnVwKHWDcDSUQ_AUoAnoECAEQBA&amp;biw=853&amp;bih=882&amp;dpr=1.13#imgrc=FQJnOcn7J4udSM&amp;imgdii=xcjtGnjWeeIo5M</a:t>
            </a:r>
            <a:endParaRPr lang="en-US"/>
          </a:p>
          <a:p>
            <a:pPr marL="228600" indent="-228600">
              <a:buFont typeface="+mj-lt"/>
              <a:buAutoNum type="arabicPeriod"/>
            </a:pPr>
            <a:r>
              <a:rPr lang="en-GB"/>
              <a:t>Picture source; https://www.google.com/search?q=disabilities&amp;tbm=isch&amp;ved=2ahUKEwih-Iz314fvAhWS_IUKHbzbCCoQ2-cCegQIABAA&amp;oq=disabilities&amp;gs_lcp=CgNpbWcQAzIHCAAQsQMQQzIECAAQQzICCAAyAggAMgIIADICCAAyAggAMgIIADICCAAyAggAUNQ8WNQ8YIo-aABwAHgAgAF7iAF7kgEDMC4xmAEAoAEBqgELZ3dzLXdpei1pbWfAAQE&amp;sclient=img&amp;ei=t_s4YOHAGJL5lwS8t6PQAg&amp;bih=882&amp;biw=853&amp;rlz=1CAVHDQ_enGB901&amp;safe=strict#imgrc=jT8PbNhsZeA-3M</a:t>
            </a:r>
            <a:endParaRPr lang="en-US"/>
          </a:p>
          <a:p>
            <a:pPr marL="228600" indent="-228600">
              <a:buFont typeface="+mj-lt"/>
              <a:buAutoNum type="arabicPeriod"/>
            </a:pPr>
            <a:r>
              <a:rPr lang="en-GB"/>
              <a:t>Picture Source </a:t>
            </a:r>
            <a:r>
              <a:rPr lang="en-US"/>
              <a:t>https://www.google.com/search?q=competitors&amp;safe=strict&amp;rlz=1CAVHDQ_enGB901&amp;sxsrf=ALeKk00rpAgRoPHa-LXBr2mggtCEvxOmdA:1614347755023&amp;source=lnms&amp;tbm=isch&amp;sa=X&amp;ved=2ahUKEwidhu2D2ofvAhU_UhUIHUF5CVcQ_AUoAXoECBQQAw&amp;biw=853&amp;bih=837&amp;dpr=1.13#imgrc=lLcN8By-FKWQXM</a:t>
            </a:r>
          </a:p>
          <a:p>
            <a:pPr marL="228600" indent="-228600">
              <a:buFont typeface="+mj-lt"/>
              <a:buAutoNum type="arabicPeriod"/>
            </a:pPr>
            <a:r>
              <a:rPr lang="en-US"/>
              <a:t>Picture source: https://www.google.com/search?q=employment&amp;safe=strict&amp;rlz=1CAVHDQ_enGB901&amp;sxsrf=ALeKk00MZf1DhoM5iQN2YoR_0j0dm49AEA:1614512349074&amp;source=lnms&amp;tbm=isch&amp;sa=X&amp;ved=2ahUKEwjV6rSYv4zvAhWUtXEKHcXxBQkQ_AUoAnoECBEQBA&amp;biw=1707&amp;bih=845&amp;dpr=1.13#imgrc=hxdSAOHOm-2uNM</a:t>
            </a:r>
          </a:p>
          <a:p>
            <a:pPr marL="228600" indent="-228600">
              <a:buFont typeface="+mj-lt"/>
              <a:buAutoNum type="arabicPeriod"/>
            </a:pPr>
            <a:r>
              <a:rPr lang="en-US"/>
              <a:t>Youtube Airbnb </a:t>
            </a:r>
            <a:r>
              <a:rPr lang="en-GB">
                <a:effectLst/>
              </a:rPr>
              <a:t>12 Jan 2017</a:t>
            </a:r>
            <a:r>
              <a:rPr lang="en-US"/>
              <a:t>) source: https://www.youtube.com/watch?v=evqnIKVX8RM</a:t>
            </a:r>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17</a:t>
            </a:fld>
            <a:endParaRPr lang="en-US"/>
          </a:p>
        </p:txBody>
      </p:sp>
    </p:spTree>
    <p:extLst>
      <p:ext uri="{BB962C8B-B14F-4D97-AF65-F5344CB8AC3E}">
        <p14:creationId xmlns:p14="http://schemas.microsoft.com/office/powerpoint/2010/main" val="2282223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3/1/2021</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88381759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713844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3/1/2021</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5978969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7DE6118-2437-4B30-8E3C-4D2BE6020583}" type="datetimeFigureOut">
              <a:rPr lang="en-US" dirty="0"/>
              <a:t>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506100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7DE6118-2437-4B30-8E3C-4D2BE6020583}" type="datetimeFigureOut">
              <a:rPr lang="en-US" dirty="0"/>
              <a:t>3/1/2021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606177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7DE6118-2437-4B30-8E3C-4D2BE6020583}" type="datetimeFigureOut">
              <a:rPr lang="en-US" dirty="0"/>
              <a:t>3/1/2021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708868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032250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3/1/2021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91959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3/1/2021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7495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284380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6939010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663046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395578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266994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3/1/2021</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61689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2.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1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12.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12.xm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12.xml" /><Relationship Id="rId6" Type="http://schemas.openxmlformats.org/officeDocument/2006/relationships/image" Target="../media/image9.jpeg" /><Relationship Id="rId5" Type="http://schemas.openxmlformats.org/officeDocument/2006/relationships/image" Target="../media/image8.jpeg" /><Relationship Id="rId4" Type="http://schemas.openxmlformats.org/officeDocument/2006/relationships/image" Target="../media/image7.jpeg" /></Relationships>
</file>

<file path=ppt/slides/_rels/slide7.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7.xml" /><Relationship Id="rId1" Type="http://schemas.openxmlformats.org/officeDocument/2006/relationships/slideLayout" Target="../slideLayouts/slideLayout1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2.xml" /></Relationships>
</file>

<file path=ppt/slides/_rels/slide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9.xml" /><Relationship Id="rId1" Type="http://schemas.openxmlformats.org/officeDocument/2006/relationships/slideLayout" Target="../slideLayouts/slideLayout13.xml" /></Relationships>
</file>

<file path=ppt/slides/_rels/slide10.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10.xml" /><Relationship Id="rId1" Type="http://schemas.openxmlformats.org/officeDocument/2006/relationships/slideLayout" Target="../slideLayouts/slideLayout13.xml" /></Relationships>
</file>

<file path=ppt/slides/_rels/slide11.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1.xml" /><Relationship Id="rId1" Type="http://schemas.openxmlformats.org/officeDocument/2006/relationships/slideLayout" Target="../slideLayouts/slideLayout14.xml" /></Relationships>
</file>

<file path=ppt/slides/_rels/slide12.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12.xml" /><Relationship Id="rId1" Type="http://schemas.openxmlformats.org/officeDocument/2006/relationships/slideLayout" Target="../slideLayouts/slideLayout13.xml" /></Relationships>
</file>

<file path=ppt/slides/_rels/slide13.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notesSlide" Target="../notesSlides/notesSlide15.xml" /><Relationship Id="rId1" Type="http://schemas.openxmlformats.org/officeDocument/2006/relationships/slideLayout" Target="../slideLayouts/slideLayout13.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13.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1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39C2C-3C43-AE41-A050-2662667F7190}"/>
              </a:ext>
            </a:extLst>
          </p:cNvPr>
          <p:cNvSpPr>
            <a:spLocks noGrp="1"/>
          </p:cNvSpPr>
          <p:nvPr>
            <p:ph type="title"/>
          </p:nvPr>
        </p:nvSpPr>
        <p:spPr/>
        <p:txBody>
          <a:bodyPr>
            <a:normAutofit fontScale="90000"/>
          </a:bodyPr>
          <a:lstStyle/>
          <a:p>
            <a:r>
              <a:rPr lang="en-GB"/>
              <a:t>BMSP6002 Digital Business assignment 1</a:t>
            </a:r>
            <a:br>
              <a:rPr lang="en-GB"/>
            </a:br>
            <a:endParaRPr lang="en-US"/>
          </a:p>
        </p:txBody>
      </p:sp>
      <p:sp>
        <p:nvSpPr>
          <p:cNvPr id="3" name="Content Placeholder 2">
            <a:extLst>
              <a:ext uri="{FF2B5EF4-FFF2-40B4-BE49-F238E27FC236}">
                <a16:creationId xmlns:a16="http://schemas.microsoft.com/office/drawing/2014/main" id="{0289B475-6ED6-1A43-BF91-C7D9D968BBC1}"/>
              </a:ext>
            </a:extLst>
          </p:cNvPr>
          <p:cNvSpPr>
            <a:spLocks noGrp="1"/>
          </p:cNvSpPr>
          <p:nvPr>
            <p:ph sz="quarter" idx="13"/>
          </p:nvPr>
        </p:nvSpPr>
        <p:spPr>
          <a:xfrm>
            <a:off x="913774" y="2367092"/>
            <a:ext cx="9992562" cy="3301445"/>
          </a:xfrm>
        </p:spPr>
        <p:txBody>
          <a:bodyPr/>
          <a:lstStyle/>
          <a:p>
            <a:pPr marL="0" indent="0">
              <a:buNone/>
            </a:pPr>
            <a:r>
              <a:rPr lang="en-GB"/>
              <a:t>The purpose of this presentation is to discuss and explore peer-to-peer Accomodation networks.</a:t>
            </a:r>
            <a:r>
              <a:rPr lang="en-US"/>
              <a:t> By exploring the Book to find chapters that relate to AirBnb: they are as followed:</a:t>
            </a:r>
          </a:p>
          <a:p>
            <a:pPr marL="457200" indent="-457200">
              <a:buFont typeface="+mj-lt"/>
              <a:buAutoNum type="arabicPeriod"/>
            </a:pPr>
            <a:r>
              <a:rPr lang="en-US"/>
              <a:t>The Sharing Economy</a:t>
            </a:r>
            <a:endParaRPr lang="en-GB"/>
          </a:p>
          <a:p>
            <a:pPr marL="457200" indent="-457200">
              <a:buFont typeface="+mj-lt"/>
              <a:buAutoNum type="arabicPeriod"/>
            </a:pPr>
            <a:r>
              <a:rPr lang="en-US"/>
              <a:t>Airbnb And Competitors</a:t>
            </a:r>
            <a:r>
              <a:rPr lang="en-GB"/>
              <a:t> </a:t>
            </a:r>
            <a:endParaRPr lang="en-US"/>
          </a:p>
          <a:p>
            <a:pPr marL="457200" indent="-457200">
              <a:buFont typeface="+mj-lt"/>
              <a:buAutoNum type="arabicPeriod"/>
            </a:pPr>
            <a:r>
              <a:rPr lang="en-US"/>
              <a:t>Guests With Disabilities </a:t>
            </a:r>
          </a:p>
          <a:p>
            <a:pPr marL="457200" indent="-457200">
              <a:buFont typeface="+mj-lt"/>
              <a:buAutoNum type="arabicPeriod"/>
            </a:pPr>
            <a:r>
              <a:rPr lang="en-US"/>
              <a:t>Impact Towards The Economy</a:t>
            </a:r>
          </a:p>
        </p:txBody>
      </p:sp>
    </p:spTree>
    <p:extLst>
      <p:ext uri="{BB962C8B-B14F-4D97-AF65-F5344CB8AC3E}">
        <p14:creationId xmlns:p14="http://schemas.microsoft.com/office/powerpoint/2010/main" val="29429526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D7AE0B-D2EC-7B4B-8D2D-85259EB3C2EF}"/>
              </a:ext>
            </a:extLst>
          </p:cNvPr>
          <p:cNvPicPr>
            <a:picLocks noChangeAspect="1"/>
          </p:cNvPicPr>
          <p:nvPr/>
        </p:nvPicPr>
        <p:blipFill rotWithShape="1">
          <a:blip r:embed="rId3"/>
          <a:srcRect t="307" r="3" b="5012"/>
          <a:stretch/>
        </p:blipFill>
        <p:spPr>
          <a:xfrm>
            <a:off x="20" y="10"/>
            <a:ext cx="4834706" cy="6857990"/>
          </a:xfrm>
          <a:prstGeom prst="rect">
            <a:avLst/>
          </a:prstGeom>
        </p:spPr>
      </p:pic>
      <p:sp>
        <p:nvSpPr>
          <p:cNvPr id="2" name="Title 1">
            <a:extLst>
              <a:ext uri="{FF2B5EF4-FFF2-40B4-BE49-F238E27FC236}">
                <a16:creationId xmlns:a16="http://schemas.microsoft.com/office/drawing/2014/main" id="{D73224EE-5344-9349-B21E-92D89A61A043}"/>
              </a:ext>
            </a:extLst>
          </p:cNvPr>
          <p:cNvSpPr>
            <a:spLocks noGrp="1"/>
          </p:cNvSpPr>
          <p:nvPr>
            <p:ph type="title"/>
          </p:nvPr>
        </p:nvSpPr>
        <p:spPr>
          <a:xfrm>
            <a:off x="5497239" y="1358901"/>
            <a:ext cx="6180565" cy="3196200"/>
          </a:xfrm>
        </p:spPr>
        <p:txBody>
          <a:bodyPr vert="horz" lIns="91440" tIns="45720" rIns="91440" bIns="45720" rtlCol="0" anchor="b">
            <a:normAutofit/>
          </a:bodyPr>
          <a:lstStyle/>
          <a:p>
            <a:r>
              <a:rPr lang="en-GB" sz="4800"/>
              <a:t>This is the Book Peer To Peer Accomodation Networks</a:t>
            </a:r>
            <a:endParaRPr lang="en-US" sz="4800"/>
          </a:p>
        </p:txBody>
      </p:sp>
    </p:spTree>
    <p:extLst>
      <p:ext uri="{BB962C8B-B14F-4D97-AF65-F5344CB8AC3E}">
        <p14:creationId xmlns:p14="http://schemas.microsoft.com/office/powerpoint/2010/main" val="6188492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A5DE-050C-FA40-8C78-1014B1A50D25}"/>
              </a:ext>
            </a:extLst>
          </p:cNvPr>
          <p:cNvSpPr>
            <a:spLocks noGrp="1"/>
          </p:cNvSpPr>
          <p:nvPr>
            <p:ph type="title"/>
          </p:nvPr>
        </p:nvSpPr>
        <p:spPr>
          <a:xfrm>
            <a:off x="1188700" y="1491825"/>
            <a:ext cx="5614603" cy="3871716"/>
          </a:xfrm>
        </p:spPr>
        <p:txBody>
          <a:bodyPr vert="horz" lIns="91440" tIns="45720" rIns="91440" bIns="45720" rtlCol="0" anchor="b">
            <a:noAutofit/>
          </a:bodyPr>
          <a:lstStyle/>
          <a:p>
            <a:r>
              <a:rPr lang="en-US" sz="2000" dirty="0">
                <a:latin typeface="+mn-lt"/>
              </a:rPr>
              <a:t>T</a:t>
            </a:r>
            <a:r>
              <a:rPr lang="en-GB" sz="2000" dirty="0">
                <a:latin typeface="+mn-lt"/>
              </a:rPr>
              <a:t>his photo is a recent picture of one of the authors </a:t>
            </a:r>
            <a:r>
              <a:rPr lang="en-US" sz="2000" dirty="0">
                <a:latin typeface="+mn-lt"/>
              </a:rPr>
              <a:t>Sara</a:t>
            </a:r>
            <a:r>
              <a:rPr lang="en-GB" sz="2000" dirty="0">
                <a:latin typeface="+mn-lt"/>
              </a:rPr>
              <a:t>.</a:t>
            </a:r>
            <a:br>
              <a:rPr lang="en-GB" sz="2000" dirty="0">
                <a:latin typeface="+mn-lt"/>
              </a:rPr>
            </a:br>
            <a:r>
              <a:rPr lang="en-US" sz="2000" dirty="0">
                <a:latin typeface="+mn-lt"/>
              </a:rPr>
              <a:t> </a:t>
            </a:r>
            <a:br>
              <a:rPr lang="en-GB" sz="2000" dirty="0">
                <a:latin typeface="+mn-lt"/>
              </a:rPr>
            </a:br>
            <a:r>
              <a:rPr lang="en-GB" sz="2000" dirty="0">
                <a:latin typeface="+mn-lt"/>
              </a:rPr>
              <a:t>Background: Sara </a:t>
            </a:r>
            <a:r>
              <a:rPr lang="en-GB" sz="2000" dirty="0" err="1">
                <a:latin typeface="+mn-lt"/>
              </a:rPr>
              <a:t>Dolnicar</a:t>
            </a:r>
            <a:r>
              <a:rPr lang="en-GB" sz="2000" dirty="0">
                <a:latin typeface="+mn-lt"/>
              </a:rPr>
              <a:t> is a research </a:t>
            </a:r>
            <a:r>
              <a:rPr lang="en-GB" sz="2000">
                <a:latin typeface="+mn-lt"/>
              </a:rPr>
              <a:t>professor  trained </a:t>
            </a:r>
            <a:r>
              <a:rPr lang="en-GB" sz="2000" dirty="0">
                <a:latin typeface="+mn-lt"/>
              </a:rPr>
              <a:t>in Austria and studying market segmentation, sustainable tourism, and Airbnb. </a:t>
            </a:r>
            <a:br>
              <a:rPr lang="en-GB" sz="2000" dirty="0">
                <a:latin typeface="+mn-lt"/>
              </a:rPr>
            </a:br>
            <a:endParaRPr lang="en-US" sz="2000" dirty="0">
              <a:latin typeface="+mn-lt"/>
            </a:endParaRPr>
          </a:p>
        </p:txBody>
      </p:sp>
      <p:pic>
        <p:nvPicPr>
          <p:cNvPr id="4" name="Content Placeholder 3">
            <a:extLst>
              <a:ext uri="{FF2B5EF4-FFF2-40B4-BE49-F238E27FC236}">
                <a16:creationId xmlns:a16="http://schemas.microsoft.com/office/drawing/2014/main" id="{6E710696-4609-1348-864E-2EF0CC7D8097}"/>
              </a:ext>
            </a:extLst>
          </p:cNvPr>
          <p:cNvPicPr>
            <a:picLocks noGrp="1" noChangeAspect="1"/>
          </p:cNvPicPr>
          <p:nvPr>
            <p:ph sz="quarter" idx="13"/>
          </p:nvPr>
        </p:nvPicPr>
        <p:blipFill>
          <a:blip r:embed="rId3"/>
          <a:stretch>
            <a:fillRect/>
          </a:stretch>
        </p:blipFill>
        <p:spPr>
          <a:xfrm>
            <a:off x="7812802" y="1420328"/>
            <a:ext cx="3190498" cy="4014710"/>
          </a:xfrm>
          <a:prstGeom prst="rect">
            <a:avLst/>
          </a:prstGeom>
        </p:spPr>
      </p:pic>
    </p:spTree>
    <p:extLst>
      <p:ext uri="{BB962C8B-B14F-4D97-AF65-F5344CB8AC3E}">
        <p14:creationId xmlns:p14="http://schemas.microsoft.com/office/powerpoint/2010/main" val="3289261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C94072-1B34-48FB-9A9C-5A9A0FFC8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189DB1-FB32-7042-B8F2-45D8A3577397}"/>
              </a:ext>
            </a:extLst>
          </p:cNvPr>
          <p:cNvPicPr>
            <a:picLocks noChangeAspect="1"/>
          </p:cNvPicPr>
          <p:nvPr/>
        </p:nvPicPr>
        <p:blipFill rotWithShape="1">
          <a:blip r:embed="rId3"/>
          <a:srcRect b="1106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1D5941F3-0256-4E90-BBBC-5A6EDEB8E0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004" y="4166755"/>
            <a:ext cx="5607908" cy="2040066"/>
          </a:xfrm>
          <a:prstGeom prst="rect">
            <a:avLst/>
          </a:prstGeom>
          <a:solidFill>
            <a:srgbClr val="00000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04B8B-E325-A448-AF70-9DE2751D10CD}"/>
              </a:ext>
            </a:extLst>
          </p:cNvPr>
          <p:cNvSpPr>
            <a:spLocks noGrp="1"/>
          </p:cNvSpPr>
          <p:nvPr>
            <p:ph type="ctrTitle"/>
          </p:nvPr>
        </p:nvSpPr>
        <p:spPr>
          <a:xfrm>
            <a:off x="6298010" y="4333009"/>
            <a:ext cx="5268177" cy="1086237"/>
          </a:xfrm>
        </p:spPr>
        <p:txBody>
          <a:bodyPr>
            <a:normAutofit/>
          </a:bodyPr>
          <a:lstStyle/>
          <a:p>
            <a:pPr algn="l"/>
            <a:r>
              <a:rPr lang="en-GB" sz="2300">
                <a:solidFill>
                  <a:srgbClr val="FFFFFF"/>
                </a:solidFill>
                <a:effectLst/>
                <a:latin typeface="Times New Roman" panose="02020603050405020304" pitchFamily="18" charset="0"/>
                <a:ea typeface="Times New Roman" panose="02020603050405020304" pitchFamily="18" charset="0"/>
              </a:rPr>
              <a:t>chapters 1-5, </a:t>
            </a:r>
            <a:br>
              <a:rPr lang="en-GB" sz="2300">
                <a:solidFill>
                  <a:srgbClr val="FFFFFF"/>
                </a:solidFill>
                <a:effectLst/>
                <a:latin typeface="Times New Roman" panose="02020603050405020304" pitchFamily="18" charset="0"/>
                <a:ea typeface="Times New Roman" panose="02020603050405020304" pitchFamily="18" charset="0"/>
              </a:rPr>
            </a:br>
            <a:br>
              <a:rPr lang="en-GB" sz="2300">
                <a:solidFill>
                  <a:srgbClr val="FFFFFF"/>
                </a:solidFill>
                <a:effectLst/>
                <a:latin typeface="Times New Roman" panose="02020603050405020304" pitchFamily="18" charset="0"/>
                <a:ea typeface="Times New Roman" panose="02020603050405020304" pitchFamily="18" charset="0"/>
              </a:rPr>
            </a:br>
            <a:endParaRPr lang="en-US" sz="2300">
              <a:solidFill>
                <a:srgbClr val="FFFFFF"/>
              </a:solidFill>
            </a:endParaRPr>
          </a:p>
        </p:txBody>
      </p:sp>
      <p:sp>
        <p:nvSpPr>
          <p:cNvPr id="3" name="Content Placeholder 2">
            <a:extLst>
              <a:ext uri="{FF2B5EF4-FFF2-40B4-BE49-F238E27FC236}">
                <a16:creationId xmlns:a16="http://schemas.microsoft.com/office/drawing/2014/main" id="{91DD294F-F440-9549-A4BF-F11A6D632011}"/>
              </a:ext>
            </a:extLst>
          </p:cNvPr>
          <p:cNvSpPr>
            <a:spLocks noGrp="1"/>
          </p:cNvSpPr>
          <p:nvPr>
            <p:ph type="subTitle" idx="1"/>
          </p:nvPr>
        </p:nvSpPr>
        <p:spPr>
          <a:xfrm>
            <a:off x="6298010" y="5419246"/>
            <a:ext cx="5268177" cy="531866"/>
          </a:xfrm>
        </p:spPr>
        <p:txBody>
          <a:bodyPr>
            <a:normAutofit/>
          </a:bodyPr>
          <a:lstStyle/>
          <a:p>
            <a:pPr algn="l">
              <a:spcAft>
                <a:spcPts val="600"/>
              </a:spcAft>
            </a:pPr>
            <a:r>
              <a:rPr lang="en-US" sz="1800">
                <a:solidFill>
                  <a:srgbClr val="FFFFFF"/>
                </a:solidFill>
              </a:rPr>
              <a:t>Sharing the economy </a:t>
            </a:r>
            <a:endParaRPr lang="en-GB" sz="1800">
              <a:solidFill>
                <a:srgbClr val="FFFFFF"/>
              </a:solidFill>
            </a:endParaRPr>
          </a:p>
          <a:p>
            <a:pPr algn="l">
              <a:spcAft>
                <a:spcPts val="600"/>
              </a:spcAft>
            </a:pPr>
            <a:endParaRPr lang="en-US" sz="1800">
              <a:solidFill>
                <a:srgbClr val="FFFFFF"/>
              </a:solidFill>
            </a:endParaRPr>
          </a:p>
        </p:txBody>
      </p:sp>
      <p:sp>
        <p:nvSpPr>
          <p:cNvPr id="13" name="Freeform: Shape 12">
            <a:extLst>
              <a:ext uri="{FF2B5EF4-FFF2-40B4-BE49-F238E27FC236}">
                <a16:creationId xmlns:a16="http://schemas.microsoft.com/office/drawing/2014/main" id="{A5019358-4900-4555-99FF-EF6AE90B8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5670146" y="3710250"/>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rgbClr val="FFFFFF">
              <a:alpha val="70000"/>
            </a:srgbClr>
          </a:solidFill>
          <a:ln w="0">
            <a:noFill/>
            <a:prstDash val="solid"/>
            <a:round/>
            <a:headEnd/>
            <a:tailEnd/>
          </a:ln>
        </p:spPr>
      </p:sp>
    </p:spTree>
    <p:extLst>
      <p:ext uri="{BB962C8B-B14F-4D97-AF65-F5344CB8AC3E}">
        <p14:creationId xmlns:p14="http://schemas.microsoft.com/office/powerpoint/2010/main" val="16313265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22F91-0B84-2C49-AC35-2785A38AA37F}"/>
              </a:ext>
            </a:extLst>
          </p:cNvPr>
          <p:cNvSpPr>
            <a:spLocks noGrp="1"/>
          </p:cNvSpPr>
          <p:nvPr>
            <p:ph type="title"/>
          </p:nvPr>
        </p:nvSpPr>
        <p:spPr>
          <a:xfrm>
            <a:off x="8471424" y="1110882"/>
            <a:ext cx="3053039" cy="1060817"/>
          </a:xfrm>
        </p:spPr>
        <p:txBody>
          <a:bodyPr anchor="b">
            <a:normAutofit/>
          </a:bodyPr>
          <a:lstStyle/>
          <a:p>
            <a:r>
              <a:rPr lang="en-GB" sz="2200"/>
              <a:t>What is the sharing economy </a:t>
            </a:r>
            <a:br>
              <a:rPr lang="en-GB" sz="2200"/>
            </a:br>
            <a:endParaRPr lang="en-US" sz="2200"/>
          </a:p>
        </p:txBody>
      </p:sp>
      <p:pic>
        <p:nvPicPr>
          <p:cNvPr id="5" name="Picture 4">
            <a:extLst>
              <a:ext uri="{FF2B5EF4-FFF2-40B4-BE49-F238E27FC236}">
                <a16:creationId xmlns:a16="http://schemas.microsoft.com/office/drawing/2014/main" id="{5B1DB10D-FFA8-404E-8E61-F038402AA98E}"/>
              </a:ext>
            </a:extLst>
          </p:cNvPr>
          <p:cNvPicPr>
            <a:picLocks noChangeAspect="1"/>
          </p:cNvPicPr>
          <p:nvPr/>
        </p:nvPicPr>
        <p:blipFill>
          <a:blip r:embed="rId3"/>
          <a:stretch>
            <a:fillRect/>
          </a:stretch>
        </p:blipFill>
        <p:spPr>
          <a:xfrm>
            <a:off x="634275" y="979365"/>
            <a:ext cx="6900380" cy="4899269"/>
          </a:xfrm>
          <a:prstGeom prst="rect">
            <a:avLst/>
          </a:prstGeom>
        </p:spPr>
      </p:pic>
      <p:sp>
        <p:nvSpPr>
          <p:cNvPr id="3" name="Content Placeholder 2">
            <a:extLst>
              <a:ext uri="{FF2B5EF4-FFF2-40B4-BE49-F238E27FC236}">
                <a16:creationId xmlns:a16="http://schemas.microsoft.com/office/drawing/2014/main" id="{096FDC3D-DDA4-A941-85D7-CCF4D51E7484}"/>
              </a:ext>
            </a:extLst>
          </p:cNvPr>
          <p:cNvSpPr>
            <a:spLocks noGrp="1"/>
          </p:cNvSpPr>
          <p:nvPr>
            <p:ph sz="quarter" idx="13"/>
          </p:nvPr>
        </p:nvSpPr>
        <p:spPr>
          <a:xfrm>
            <a:off x="8471423" y="2286000"/>
            <a:ext cx="3053039" cy="3931920"/>
          </a:xfrm>
        </p:spPr>
        <p:txBody>
          <a:bodyPr>
            <a:normAutofit/>
          </a:bodyPr>
          <a:lstStyle/>
          <a:p>
            <a:endParaRPr lang="en-GB" sz="1600" dirty="0"/>
          </a:p>
          <a:p>
            <a:r>
              <a:rPr lang="en-GB" sz="1600"/>
              <a:t>The </a:t>
            </a:r>
            <a:r>
              <a:rPr lang="en-GB" sz="1600" dirty="0"/>
              <a:t>economy is a trading platform from production  to consumption of goods and services with the supply of trade</a:t>
            </a:r>
            <a:r>
              <a:rPr lang="en-GB" sz="1600"/>
              <a:t>.</a:t>
            </a:r>
            <a:r>
              <a:rPr lang="en-US" sz="1600"/>
              <a:t> </a:t>
            </a:r>
          </a:p>
          <a:p>
            <a:r>
              <a:rPr lang="en-US" sz="1600"/>
              <a:t>Sharing economies allow individuals and groups to make money from underused assets.</a:t>
            </a:r>
          </a:p>
          <a:p>
            <a:r>
              <a:rPr lang="en-GB" sz="1600"/>
              <a:t>The sharing economy is set to reach $335 billion by 2025.</a:t>
            </a:r>
            <a:endParaRPr lang="en-US" sz="1600"/>
          </a:p>
          <a:p>
            <a:endParaRPr lang="en-GB" sz="1400" b="0" i="0">
              <a:solidFill>
                <a:srgbClr val="111111"/>
              </a:solidFill>
              <a:effectLst/>
              <a:latin typeface="SourceSansPro"/>
            </a:endParaRPr>
          </a:p>
          <a:p>
            <a:endParaRPr lang="en-GB" sz="1600" dirty="0"/>
          </a:p>
          <a:p>
            <a:endParaRPr lang="en-US" sz="1600" dirty="0"/>
          </a:p>
        </p:txBody>
      </p:sp>
      <p:sp>
        <p:nvSpPr>
          <p:cNvPr id="12"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590093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9D9D0AB-1E2F-44A8-B9C6-FA4098301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28716-F3EA-A443-8876-12B13BCC4EBD}"/>
              </a:ext>
            </a:extLst>
          </p:cNvPr>
          <p:cNvSpPr>
            <a:spLocks noGrp="1"/>
          </p:cNvSpPr>
          <p:nvPr>
            <p:ph type="title"/>
          </p:nvPr>
        </p:nvSpPr>
        <p:spPr>
          <a:xfrm>
            <a:off x="903514" y="3897087"/>
            <a:ext cx="7417207" cy="838898"/>
          </a:xfrm>
        </p:spPr>
        <p:txBody>
          <a:bodyPr anchor="ctr">
            <a:normAutofit/>
          </a:bodyPr>
          <a:lstStyle/>
          <a:p>
            <a:r>
              <a:rPr lang="en-GB" sz="3600"/>
              <a:t>Digital transformation </a:t>
            </a:r>
            <a:endParaRPr lang="en-US" sz="3600"/>
          </a:p>
        </p:txBody>
      </p:sp>
      <p:sp>
        <p:nvSpPr>
          <p:cNvPr id="31" name="Rectangle 30">
            <a:extLst>
              <a:ext uri="{FF2B5EF4-FFF2-40B4-BE49-F238E27FC236}">
                <a16:creationId xmlns:a16="http://schemas.microsoft.com/office/drawing/2014/main" id="{50E2AEF9-3220-4407-B76B-1B6E3952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0142"/>
            <a:ext cx="3860771" cy="293214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CAFBD32-D3B9-4AA1-8A52-E7788A955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2885" y="0"/>
            <a:ext cx="4332545" cy="31316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86FB0FC-8071-A246-B1EA-86130E9DDE80}"/>
              </a:ext>
            </a:extLst>
          </p:cNvPr>
          <p:cNvPicPr>
            <a:picLocks noChangeAspect="1"/>
          </p:cNvPicPr>
          <p:nvPr/>
        </p:nvPicPr>
        <p:blipFill rotWithShape="1">
          <a:blip r:embed="rId3"/>
          <a:srcRect l="6473" r="4135"/>
          <a:stretch/>
        </p:blipFill>
        <p:spPr>
          <a:xfrm>
            <a:off x="4354279" y="10"/>
            <a:ext cx="3966436" cy="2952719"/>
          </a:xfrm>
          <a:prstGeom prst="rect">
            <a:avLst/>
          </a:prstGeom>
        </p:spPr>
      </p:pic>
      <p:sp>
        <p:nvSpPr>
          <p:cNvPr id="35" name="Rectangle 34">
            <a:extLst>
              <a:ext uri="{FF2B5EF4-FFF2-40B4-BE49-F238E27FC236}">
                <a16:creationId xmlns:a16="http://schemas.microsoft.com/office/drawing/2014/main" id="{7B1FFF1B-D8E7-43C1-963D-013BA4049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660143"/>
            <a:ext cx="3429000" cy="247146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DB6ADD8-42F6-2245-A803-7702B8A5EEEB}"/>
              </a:ext>
            </a:extLst>
          </p:cNvPr>
          <p:cNvPicPr>
            <a:picLocks noChangeAspect="1"/>
          </p:cNvPicPr>
          <p:nvPr/>
        </p:nvPicPr>
        <p:blipFill rotWithShape="1">
          <a:blip r:embed="rId4"/>
          <a:srcRect l="10937" r="4854" b="-3"/>
          <a:stretch/>
        </p:blipFill>
        <p:spPr>
          <a:xfrm>
            <a:off x="8942136" y="824736"/>
            <a:ext cx="3249864" cy="2114409"/>
          </a:xfrm>
          <a:prstGeom prst="rect">
            <a:avLst/>
          </a:prstGeom>
        </p:spPr>
      </p:pic>
      <p:sp>
        <p:nvSpPr>
          <p:cNvPr id="3" name="Content Placeholder 2">
            <a:extLst>
              <a:ext uri="{FF2B5EF4-FFF2-40B4-BE49-F238E27FC236}">
                <a16:creationId xmlns:a16="http://schemas.microsoft.com/office/drawing/2014/main" id="{F6EB1FDE-8EA6-7F42-9F6F-F02D6D0B5B5A}"/>
              </a:ext>
            </a:extLst>
          </p:cNvPr>
          <p:cNvSpPr>
            <a:spLocks noGrp="1"/>
          </p:cNvSpPr>
          <p:nvPr>
            <p:ph sz="quarter" idx="13"/>
          </p:nvPr>
        </p:nvSpPr>
        <p:spPr>
          <a:xfrm>
            <a:off x="903514" y="4849005"/>
            <a:ext cx="7417207" cy="1508251"/>
          </a:xfrm>
        </p:spPr>
        <p:txBody>
          <a:bodyPr>
            <a:normAutofit/>
          </a:bodyPr>
          <a:lstStyle/>
          <a:p>
            <a:endParaRPr lang="en-GB" b="0" i="0" u="none" strike="noStrike" dirty="0">
              <a:effectLst/>
              <a:latin typeface="Roboto"/>
            </a:endParaRPr>
          </a:p>
          <a:p>
            <a:r>
              <a:rPr lang="en-GB" dirty="0">
                <a:latin typeface="Roboto"/>
              </a:rPr>
              <a:t>Digital transformation is the migration from raw resources to a virtual resource online. </a:t>
            </a:r>
          </a:p>
          <a:p>
            <a:endParaRPr lang="en-US" dirty="0"/>
          </a:p>
        </p:txBody>
      </p:sp>
      <p:sp>
        <p:nvSpPr>
          <p:cNvPr id="37" name="Rectangle 36">
            <a:extLst>
              <a:ext uri="{FF2B5EF4-FFF2-40B4-BE49-F238E27FC236}">
                <a16:creationId xmlns:a16="http://schemas.microsoft.com/office/drawing/2014/main" id="{DB4FA13C-38C9-429E-801A-9C96D213B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3429000"/>
            <a:ext cx="3429000" cy="292825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59264E5-46B6-524B-9B7E-FD104D17B51D}"/>
              </a:ext>
            </a:extLst>
          </p:cNvPr>
          <p:cNvPicPr>
            <a:picLocks noChangeAspect="1"/>
          </p:cNvPicPr>
          <p:nvPr/>
        </p:nvPicPr>
        <p:blipFill rotWithShape="1">
          <a:blip r:embed="rId5"/>
          <a:srcRect l="13053" r="17411" b="-1"/>
          <a:stretch/>
        </p:blipFill>
        <p:spPr>
          <a:xfrm>
            <a:off x="8942138" y="3592286"/>
            <a:ext cx="3249862" cy="2605571"/>
          </a:xfrm>
          <a:prstGeom prst="rect">
            <a:avLst/>
          </a:prstGeom>
        </p:spPr>
      </p:pic>
      <p:sp useBgFill="1">
        <p:nvSpPr>
          <p:cNvPr id="39" name="Rectangle 38">
            <a:extLst>
              <a:ext uri="{FF2B5EF4-FFF2-40B4-BE49-F238E27FC236}">
                <a16:creationId xmlns:a16="http://schemas.microsoft.com/office/drawing/2014/main" id="{D8968742-1D40-4F6B-9272-064FD163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0486" y="6453386"/>
            <a:ext cx="573314" cy="4046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C76D1FB-4646-494F-92B9-C5541A176282}"/>
              </a:ext>
            </a:extLst>
          </p:cNvPr>
          <p:cNvPicPr>
            <a:picLocks noChangeAspect="1"/>
          </p:cNvPicPr>
          <p:nvPr/>
        </p:nvPicPr>
        <p:blipFill>
          <a:blip r:embed="rId6"/>
          <a:stretch>
            <a:fillRect/>
          </a:stretch>
        </p:blipFill>
        <p:spPr>
          <a:xfrm>
            <a:off x="-468536" y="-47625"/>
            <a:ext cx="4447496" cy="3558670"/>
          </a:xfrm>
          <a:prstGeom prst="rect">
            <a:avLst/>
          </a:prstGeom>
        </p:spPr>
      </p:pic>
    </p:spTree>
    <p:extLst>
      <p:ext uri="{BB962C8B-B14F-4D97-AF65-F5344CB8AC3E}">
        <p14:creationId xmlns:p14="http://schemas.microsoft.com/office/powerpoint/2010/main" val="270704329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BBEB0-7F7D-0348-9A29-D600DC21754E}"/>
              </a:ext>
            </a:extLst>
          </p:cNvPr>
          <p:cNvSpPr>
            <a:spLocks noGrp="1"/>
          </p:cNvSpPr>
          <p:nvPr>
            <p:ph type="title"/>
          </p:nvPr>
        </p:nvSpPr>
        <p:spPr>
          <a:xfrm>
            <a:off x="7860667" y="0"/>
            <a:ext cx="3656419" cy="2171700"/>
          </a:xfrm>
        </p:spPr>
        <p:txBody>
          <a:bodyPr>
            <a:normAutofit/>
          </a:bodyPr>
          <a:lstStyle/>
          <a:p>
            <a:r>
              <a:rPr lang="en-US" sz="3400"/>
              <a:t>How online changed business</a:t>
            </a:r>
          </a:p>
        </p:txBody>
      </p:sp>
      <p:sp>
        <p:nvSpPr>
          <p:cNvPr id="10" name="Rectangle 9">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966E2E2D-DD78-0148-A6B9-37F19C1A5D16}"/>
              </a:ext>
            </a:extLst>
          </p:cNvPr>
          <p:cNvPicPr>
            <a:picLocks noChangeAspect="1"/>
          </p:cNvPicPr>
          <p:nvPr/>
        </p:nvPicPr>
        <p:blipFill>
          <a:blip r:embed="rId3"/>
          <a:stretch>
            <a:fillRect/>
          </a:stretch>
        </p:blipFill>
        <p:spPr>
          <a:xfrm>
            <a:off x="0" y="434264"/>
            <a:ext cx="6517065" cy="4920384"/>
          </a:xfrm>
          <a:prstGeom prst="rect">
            <a:avLst/>
          </a:prstGeom>
        </p:spPr>
      </p:pic>
      <p:sp>
        <p:nvSpPr>
          <p:cNvPr id="3" name="Content Placeholder 2">
            <a:extLst>
              <a:ext uri="{FF2B5EF4-FFF2-40B4-BE49-F238E27FC236}">
                <a16:creationId xmlns:a16="http://schemas.microsoft.com/office/drawing/2014/main" id="{3EE83062-8F19-1C43-91FA-0B771DD1ADD9}"/>
              </a:ext>
            </a:extLst>
          </p:cNvPr>
          <p:cNvSpPr>
            <a:spLocks noGrp="1"/>
          </p:cNvSpPr>
          <p:nvPr>
            <p:ph sz="quarter" idx="13"/>
          </p:nvPr>
        </p:nvSpPr>
        <p:spPr>
          <a:xfrm>
            <a:off x="7860666" y="1270605"/>
            <a:ext cx="4407213" cy="4316790"/>
          </a:xfrm>
        </p:spPr>
        <p:txBody>
          <a:bodyPr>
            <a:normAutofit/>
          </a:bodyPr>
          <a:lstStyle/>
          <a:p>
            <a:pPr marL="0" indent="0">
              <a:buNone/>
            </a:pPr>
            <a:r>
              <a:rPr lang="en-US" sz="1900"/>
              <a:t>Most people have internet access. The internet has also impacted the businesse conomy by enabling retailers to sell their products online.</a:t>
            </a:r>
          </a:p>
          <a:p>
            <a:endParaRPr lang="en-US" sz="1900"/>
          </a:p>
          <a:p>
            <a:pPr marL="0" indent="0">
              <a:buNone/>
            </a:pPr>
            <a:endParaRPr lang="en-US" sz="1900"/>
          </a:p>
          <a:p>
            <a:r>
              <a:rPr lang="en-US" sz="1900"/>
              <a:t>Airbnb use the internet as a platform to connect  hosts to customers through online interaction, without internet access the economy would be in chaos. </a:t>
            </a:r>
          </a:p>
          <a:p>
            <a:endParaRPr lang="en-GB" sz="1900" b="0" i="0" dirty="0">
              <a:effectLst/>
              <a:latin typeface="Helvetica" pitchFamily="2" charset="0"/>
            </a:endParaRPr>
          </a:p>
          <a:p>
            <a:endParaRPr lang="en-GB" sz="1900" dirty="0">
              <a:latin typeface="Helvetica" pitchFamily="2" charset="0"/>
            </a:endParaRPr>
          </a:p>
          <a:p>
            <a:endParaRPr lang="en-GB" sz="1900" dirty="0">
              <a:effectLst/>
              <a:latin typeface="Helvetica" pitchFamily="2" charset="0"/>
            </a:endParaRPr>
          </a:p>
          <a:p>
            <a:endParaRPr lang="en-GB" sz="1900" dirty="0"/>
          </a:p>
          <a:p>
            <a:endParaRPr lang="en-US" sz="1900" dirty="0"/>
          </a:p>
        </p:txBody>
      </p:sp>
    </p:spTree>
    <p:extLst>
      <p:ext uri="{BB962C8B-B14F-4D97-AF65-F5344CB8AC3E}">
        <p14:creationId xmlns:p14="http://schemas.microsoft.com/office/powerpoint/2010/main" val="71936350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DBA09156-6F10-F442-A04E-B6D036544830}"/>
              </a:ext>
            </a:extLst>
          </p:cNvPr>
          <p:cNvSpPr>
            <a:spLocks noGrp="1"/>
          </p:cNvSpPr>
          <p:nvPr>
            <p:ph type="title"/>
          </p:nvPr>
        </p:nvSpPr>
        <p:spPr>
          <a:xfrm>
            <a:off x="1253764" y="1327355"/>
            <a:ext cx="3559425" cy="4482564"/>
          </a:xfrm>
        </p:spPr>
        <p:txBody>
          <a:bodyPr/>
          <a:lstStyle/>
          <a:p>
            <a:r>
              <a:rPr lang="en-GB" b="1">
                <a:effectLst/>
                <a:latin typeface="Google Sans"/>
              </a:rPr>
              <a:t>Examples of the Sharing Economy</a:t>
            </a:r>
            <a:endParaRPr lang="en-US"/>
          </a:p>
        </p:txBody>
      </p:sp>
      <p:sp>
        <p:nvSpPr>
          <p:cNvPr id="3" name="Content Placeholder 2">
            <a:extLst>
              <a:ext uri="{FF2B5EF4-FFF2-40B4-BE49-F238E27FC236}">
                <a16:creationId xmlns:a16="http://schemas.microsoft.com/office/drawing/2014/main" id="{F9C3E982-FB44-7C40-9E7C-C5D0E31643FF}"/>
              </a:ext>
            </a:extLst>
          </p:cNvPr>
          <p:cNvSpPr>
            <a:spLocks noGrp="1"/>
          </p:cNvSpPr>
          <p:nvPr>
            <p:ph sz="quarter" idx="13"/>
          </p:nvPr>
        </p:nvSpPr>
        <p:spPr>
          <a:xfrm>
            <a:off x="6100123" y="1327356"/>
            <a:ext cx="4872677" cy="4482564"/>
          </a:xfrm>
        </p:spPr>
        <p:txBody>
          <a:bodyPr>
            <a:normAutofit/>
          </a:bodyPr>
          <a:lstStyle/>
          <a:p>
            <a:endParaRPr lang="en-GB">
              <a:effectLst/>
              <a:latin typeface="Google Sans"/>
            </a:endParaRPr>
          </a:p>
          <a:p>
            <a:r>
              <a:rPr lang="en-GB" b="0" i="0">
                <a:effectLst/>
                <a:latin typeface="arial" panose="020B0604020202020204" pitchFamily="34" charset="0"/>
              </a:rPr>
              <a:t>Peer-to-Peer </a:t>
            </a:r>
            <a:r>
              <a:rPr lang="en-US" b="0" i="0">
                <a:effectLst/>
                <a:latin typeface="arial" panose="020B0604020202020204" pitchFamily="34" charset="0"/>
              </a:rPr>
              <a:t>Communic</a:t>
            </a:r>
            <a:r>
              <a:rPr lang="en-US">
                <a:latin typeface="arial" panose="020B0604020202020204" pitchFamily="34" charset="0"/>
              </a:rPr>
              <a:t>ation Platforms (	Facebook, Twitter, etc.)</a:t>
            </a:r>
            <a:endParaRPr lang="en-GB" b="0" i="0">
              <a:effectLst/>
              <a:latin typeface="arial" panose="020B0604020202020204" pitchFamily="34" charset="0"/>
            </a:endParaRPr>
          </a:p>
          <a:p>
            <a:r>
              <a:rPr lang="en-GB" b="0" i="0">
                <a:effectLst/>
                <a:latin typeface="arial" panose="020B0604020202020204" pitchFamily="34" charset="0"/>
              </a:rPr>
              <a:t>A</a:t>
            </a:r>
            <a:r>
              <a:rPr lang="en-US" b="0" i="0" err="1">
                <a:effectLst/>
                <a:latin typeface="arial" panose="020B0604020202020204" pitchFamily="34" charset="0"/>
              </a:rPr>
              <a:t>ccomodation</a:t>
            </a:r>
            <a:r>
              <a:rPr lang="en-US" b="0" i="0">
                <a:effectLst/>
                <a:latin typeface="arial" panose="020B0604020202020204" pitchFamily="34" charset="0"/>
              </a:rPr>
              <a:t> </a:t>
            </a:r>
            <a:r>
              <a:rPr lang="en-GB" b="0" i="0">
                <a:effectLst/>
                <a:latin typeface="arial" panose="020B0604020202020204" pitchFamily="34" charset="0"/>
              </a:rPr>
              <a:t> (Renting</a:t>
            </a:r>
            <a:r>
              <a:rPr lang="en-US">
                <a:latin typeface="arial" panose="020B0604020202020204" pitchFamily="34" charset="0"/>
              </a:rPr>
              <a:t>, Airbnb, Booking.com, etc).</a:t>
            </a:r>
            <a:endParaRPr lang="en-GB" b="0" i="0">
              <a:effectLst/>
              <a:latin typeface="arial" panose="020B0604020202020204" pitchFamily="34" charset="0"/>
            </a:endParaRPr>
          </a:p>
          <a:p>
            <a:r>
              <a:rPr lang="en-US">
                <a:latin typeface="arial" panose="020B0604020202020204" pitchFamily="34" charset="0"/>
              </a:rPr>
              <a:t>Public T</a:t>
            </a:r>
            <a:r>
              <a:rPr lang="en-GB" b="0" i="0">
                <a:effectLst/>
                <a:latin typeface="arial" panose="020B0604020202020204" pitchFamily="34" charset="0"/>
              </a:rPr>
              <a:t>ransport </a:t>
            </a:r>
            <a:r>
              <a:rPr lang="en-US" b="0" i="0">
                <a:effectLst/>
                <a:latin typeface="arial" panose="020B0604020202020204" pitchFamily="34" charset="0"/>
              </a:rPr>
              <a:t>Sha</a:t>
            </a:r>
            <a:r>
              <a:rPr lang="en-GB" b="0" i="0">
                <a:effectLst/>
                <a:latin typeface="arial" panose="020B0604020202020204" pitchFamily="34" charset="0"/>
              </a:rPr>
              <a:t>ring</a:t>
            </a:r>
            <a:r>
              <a:rPr lang="en-US" b="0" i="0">
                <a:effectLst/>
                <a:latin typeface="arial" panose="020B0604020202020204" pitchFamily="34" charset="0"/>
              </a:rPr>
              <a:t> (Uber).</a:t>
            </a:r>
          </a:p>
          <a:p>
            <a:r>
              <a:rPr lang="en-US">
                <a:latin typeface="arial" panose="020B0604020202020204" pitchFamily="34" charset="0"/>
              </a:rPr>
              <a:t>Trading</a:t>
            </a:r>
            <a:br>
              <a:rPr lang="en-GB">
                <a:effectLst/>
              </a:rPr>
            </a:br>
            <a:endParaRPr lang="en-US"/>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6788643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B5D41440-BA7B-ED40-9E76-9823A45D1383}"/>
              </a:ext>
            </a:extLst>
          </p:cNvPr>
          <p:cNvSpPr>
            <a:spLocks noGrp="1"/>
          </p:cNvSpPr>
          <p:nvPr>
            <p:ph type="title"/>
          </p:nvPr>
        </p:nvSpPr>
        <p:spPr>
          <a:xfrm>
            <a:off x="993072" y="2786763"/>
            <a:ext cx="4147789" cy="1284474"/>
          </a:xfrm>
        </p:spPr>
        <p:txBody>
          <a:bodyPr vert="horz" lIns="91440" tIns="45720" rIns="91440" bIns="45720" rtlCol="0" anchor="b">
            <a:noAutofit/>
          </a:bodyPr>
          <a:lstStyle/>
          <a:p>
            <a:pPr algn="ctr"/>
            <a:br>
              <a:rPr lang="en-US" cap="all">
                <a:effectLst/>
              </a:rPr>
            </a:br>
            <a:br>
              <a:rPr lang="en-US" cap="all">
                <a:effectLst/>
              </a:rPr>
            </a:br>
            <a:br>
              <a:rPr lang="en-US" cap="all">
                <a:effectLst/>
              </a:rPr>
            </a:br>
            <a:br>
              <a:rPr lang="en-US" cap="all">
                <a:effectLst/>
              </a:rPr>
            </a:br>
            <a:br>
              <a:rPr lang="en-US" cap="all">
                <a:effectLst/>
              </a:rPr>
            </a:br>
            <a:r>
              <a:rPr lang="en-US" cap="all">
                <a:effectLst/>
              </a:rPr>
              <a:t>chapter 6-12</a:t>
            </a:r>
            <a:br>
              <a:rPr lang="en-US" cap="all">
                <a:effectLst/>
              </a:rPr>
            </a:br>
            <a:r>
              <a:rPr lang="en-US" cap="all">
                <a:effectLst/>
              </a:rPr>
              <a:t>Airbnb and it’s competitors</a:t>
            </a:r>
            <a:endParaRPr lang="en-US" cap="all"/>
          </a:p>
        </p:txBody>
      </p:sp>
      <p:pic>
        <p:nvPicPr>
          <p:cNvPr id="4" name="Content Placeholder 3">
            <a:extLst>
              <a:ext uri="{FF2B5EF4-FFF2-40B4-BE49-F238E27FC236}">
                <a16:creationId xmlns:a16="http://schemas.microsoft.com/office/drawing/2014/main" id="{7CE11000-68C6-5A4E-B4F2-CFC4C6E6136B}"/>
              </a:ext>
            </a:extLst>
          </p:cNvPr>
          <p:cNvPicPr>
            <a:picLocks noGrp="1" noChangeAspect="1"/>
          </p:cNvPicPr>
          <p:nvPr>
            <p:ph sz="quarter" idx="13"/>
          </p:nvPr>
        </p:nvPicPr>
        <p:blipFill rotWithShape="1">
          <a:blip r:embed="rId3"/>
          <a:srcRect t="6451" r="-1" b="2749"/>
          <a:stretch/>
        </p:blipFill>
        <p:spPr>
          <a:xfrm>
            <a:off x="5381075" y="10"/>
            <a:ext cx="7552944" cy="6857990"/>
          </a:xfrm>
          <a:prstGeom prst="rect">
            <a:avLst/>
          </a:prstGeom>
          <a:ln>
            <a:noFill/>
          </a:ln>
          <a:effectLst/>
        </p:spPr>
      </p:pic>
    </p:spTree>
    <p:extLst>
      <p:ext uri="{BB962C8B-B14F-4D97-AF65-F5344CB8AC3E}">
        <p14:creationId xmlns:p14="http://schemas.microsoft.com/office/powerpoint/2010/main" val="4049839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0">
            <a:extLst>
              <a:ext uri="{FF2B5EF4-FFF2-40B4-BE49-F238E27FC236}">
                <a16:creationId xmlns:a16="http://schemas.microsoft.com/office/drawing/2014/main" id="{F8B556C4-7E49-4C36-845D-FC58F5073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F65242F-3470-4849-BE75-E482FD5A540C}"/>
              </a:ext>
            </a:extLst>
          </p:cNvPr>
          <p:cNvPicPr>
            <a:picLocks noChangeAspect="1"/>
          </p:cNvPicPr>
          <p:nvPr/>
        </p:nvPicPr>
        <p:blipFill rotWithShape="1">
          <a:blip r:embed="rId3">
            <a:alphaModFix amt="35000"/>
          </a:blip>
          <a:src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FF4316CD-3E77-1745-A0FD-B7BF629B73C2}"/>
              </a:ext>
            </a:extLst>
          </p:cNvPr>
          <p:cNvSpPr>
            <a:spLocks noGrp="1"/>
          </p:cNvSpPr>
          <p:nvPr>
            <p:ph type="title"/>
          </p:nvPr>
        </p:nvSpPr>
        <p:spPr>
          <a:xfrm>
            <a:off x="1406010" y="497623"/>
            <a:ext cx="9601200" cy="1485900"/>
          </a:xfrm>
        </p:spPr>
        <p:txBody>
          <a:bodyPr vert="horz" lIns="91440" tIns="45720" rIns="91440" bIns="45720" rtlCol="0" anchor="t">
            <a:normAutofit/>
          </a:bodyPr>
          <a:lstStyle/>
          <a:p>
            <a:br>
              <a:rPr lang="en-US" sz="3400"/>
            </a:br>
            <a:r>
              <a:rPr lang="en-US" sz="3400"/>
              <a:t>Airbnb Stands For Air Bed &amp; Breakfast</a:t>
            </a:r>
            <a:br>
              <a:rPr lang="en-US" sz="3400" b="0" i="0" u="none" strike="noStrike">
                <a:effectLst/>
              </a:rPr>
            </a:br>
            <a:endParaRPr lang="en-US" sz="3400"/>
          </a:p>
        </p:txBody>
      </p:sp>
      <p:sp>
        <p:nvSpPr>
          <p:cNvPr id="4" name="Content Placeholder 3">
            <a:extLst>
              <a:ext uri="{FF2B5EF4-FFF2-40B4-BE49-F238E27FC236}">
                <a16:creationId xmlns:a16="http://schemas.microsoft.com/office/drawing/2014/main" id="{E477C5AE-4924-ED4A-BD2C-D8C67D0D0EAB}"/>
              </a:ext>
            </a:extLst>
          </p:cNvPr>
          <p:cNvSpPr>
            <a:spLocks noGrp="1"/>
          </p:cNvSpPr>
          <p:nvPr>
            <p:ph sz="quarter" idx="13"/>
          </p:nvPr>
        </p:nvSpPr>
        <p:spPr>
          <a:xfrm>
            <a:off x="1184790" y="1486088"/>
            <a:ext cx="9601200" cy="3581400"/>
          </a:xfrm>
        </p:spPr>
        <p:txBody>
          <a:bodyPr vert="horz" lIns="91440" tIns="45720" rIns="91440" bIns="45720" rtlCol="0">
            <a:normAutofit/>
          </a:bodyPr>
          <a:lstStyle/>
          <a:p>
            <a:r>
              <a:rPr lang="en-US"/>
              <a:t>This is an online market network that connects people all over the world who seek tourism accomodation can find appropraite accommodation’s in that area.</a:t>
            </a:r>
          </a:p>
        </p:txBody>
      </p:sp>
    </p:spTree>
    <p:extLst>
      <p:ext uri="{BB962C8B-B14F-4D97-AF65-F5344CB8AC3E}">
        <p14:creationId xmlns:p14="http://schemas.microsoft.com/office/powerpoint/2010/main" val="41784252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8" name="Rectangle 11">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B55FF0-80C6-5247-BC38-17881194D9AD}"/>
              </a:ext>
            </a:extLst>
          </p:cNvPr>
          <p:cNvSpPr>
            <a:spLocks noGrp="1"/>
          </p:cNvSpPr>
          <p:nvPr>
            <p:ph type="title"/>
          </p:nvPr>
        </p:nvSpPr>
        <p:spPr>
          <a:xfrm>
            <a:off x="8471424" y="1110882"/>
            <a:ext cx="3053039" cy="1060817"/>
          </a:xfrm>
        </p:spPr>
        <p:txBody>
          <a:bodyPr vert="horz" lIns="91440" tIns="45720" rIns="91440" bIns="45720" rtlCol="0" anchor="b">
            <a:normAutofit/>
          </a:bodyPr>
          <a:lstStyle/>
          <a:p>
            <a:pPr algn="l"/>
            <a:r>
              <a:rPr lang="en-US" sz="2800"/>
              <a:t>Airbnb competition </a:t>
            </a:r>
          </a:p>
        </p:txBody>
      </p:sp>
      <p:pic>
        <p:nvPicPr>
          <p:cNvPr id="5" name="Picture 5">
            <a:extLst>
              <a:ext uri="{FF2B5EF4-FFF2-40B4-BE49-F238E27FC236}">
                <a16:creationId xmlns:a16="http://schemas.microsoft.com/office/drawing/2014/main" id="{7D4A48CC-9706-1249-ADCC-80245403F3D8}"/>
              </a:ext>
            </a:extLst>
          </p:cNvPr>
          <p:cNvPicPr>
            <a:picLocks noGrp="1" noChangeAspect="1"/>
          </p:cNvPicPr>
          <p:nvPr>
            <p:ph sz="quarter" idx="13"/>
          </p:nvPr>
        </p:nvPicPr>
        <p:blipFill rotWithShape="1">
          <a:blip r:embed="rId3"/>
          <a:stretch/>
        </p:blipFill>
        <p:spPr>
          <a:xfrm rot="5400000">
            <a:off x="930693" y="43421"/>
            <a:ext cx="5995184" cy="6900380"/>
          </a:xfrm>
          <a:prstGeom prst="rect">
            <a:avLst/>
          </a:prstGeom>
        </p:spPr>
      </p:pic>
      <p:sp>
        <p:nvSpPr>
          <p:cNvPr id="3" name="Text Placeholder 2">
            <a:extLst>
              <a:ext uri="{FF2B5EF4-FFF2-40B4-BE49-F238E27FC236}">
                <a16:creationId xmlns:a16="http://schemas.microsoft.com/office/drawing/2014/main" id="{1F0AF6D2-FEEF-5C43-9C4F-FD54D7D88201}"/>
              </a:ext>
            </a:extLst>
          </p:cNvPr>
          <p:cNvSpPr>
            <a:spLocks noGrp="1"/>
          </p:cNvSpPr>
          <p:nvPr>
            <p:ph type="body" sz="half" idx="2"/>
          </p:nvPr>
        </p:nvSpPr>
        <p:spPr>
          <a:xfrm>
            <a:off x="8471423" y="2286000"/>
            <a:ext cx="3053039" cy="3931920"/>
          </a:xfrm>
        </p:spPr>
        <p:txBody>
          <a:bodyPr vert="horz" lIns="91440" tIns="45720" rIns="91440" bIns="45720" rtlCol="0">
            <a:normAutofit/>
          </a:bodyPr>
          <a:lstStyle/>
          <a:p>
            <a:pPr marL="384048" indent="-384048" algn="l"/>
            <a:r>
              <a:rPr lang="en-US"/>
              <a:t>Airbnb is an online platform that connects people renting out space in their homes with guests seeking shelter for generally cheaper prices than a hotel.</a:t>
            </a:r>
          </a:p>
          <a:p>
            <a:pPr marL="384048" indent="-384048" algn="l"/>
            <a:endParaRPr lang="en-US"/>
          </a:p>
          <a:p>
            <a:pPr marL="0" indent="0">
              <a:buNone/>
            </a:pPr>
            <a:r>
              <a:rPr lang="en-US"/>
              <a:t>Corporations battle for the best service some by  improving strategic marketing or Price matches </a:t>
            </a:r>
          </a:p>
        </p:txBody>
      </p:sp>
      <p:sp>
        <p:nvSpPr>
          <p:cNvPr id="9"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57340291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F8B556C4-7E49-4C36-845D-FC58F5073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4EADD8C-BCF7-B949-BA75-CFFA94766AB2}"/>
              </a:ext>
            </a:extLst>
          </p:cNvPr>
          <p:cNvPicPr>
            <a:picLocks noChangeAspect="1"/>
          </p:cNvPicPr>
          <p:nvPr/>
        </p:nvPicPr>
        <p:blipFill rotWithShape="1">
          <a:blip r:embed="rId3">
            <a:alphaModFix amt="35000"/>
          </a:blip>
          <a:srcRect l="6262" r="2182" b="-1"/>
          <a:stretch/>
        </p:blipFill>
        <p:spPr>
          <a:xfrm>
            <a:off x="0" y="-376"/>
            <a:ext cx="12192001" cy="6857990"/>
          </a:xfrm>
          <a:prstGeom prst="rect">
            <a:avLst/>
          </a:prstGeom>
        </p:spPr>
      </p:pic>
      <p:sp>
        <p:nvSpPr>
          <p:cNvPr id="2" name="Title 1">
            <a:extLst>
              <a:ext uri="{FF2B5EF4-FFF2-40B4-BE49-F238E27FC236}">
                <a16:creationId xmlns:a16="http://schemas.microsoft.com/office/drawing/2014/main" id="{40D1BC45-2E63-AB42-895D-E521DC3969FA}"/>
              </a:ext>
            </a:extLst>
          </p:cNvPr>
          <p:cNvSpPr>
            <a:spLocks noGrp="1"/>
          </p:cNvSpPr>
          <p:nvPr>
            <p:ph type="title"/>
          </p:nvPr>
        </p:nvSpPr>
        <p:spPr>
          <a:xfrm>
            <a:off x="1371600" y="685800"/>
            <a:ext cx="9601200" cy="1485900"/>
          </a:xfrm>
        </p:spPr>
        <p:txBody>
          <a:bodyPr vert="horz" lIns="91440" tIns="45720" rIns="91440" bIns="45720" rtlCol="0" anchor="t">
            <a:normAutofit/>
          </a:bodyPr>
          <a:lstStyle/>
          <a:p>
            <a:r>
              <a:rPr lang="en-US"/>
              <a:t>Is Airbnb suitable for everyone?</a:t>
            </a:r>
          </a:p>
        </p:txBody>
      </p:sp>
      <p:sp>
        <p:nvSpPr>
          <p:cNvPr id="3" name="Content Placeholder 2">
            <a:extLst>
              <a:ext uri="{FF2B5EF4-FFF2-40B4-BE49-F238E27FC236}">
                <a16:creationId xmlns:a16="http://schemas.microsoft.com/office/drawing/2014/main" id="{3EB80DFE-109C-134E-95EF-E26CD1617F36}"/>
              </a:ext>
            </a:extLst>
          </p:cNvPr>
          <p:cNvSpPr>
            <a:spLocks noGrp="1"/>
          </p:cNvSpPr>
          <p:nvPr>
            <p:ph sz="quarter" idx="13"/>
          </p:nvPr>
        </p:nvSpPr>
        <p:spPr>
          <a:xfrm>
            <a:off x="-320624" y="5067300"/>
            <a:ext cx="9601200" cy="3581400"/>
          </a:xfrm>
        </p:spPr>
        <p:txBody>
          <a:bodyPr vert="horz" lIns="91440" tIns="45720" rIns="91440" bIns="45720" rtlCol="0">
            <a:normAutofit/>
          </a:bodyPr>
          <a:lstStyle/>
          <a:p>
            <a:pPr marL="0" indent="0">
              <a:buNone/>
            </a:pPr>
            <a:endParaRPr lang="en-US"/>
          </a:p>
        </p:txBody>
      </p:sp>
    </p:spTree>
    <p:extLst>
      <p:ext uri="{BB962C8B-B14F-4D97-AF65-F5344CB8AC3E}">
        <p14:creationId xmlns:p14="http://schemas.microsoft.com/office/powerpoint/2010/main" val="99588247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0D6CFA-A530-3043-996F-58B264E010EF}"/>
              </a:ext>
            </a:extLst>
          </p:cNvPr>
          <p:cNvPicPr>
            <a:picLocks noChangeAspect="1"/>
          </p:cNvPicPr>
          <p:nvPr/>
        </p:nvPicPr>
        <p:blipFill rotWithShape="1">
          <a:blip r:embed="rId3"/>
          <a:srcRect b="15730"/>
          <a:stretch/>
        </p:blipFill>
        <p:spPr>
          <a:xfrm>
            <a:off x="20" y="10"/>
            <a:ext cx="12191980" cy="6857990"/>
          </a:xfrm>
          <a:prstGeom prst="rect">
            <a:avLst/>
          </a:prstGeom>
          <a:ln>
            <a:noFill/>
          </a:ln>
          <a:effectLst/>
        </p:spPr>
      </p:pic>
      <p:sp>
        <p:nvSpPr>
          <p:cNvPr id="9" name="Freeform 6">
            <a:extLst>
              <a:ext uri="{FF2B5EF4-FFF2-40B4-BE49-F238E27FC236}">
                <a16:creationId xmlns:a16="http://schemas.microsoft.com/office/drawing/2014/main" id="{1003852C-CA3A-4254-ABB6-2290D30609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useBgFill="1">
        <p:nvSpPr>
          <p:cNvPr id="11" name="Rectangle 10">
            <a:extLst>
              <a:ext uri="{FF2B5EF4-FFF2-40B4-BE49-F238E27FC236}">
                <a16:creationId xmlns:a16="http://schemas.microsoft.com/office/drawing/2014/main" id="{2F11CF96-B71B-4294-A1EF-00CE7388DC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6200" y="1301750"/>
            <a:ext cx="3213100" cy="40322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A2994-78FE-6744-A244-88197567F34B}"/>
              </a:ext>
            </a:extLst>
          </p:cNvPr>
          <p:cNvSpPr>
            <a:spLocks noGrp="1"/>
          </p:cNvSpPr>
          <p:nvPr>
            <p:ph type="ctrTitle"/>
          </p:nvPr>
        </p:nvSpPr>
        <p:spPr>
          <a:xfrm>
            <a:off x="1603441" y="1649691"/>
            <a:ext cx="2698619" cy="2236989"/>
          </a:xfrm>
        </p:spPr>
        <p:txBody>
          <a:bodyPr/>
          <a:lstStyle/>
          <a:p>
            <a:r>
              <a:rPr lang="en-US" sz="4400"/>
              <a:t>chapter 13-21</a:t>
            </a:r>
          </a:p>
        </p:txBody>
      </p:sp>
      <p:sp>
        <p:nvSpPr>
          <p:cNvPr id="3" name="Subtitle 2">
            <a:extLst>
              <a:ext uri="{FF2B5EF4-FFF2-40B4-BE49-F238E27FC236}">
                <a16:creationId xmlns:a16="http://schemas.microsoft.com/office/drawing/2014/main" id="{0533AE12-C38B-C54D-B291-494DC4EB38C9}"/>
              </a:ext>
            </a:extLst>
          </p:cNvPr>
          <p:cNvSpPr>
            <a:spLocks noGrp="1"/>
          </p:cNvSpPr>
          <p:nvPr>
            <p:ph type="subTitle" idx="1"/>
          </p:nvPr>
        </p:nvSpPr>
        <p:spPr>
          <a:xfrm>
            <a:off x="1603441" y="3956279"/>
            <a:ext cx="2698619" cy="1086237"/>
          </a:xfrm>
        </p:spPr>
        <p:txBody>
          <a:bodyPr>
            <a:normAutofit/>
          </a:bodyPr>
          <a:lstStyle/>
          <a:p>
            <a:pPr>
              <a:spcAft>
                <a:spcPts val="600"/>
              </a:spcAft>
            </a:pPr>
            <a:r>
              <a:rPr lang="en-US" sz="2000"/>
              <a:t>The impact on employment </a:t>
            </a:r>
          </a:p>
        </p:txBody>
      </p:sp>
    </p:spTree>
    <p:extLst>
      <p:ext uri="{BB962C8B-B14F-4D97-AF65-F5344CB8AC3E}">
        <p14:creationId xmlns:p14="http://schemas.microsoft.com/office/powerpoint/2010/main" val="301245940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BA915-DE5D-534D-A8D6-67E9205E8C09}"/>
              </a:ext>
            </a:extLst>
          </p:cNvPr>
          <p:cNvSpPr>
            <a:spLocks noGrp="1"/>
          </p:cNvSpPr>
          <p:nvPr>
            <p:ph type="title"/>
          </p:nvPr>
        </p:nvSpPr>
        <p:spPr>
          <a:xfrm>
            <a:off x="6389914" y="685800"/>
            <a:ext cx="5127172" cy="1485900"/>
          </a:xfrm>
        </p:spPr>
        <p:txBody>
          <a:bodyPr>
            <a:normAutofit/>
          </a:bodyPr>
          <a:lstStyle/>
          <a:p>
            <a:r>
              <a:rPr lang="en-US"/>
              <a:t>Why is employment being impacted?</a:t>
            </a:r>
          </a:p>
        </p:txBody>
      </p:sp>
      <p:sp>
        <p:nvSpPr>
          <p:cNvPr id="9" name="Rectangle 8">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id="{DECE01AA-53C3-3D4D-95A5-5B071964F72F}"/>
              </a:ext>
            </a:extLst>
          </p:cNvPr>
          <p:cNvPicPr>
            <a:picLocks noChangeAspect="1"/>
          </p:cNvPicPr>
          <p:nvPr/>
        </p:nvPicPr>
        <p:blipFill>
          <a:blip r:embed="rId3"/>
          <a:stretch>
            <a:fillRect/>
          </a:stretch>
        </p:blipFill>
        <p:spPr>
          <a:xfrm>
            <a:off x="1023562" y="1107357"/>
            <a:ext cx="5071256" cy="4323245"/>
          </a:xfrm>
          <a:prstGeom prst="rect">
            <a:avLst/>
          </a:prstGeom>
        </p:spPr>
      </p:pic>
      <p:sp>
        <p:nvSpPr>
          <p:cNvPr id="3" name="Content Placeholder 2">
            <a:extLst>
              <a:ext uri="{FF2B5EF4-FFF2-40B4-BE49-F238E27FC236}">
                <a16:creationId xmlns:a16="http://schemas.microsoft.com/office/drawing/2014/main" id="{706AC970-DA0A-C641-961C-14A256F03DC3}"/>
              </a:ext>
            </a:extLst>
          </p:cNvPr>
          <p:cNvSpPr>
            <a:spLocks noGrp="1"/>
          </p:cNvSpPr>
          <p:nvPr>
            <p:ph idx="1"/>
          </p:nvPr>
        </p:nvSpPr>
        <p:spPr>
          <a:xfrm>
            <a:off x="6389914" y="2286000"/>
            <a:ext cx="5127172" cy="3581400"/>
          </a:xfrm>
        </p:spPr>
        <p:txBody>
          <a:bodyPr/>
          <a:lstStyle/>
          <a:p>
            <a:r>
              <a:rPr lang="en-US"/>
              <a:t>Less of a need for low-skilled jobs.</a:t>
            </a:r>
          </a:p>
          <a:p>
            <a:r>
              <a:rPr lang="en-US"/>
              <a:t>Lack Of Experience.</a:t>
            </a:r>
          </a:p>
          <a:p>
            <a:r>
              <a:rPr lang="en-US"/>
              <a:t> Capability / Performance issues.</a:t>
            </a:r>
          </a:p>
        </p:txBody>
      </p:sp>
    </p:spTree>
    <p:extLst>
      <p:ext uri="{BB962C8B-B14F-4D97-AF65-F5344CB8AC3E}">
        <p14:creationId xmlns:p14="http://schemas.microsoft.com/office/powerpoint/2010/main" val="529964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15">
            <a:extLst>
              <a:ext uri="{FF2B5EF4-FFF2-40B4-BE49-F238E27FC236}">
                <a16:creationId xmlns:a16="http://schemas.microsoft.com/office/drawing/2014/main" id="{F8B556C4-7E49-4C36-845D-FC58F5073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6223163-A02D-CF4A-B04C-C520DB763035}"/>
              </a:ext>
            </a:extLst>
          </p:cNvPr>
          <p:cNvPicPr>
            <a:picLocks noChangeAspect="1"/>
          </p:cNvPicPr>
          <p:nvPr/>
        </p:nvPicPr>
        <p:blipFill rotWithShape="1">
          <a:blip r:embed="rId3">
            <a:alphaModFix amt="35000"/>
          </a:blip>
          <a:src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271AA094-0B96-674B-9C78-20C1F6994AFD}"/>
              </a:ext>
            </a:extLst>
          </p:cNvPr>
          <p:cNvSpPr>
            <a:spLocks noGrp="1"/>
          </p:cNvSpPr>
          <p:nvPr>
            <p:ph type="title"/>
          </p:nvPr>
        </p:nvSpPr>
        <p:spPr>
          <a:xfrm>
            <a:off x="1371600" y="685800"/>
            <a:ext cx="9601200" cy="1485900"/>
          </a:xfrm>
        </p:spPr>
        <p:txBody>
          <a:bodyPr vert="horz" lIns="91440" tIns="45720" rIns="91440" bIns="45720" rtlCol="0" anchor="t">
            <a:normAutofit/>
          </a:bodyPr>
          <a:lstStyle/>
          <a:p>
            <a:r>
              <a:rPr lang="en-US"/>
              <a:t>Hiring process for peer to peer Accomodation (AIRBNB)</a:t>
            </a:r>
          </a:p>
        </p:txBody>
      </p:sp>
      <p:sp>
        <p:nvSpPr>
          <p:cNvPr id="3" name="Content Placeholder 2">
            <a:extLst>
              <a:ext uri="{FF2B5EF4-FFF2-40B4-BE49-F238E27FC236}">
                <a16:creationId xmlns:a16="http://schemas.microsoft.com/office/drawing/2014/main" id="{7ED4E7E9-414D-BE46-A77D-10D2E27E2242}"/>
              </a:ext>
            </a:extLst>
          </p:cNvPr>
          <p:cNvSpPr>
            <a:spLocks noGrp="1"/>
          </p:cNvSpPr>
          <p:nvPr>
            <p:ph sz="quarter" idx="13"/>
          </p:nvPr>
        </p:nvSpPr>
        <p:spPr>
          <a:xfrm>
            <a:off x="1371600" y="2286000"/>
            <a:ext cx="9601200" cy="3581400"/>
          </a:xfrm>
        </p:spPr>
        <p:txBody>
          <a:bodyPr vert="horz" lIns="91440" tIns="45720" rIns="91440" bIns="45720" rtlCol="0">
            <a:normAutofit/>
          </a:bodyPr>
          <a:lstStyle/>
          <a:p>
            <a:r>
              <a:rPr lang="en-US"/>
              <a:t>For every 75 - 100 people who apply only 1 person will be selected – it is a very competitive market.</a:t>
            </a:r>
          </a:p>
          <a:p>
            <a:endParaRPr lang="en-US"/>
          </a:p>
          <a:p>
            <a:endParaRPr lang="en-US"/>
          </a:p>
        </p:txBody>
      </p:sp>
    </p:spTree>
    <p:extLst>
      <p:ext uri="{BB962C8B-B14F-4D97-AF65-F5344CB8AC3E}">
        <p14:creationId xmlns:p14="http://schemas.microsoft.com/office/powerpoint/2010/main" val="307112051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94E71-F1CF-2C45-8BCB-6D08A691A537}"/>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5C913785-DB7E-F949-8A15-47C4243FCD3D}"/>
              </a:ext>
            </a:extLst>
          </p:cNvPr>
          <p:cNvSpPr>
            <a:spLocks noGrp="1"/>
          </p:cNvSpPr>
          <p:nvPr>
            <p:ph sz="quarter" idx="13"/>
          </p:nvPr>
        </p:nvSpPr>
        <p:spPr>
          <a:xfrm>
            <a:off x="1147882" y="2690712"/>
            <a:ext cx="5106026" cy="3424107"/>
          </a:xfrm>
        </p:spPr>
        <p:txBody>
          <a:bodyPr>
            <a:normAutofit/>
          </a:bodyPr>
          <a:lstStyle/>
          <a:p>
            <a:endParaRPr lang="en-GB"/>
          </a:p>
        </p:txBody>
      </p:sp>
      <p:sp>
        <p:nvSpPr>
          <p:cNvPr id="4" name="Content Placeholder 3">
            <a:extLst>
              <a:ext uri="{FF2B5EF4-FFF2-40B4-BE49-F238E27FC236}">
                <a16:creationId xmlns:a16="http://schemas.microsoft.com/office/drawing/2014/main" id="{A03368AC-AF85-4549-BEF6-69C037456683}"/>
              </a:ext>
            </a:extLst>
          </p:cNvPr>
          <p:cNvSpPr>
            <a:spLocks noGrp="1"/>
          </p:cNvSpPr>
          <p:nvPr>
            <p:ph sz="quarter" idx="14"/>
          </p:nvPr>
        </p:nvSpPr>
        <p:spPr>
          <a:xfrm>
            <a:off x="6714273" y="1964409"/>
            <a:ext cx="5105400" cy="3424107"/>
          </a:xfrm>
        </p:spPr>
        <p:txBody>
          <a:bodyPr/>
          <a:lstStyle/>
          <a:p>
            <a:pPr marL="0" indent="0">
              <a:buNone/>
            </a:pPr>
            <a:endParaRPr lang="en-US"/>
          </a:p>
        </p:txBody>
      </p:sp>
    </p:spTree>
    <p:extLst>
      <p:ext uri="{BB962C8B-B14F-4D97-AF65-F5344CB8AC3E}">
        <p14:creationId xmlns:p14="http://schemas.microsoft.com/office/powerpoint/2010/main" val="771297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04E5-7155-7045-A17C-7DA3C9011246}"/>
              </a:ext>
            </a:extLst>
          </p:cNvPr>
          <p:cNvSpPr>
            <a:spLocks noGrp="1"/>
          </p:cNvSpPr>
          <p:nvPr>
            <p:ph type="title"/>
          </p:nvPr>
        </p:nvSpPr>
        <p:spPr/>
        <p:txBody>
          <a:bodyPr/>
          <a:lstStyle/>
          <a:p>
            <a:r>
              <a:rPr lang="en-GB"/>
              <a:t>References </a:t>
            </a:r>
            <a:endParaRPr lang="en-US"/>
          </a:p>
        </p:txBody>
      </p:sp>
      <p:sp>
        <p:nvSpPr>
          <p:cNvPr id="3" name="Content Placeholder 2">
            <a:extLst>
              <a:ext uri="{FF2B5EF4-FFF2-40B4-BE49-F238E27FC236}">
                <a16:creationId xmlns:a16="http://schemas.microsoft.com/office/drawing/2014/main" id="{FA11B9C2-637E-A645-A14F-81612F7FC27A}"/>
              </a:ext>
            </a:extLst>
          </p:cNvPr>
          <p:cNvSpPr>
            <a:spLocks noGrp="1"/>
          </p:cNvSpPr>
          <p:nvPr>
            <p:ph sz="quarter" idx="13"/>
          </p:nvPr>
        </p:nvSpPr>
        <p:spPr>
          <a:xfrm>
            <a:off x="914399" y="2214694"/>
            <a:ext cx="10363826" cy="3424107"/>
          </a:xfrm>
        </p:spPr>
        <p:txBody>
          <a:bodyPr>
            <a:normAutofit/>
          </a:bodyPr>
          <a:lstStyle/>
          <a:p>
            <a:pPr marL="0" indent="0">
              <a:buNone/>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endParaRPr lang="en-GB"/>
          </a:p>
          <a:p>
            <a:endParaRPr lang="en-US"/>
          </a:p>
        </p:txBody>
      </p:sp>
    </p:spTree>
    <p:extLst>
      <p:ext uri="{BB962C8B-B14F-4D97-AF65-F5344CB8AC3E}">
        <p14:creationId xmlns:p14="http://schemas.microsoft.com/office/powerpoint/2010/main" val="1591275520"/>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17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Crop</vt:lpstr>
      <vt:lpstr>BMSP6002 Digital Business assignment 1 </vt:lpstr>
      <vt:lpstr>This is the Book Peer To Peer Accomodation Networks</vt:lpstr>
      <vt:lpstr>This photo is a recent picture of one of the authors Sara.   Background: Sara Dolnicar is a research professor  trained in Austria and studying market segmentation, sustainable tourism, and Airbnb.  </vt:lpstr>
      <vt:lpstr>chapters 1-5,   </vt:lpstr>
      <vt:lpstr>What is the sharing economy  </vt:lpstr>
      <vt:lpstr>Digital transformation </vt:lpstr>
      <vt:lpstr>How online changed business</vt:lpstr>
      <vt:lpstr>Examples of the Sharing Economy</vt:lpstr>
      <vt:lpstr>     chapter 6-12 Airbnb and it’s competitors</vt:lpstr>
      <vt:lpstr> Airbnb Stands For Air Bed &amp; Breakfast </vt:lpstr>
      <vt:lpstr>Airbnb competition </vt:lpstr>
      <vt:lpstr>Is Airbnb suitable for everyone?</vt:lpstr>
      <vt:lpstr>chapter 13-21</vt:lpstr>
      <vt:lpstr>Why is employment being impacted?</vt:lpstr>
      <vt:lpstr>Hiring process for peer to peer Accomodation (AIRBNB)</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Brendan Ellitot Parker</dc:creator>
  <cp:lastModifiedBy>brendan jackson</cp:lastModifiedBy>
  <cp:revision>8</cp:revision>
  <dcterms:created xsi:type="dcterms:W3CDTF">2021-02-19T14:58:20Z</dcterms:created>
  <dcterms:modified xsi:type="dcterms:W3CDTF">2021-03-01T13:57:40Z</dcterms:modified>
</cp:coreProperties>
</file>