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8"/>
  </p:notesMasterIdLst>
  <p:sldIdLst>
    <p:sldId id="256" r:id="rId2"/>
    <p:sldId id="318" r:id="rId3"/>
    <p:sldId id="264" r:id="rId4"/>
    <p:sldId id="265" r:id="rId5"/>
    <p:sldId id="266" r:id="rId6"/>
    <p:sldId id="267" r:id="rId7"/>
    <p:sldId id="268" r:id="rId8"/>
    <p:sldId id="269" r:id="rId9"/>
    <p:sldId id="311" r:id="rId10"/>
    <p:sldId id="259" r:id="rId11"/>
    <p:sldId id="321" r:id="rId12"/>
    <p:sldId id="271" r:id="rId13"/>
    <p:sldId id="273" r:id="rId14"/>
    <p:sldId id="314" r:id="rId15"/>
    <p:sldId id="315" r:id="rId16"/>
    <p:sldId id="286" r:id="rId17"/>
    <p:sldId id="277" r:id="rId18"/>
    <p:sldId id="316" r:id="rId19"/>
    <p:sldId id="278" r:id="rId20"/>
    <p:sldId id="279" r:id="rId21"/>
    <p:sldId id="317" r:id="rId22"/>
    <p:sldId id="281" r:id="rId23"/>
    <p:sldId id="307" r:id="rId24"/>
    <p:sldId id="305" r:id="rId25"/>
    <p:sldId id="308" r:id="rId26"/>
    <p:sldId id="304"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34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9C865E"/>
    <a:srgbClr val="FF66FF"/>
    <a:srgbClr val="99FF99"/>
    <a:srgbClr val="FFCCFF"/>
    <a:srgbClr val="FFCC99"/>
    <a:srgbClr val="99CCFF"/>
    <a:srgbClr val="D0CBD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07C919-9500-4375-A72F-14AD3CAE9FF1}" v="33" dt="2024-02-15T12:45:43.6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49" d="100"/>
          <a:sy n="49" d="100"/>
        </p:scale>
        <p:origin x="1239" y="1077"/>
      </p:cViewPr>
      <p:guideLst>
        <p:guide orient="horz" pos="2160"/>
        <p:guide pos="234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F07C919-9500-4375-A72F-14AD3CAE9FF1}"/>
    <pc:docChg chg="undo custSel addSld delSld modSld sldOrd">
      <pc:chgData name="Ewa Kazimierska" userId="8edb7084-dccb-4d8f-9cfb-38098ea1d667" providerId="ADAL" clId="{4F07C919-9500-4375-A72F-14AD3CAE9FF1}" dt="2024-02-15T12:51:26.422" v="343" actId="47"/>
      <pc:docMkLst>
        <pc:docMk/>
      </pc:docMkLst>
      <pc:sldChg chg="delSp mod">
        <pc:chgData name="Ewa Kazimierska" userId="8edb7084-dccb-4d8f-9cfb-38098ea1d667" providerId="ADAL" clId="{4F07C919-9500-4375-A72F-14AD3CAE9FF1}" dt="2024-02-15T12:45:34.224" v="326" actId="478"/>
        <pc:sldMkLst>
          <pc:docMk/>
          <pc:sldMk cId="0" sldId="259"/>
        </pc:sldMkLst>
        <pc:spChg chg="del">
          <ac:chgData name="Ewa Kazimierska" userId="8edb7084-dccb-4d8f-9cfb-38098ea1d667" providerId="ADAL" clId="{4F07C919-9500-4375-A72F-14AD3CAE9FF1}" dt="2024-02-15T12:45:34.224" v="326" actId="478"/>
          <ac:spMkLst>
            <pc:docMk/>
            <pc:sldMk cId="0" sldId="259"/>
            <ac:spMk id="2" creationId="{EBBE083E-3B6A-4519-A387-4E27A7A2266B}"/>
          </ac:spMkLst>
        </pc:spChg>
      </pc:sldChg>
      <pc:sldChg chg="delSp mod">
        <pc:chgData name="Ewa Kazimierska" userId="8edb7084-dccb-4d8f-9cfb-38098ea1d667" providerId="ADAL" clId="{4F07C919-9500-4375-A72F-14AD3CAE9FF1}" dt="2024-02-15T12:44:56.949" v="322" actId="478"/>
        <pc:sldMkLst>
          <pc:docMk/>
          <pc:sldMk cId="1641367005" sldId="264"/>
        </pc:sldMkLst>
        <pc:spChg chg="del">
          <ac:chgData name="Ewa Kazimierska" userId="8edb7084-dccb-4d8f-9cfb-38098ea1d667" providerId="ADAL" clId="{4F07C919-9500-4375-A72F-14AD3CAE9FF1}" dt="2024-02-15T12:44:56.949" v="322" actId="478"/>
          <ac:spMkLst>
            <pc:docMk/>
            <pc:sldMk cId="1641367005" sldId="264"/>
            <ac:spMk id="7" creationId="{441D75D3-3F83-495E-B27F-778176828E0C}"/>
          </ac:spMkLst>
        </pc:spChg>
      </pc:sldChg>
      <pc:sldChg chg="delSp mod">
        <pc:chgData name="Ewa Kazimierska" userId="8edb7084-dccb-4d8f-9cfb-38098ea1d667" providerId="ADAL" clId="{4F07C919-9500-4375-A72F-14AD3CAE9FF1}" dt="2024-02-15T12:45:03.567" v="323" actId="478"/>
        <pc:sldMkLst>
          <pc:docMk/>
          <pc:sldMk cId="4086948720" sldId="265"/>
        </pc:sldMkLst>
        <pc:spChg chg="del">
          <ac:chgData name="Ewa Kazimierska" userId="8edb7084-dccb-4d8f-9cfb-38098ea1d667" providerId="ADAL" clId="{4F07C919-9500-4375-A72F-14AD3CAE9FF1}" dt="2024-02-15T12:45:03.567" v="323" actId="478"/>
          <ac:spMkLst>
            <pc:docMk/>
            <pc:sldMk cId="4086948720" sldId="265"/>
            <ac:spMk id="13" creationId="{41AC1575-22F1-4371-BFE8-E3A169633E2E}"/>
          </ac:spMkLst>
        </pc:spChg>
      </pc:sldChg>
      <pc:sldChg chg="delSp mod">
        <pc:chgData name="Ewa Kazimierska" userId="8edb7084-dccb-4d8f-9cfb-38098ea1d667" providerId="ADAL" clId="{4F07C919-9500-4375-A72F-14AD3CAE9FF1}" dt="2024-02-15T00:29:35.680" v="3" actId="478"/>
        <pc:sldMkLst>
          <pc:docMk/>
          <pc:sldMk cId="3028081648" sldId="266"/>
        </pc:sldMkLst>
        <pc:spChg chg="del">
          <ac:chgData name="Ewa Kazimierska" userId="8edb7084-dccb-4d8f-9cfb-38098ea1d667" providerId="ADAL" clId="{4F07C919-9500-4375-A72F-14AD3CAE9FF1}" dt="2024-02-15T00:29:35.680" v="3" actId="478"/>
          <ac:spMkLst>
            <pc:docMk/>
            <pc:sldMk cId="3028081648" sldId="266"/>
            <ac:spMk id="5" creationId="{968DDBA3-A17F-4F61-B63E-8998F57B8642}"/>
          </ac:spMkLst>
        </pc:spChg>
      </pc:sldChg>
      <pc:sldChg chg="delSp mod">
        <pc:chgData name="Ewa Kazimierska" userId="8edb7084-dccb-4d8f-9cfb-38098ea1d667" providerId="ADAL" clId="{4F07C919-9500-4375-A72F-14AD3CAE9FF1}" dt="2024-02-15T12:45:13.821" v="324" actId="478"/>
        <pc:sldMkLst>
          <pc:docMk/>
          <pc:sldMk cId="2516621456" sldId="267"/>
        </pc:sldMkLst>
        <pc:spChg chg="del">
          <ac:chgData name="Ewa Kazimierska" userId="8edb7084-dccb-4d8f-9cfb-38098ea1d667" providerId="ADAL" clId="{4F07C919-9500-4375-A72F-14AD3CAE9FF1}" dt="2024-02-15T12:45:13.821" v="324" actId="478"/>
          <ac:spMkLst>
            <pc:docMk/>
            <pc:sldMk cId="2516621456" sldId="267"/>
            <ac:spMk id="5" creationId="{92BB7A62-BC30-42DC-9C87-46E8315B2F84}"/>
          </ac:spMkLst>
        </pc:spChg>
      </pc:sldChg>
      <pc:sldChg chg="delSp mod">
        <pc:chgData name="Ewa Kazimierska" userId="8edb7084-dccb-4d8f-9cfb-38098ea1d667" providerId="ADAL" clId="{4F07C919-9500-4375-A72F-14AD3CAE9FF1}" dt="2024-02-15T12:45:20.314" v="325" actId="478"/>
        <pc:sldMkLst>
          <pc:docMk/>
          <pc:sldMk cId="3619680709" sldId="268"/>
        </pc:sldMkLst>
        <pc:spChg chg="del">
          <ac:chgData name="Ewa Kazimierska" userId="8edb7084-dccb-4d8f-9cfb-38098ea1d667" providerId="ADAL" clId="{4F07C919-9500-4375-A72F-14AD3CAE9FF1}" dt="2024-02-15T12:45:20.314" v="325" actId="478"/>
          <ac:spMkLst>
            <pc:docMk/>
            <pc:sldMk cId="3619680709" sldId="268"/>
            <ac:spMk id="10" creationId="{0B539DB0-2615-422B-96FA-90F554BD3737}"/>
          </ac:spMkLst>
        </pc:spChg>
      </pc:sldChg>
      <pc:sldChg chg="delSp mod ord">
        <pc:chgData name="Ewa Kazimierska" userId="8edb7084-dccb-4d8f-9cfb-38098ea1d667" providerId="ADAL" clId="{4F07C919-9500-4375-A72F-14AD3CAE9FF1}" dt="2024-02-15T12:37:13.182" v="316"/>
        <pc:sldMkLst>
          <pc:docMk/>
          <pc:sldMk cId="2615699565" sldId="269"/>
        </pc:sldMkLst>
        <pc:spChg chg="del">
          <ac:chgData name="Ewa Kazimierska" userId="8edb7084-dccb-4d8f-9cfb-38098ea1d667" providerId="ADAL" clId="{4F07C919-9500-4375-A72F-14AD3CAE9FF1}" dt="2024-02-15T00:29:28.921" v="2" actId="478"/>
          <ac:spMkLst>
            <pc:docMk/>
            <pc:sldMk cId="2615699565" sldId="269"/>
            <ac:spMk id="5" creationId="{DF0C4BCF-B398-4422-9E99-8796A952386E}"/>
          </ac:spMkLst>
        </pc:spChg>
      </pc:sldChg>
      <pc:sldChg chg="delSp del mod ord">
        <pc:chgData name="Ewa Kazimierska" userId="8edb7084-dccb-4d8f-9cfb-38098ea1d667" providerId="ADAL" clId="{4F07C919-9500-4375-A72F-14AD3CAE9FF1}" dt="2024-02-15T12:51:26.422" v="343" actId="47"/>
        <pc:sldMkLst>
          <pc:docMk/>
          <pc:sldMk cId="1209816999" sldId="270"/>
        </pc:sldMkLst>
        <pc:spChg chg="del">
          <ac:chgData name="Ewa Kazimierska" userId="8edb7084-dccb-4d8f-9cfb-38098ea1d667" providerId="ADAL" clId="{4F07C919-9500-4375-A72F-14AD3CAE9FF1}" dt="2024-02-15T00:29:20.796" v="1" actId="478"/>
          <ac:spMkLst>
            <pc:docMk/>
            <pc:sldMk cId="1209816999" sldId="270"/>
            <ac:spMk id="15" creationId="{3C7C2015-2AE6-405F-8B6F-1EDFC037AB31}"/>
          </ac:spMkLst>
        </pc:spChg>
      </pc:sldChg>
      <pc:sldChg chg="delSp mod">
        <pc:chgData name="Ewa Kazimierska" userId="8edb7084-dccb-4d8f-9cfb-38098ea1d667" providerId="ADAL" clId="{4F07C919-9500-4375-A72F-14AD3CAE9FF1}" dt="2024-02-15T12:45:57.201" v="329" actId="478"/>
        <pc:sldMkLst>
          <pc:docMk/>
          <pc:sldMk cId="1320603415" sldId="271"/>
        </pc:sldMkLst>
        <pc:spChg chg="del">
          <ac:chgData name="Ewa Kazimierska" userId="8edb7084-dccb-4d8f-9cfb-38098ea1d667" providerId="ADAL" clId="{4F07C919-9500-4375-A72F-14AD3CAE9FF1}" dt="2024-02-15T12:45:57.201" v="329" actId="478"/>
          <ac:spMkLst>
            <pc:docMk/>
            <pc:sldMk cId="1320603415" sldId="271"/>
            <ac:spMk id="3" creationId="{443351A2-A0E4-4B9C-884D-670DB11C8208}"/>
          </ac:spMkLst>
        </pc:spChg>
      </pc:sldChg>
      <pc:sldChg chg="delSp mod">
        <pc:chgData name="Ewa Kazimierska" userId="8edb7084-dccb-4d8f-9cfb-38098ea1d667" providerId="ADAL" clId="{4F07C919-9500-4375-A72F-14AD3CAE9FF1}" dt="2024-02-15T12:46:10.036" v="330" actId="478"/>
        <pc:sldMkLst>
          <pc:docMk/>
          <pc:sldMk cId="1968749296" sldId="273"/>
        </pc:sldMkLst>
        <pc:spChg chg="del">
          <ac:chgData name="Ewa Kazimierska" userId="8edb7084-dccb-4d8f-9cfb-38098ea1d667" providerId="ADAL" clId="{4F07C919-9500-4375-A72F-14AD3CAE9FF1}" dt="2024-02-15T12:46:10.036" v="330" actId="478"/>
          <ac:spMkLst>
            <pc:docMk/>
            <pc:sldMk cId="1968749296" sldId="273"/>
            <ac:spMk id="2" creationId="{A1F7428E-7258-4EF4-BCE1-CDB839E7F7F6}"/>
          </ac:spMkLst>
        </pc:spChg>
      </pc:sldChg>
      <pc:sldChg chg="delSp mod">
        <pc:chgData name="Ewa Kazimierska" userId="8edb7084-dccb-4d8f-9cfb-38098ea1d667" providerId="ADAL" clId="{4F07C919-9500-4375-A72F-14AD3CAE9FF1}" dt="2024-02-15T12:46:20.665" v="331" actId="478"/>
        <pc:sldMkLst>
          <pc:docMk/>
          <pc:sldMk cId="1684870702" sldId="277"/>
        </pc:sldMkLst>
        <pc:spChg chg="del">
          <ac:chgData name="Ewa Kazimierska" userId="8edb7084-dccb-4d8f-9cfb-38098ea1d667" providerId="ADAL" clId="{4F07C919-9500-4375-A72F-14AD3CAE9FF1}" dt="2024-02-15T12:46:20.665" v="331" actId="478"/>
          <ac:spMkLst>
            <pc:docMk/>
            <pc:sldMk cId="1684870702" sldId="277"/>
            <ac:spMk id="2" creationId="{6B2B5367-9E03-420D-9E34-409301D15FB0}"/>
          </ac:spMkLst>
        </pc:spChg>
      </pc:sldChg>
      <pc:sldChg chg="delSp mod">
        <pc:chgData name="Ewa Kazimierska" userId="8edb7084-dccb-4d8f-9cfb-38098ea1d667" providerId="ADAL" clId="{4F07C919-9500-4375-A72F-14AD3CAE9FF1}" dt="2024-02-15T12:46:47.598" v="334" actId="478"/>
        <pc:sldMkLst>
          <pc:docMk/>
          <pc:sldMk cId="2309300902" sldId="278"/>
        </pc:sldMkLst>
        <pc:spChg chg="del">
          <ac:chgData name="Ewa Kazimierska" userId="8edb7084-dccb-4d8f-9cfb-38098ea1d667" providerId="ADAL" clId="{4F07C919-9500-4375-A72F-14AD3CAE9FF1}" dt="2024-02-15T12:46:47.598" v="334" actId="478"/>
          <ac:spMkLst>
            <pc:docMk/>
            <pc:sldMk cId="2309300902" sldId="278"/>
            <ac:spMk id="2" creationId="{08AC323B-BC88-47B0-BE62-6F751A597A14}"/>
          </ac:spMkLst>
        </pc:spChg>
      </pc:sldChg>
      <pc:sldChg chg="delSp mod">
        <pc:chgData name="Ewa Kazimierska" userId="8edb7084-dccb-4d8f-9cfb-38098ea1d667" providerId="ADAL" clId="{4F07C919-9500-4375-A72F-14AD3CAE9FF1}" dt="2024-02-15T12:46:54.210" v="335" actId="478"/>
        <pc:sldMkLst>
          <pc:docMk/>
          <pc:sldMk cId="4016309738" sldId="279"/>
        </pc:sldMkLst>
        <pc:spChg chg="del">
          <ac:chgData name="Ewa Kazimierska" userId="8edb7084-dccb-4d8f-9cfb-38098ea1d667" providerId="ADAL" clId="{4F07C919-9500-4375-A72F-14AD3CAE9FF1}" dt="2024-02-15T12:46:54.210" v="335" actId="478"/>
          <ac:spMkLst>
            <pc:docMk/>
            <pc:sldMk cId="4016309738" sldId="279"/>
            <ac:spMk id="4" creationId="{3CC0C4BD-E84E-4626-9BE9-0B1E76F02074}"/>
          </ac:spMkLst>
        </pc:spChg>
      </pc:sldChg>
      <pc:sldChg chg="delSp mod">
        <pc:chgData name="Ewa Kazimierska" userId="8edb7084-dccb-4d8f-9cfb-38098ea1d667" providerId="ADAL" clId="{4F07C919-9500-4375-A72F-14AD3CAE9FF1}" dt="2024-02-15T12:47:17.527" v="337" actId="478"/>
        <pc:sldMkLst>
          <pc:docMk/>
          <pc:sldMk cId="1923333823" sldId="281"/>
        </pc:sldMkLst>
        <pc:spChg chg="del">
          <ac:chgData name="Ewa Kazimierska" userId="8edb7084-dccb-4d8f-9cfb-38098ea1d667" providerId="ADAL" clId="{4F07C919-9500-4375-A72F-14AD3CAE9FF1}" dt="2024-02-15T12:47:17.527" v="337" actId="478"/>
          <ac:spMkLst>
            <pc:docMk/>
            <pc:sldMk cId="1923333823" sldId="281"/>
            <ac:spMk id="58" creationId="{E0585034-F98A-474C-95BB-97147D725D2A}"/>
          </ac:spMkLst>
        </pc:spChg>
      </pc:sldChg>
      <pc:sldChg chg="delSp mod">
        <pc:chgData name="Ewa Kazimierska" userId="8edb7084-dccb-4d8f-9cfb-38098ea1d667" providerId="ADAL" clId="{4F07C919-9500-4375-A72F-14AD3CAE9FF1}" dt="2024-02-15T12:46:31.075" v="332" actId="478"/>
        <pc:sldMkLst>
          <pc:docMk/>
          <pc:sldMk cId="680259175" sldId="286"/>
        </pc:sldMkLst>
        <pc:spChg chg="del">
          <ac:chgData name="Ewa Kazimierska" userId="8edb7084-dccb-4d8f-9cfb-38098ea1d667" providerId="ADAL" clId="{4F07C919-9500-4375-A72F-14AD3CAE9FF1}" dt="2024-02-15T12:46:31.075" v="332" actId="478"/>
          <ac:spMkLst>
            <pc:docMk/>
            <pc:sldMk cId="680259175" sldId="286"/>
            <ac:spMk id="4" creationId="{8D27E500-88CA-4455-8C6F-AF74B0418113}"/>
          </ac:spMkLst>
        </pc:spChg>
      </pc:sldChg>
      <pc:sldChg chg="del ord">
        <pc:chgData name="Ewa Kazimierska" userId="8edb7084-dccb-4d8f-9cfb-38098ea1d667" providerId="ADAL" clId="{4F07C919-9500-4375-A72F-14AD3CAE9FF1}" dt="2024-02-15T12:51:26.422" v="343" actId="47"/>
        <pc:sldMkLst>
          <pc:docMk/>
          <pc:sldMk cId="4204596783" sldId="301"/>
        </pc:sldMkLst>
      </pc:sldChg>
      <pc:sldChg chg="delSp mod">
        <pc:chgData name="Ewa Kazimierska" userId="8edb7084-dccb-4d8f-9cfb-38098ea1d667" providerId="ADAL" clId="{4F07C919-9500-4375-A72F-14AD3CAE9FF1}" dt="2024-02-15T12:47:47.270" v="341" actId="478"/>
        <pc:sldMkLst>
          <pc:docMk/>
          <pc:sldMk cId="694222969" sldId="304"/>
        </pc:sldMkLst>
        <pc:spChg chg="del">
          <ac:chgData name="Ewa Kazimierska" userId="8edb7084-dccb-4d8f-9cfb-38098ea1d667" providerId="ADAL" clId="{4F07C919-9500-4375-A72F-14AD3CAE9FF1}" dt="2024-02-15T12:47:47.270" v="341" actId="478"/>
          <ac:spMkLst>
            <pc:docMk/>
            <pc:sldMk cId="694222969" sldId="304"/>
            <ac:spMk id="3" creationId="{8684853D-B441-4AE7-A1F8-245B7744D1CC}"/>
          </ac:spMkLst>
        </pc:spChg>
      </pc:sldChg>
      <pc:sldChg chg="delSp mod">
        <pc:chgData name="Ewa Kazimierska" userId="8edb7084-dccb-4d8f-9cfb-38098ea1d667" providerId="ADAL" clId="{4F07C919-9500-4375-A72F-14AD3CAE9FF1}" dt="2024-02-15T12:47:32.991" v="339" actId="478"/>
        <pc:sldMkLst>
          <pc:docMk/>
          <pc:sldMk cId="3190377976" sldId="305"/>
        </pc:sldMkLst>
        <pc:spChg chg="del">
          <ac:chgData name="Ewa Kazimierska" userId="8edb7084-dccb-4d8f-9cfb-38098ea1d667" providerId="ADAL" clId="{4F07C919-9500-4375-A72F-14AD3CAE9FF1}" dt="2024-02-15T12:47:32.991" v="339" actId="478"/>
          <ac:spMkLst>
            <pc:docMk/>
            <pc:sldMk cId="3190377976" sldId="305"/>
            <ac:spMk id="2" creationId="{CABA54C2-3254-46E9-926D-D9770C4D2876}"/>
          </ac:spMkLst>
        </pc:spChg>
      </pc:sldChg>
      <pc:sldChg chg="delSp mod">
        <pc:chgData name="Ewa Kazimierska" userId="8edb7084-dccb-4d8f-9cfb-38098ea1d667" providerId="ADAL" clId="{4F07C919-9500-4375-A72F-14AD3CAE9FF1}" dt="2024-02-15T12:47:25.272" v="338" actId="478"/>
        <pc:sldMkLst>
          <pc:docMk/>
          <pc:sldMk cId="514152860" sldId="307"/>
        </pc:sldMkLst>
        <pc:spChg chg="del">
          <ac:chgData name="Ewa Kazimierska" userId="8edb7084-dccb-4d8f-9cfb-38098ea1d667" providerId="ADAL" clId="{4F07C919-9500-4375-A72F-14AD3CAE9FF1}" dt="2024-02-15T12:47:25.272" v="338" actId="478"/>
          <ac:spMkLst>
            <pc:docMk/>
            <pc:sldMk cId="514152860" sldId="307"/>
            <ac:spMk id="2" creationId="{1ABC77D7-BD94-43EF-BBFA-58865DC342ED}"/>
          </ac:spMkLst>
        </pc:spChg>
      </pc:sldChg>
      <pc:sldChg chg="delSp mod">
        <pc:chgData name="Ewa Kazimierska" userId="8edb7084-dccb-4d8f-9cfb-38098ea1d667" providerId="ADAL" clId="{4F07C919-9500-4375-A72F-14AD3CAE9FF1}" dt="2024-02-15T12:47:41.271" v="340" actId="478"/>
        <pc:sldMkLst>
          <pc:docMk/>
          <pc:sldMk cId="478581987" sldId="308"/>
        </pc:sldMkLst>
        <pc:spChg chg="del">
          <ac:chgData name="Ewa Kazimierska" userId="8edb7084-dccb-4d8f-9cfb-38098ea1d667" providerId="ADAL" clId="{4F07C919-9500-4375-A72F-14AD3CAE9FF1}" dt="2024-02-15T12:47:41.271" v="340" actId="478"/>
          <ac:spMkLst>
            <pc:docMk/>
            <pc:sldMk cId="478581987" sldId="308"/>
            <ac:spMk id="2" creationId="{7C64C9E0-D817-49BD-B5C1-3847DE1C51F2}"/>
          </ac:spMkLst>
        </pc:spChg>
      </pc:sldChg>
      <pc:sldChg chg="del">
        <pc:chgData name="Ewa Kazimierska" userId="8edb7084-dccb-4d8f-9cfb-38098ea1d667" providerId="ADAL" clId="{4F07C919-9500-4375-A72F-14AD3CAE9FF1}" dt="2024-02-15T12:45:38.021" v="327" actId="47"/>
        <pc:sldMkLst>
          <pc:docMk/>
          <pc:sldMk cId="3927360355" sldId="310"/>
        </pc:sldMkLst>
      </pc:sldChg>
      <pc:sldChg chg="addSp delSp modSp mod ord modAnim">
        <pc:chgData name="Ewa Kazimierska" userId="8edb7084-dccb-4d8f-9cfb-38098ea1d667" providerId="ADAL" clId="{4F07C919-9500-4375-A72F-14AD3CAE9FF1}" dt="2024-02-15T12:35:37.036" v="312"/>
        <pc:sldMkLst>
          <pc:docMk/>
          <pc:sldMk cId="649017573" sldId="311"/>
        </pc:sldMkLst>
        <pc:spChg chg="add mod">
          <ac:chgData name="Ewa Kazimierska" userId="8edb7084-dccb-4d8f-9cfb-38098ea1d667" providerId="ADAL" clId="{4F07C919-9500-4375-A72F-14AD3CAE9FF1}" dt="2024-02-15T12:20:44.234" v="227" actId="1035"/>
          <ac:spMkLst>
            <pc:docMk/>
            <pc:sldMk cId="649017573" sldId="311"/>
            <ac:spMk id="42" creationId="{F833048F-EF81-4102-B410-8F944D238D3B}"/>
          </ac:spMkLst>
        </pc:spChg>
        <pc:spChg chg="add mod">
          <ac:chgData name="Ewa Kazimierska" userId="8edb7084-dccb-4d8f-9cfb-38098ea1d667" providerId="ADAL" clId="{4F07C919-9500-4375-A72F-14AD3CAE9FF1}" dt="2024-02-15T12:20:44.234" v="227" actId="1035"/>
          <ac:spMkLst>
            <pc:docMk/>
            <pc:sldMk cId="649017573" sldId="311"/>
            <ac:spMk id="43" creationId="{19F248A5-DEB4-4CDC-B325-6027CE35A715}"/>
          </ac:spMkLst>
        </pc:spChg>
        <pc:spChg chg="add del mod">
          <ac:chgData name="Ewa Kazimierska" userId="8edb7084-dccb-4d8f-9cfb-38098ea1d667" providerId="ADAL" clId="{4F07C919-9500-4375-A72F-14AD3CAE9FF1}" dt="2024-02-15T00:36:21.472" v="30"/>
          <ac:spMkLst>
            <pc:docMk/>
            <pc:sldMk cId="649017573" sldId="311"/>
            <ac:spMk id="47" creationId="{4D77135D-8062-4BCD-9662-A9F1FA88CDDA}"/>
          </ac:spMkLst>
        </pc:spChg>
        <pc:spChg chg="add del mod">
          <ac:chgData name="Ewa Kazimierska" userId="8edb7084-dccb-4d8f-9cfb-38098ea1d667" providerId="ADAL" clId="{4F07C919-9500-4375-A72F-14AD3CAE9FF1}" dt="2024-02-15T00:36:21.472" v="30"/>
          <ac:spMkLst>
            <pc:docMk/>
            <pc:sldMk cId="649017573" sldId="311"/>
            <ac:spMk id="48" creationId="{662A36BD-761B-4EC6-A09F-5FF0913CCC9C}"/>
          </ac:spMkLst>
        </pc:spChg>
        <pc:picChg chg="mod">
          <ac:chgData name="Ewa Kazimierska" userId="8edb7084-dccb-4d8f-9cfb-38098ea1d667" providerId="ADAL" clId="{4F07C919-9500-4375-A72F-14AD3CAE9FF1}" dt="2024-02-15T12:20:37.347" v="217" actId="1076"/>
          <ac:picMkLst>
            <pc:docMk/>
            <pc:sldMk cId="649017573" sldId="311"/>
            <ac:picMk id="32" creationId="{88D82F75-C338-4CAC-8864-E28236A216EE}"/>
          </ac:picMkLst>
        </pc:picChg>
        <pc:picChg chg="add del mod">
          <ac:chgData name="Ewa Kazimierska" userId="8edb7084-dccb-4d8f-9cfb-38098ea1d667" providerId="ADAL" clId="{4F07C919-9500-4375-A72F-14AD3CAE9FF1}" dt="2024-02-15T00:36:21.472" v="30"/>
          <ac:picMkLst>
            <pc:docMk/>
            <pc:sldMk cId="649017573" sldId="311"/>
            <ac:picMk id="36" creationId="{3D9AACF3-1464-4056-AF1C-DFA280A6AC1F}"/>
          </ac:picMkLst>
        </pc:picChg>
        <pc:picChg chg="add del mod">
          <ac:chgData name="Ewa Kazimierska" userId="8edb7084-dccb-4d8f-9cfb-38098ea1d667" providerId="ADAL" clId="{4F07C919-9500-4375-A72F-14AD3CAE9FF1}" dt="2024-02-15T00:36:21.472" v="30"/>
          <ac:picMkLst>
            <pc:docMk/>
            <pc:sldMk cId="649017573" sldId="311"/>
            <ac:picMk id="38" creationId="{5A8F1A5C-B3E0-4236-A258-8B5D874472A9}"/>
          </ac:picMkLst>
        </pc:picChg>
        <pc:picChg chg="add del mod">
          <ac:chgData name="Ewa Kazimierska" userId="8edb7084-dccb-4d8f-9cfb-38098ea1d667" providerId="ADAL" clId="{4F07C919-9500-4375-A72F-14AD3CAE9FF1}" dt="2024-02-15T00:36:21.472" v="30"/>
          <ac:picMkLst>
            <pc:docMk/>
            <pc:sldMk cId="649017573" sldId="311"/>
            <ac:picMk id="40" creationId="{0B76CCDE-22F6-441E-9976-6B188C4859AD}"/>
          </ac:picMkLst>
        </pc:picChg>
        <pc:picChg chg="add del mod">
          <ac:chgData name="Ewa Kazimierska" userId="8edb7084-dccb-4d8f-9cfb-38098ea1d667" providerId="ADAL" clId="{4F07C919-9500-4375-A72F-14AD3CAE9FF1}" dt="2024-02-15T00:36:21.472" v="30"/>
          <ac:picMkLst>
            <pc:docMk/>
            <pc:sldMk cId="649017573" sldId="311"/>
            <ac:picMk id="42" creationId="{FF685A7E-F027-48D8-8726-0D0D16C12876}"/>
          </ac:picMkLst>
        </pc:picChg>
        <pc:picChg chg="add del mod">
          <ac:chgData name="Ewa Kazimierska" userId="8edb7084-dccb-4d8f-9cfb-38098ea1d667" providerId="ADAL" clId="{4F07C919-9500-4375-A72F-14AD3CAE9FF1}" dt="2024-02-15T00:36:21.472" v="30"/>
          <ac:picMkLst>
            <pc:docMk/>
            <pc:sldMk cId="649017573" sldId="311"/>
            <ac:picMk id="44" creationId="{47534EFB-EADD-4D08-BBB5-B764BE58294A}"/>
          </ac:picMkLst>
        </pc:picChg>
        <pc:cxnChg chg="add mod">
          <ac:chgData name="Ewa Kazimierska" userId="8edb7084-dccb-4d8f-9cfb-38098ea1d667" providerId="ADAL" clId="{4F07C919-9500-4375-A72F-14AD3CAE9FF1}" dt="2024-02-15T12:21:10.007" v="237" actId="1037"/>
          <ac:cxnSpMkLst>
            <pc:docMk/>
            <pc:sldMk cId="649017573" sldId="311"/>
            <ac:cxnSpMk id="36" creationId="{8996DAA9-880F-4986-A444-81B4BF03C449}"/>
          </ac:cxnSpMkLst>
        </pc:cxnChg>
        <pc:cxnChg chg="add del mod">
          <ac:chgData name="Ewa Kazimierska" userId="8edb7084-dccb-4d8f-9cfb-38098ea1d667" providerId="ADAL" clId="{4F07C919-9500-4375-A72F-14AD3CAE9FF1}" dt="2024-02-15T00:36:21.472" v="30"/>
          <ac:cxnSpMkLst>
            <pc:docMk/>
            <pc:sldMk cId="649017573" sldId="311"/>
            <ac:cxnSpMk id="37" creationId="{30743914-3AD5-41DD-8473-5A579405454A}"/>
          </ac:cxnSpMkLst>
        </pc:cxnChg>
        <pc:cxnChg chg="add mod">
          <ac:chgData name="Ewa Kazimierska" userId="8edb7084-dccb-4d8f-9cfb-38098ea1d667" providerId="ADAL" clId="{4F07C919-9500-4375-A72F-14AD3CAE9FF1}" dt="2024-02-15T12:21:25.149" v="239" actId="14100"/>
          <ac:cxnSpMkLst>
            <pc:docMk/>
            <pc:sldMk cId="649017573" sldId="311"/>
            <ac:cxnSpMk id="37" creationId="{E7D02DD0-45B7-41A6-B3D3-3042E4F1444F}"/>
          </ac:cxnSpMkLst>
        </pc:cxnChg>
        <pc:cxnChg chg="add mod">
          <ac:chgData name="Ewa Kazimierska" userId="8edb7084-dccb-4d8f-9cfb-38098ea1d667" providerId="ADAL" clId="{4F07C919-9500-4375-A72F-14AD3CAE9FF1}" dt="2024-02-15T12:21:43.083" v="241" actId="14100"/>
          <ac:cxnSpMkLst>
            <pc:docMk/>
            <pc:sldMk cId="649017573" sldId="311"/>
            <ac:cxnSpMk id="38" creationId="{7DE4D430-133C-4CD7-AB9E-E74DC3808850}"/>
          </ac:cxnSpMkLst>
        </pc:cxnChg>
        <pc:cxnChg chg="add mod">
          <ac:chgData name="Ewa Kazimierska" userId="8edb7084-dccb-4d8f-9cfb-38098ea1d667" providerId="ADAL" clId="{4F07C919-9500-4375-A72F-14AD3CAE9FF1}" dt="2024-02-15T12:21:56.245" v="243" actId="14100"/>
          <ac:cxnSpMkLst>
            <pc:docMk/>
            <pc:sldMk cId="649017573" sldId="311"/>
            <ac:cxnSpMk id="39" creationId="{2F30632F-726B-45BF-A24D-9D6B577701F5}"/>
          </ac:cxnSpMkLst>
        </pc:cxnChg>
        <pc:cxnChg chg="add del mod">
          <ac:chgData name="Ewa Kazimierska" userId="8edb7084-dccb-4d8f-9cfb-38098ea1d667" providerId="ADAL" clId="{4F07C919-9500-4375-A72F-14AD3CAE9FF1}" dt="2024-02-15T00:36:21.472" v="30"/>
          <ac:cxnSpMkLst>
            <pc:docMk/>
            <pc:sldMk cId="649017573" sldId="311"/>
            <ac:cxnSpMk id="39" creationId="{834C2E4B-7566-457E-9AB7-23A442878A25}"/>
          </ac:cxnSpMkLst>
        </pc:cxnChg>
        <pc:cxnChg chg="add mod">
          <ac:chgData name="Ewa Kazimierska" userId="8edb7084-dccb-4d8f-9cfb-38098ea1d667" providerId="ADAL" clId="{4F07C919-9500-4375-A72F-14AD3CAE9FF1}" dt="2024-02-15T12:20:44.234" v="227" actId="1035"/>
          <ac:cxnSpMkLst>
            <pc:docMk/>
            <pc:sldMk cId="649017573" sldId="311"/>
            <ac:cxnSpMk id="40" creationId="{FA309C01-545D-42AB-ADCF-884DC6495496}"/>
          </ac:cxnSpMkLst>
        </pc:cxnChg>
        <pc:cxnChg chg="add del mod">
          <ac:chgData name="Ewa Kazimierska" userId="8edb7084-dccb-4d8f-9cfb-38098ea1d667" providerId="ADAL" clId="{4F07C919-9500-4375-A72F-14AD3CAE9FF1}" dt="2024-02-15T00:36:21.472" v="30"/>
          <ac:cxnSpMkLst>
            <pc:docMk/>
            <pc:sldMk cId="649017573" sldId="311"/>
            <ac:cxnSpMk id="41" creationId="{03125C51-CFCF-421F-B790-B8119326AD30}"/>
          </ac:cxnSpMkLst>
        </pc:cxnChg>
        <pc:cxnChg chg="add mod">
          <ac:chgData name="Ewa Kazimierska" userId="8edb7084-dccb-4d8f-9cfb-38098ea1d667" providerId="ADAL" clId="{4F07C919-9500-4375-A72F-14AD3CAE9FF1}" dt="2024-02-15T12:20:44.234" v="227" actId="1035"/>
          <ac:cxnSpMkLst>
            <pc:docMk/>
            <pc:sldMk cId="649017573" sldId="311"/>
            <ac:cxnSpMk id="41" creationId="{AB3440BD-EC9F-43ED-ACB4-ABD1C6FC6989}"/>
          </ac:cxnSpMkLst>
        </pc:cxnChg>
        <pc:cxnChg chg="add del mod">
          <ac:chgData name="Ewa Kazimierska" userId="8edb7084-dccb-4d8f-9cfb-38098ea1d667" providerId="ADAL" clId="{4F07C919-9500-4375-A72F-14AD3CAE9FF1}" dt="2024-02-15T00:36:21.472" v="30"/>
          <ac:cxnSpMkLst>
            <pc:docMk/>
            <pc:sldMk cId="649017573" sldId="311"/>
            <ac:cxnSpMk id="43" creationId="{D476E520-55FB-48D7-87CC-80A4DD2551A6}"/>
          </ac:cxnSpMkLst>
        </pc:cxnChg>
        <pc:cxnChg chg="add del mod">
          <ac:chgData name="Ewa Kazimierska" userId="8edb7084-dccb-4d8f-9cfb-38098ea1d667" providerId="ADAL" clId="{4F07C919-9500-4375-A72F-14AD3CAE9FF1}" dt="2024-02-15T00:36:21.472" v="30"/>
          <ac:cxnSpMkLst>
            <pc:docMk/>
            <pc:sldMk cId="649017573" sldId="311"/>
            <ac:cxnSpMk id="45" creationId="{BC9B022D-B178-4D88-9821-6A0690FABC76}"/>
          </ac:cxnSpMkLst>
        </pc:cxnChg>
        <pc:cxnChg chg="add del mod">
          <ac:chgData name="Ewa Kazimierska" userId="8edb7084-dccb-4d8f-9cfb-38098ea1d667" providerId="ADAL" clId="{4F07C919-9500-4375-A72F-14AD3CAE9FF1}" dt="2024-02-15T00:36:21.472" v="30"/>
          <ac:cxnSpMkLst>
            <pc:docMk/>
            <pc:sldMk cId="649017573" sldId="311"/>
            <ac:cxnSpMk id="46" creationId="{0CC59F3C-AB0C-4672-8205-58BB56A64ABC}"/>
          </ac:cxnSpMkLst>
        </pc:cxnChg>
      </pc:sldChg>
      <pc:sldChg chg="modSp mod">
        <pc:chgData name="Ewa Kazimierska" userId="8edb7084-dccb-4d8f-9cfb-38098ea1d667" providerId="ADAL" clId="{4F07C919-9500-4375-A72F-14AD3CAE9FF1}" dt="2024-02-15T00:44:00.757" v="31" actId="1076"/>
        <pc:sldMkLst>
          <pc:docMk/>
          <pc:sldMk cId="975306649" sldId="314"/>
        </pc:sldMkLst>
        <pc:picChg chg="mod">
          <ac:chgData name="Ewa Kazimierska" userId="8edb7084-dccb-4d8f-9cfb-38098ea1d667" providerId="ADAL" clId="{4F07C919-9500-4375-A72F-14AD3CAE9FF1}" dt="2024-02-15T00:44:00.757" v="31" actId="1076"/>
          <ac:picMkLst>
            <pc:docMk/>
            <pc:sldMk cId="975306649" sldId="314"/>
            <ac:picMk id="6" creationId="{947F38A4-141B-471B-9F10-FF99527A113B}"/>
          </ac:picMkLst>
        </pc:picChg>
      </pc:sldChg>
      <pc:sldChg chg="delSp mod">
        <pc:chgData name="Ewa Kazimierska" userId="8edb7084-dccb-4d8f-9cfb-38098ea1d667" providerId="ADAL" clId="{4F07C919-9500-4375-A72F-14AD3CAE9FF1}" dt="2024-02-15T12:46:41.607" v="333" actId="478"/>
        <pc:sldMkLst>
          <pc:docMk/>
          <pc:sldMk cId="1000338140" sldId="316"/>
        </pc:sldMkLst>
        <pc:spChg chg="del">
          <ac:chgData name="Ewa Kazimierska" userId="8edb7084-dccb-4d8f-9cfb-38098ea1d667" providerId="ADAL" clId="{4F07C919-9500-4375-A72F-14AD3CAE9FF1}" dt="2024-02-15T12:46:41.607" v="333" actId="478"/>
          <ac:spMkLst>
            <pc:docMk/>
            <pc:sldMk cId="1000338140" sldId="316"/>
            <ac:spMk id="172" creationId="{BC09E82F-9122-4106-8D23-6FF43A8AB943}"/>
          </ac:spMkLst>
        </pc:spChg>
      </pc:sldChg>
      <pc:sldChg chg="delSp mod">
        <pc:chgData name="Ewa Kazimierska" userId="8edb7084-dccb-4d8f-9cfb-38098ea1d667" providerId="ADAL" clId="{4F07C919-9500-4375-A72F-14AD3CAE9FF1}" dt="2024-02-15T12:47:02.161" v="336" actId="478"/>
        <pc:sldMkLst>
          <pc:docMk/>
          <pc:sldMk cId="87487615" sldId="317"/>
        </pc:sldMkLst>
        <pc:spChg chg="del">
          <ac:chgData name="Ewa Kazimierska" userId="8edb7084-dccb-4d8f-9cfb-38098ea1d667" providerId="ADAL" clId="{4F07C919-9500-4375-A72F-14AD3CAE9FF1}" dt="2024-02-15T12:47:02.161" v="336" actId="478"/>
          <ac:spMkLst>
            <pc:docMk/>
            <pc:sldMk cId="87487615" sldId="317"/>
            <ac:spMk id="2" creationId="{F7982A27-7BA5-4FA9-A551-10692998D483}"/>
          </ac:spMkLst>
        </pc:spChg>
      </pc:sldChg>
      <pc:sldChg chg="delSp mod modNotesTx">
        <pc:chgData name="Ewa Kazimierska" userId="8edb7084-dccb-4d8f-9cfb-38098ea1d667" providerId="ADAL" clId="{4F07C919-9500-4375-A72F-14AD3CAE9FF1}" dt="2024-02-15T12:44:50.724" v="321" actId="478"/>
        <pc:sldMkLst>
          <pc:docMk/>
          <pc:sldMk cId="1286264888" sldId="318"/>
        </pc:sldMkLst>
        <pc:spChg chg="del">
          <ac:chgData name="Ewa Kazimierska" userId="8edb7084-dccb-4d8f-9cfb-38098ea1d667" providerId="ADAL" clId="{4F07C919-9500-4375-A72F-14AD3CAE9FF1}" dt="2024-02-15T12:44:50.724" v="321" actId="478"/>
          <ac:spMkLst>
            <pc:docMk/>
            <pc:sldMk cId="1286264888" sldId="318"/>
            <ac:spMk id="3" creationId="{FD5AAC7B-31B0-4982-92C1-96731483ABA9}"/>
          </ac:spMkLst>
        </pc:spChg>
      </pc:sldChg>
      <pc:sldChg chg="addSp delSp modSp del mod ord delAnim modAnim">
        <pc:chgData name="Ewa Kazimierska" userId="8edb7084-dccb-4d8f-9cfb-38098ea1d667" providerId="ADAL" clId="{4F07C919-9500-4375-A72F-14AD3CAE9FF1}" dt="2024-02-15T12:51:26.422" v="343" actId="47"/>
        <pc:sldMkLst>
          <pc:docMk/>
          <pc:sldMk cId="874539485" sldId="319"/>
        </pc:sldMkLst>
        <pc:spChg chg="mod">
          <ac:chgData name="Ewa Kazimierska" userId="8edb7084-dccb-4d8f-9cfb-38098ea1d667" providerId="ADAL" clId="{4F07C919-9500-4375-A72F-14AD3CAE9FF1}" dt="2024-02-15T12:31:38.452" v="280" actId="1076"/>
          <ac:spMkLst>
            <pc:docMk/>
            <pc:sldMk cId="874539485" sldId="319"/>
            <ac:spMk id="10" creationId="{5A0F131E-ED8D-4C0F-8315-579E2635A37E}"/>
          </ac:spMkLst>
        </pc:spChg>
        <pc:spChg chg="del">
          <ac:chgData name="Ewa Kazimierska" userId="8edb7084-dccb-4d8f-9cfb-38098ea1d667" providerId="ADAL" clId="{4F07C919-9500-4375-A72F-14AD3CAE9FF1}" dt="2024-02-15T12:34:19.585" v="308" actId="478"/>
          <ac:spMkLst>
            <pc:docMk/>
            <pc:sldMk cId="874539485" sldId="319"/>
            <ac:spMk id="15" creationId="{3C7C2015-2AE6-405F-8B6F-1EDFC037AB31}"/>
          </ac:spMkLst>
        </pc:spChg>
        <pc:spChg chg="add mod">
          <ac:chgData name="Ewa Kazimierska" userId="8edb7084-dccb-4d8f-9cfb-38098ea1d667" providerId="ADAL" clId="{4F07C919-9500-4375-A72F-14AD3CAE9FF1}" dt="2024-02-15T12:29:53.014" v="268" actId="255"/>
          <ac:spMkLst>
            <pc:docMk/>
            <pc:sldMk cId="874539485" sldId="319"/>
            <ac:spMk id="23" creationId="{D1A382DA-5073-4DFB-B14D-A0A0CEDCB8D9}"/>
          </ac:spMkLst>
        </pc:spChg>
        <pc:spChg chg="add mod">
          <ac:chgData name="Ewa Kazimierska" userId="8edb7084-dccb-4d8f-9cfb-38098ea1d667" providerId="ADAL" clId="{4F07C919-9500-4375-A72F-14AD3CAE9FF1}" dt="2024-02-15T12:33:04.668" v="300" actId="20577"/>
          <ac:spMkLst>
            <pc:docMk/>
            <pc:sldMk cId="874539485" sldId="319"/>
            <ac:spMk id="24" creationId="{7AC83578-FAFC-4B8B-9294-B2602BCD677E}"/>
          </ac:spMkLst>
        </pc:spChg>
        <pc:spChg chg="del mod topLvl">
          <ac:chgData name="Ewa Kazimierska" userId="8edb7084-dccb-4d8f-9cfb-38098ea1d667" providerId="ADAL" clId="{4F07C919-9500-4375-A72F-14AD3CAE9FF1}" dt="2024-02-15T12:27:41.440" v="251" actId="478"/>
          <ac:spMkLst>
            <pc:docMk/>
            <pc:sldMk cId="874539485" sldId="319"/>
            <ac:spMk id="29" creationId="{0DB4EC4E-9D6D-4827-8B0C-E2304799E2B1}"/>
          </ac:spMkLst>
        </pc:spChg>
        <pc:spChg chg="del mod">
          <ac:chgData name="Ewa Kazimierska" userId="8edb7084-dccb-4d8f-9cfb-38098ea1d667" providerId="ADAL" clId="{4F07C919-9500-4375-A72F-14AD3CAE9FF1}" dt="2024-02-15T12:32:47.115" v="288" actId="478"/>
          <ac:spMkLst>
            <pc:docMk/>
            <pc:sldMk cId="874539485" sldId="319"/>
            <ac:spMk id="51" creationId="{DD01C7DF-D20E-4B34-AF4E-1D7B9CC0519D}"/>
          </ac:spMkLst>
        </pc:spChg>
        <pc:spChg chg="del mod topLvl">
          <ac:chgData name="Ewa Kazimierska" userId="8edb7084-dccb-4d8f-9cfb-38098ea1d667" providerId="ADAL" clId="{4F07C919-9500-4375-A72F-14AD3CAE9FF1}" dt="2024-02-15T12:27:41.440" v="251" actId="478"/>
          <ac:spMkLst>
            <pc:docMk/>
            <pc:sldMk cId="874539485" sldId="319"/>
            <ac:spMk id="80" creationId="{056DE02D-C72D-4752-80FE-48FBD269A1F4}"/>
          </ac:spMkLst>
        </pc:spChg>
        <pc:spChg chg="del mod">
          <ac:chgData name="Ewa Kazimierska" userId="8edb7084-dccb-4d8f-9cfb-38098ea1d667" providerId="ADAL" clId="{4F07C919-9500-4375-A72F-14AD3CAE9FF1}" dt="2024-02-15T12:27:41.440" v="251" actId="478"/>
          <ac:spMkLst>
            <pc:docMk/>
            <pc:sldMk cId="874539485" sldId="319"/>
            <ac:spMk id="82" creationId="{C10FC8C7-05B8-4AAC-A09E-8D3C2317B4E0}"/>
          </ac:spMkLst>
        </pc:spChg>
        <pc:grpChg chg="del">
          <ac:chgData name="Ewa Kazimierska" userId="8edb7084-dccb-4d8f-9cfb-38098ea1d667" providerId="ADAL" clId="{4F07C919-9500-4375-A72F-14AD3CAE9FF1}" dt="2024-02-15T00:32:49.657" v="6" actId="165"/>
          <ac:grpSpMkLst>
            <pc:docMk/>
            <pc:sldMk cId="874539485" sldId="319"/>
            <ac:grpSpMk id="32" creationId="{A93C32D6-D009-416A-9F9B-0DB50AD2B48A}"/>
          </ac:grpSpMkLst>
        </pc:grpChg>
        <pc:picChg chg="add del">
          <ac:chgData name="Ewa Kazimierska" userId="8edb7084-dccb-4d8f-9cfb-38098ea1d667" providerId="ADAL" clId="{4F07C919-9500-4375-A72F-14AD3CAE9FF1}" dt="2024-02-15T12:32:36.616" v="287" actId="478"/>
          <ac:picMkLst>
            <pc:docMk/>
            <pc:sldMk cId="874539485" sldId="319"/>
            <ac:picMk id="6" creationId="{7EBA6E0F-123A-455A-BECC-101655167CC1}"/>
          </ac:picMkLst>
        </pc:picChg>
        <pc:picChg chg="del">
          <ac:chgData name="Ewa Kazimierska" userId="8edb7084-dccb-4d8f-9cfb-38098ea1d667" providerId="ADAL" clId="{4F07C919-9500-4375-A72F-14AD3CAE9FF1}" dt="2024-02-15T12:27:41.440" v="251" actId="478"/>
          <ac:picMkLst>
            <pc:docMk/>
            <pc:sldMk cId="874539485" sldId="319"/>
            <ac:picMk id="7" creationId="{392EF2CF-5339-4D51-9A93-6CCC406BB81B}"/>
          </ac:picMkLst>
        </pc:picChg>
        <pc:picChg chg="del mod topLvl">
          <ac:chgData name="Ewa Kazimierska" userId="8edb7084-dccb-4d8f-9cfb-38098ea1d667" providerId="ADAL" clId="{4F07C919-9500-4375-A72F-14AD3CAE9FF1}" dt="2024-02-15T12:27:41.440" v="251" actId="478"/>
          <ac:picMkLst>
            <pc:docMk/>
            <pc:sldMk cId="874539485" sldId="319"/>
            <ac:picMk id="8" creationId="{F4016F5C-3ABD-4687-A157-B05B67A492B5}"/>
          </ac:picMkLst>
        </pc:picChg>
        <pc:picChg chg="del mod topLvl">
          <ac:chgData name="Ewa Kazimierska" userId="8edb7084-dccb-4d8f-9cfb-38098ea1d667" providerId="ADAL" clId="{4F07C919-9500-4375-A72F-14AD3CAE9FF1}" dt="2024-02-15T12:27:41.440" v="251" actId="478"/>
          <ac:picMkLst>
            <pc:docMk/>
            <pc:sldMk cId="874539485" sldId="319"/>
            <ac:picMk id="12" creationId="{00428335-13FA-4342-B24D-163C832FCB06}"/>
          </ac:picMkLst>
        </pc:picChg>
        <pc:picChg chg="del mod topLvl">
          <ac:chgData name="Ewa Kazimierska" userId="8edb7084-dccb-4d8f-9cfb-38098ea1d667" providerId="ADAL" clId="{4F07C919-9500-4375-A72F-14AD3CAE9FF1}" dt="2024-02-15T12:27:41.440" v="251" actId="478"/>
          <ac:picMkLst>
            <pc:docMk/>
            <pc:sldMk cId="874539485" sldId="319"/>
            <ac:picMk id="14" creationId="{312A5EA2-77B2-45EB-8254-373BB9BE0446}"/>
          </ac:picMkLst>
        </pc:picChg>
        <pc:picChg chg="del mod topLvl">
          <ac:chgData name="Ewa Kazimierska" userId="8edb7084-dccb-4d8f-9cfb-38098ea1d667" providerId="ADAL" clId="{4F07C919-9500-4375-A72F-14AD3CAE9FF1}" dt="2024-02-15T12:27:41.440" v="251" actId="478"/>
          <ac:picMkLst>
            <pc:docMk/>
            <pc:sldMk cId="874539485" sldId="319"/>
            <ac:picMk id="16" creationId="{8F840121-82D3-4002-802A-AA78DFCD22EA}"/>
          </ac:picMkLst>
        </pc:picChg>
        <pc:picChg chg="del mod topLvl">
          <ac:chgData name="Ewa Kazimierska" userId="8edb7084-dccb-4d8f-9cfb-38098ea1d667" providerId="ADAL" clId="{4F07C919-9500-4375-A72F-14AD3CAE9FF1}" dt="2024-02-15T12:27:41.440" v="251" actId="478"/>
          <ac:picMkLst>
            <pc:docMk/>
            <pc:sldMk cId="874539485" sldId="319"/>
            <ac:picMk id="17" creationId="{729C8B2C-85B4-4D35-8F97-6CC3BA001765}"/>
          </ac:picMkLst>
        </pc:picChg>
        <pc:picChg chg="add mod ord modCrop">
          <ac:chgData name="Ewa Kazimierska" userId="8edb7084-dccb-4d8f-9cfb-38098ea1d667" providerId="ADAL" clId="{4F07C919-9500-4375-A72F-14AD3CAE9FF1}" dt="2024-02-15T12:34:11.274" v="307" actId="166"/>
          <ac:picMkLst>
            <pc:docMk/>
            <pc:sldMk cId="874539485" sldId="319"/>
            <ac:picMk id="21" creationId="{D61F0103-3E1F-4FFE-829C-883CA791FA52}"/>
          </ac:picMkLst>
        </pc:picChg>
        <pc:picChg chg="add mod modCrop">
          <ac:chgData name="Ewa Kazimierska" userId="8edb7084-dccb-4d8f-9cfb-38098ea1d667" providerId="ADAL" clId="{4F07C919-9500-4375-A72F-14AD3CAE9FF1}" dt="2024-02-15T12:34:02.744" v="306" actId="14100"/>
          <ac:picMkLst>
            <pc:docMk/>
            <pc:sldMk cId="874539485" sldId="319"/>
            <ac:picMk id="22" creationId="{1FE5FDF8-4F48-4DD8-8E0B-B8247CA26A75}"/>
          </ac:picMkLst>
        </pc:picChg>
        <pc:cxnChg chg="del mod topLvl">
          <ac:chgData name="Ewa Kazimierska" userId="8edb7084-dccb-4d8f-9cfb-38098ea1d667" providerId="ADAL" clId="{4F07C919-9500-4375-A72F-14AD3CAE9FF1}" dt="2024-02-15T12:27:41.440" v="251" actId="478"/>
          <ac:cxnSpMkLst>
            <pc:docMk/>
            <pc:sldMk cId="874539485" sldId="319"/>
            <ac:cxnSpMk id="20" creationId="{268E98B4-AFB6-4E38-97D4-3BB79215D408}"/>
          </ac:cxnSpMkLst>
        </pc:cxnChg>
        <pc:cxnChg chg="del mod topLvl">
          <ac:chgData name="Ewa Kazimierska" userId="8edb7084-dccb-4d8f-9cfb-38098ea1d667" providerId="ADAL" clId="{4F07C919-9500-4375-A72F-14AD3CAE9FF1}" dt="2024-02-15T12:27:41.440" v="251" actId="478"/>
          <ac:cxnSpMkLst>
            <pc:docMk/>
            <pc:sldMk cId="874539485" sldId="319"/>
            <ac:cxnSpMk id="53" creationId="{A1E2969D-DF43-418A-BE5A-CB4EFD241A5B}"/>
          </ac:cxnSpMkLst>
        </pc:cxnChg>
        <pc:cxnChg chg="del mod topLvl">
          <ac:chgData name="Ewa Kazimierska" userId="8edb7084-dccb-4d8f-9cfb-38098ea1d667" providerId="ADAL" clId="{4F07C919-9500-4375-A72F-14AD3CAE9FF1}" dt="2024-02-15T12:27:41.440" v="251" actId="478"/>
          <ac:cxnSpMkLst>
            <pc:docMk/>
            <pc:sldMk cId="874539485" sldId="319"/>
            <ac:cxnSpMk id="56" creationId="{DD2EB7C7-B194-473B-9618-CD85AD8A15AB}"/>
          </ac:cxnSpMkLst>
        </pc:cxnChg>
        <pc:cxnChg chg="del mod topLvl">
          <ac:chgData name="Ewa Kazimierska" userId="8edb7084-dccb-4d8f-9cfb-38098ea1d667" providerId="ADAL" clId="{4F07C919-9500-4375-A72F-14AD3CAE9FF1}" dt="2024-02-15T12:27:41.440" v="251" actId="478"/>
          <ac:cxnSpMkLst>
            <pc:docMk/>
            <pc:sldMk cId="874539485" sldId="319"/>
            <ac:cxnSpMk id="58" creationId="{F0633DBB-E166-40B4-82F9-1EB3AA8138C6}"/>
          </ac:cxnSpMkLst>
        </pc:cxnChg>
        <pc:cxnChg chg="del mod topLvl">
          <ac:chgData name="Ewa Kazimierska" userId="8edb7084-dccb-4d8f-9cfb-38098ea1d667" providerId="ADAL" clId="{4F07C919-9500-4375-A72F-14AD3CAE9FF1}" dt="2024-02-15T12:27:41.440" v="251" actId="478"/>
          <ac:cxnSpMkLst>
            <pc:docMk/>
            <pc:sldMk cId="874539485" sldId="319"/>
            <ac:cxnSpMk id="60" creationId="{AD17AFE4-C3EE-4477-8852-AC95E67A1C49}"/>
          </ac:cxnSpMkLst>
        </pc:cxnChg>
        <pc:cxnChg chg="del mod topLvl">
          <ac:chgData name="Ewa Kazimierska" userId="8edb7084-dccb-4d8f-9cfb-38098ea1d667" providerId="ADAL" clId="{4F07C919-9500-4375-A72F-14AD3CAE9FF1}" dt="2024-02-15T12:27:41.440" v="251" actId="478"/>
          <ac:cxnSpMkLst>
            <pc:docMk/>
            <pc:sldMk cId="874539485" sldId="319"/>
            <ac:cxnSpMk id="71" creationId="{8596E901-51E2-45E4-9F8E-01A91F72FA14}"/>
          </ac:cxnSpMkLst>
        </pc:cxnChg>
      </pc:sldChg>
      <pc:sldChg chg="modSp del mod">
        <pc:chgData name="Ewa Kazimierska" userId="8edb7084-dccb-4d8f-9cfb-38098ea1d667" providerId="ADAL" clId="{4F07C919-9500-4375-A72F-14AD3CAE9FF1}" dt="2024-02-15T12:51:26.422" v="343" actId="47"/>
        <pc:sldMkLst>
          <pc:docMk/>
          <pc:sldMk cId="1169496568" sldId="320"/>
        </pc:sldMkLst>
        <pc:picChg chg="mod">
          <ac:chgData name="Ewa Kazimierska" userId="8edb7084-dccb-4d8f-9cfb-38098ea1d667" providerId="ADAL" clId="{4F07C919-9500-4375-A72F-14AD3CAE9FF1}" dt="2024-02-15T12:47:57.579" v="342" actId="1076"/>
          <ac:picMkLst>
            <pc:docMk/>
            <pc:sldMk cId="1169496568" sldId="320"/>
            <ac:picMk id="4" creationId="{609DABD9-F240-4918-8262-35309ED6E829}"/>
          </ac:picMkLst>
        </pc:picChg>
      </pc:sldChg>
      <pc:sldChg chg="add">
        <pc:chgData name="Ewa Kazimierska" userId="8edb7084-dccb-4d8f-9cfb-38098ea1d667" providerId="ADAL" clId="{4F07C919-9500-4375-A72F-14AD3CAE9FF1}" dt="2024-02-15T12:45:43.687" v="328"/>
        <pc:sldMkLst>
          <pc:docMk/>
          <pc:sldMk cId="1366403892" sldId="321"/>
        </pc:sldMkLst>
      </pc:sldChg>
      <pc:sldChg chg="new del">
        <pc:chgData name="Ewa Kazimierska" userId="8edb7084-dccb-4d8f-9cfb-38098ea1d667" providerId="ADAL" clId="{4F07C919-9500-4375-A72F-14AD3CAE9FF1}" dt="2024-02-15T12:38:03.301" v="320" actId="680"/>
        <pc:sldMkLst>
          <pc:docMk/>
          <pc:sldMk cId="4186334944" sldId="3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A277AE1-5B52-444F-B95E-1553815D6AA8}" type="datetimeFigureOut">
              <a:rPr lang="en-GB" smtClean="0"/>
              <a:t>15/02/2024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9EDC3DC-3FC5-49AB-B881-DC4B17D130E3}" type="slidenum">
              <a:rPr lang="en-GB" smtClean="0"/>
              <a:t>‹#›</a:t>
            </a:fld>
            <a:endParaRPr lang="en-GB"/>
          </a:p>
        </p:txBody>
      </p:sp>
    </p:spTree>
    <p:extLst>
      <p:ext uri="{BB962C8B-B14F-4D97-AF65-F5344CB8AC3E}">
        <p14:creationId xmlns:p14="http://schemas.microsoft.com/office/powerpoint/2010/main" val="420027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a:t>
            </a:fld>
            <a:endParaRPr lang="en-GB"/>
          </a:p>
        </p:txBody>
      </p:sp>
    </p:spTree>
    <p:extLst>
      <p:ext uri="{BB962C8B-B14F-4D97-AF65-F5344CB8AC3E}">
        <p14:creationId xmlns:p14="http://schemas.microsoft.com/office/powerpoint/2010/main" val="3532050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is all about light and how experiments with light allowed to explain atomic structure</a:t>
            </a:r>
          </a:p>
        </p:txBody>
      </p:sp>
      <p:sp>
        <p:nvSpPr>
          <p:cNvPr id="4" name="Slide Number Placeholder 3"/>
          <p:cNvSpPr>
            <a:spLocks noGrp="1"/>
          </p:cNvSpPr>
          <p:nvPr>
            <p:ph type="sldNum" sz="quarter" idx="5"/>
          </p:nvPr>
        </p:nvSpPr>
        <p:spPr/>
        <p:txBody>
          <a:bodyPr/>
          <a:lstStyle/>
          <a:p>
            <a:fld id="{49EDC3DC-3FC5-49AB-B881-DC4B17D130E3}" type="slidenum">
              <a:rPr lang="en-GB" smtClean="0"/>
              <a:t>2</a:t>
            </a:fld>
            <a:endParaRPr lang="en-GB"/>
          </a:p>
        </p:txBody>
      </p:sp>
    </p:spTree>
    <p:extLst>
      <p:ext uri="{BB962C8B-B14F-4D97-AF65-F5344CB8AC3E}">
        <p14:creationId xmlns:p14="http://schemas.microsoft.com/office/powerpoint/2010/main" val="857148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3</a:t>
            </a:fld>
            <a:endParaRPr lang="en-GB"/>
          </a:p>
        </p:txBody>
      </p:sp>
    </p:spTree>
    <p:extLst>
      <p:ext uri="{BB962C8B-B14F-4D97-AF65-F5344CB8AC3E}">
        <p14:creationId xmlns:p14="http://schemas.microsoft.com/office/powerpoint/2010/main" val="2673134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4</a:t>
            </a:fld>
            <a:endParaRPr lang="en-GB"/>
          </a:p>
        </p:txBody>
      </p:sp>
    </p:spTree>
    <p:extLst>
      <p:ext uri="{BB962C8B-B14F-4D97-AF65-F5344CB8AC3E}">
        <p14:creationId xmlns:p14="http://schemas.microsoft.com/office/powerpoint/2010/main" val="851110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5</a:t>
            </a:fld>
            <a:endParaRPr lang="en-GB"/>
          </a:p>
        </p:txBody>
      </p:sp>
    </p:spTree>
    <p:extLst>
      <p:ext uri="{BB962C8B-B14F-4D97-AF65-F5344CB8AC3E}">
        <p14:creationId xmlns:p14="http://schemas.microsoft.com/office/powerpoint/2010/main" val="3929688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6</a:t>
            </a:fld>
            <a:endParaRPr lang="en-GB"/>
          </a:p>
        </p:txBody>
      </p:sp>
    </p:spTree>
    <p:extLst>
      <p:ext uri="{BB962C8B-B14F-4D97-AF65-F5344CB8AC3E}">
        <p14:creationId xmlns:p14="http://schemas.microsoft.com/office/powerpoint/2010/main" val="2298159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7</a:t>
            </a:fld>
            <a:endParaRPr lang="en-GB"/>
          </a:p>
        </p:txBody>
      </p:sp>
    </p:spTree>
    <p:extLst>
      <p:ext uri="{BB962C8B-B14F-4D97-AF65-F5344CB8AC3E}">
        <p14:creationId xmlns:p14="http://schemas.microsoft.com/office/powerpoint/2010/main" val="1841011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8</a:t>
            </a:fld>
            <a:endParaRPr lang="en-GB"/>
          </a:p>
        </p:txBody>
      </p:sp>
    </p:spTree>
    <p:extLst>
      <p:ext uri="{BB962C8B-B14F-4D97-AF65-F5344CB8AC3E}">
        <p14:creationId xmlns:p14="http://schemas.microsoft.com/office/powerpoint/2010/main" val="1762991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9</a:t>
            </a:fld>
            <a:endParaRPr lang="en-GB"/>
          </a:p>
        </p:txBody>
      </p:sp>
    </p:spTree>
    <p:extLst>
      <p:ext uri="{BB962C8B-B14F-4D97-AF65-F5344CB8AC3E}">
        <p14:creationId xmlns:p14="http://schemas.microsoft.com/office/powerpoint/2010/main" val="2463431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10</a:t>
            </a:fld>
            <a:endParaRPr lang="en-GB"/>
          </a:p>
        </p:txBody>
      </p:sp>
    </p:spTree>
    <p:extLst>
      <p:ext uri="{BB962C8B-B14F-4D97-AF65-F5344CB8AC3E}">
        <p14:creationId xmlns:p14="http://schemas.microsoft.com/office/powerpoint/2010/main" val="2597596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11</a:t>
            </a:fld>
            <a:endParaRPr lang="en-GB"/>
          </a:p>
        </p:txBody>
      </p:sp>
    </p:spTree>
    <p:extLst>
      <p:ext uri="{BB962C8B-B14F-4D97-AF65-F5344CB8AC3E}">
        <p14:creationId xmlns:p14="http://schemas.microsoft.com/office/powerpoint/2010/main" val="1750994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12</a:t>
            </a:fld>
            <a:endParaRPr lang="en-GB"/>
          </a:p>
        </p:txBody>
      </p:sp>
    </p:spTree>
    <p:extLst>
      <p:ext uri="{BB962C8B-B14F-4D97-AF65-F5344CB8AC3E}">
        <p14:creationId xmlns:p14="http://schemas.microsoft.com/office/powerpoint/2010/main" val="2502842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13</a:t>
            </a:fld>
            <a:endParaRPr lang="en-GB"/>
          </a:p>
        </p:txBody>
      </p:sp>
    </p:spTree>
    <p:extLst>
      <p:ext uri="{BB962C8B-B14F-4D97-AF65-F5344CB8AC3E}">
        <p14:creationId xmlns:p14="http://schemas.microsoft.com/office/powerpoint/2010/main" val="2711588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14</a:t>
            </a:fld>
            <a:endParaRPr lang="en-GB"/>
          </a:p>
        </p:txBody>
      </p:sp>
    </p:spTree>
    <p:extLst>
      <p:ext uri="{BB962C8B-B14F-4D97-AF65-F5344CB8AC3E}">
        <p14:creationId xmlns:p14="http://schemas.microsoft.com/office/powerpoint/2010/main" val="832617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15</a:t>
            </a:fld>
            <a:endParaRPr lang="en-GB"/>
          </a:p>
        </p:txBody>
      </p:sp>
    </p:spTree>
    <p:extLst>
      <p:ext uri="{BB962C8B-B14F-4D97-AF65-F5344CB8AC3E}">
        <p14:creationId xmlns:p14="http://schemas.microsoft.com/office/powerpoint/2010/main" val="2367236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16</a:t>
            </a:fld>
            <a:endParaRPr lang="en-GB"/>
          </a:p>
        </p:txBody>
      </p:sp>
    </p:spTree>
    <p:extLst>
      <p:ext uri="{BB962C8B-B14F-4D97-AF65-F5344CB8AC3E}">
        <p14:creationId xmlns:p14="http://schemas.microsoft.com/office/powerpoint/2010/main" val="3001571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17</a:t>
            </a:fld>
            <a:endParaRPr lang="en-GB"/>
          </a:p>
        </p:txBody>
      </p:sp>
    </p:spTree>
    <p:extLst>
      <p:ext uri="{BB962C8B-B14F-4D97-AF65-F5344CB8AC3E}">
        <p14:creationId xmlns:p14="http://schemas.microsoft.com/office/powerpoint/2010/main" val="7185583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b="0" i="0" dirty="0">
                <a:solidFill>
                  <a:srgbClr val="000000"/>
                </a:solidFill>
                <a:effectLst/>
                <a:latin typeface="Tahoma" panose="020B0604030504040204" pitchFamily="34" charset="0"/>
              </a:rPr>
              <a:t>In the Bohr Model of the atom, electrons occupy fixed orbits around the nucleus called energy levels. However in the Quantum Mechanical Model of the atom, electrons occupy orbitals. Orbitals are grouped by size and shape into shells and subshells (or, levels, and sublevels). </a:t>
            </a:r>
            <a:r>
              <a:rPr lang="en-GB" b="0" i="0">
                <a:solidFill>
                  <a:srgbClr val="000000"/>
                </a:solidFill>
                <a:effectLst/>
                <a:latin typeface="Tahoma" panose="020B0604030504040204" pitchFamily="34" charset="0"/>
              </a:rPr>
              <a:t>Electron configurations and orbital diagrams are used to show the arrangement of electrons in shells (levels), subshells (sublevels) and orbitals for specific atoms.</a:t>
            </a:r>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18</a:t>
            </a:fld>
            <a:endParaRPr lang="en-GB"/>
          </a:p>
        </p:txBody>
      </p:sp>
    </p:spTree>
    <p:extLst>
      <p:ext uri="{BB962C8B-B14F-4D97-AF65-F5344CB8AC3E}">
        <p14:creationId xmlns:p14="http://schemas.microsoft.com/office/powerpoint/2010/main" val="17597876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19</a:t>
            </a:fld>
            <a:endParaRPr lang="en-GB"/>
          </a:p>
        </p:txBody>
      </p:sp>
    </p:spTree>
    <p:extLst>
      <p:ext uri="{BB962C8B-B14F-4D97-AF65-F5344CB8AC3E}">
        <p14:creationId xmlns:p14="http://schemas.microsoft.com/office/powerpoint/2010/main" val="92151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20</a:t>
            </a:fld>
            <a:endParaRPr lang="en-GB"/>
          </a:p>
        </p:txBody>
      </p:sp>
    </p:spTree>
    <p:extLst>
      <p:ext uri="{BB962C8B-B14F-4D97-AF65-F5344CB8AC3E}">
        <p14:creationId xmlns:p14="http://schemas.microsoft.com/office/powerpoint/2010/main" val="1382518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21</a:t>
            </a:fld>
            <a:endParaRPr lang="en-GB"/>
          </a:p>
        </p:txBody>
      </p:sp>
    </p:spTree>
    <p:extLst>
      <p:ext uri="{BB962C8B-B14F-4D97-AF65-F5344CB8AC3E}">
        <p14:creationId xmlns:p14="http://schemas.microsoft.com/office/powerpoint/2010/main" val="29826477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22</a:t>
            </a:fld>
            <a:endParaRPr lang="en-GB"/>
          </a:p>
        </p:txBody>
      </p:sp>
    </p:spTree>
    <p:extLst>
      <p:ext uri="{BB962C8B-B14F-4D97-AF65-F5344CB8AC3E}">
        <p14:creationId xmlns:p14="http://schemas.microsoft.com/office/powerpoint/2010/main" val="2461924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23</a:t>
            </a:fld>
            <a:endParaRPr lang="en-GB"/>
          </a:p>
        </p:txBody>
      </p:sp>
    </p:spTree>
    <p:extLst>
      <p:ext uri="{BB962C8B-B14F-4D97-AF65-F5344CB8AC3E}">
        <p14:creationId xmlns:p14="http://schemas.microsoft.com/office/powerpoint/2010/main" val="39107012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24</a:t>
            </a:fld>
            <a:endParaRPr lang="en-GB"/>
          </a:p>
        </p:txBody>
      </p:sp>
    </p:spTree>
    <p:extLst>
      <p:ext uri="{BB962C8B-B14F-4D97-AF65-F5344CB8AC3E}">
        <p14:creationId xmlns:p14="http://schemas.microsoft.com/office/powerpoint/2010/main" val="24930175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25</a:t>
            </a:fld>
            <a:endParaRPr lang="en-GB"/>
          </a:p>
        </p:txBody>
      </p:sp>
    </p:spTree>
    <p:extLst>
      <p:ext uri="{BB962C8B-B14F-4D97-AF65-F5344CB8AC3E}">
        <p14:creationId xmlns:p14="http://schemas.microsoft.com/office/powerpoint/2010/main" val="41329125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342900" indent="-342900" algn="just">
              <a:buFont typeface="Arial" panose="020B0604020202020204" pitchFamily="34" charset="0"/>
              <a:buChar char="•"/>
              <a:defRPr/>
            </a:pPr>
            <a:r>
              <a:rPr lang="en-GB" sz="2000"/>
              <a:t>Fireworks can use this principle to produce colour in the composition, the source of energy to promote the electron is the thermal heat from the gunpowder reaction</a:t>
            </a:r>
          </a:p>
          <a:p>
            <a:pPr marL="342900" indent="-342900" algn="just">
              <a:buFont typeface="Arial" panose="020B0604020202020204" pitchFamily="34" charset="0"/>
              <a:buChar char="•"/>
              <a:defRPr/>
            </a:pPr>
            <a:endParaRPr lang="en-GB" sz="2000"/>
          </a:p>
          <a:p>
            <a:pPr marL="342900" indent="-342900" algn="just">
              <a:buFont typeface="Arial" panose="020B0604020202020204" pitchFamily="34" charset="0"/>
              <a:buChar char="•"/>
              <a:defRPr/>
            </a:pPr>
            <a:r>
              <a:rPr lang="en-GB" sz="2000"/>
              <a:t>Oxidiser us usually used to introduce the metal cation for the required colour</a:t>
            </a:r>
          </a:p>
          <a:p>
            <a:pPr marL="342900" indent="-342900" algn="just">
              <a:buFont typeface="Arial" panose="020B0604020202020204" pitchFamily="34" charset="0"/>
              <a:buChar char="•"/>
              <a:defRPr/>
            </a:pPr>
            <a:endParaRPr lang="en-GB" sz="2000"/>
          </a:p>
          <a:p>
            <a:pPr marL="477900" lvl="1" indent="-342900" algn="just">
              <a:buFont typeface="Arial" panose="020B0604020202020204" pitchFamily="34" charset="0"/>
              <a:buChar char="•"/>
              <a:defRPr/>
            </a:pPr>
            <a:r>
              <a:rPr lang="en-GB" sz="2000"/>
              <a:t>The species that undergoes the electron transition is usually a molecular free radical not the simple metal ion as in the flame test</a:t>
            </a:r>
          </a:p>
          <a:p>
            <a:pPr marL="477900" lvl="1" indent="-342900" algn="just">
              <a:buFont typeface="Arial" panose="020B0604020202020204" pitchFamily="34" charset="0"/>
              <a:buChar char="•"/>
              <a:defRPr/>
            </a:pPr>
            <a:endParaRPr lang="en-GB" sz="2000"/>
          </a:p>
          <a:p>
            <a:pPr marL="477900" lvl="1" indent="-342900" algn="just">
              <a:buFont typeface="Arial" panose="020B0604020202020204" pitchFamily="34" charset="0"/>
              <a:buChar char="•"/>
              <a:defRPr/>
            </a:pPr>
            <a:r>
              <a:rPr lang="en-GB" sz="2000"/>
              <a:t>So a chlorine donor is also needed to produce the colour</a:t>
            </a:r>
          </a:p>
          <a:p>
            <a:pPr marL="612900" lvl="2" indent="-342900" algn="just">
              <a:buFont typeface="Arial" panose="020B0604020202020204" pitchFamily="34" charset="0"/>
              <a:buChar char="•"/>
              <a:defRPr/>
            </a:pPr>
            <a:endParaRPr lang="en-GB" sz="2000"/>
          </a:p>
          <a:p>
            <a:pPr marL="612900" lvl="2" indent="-342900" algn="just">
              <a:buFont typeface="Arial" panose="020B0604020202020204" pitchFamily="34" charset="0"/>
              <a:buChar char="•"/>
              <a:defRPr/>
            </a:pPr>
            <a:r>
              <a:rPr lang="en-GB" sz="2000"/>
              <a:t>Typically this comes from a binder but can also be part of the oxidiser, </a:t>
            </a:r>
            <a:r>
              <a:rPr lang="en-GB" sz="2000" err="1"/>
              <a:t>eg</a:t>
            </a:r>
            <a:r>
              <a:rPr lang="en-GB" sz="2000"/>
              <a:t> PVC (polyvinyl chloride) or Barium chlorate</a:t>
            </a:r>
          </a:p>
          <a:p>
            <a:pPr marL="612900" lvl="2" indent="-342900" algn="just">
              <a:buFont typeface="Arial" panose="020B0604020202020204" pitchFamily="34" charset="0"/>
              <a:buChar char="•"/>
              <a:defRPr/>
            </a:pPr>
            <a:endParaRPr lang="en-GB" sz="2000"/>
          </a:p>
          <a:p>
            <a:pPr marL="477900" lvl="1" indent="-342900" algn="just">
              <a:buFont typeface="Arial" panose="020B0604020202020204" pitchFamily="34" charset="0"/>
              <a:buChar char="•"/>
              <a:defRPr/>
            </a:pPr>
            <a:r>
              <a:rPr lang="en-GB" sz="2000"/>
              <a:t>Note copper in the flame test was green but by using the chloride we can use copper to produce a blue flame</a:t>
            </a:r>
          </a:p>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26</a:t>
            </a:fld>
            <a:endParaRPr lang="en-GB"/>
          </a:p>
        </p:txBody>
      </p:sp>
    </p:spTree>
    <p:extLst>
      <p:ext uri="{BB962C8B-B14F-4D97-AF65-F5344CB8AC3E}">
        <p14:creationId xmlns:p14="http://schemas.microsoft.com/office/powerpoint/2010/main" val="3831499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A8C58A26-F339-4FEF-8527-F36EB7E24E1D}" type="slidenum">
              <a:rPr lang="es-ES" altLang="en-US" smtClean="0"/>
              <a:pPr/>
              <a:t>‹#›</a:t>
            </a:fld>
            <a:endParaRPr lang="es-ES" altLang="en-US"/>
          </a:p>
        </p:txBody>
      </p:sp>
    </p:spTree>
    <p:extLst>
      <p:ext uri="{BB962C8B-B14F-4D97-AF65-F5344CB8AC3E}">
        <p14:creationId xmlns:p14="http://schemas.microsoft.com/office/powerpoint/2010/main" val="3873763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4052355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6439437A-A4D5-4AAF-92BF-A67CACE9B420}" type="slidenum">
              <a:rPr lang="es-ES" altLang="en-US" smtClean="0"/>
              <a:pPr/>
              <a:t>‹#›</a:t>
            </a:fld>
            <a:endParaRPr lang="es-ES" altLang="en-US"/>
          </a:p>
        </p:txBody>
      </p:sp>
    </p:spTree>
    <p:extLst>
      <p:ext uri="{BB962C8B-B14F-4D97-AF65-F5344CB8AC3E}">
        <p14:creationId xmlns:p14="http://schemas.microsoft.com/office/powerpoint/2010/main" val="3937081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2822230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ltLang="en-US"/>
              <a:t>01/24/2023</a:t>
            </a:r>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1994272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ltLang="en-US"/>
              <a:t>01/24/2023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644D3167-B1A4-4EC2-9B89-91D804388866}" type="slidenum">
              <a:rPr lang="es-ES" altLang="en-US" smtClean="0"/>
              <a:pPr/>
              <a:t>‹#›</a:t>
            </a:fld>
            <a:endParaRPr lang="es-ES" altLang="en-US"/>
          </a:p>
        </p:txBody>
      </p:sp>
    </p:spTree>
    <p:extLst>
      <p:ext uri="{BB962C8B-B14F-4D97-AF65-F5344CB8AC3E}">
        <p14:creationId xmlns:p14="http://schemas.microsoft.com/office/powerpoint/2010/main" val="1593983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ltLang="en-US"/>
              <a:t>01/24/2023</a:t>
            </a:r>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A281314C-D316-4612-BD22-88467D058CA0}" type="slidenum">
              <a:rPr lang="es-ES" altLang="en-US" smtClean="0"/>
              <a:pPr/>
              <a:t>‹#›</a:t>
            </a:fld>
            <a:endParaRPr lang="es-ES" altLang="en-US"/>
          </a:p>
        </p:txBody>
      </p:sp>
    </p:spTree>
    <p:extLst>
      <p:ext uri="{BB962C8B-B14F-4D97-AF65-F5344CB8AC3E}">
        <p14:creationId xmlns:p14="http://schemas.microsoft.com/office/powerpoint/2010/main" val="312437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2926559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0296229A-CB9D-491E-AC41-BF0268C75A88}" type="slidenum">
              <a:rPr lang="es-ES" altLang="en-US" smtClean="0"/>
              <a:pPr/>
              <a:t>‹#›</a:t>
            </a:fld>
            <a:endParaRPr lang="es-ES" altLang="en-US"/>
          </a:p>
        </p:txBody>
      </p:sp>
    </p:spTree>
    <p:extLst>
      <p:ext uri="{BB962C8B-B14F-4D97-AF65-F5344CB8AC3E}">
        <p14:creationId xmlns:p14="http://schemas.microsoft.com/office/powerpoint/2010/main" val="777618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562825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3322601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69921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15119026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01/24/2023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767484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01/24/2023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3385982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1113853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446445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ltLang="en-US"/>
              <a:t>01/24/2023</a:t>
            </a:r>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330656690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6.xml"/><Relationship Id="rId5" Type="http://schemas.openxmlformats.org/officeDocument/2006/relationships/image" Target="../media/image21.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0" name="Rectangle 22">
            <a:extLst>
              <a:ext uri="{FF2B5EF4-FFF2-40B4-BE49-F238E27FC236}">
                <a16:creationId xmlns:a16="http://schemas.microsoft.com/office/drawing/2014/main" id="{AECBDE9F-3DFA-43F7-B61A-5D028F3158D7}"/>
              </a:ext>
            </a:extLst>
          </p:cNvPr>
          <p:cNvSpPr>
            <a:spLocks noGrp="1" noChangeArrowheads="1"/>
          </p:cNvSpPr>
          <p:nvPr>
            <p:ph type="ctrTitle"/>
          </p:nvPr>
        </p:nvSpPr>
        <p:spPr>
          <a:xfrm>
            <a:off x="2208213" y="620714"/>
            <a:ext cx="7772400" cy="1470025"/>
          </a:xfrm>
        </p:spPr>
        <p:txBody>
          <a:bodyPr anchor="ctr"/>
          <a:lstStyle/>
          <a:p>
            <a:r>
              <a:rPr lang="es-UY" altLang="en-US" sz="4400"/>
              <a:t>ATOMIC STRUCTURE</a:t>
            </a:r>
            <a:endParaRPr lang="es-ES" altLang="en-US" sz="4400"/>
          </a:p>
        </p:txBody>
      </p:sp>
      <p:sp>
        <p:nvSpPr>
          <p:cNvPr id="5" name="Title 1">
            <a:extLst>
              <a:ext uri="{FF2B5EF4-FFF2-40B4-BE49-F238E27FC236}">
                <a16:creationId xmlns:a16="http://schemas.microsoft.com/office/drawing/2014/main" id="{A1238949-7568-4533-9088-229D9DD9A583}"/>
              </a:ext>
            </a:extLst>
          </p:cNvPr>
          <p:cNvSpPr txBox="1">
            <a:spLocks/>
          </p:cNvSpPr>
          <p:nvPr/>
        </p:nvSpPr>
        <p:spPr bwMode="auto">
          <a:xfrm>
            <a:off x="2667000" y="1041400"/>
            <a:ext cx="6858000" cy="238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60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br>
              <a:rPr lang="en-GB"/>
            </a:br>
            <a:br>
              <a:rPr lang="en-GB"/>
            </a:br>
            <a:r>
              <a:rPr lang="en-GB" sz="4000"/>
              <a:t>Lecture 3</a:t>
            </a:r>
            <a:endParaRPr lang="en-GB"/>
          </a:p>
        </p:txBody>
      </p:sp>
      <p:sp>
        <p:nvSpPr>
          <p:cNvPr id="6" name="TextBox 5">
            <a:extLst>
              <a:ext uri="{FF2B5EF4-FFF2-40B4-BE49-F238E27FC236}">
                <a16:creationId xmlns:a16="http://schemas.microsoft.com/office/drawing/2014/main" id="{E194A698-87BF-47CC-9192-2559C07A1862}"/>
              </a:ext>
            </a:extLst>
          </p:cNvPr>
          <p:cNvSpPr txBox="1"/>
          <p:nvPr/>
        </p:nvSpPr>
        <p:spPr>
          <a:xfrm>
            <a:off x="4891985" y="4653136"/>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DA775-C585-456F-9060-A002FDB2631B}"/>
              </a:ext>
            </a:extLst>
          </p:cNvPr>
          <p:cNvSpPr>
            <a:spLocks noGrp="1"/>
          </p:cNvSpPr>
          <p:nvPr>
            <p:ph type="title"/>
          </p:nvPr>
        </p:nvSpPr>
        <p:spPr>
          <a:xfrm>
            <a:off x="913774" y="189628"/>
            <a:ext cx="10364451" cy="839944"/>
          </a:xfrm>
        </p:spPr>
        <p:txBody>
          <a:bodyPr/>
          <a:lstStyle/>
          <a:p>
            <a:r>
              <a:rPr lang="en-GB">
                <a:effectLst>
                  <a:outerShdw blurRad="38100" dist="38100" dir="2700000" algn="tl">
                    <a:srgbClr val="000000">
                      <a:alpha val="43137"/>
                    </a:srgbClr>
                  </a:outerShdw>
                </a:effectLst>
              </a:rPr>
              <a:t>Objectives</a:t>
            </a:r>
          </a:p>
        </p:txBody>
      </p:sp>
      <p:sp>
        <p:nvSpPr>
          <p:cNvPr id="4" name="Content Placeholder 3">
            <a:extLst>
              <a:ext uri="{FF2B5EF4-FFF2-40B4-BE49-F238E27FC236}">
                <a16:creationId xmlns:a16="http://schemas.microsoft.com/office/drawing/2014/main" id="{A3770140-B1F2-4AE7-81AC-F731F6F3E91F}"/>
              </a:ext>
            </a:extLst>
          </p:cNvPr>
          <p:cNvSpPr>
            <a:spLocks noGrp="1"/>
          </p:cNvSpPr>
          <p:nvPr>
            <p:ph sz="quarter" idx="13"/>
          </p:nvPr>
        </p:nvSpPr>
        <p:spPr>
          <a:xfrm>
            <a:off x="2909644" y="1556792"/>
            <a:ext cx="6372709" cy="3424107"/>
          </a:xfrm>
        </p:spPr>
        <p:txBody>
          <a:bodyPr>
            <a:noAutofit/>
          </a:bodyPr>
          <a:lstStyle/>
          <a:p>
            <a:r>
              <a:rPr lang="en-GB" sz="3200" cap="none"/>
              <a:t>light and electromagnetic spectrum</a:t>
            </a:r>
          </a:p>
          <a:p>
            <a:r>
              <a:rPr lang="en-GB" sz="3200" cap="none"/>
              <a:t>energy levels in an atom</a:t>
            </a:r>
          </a:p>
          <a:p>
            <a:r>
              <a:rPr lang="en-GB" sz="3200" cap="none"/>
              <a:t>shells, subshells, and orbitals</a:t>
            </a:r>
          </a:p>
          <a:p>
            <a:r>
              <a:rPr lang="en-GB" sz="3200" cap="none"/>
              <a:t>electron configuration</a:t>
            </a:r>
          </a:p>
        </p:txBody>
      </p:sp>
    </p:spTree>
    <p:extLst>
      <p:ext uri="{BB962C8B-B14F-4D97-AF65-F5344CB8AC3E}">
        <p14:creationId xmlns:p14="http://schemas.microsoft.com/office/powerpoint/2010/main" val="1286264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57E9D03-B2A5-472B-8FEF-03DA69DACC21}"/>
              </a:ext>
            </a:extLst>
          </p:cNvPr>
          <p:cNvSpPr txBox="1"/>
          <p:nvPr/>
        </p:nvSpPr>
        <p:spPr>
          <a:xfrm>
            <a:off x="2174494" y="1134861"/>
            <a:ext cx="6628674" cy="523220"/>
          </a:xfrm>
          <a:prstGeom prst="rect">
            <a:avLst/>
          </a:prstGeom>
          <a:noFill/>
        </p:spPr>
        <p:txBody>
          <a:bodyPr wrap="none" rtlCol="0">
            <a:spAutoFit/>
          </a:bodyPr>
          <a:lstStyle/>
          <a:p>
            <a:r>
              <a:rPr lang="en-GB" sz="2800" b="1">
                <a:solidFill>
                  <a:srgbClr val="0000FF"/>
                </a:solidFill>
                <a:cs typeface="Calibri" panose="020F0502020204030204" pitchFamily="34" charset="0"/>
              </a:rPr>
              <a:t>Electromagnetic radiation travels in waves </a:t>
            </a:r>
          </a:p>
        </p:txBody>
      </p:sp>
      <p:sp>
        <p:nvSpPr>
          <p:cNvPr id="31" name="TextBox 30">
            <a:extLst>
              <a:ext uri="{FF2B5EF4-FFF2-40B4-BE49-F238E27FC236}">
                <a16:creationId xmlns:a16="http://schemas.microsoft.com/office/drawing/2014/main" id="{E0FE0520-1EE3-4F3E-984F-B3F93D91723D}"/>
              </a:ext>
            </a:extLst>
          </p:cNvPr>
          <p:cNvSpPr txBox="1"/>
          <p:nvPr/>
        </p:nvSpPr>
        <p:spPr>
          <a:xfrm>
            <a:off x="7002480" y="5106963"/>
            <a:ext cx="3872430" cy="646331"/>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Speed of light = </a:t>
            </a:r>
            <a:r>
              <a:rPr lang="en-GB" b="1">
                <a:solidFill>
                  <a:srgbClr val="FFC000"/>
                </a:solidFill>
                <a:cs typeface="Calibri" panose="020F0502020204030204" pitchFamily="34" charset="0"/>
                <a:sym typeface="Symbol" panose="05050102010706020507" pitchFamily="18" charset="2"/>
              </a:rPr>
              <a:t>c</a:t>
            </a:r>
            <a:r>
              <a:rPr lang="en-GB">
                <a:cs typeface="Calibri" panose="020F0502020204030204" pitchFamily="34" charset="0"/>
                <a:sym typeface="Symbol" panose="05050102010706020507" pitchFamily="18" charset="2"/>
              </a:rPr>
              <a:t> = 3  10</a:t>
            </a:r>
            <a:r>
              <a:rPr lang="en-GB" baseline="30000">
                <a:cs typeface="Calibri" panose="020F0502020204030204" pitchFamily="34" charset="0"/>
                <a:sym typeface="Symbol" panose="05050102010706020507" pitchFamily="18" charset="2"/>
              </a:rPr>
              <a:t>8 </a:t>
            </a:r>
            <a:r>
              <a:rPr lang="en-GB">
                <a:cs typeface="Calibri" panose="020F0502020204030204" pitchFamily="34" charset="0"/>
                <a:sym typeface="Symbol" panose="05050102010706020507" pitchFamily="18" charset="2"/>
              </a:rPr>
              <a:t>m/s</a:t>
            </a:r>
          </a:p>
          <a:p>
            <a:endParaRPr lang="en-GB">
              <a:cs typeface="Calibri" panose="020F0502020204030204" pitchFamily="34" charset="0"/>
              <a:sym typeface="Symbol" panose="05050102010706020507" pitchFamily="18" charset="2"/>
            </a:endParaRPr>
          </a:p>
        </p:txBody>
      </p:sp>
      <p:sp>
        <p:nvSpPr>
          <p:cNvPr id="33" name="TextBox 32">
            <a:extLst>
              <a:ext uri="{FF2B5EF4-FFF2-40B4-BE49-F238E27FC236}">
                <a16:creationId xmlns:a16="http://schemas.microsoft.com/office/drawing/2014/main" id="{EF4D3F26-81E5-4DD0-8960-4F1B4C8E328A}"/>
              </a:ext>
            </a:extLst>
          </p:cNvPr>
          <p:cNvSpPr txBox="1"/>
          <p:nvPr/>
        </p:nvSpPr>
        <p:spPr>
          <a:xfrm>
            <a:off x="7953472" y="5581370"/>
            <a:ext cx="2904223" cy="707886"/>
          </a:xfrm>
          <a:prstGeom prst="rect">
            <a:avLst/>
          </a:prstGeom>
          <a:noFill/>
          <a:ln>
            <a:solidFill>
              <a:schemeClr val="tx1"/>
            </a:solidFill>
          </a:ln>
        </p:spPr>
        <p:txBody>
          <a:bodyPr wrap="square">
            <a:spAutoFit/>
          </a:bodyPr>
          <a:lstStyle/>
          <a:p>
            <a:pPr algn="ctr"/>
            <a:r>
              <a:rPr lang="en-GB" sz="4000" b="1">
                <a:solidFill>
                  <a:srgbClr val="FFC000"/>
                </a:solidFill>
                <a:cs typeface="Calibri" panose="020F0502020204030204" pitchFamily="34" charset="0"/>
                <a:sym typeface="Symbol" panose="05050102010706020507" pitchFamily="18" charset="2"/>
              </a:rPr>
              <a:t>c</a:t>
            </a:r>
            <a:r>
              <a:rPr lang="en-GB" sz="4000" b="1">
                <a:cs typeface="Calibri" panose="020F0502020204030204" pitchFamily="34" charset="0"/>
                <a:sym typeface="Symbol" panose="05050102010706020507" pitchFamily="18" charset="2"/>
              </a:rPr>
              <a:t> =   </a:t>
            </a:r>
            <a:r>
              <a:rPr lang="en-GB" sz="4000" b="1">
                <a:solidFill>
                  <a:srgbClr val="00B050"/>
                </a:solidFill>
                <a:cs typeface="Calibri" panose="020F0502020204030204" pitchFamily="34" charset="0"/>
                <a:sym typeface="Symbol" panose="05050102010706020507" pitchFamily="18" charset="2"/>
              </a:rPr>
              <a:t></a:t>
            </a:r>
          </a:p>
        </p:txBody>
      </p:sp>
      <p:sp>
        <p:nvSpPr>
          <p:cNvPr id="39" name="TextBox 38">
            <a:extLst>
              <a:ext uri="{FF2B5EF4-FFF2-40B4-BE49-F238E27FC236}">
                <a16:creationId xmlns:a16="http://schemas.microsoft.com/office/drawing/2014/main" id="{3576B9E9-8ABE-4967-BF45-03EA5A4874A5}"/>
              </a:ext>
            </a:extLst>
          </p:cNvPr>
          <p:cNvSpPr txBox="1"/>
          <p:nvPr/>
        </p:nvSpPr>
        <p:spPr>
          <a:xfrm>
            <a:off x="6884665" y="1593893"/>
            <a:ext cx="2451696" cy="1446550"/>
          </a:xfrm>
          <a:prstGeom prst="rect">
            <a:avLst/>
          </a:prstGeom>
          <a:noFill/>
        </p:spPr>
        <p:txBody>
          <a:bodyPr wrap="square">
            <a:spAutoFit/>
          </a:bodyPr>
          <a:lstStyle/>
          <a:p>
            <a:r>
              <a:rPr lang="en-GB" sz="2800" b="1">
                <a:latin typeface="Calibri" panose="020F0502020204030204" pitchFamily="34" charset="0"/>
                <a:cs typeface="Calibri" panose="020F0502020204030204" pitchFamily="34" charset="0"/>
                <a:sym typeface="Symbol" panose="05050102010706020507" pitchFamily="18" charset="2"/>
              </a:rPr>
              <a:t></a:t>
            </a:r>
            <a:r>
              <a:rPr lang="en-GB" sz="2800">
                <a:latin typeface="Calibri" panose="020F0502020204030204" pitchFamily="34" charset="0"/>
                <a:cs typeface="Calibri" panose="020F0502020204030204" pitchFamily="34" charset="0"/>
                <a:sym typeface="Symbol" panose="05050102010706020507" pitchFamily="18" charset="2"/>
              </a:rPr>
              <a:t> - wavelength </a:t>
            </a:r>
          </a:p>
          <a:p>
            <a:r>
              <a:rPr lang="en-GB" sz="2000" i="1">
                <a:latin typeface="Calibri" panose="020F0502020204030204" pitchFamily="34" charset="0"/>
                <a:cs typeface="Calibri" panose="020F0502020204030204" pitchFamily="34" charset="0"/>
                <a:sym typeface="Symbol" panose="05050102010706020507" pitchFamily="18" charset="2"/>
              </a:rPr>
              <a:t>distance between equivalent points </a:t>
            </a:r>
          </a:p>
          <a:p>
            <a:r>
              <a:rPr lang="en-GB" sz="2000" i="1">
                <a:latin typeface="Calibri" panose="020F0502020204030204" pitchFamily="34" charset="0"/>
                <a:cs typeface="Calibri" panose="020F0502020204030204" pitchFamily="34" charset="0"/>
                <a:sym typeface="Symbol" panose="05050102010706020507" pitchFamily="18" charset="2"/>
              </a:rPr>
              <a:t>[m, nm]</a:t>
            </a:r>
            <a:endParaRPr lang="en-GB" sz="2000" i="1"/>
          </a:p>
        </p:txBody>
      </p:sp>
      <p:sp>
        <p:nvSpPr>
          <p:cNvPr id="40" name="TextBox 39">
            <a:extLst>
              <a:ext uri="{FF2B5EF4-FFF2-40B4-BE49-F238E27FC236}">
                <a16:creationId xmlns:a16="http://schemas.microsoft.com/office/drawing/2014/main" id="{CD014F71-595F-42D4-91DE-5A9AD7DA1A05}"/>
              </a:ext>
            </a:extLst>
          </p:cNvPr>
          <p:cNvSpPr txBox="1"/>
          <p:nvPr/>
        </p:nvSpPr>
        <p:spPr>
          <a:xfrm>
            <a:off x="9569742" y="1586087"/>
            <a:ext cx="2368964" cy="1138773"/>
          </a:xfrm>
          <a:prstGeom prst="rect">
            <a:avLst/>
          </a:prstGeom>
          <a:noFill/>
        </p:spPr>
        <p:txBody>
          <a:bodyPr wrap="square">
            <a:spAutoFit/>
          </a:bodyPr>
          <a:lstStyle/>
          <a:p>
            <a:r>
              <a:rPr lang="en-GB" sz="2800">
                <a:solidFill>
                  <a:schemeClr val="bg1">
                    <a:lumMod val="50000"/>
                  </a:schemeClr>
                </a:solidFill>
                <a:cs typeface="Calibri" panose="020F0502020204030204" pitchFamily="34" charset="0"/>
                <a:sym typeface="Symbol" panose="05050102010706020507" pitchFamily="18" charset="2"/>
              </a:rPr>
              <a:t>A – amplitude  </a:t>
            </a:r>
          </a:p>
          <a:p>
            <a:r>
              <a:rPr lang="en-GB" sz="2000" i="1">
                <a:solidFill>
                  <a:schemeClr val="bg1">
                    <a:lumMod val="50000"/>
                  </a:schemeClr>
                </a:solidFill>
                <a:cs typeface="Calibri" panose="020F0502020204030204" pitchFamily="34" charset="0"/>
                <a:sym typeface="Symbol" panose="05050102010706020507" pitchFamily="18" charset="2"/>
              </a:rPr>
              <a:t>[for light related to intensity]</a:t>
            </a:r>
            <a:endParaRPr lang="en-GB" sz="2000" i="1">
              <a:solidFill>
                <a:schemeClr val="bg1">
                  <a:lumMod val="50000"/>
                </a:schemeClr>
              </a:solidFill>
            </a:endParaRPr>
          </a:p>
        </p:txBody>
      </p:sp>
      <p:grpSp>
        <p:nvGrpSpPr>
          <p:cNvPr id="15" name="Group 14">
            <a:extLst>
              <a:ext uri="{FF2B5EF4-FFF2-40B4-BE49-F238E27FC236}">
                <a16:creationId xmlns:a16="http://schemas.microsoft.com/office/drawing/2014/main" id="{AC09AB25-46ED-44A6-A445-3BD9DC21C57B}"/>
              </a:ext>
            </a:extLst>
          </p:cNvPr>
          <p:cNvGrpSpPr/>
          <p:nvPr/>
        </p:nvGrpSpPr>
        <p:grpSpPr>
          <a:xfrm>
            <a:off x="-9696" y="1811588"/>
            <a:ext cx="6445361" cy="4725697"/>
            <a:chOff x="107504" y="1347304"/>
            <a:chExt cx="6159175" cy="3960440"/>
          </a:xfrm>
        </p:grpSpPr>
        <p:grpSp>
          <p:nvGrpSpPr>
            <p:cNvPr id="16" name="Group 15">
              <a:extLst>
                <a:ext uri="{FF2B5EF4-FFF2-40B4-BE49-F238E27FC236}">
                  <a16:creationId xmlns:a16="http://schemas.microsoft.com/office/drawing/2014/main" id="{EEB8BE47-4615-4CCC-9031-E9EC09550D20}"/>
                </a:ext>
              </a:extLst>
            </p:cNvPr>
            <p:cNvGrpSpPr/>
            <p:nvPr/>
          </p:nvGrpSpPr>
          <p:grpSpPr>
            <a:xfrm>
              <a:off x="107504" y="1347304"/>
              <a:ext cx="6159175" cy="3960440"/>
              <a:chOff x="323528" y="1628800"/>
              <a:chExt cx="5334392" cy="3247090"/>
            </a:xfrm>
          </p:grpSpPr>
          <p:grpSp>
            <p:nvGrpSpPr>
              <p:cNvPr id="2" name="Group 1">
                <a:extLst>
                  <a:ext uri="{FF2B5EF4-FFF2-40B4-BE49-F238E27FC236}">
                    <a16:creationId xmlns:a16="http://schemas.microsoft.com/office/drawing/2014/main" id="{96137840-52FC-483E-B678-842A3490FD28}"/>
                  </a:ext>
                </a:extLst>
              </p:cNvPr>
              <p:cNvGrpSpPr/>
              <p:nvPr/>
            </p:nvGrpSpPr>
            <p:grpSpPr>
              <a:xfrm>
                <a:off x="323528" y="1628800"/>
                <a:ext cx="5334392" cy="3247090"/>
                <a:chOff x="853424" y="406923"/>
                <a:chExt cx="5334392" cy="3247090"/>
              </a:xfrm>
            </p:grpSpPr>
            <p:pic>
              <p:nvPicPr>
                <p:cNvPr id="74754" name="Picture 2" descr="frequency and wavelength - Students | Britannica Kids | Homework Help">
                  <a:extLst>
                    <a:ext uri="{FF2B5EF4-FFF2-40B4-BE49-F238E27FC236}">
                      <a16:creationId xmlns:a16="http://schemas.microsoft.com/office/drawing/2014/main" id="{7C6DA7BA-D510-4734-9948-AF6507279C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6505"/>
                <a:stretch/>
              </p:blipFill>
              <p:spPr bwMode="auto">
                <a:xfrm>
                  <a:off x="853424" y="1915136"/>
                  <a:ext cx="5334000" cy="1512168"/>
                </a:xfrm>
                <a:prstGeom prst="rect">
                  <a:avLst/>
                </a:prstGeom>
                <a:noFill/>
                <a:extLst>
                  <a:ext uri="{909E8E84-426E-40DD-AFC4-6F175D3DCCD1}">
                    <a14:hiddenFill xmlns:a14="http://schemas.microsoft.com/office/drawing/2010/main">
                      <a:solidFill>
                        <a:srgbClr val="FFFFFF"/>
                      </a:solidFill>
                    </a14:hiddenFill>
                  </a:ext>
                </a:extLst>
              </p:spPr>
            </p:pic>
            <p:pic>
              <p:nvPicPr>
                <p:cNvPr id="74756" name="Picture 4" descr="frequency and wavelength - Students | Britannica Kids | Homework Help">
                  <a:extLst>
                    <a:ext uri="{FF2B5EF4-FFF2-40B4-BE49-F238E27FC236}">
                      <a16:creationId xmlns:a16="http://schemas.microsoft.com/office/drawing/2014/main" id="{5B25D181-3727-449B-BCAE-666D1E029B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7929" b="8576"/>
                <a:stretch/>
              </p:blipFill>
              <p:spPr bwMode="auto">
                <a:xfrm>
                  <a:off x="853424" y="406923"/>
                  <a:ext cx="5334000" cy="1512169"/>
                </a:xfrm>
                <a:prstGeom prst="rect">
                  <a:avLst/>
                </a:prstGeom>
                <a:noFill/>
                <a:extLst>
                  <a:ext uri="{909E8E84-426E-40DD-AFC4-6F175D3DCCD1}">
                    <a14:hiddenFill xmlns:a14="http://schemas.microsoft.com/office/drawing/2010/main">
                      <a:solidFill>
                        <a:srgbClr val="FFFFFF"/>
                      </a:solidFill>
                    </a14:hiddenFill>
                  </a:ext>
                </a:extLst>
              </p:spPr>
            </p:pic>
            <p:pic>
              <p:nvPicPr>
                <p:cNvPr id="74758" name="Picture 6" descr="frequency and wavelength - Students | Britannica Kids | Homework Help">
                  <a:extLst>
                    <a:ext uri="{FF2B5EF4-FFF2-40B4-BE49-F238E27FC236}">
                      <a16:creationId xmlns:a16="http://schemas.microsoft.com/office/drawing/2014/main" id="{DF8B5D6C-3B9D-40F6-8C86-B76D4573A3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3495"/>
                <a:stretch/>
              </p:blipFill>
              <p:spPr bwMode="auto">
                <a:xfrm>
                  <a:off x="853816" y="3427869"/>
                  <a:ext cx="5334000" cy="226144"/>
                </a:xfrm>
                <a:prstGeom prst="rect">
                  <a:avLst/>
                </a:prstGeom>
                <a:noFill/>
                <a:extLst>
                  <a:ext uri="{909E8E84-426E-40DD-AFC4-6F175D3DCCD1}">
                    <a14:hiddenFill xmlns:a14="http://schemas.microsoft.com/office/drawing/2010/main">
                      <a:solidFill>
                        <a:srgbClr val="FFFFFF"/>
                      </a:solidFill>
                    </a14:hiddenFill>
                  </a:ext>
                </a:extLst>
              </p:spPr>
            </p:pic>
          </p:grpSp>
          <p:pic>
            <p:nvPicPr>
              <p:cNvPr id="17" name="Picture 2" descr="frequency and wavelength - Students | Britannica Kids | Homework Help">
                <a:extLst>
                  <a:ext uri="{FF2B5EF4-FFF2-40B4-BE49-F238E27FC236}">
                    <a16:creationId xmlns:a16="http://schemas.microsoft.com/office/drawing/2014/main" id="{10DDEB45-F452-41B4-B34E-80EB426CF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885" t="3334" r="33215" b="80364"/>
              <a:stretch/>
            </p:blipFill>
            <p:spPr bwMode="auto">
              <a:xfrm>
                <a:off x="1537928" y="3250026"/>
                <a:ext cx="1008112" cy="56677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frequency and wavelength - Students | Britannica Kids | Homework Help">
                <a:extLst>
                  <a:ext uri="{FF2B5EF4-FFF2-40B4-BE49-F238E27FC236}">
                    <a16:creationId xmlns:a16="http://schemas.microsoft.com/office/drawing/2014/main" id="{E36C8BA6-6AAF-4ADA-A77D-C156436858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250" t="51463" r="31150" b="33036"/>
              <a:stretch/>
            </p:blipFill>
            <p:spPr bwMode="auto">
              <a:xfrm>
                <a:off x="1835696" y="1753424"/>
                <a:ext cx="1152128" cy="53890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9793309-BB1D-4675-B20D-9064223E9648}"/>
                  </a:ext>
                </a:extLst>
              </p:cNvPr>
              <p:cNvSpPr/>
              <p:nvPr/>
            </p:nvSpPr>
            <p:spPr>
              <a:xfrm>
                <a:off x="2987824" y="1730564"/>
                <a:ext cx="1152128" cy="538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B5FDBE2-2B71-4241-B221-EE163F607187}"/>
                  </a:ext>
                </a:extLst>
              </p:cNvPr>
              <p:cNvSpPr/>
              <p:nvPr/>
            </p:nvSpPr>
            <p:spPr>
              <a:xfrm>
                <a:off x="2847237" y="3250026"/>
                <a:ext cx="1152128" cy="538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Connector 3">
                <a:extLst>
                  <a:ext uri="{FF2B5EF4-FFF2-40B4-BE49-F238E27FC236}">
                    <a16:creationId xmlns:a16="http://schemas.microsoft.com/office/drawing/2014/main" id="{436C5F5A-CFAB-4551-8B2D-6C974AB02EE5}"/>
                  </a:ext>
                </a:extLst>
              </p:cNvPr>
              <p:cNvCxnSpPr/>
              <p:nvPr/>
            </p:nvCxnSpPr>
            <p:spPr>
              <a:xfrm>
                <a:off x="3131840" y="2000016"/>
                <a:ext cx="0" cy="2520280"/>
              </a:xfrm>
              <a:prstGeom prst="line">
                <a:avLst/>
              </a:prstGeom>
              <a:ln w="19050"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 name="Straight Connector 12">
                <a:extLst>
                  <a:ext uri="{FF2B5EF4-FFF2-40B4-BE49-F238E27FC236}">
                    <a16:creationId xmlns:a16="http://schemas.microsoft.com/office/drawing/2014/main" id="{4D31A895-C5F6-4974-A35C-407EF9274B19}"/>
                  </a:ext>
                </a:extLst>
              </p:cNvPr>
              <p:cNvCxnSpPr/>
              <p:nvPr/>
            </p:nvCxnSpPr>
            <p:spPr>
              <a:xfrm>
                <a:off x="4139952" y="1989886"/>
                <a:ext cx="0" cy="2520280"/>
              </a:xfrm>
              <a:prstGeom prst="line">
                <a:avLst/>
              </a:prstGeom>
              <a:ln w="19050"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sp>
          <p:nvSpPr>
            <p:cNvPr id="26" name="TextBox 25">
              <a:extLst>
                <a:ext uri="{FF2B5EF4-FFF2-40B4-BE49-F238E27FC236}">
                  <a16:creationId xmlns:a16="http://schemas.microsoft.com/office/drawing/2014/main" id="{32A09C8D-E93B-4CFA-B790-87F16BB78B70}"/>
                </a:ext>
              </a:extLst>
            </p:cNvPr>
            <p:cNvSpPr txBox="1"/>
            <p:nvPr/>
          </p:nvSpPr>
          <p:spPr>
            <a:xfrm>
              <a:off x="2267744" y="1822691"/>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t>
              </a:r>
              <a:endParaRPr lang="en-GB"/>
            </a:p>
          </p:txBody>
        </p:sp>
        <p:sp>
          <p:nvSpPr>
            <p:cNvPr id="27" name="TextBox 26">
              <a:extLst>
                <a:ext uri="{FF2B5EF4-FFF2-40B4-BE49-F238E27FC236}">
                  <a16:creationId xmlns:a16="http://schemas.microsoft.com/office/drawing/2014/main" id="{6A197C82-8CA6-4687-93BC-44CF521F1C4F}"/>
                </a:ext>
              </a:extLst>
            </p:cNvPr>
            <p:cNvSpPr txBox="1"/>
            <p:nvPr/>
          </p:nvSpPr>
          <p:spPr>
            <a:xfrm>
              <a:off x="1947647" y="3626026"/>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t>
              </a:r>
              <a:endParaRPr lang="en-GB"/>
            </a:p>
          </p:txBody>
        </p:sp>
        <p:cxnSp>
          <p:nvCxnSpPr>
            <p:cNvPr id="30" name="Straight Connector 29">
              <a:extLst>
                <a:ext uri="{FF2B5EF4-FFF2-40B4-BE49-F238E27FC236}">
                  <a16:creationId xmlns:a16="http://schemas.microsoft.com/office/drawing/2014/main" id="{13052CEB-7268-4143-B366-D61F33904D99}"/>
                </a:ext>
              </a:extLst>
            </p:cNvPr>
            <p:cNvCxnSpPr/>
            <p:nvPr/>
          </p:nvCxnSpPr>
          <p:spPr>
            <a:xfrm>
              <a:off x="5380803" y="2156602"/>
              <a:ext cx="0" cy="48147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39FF28C-E73B-4BC3-8D0F-1460E282102E}"/>
                </a:ext>
              </a:extLst>
            </p:cNvPr>
            <p:cNvSpPr txBox="1"/>
            <p:nvPr/>
          </p:nvSpPr>
          <p:spPr>
            <a:xfrm>
              <a:off x="5319720" y="2250254"/>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a:t>
              </a:r>
              <a:endParaRPr lang="en-GB"/>
            </a:p>
          </p:txBody>
        </p:sp>
        <p:sp>
          <p:nvSpPr>
            <p:cNvPr id="37" name="TextBox 36">
              <a:extLst>
                <a:ext uri="{FF2B5EF4-FFF2-40B4-BE49-F238E27FC236}">
                  <a16:creationId xmlns:a16="http://schemas.microsoft.com/office/drawing/2014/main" id="{18018642-B7C3-4C60-9087-F110CE6064C4}"/>
                </a:ext>
              </a:extLst>
            </p:cNvPr>
            <p:cNvSpPr txBox="1"/>
            <p:nvPr/>
          </p:nvSpPr>
          <p:spPr>
            <a:xfrm>
              <a:off x="5752596" y="4119617"/>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a:t>
              </a:r>
              <a:endParaRPr lang="en-GB"/>
            </a:p>
          </p:txBody>
        </p:sp>
        <p:cxnSp>
          <p:nvCxnSpPr>
            <p:cNvPr id="38" name="Straight Connector 37">
              <a:extLst>
                <a:ext uri="{FF2B5EF4-FFF2-40B4-BE49-F238E27FC236}">
                  <a16:creationId xmlns:a16="http://schemas.microsoft.com/office/drawing/2014/main" id="{16FA1AA8-68B0-4C99-BC84-257F2EABDECA}"/>
                </a:ext>
              </a:extLst>
            </p:cNvPr>
            <p:cNvCxnSpPr/>
            <p:nvPr/>
          </p:nvCxnSpPr>
          <p:spPr>
            <a:xfrm>
              <a:off x="5752596" y="4022274"/>
              <a:ext cx="0" cy="48147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F0475D96-28F4-4801-B404-98B0EF9FEEDD}"/>
                </a:ext>
              </a:extLst>
            </p:cNvPr>
            <p:cNvSpPr txBox="1"/>
            <p:nvPr/>
          </p:nvSpPr>
          <p:spPr>
            <a:xfrm>
              <a:off x="3131409" y="2524533"/>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a:t>
              </a:r>
              <a:endParaRPr lang="en-GB" b="1">
                <a:solidFill>
                  <a:srgbClr val="00B050"/>
                </a:solidFill>
              </a:endParaRPr>
            </a:p>
          </p:txBody>
        </p:sp>
        <p:sp>
          <p:nvSpPr>
            <p:cNvPr id="42" name="TextBox 41">
              <a:extLst>
                <a:ext uri="{FF2B5EF4-FFF2-40B4-BE49-F238E27FC236}">
                  <a16:creationId xmlns:a16="http://schemas.microsoft.com/office/drawing/2014/main" id="{5D8D949F-B899-46FC-8BC6-619BA2D0D252}"/>
                </a:ext>
              </a:extLst>
            </p:cNvPr>
            <p:cNvSpPr txBox="1"/>
            <p:nvPr/>
          </p:nvSpPr>
          <p:spPr>
            <a:xfrm>
              <a:off x="3117533" y="4348983"/>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a:t>
              </a:r>
              <a:endParaRPr lang="en-GB" b="1">
                <a:solidFill>
                  <a:srgbClr val="00B050"/>
                </a:solidFill>
              </a:endParaRPr>
            </a:p>
          </p:txBody>
        </p:sp>
        <p:sp>
          <p:nvSpPr>
            <p:cNvPr id="43" name="TextBox 42">
              <a:extLst>
                <a:ext uri="{FF2B5EF4-FFF2-40B4-BE49-F238E27FC236}">
                  <a16:creationId xmlns:a16="http://schemas.microsoft.com/office/drawing/2014/main" id="{13568F53-7594-4CAF-A163-33ECF5C5C622}"/>
                </a:ext>
              </a:extLst>
            </p:cNvPr>
            <p:cNvSpPr txBox="1"/>
            <p:nvPr/>
          </p:nvSpPr>
          <p:spPr>
            <a:xfrm>
              <a:off x="4283973" y="2519197"/>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y</a:t>
              </a:r>
              <a:endParaRPr lang="en-GB" b="1">
                <a:solidFill>
                  <a:srgbClr val="00B050"/>
                </a:solidFill>
              </a:endParaRPr>
            </a:p>
          </p:txBody>
        </p:sp>
        <p:sp>
          <p:nvSpPr>
            <p:cNvPr id="44" name="TextBox 43">
              <a:extLst>
                <a:ext uri="{FF2B5EF4-FFF2-40B4-BE49-F238E27FC236}">
                  <a16:creationId xmlns:a16="http://schemas.microsoft.com/office/drawing/2014/main" id="{9B1044C2-6AC6-4147-B55A-4A72C18BFF87}"/>
                </a:ext>
              </a:extLst>
            </p:cNvPr>
            <p:cNvSpPr txBox="1"/>
            <p:nvPr/>
          </p:nvSpPr>
          <p:spPr>
            <a:xfrm>
              <a:off x="4283973" y="4392455"/>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y</a:t>
              </a:r>
              <a:endParaRPr lang="en-GB" b="1">
                <a:solidFill>
                  <a:srgbClr val="00B050"/>
                </a:solidFill>
              </a:endParaRPr>
            </a:p>
          </p:txBody>
        </p:sp>
      </p:grpSp>
      <p:grpSp>
        <p:nvGrpSpPr>
          <p:cNvPr id="3" name="Group 2">
            <a:extLst>
              <a:ext uri="{FF2B5EF4-FFF2-40B4-BE49-F238E27FC236}">
                <a16:creationId xmlns:a16="http://schemas.microsoft.com/office/drawing/2014/main" id="{B59783E3-1C4D-4C10-B58E-26097FED5F9E}"/>
              </a:ext>
            </a:extLst>
          </p:cNvPr>
          <p:cNvGrpSpPr/>
          <p:nvPr/>
        </p:nvGrpSpPr>
        <p:grpSpPr>
          <a:xfrm>
            <a:off x="7047321" y="4426814"/>
            <a:ext cx="5328264" cy="519746"/>
            <a:chOff x="6373730" y="4244411"/>
            <a:chExt cx="3120610" cy="830997"/>
          </a:xfrm>
        </p:grpSpPr>
        <p:sp>
          <p:nvSpPr>
            <p:cNvPr id="11" name="TextBox 10">
              <a:extLst>
                <a:ext uri="{FF2B5EF4-FFF2-40B4-BE49-F238E27FC236}">
                  <a16:creationId xmlns:a16="http://schemas.microsoft.com/office/drawing/2014/main" id="{5A298E4A-FA45-4D85-84FA-884A47730E56}"/>
                </a:ext>
              </a:extLst>
            </p:cNvPr>
            <p:cNvSpPr txBox="1"/>
            <p:nvPr/>
          </p:nvSpPr>
          <p:spPr>
            <a:xfrm>
              <a:off x="6373730" y="4244411"/>
              <a:ext cx="2770270" cy="830997"/>
            </a:xfrm>
            <a:prstGeom prst="rect">
              <a:avLst/>
            </a:prstGeom>
            <a:noFill/>
            <a:ln w="19050">
              <a:solidFill>
                <a:srgbClr val="00B050"/>
              </a:solidFill>
            </a:ln>
          </p:spPr>
          <p:txBody>
            <a:bodyPr wrap="square" rtlCol="0">
              <a:spAutoFit/>
            </a:bodyPr>
            <a:lstStyle/>
            <a:p>
              <a:r>
                <a:rPr lang="en-GB" sz="2400" b="1">
                  <a:cs typeface="Calibri" panose="020F0502020204030204" pitchFamily="34" charset="0"/>
                  <a:sym typeface="Symbol" panose="05050102010706020507" pitchFamily="18" charset="2"/>
                </a:rPr>
                <a:t>  </a:t>
              </a:r>
              <a:r>
                <a:rPr lang="en-GB" sz="2400">
                  <a:cs typeface="Calibri" panose="020F0502020204030204" pitchFamily="34" charset="0"/>
                  <a:sym typeface="Symbol" panose="05050102010706020507" pitchFamily="18" charset="2"/>
                </a:rPr>
                <a:t>is related to s</a:t>
              </a:r>
              <a:r>
                <a:rPr lang="en-GB" sz="2400">
                  <a:cs typeface="Calibri" panose="020F0502020204030204" pitchFamily="34" charset="0"/>
                </a:rPr>
                <a:t>peed of wave (m/s)             </a:t>
              </a:r>
            </a:p>
          </p:txBody>
        </p:sp>
        <p:sp>
          <p:nvSpPr>
            <p:cNvPr id="45" name="TextBox 44">
              <a:extLst>
                <a:ext uri="{FF2B5EF4-FFF2-40B4-BE49-F238E27FC236}">
                  <a16:creationId xmlns:a16="http://schemas.microsoft.com/office/drawing/2014/main" id="{A494985A-CE38-4381-80B8-C021A8534ED3}"/>
                </a:ext>
              </a:extLst>
            </p:cNvPr>
            <p:cNvSpPr txBox="1"/>
            <p:nvPr/>
          </p:nvSpPr>
          <p:spPr>
            <a:xfrm>
              <a:off x="8874052" y="4591993"/>
              <a:ext cx="620288"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x-y</a:t>
              </a:r>
              <a:endParaRPr lang="en-GB" b="1">
                <a:solidFill>
                  <a:srgbClr val="00B050"/>
                </a:solidFill>
              </a:endParaRPr>
            </a:p>
          </p:txBody>
        </p:sp>
      </p:grpSp>
      <p:sp>
        <p:nvSpPr>
          <p:cNvPr id="46" name="TextBox 45">
            <a:extLst>
              <a:ext uri="{FF2B5EF4-FFF2-40B4-BE49-F238E27FC236}">
                <a16:creationId xmlns:a16="http://schemas.microsoft.com/office/drawing/2014/main" id="{28CA892C-D852-469E-B8AA-F736AD5E5C0D}"/>
              </a:ext>
            </a:extLst>
          </p:cNvPr>
          <p:cNvSpPr txBox="1"/>
          <p:nvPr/>
        </p:nvSpPr>
        <p:spPr>
          <a:xfrm>
            <a:off x="9690427" y="3032069"/>
            <a:ext cx="2368965" cy="1200329"/>
          </a:xfrm>
          <a:prstGeom prst="rect">
            <a:avLst/>
          </a:prstGeom>
          <a:noFill/>
        </p:spPr>
        <p:txBody>
          <a:bodyPr wrap="square">
            <a:spAutoFit/>
          </a:bodyPr>
          <a:lstStyle/>
          <a:p>
            <a:r>
              <a:rPr lang="en-US" i="1">
                <a:solidFill>
                  <a:srgbClr val="00B0F0"/>
                </a:solidFill>
                <a:cs typeface="Calibri" panose="020F0502020204030204" pitchFamily="34" charset="0"/>
              </a:rPr>
              <a:t>the number of wavelengths passing through a fixed point per unit of time.</a:t>
            </a:r>
            <a:endParaRPr lang="en-GB" i="1">
              <a:solidFill>
                <a:srgbClr val="00B0F0"/>
              </a:solidFill>
              <a:cs typeface="Calibri" panose="020F0502020204030204" pitchFamily="34" charset="0"/>
            </a:endParaRPr>
          </a:p>
        </p:txBody>
      </p:sp>
      <p:sp>
        <p:nvSpPr>
          <p:cNvPr id="47" name="TextBox 46">
            <a:extLst>
              <a:ext uri="{FF2B5EF4-FFF2-40B4-BE49-F238E27FC236}">
                <a16:creationId xmlns:a16="http://schemas.microsoft.com/office/drawing/2014/main" id="{BE95DD14-1E3F-4B2A-B735-C777E5C18F20}"/>
              </a:ext>
            </a:extLst>
          </p:cNvPr>
          <p:cNvSpPr txBox="1"/>
          <p:nvPr/>
        </p:nvSpPr>
        <p:spPr>
          <a:xfrm>
            <a:off x="1270390" y="602757"/>
            <a:ext cx="9587305" cy="523220"/>
          </a:xfrm>
          <a:prstGeom prst="rect">
            <a:avLst/>
          </a:prstGeom>
          <a:noFill/>
        </p:spPr>
        <p:txBody>
          <a:bodyPr wrap="none" rtlCol="0">
            <a:spAutoFit/>
          </a:bodyPr>
          <a:lstStyle/>
          <a:p>
            <a:r>
              <a:rPr lang="en-GB" sz="2800" b="1">
                <a:solidFill>
                  <a:srgbClr val="0000FF"/>
                </a:solidFill>
                <a:cs typeface="Calibri" panose="020F0502020204030204" pitchFamily="34" charset="0"/>
              </a:rPr>
              <a:t>Electromagnetic radiation has electric and magnetic component</a:t>
            </a:r>
          </a:p>
        </p:txBody>
      </p:sp>
      <p:sp>
        <p:nvSpPr>
          <p:cNvPr id="9" name="Title 8">
            <a:extLst>
              <a:ext uri="{FF2B5EF4-FFF2-40B4-BE49-F238E27FC236}">
                <a16:creationId xmlns:a16="http://schemas.microsoft.com/office/drawing/2014/main" id="{51DA5CA6-C312-4495-AD2C-514D08285EF0}"/>
              </a:ext>
            </a:extLst>
          </p:cNvPr>
          <p:cNvSpPr>
            <a:spLocks noGrp="1"/>
          </p:cNvSpPr>
          <p:nvPr>
            <p:ph type="title"/>
          </p:nvPr>
        </p:nvSpPr>
        <p:spPr>
          <a:xfrm>
            <a:off x="4537899" y="134841"/>
            <a:ext cx="3140838" cy="642453"/>
          </a:xfrm>
        </p:spPr>
        <p:txBody>
          <a:bodyPr/>
          <a:lstStyle/>
          <a:p>
            <a:r>
              <a:rPr lang="en-GB">
                <a:effectLst>
                  <a:outerShdw blurRad="38100" dist="38100" dir="2700000" algn="tl">
                    <a:srgbClr val="000000">
                      <a:alpha val="43137"/>
                    </a:srgbClr>
                  </a:outerShdw>
                </a:effectLst>
              </a:rPr>
              <a:t>Light</a:t>
            </a:r>
          </a:p>
        </p:txBody>
      </p:sp>
      <p:sp>
        <p:nvSpPr>
          <p:cNvPr id="5" name="TextBox 4">
            <a:extLst>
              <a:ext uri="{FF2B5EF4-FFF2-40B4-BE49-F238E27FC236}">
                <a16:creationId xmlns:a16="http://schemas.microsoft.com/office/drawing/2014/main" id="{1E901243-CD6F-45AD-ABCA-4E2DA92488C0}"/>
              </a:ext>
            </a:extLst>
          </p:cNvPr>
          <p:cNvSpPr txBox="1"/>
          <p:nvPr/>
        </p:nvSpPr>
        <p:spPr>
          <a:xfrm>
            <a:off x="6435665" y="3055757"/>
            <a:ext cx="3154839" cy="1138773"/>
          </a:xfrm>
          <a:prstGeom prst="rect">
            <a:avLst/>
          </a:prstGeom>
          <a:noFill/>
          <a:ln w="19050">
            <a:solidFill>
              <a:srgbClr val="00B050"/>
            </a:solidFill>
          </a:ln>
        </p:spPr>
        <p:txBody>
          <a:bodyPr wrap="square" rtlCol="0">
            <a:spAutoFit/>
          </a:bodyPr>
          <a:lstStyle/>
          <a:p>
            <a:pPr algn="ctr"/>
            <a:r>
              <a:rPr lang="en-GB" sz="2800" b="1">
                <a:solidFill>
                  <a:srgbClr val="00B050"/>
                </a:solidFill>
                <a:cs typeface="Calibri" panose="020F0502020204030204" pitchFamily="34" charset="0"/>
                <a:sym typeface="Symbol" panose="05050102010706020507" pitchFamily="18" charset="2"/>
              </a:rPr>
              <a:t> </a:t>
            </a:r>
            <a:r>
              <a:rPr lang="en-GB" sz="2800">
                <a:solidFill>
                  <a:srgbClr val="00B050"/>
                </a:solidFill>
                <a:cs typeface="Calibri" panose="020F0502020204030204" pitchFamily="34" charset="0"/>
                <a:sym typeface="Symbol" panose="05050102010706020507" pitchFamily="18" charset="2"/>
              </a:rPr>
              <a:t>(or f)</a:t>
            </a:r>
            <a:r>
              <a:rPr lang="en-GB" sz="2800">
                <a:cs typeface="Calibri" panose="020F0502020204030204" pitchFamily="34" charset="0"/>
                <a:sym typeface="Symbol" panose="05050102010706020507" pitchFamily="18" charset="2"/>
              </a:rPr>
              <a:t> = frequency     </a:t>
            </a:r>
            <a:r>
              <a:rPr lang="en-GB" sz="2000" i="1">
                <a:cs typeface="Calibri" panose="020F0502020204030204" pitchFamily="34" charset="0"/>
                <a:sym typeface="Symbol" panose="05050102010706020507" pitchFamily="18" charset="2"/>
              </a:rPr>
              <a:t>[cycles/sec, 1/sec or sec</a:t>
            </a:r>
            <a:r>
              <a:rPr lang="en-GB" sz="2000" i="1" baseline="30000">
                <a:cs typeface="Calibri" panose="020F0502020204030204" pitchFamily="34" charset="0"/>
                <a:sym typeface="Symbol" panose="05050102010706020507" pitchFamily="18" charset="2"/>
              </a:rPr>
              <a:t>-1</a:t>
            </a:r>
            <a:r>
              <a:rPr lang="en-GB" sz="2000" i="1">
                <a:cs typeface="Calibri" panose="020F0502020204030204" pitchFamily="34" charset="0"/>
                <a:sym typeface="Symbol" panose="05050102010706020507" pitchFamily="18" charset="2"/>
              </a:rPr>
              <a:t>, Hertz (Hz)]</a:t>
            </a:r>
            <a:endParaRPr lang="en-GB" sz="2000" i="1">
              <a:cs typeface="Calibri" panose="020F0502020204030204" pitchFamily="34" charset="0"/>
            </a:endParaRPr>
          </a:p>
        </p:txBody>
      </p:sp>
    </p:spTree>
    <p:extLst>
      <p:ext uri="{BB962C8B-B14F-4D97-AF65-F5344CB8AC3E}">
        <p14:creationId xmlns:p14="http://schemas.microsoft.com/office/powerpoint/2010/main" val="1641367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C6FE1D-DF25-48A5-82D7-43E05CA8E1E9}"/>
              </a:ext>
            </a:extLst>
          </p:cNvPr>
          <p:cNvGrpSpPr/>
          <p:nvPr/>
        </p:nvGrpSpPr>
        <p:grpSpPr>
          <a:xfrm>
            <a:off x="1127448" y="729365"/>
            <a:ext cx="9793088" cy="6109932"/>
            <a:chOff x="539551" y="1595125"/>
            <a:chExt cx="8064896" cy="4814125"/>
          </a:xfrm>
        </p:grpSpPr>
        <p:grpSp>
          <p:nvGrpSpPr>
            <p:cNvPr id="2" name="Group 1">
              <a:extLst>
                <a:ext uri="{FF2B5EF4-FFF2-40B4-BE49-F238E27FC236}">
                  <a16:creationId xmlns:a16="http://schemas.microsoft.com/office/drawing/2014/main" id="{C37F78BB-38A5-4F19-B29B-8A3EB6AFD971}"/>
                </a:ext>
              </a:extLst>
            </p:cNvPr>
            <p:cNvGrpSpPr/>
            <p:nvPr/>
          </p:nvGrpSpPr>
          <p:grpSpPr>
            <a:xfrm>
              <a:off x="539551" y="1595125"/>
              <a:ext cx="8064896" cy="4814125"/>
              <a:chOff x="387228" y="394357"/>
              <a:chExt cx="8064896" cy="4814125"/>
            </a:xfrm>
          </p:grpSpPr>
          <p:pic>
            <p:nvPicPr>
              <p:cNvPr id="5" name="Picture 4">
                <a:extLst>
                  <a:ext uri="{FF2B5EF4-FFF2-40B4-BE49-F238E27FC236}">
                    <a16:creationId xmlns:a16="http://schemas.microsoft.com/office/drawing/2014/main" id="{E317E230-3917-4112-9054-CF2BB67C44A2}"/>
                  </a:ext>
                </a:extLst>
              </p:cNvPr>
              <p:cNvPicPr>
                <a:picLocks noChangeAspect="1"/>
              </p:cNvPicPr>
              <p:nvPr/>
            </p:nvPicPr>
            <p:blipFill rotWithShape="1">
              <a:blip r:embed="rId3"/>
              <a:srcRect b="5532"/>
              <a:stretch/>
            </p:blipFill>
            <p:spPr>
              <a:xfrm>
                <a:off x="387228" y="1556792"/>
                <a:ext cx="8064896" cy="3651690"/>
              </a:xfrm>
              <a:prstGeom prst="rect">
                <a:avLst/>
              </a:prstGeom>
            </p:spPr>
          </p:pic>
          <p:pic>
            <p:nvPicPr>
              <p:cNvPr id="3" name="Picture 2">
                <a:extLst>
                  <a:ext uri="{FF2B5EF4-FFF2-40B4-BE49-F238E27FC236}">
                    <a16:creationId xmlns:a16="http://schemas.microsoft.com/office/drawing/2014/main" id="{685987F2-E442-44CA-82C3-8734D4B1F8AD}"/>
                  </a:ext>
                </a:extLst>
              </p:cNvPr>
              <p:cNvPicPr>
                <a:picLocks noChangeAspect="1"/>
              </p:cNvPicPr>
              <p:nvPr/>
            </p:nvPicPr>
            <p:blipFill rotWithShape="1">
              <a:blip r:embed="rId4"/>
              <a:srcRect b="60334"/>
              <a:stretch/>
            </p:blipFill>
            <p:spPr>
              <a:xfrm>
                <a:off x="387228" y="394357"/>
                <a:ext cx="8064896" cy="1201953"/>
              </a:xfrm>
              <a:prstGeom prst="rect">
                <a:avLst/>
              </a:prstGeom>
            </p:spPr>
          </p:pic>
        </p:grpSp>
        <p:sp>
          <p:nvSpPr>
            <p:cNvPr id="4" name="Rectangle 3">
              <a:extLst>
                <a:ext uri="{FF2B5EF4-FFF2-40B4-BE49-F238E27FC236}">
                  <a16:creationId xmlns:a16="http://schemas.microsoft.com/office/drawing/2014/main" id="{5035E323-7B47-481E-BEDF-8489658B14EA}"/>
                </a:ext>
              </a:extLst>
            </p:cNvPr>
            <p:cNvSpPr/>
            <p:nvPr/>
          </p:nvSpPr>
          <p:spPr>
            <a:xfrm>
              <a:off x="4139952" y="1595125"/>
              <a:ext cx="1008112" cy="177691"/>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46A10844-96E5-4AD3-8E38-10ACE0213EE9}"/>
                </a:ext>
              </a:extLst>
            </p:cNvPr>
            <p:cNvPicPr>
              <a:picLocks noChangeAspect="1"/>
            </p:cNvPicPr>
            <p:nvPr/>
          </p:nvPicPr>
          <p:blipFill rotWithShape="1">
            <a:blip r:embed="rId3"/>
            <a:srcRect t="65587" b="28825"/>
            <a:stretch/>
          </p:blipFill>
          <p:spPr>
            <a:xfrm flipV="1">
              <a:off x="539551" y="5844332"/>
              <a:ext cx="8064896" cy="216024"/>
            </a:xfrm>
            <a:prstGeom prst="rect">
              <a:avLst/>
            </a:prstGeom>
          </p:spPr>
        </p:pic>
      </p:grpSp>
      <p:sp>
        <p:nvSpPr>
          <p:cNvPr id="15" name="Title 14">
            <a:extLst>
              <a:ext uri="{FF2B5EF4-FFF2-40B4-BE49-F238E27FC236}">
                <a16:creationId xmlns:a16="http://schemas.microsoft.com/office/drawing/2014/main" id="{A2C46677-1F5F-4992-9A57-A67799CF11B1}"/>
              </a:ext>
            </a:extLst>
          </p:cNvPr>
          <p:cNvSpPr>
            <a:spLocks noGrp="1"/>
          </p:cNvSpPr>
          <p:nvPr>
            <p:ph type="title"/>
          </p:nvPr>
        </p:nvSpPr>
        <p:spPr>
          <a:xfrm>
            <a:off x="913773" y="143471"/>
            <a:ext cx="10364451" cy="585894"/>
          </a:xfrm>
        </p:spPr>
        <p:txBody>
          <a:bodyPr/>
          <a:lstStyle/>
          <a:p>
            <a:r>
              <a:rPr lang="en-GB">
                <a:effectLst>
                  <a:outerShdw blurRad="38100" dist="38100" dir="2700000" algn="tl">
                    <a:srgbClr val="000000">
                      <a:alpha val="43137"/>
                    </a:srgbClr>
                  </a:outerShdw>
                </a:effectLst>
              </a:rPr>
              <a:t>Electromagnetic spectrum</a:t>
            </a:r>
          </a:p>
        </p:txBody>
      </p:sp>
      <p:sp>
        <p:nvSpPr>
          <p:cNvPr id="11" name="TextBox 10">
            <a:extLst>
              <a:ext uri="{FF2B5EF4-FFF2-40B4-BE49-F238E27FC236}">
                <a16:creationId xmlns:a16="http://schemas.microsoft.com/office/drawing/2014/main" id="{FAA85043-A614-4CA9-AF2C-4E3B67A41506}"/>
              </a:ext>
            </a:extLst>
          </p:cNvPr>
          <p:cNvSpPr txBox="1"/>
          <p:nvPr/>
        </p:nvSpPr>
        <p:spPr>
          <a:xfrm>
            <a:off x="8328248" y="3150707"/>
            <a:ext cx="2400167" cy="707886"/>
          </a:xfrm>
          <a:prstGeom prst="rect">
            <a:avLst/>
          </a:prstGeom>
          <a:noFill/>
          <a:ln>
            <a:solidFill>
              <a:schemeClr val="tx1"/>
            </a:solidFill>
          </a:ln>
        </p:spPr>
        <p:txBody>
          <a:bodyPr wrap="square">
            <a:spAutoFit/>
          </a:bodyPr>
          <a:lstStyle/>
          <a:p>
            <a:pPr algn="ctr"/>
            <a:r>
              <a:rPr lang="en-GB" sz="4000" b="1">
                <a:solidFill>
                  <a:srgbClr val="FFC000"/>
                </a:solidFill>
                <a:latin typeface="Calibri" panose="020F0502020204030204" pitchFamily="34" charset="0"/>
                <a:cs typeface="Calibri" panose="020F0502020204030204" pitchFamily="34" charset="0"/>
                <a:sym typeface="Symbol" panose="05050102010706020507" pitchFamily="18" charset="2"/>
              </a:rPr>
              <a:t>c</a:t>
            </a:r>
            <a:r>
              <a:rPr lang="en-GB" sz="4000" b="1">
                <a:latin typeface="Calibri" panose="020F0502020204030204" pitchFamily="34" charset="0"/>
                <a:cs typeface="Calibri" panose="020F0502020204030204" pitchFamily="34" charset="0"/>
                <a:sym typeface="Symbol" panose="05050102010706020507" pitchFamily="18" charset="2"/>
              </a:rPr>
              <a:t> =   </a:t>
            </a:r>
            <a:r>
              <a:rPr lang="en-GB" sz="4000" b="1">
                <a:solidFill>
                  <a:srgbClr val="00B050"/>
                </a:solidFill>
                <a:latin typeface="Calibri" panose="020F0502020204030204" pitchFamily="34" charset="0"/>
                <a:cs typeface="Calibri" panose="020F0502020204030204" pitchFamily="34" charset="0"/>
                <a:sym typeface="Symbol" panose="05050102010706020507" pitchFamily="18" charset="2"/>
              </a:rPr>
              <a:t></a:t>
            </a:r>
          </a:p>
        </p:txBody>
      </p:sp>
    </p:spTree>
    <p:extLst>
      <p:ext uri="{BB962C8B-B14F-4D97-AF65-F5344CB8AC3E}">
        <p14:creationId xmlns:p14="http://schemas.microsoft.com/office/powerpoint/2010/main" val="4086948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C2D363-73D2-4A36-ACD5-C8811EAF3B57}"/>
              </a:ext>
            </a:extLst>
          </p:cNvPr>
          <p:cNvSpPr txBox="1"/>
          <p:nvPr/>
        </p:nvSpPr>
        <p:spPr>
          <a:xfrm>
            <a:off x="2613634" y="1367431"/>
            <a:ext cx="6676700" cy="1815882"/>
          </a:xfrm>
          <a:prstGeom prst="rect">
            <a:avLst/>
          </a:prstGeom>
          <a:noFill/>
        </p:spPr>
        <p:txBody>
          <a:bodyPr wrap="none" rtlCol="0">
            <a:spAutoFit/>
          </a:bodyPr>
          <a:lstStyle/>
          <a:p>
            <a:r>
              <a:rPr lang="en-GB" sz="2800" b="1" u="sng">
                <a:solidFill>
                  <a:srgbClr val="0070C0"/>
                </a:solidFill>
                <a:cs typeface="Calibri" panose="020F0502020204030204" pitchFamily="34" charset="0"/>
              </a:rPr>
              <a:t>Energy of waves </a:t>
            </a:r>
            <a:r>
              <a:rPr lang="en-GB" sz="2800">
                <a:cs typeface="Calibri" panose="020F0502020204030204" pitchFamily="34" charset="0"/>
              </a:rPr>
              <a:t>is related to the </a:t>
            </a:r>
            <a:r>
              <a:rPr lang="en-GB" sz="2800" b="1" u="sng">
                <a:solidFill>
                  <a:srgbClr val="0070C0"/>
                </a:solidFill>
                <a:cs typeface="Calibri" panose="020F0502020204030204" pitchFamily="34" charset="0"/>
              </a:rPr>
              <a:t>amplitude</a:t>
            </a:r>
          </a:p>
          <a:p>
            <a:endParaRPr lang="en-GB" sz="2800">
              <a:cs typeface="Calibri" panose="020F0502020204030204" pitchFamily="34" charset="0"/>
            </a:endParaRPr>
          </a:p>
          <a:p>
            <a:r>
              <a:rPr lang="en-GB" sz="2800" b="1" u="sng">
                <a:solidFill>
                  <a:srgbClr val="FF0000"/>
                </a:solidFill>
                <a:cs typeface="Calibri" panose="020F0502020204030204" pitchFamily="34" charset="0"/>
              </a:rPr>
              <a:t>Energy of light</a:t>
            </a:r>
            <a:r>
              <a:rPr lang="en-GB" sz="2800" b="1">
                <a:solidFill>
                  <a:srgbClr val="FF0000"/>
                </a:solidFill>
                <a:cs typeface="Calibri" panose="020F0502020204030204" pitchFamily="34" charset="0"/>
              </a:rPr>
              <a:t> </a:t>
            </a:r>
            <a:r>
              <a:rPr lang="en-GB" sz="2800">
                <a:cs typeface="Calibri" panose="020F0502020204030204" pitchFamily="34" charset="0"/>
              </a:rPr>
              <a:t>is related to the </a:t>
            </a:r>
            <a:r>
              <a:rPr lang="en-GB" sz="2800" b="1" u="sng">
                <a:solidFill>
                  <a:srgbClr val="FF0000"/>
                </a:solidFill>
                <a:cs typeface="Calibri" panose="020F0502020204030204" pitchFamily="34" charset="0"/>
              </a:rPr>
              <a:t>frequency</a:t>
            </a:r>
          </a:p>
          <a:p>
            <a:endParaRPr lang="en-GB" sz="2800">
              <a:cs typeface="Calibri" panose="020F0502020204030204" pitchFamily="34" charset="0"/>
            </a:endParaRPr>
          </a:p>
        </p:txBody>
      </p:sp>
      <p:sp>
        <p:nvSpPr>
          <p:cNvPr id="3" name="TextBox 2">
            <a:extLst>
              <a:ext uri="{FF2B5EF4-FFF2-40B4-BE49-F238E27FC236}">
                <a16:creationId xmlns:a16="http://schemas.microsoft.com/office/drawing/2014/main" id="{91D94E67-C6AB-4DBE-A8C1-E3DDDE94B7C8}"/>
              </a:ext>
            </a:extLst>
          </p:cNvPr>
          <p:cNvSpPr txBox="1"/>
          <p:nvPr/>
        </p:nvSpPr>
        <p:spPr>
          <a:xfrm>
            <a:off x="340577" y="731510"/>
            <a:ext cx="11660756" cy="523220"/>
          </a:xfrm>
          <a:prstGeom prst="rect">
            <a:avLst/>
          </a:prstGeom>
          <a:noFill/>
        </p:spPr>
        <p:txBody>
          <a:bodyPr wrap="none" rtlCol="0">
            <a:spAutoFit/>
          </a:bodyPr>
          <a:lstStyle/>
          <a:p>
            <a:r>
              <a:rPr lang="en-GB" sz="2800"/>
              <a:t>Anomaly associated with light, waves, and energy puzzled scientists for centuries</a:t>
            </a:r>
          </a:p>
        </p:txBody>
      </p:sp>
      <p:sp>
        <p:nvSpPr>
          <p:cNvPr id="4" name="TextBox 3">
            <a:extLst>
              <a:ext uri="{FF2B5EF4-FFF2-40B4-BE49-F238E27FC236}">
                <a16:creationId xmlns:a16="http://schemas.microsoft.com/office/drawing/2014/main" id="{350C448E-B483-401F-AABE-E4EBE2FD77FD}"/>
              </a:ext>
            </a:extLst>
          </p:cNvPr>
          <p:cNvSpPr txBox="1"/>
          <p:nvPr/>
        </p:nvSpPr>
        <p:spPr>
          <a:xfrm>
            <a:off x="1839063" y="1929736"/>
            <a:ext cx="774571" cy="523220"/>
          </a:xfrm>
          <a:prstGeom prst="rect">
            <a:avLst/>
          </a:prstGeom>
          <a:noFill/>
        </p:spPr>
        <p:txBody>
          <a:bodyPr wrap="none" rtlCol="0">
            <a:spAutoFit/>
          </a:bodyPr>
          <a:lstStyle/>
          <a:p>
            <a:r>
              <a:rPr lang="en-GB" sz="2800" b="1"/>
              <a:t>BUT</a:t>
            </a:r>
          </a:p>
        </p:txBody>
      </p:sp>
      <p:sp>
        <p:nvSpPr>
          <p:cNvPr id="13" name="TextBox 12">
            <a:extLst>
              <a:ext uri="{FF2B5EF4-FFF2-40B4-BE49-F238E27FC236}">
                <a16:creationId xmlns:a16="http://schemas.microsoft.com/office/drawing/2014/main" id="{EE72F9A6-8149-4301-A4D1-FFF48E51601F}"/>
              </a:ext>
            </a:extLst>
          </p:cNvPr>
          <p:cNvSpPr txBox="1"/>
          <p:nvPr/>
        </p:nvSpPr>
        <p:spPr>
          <a:xfrm>
            <a:off x="6095998" y="2782669"/>
            <a:ext cx="5003330" cy="1292662"/>
          </a:xfrm>
          <a:prstGeom prst="rect">
            <a:avLst/>
          </a:prstGeom>
          <a:noFill/>
        </p:spPr>
        <p:txBody>
          <a:bodyPr wrap="square" rtlCol="0">
            <a:spAutoFit/>
          </a:bodyPr>
          <a:lstStyle/>
          <a:p>
            <a:r>
              <a:rPr lang="en-GB" sz="2600" b="1">
                <a:solidFill>
                  <a:srgbClr val="0000FF"/>
                </a:solidFill>
                <a:cs typeface="Calibri" panose="020F0502020204030204" pitchFamily="34" charset="0"/>
              </a:rPr>
              <a:t>Albert Einstein</a:t>
            </a:r>
          </a:p>
          <a:p>
            <a:endParaRPr lang="en-GB" sz="2600" b="1">
              <a:solidFill>
                <a:srgbClr val="0000FF"/>
              </a:solidFill>
              <a:cs typeface="Calibri" panose="020F0502020204030204" pitchFamily="34" charset="0"/>
            </a:endParaRPr>
          </a:p>
          <a:p>
            <a:r>
              <a:rPr lang="en-GB" sz="2600">
                <a:cs typeface="Calibri" panose="020F0502020204030204" pitchFamily="34" charset="0"/>
              </a:rPr>
              <a:t>photoelectric effect (Nobel Prize)</a:t>
            </a:r>
          </a:p>
        </p:txBody>
      </p:sp>
      <p:sp>
        <p:nvSpPr>
          <p:cNvPr id="11" name="TextBox 10">
            <a:extLst>
              <a:ext uri="{FF2B5EF4-FFF2-40B4-BE49-F238E27FC236}">
                <a16:creationId xmlns:a16="http://schemas.microsoft.com/office/drawing/2014/main" id="{D5AEBAA7-8D7E-41A2-A0AC-65F60EB3C439}"/>
              </a:ext>
            </a:extLst>
          </p:cNvPr>
          <p:cNvSpPr txBox="1"/>
          <p:nvPr/>
        </p:nvSpPr>
        <p:spPr>
          <a:xfrm>
            <a:off x="2207568" y="4727069"/>
            <a:ext cx="2236077" cy="400110"/>
          </a:xfrm>
          <a:prstGeom prst="rect">
            <a:avLst/>
          </a:prstGeom>
          <a:noFill/>
        </p:spPr>
        <p:txBody>
          <a:bodyPr wrap="square">
            <a:spAutoFit/>
          </a:bodyPr>
          <a:lstStyle/>
          <a:p>
            <a:r>
              <a:rPr lang="en-GB" sz="2000" i="1">
                <a:cs typeface="Calibri" panose="020F0502020204030204" pitchFamily="34" charset="0"/>
                <a:sym typeface="Symbol" panose="05050102010706020507" pitchFamily="18" charset="2"/>
              </a:rPr>
              <a:t>h = 6.63  10</a:t>
            </a:r>
            <a:r>
              <a:rPr lang="en-GB" sz="2000" i="1" baseline="30000">
                <a:cs typeface="Calibri" panose="020F0502020204030204" pitchFamily="34" charset="0"/>
                <a:sym typeface="Symbol" panose="05050102010706020507" pitchFamily="18" charset="2"/>
              </a:rPr>
              <a:t>-34</a:t>
            </a:r>
            <a:r>
              <a:rPr lang="en-GB" sz="2000" i="1">
                <a:cs typeface="Calibri" panose="020F0502020204030204" pitchFamily="34" charset="0"/>
                <a:sym typeface="Symbol" panose="05050102010706020507" pitchFamily="18" charset="2"/>
              </a:rPr>
              <a:t> </a:t>
            </a:r>
            <a:r>
              <a:rPr lang="en-GB" sz="2000" i="1" err="1">
                <a:cs typeface="Calibri" panose="020F0502020204030204" pitchFamily="34" charset="0"/>
                <a:sym typeface="Symbol" panose="05050102010706020507" pitchFamily="18" charset="2"/>
              </a:rPr>
              <a:t>Js</a:t>
            </a:r>
            <a:endParaRPr lang="en-GB" sz="2000">
              <a:cs typeface="Calibri" panose="020F0502020204030204" pitchFamily="34" charset="0"/>
              <a:sym typeface="Symbol" panose="05050102010706020507" pitchFamily="18" charset="2"/>
            </a:endParaRPr>
          </a:p>
        </p:txBody>
      </p:sp>
      <p:sp>
        <p:nvSpPr>
          <p:cNvPr id="12" name="TextBox 11">
            <a:extLst>
              <a:ext uri="{FF2B5EF4-FFF2-40B4-BE49-F238E27FC236}">
                <a16:creationId xmlns:a16="http://schemas.microsoft.com/office/drawing/2014/main" id="{576318BB-9CCF-4559-A043-6E728C001717}"/>
              </a:ext>
            </a:extLst>
          </p:cNvPr>
          <p:cNvSpPr txBox="1"/>
          <p:nvPr/>
        </p:nvSpPr>
        <p:spPr>
          <a:xfrm>
            <a:off x="156566" y="2767000"/>
            <a:ext cx="5632663" cy="3693319"/>
          </a:xfrm>
          <a:prstGeom prst="rect">
            <a:avLst/>
          </a:prstGeom>
          <a:noFill/>
        </p:spPr>
        <p:txBody>
          <a:bodyPr wrap="square" rtlCol="0">
            <a:spAutoFit/>
          </a:bodyPr>
          <a:lstStyle/>
          <a:p>
            <a:r>
              <a:rPr lang="en-GB" sz="2600" b="1">
                <a:solidFill>
                  <a:srgbClr val="0000FF"/>
                </a:solidFill>
                <a:cs typeface="Calibri" panose="020F0502020204030204" pitchFamily="34" charset="0"/>
              </a:rPr>
              <a:t>Max Planck:</a:t>
            </a:r>
          </a:p>
          <a:p>
            <a:endParaRPr lang="en-GB" sz="2600" b="1">
              <a:solidFill>
                <a:srgbClr val="0000FF"/>
              </a:solidFill>
              <a:cs typeface="Calibri" panose="020F0502020204030204" pitchFamily="34" charset="0"/>
            </a:endParaRPr>
          </a:p>
          <a:p>
            <a:pPr marL="285750" indent="-285750">
              <a:buFont typeface="Arial" panose="020B0604020202020204" pitchFamily="34" charset="0"/>
              <a:buChar char="•"/>
            </a:pPr>
            <a:r>
              <a:rPr lang="en-GB" sz="2600">
                <a:cs typeface="Calibri" panose="020F0502020204030204" pitchFamily="34" charset="0"/>
              </a:rPr>
              <a:t>relationship between energy and frequency of light</a:t>
            </a:r>
          </a:p>
          <a:p>
            <a:endParaRPr lang="en-GB" sz="2600">
              <a:cs typeface="Calibri" panose="020F0502020204030204" pitchFamily="34" charset="0"/>
            </a:endParaRPr>
          </a:p>
          <a:p>
            <a:pPr marL="285750" indent="-285750">
              <a:buFont typeface="Arial" panose="020B0604020202020204" pitchFamily="34" charset="0"/>
              <a:buChar char="•"/>
            </a:pPr>
            <a:endParaRPr lang="en-GB" sz="2600">
              <a:cs typeface="Calibri" panose="020F0502020204030204" pitchFamily="34" charset="0"/>
            </a:endParaRPr>
          </a:p>
          <a:p>
            <a:pPr marL="285750" indent="-285750">
              <a:buFont typeface="Arial" panose="020B0604020202020204" pitchFamily="34" charset="0"/>
              <a:buChar char="•"/>
            </a:pPr>
            <a:endParaRPr lang="en-GB" sz="2600">
              <a:cs typeface="Calibri" panose="020F0502020204030204" pitchFamily="34" charset="0"/>
            </a:endParaRPr>
          </a:p>
          <a:p>
            <a:pPr marL="285750" indent="-285750">
              <a:buFont typeface="Arial" panose="020B0604020202020204" pitchFamily="34" charset="0"/>
              <a:buChar char="•"/>
            </a:pPr>
            <a:r>
              <a:rPr lang="en-GB" sz="2600">
                <a:cs typeface="Calibri" panose="020F0502020204030204" pitchFamily="34" charset="0"/>
              </a:rPr>
              <a:t>came out with idea that light travels in packets of energy called </a:t>
            </a:r>
            <a:r>
              <a:rPr lang="en-GB" sz="2600" b="1">
                <a:solidFill>
                  <a:srgbClr val="00B050"/>
                </a:solidFill>
                <a:cs typeface="Calibri" panose="020F0502020204030204" pitchFamily="34" charset="0"/>
              </a:rPr>
              <a:t>PHOTONS</a:t>
            </a:r>
          </a:p>
        </p:txBody>
      </p:sp>
      <p:sp>
        <p:nvSpPr>
          <p:cNvPr id="15" name="TextBox 14">
            <a:extLst>
              <a:ext uri="{FF2B5EF4-FFF2-40B4-BE49-F238E27FC236}">
                <a16:creationId xmlns:a16="http://schemas.microsoft.com/office/drawing/2014/main" id="{FC7079D8-ACEC-4D2E-970B-21A42C630A02}"/>
              </a:ext>
            </a:extLst>
          </p:cNvPr>
          <p:cNvSpPr txBox="1"/>
          <p:nvPr/>
        </p:nvSpPr>
        <p:spPr>
          <a:xfrm>
            <a:off x="373109" y="4783607"/>
            <a:ext cx="1834459" cy="584775"/>
          </a:xfrm>
          <a:prstGeom prst="rect">
            <a:avLst/>
          </a:prstGeom>
          <a:noFill/>
          <a:ln w="19050">
            <a:solidFill>
              <a:srgbClr val="00B050"/>
            </a:solidFill>
          </a:ln>
        </p:spPr>
        <p:txBody>
          <a:bodyPr wrap="square">
            <a:spAutoFit/>
          </a:bodyPr>
          <a:lstStyle/>
          <a:p>
            <a:r>
              <a:rPr lang="en-GB" sz="3200" b="1">
                <a:cs typeface="Calibri" panose="020F0502020204030204" pitchFamily="34" charset="0"/>
              </a:rPr>
              <a:t>E = h </a:t>
            </a:r>
            <a:r>
              <a:rPr lang="en-GB" sz="3200" b="1">
                <a:cs typeface="Calibri" panose="020F0502020204030204" pitchFamily="34" charset="0"/>
                <a:sym typeface="Symbol" panose="05050102010706020507" pitchFamily="18" charset="2"/>
              </a:rPr>
              <a:t> </a:t>
            </a:r>
            <a:r>
              <a:rPr lang="en-GB" sz="3200" b="1">
                <a:solidFill>
                  <a:srgbClr val="00B050"/>
                </a:solidFill>
                <a:cs typeface="Calibri" panose="020F0502020204030204" pitchFamily="34" charset="0"/>
                <a:sym typeface="Symbol" panose="05050102010706020507" pitchFamily="18" charset="2"/>
              </a:rPr>
              <a:t></a:t>
            </a:r>
            <a:r>
              <a:rPr lang="en-GB" sz="2600">
                <a:cs typeface="Calibri" panose="020F0502020204030204" pitchFamily="34" charset="0"/>
                <a:sym typeface="Symbol" panose="05050102010706020507" pitchFamily="18" charset="2"/>
              </a:rPr>
              <a:t> </a:t>
            </a:r>
            <a:endParaRPr lang="en-GB" sz="2600"/>
          </a:p>
        </p:txBody>
      </p:sp>
      <p:sp>
        <p:nvSpPr>
          <p:cNvPr id="18" name="TextBox 17">
            <a:extLst>
              <a:ext uri="{FF2B5EF4-FFF2-40B4-BE49-F238E27FC236}">
                <a16:creationId xmlns:a16="http://schemas.microsoft.com/office/drawing/2014/main" id="{5193F0C9-79EA-4A60-B52F-3F8406179073}"/>
              </a:ext>
            </a:extLst>
          </p:cNvPr>
          <p:cNvSpPr txBox="1"/>
          <p:nvPr/>
        </p:nvSpPr>
        <p:spPr>
          <a:xfrm>
            <a:off x="6095998" y="5512348"/>
            <a:ext cx="5908963" cy="892552"/>
          </a:xfrm>
          <a:prstGeom prst="rect">
            <a:avLst/>
          </a:prstGeom>
          <a:noFill/>
          <a:ln w="19050">
            <a:solidFill>
              <a:srgbClr val="00B050"/>
            </a:solidFill>
          </a:ln>
        </p:spPr>
        <p:txBody>
          <a:bodyPr wrap="square">
            <a:spAutoFit/>
          </a:bodyPr>
          <a:lstStyle/>
          <a:p>
            <a:r>
              <a:rPr lang="en-GB" sz="2600" b="1">
                <a:solidFill>
                  <a:srgbClr val="00B050"/>
                </a:solidFill>
                <a:cs typeface="Calibri" panose="020F0502020204030204" pitchFamily="34" charset="0"/>
              </a:rPr>
              <a:t>PHOTON</a:t>
            </a:r>
            <a:r>
              <a:rPr lang="en-GB" sz="2600">
                <a:solidFill>
                  <a:srgbClr val="202124"/>
                </a:solidFill>
                <a:cs typeface="Calibri" panose="020F0502020204030204" pitchFamily="34" charset="0"/>
              </a:rPr>
              <a:t> - the smallest possible, quantized packets of electromagnetic energy</a:t>
            </a:r>
            <a:endParaRPr lang="en-GB" sz="2600">
              <a:cs typeface="Calibri" panose="020F0502020204030204" pitchFamily="34" charset="0"/>
            </a:endParaRPr>
          </a:p>
        </p:txBody>
      </p:sp>
      <p:sp>
        <p:nvSpPr>
          <p:cNvPr id="17" name="TextBox 16">
            <a:extLst>
              <a:ext uri="{FF2B5EF4-FFF2-40B4-BE49-F238E27FC236}">
                <a16:creationId xmlns:a16="http://schemas.microsoft.com/office/drawing/2014/main" id="{69730526-2DC0-452C-B548-E9FC48172795}"/>
              </a:ext>
            </a:extLst>
          </p:cNvPr>
          <p:cNvSpPr txBox="1"/>
          <p:nvPr/>
        </p:nvSpPr>
        <p:spPr>
          <a:xfrm>
            <a:off x="2207568" y="4984064"/>
            <a:ext cx="1725472" cy="400110"/>
          </a:xfrm>
          <a:prstGeom prst="rect">
            <a:avLst/>
          </a:prstGeom>
          <a:noFill/>
        </p:spPr>
        <p:txBody>
          <a:bodyPr wrap="none" rtlCol="0">
            <a:spAutoFit/>
          </a:bodyPr>
          <a:lstStyle/>
          <a:p>
            <a:r>
              <a:rPr lang="en-GB" sz="2000"/>
              <a:t>Planck constant</a:t>
            </a:r>
          </a:p>
        </p:txBody>
      </p:sp>
      <p:sp>
        <p:nvSpPr>
          <p:cNvPr id="14" name="Title 13">
            <a:extLst>
              <a:ext uri="{FF2B5EF4-FFF2-40B4-BE49-F238E27FC236}">
                <a16:creationId xmlns:a16="http://schemas.microsoft.com/office/drawing/2014/main" id="{1D00F0EA-60EF-43CD-AEFD-1487B7A291FA}"/>
              </a:ext>
            </a:extLst>
          </p:cNvPr>
          <p:cNvSpPr>
            <a:spLocks noGrp="1"/>
          </p:cNvSpPr>
          <p:nvPr>
            <p:ph type="title"/>
          </p:nvPr>
        </p:nvSpPr>
        <p:spPr>
          <a:xfrm>
            <a:off x="913774" y="99287"/>
            <a:ext cx="10364451" cy="725027"/>
          </a:xfrm>
        </p:spPr>
        <p:txBody>
          <a:bodyPr>
            <a:normAutofit/>
          </a:bodyPr>
          <a:lstStyle/>
          <a:p>
            <a:r>
              <a:rPr lang="en-GB">
                <a:effectLst>
                  <a:outerShdw blurRad="38100" dist="38100" dir="2700000" algn="tl">
                    <a:srgbClr val="000000">
                      <a:alpha val="43137"/>
                    </a:srgbClr>
                  </a:outerShdw>
                </a:effectLst>
              </a:rPr>
              <a:t>Energy of light</a:t>
            </a:r>
          </a:p>
        </p:txBody>
      </p:sp>
    </p:spTree>
    <p:extLst>
      <p:ext uri="{BB962C8B-B14F-4D97-AF65-F5344CB8AC3E}">
        <p14:creationId xmlns:p14="http://schemas.microsoft.com/office/powerpoint/2010/main" val="3028081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348FAA9-7D16-4CA0-B3DD-9D5E82C7A4EB}"/>
              </a:ext>
            </a:extLst>
          </p:cNvPr>
          <p:cNvGrpSpPr/>
          <p:nvPr/>
        </p:nvGrpSpPr>
        <p:grpSpPr>
          <a:xfrm>
            <a:off x="-47786" y="1675473"/>
            <a:ext cx="5999770" cy="5169182"/>
            <a:chOff x="286192" y="744156"/>
            <a:chExt cx="4799836" cy="4192498"/>
          </a:xfrm>
        </p:grpSpPr>
        <p:pic>
          <p:nvPicPr>
            <p:cNvPr id="71682" name="Picture 2" descr="Photoelectric Effect ( Real World ) | Physics | CK-12 Foundation">
              <a:extLst>
                <a:ext uri="{FF2B5EF4-FFF2-40B4-BE49-F238E27FC236}">
                  <a16:creationId xmlns:a16="http://schemas.microsoft.com/office/drawing/2014/main" id="{6B71E085-6C90-452A-AB58-AE7D5C54A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764704"/>
              <a:ext cx="4762500" cy="41719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B1AA416-AEF7-45CA-ACCA-91162845220E}"/>
                </a:ext>
              </a:extLst>
            </p:cNvPr>
            <p:cNvSpPr txBox="1"/>
            <p:nvPr/>
          </p:nvSpPr>
          <p:spPr>
            <a:xfrm>
              <a:off x="2072925" y="4410743"/>
              <a:ext cx="1182585" cy="299549"/>
            </a:xfrm>
            <a:prstGeom prst="rect">
              <a:avLst/>
            </a:prstGeom>
            <a:noFill/>
          </p:spPr>
          <p:txBody>
            <a:bodyPr wrap="none" rtlCol="0">
              <a:spAutoFit/>
            </a:bodyPr>
            <a:lstStyle/>
            <a:p>
              <a:r>
                <a:rPr lang="en-GB" b="1">
                  <a:solidFill>
                    <a:srgbClr val="0000FF"/>
                  </a:solidFill>
                </a:rPr>
                <a:t>METAL SHEET</a:t>
              </a:r>
            </a:p>
          </p:txBody>
        </p:sp>
        <p:sp>
          <p:nvSpPr>
            <p:cNvPr id="11" name="TextBox 10">
              <a:extLst>
                <a:ext uri="{FF2B5EF4-FFF2-40B4-BE49-F238E27FC236}">
                  <a16:creationId xmlns:a16="http://schemas.microsoft.com/office/drawing/2014/main" id="{F22804CD-37EF-4D3B-BAC9-D0F71A00A064}"/>
                </a:ext>
              </a:extLst>
            </p:cNvPr>
            <p:cNvSpPr txBox="1"/>
            <p:nvPr/>
          </p:nvSpPr>
          <p:spPr>
            <a:xfrm>
              <a:off x="286192" y="744156"/>
              <a:ext cx="2738967" cy="374436"/>
            </a:xfrm>
            <a:prstGeom prst="rect">
              <a:avLst/>
            </a:prstGeom>
            <a:noFill/>
          </p:spPr>
          <p:txBody>
            <a:bodyPr wrap="none" rtlCol="0">
              <a:spAutoFit/>
            </a:bodyPr>
            <a:lstStyle/>
            <a:p>
              <a:r>
                <a:rPr lang="en-GB" sz="2400"/>
                <a:t>photons of right frequency</a:t>
              </a:r>
            </a:p>
          </p:txBody>
        </p:sp>
        <p:sp>
          <p:nvSpPr>
            <p:cNvPr id="3" name="TextBox 2">
              <a:extLst>
                <a:ext uri="{FF2B5EF4-FFF2-40B4-BE49-F238E27FC236}">
                  <a16:creationId xmlns:a16="http://schemas.microsoft.com/office/drawing/2014/main" id="{A32B2898-6707-4EA9-85B3-43E3066B5E31}"/>
                </a:ext>
              </a:extLst>
            </p:cNvPr>
            <p:cNvSpPr txBox="1"/>
            <p:nvPr/>
          </p:nvSpPr>
          <p:spPr>
            <a:xfrm>
              <a:off x="2144934" y="3881113"/>
              <a:ext cx="389850" cy="369332"/>
            </a:xfrm>
            <a:prstGeom prst="rect">
              <a:avLst/>
            </a:prstGeom>
            <a:noFill/>
          </p:spPr>
          <p:txBody>
            <a:bodyPr wrap="none" rtlCol="0">
              <a:spAutoFit/>
            </a:bodyPr>
            <a:lstStyle/>
            <a:p>
              <a:r>
                <a:rPr lang="en-GB">
                  <a:solidFill>
                    <a:srgbClr val="0000FF"/>
                  </a:solidFill>
                </a:rPr>
                <a:t>e-</a:t>
              </a:r>
            </a:p>
          </p:txBody>
        </p:sp>
        <p:sp>
          <p:nvSpPr>
            <p:cNvPr id="12" name="TextBox 11">
              <a:extLst>
                <a:ext uri="{FF2B5EF4-FFF2-40B4-BE49-F238E27FC236}">
                  <a16:creationId xmlns:a16="http://schemas.microsoft.com/office/drawing/2014/main" id="{3FF09765-ED7D-4820-94DC-043EB9D79A5D}"/>
                </a:ext>
              </a:extLst>
            </p:cNvPr>
            <p:cNvSpPr txBox="1"/>
            <p:nvPr/>
          </p:nvSpPr>
          <p:spPr>
            <a:xfrm>
              <a:off x="2635309" y="3581294"/>
              <a:ext cx="389850" cy="369332"/>
            </a:xfrm>
            <a:prstGeom prst="rect">
              <a:avLst/>
            </a:prstGeom>
            <a:noFill/>
          </p:spPr>
          <p:txBody>
            <a:bodyPr wrap="none" rtlCol="0">
              <a:spAutoFit/>
            </a:bodyPr>
            <a:lstStyle/>
            <a:p>
              <a:r>
                <a:rPr lang="en-GB">
                  <a:solidFill>
                    <a:srgbClr val="0000FF"/>
                  </a:solidFill>
                </a:rPr>
                <a:t>e-</a:t>
              </a:r>
            </a:p>
          </p:txBody>
        </p:sp>
        <p:sp>
          <p:nvSpPr>
            <p:cNvPr id="13" name="TextBox 12">
              <a:extLst>
                <a:ext uri="{FF2B5EF4-FFF2-40B4-BE49-F238E27FC236}">
                  <a16:creationId xmlns:a16="http://schemas.microsoft.com/office/drawing/2014/main" id="{BD3A7BBB-D8C0-47D9-AE46-68472E4FF5D4}"/>
                </a:ext>
              </a:extLst>
            </p:cNvPr>
            <p:cNvSpPr txBox="1"/>
            <p:nvPr/>
          </p:nvSpPr>
          <p:spPr>
            <a:xfrm>
              <a:off x="3054471" y="3904878"/>
              <a:ext cx="389850" cy="369332"/>
            </a:xfrm>
            <a:prstGeom prst="rect">
              <a:avLst/>
            </a:prstGeom>
            <a:noFill/>
          </p:spPr>
          <p:txBody>
            <a:bodyPr wrap="none" rtlCol="0">
              <a:spAutoFit/>
            </a:bodyPr>
            <a:lstStyle/>
            <a:p>
              <a:r>
                <a:rPr lang="en-GB">
                  <a:solidFill>
                    <a:srgbClr val="0000FF"/>
                  </a:solidFill>
                </a:rPr>
                <a:t>e-</a:t>
              </a:r>
            </a:p>
          </p:txBody>
        </p:sp>
        <p:sp>
          <p:nvSpPr>
            <p:cNvPr id="14" name="TextBox 13">
              <a:extLst>
                <a:ext uri="{FF2B5EF4-FFF2-40B4-BE49-F238E27FC236}">
                  <a16:creationId xmlns:a16="http://schemas.microsoft.com/office/drawing/2014/main" id="{16448E9F-7A08-45B1-B04A-D3B7045E8E69}"/>
                </a:ext>
              </a:extLst>
            </p:cNvPr>
            <p:cNvSpPr txBox="1"/>
            <p:nvPr/>
          </p:nvSpPr>
          <p:spPr>
            <a:xfrm>
              <a:off x="3134151" y="3289294"/>
              <a:ext cx="389850" cy="369332"/>
            </a:xfrm>
            <a:prstGeom prst="rect">
              <a:avLst/>
            </a:prstGeom>
            <a:noFill/>
          </p:spPr>
          <p:txBody>
            <a:bodyPr wrap="none" rtlCol="0">
              <a:spAutoFit/>
            </a:bodyPr>
            <a:lstStyle/>
            <a:p>
              <a:r>
                <a:rPr lang="en-GB">
                  <a:solidFill>
                    <a:srgbClr val="0000FF"/>
                  </a:solidFill>
                </a:rPr>
                <a:t>e-</a:t>
              </a:r>
            </a:p>
          </p:txBody>
        </p:sp>
        <p:sp>
          <p:nvSpPr>
            <p:cNvPr id="15" name="TextBox 14">
              <a:extLst>
                <a:ext uri="{FF2B5EF4-FFF2-40B4-BE49-F238E27FC236}">
                  <a16:creationId xmlns:a16="http://schemas.microsoft.com/office/drawing/2014/main" id="{0C1FB5BE-FAE7-4473-BD09-A7A6AFF459C1}"/>
                </a:ext>
              </a:extLst>
            </p:cNvPr>
            <p:cNvSpPr txBox="1"/>
            <p:nvPr/>
          </p:nvSpPr>
          <p:spPr>
            <a:xfrm>
              <a:off x="3498600" y="3624758"/>
              <a:ext cx="389850" cy="369332"/>
            </a:xfrm>
            <a:prstGeom prst="rect">
              <a:avLst/>
            </a:prstGeom>
            <a:noFill/>
          </p:spPr>
          <p:txBody>
            <a:bodyPr wrap="none" rtlCol="0">
              <a:spAutoFit/>
            </a:bodyPr>
            <a:lstStyle/>
            <a:p>
              <a:r>
                <a:rPr lang="en-GB">
                  <a:solidFill>
                    <a:srgbClr val="0000FF"/>
                  </a:solidFill>
                </a:rPr>
                <a:t>e-</a:t>
              </a:r>
            </a:p>
          </p:txBody>
        </p:sp>
        <p:sp>
          <p:nvSpPr>
            <p:cNvPr id="16" name="TextBox 15">
              <a:extLst>
                <a:ext uri="{FF2B5EF4-FFF2-40B4-BE49-F238E27FC236}">
                  <a16:creationId xmlns:a16="http://schemas.microsoft.com/office/drawing/2014/main" id="{275A2BF8-8BB6-4842-BBED-5C9F81B76C2B}"/>
                </a:ext>
              </a:extLst>
            </p:cNvPr>
            <p:cNvSpPr txBox="1"/>
            <p:nvPr/>
          </p:nvSpPr>
          <p:spPr>
            <a:xfrm>
              <a:off x="3977857" y="3809424"/>
              <a:ext cx="389850" cy="369332"/>
            </a:xfrm>
            <a:prstGeom prst="rect">
              <a:avLst/>
            </a:prstGeom>
            <a:noFill/>
          </p:spPr>
          <p:txBody>
            <a:bodyPr wrap="none" rtlCol="0">
              <a:spAutoFit/>
            </a:bodyPr>
            <a:lstStyle/>
            <a:p>
              <a:r>
                <a:rPr lang="en-GB">
                  <a:solidFill>
                    <a:srgbClr val="0000FF"/>
                  </a:solidFill>
                </a:rPr>
                <a:t>e-</a:t>
              </a:r>
            </a:p>
          </p:txBody>
        </p:sp>
        <p:sp>
          <p:nvSpPr>
            <p:cNvPr id="17" name="TextBox 16">
              <a:extLst>
                <a:ext uri="{FF2B5EF4-FFF2-40B4-BE49-F238E27FC236}">
                  <a16:creationId xmlns:a16="http://schemas.microsoft.com/office/drawing/2014/main" id="{1A028621-C639-4CA3-86A2-65E143FDD58C}"/>
                </a:ext>
              </a:extLst>
            </p:cNvPr>
            <p:cNvSpPr txBox="1"/>
            <p:nvPr/>
          </p:nvSpPr>
          <p:spPr>
            <a:xfrm>
              <a:off x="3203848" y="2548454"/>
              <a:ext cx="389850" cy="369332"/>
            </a:xfrm>
            <a:prstGeom prst="rect">
              <a:avLst/>
            </a:prstGeom>
            <a:noFill/>
          </p:spPr>
          <p:txBody>
            <a:bodyPr wrap="none" rtlCol="0">
              <a:spAutoFit/>
            </a:bodyPr>
            <a:lstStyle/>
            <a:p>
              <a:r>
                <a:rPr lang="en-GB">
                  <a:solidFill>
                    <a:srgbClr val="0000FF"/>
                  </a:solidFill>
                </a:rPr>
                <a:t>e-</a:t>
              </a:r>
            </a:p>
          </p:txBody>
        </p:sp>
        <p:sp>
          <p:nvSpPr>
            <p:cNvPr id="18" name="TextBox 17">
              <a:extLst>
                <a:ext uri="{FF2B5EF4-FFF2-40B4-BE49-F238E27FC236}">
                  <a16:creationId xmlns:a16="http://schemas.microsoft.com/office/drawing/2014/main" id="{970AB302-9867-48F6-A701-455C9BFAAFEF}"/>
                </a:ext>
              </a:extLst>
            </p:cNvPr>
            <p:cNvSpPr txBox="1"/>
            <p:nvPr/>
          </p:nvSpPr>
          <p:spPr>
            <a:xfrm>
              <a:off x="4110089" y="2919962"/>
              <a:ext cx="389850" cy="369332"/>
            </a:xfrm>
            <a:prstGeom prst="rect">
              <a:avLst/>
            </a:prstGeom>
            <a:noFill/>
          </p:spPr>
          <p:txBody>
            <a:bodyPr wrap="none" rtlCol="0">
              <a:spAutoFit/>
            </a:bodyPr>
            <a:lstStyle/>
            <a:p>
              <a:r>
                <a:rPr lang="en-GB">
                  <a:solidFill>
                    <a:srgbClr val="0000FF"/>
                  </a:solidFill>
                </a:rPr>
                <a:t>e-</a:t>
              </a:r>
            </a:p>
          </p:txBody>
        </p:sp>
        <p:sp>
          <p:nvSpPr>
            <p:cNvPr id="19" name="TextBox 18">
              <a:extLst>
                <a:ext uri="{FF2B5EF4-FFF2-40B4-BE49-F238E27FC236}">
                  <a16:creationId xmlns:a16="http://schemas.microsoft.com/office/drawing/2014/main" id="{A6528BC2-C0D2-4963-8278-D78D4AE8B080}"/>
                </a:ext>
              </a:extLst>
            </p:cNvPr>
            <p:cNvSpPr txBox="1"/>
            <p:nvPr/>
          </p:nvSpPr>
          <p:spPr>
            <a:xfrm>
              <a:off x="3562606" y="1595927"/>
              <a:ext cx="389850" cy="369332"/>
            </a:xfrm>
            <a:prstGeom prst="rect">
              <a:avLst/>
            </a:prstGeom>
            <a:noFill/>
          </p:spPr>
          <p:txBody>
            <a:bodyPr wrap="none" rtlCol="0">
              <a:spAutoFit/>
            </a:bodyPr>
            <a:lstStyle/>
            <a:p>
              <a:r>
                <a:rPr lang="en-GB">
                  <a:solidFill>
                    <a:srgbClr val="0000FF"/>
                  </a:solidFill>
                </a:rPr>
                <a:t>e-</a:t>
              </a:r>
            </a:p>
          </p:txBody>
        </p:sp>
        <p:sp>
          <p:nvSpPr>
            <p:cNvPr id="20" name="TextBox 19">
              <a:extLst>
                <a:ext uri="{FF2B5EF4-FFF2-40B4-BE49-F238E27FC236}">
                  <a16:creationId xmlns:a16="http://schemas.microsoft.com/office/drawing/2014/main" id="{5FEC8BF7-01D2-4B35-91F0-4C6AA08DC8F5}"/>
                </a:ext>
              </a:extLst>
            </p:cNvPr>
            <p:cNvSpPr txBox="1"/>
            <p:nvPr/>
          </p:nvSpPr>
          <p:spPr>
            <a:xfrm>
              <a:off x="3936980" y="2043779"/>
              <a:ext cx="389850" cy="369332"/>
            </a:xfrm>
            <a:prstGeom prst="rect">
              <a:avLst/>
            </a:prstGeom>
            <a:noFill/>
          </p:spPr>
          <p:txBody>
            <a:bodyPr wrap="none" rtlCol="0">
              <a:spAutoFit/>
            </a:bodyPr>
            <a:lstStyle/>
            <a:p>
              <a:r>
                <a:rPr lang="en-GB">
                  <a:solidFill>
                    <a:srgbClr val="0000FF"/>
                  </a:solidFill>
                </a:rPr>
                <a:t>e-</a:t>
              </a:r>
            </a:p>
          </p:txBody>
        </p:sp>
      </p:grpSp>
      <p:sp>
        <p:nvSpPr>
          <p:cNvPr id="21" name="TextBox 20">
            <a:extLst>
              <a:ext uri="{FF2B5EF4-FFF2-40B4-BE49-F238E27FC236}">
                <a16:creationId xmlns:a16="http://schemas.microsoft.com/office/drawing/2014/main" id="{F103E8C5-9C7D-43FD-A966-B804047EDE9F}"/>
              </a:ext>
            </a:extLst>
          </p:cNvPr>
          <p:cNvSpPr txBox="1"/>
          <p:nvPr/>
        </p:nvSpPr>
        <p:spPr>
          <a:xfrm>
            <a:off x="2275632" y="661772"/>
            <a:ext cx="7344816" cy="892552"/>
          </a:xfrm>
          <a:prstGeom prst="rect">
            <a:avLst/>
          </a:prstGeom>
          <a:noFill/>
        </p:spPr>
        <p:txBody>
          <a:bodyPr wrap="square" rtlCol="0">
            <a:spAutoFit/>
          </a:bodyPr>
          <a:lstStyle/>
          <a:p>
            <a:r>
              <a:rPr lang="en-GB" sz="2600" b="1">
                <a:solidFill>
                  <a:srgbClr val="0000FF"/>
                </a:solidFill>
                <a:cs typeface="Calibri" panose="020F0502020204030204" pitchFamily="34" charset="0"/>
              </a:rPr>
              <a:t>Experimental evidence for the existence of photons and the dependence of their energy on frequency  </a:t>
            </a:r>
          </a:p>
        </p:txBody>
      </p:sp>
      <p:sp>
        <p:nvSpPr>
          <p:cNvPr id="22" name="TextBox 21">
            <a:extLst>
              <a:ext uri="{FF2B5EF4-FFF2-40B4-BE49-F238E27FC236}">
                <a16:creationId xmlns:a16="http://schemas.microsoft.com/office/drawing/2014/main" id="{F92EA68F-389D-4B77-A77B-7D7D2B8449EF}"/>
              </a:ext>
            </a:extLst>
          </p:cNvPr>
          <p:cNvSpPr txBox="1"/>
          <p:nvPr/>
        </p:nvSpPr>
        <p:spPr>
          <a:xfrm>
            <a:off x="6345032" y="2085660"/>
            <a:ext cx="5430834" cy="422904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600"/>
              <a:t>photons of </a:t>
            </a:r>
            <a:r>
              <a:rPr lang="en-GB" sz="2600" b="1" u="sng"/>
              <a:t>right</a:t>
            </a:r>
            <a:r>
              <a:rPr lang="en-GB" sz="2600"/>
              <a:t> frequency (energy) eject beam of electrons from the metal surface (</a:t>
            </a:r>
            <a:r>
              <a:rPr lang="en-GB" sz="2600" err="1"/>
              <a:t>E</a:t>
            </a:r>
            <a:r>
              <a:rPr lang="en-GB" sz="2600" baseline="-25000" err="1"/>
              <a:t>light</a:t>
            </a:r>
            <a:r>
              <a:rPr lang="en-GB" sz="2600"/>
              <a:t> </a:t>
            </a:r>
            <a:r>
              <a:rPr lang="en-GB" sz="2600">
                <a:sym typeface="Wingdings" panose="05000000000000000000" pitchFamily="2" charset="2"/>
              </a:rPr>
              <a:t> </a:t>
            </a:r>
            <a:r>
              <a:rPr lang="en-GB" sz="2600" err="1">
                <a:sym typeface="Wingdings" panose="05000000000000000000" pitchFamily="2" charset="2"/>
              </a:rPr>
              <a:t>E</a:t>
            </a:r>
            <a:r>
              <a:rPr lang="en-GB" sz="2600" baseline="-25000" err="1">
                <a:sym typeface="Wingdings" panose="05000000000000000000" pitchFamily="2" charset="2"/>
              </a:rPr>
              <a:t>electrical</a:t>
            </a:r>
            <a:r>
              <a:rPr lang="en-GB" sz="2600">
                <a:sym typeface="Wingdings" panose="05000000000000000000" pitchFamily="2" charset="2"/>
              </a:rPr>
              <a:t> + E</a:t>
            </a:r>
            <a:r>
              <a:rPr lang="en-GB" sz="2600" baseline="-25000">
                <a:sym typeface="Wingdings" panose="05000000000000000000" pitchFamily="2" charset="2"/>
              </a:rPr>
              <a:t>k</a:t>
            </a:r>
            <a:r>
              <a:rPr lang="en-GB" sz="2600">
                <a:sym typeface="Wingdings" panose="05000000000000000000" pitchFamily="2" charset="2"/>
              </a:rPr>
              <a:t>)</a:t>
            </a:r>
            <a:endParaRPr lang="en-GB" sz="2600"/>
          </a:p>
          <a:p>
            <a:pPr marL="285750" indent="-285750">
              <a:lnSpc>
                <a:spcPct val="150000"/>
              </a:lnSpc>
              <a:buFont typeface="Arial" panose="020B0604020202020204" pitchFamily="34" charset="0"/>
              <a:buChar char="•"/>
            </a:pPr>
            <a:r>
              <a:rPr lang="en-GB" sz="2600"/>
              <a:t>light energy </a:t>
            </a:r>
            <a:r>
              <a:rPr lang="en-GB" sz="2600" b="1"/>
              <a:t>(E = h </a:t>
            </a:r>
            <a:r>
              <a:rPr lang="en-GB" sz="2600" b="1">
                <a:cs typeface="Calibri" panose="020F0502020204030204" pitchFamily="34" charset="0"/>
                <a:sym typeface="Symbol" panose="05050102010706020507" pitchFamily="18" charset="2"/>
              </a:rPr>
              <a:t> </a:t>
            </a:r>
            <a:r>
              <a:rPr lang="en-GB" sz="2600" b="1">
                <a:solidFill>
                  <a:srgbClr val="00B050"/>
                </a:solidFill>
                <a:cs typeface="Calibri" panose="020F0502020204030204" pitchFamily="34" charset="0"/>
                <a:sym typeface="Symbol" panose="05050102010706020507" pitchFamily="18" charset="2"/>
              </a:rPr>
              <a:t></a:t>
            </a:r>
            <a:r>
              <a:rPr lang="en-GB" sz="2600" b="1"/>
              <a:t>)</a:t>
            </a:r>
            <a:r>
              <a:rPr lang="en-GB" sz="2600"/>
              <a:t> equals the </a:t>
            </a:r>
            <a:r>
              <a:rPr lang="en-GB" sz="2600" b="1"/>
              <a:t>binding energy </a:t>
            </a:r>
            <a:r>
              <a:rPr lang="en-GB" sz="2600"/>
              <a:t>required to make electron leave the metal and its </a:t>
            </a:r>
            <a:r>
              <a:rPr lang="en-GB" sz="2600" b="1"/>
              <a:t>kinetic energy</a:t>
            </a:r>
          </a:p>
        </p:txBody>
      </p:sp>
      <p:sp>
        <p:nvSpPr>
          <p:cNvPr id="24" name="Title 13">
            <a:extLst>
              <a:ext uri="{FF2B5EF4-FFF2-40B4-BE49-F238E27FC236}">
                <a16:creationId xmlns:a16="http://schemas.microsoft.com/office/drawing/2014/main" id="{0C7717A6-6407-4ADF-875D-150F9715849F}"/>
              </a:ext>
            </a:extLst>
          </p:cNvPr>
          <p:cNvSpPr txBox="1">
            <a:spLocks/>
          </p:cNvSpPr>
          <p:nvPr/>
        </p:nvSpPr>
        <p:spPr>
          <a:xfrm>
            <a:off x="913774" y="126925"/>
            <a:ext cx="10364451" cy="638806"/>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latin typeface="+mn-lt"/>
              </a:rPr>
              <a:t>Photoelectric effect</a:t>
            </a:r>
          </a:p>
        </p:txBody>
      </p:sp>
    </p:spTree>
    <p:extLst>
      <p:ext uri="{BB962C8B-B14F-4D97-AF65-F5344CB8AC3E}">
        <p14:creationId xmlns:p14="http://schemas.microsoft.com/office/powerpoint/2010/main" val="2516621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ACC58C-1333-4D98-81F0-CFEB24408849}"/>
              </a:ext>
            </a:extLst>
          </p:cNvPr>
          <p:cNvSpPr txBox="1"/>
          <p:nvPr/>
        </p:nvSpPr>
        <p:spPr>
          <a:xfrm>
            <a:off x="7904505" y="1973438"/>
            <a:ext cx="2880320" cy="461665"/>
          </a:xfrm>
          <a:prstGeom prst="rect">
            <a:avLst/>
          </a:prstGeom>
          <a:noFill/>
        </p:spPr>
        <p:txBody>
          <a:bodyPr wrap="square" rtlCol="0">
            <a:spAutoFit/>
          </a:bodyPr>
          <a:lstStyle/>
          <a:p>
            <a:r>
              <a:rPr lang="en-GB" sz="2400"/>
              <a:t>visible spectrum</a:t>
            </a:r>
          </a:p>
        </p:txBody>
      </p:sp>
      <p:sp>
        <p:nvSpPr>
          <p:cNvPr id="4" name="TextBox 3">
            <a:extLst>
              <a:ext uri="{FF2B5EF4-FFF2-40B4-BE49-F238E27FC236}">
                <a16:creationId xmlns:a16="http://schemas.microsoft.com/office/drawing/2014/main" id="{0BD41D5A-3203-4391-B330-DB3DC8081C89}"/>
              </a:ext>
            </a:extLst>
          </p:cNvPr>
          <p:cNvSpPr txBox="1"/>
          <p:nvPr/>
        </p:nvSpPr>
        <p:spPr>
          <a:xfrm>
            <a:off x="5851815" y="836330"/>
            <a:ext cx="2033527" cy="461665"/>
          </a:xfrm>
          <a:prstGeom prst="rect">
            <a:avLst/>
          </a:prstGeom>
          <a:noFill/>
        </p:spPr>
        <p:txBody>
          <a:bodyPr wrap="square" rtlCol="0">
            <a:spAutoFit/>
          </a:bodyPr>
          <a:lstStyle/>
          <a:p>
            <a:r>
              <a:rPr lang="en-GB" sz="2400">
                <a:solidFill>
                  <a:srgbClr val="FF0000"/>
                </a:solidFill>
              </a:rPr>
              <a:t>high E</a:t>
            </a:r>
            <a:r>
              <a:rPr lang="en-GB" sz="2400"/>
              <a:t>, high </a:t>
            </a:r>
            <a:r>
              <a:rPr lang="en-GB" sz="2400">
                <a:solidFill>
                  <a:srgbClr val="00B050"/>
                </a:solidFill>
                <a:cs typeface="Calibri" panose="020F0502020204030204" pitchFamily="34" charset="0"/>
                <a:sym typeface="Symbol" panose="05050102010706020507" pitchFamily="18" charset="2"/>
              </a:rPr>
              <a:t></a:t>
            </a:r>
            <a:endParaRPr lang="en-GB" sz="2400"/>
          </a:p>
        </p:txBody>
      </p:sp>
      <p:sp>
        <p:nvSpPr>
          <p:cNvPr id="14" name="TextBox 13">
            <a:extLst>
              <a:ext uri="{FF2B5EF4-FFF2-40B4-BE49-F238E27FC236}">
                <a16:creationId xmlns:a16="http://schemas.microsoft.com/office/drawing/2014/main" id="{E6BFC1AF-721B-4B77-A93D-6B251B868306}"/>
              </a:ext>
            </a:extLst>
          </p:cNvPr>
          <p:cNvSpPr txBox="1"/>
          <p:nvPr/>
        </p:nvSpPr>
        <p:spPr>
          <a:xfrm>
            <a:off x="10301060" y="812604"/>
            <a:ext cx="1751447" cy="461665"/>
          </a:xfrm>
          <a:prstGeom prst="rect">
            <a:avLst/>
          </a:prstGeom>
          <a:noFill/>
        </p:spPr>
        <p:txBody>
          <a:bodyPr wrap="square" rtlCol="0">
            <a:spAutoFit/>
          </a:bodyPr>
          <a:lstStyle/>
          <a:p>
            <a:r>
              <a:rPr lang="en-GB" sz="2400">
                <a:solidFill>
                  <a:srgbClr val="0070C0"/>
                </a:solidFill>
              </a:rPr>
              <a:t>low E</a:t>
            </a:r>
            <a:r>
              <a:rPr lang="en-GB" sz="2400"/>
              <a:t>, low </a:t>
            </a:r>
            <a:r>
              <a:rPr lang="en-GB" sz="2400">
                <a:solidFill>
                  <a:srgbClr val="00B050"/>
                </a:solidFill>
                <a:cs typeface="Calibri" panose="020F0502020204030204" pitchFamily="34" charset="0"/>
                <a:sym typeface="Symbol" panose="05050102010706020507" pitchFamily="18" charset="2"/>
              </a:rPr>
              <a:t></a:t>
            </a:r>
            <a:endParaRPr lang="en-GB" sz="2400"/>
          </a:p>
        </p:txBody>
      </p:sp>
      <p:sp>
        <p:nvSpPr>
          <p:cNvPr id="15" name="TextBox 14">
            <a:extLst>
              <a:ext uri="{FF2B5EF4-FFF2-40B4-BE49-F238E27FC236}">
                <a16:creationId xmlns:a16="http://schemas.microsoft.com/office/drawing/2014/main" id="{49F337B9-3D4E-4C62-9B22-7DA311AA9FB9}"/>
              </a:ext>
            </a:extLst>
          </p:cNvPr>
          <p:cNvSpPr txBox="1"/>
          <p:nvPr/>
        </p:nvSpPr>
        <p:spPr>
          <a:xfrm>
            <a:off x="839617" y="1264543"/>
            <a:ext cx="2576964" cy="830997"/>
          </a:xfrm>
          <a:prstGeom prst="rect">
            <a:avLst/>
          </a:prstGeom>
          <a:noFill/>
        </p:spPr>
        <p:txBody>
          <a:bodyPr wrap="square" rtlCol="0">
            <a:spAutoFit/>
          </a:bodyPr>
          <a:lstStyle/>
          <a:p>
            <a:r>
              <a:rPr lang="en-GB" sz="2400" b="1">
                <a:solidFill>
                  <a:srgbClr val="FFC000"/>
                </a:solidFill>
              </a:rPr>
              <a:t>light</a:t>
            </a:r>
            <a:r>
              <a:rPr lang="en-GB" sz="2400"/>
              <a:t> passing through the prism</a:t>
            </a:r>
          </a:p>
        </p:txBody>
      </p:sp>
      <p:sp>
        <p:nvSpPr>
          <p:cNvPr id="16" name="TextBox 15">
            <a:extLst>
              <a:ext uri="{FF2B5EF4-FFF2-40B4-BE49-F238E27FC236}">
                <a16:creationId xmlns:a16="http://schemas.microsoft.com/office/drawing/2014/main" id="{A3CCD712-D400-441F-97B2-56DAA6A157B0}"/>
              </a:ext>
            </a:extLst>
          </p:cNvPr>
          <p:cNvSpPr txBox="1"/>
          <p:nvPr/>
        </p:nvSpPr>
        <p:spPr>
          <a:xfrm>
            <a:off x="119336" y="2492896"/>
            <a:ext cx="3039452" cy="1200329"/>
          </a:xfrm>
          <a:prstGeom prst="rect">
            <a:avLst/>
          </a:prstGeom>
          <a:noFill/>
        </p:spPr>
        <p:txBody>
          <a:bodyPr wrap="square" rtlCol="0">
            <a:spAutoFit/>
          </a:bodyPr>
          <a:lstStyle/>
          <a:p>
            <a:r>
              <a:rPr lang="en-GB" sz="2400" b="1">
                <a:solidFill>
                  <a:srgbClr val="FFC000"/>
                </a:solidFill>
              </a:rPr>
              <a:t>light </a:t>
            </a:r>
            <a:r>
              <a:rPr lang="en-GB" sz="2400"/>
              <a:t>passing through the flask filled with hydrogen and prism</a:t>
            </a:r>
          </a:p>
        </p:txBody>
      </p:sp>
      <p:sp>
        <p:nvSpPr>
          <p:cNvPr id="17" name="TextBox 16">
            <a:extLst>
              <a:ext uri="{FF2B5EF4-FFF2-40B4-BE49-F238E27FC236}">
                <a16:creationId xmlns:a16="http://schemas.microsoft.com/office/drawing/2014/main" id="{459412C3-BA54-4864-8343-886974A2E8BB}"/>
              </a:ext>
            </a:extLst>
          </p:cNvPr>
          <p:cNvSpPr txBox="1"/>
          <p:nvPr/>
        </p:nvSpPr>
        <p:spPr>
          <a:xfrm>
            <a:off x="6930218" y="3782118"/>
            <a:ext cx="5223557" cy="461665"/>
          </a:xfrm>
          <a:prstGeom prst="rect">
            <a:avLst/>
          </a:prstGeom>
          <a:noFill/>
        </p:spPr>
        <p:txBody>
          <a:bodyPr wrap="square" rtlCol="0">
            <a:spAutoFit/>
          </a:bodyPr>
          <a:lstStyle/>
          <a:p>
            <a:r>
              <a:rPr lang="en-GB" sz="2400"/>
              <a:t>some wavelengths (energies) missing</a:t>
            </a:r>
          </a:p>
        </p:txBody>
      </p:sp>
      <p:sp>
        <p:nvSpPr>
          <p:cNvPr id="12" name="TextBox 11">
            <a:extLst>
              <a:ext uri="{FF2B5EF4-FFF2-40B4-BE49-F238E27FC236}">
                <a16:creationId xmlns:a16="http://schemas.microsoft.com/office/drawing/2014/main" id="{094CE725-BAAC-45CC-9DBE-F385D563637C}"/>
              </a:ext>
            </a:extLst>
          </p:cNvPr>
          <p:cNvSpPr txBox="1"/>
          <p:nvPr/>
        </p:nvSpPr>
        <p:spPr>
          <a:xfrm>
            <a:off x="6955516" y="3527481"/>
            <a:ext cx="4791621" cy="461665"/>
          </a:xfrm>
          <a:prstGeom prst="rect">
            <a:avLst/>
          </a:prstGeom>
          <a:noFill/>
        </p:spPr>
        <p:txBody>
          <a:bodyPr wrap="square" rtlCol="0">
            <a:spAutoFit/>
          </a:bodyPr>
          <a:lstStyle/>
          <a:p>
            <a:r>
              <a:rPr lang="en-GB" sz="2400" b="1">
                <a:solidFill>
                  <a:srgbClr val="00B050"/>
                </a:solidFill>
              </a:rPr>
              <a:t>ABSORPTION SPECTRUM (for H)</a:t>
            </a:r>
          </a:p>
        </p:txBody>
      </p:sp>
      <p:sp>
        <p:nvSpPr>
          <p:cNvPr id="20" name="TextBox 19">
            <a:extLst>
              <a:ext uri="{FF2B5EF4-FFF2-40B4-BE49-F238E27FC236}">
                <a16:creationId xmlns:a16="http://schemas.microsoft.com/office/drawing/2014/main" id="{9A18F938-5B07-4D2F-957E-09F3189A6312}"/>
              </a:ext>
            </a:extLst>
          </p:cNvPr>
          <p:cNvSpPr txBox="1"/>
          <p:nvPr/>
        </p:nvSpPr>
        <p:spPr>
          <a:xfrm>
            <a:off x="122156" y="4143539"/>
            <a:ext cx="3321398" cy="1200329"/>
          </a:xfrm>
          <a:prstGeom prst="rect">
            <a:avLst/>
          </a:prstGeom>
          <a:noFill/>
        </p:spPr>
        <p:txBody>
          <a:bodyPr wrap="square" rtlCol="0">
            <a:spAutoFit/>
          </a:bodyPr>
          <a:lstStyle/>
          <a:p>
            <a:r>
              <a:rPr lang="en-GB" sz="2400" b="1">
                <a:solidFill>
                  <a:srgbClr val="FF0000"/>
                </a:solidFill>
              </a:rPr>
              <a:t>heat</a:t>
            </a:r>
            <a:r>
              <a:rPr lang="en-GB" sz="2400" b="1">
                <a:solidFill>
                  <a:srgbClr val="00B0F0"/>
                </a:solidFill>
              </a:rPr>
              <a:t> </a:t>
            </a:r>
            <a:r>
              <a:rPr lang="en-GB" sz="2400"/>
              <a:t>or</a:t>
            </a:r>
            <a:r>
              <a:rPr lang="en-GB" sz="2400" b="1">
                <a:solidFill>
                  <a:srgbClr val="00B0F0"/>
                </a:solidFill>
              </a:rPr>
              <a:t> electricity</a:t>
            </a:r>
            <a:r>
              <a:rPr lang="en-GB" sz="2400" b="1">
                <a:solidFill>
                  <a:srgbClr val="FFC000"/>
                </a:solidFill>
              </a:rPr>
              <a:t> </a:t>
            </a:r>
            <a:r>
              <a:rPr lang="en-GB" sz="2400"/>
              <a:t>passing through the flask filled with hydrogen*</a:t>
            </a:r>
          </a:p>
        </p:txBody>
      </p:sp>
      <p:sp>
        <p:nvSpPr>
          <p:cNvPr id="21" name="TextBox 20">
            <a:extLst>
              <a:ext uri="{FF2B5EF4-FFF2-40B4-BE49-F238E27FC236}">
                <a16:creationId xmlns:a16="http://schemas.microsoft.com/office/drawing/2014/main" id="{2E55A00B-E46F-494A-98F5-31F621551D20}"/>
              </a:ext>
            </a:extLst>
          </p:cNvPr>
          <p:cNvSpPr txBox="1"/>
          <p:nvPr/>
        </p:nvSpPr>
        <p:spPr>
          <a:xfrm>
            <a:off x="7458413" y="5267299"/>
            <a:ext cx="4167165" cy="461665"/>
          </a:xfrm>
          <a:prstGeom prst="rect">
            <a:avLst/>
          </a:prstGeom>
          <a:noFill/>
        </p:spPr>
        <p:txBody>
          <a:bodyPr wrap="square" rtlCol="0">
            <a:spAutoFit/>
          </a:bodyPr>
          <a:lstStyle/>
          <a:p>
            <a:r>
              <a:rPr lang="en-GB" sz="2400" b="1">
                <a:solidFill>
                  <a:schemeClr val="accent5">
                    <a:lumMod val="50000"/>
                  </a:schemeClr>
                </a:solidFill>
              </a:rPr>
              <a:t>EMISSION SPECTRUM (for H)</a:t>
            </a:r>
          </a:p>
        </p:txBody>
      </p:sp>
      <p:sp>
        <p:nvSpPr>
          <p:cNvPr id="22" name="TextBox 21">
            <a:extLst>
              <a:ext uri="{FF2B5EF4-FFF2-40B4-BE49-F238E27FC236}">
                <a16:creationId xmlns:a16="http://schemas.microsoft.com/office/drawing/2014/main" id="{5B8EA25B-E306-44E8-80E6-0AF4147F1025}"/>
              </a:ext>
            </a:extLst>
          </p:cNvPr>
          <p:cNvSpPr txBox="1"/>
          <p:nvPr/>
        </p:nvSpPr>
        <p:spPr>
          <a:xfrm>
            <a:off x="7738898" y="5537504"/>
            <a:ext cx="4008239" cy="461665"/>
          </a:xfrm>
          <a:prstGeom prst="rect">
            <a:avLst/>
          </a:prstGeom>
          <a:noFill/>
        </p:spPr>
        <p:txBody>
          <a:bodyPr wrap="square" rtlCol="0">
            <a:spAutoFit/>
          </a:bodyPr>
          <a:lstStyle/>
          <a:p>
            <a:r>
              <a:rPr lang="en-GB" sz="2400"/>
              <a:t>only a few bands of light</a:t>
            </a:r>
          </a:p>
        </p:txBody>
      </p:sp>
      <p:sp>
        <p:nvSpPr>
          <p:cNvPr id="13" name="TextBox 12">
            <a:extLst>
              <a:ext uri="{FF2B5EF4-FFF2-40B4-BE49-F238E27FC236}">
                <a16:creationId xmlns:a16="http://schemas.microsoft.com/office/drawing/2014/main" id="{82A7E169-5A2F-46C9-914F-6A5D1A90FA59}"/>
              </a:ext>
            </a:extLst>
          </p:cNvPr>
          <p:cNvSpPr txBox="1"/>
          <p:nvPr/>
        </p:nvSpPr>
        <p:spPr>
          <a:xfrm>
            <a:off x="4105497" y="6232183"/>
            <a:ext cx="5505546" cy="492443"/>
          </a:xfrm>
          <a:prstGeom prst="rect">
            <a:avLst/>
          </a:prstGeom>
          <a:noFill/>
        </p:spPr>
        <p:txBody>
          <a:bodyPr wrap="none" rtlCol="0">
            <a:spAutoFit/>
          </a:bodyPr>
          <a:lstStyle/>
          <a:p>
            <a:r>
              <a:rPr lang="en-GB" sz="2600" b="1">
                <a:solidFill>
                  <a:srgbClr val="0000FF"/>
                </a:solidFill>
              </a:rPr>
              <a:t>energies absorbed = energies emitted </a:t>
            </a:r>
          </a:p>
        </p:txBody>
      </p:sp>
      <p:sp>
        <p:nvSpPr>
          <p:cNvPr id="24" name="Title 13">
            <a:extLst>
              <a:ext uri="{FF2B5EF4-FFF2-40B4-BE49-F238E27FC236}">
                <a16:creationId xmlns:a16="http://schemas.microsoft.com/office/drawing/2014/main" id="{D6C9DC32-AC98-40C2-A7C8-67F54695361C}"/>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Absorption and emission</a:t>
            </a:r>
          </a:p>
        </p:txBody>
      </p:sp>
      <p:pic>
        <p:nvPicPr>
          <p:cNvPr id="25" name="Picture 2">
            <a:extLst>
              <a:ext uri="{FF2B5EF4-FFF2-40B4-BE49-F238E27FC236}">
                <a16:creationId xmlns:a16="http://schemas.microsoft.com/office/drawing/2014/main" id="{96261B90-2FFF-483F-8C03-F6BB1EA4DD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72" r="1262" b="69515"/>
          <a:stretch/>
        </p:blipFill>
        <p:spPr bwMode="auto">
          <a:xfrm flipV="1">
            <a:off x="5902231" y="1220529"/>
            <a:ext cx="6000393" cy="79401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A426A3C4-8FA7-4398-A5E8-B4DA163714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588" r="1098" b="1106"/>
          <a:stretch/>
        </p:blipFill>
        <p:spPr bwMode="auto">
          <a:xfrm>
            <a:off x="5838894" y="2755576"/>
            <a:ext cx="6018155" cy="82506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a:extLst>
              <a:ext uri="{FF2B5EF4-FFF2-40B4-BE49-F238E27FC236}">
                <a16:creationId xmlns:a16="http://schemas.microsoft.com/office/drawing/2014/main" id="{D61129A3-BDBD-49BE-855B-05B19F2011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170" r="1681" b="35464"/>
          <a:stretch/>
        </p:blipFill>
        <p:spPr bwMode="auto">
          <a:xfrm>
            <a:off x="5884469" y="4452414"/>
            <a:ext cx="6018155" cy="8465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4214A17-00E9-4A3F-A8DC-490CE7BF593D}"/>
              </a:ext>
            </a:extLst>
          </p:cNvPr>
          <p:cNvSpPr txBox="1"/>
          <p:nvPr/>
        </p:nvSpPr>
        <p:spPr>
          <a:xfrm>
            <a:off x="-2510" y="5930404"/>
            <a:ext cx="3918252" cy="369332"/>
          </a:xfrm>
          <a:prstGeom prst="rect">
            <a:avLst/>
          </a:prstGeom>
          <a:noFill/>
        </p:spPr>
        <p:txBody>
          <a:bodyPr wrap="none" rtlCol="0">
            <a:spAutoFit/>
          </a:bodyPr>
          <a:lstStyle/>
          <a:p>
            <a:r>
              <a:rPr lang="en-GB"/>
              <a:t>*change the heat energy in light energy)</a:t>
            </a:r>
          </a:p>
        </p:txBody>
      </p:sp>
      <p:pic>
        <p:nvPicPr>
          <p:cNvPr id="2" name="Picture 1">
            <a:extLst>
              <a:ext uri="{FF2B5EF4-FFF2-40B4-BE49-F238E27FC236}">
                <a16:creationId xmlns:a16="http://schemas.microsoft.com/office/drawing/2014/main" id="{AF060622-702E-4871-9F42-6AFCEFFA5BD0}"/>
              </a:ext>
            </a:extLst>
          </p:cNvPr>
          <p:cNvPicPr>
            <a:picLocks noChangeAspect="1"/>
          </p:cNvPicPr>
          <p:nvPr/>
        </p:nvPicPr>
        <p:blipFill rotWithShape="1">
          <a:blip r:embed="rId4"/>
          <a:srcRect l="5448" t="19018" r="32966" b="31648"/>
          <a:stretch/>
        </p:blipFill>
        <p:spPr>
          <a:xfrm>
            <a:off x="4125559" y="966897"/>
            <a:ext cx="1785526" cy="1062523"/>
          </a:xfrm>
          <a:prstGeom prst="rect">
            <a:avLst/>
          </a:prstGeom>
        </p:spPr>
      </p:pic>
      <p:pic>
        <p:nvPicPr>
          <p:cNvPr id="23" name="Picture 22">
            <a:extLst>
              <a:ext uri="{FF2B5EF4-FFF2-40B4-BE49-F238E27FC236}">
                <a16:creationId xmlns:a16="http://schemas.microsoft.com/office/drawing/2014/main" id="{E7FB261F-14F4-4435-ABD4-6066A3AA170D}"/>
              </a:ext>
            </a:extLst>
          </p:cNvPr>
          <p:cNvPicPr>
            <a:picLocks noChangeAspect="1"/>
          </p:cNvPicPr>
          <p:nvPr/>
        </p:nvPicPr>
        <p:blipFill rotWithShape="1">
          <a:blip r:embed="rId4"/>
          <a:srcRect l="17198" t="19018" r="32965" b="31648"/>
          <a:stretch/>
        </p:blipFill>
        <p:spPr>
          <a:xfrm>
            <a:off x="4445443" y="2516413"/>
            <a:ext cx="1444919" cy="1062523"/>
          </a:xfrm>
          <a:prstGeom prst="rect">
            <a:avLst/>
          </a:prstGeom>
        </p:spPr>
      </p:pic>
      <p:pic>
        <p:nvPicPr>
          <p:cNvPr id="5" name="Picture 4">
            <a:extLst>
              <a:ext uri="{FF2B5EF4-FFF2-40B4-BE49-F238E27FC236}">
                <a16:creationId xmlns:a16="http://schemas.microsoft.com/office/drawing/2014/main" id="{A77AA8EE-CA72-4B5F-8A13-F794A33B9261}"/>
              </a:ext>
            </a:extLst>
          </p:cNvPr>
          <p:cNvPicPr>
            <a:picLocks noChangeAspect="1"/>
          </p:cNvPicPr>
          <p:nvPr/>
        </p:nvPicPr>
        <p:blipFill rotWithShape="1">
          <a:blip r:embed="rId5"/>
          <a:srcRect l="23404" r="21761"/>
          <a:stretch/>
        </p:blipFill>
        <p:spPr>
          <a:xfrm>
            <a:off x="3867092" y="2516413"/>
            <a:ext cx="639769" cy="1062523"/>
          </a:xfrm>
          <a:prstGeom prst="rect">
            <a:avLst/>
          </a:prstGeom>
        </p:spPr>
      </p:pic>
      <p:cxnSp>
        <p:nvCxnSpPr>
          <p:cNvPr id="28" name="Straight Connector 27">
            <a:extLst>
              <a:ext uri="{FF2B5EF4-FFF2-40B4-BE49-F238E27FC236}">
                <a16:creationId xmlns:a16="http://schemas.microsoft.com/office/drawing/2014/main" id="{0FC0A75C-8D06-4C28-844D-7707352F840F}"/>
              </a:ext>
            </a:extLst>
          </p:cNvPr>
          <p:cNvCxnSpPr>
            <a:cxnSpLocks/>
          </p:cNvCxnSpPr>
          <p:nvPr/>
        </p:nvCxnSpPr>
        <p:spPr>
          <a:xfrm flipH="1">
            <a:off x="4506861" y="3056466"/>
            <a:ext cx="284974" cy="12845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5659983-DEDE-4418-A128-E9C53E909D46}"/>
              </a:ext>
            </a:extLst>
          </p:cNvPr>
          <p:cNvCxnSpPr>
            <a:cxnSpLocks/>
          </p:cNvCxnSpPr>
          <p:nvPr/>
        </p:nvCxnSpPr>
        <p:spPr>
          <a:xfrm flipH="1">
            <a:off x="3721097" y="3059639"/>
            <a:ext cx="1068062" cy="232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Isosceles Triangle 39">
            <a:extLst>
              <a:ext uri="{FF2B5EF4-FFF2-40B4-BE49-F238E27FC236}">
                <a16:creationId xmlns:a16="http://schemas.microsoft.com/office/drawing/2014/main" id="{220E5C65-879B-4CA4-8837-54F2FD4A490D}"/>
              </a:ext>
            </a:extLst>
          </p:cNvPr>
          <p:cNvSpPr/>
          <p:nvPr/>
        </p:nvSpPr>
        <p:spPr>
          <a:xfrm rot="3904475">
            <a:off x="4242152" y="1668680"/>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Isosceles Triangle 41">
            <a:extLst>
              <a:ext uri="{FF2B5EF4-FFF2-40B4-BE49-F238E27FC236}">
                <a16:creationId xmlns:a16="http://schemas.microsoft.com/office/drawing/2014/main" id="{D602FCEB-4B27-4817-81C5-235023FE2885}"/>
              </a:ext>
            </a:extLst>
          </p:cNvPr>
          <p:cNvSpPr/>
          <p:nvPr/>
        </p:nvSpPr>
        <p:spPr>
          <a:xfrm rot="4722801">
            <a:off x="4076061" y="3146771"/>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3" name="Picture 42">
            <a:extLst>
              <a:ext uri="{FF2B5EF4-FFF2-40B4-BE49-F238E27FC236}">
                <a16:creationId xmlns:a16="http://schemas.microsoft.com/office/drawing/2014/main" id="{9C9367B2-6DB9-41CB-B932-6E3A0BFC2D30}"/>
              </a:ext>
            </a:extLst>
          </p:cNvPr>
          <p:cNvPicPr>
            <a:picLocks noChangeAspect="1"/>
          </p:cNvPicPr>
          <p:nvPr/>
        </p:nvPicPr>
        <p:blipFill rotWithShape="1">
          <a:blip r:embed="rId4"/>
          <a:srcRect l="17198" t="19018" r="32965" b="31648"/>
          <a:stretch/>
        </p:blipFill>
        <p:spPr>
          <a:xfrm>
            <a:off x="4439550" y="4223408"/>
            <a:ext cx="1444919" cy="1062523"/>
          </a:xfrm>
          <a:prstGeom prst="rect">
            <a:avLst/>
          </a:prstGeom>
        </p:spPr>
      </p:pic>
      <p:pic>
        <p:nvPicPr>
          <p:cNvPr id="44" name="Picture 43">
            <a:extLst>
              <a:ext uri="{FF2B5EF4-FFF2-40B4-BE49-F238E27FC236}">
                <a16:creationId xmlns:a16="http://schemas.microsoft.com/office/drawing/2014/main" id="{4323778D-E71E-485B-8AD7-27AFC73769F9}"/>
              </a:ext>
            </a:extLst>
          </p:cNvPr>
          <p:cNvPicPr>
            <a:picLocks noChangeAspect="1"/>
          </p:cNvPicPr>
          <p:nvPr/>
        </p:nvPicPr>
        <p:blipFill rotWithShape="1">
          <a:blip r:embed="rId5"/>
          <a:srcRect l="23404" r="21761"/>
          <a:stretch/>
        </p:blipFill>
        <p:spPr>
          <a:xfrm>
            <a:off x="3861199" y="4223408"/>
            <a:ext cx="639769" cy="1062523"/>
          </a:xfrm>
          <a:prstGeom prst="rect">
            <a:avLst/>
          </a:prstGeom>
        </p:spPr>
      </p:pic>
      <p:sp>
        <p:nvSpPr>
          <p:cNvPr id="46" name="TextBox 45">
            <a:extLst>
              <a:ext uri="{FF2B5EF4-FFF2-40B4-BE49-F238E27FC236}">
                <a16:creationId xmlns:a16="http://schemas.microsoft.com/office/drawing/2014/main" id="{8A14A870-FBF4-48B2-A1A6-B158A4769EA3}"/>
              </a:ext>
            </a:extLst>
          </p:cNvPr>
          <p:cNvSpPr txBox="1"/>
          <p:nvPr/>
        </p:nvSpPr>
        <p:spPr>
          <a:xfrm>
            <a:off x="3920384" y="5279104"/>
            <a:ext cx="1842526" cy="369332"/>
          </a:xfrm>
          <a:prstGeom prst="rect">
            <a:avLst/>
          </a:prstGeom>
          <a:noFill/>
        </p:spPr>
        <p:txBody>
          <a:bodyPr wrap="square">
            <a:spAutoFit/>
          </a:bodyPr>
          <a:lstStyle/>
          <a:p>
            <a:r>
              <a:rPr lang="en-GB" sz="1800" b="1">
                <a:solidFill>
                  <a:srgbClr val="FF0000"/>
                </a:solidFill>
              </a:rPr>
              <a:t>heat</a:t>
            </a:r>
            <a:r>
              <a:rPr lang="en-GB" sz="1800" b="1">
                <a:solidFill>
                  <a:srgbClr val="00B0F0"/>
                </a:solidFill>
              </a:rPr>
              <a:t> </a:t>
            </a:r>
            <a:r>
              <a:rPr lang="en-GB" sz="1800"/>
              <a:t>or</a:t>
            </a:r>
            <a:r>
              <a:rPr lang="en-GB" sz="1800" b="1">
                <a:solidFill>
                  <a:srgbClr val="00B0F0"/>
                </a:solidFill>
              </a:rPr>
              <a:t> electricity</a:t>
            </a:r>
            <a:r>
              <a:rPr lang="en-GB" sz="1800" b="1">
                <a:solidFill>
                  <a:srgbClr val="FFC000"/>
                </a:solidFill>
              </a:rPr>
              <a:t> </a:t>
            </a:r>
            <a:endParaRPr lang="en-GB"/>
          </a:p>
        </p:txBody>
      </p:sp>
      <p:cxnSp>
        <p:nvCxnSpPr>
          <p:cNvPr id="47" name="Straight Connector 46">
            <a:extLst>
              <a:ext uri="{FF2B5EF4-FFF2-40B4-BE49-F238E27FC236}">
                <a16:creationId xmlns:a16="http://schemas.microsoft.com/office/drawing/2014/main" id="{28EF01C0-FF0F-4B41-ADF5-9AB06959F632}"/>
              </a:ext>
            </a:extLst>
          </p:cNvPr>
          <p:cNvCxnSpPr>
            <a:cxnSpLocks/>
          </p:cNvCxnSpPr>
          <p:nvPr/>
        </p:nvCxnSpPr>
        <p:spPr>
          <a:xfrm flipH="1">
            <a:off x="4021905" y="4793336"/>
            <a:ext cx="726407" cy="29184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Isosceles Triangle 49">
            <a:extLst>
              <a:ext uri="{FF2B5EF4-FFF2-40B4-BE49-F238E27FC236}">
                <a16:creationId xmlns:a16="http://schemas.microsoft.com/office/drawing/2014/main" id="{04ECDC64-B0A0-4133-AA09-E9DCAC6DC534}"/>
              </a:ext>
            </a:extLst>
          </p:cNvPr>
          <p:cNvSpPr/>
          <p:nvPr/>
        </p:nvSpPr>
        <p:spPr>
          <a:xfrm rot="3819317">
            <a:off x="4323525" y="4894019"/>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8B22E0B8-8A6E-467A-BAAB-0F0EE63610D4}"/>
              </a:ext>
            </a:extLst>
          </p:cNvPr>
          <p:cNvSpPr txBox="1"/>
          <p:nvPr/>
        </p:nvSpPr>
        <p:spPr>
          <a:xfrm>
            <a:off x="4128375" y="3195172"/>
            <a:ext cx="324128" cy="369332"/>
          </a:xfrm>
          <a:prstGeom prst="rect">
            <a:avLst/>
          </a:prstGeom>
          <a:noFill/>
        </p:spPr>
        <p:txBody>
          <a:bodyPr wrap="none" rtlCol="0">
            <a:spAutoFit/>
          </a:bodyPr>
          <a:lstStyle/>
          <a:p>
            <a:r>
              <a:rPr lang="en-GB"/>
              <a:t>H</a:t>
            </a:r>
          </a:p>
        </p:txBody>
      </p:sp>
      <p:sp>
        <p:nvSpPr>
          <p:cNvPr id="52" name="TextBox 51">
            <a:extLst>
              <a:ext uri="{FF2B5EF4-FFF2-40B4-BE49-F238E27FC236}">
                <a16:creationId xmlns:a16="http://schemas.microsoft.com/office/drawing/2014/main" id="{19A056E2-1AB5-47A3-B68C-C59263D78217}"/>
              </a:ext>
            </a:extLst>
          </p:cNvPr>
          <p:cNvSpPr txBox="1"/>
          <p:nvPr/>
        </p:nvSpPr>
        <p:spPr>
          <a:xfrm>
            <a:off x="4078626" y="4956148"/>
            <a:ext cx="324128" cy="369332"/>
          </a:xfrm>
          <a:prstGeom prst="rect">
            <a:avLst/>
          </a:prstGeom>
          <a:noFill/>
        </p:spPr>
        <p:txBody>
          <a:bodyPr wrap="none" rtlCol="0">
            <a:spAutoFit/>
          </a:bodyPr>
          <a:lstStyle/>
          <a:p>
            <a:r>
              <a:rPr lang="en-GB"/>
              <a:t>H</a:t>
            </a:r>
          </a:p>
        </p:txBody>
      </p:sp>
      <p:grpSp>
        <p:nvGrpSpPr>
          <p:cNvPr id="6" name="Group 5">
            <a:extLst>
              <a:ext uri="{FF2B5EF4-FFF2-40B4-BE49-F238E27FC236}">
                <a16:creationId xmlns:a16="http://schemas.microsoft.com/office/drawing/2014/main" id="{DA414C14-2428-4EA4-8447-3DDEF3DA347B}"/>
              </a:ext>
            </a:extLst>
          </p:cNvPr>
          <p:cNvGrpSpPr/>
          <p:nvPr/>
        </p:nvGrpSpPr>
        <p:grpSpPr>
          <a:xfrm>
            <a:off x="3704526" y="4217833"/>
            <a:ext cx="2169265" cy="1062523"/>
            <a:chOff x="3741820" y="4238051"/>
            <a:chExt cx="2169265" cy="1062523"/>
          </a:xfrm>
        </p:grpSpPr>
        <p:pic>
          <p:nvPicPr>
            <p:cNvPr id="33" name="Picture 32">
              <a:extLst>
                <a:ext uri="{FF2B5EF4-FFF2-40B4-BE49-F238E27FC236}">
                  <a16:creationId xmlns:a16="http://schemas.microsoft.com/office/drawing/2014/main" id="{E31707C6-33E7-4880-A52B-B42D48EDBF4F}"/>
                </a:ext>
              </a:extLst>
            </p:cNvPr>
            <p:cNvPicPr>
              <a:picLocks noChangeAspect="1"/>
            </p:cNvPicPr>
            <p:nvPr/>
          </p:nvPicPr>
          <p:blipFill rotWithShape="1">
            <a:blip r:embed="rId4"/>
            <a:srcRect l="17198" t="19018" r="32965" b="31648"/>
            <a:stretch/>
          </p:blipFill>
          <p:spPr>
            <a:xfrm>
              <a:off x="4466166" y="4238051"/>
              <a:ext cx="1444919" cy="1062523"/>
            </a:xfrm>
            <a:prstGeom prst="rect">
              <a:avLst/>
            </a:prstGeom>
          </p:spPr>
        </p:pic>
        <p:pic>
          <p:nvPicPr>
            <p:cNvPr id="34" name="Picture 33">
              <a:extLst>
                <a:ext uri="{FF2B5EF4-FFF2-40B4-BE49-F238E27FC236}">
                  <a16:creationId xmlns:a16="http://schemas.microsoft.com/office/drawing/2014/main" id="{3A55345D-5401-42E4-8FFF-D88C2596583B}"/>
                </a:ext>
              </a:extLst>
            </p:cNvPr>
            <p:cNvPicPr>
              <a:picLocks noChangeAspect="1"/>
            </p:cNvPicPr>
            <p:nvPr/>
          </p:nvPicPr>
          <p:blipFill rotWithShape="1">
            <a:blip r:embed="rId5"/>
            <a:srcRect l="23404" r="21761"/>
            <a:stretch/>
          </p:blipFill>
          <p:spPr>
            <a:xfrm>
              <a:off x="3887815" y="4238051"/>
              <a:ext cx="639769" cy="1062523"/>
            </a:xfrm>
            <a:prstGeom prst="rect">
              <a:avLst/>
            </a:prstGeom>
          </p:spPr>
        </p:pic>
        <p:cxnSp>
          <p:nvCxnSpPr>
            <p:cNvPr id="35" name="Straight Connector 34">
              <a:extLst>
                <a:ext uri="{FF2B5EF4-FFF2-40B4-BE49-F238E27FC236}">
                  <a16:creationId xmlns:a16="http://schemas.microsoft.com/office/drawing/2014/main" id="{29F15930-3052-4B08-9157-E7852B322D29}"/>
                </a:ext>
              </a:extLst>
            </p:cNvPr>
            <p:cNvCxnSpPr>
              <a:cxnSpLocks/>
            </p:cNvCxnSpPr>
            <p:nvPr/>
          </p:nvCxnSpPr>
          <p:spPr>
            <a:xfrm flipH="1">
              <a:off x="4527584" y="4778104"/>
              <a:ext cx="284974" cy="12845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BF56F98-879B-4F0E-99E8-70A1B83EEF6D}"/>
                </a:ext>
              </a:extLst>
            </p:cNvPr>
            <p:cNvCxnSpPr>
              <a:cxnSpLocks/>
            </p:cNvCxnSpPr>
            <p:nvPr/>
          </p:nvCxnSpPr>
          <p:spPr>
            <a:xfrm flipH="1">
              <a:off x="3741820" y="4781277"/>
              <a:ext cx="1068062" cy="232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Isosceles Triangle 36">
              <a:extLst>
                <a:ext uri="{FF2B5EF4-FFF2-40B4-BE49-F238E27FC236}">
                  <a16:creationId xmlns:a16="http://schemas.microsoft.com/office/drawing/2014/main" id="{71B97888-5659-4CFD-A11E-80238C6C9190}"/>
                </a:ext>
              </a:extLst>
            </p:cNvPr>
            <p:cNvSpPr/>
            <p:nvPr/>
          </p:nvSpPr>
          <p:spPr>
            <a:xfrm rot="4722801">
              <a:off x="4096784" y="4868409"/>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FC8FE5B4-BA5A-4DF7-ACE4-4BD125845C13}"/>
                </a:ext>
              </a:extLst>
            </p:cNvPr>
            <p:cNvSpPr txBox="1"/>
            <p:nvPr/>
          </p:nvSpPr>
          <p:spPr>
            <a:xfrm>
              <a:off x="4149098" y="4916810"/>
              <a:ext cx="324128" cy="369332"/>
            </a:xfrm>
            <a:prstGeom prst="rect">
              <a:avLst/>
            </a:prstGeom>
            <a:noFill/>
          </p:spPr>
          <p:txBody>
            <a:bodyPr wrap="none" rtlCol="0">
              <a:spAutoFit/>
            </a:bodyPr>
            <a:lstStyle/>
            <a:p>
              <a:r>
                <a:rPr lang="en-GB"/>
                <a:t>H</a:t>
              </a:r>
            </a:p>
          </p:txBody>
        </p:sp>
      </p:grpSp>
    </p:spTree>
    <p:extLst>
      <p:ext uri="{BB962C8B-B14F-4D97-AF65-F5344CB8AC3E}">
        <p14:creationId xmlns:p14="http://schemas.microsoft.com/office/powerpoint/2010/main" val="3619680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48B975E-DE78-4A9B-A901-378C8574359D}"/>
              </a:ext>
            </a:extLst>
          </p:cNvPr>
          <p:cNvGrpSpPr/>
          <p:nvPr/>
        </p:nvGrpSpPr>
        <p:grpSpPr>
          <a:xfrm>
            <a:off x="4652467" y="730511"/>
            <a:ext cx="5450158" cy="463194"/>
            <a:chOff x="2876258" y="177838"/>
            <a:chExt cx="4314468" cy="463194"/>
          </a:xfrm>
        </p:grpSpPr>
        <p:sp>
          <p:nvSpPr>
            <p:cNvPr id="2" name="TextBox 1">
              <a:extLst>
                <a:ext uri="{FF2B5EF4-FFF2-40B4-BE49-F238E27FC236}">
                  <a16:creationId xmlns:a16="http://schemas.microsoft.com/office/drawing/2014/main" id="{138CAAE4-3F4D-4129-8277-4F01F83B17AF}"/>
                </a:ext>
              </a:extLst>
            </p:cNvPr>
            <p:cNvSpPr txBox="1"/>
            <p:nvPr/>
          </p:nvSpPr>
          <p:spPr>
            <a:xfrm>
              <a:off x="6836142" y="177964"/>
              <a:ext cx="354584" cy="461665"/>
            </a:xfrm>
            <a:prstGeom prst="rect">
              <a:avLst/>
            </a:prstGeom>
            <a:noFill/>
          </p:spPr>
          <p:txBody>
            <a:bodyPr wrap="none" rtlCol="0">
              <a:spAutoFit/>
            </a:bodyPr>
            <a:lstStyle/>
            <a:p>
              <a:r>
                <a:rPr lang="en-GB" sz="2400" b="1">
                  <a:solidFill>
                    <a:srgbClr val="FF0000"/>
                  </a:solidFill>
                </a:rPr>
                <a:t>4</a:t>
              </a:r>
            </a:p>
          </p:txBody>
        </p:sp>
        <p:sp>
          <p:nvSpPr>
            <p:cNvPr id="12" name="TextBox 11">
              <a:extLst>
                <a:ext uri="{FF2B5EF4-FFF2-40B4-BE49-F238E27FC236}">
                  <a16:creationId xmlns:a16="http://schemas.microsoft.com/office/drawing/2014/main" id="{ADF23ED0-BE4F-41B2-A8E6-30580C1B75BA}"/>
                </a:ext>
              </a:extLst>
            </p:cNvPr>
            <p:cNvSpPr txBox="1"/>
            <p:nvPr/>
          </p:nvSpPr>
          <p:spPr>
            <a:xfrm>
              <a:off x="4250505" y="177838"/>
              <a:ext cx="524503" cy="461665"/>
            </a:xfrm>
            <a:prstGeom prst="rect">
              <a:avLst/>
            </a:prstGeom>
            <a:noFill/>
          </p:spPr>
          <p:txBody>
            <a:bodyPr wrap="none" rtlCol="0">
              <a:spAutoFit/>
            </a:bodyPr>
            <a:lstStyle/>
            <a:p>
              <a:r>
                <a:rPr lang="en-GB" sz="2400" b="1">
                  <a:solidFill>
                    <a:srgbClr val="00B050"/>
                  </a:solidFill>
                </a:rPr>
                <a:t>10</a:t>
              </a:r>
            </a:p>
          </p:txBody>
        </p:sp>
        <p:sp>
          <p:nvSpPr>
            <p:cNvPr id="13" name="TextBox 12">
              <a:extLst>
                <a:ext uri="{FF2B5EF4-FFF2-40B4-BE49-F238E27FC236}">
                  <a16:creationId xmlns:a16="http://schemas.microsoft.com/office/drawing/2014/main" id="{4578DB9C-E786-4EFA-B1A6-5BEF0B5ECD54}"/>
                </a:ext>
              </a:extLst>
            </p:cNvPr>
            <p:cNvSpPr txBox="1"/>
            <p:nvPr/>
          </p:nvSpPr>
          <p:spPr>
            <a:xfrm>
              <a:off x="3275856" y="177964"/>
              <a:ext cx="524503" cy="461665"/>
            </a:xfrm>
            <a:prstGeom prst="rect">
              <a:avLst/>
            </a:prstGeom>
            <a:noFill/>
          </p:spPr>
          <p:txBody>
            <a:bodyPr wrap="none" rtlCol="0">
              <a:spAutoFit/>
            </a:bodyPr>
            <a:lstStyle/>
            <a:p>
              <a:r>
                <a:rPr lang="en-GB" sz="2400" b="1">
                  <a:solidFill>
                    <a:srgbClr val="0000FF"/>
                  </a:solidFill>
                </a:rPr>
                <a:t>12</a:t>
              </a:r>
            </a:p>
          </p:txBody>
        </p:sp>
        <p:sp>
          <p:nvSpPr>
            <p:cNvPr id="14" name="TextBox 13">
              <a:extLst>
                <a:ext uri="{FF2B5EF4-FFF2-40B4-BE49-F238E27FC236}">
                  <a16:creationId xmlns:a16="http://schemas.microsoft.com/office/drawing/2014/main" id="{F5BF3BCD-53CD-4959-87DB-583E66DEF9B3}"/>
                </a:ext>
              </a:extLst>
            </p:cNvPr>
            <p:cNvSpPr txBox="1"/>
            <p:nvPr/>
          </p:nvSpPr>
          <p:spPr>
            <a:xfrm>
              <a:off x="2876258" y="179367"/>
              <a:ext cx="524503" cy="461665"/>
            </a:xfrm>
            <a:prstGeom prst="rect">
              <a:avLst/>
            </a:prstGeom>
            <a:noFill/>
          </p:spPr>
          <p:txBody>
            <a:bodyPr wrap="none" rtlCol="0">
              <a:spAutoFit/>
            </a:bodyPr>
            <a:lstStyle/>
            <a:p>
              <a:r>
                <a:rPr lang="en-GB" sz="2400" b="1">
                  <a:solidFill>
                    <a:srgbClr val="7030A0"/>
                  </a:solidFill>
                </a:rPr>
                <a:t>13</a:t>
              </a:r>
            </a:p>
          </p:txBody>
        </p:sp>
      </p:grpSp>
      <p:grpSp>
        <p:nvGrpSpPr>
          <p:cNvPr id="15" name="Group 14">
            <a:extLst>
              <a:ext uri="{FF2B5EF4-FFF2-40B4-BE49-F238E27FC236}">
                <a16:creationId xmlns:a16="http://schemas.microsoft.com/office/drawing/2014/main" id="{3F84F477-7FFB-4DB0-A341-521118578CE1}"/>
              </a:ext>
            </a:extLst>
          </p:cNvPr>
          <p:cNvGrpSpPr/>
          <p:nvPr/>
        </p:nvGrpSpPr>
        <p:grpSpPr>
          <a:xfrm>
            <a:off x="4714433" y="3492963"/>
            <a:ext cx="5450158" cy="463194"/>
            <a:chOff x="2876258" y="177838"/>
            <a:chExt cx="4314468" cy="463194"/>
          </a:xfrm>
        </p:grpSpPr>
        <p:sp>
          <p:nvSpPr>
            <p:cNvPr id="16" name="TextBox 15">
              <a:extLst>
                <a:ext uri="{FF2B5EF4-FFF2-40B4-BE49-F238E27FC236}">
                  <a16:creationId xmlns:a16="http://schemas.microsoft.com/office/drawing/2014/main" id="{67D90738-C5C1-4720-A363-2690A7D5F973}"/>
                </a:ext>
              </a:extLst>
            </p:cNvPr>
            <p:cNvSpPr txBox="1"/>
            <p:nvPr/>
          </p:nvSpPr>
          <p:spPr>
            <a:xfrm>
              <a:off x="6836142" y="177964"/>
              <a:ext cx="354584" cy="461665"/>
            </a:xfrm>
            <a:prstGeom prst="rect">
              <a:avLst/>
            </a:prstGeom>
            <a:noFill/>
          </p:spPr>
          <p:txBody>
            <a:bodyPr wrap="none" rtlCol="0">
              <a:spAutoFit/>
            </a:bodyPr>
            <a:lstStyle/>
            <a:p>
              <a:r>
                <a:rPr lang="en-GB" sz="2400" b="1">
                  <a:solidFill>
                    <a:srgbClr val="FF0000"/>
                  </a:solidFill>
                </a:rPr>
                <a:t>4</a:t>
              </a:r>
            </a:p>
          </p:txBody>
        </p:sp>
        <p:sp>
          <p:nvSpPr>
            <p:cNvPr id="17" name="TextBox 16">
              <a:extLst>
                <a:ext uri="{FF2B5EF4-FFF2-40B4-BE49-F238E27FC236}">
                  <a16:creationId xmlns:a16="http://schemas.microsoft.com/office/drawing/2014/main" id="{9F0F2A10-8FD4-4F6D-B29F-D7B614DF9FF0}"/>
                </a:ext>
              </a:extLst>
            </p:cNvPr>
            <p:cNvSpPr txBox="1"/>
            <p:nvPr/>
          </p:nvSpPr>
          <p:spPr>
            <a:xfrm>
              <a:off x="4250505" y="177838"/>
              <a:ext cx="524503" cy="461665"/>
            </a:xfrm>
            <a:prstGeom prst="rect">
              <a:avLst/>
            </a:prstGeom>
            <a:noFill/>
          </p:spPr>
          <p:txBody>
            <a:bodyPr wrap="none" rtlCol="0">
              <a:spAutoFit/>
            </a:bodyPr>
            <a:lstStyle/>
            <a:p>
              <a:r>
                <a:rPr lang="en-GB" sz="2400" b="1">
                  <a:solidFill>
                    <a:srgbClr val="00B050"/>
                  </a:solidFill>
                </a:rPr>
                <a:t>10</a:t>
              </a:r>
            </a:p>
          </p:txBody>
        </p:sp>
        <p:sp>
          <p:nvSpPr>
            <p:cNvPr id="18" name="TextBox 17">
              <a:extLst>
                <a:ext uri="{FF2B5EF4-FFF2-40B4-BE49-F238E27FC236}">
                  <a16:creationId xmlns:a16="http://schemas.microsoft.com/office/drawing/2014/main" id="{ECE6A7F8-A123-48CE-988D-56A3CFAF6BFD}"/>
                </a:ext>
              </a:extLst>
            </p:cNvPr>
            <p:cNvSpPr txBox="1"/>
            <p:nvPr/>
          </p:nvSpPr>
          <p:spPr>
            <a:xfrm>
              <a:off x="3275856" y="177964"/>
              <a:ext cx="524503" cy="461665"/>
            </a:xfrm>
            <a:prstGeom prst="rect">
              <a:avLst/>
            </a:prstGeom>
            <a:noFill/>
          </p:spPr>
          <p:txBody>
            <a:bodyPr wrap="none" rtlCol="0">
              <a:spAutoFit/>
            </a:bodyPr>
            <a:lstStyle/>
            <a:p>
              <a:r>
                <a:rPr lang="en-GB" sz="2400" b="1">
                  <a:solidFill>
                    <a:srgbClr val="0000FF"/>
                  </a:solidFill>
                </a:rPr>
                <a:t>12</a:t>
              </a:r>
            </a:p>
          </p:txBody>
        </p:sp>
        <p:sp>
          <p:nvSpPr>
            <p:cNvPr id="19" name="TextBox 18">
              <a:extLst>
                <a:ext uri="{FF2B5EF4-FFF2-40B4-BE49-F238E27FC236}">
                  <a16:creationId xmlns:a16="http://schemas.microsoft.com/office/drawing/2014/main" id="{7A78EBB1-48EE-4708-AE3D-521EEECE3C95}"/>
                </a:ext>
              </a:extLst>
            </p:cNvPr>
            <p:cNvSpPr txBox="1"/>
            <p:nvPr/>
          </p:nvSpPr>
          <p:spPr>
            <a:xfrm>
              <a:off x="2876258" y="179367"/>
              <a:ext cx="524503" cy="461665"/>
            </a:xfrm>
            <a:prstGeom prst="rect">
              <a:avLst/>
            </a:prstGeom>
            <a:noFill/>
          </p:spPr>
          <p:txBody>
            <a:bodyPr wrap="none" rtlCol="0">
              <a:spAutoFit/>
            </a:bodyPr>
            <a:lstStyle/>
            <a:p>
              <a:r>
                <a:rPr lang="en-GB" sz="2400" b="1">
                  <a:solidFill>
                    <a:srgbClr val="7030A0"/>
                  </a:solidFill>
                </a:rPr>
                <a:t>13</a:t>
              </a:r>
            </a:p>
          </p:txBody>
        </p:sp>
      </p:grpSp>
      <p:sp>
        <p:nvSpPr>
          <p:cNvPr id="31" name="TextBox 30">
            <a:extLst>
              <a:ext uri="{FF2B5EF4-FFF2-40B4-BE49-F238E27FC236}">
                <a16:creationId xmlns:a16="http://schemas.microsoft.com/office/drawing/2014/main" id="{A1AA4D74-BA1E-4C03-A216-6DB1D7706106}"/>
              </a:ext>
            </a:extLst>
          </p:cNvPr>
          <p:cNvSpPr txBox="1"/>
          <p:nvPr/>
        </p:nvSpPr>
        <p:spPr>
          <a:xfrm>
            <a:off x="934868" y="4467459"/>
            <a:ext cx="10364450" cy="2128468"/>
          </a:xfrm>
          <a:prstGeom prst="rect">
            <a:avLst/>
          </a:prstGeom>
          <a:noFill/>
        </p:spPr>
        <p:txBody>
          <a:bodyPr wrap="square" rtlCol="0">
            <a:spAutoFit/>
          </a:bodyPr>
          <a:lstStyle/>
          <a:p>
            <a:pPr marL="342900" indent="-342900">
              <a:lnSpc>
                <a:spcPct val="130000"/>
              </a:lnSpc>
              <a:buAutoNum type="arabicPeriod"/>
            </a:pPr>
            <a:r>
              <a:rPr lang="en-GB" sz="2600">
                <a:cs typeface="Calibri" panose="020F0502020204030204" pitchFamily="34" charset="0"/>
              </a:rPr>
              <a:t>Has to do with hydrogen atom</a:t>
            </a:r>
          </a:p>
          <a:p>
            <a:pPr marL="342900" indent="-342900">
              <a:lnSpc>
                <a:spcPct val="130000"/>
              </a:lnSpc>
              <a:buAutoNum type="arabicPeriod"/>
            </a:pPr>
            <a:r>
              <a:rPr lang="en-GB" sz="2600">
                <a:cs typeface="Calibri" panose="020F0502020204030204" pitchFamily="34" charset="0"/>
              </a:rPr>
              <a:t>Has to do with hydrogen electrons (nucleus is too deep)</a:t>
            </a:r>
          </a:p>
          <a:p>
            <a:pPr marL="342900" indent="-342900">
              <a:lnSpc>
                <a:spcPct val="130000"/>
              </a:lnSpc>
              <a:buAutoNum type="arabicPeriod"/>
            </a:pPr>
            <a:r>
              <a:rPr lang="en-GB" sz="2600">
                <a:cs typeface="Calibri" panose="020F0502020204030204" pitchFamily="34" charset="0"/>
              </a:rPr>
              <a:t>Limited in energy absorbed =&gt; Limited in energy allowed – energy levels</a:t>
            </a:r>
          </a:p>
          <a:p>
            <a:pPr>
              <a:lnSpc>
                <a:spcPct val="130000"/>
              </a:lnSpc>
            </a:pPr>
            <a:r>
              <a:rPr lang="en-GB" sz="2600">
                <a:cs typeface="Calibri" panose="020F0502020204030204" pitchFamily="34" charset="0"/>
              </a:rPr>
              <a:t>4. Mechanism opposite but otherwise identical for emission</a:t>
            </a:r>
          </a:p>
        </p:txBody>
      </p:sp>
      <p:sp>
        <p:nvSpPr>
          <p:cNvPr id="4" name="TextBox 3">
            <a:extLst>
              <a:ext uri="{FF2B5EF4-FFF2-40B4-BE49-F238E27FC236}">
                <a16:creationId xmlns:a16="http://schemas.microsoft.com/office/drawing/2014/main" id="{3F65AFDD-A3DC-4C09-AC78-A3DE92190222}"/>
              </a:ext>
            </a:extLst>
          </p:cNvPr>
          <p:cNvSpPr txBox="1"/>
          <p:nvPr/>
        </p:nvSpPr>
        <p:spPr>
          <a:xfrm>
            <a:off x="4652467" y="3938062"/>
            <a:ext cx="7331494" cy="400110"/>
          </a:xfrm>
          <a:prstGeom prst="rect">
            <a:avLst/>
          </a:prstGeom>
          <a:noFill/>
        </p:spPr>
        <p:txBody>
          <a:bodyPr wrap="none" rtlCol="0">
            <a:spAutoFit/>
          </a:bodyPr>
          <a:lstStyle/>
          <a:p>
            <a:r>
              <a:rPr lang="en-GB" sz="2000" i="1" dirty="0"/>
              <a:t>4, 10, 12, 13 are ‘fake’ photon energy values used here for simplicity</a:t>
            </a:r>
          </a:p>
        </p:txBody>
      </p:sp>
      <p:sp>
        <p:nvSpPr>
          <p:cNvPr id="24" name="Title 13">
            <a:extLst>
              <a:ext uri="{FF2B5EF4-FFF2-40B4-BE49-F238E27FC236}">
                <a16:creationId xmlns:a16="http://schemas.microsoft.com/office/drawing/2014/main" id="{1F35D2DE-1C1F-45CA-8462-93E365C0EE31}"/>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Absorption and emission</a:t>
            </a:r>
          </a:p>
        </p:txBody>
      </p:sp>
      <p:pic>
        <p:nvPicPr>
          <p:cNvPr id="25" name="Picture 24">
            <a:extLst>
              <a:ext uri="{FF2B5EF4-FFF2-40B4-BE49-F238E27FC236}">
                <a16:creationId xmlns:a16="http://schemas.microsoft.com/office/drawing/2014/main" id="{266DF705-F82C-42C0-BE56-6A3690711F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588" r="1098" b="1106"/>
          <a:stretch/>
        </p:blipFill>
        <p:spPr bwMode="auto">
          <a:xfrm>
            <a:off x="4412673" y="1143458"/>
            <a:ext cx="6018155" cy="82506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a:extLst>
              <a:ext uri="{FF2B5EF4-FFF2-40B4-BE49-F238E27FC236}">
                <a16:creationId xmlns:a16="http://schemas.microsoft.com/office/drawing/2014/main" id="{E9969202-24A5-48DF-81F4-1BBF62D062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170" r="1681" b="35464"/>
          <a:stretch/>
        </p:blipFill>
        <p:spPr bwMode="auto">
          <a:xfrm>
            <a:off x="4412673" y="2635679"/>
            <a:ext cx="6018155" cy="84650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ABF7B3E9-44E0-4D60-977F-9B49CC1D66D3}"/>
              </a:ext>
            </a:extLst>
          </p:cNvPr>
          <p:cNvSpPr txBox="1"/>
          <p:nvPr/>
        </p:nvSpPr>
        <p:spPr>
          <a:xfrm>
            <a:off x="434424" y="1399417"/>
            <a:ext cx="4278530" cy="492443"/>
          </a:xfrm>
          <a:prstGeom prst="rect">
            <a:avLst/>
          </a:prstGeom>
          <a:noFill/>
        </p:spPr>
        <p:txBody>
          <a:bodyPr wrap="square" rtlCol="0">
            <a:spAutoFit/>
          </a:bodyPr>
          <a:lstStyle/>
          <a:p>
            <a:r>
              <a:rPr lang="en-GB" sz="2600" b="1">
                <a:solidFill>
                  <a:srgbClr val="00B050"/>
                </a:solidFill>
              </a:rPr>
              <a:t>ABSORPTION SPECTRUM</a:t>
            </a:r>
          </a:p>
        </p:txBody>
      </p:sp>
      <p:sp>
        <p:nvSpPr>
          <p:cNvPr id="28" name="TextBox 27">
            <a:extLst>
              <a:ext uri="{FF2B5EF4-FFF2-40B4-BE49-F238E27FC236}">
                <a16:creationId xmlns:a16="http://schemas.microsoft.com/office/drawing/2014/main" id="{FF79B02A-F00F-4514-871D-18721E40C20B}"/>
              </a:ext>
            </a:extLst>
          </p:cNvPr>
          <p:cNvSpPr txBox="1"/>
          <p:nvPr/>
        </p:nvSpPr>
        <p:spPr>
          <a:xfrm>
            <a:off x="897056" y="2806004"/>
            <a:ext cx="3659118" cy="492443"/>
          </a:xfrm>
          <a:prstGeom prst="rect">
            <a:avLst/>
          </a:prstGeom>
          <a:noFill/>
        </p:spPr>
        <p:txBody>
          <a:bodyPr wrap="square" rtlCol="0">
            <a:spAutoFit/>
          </a:bodyPr>
          <a:lstStyle/>
          <a:p>
            <a:r>
              <a:rPr lang="en-GB" sz="2600" b="1">
                <a:solidFill>
                  <a:schemeClr val="accent5">
                    <a:lumMod val="50000"/>
                  </a:schemeClr>
                </a:solidFill>
              </a:rPr>
              <a:t>EMISSION SPECTRUM</a:t>
            </a:r>
          </a:p>
        </p:txBody>
      </p:sp>
    </p:spTree>
    <p:extLst>
      <p:ext uri="{BB962C8B-B14F-4D97-AF65-F5344CB8AC3E}">
        <p14:creationId xmlns:p14="http://schemas.microsoft.com/office/powerpoint/2010/main" val="2615699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EAEE84-0D3C-4346-8CF7-6F45B1954ABC}"/>
              </a:ext>
            </a:extLst>
          </p:cNvPr>
          <p:cNvSpPr txBox="1"/>
          <p:nvPr/>
        </p:nvSpPr>
        <p:spPr>
          <a:xfrm>
            <a:off x="1128237" y="5795070"/>
            <a:ext cx="4175675" cy="892552"/>
          </a:xfrm>
          <a:prstGeom prst="rect">
            <a:avLst/>
          </a:prstGeom>
          <a:noFill/>
          <a:ln w="19050">
            <a:solidFill>
              <a:srgbClr val="FF0000"/>
            </a:solidFill>
          </a:ln>
        </p:spPr>
        <p:txBody>
          <a:bodyPr wrap="square" rtlCol="0">
            <a:spAutoFit/>
          </a:bodyPr>
          <a:lstStyle/>
          <a:p>
            <a:r>
              <a:rPr lang="en-GB" sz="2600">
                <a:solidFill>
                  <a:srgbClr val="FF0000"/>
                </a:solidFill>
                <a:latin typeface="Calibri" panose="020F0502020204030204" pitchFamily="34" charset="0"/>
                <a:cs typeface="Calibri" panose="020F0502020204030204" pitchFamily="34" charset="0"/>
              </a:rPr>
              <a:t>in H atom electrons have only certain allowed energies</a:t>
            </a:r>
          </a:p>
        </p:txBody>
      </p:sp>
      <p:pic>
        <p:nvPicPr>
          <p:cNvPr id="32" name="Picture 31">
            <a:extLst>
              <a:ext uri="{FF2B5EF4-FFF2-40B4-BE49-F238E27FC236}">
                <a16:creationId xmlns:a16="http://schemas.microsoft.com/office/drawing/2014/main" id="{88D82F75-C338-4CAC-8864-E28236A216EE}"/>
              </a:ext>
            </a:extLst>
          </p:cNvPr>
          <p:cNvPicPr>
            <a:picLocks noChangeAspect="1"/>
          </p:cNvPicPr>
          <p:nvPr/>
        </p:nvPicPr>
        <p:blipFill rotWithShape="1">
          <a:blip r:embed="rId3"/>
          <a:srcRect l="15148" t="13326"/>
          <a:stretch/>
        </p:blipFill>
        <p:spPr>
          <a:xfrm>
            <a:off x="93268" y="283674"/>
            <a:ext cx="5654577" cy="5553165"/>
          </a:xfrm>
          <a:prstGeom prst="rect">
            <a:avLst/>
          </a:prstGeom>
        </p:spPr>
      </p:pic>
      <p:sp>
        <p:nvSpPr>
          <p:cNvPr id="80" name="Title 13">
            <a:extLst>
              <a:ext uri="{FF2B5EF4-FFF2-40B4-BE49-F238E27FC236}">
                <a16:creationId xmlns:a16="http://schemas.microsoft.com/office/drawing/2014/main" id="{FDC1C429-4128-43F4-96B8-B564DA788019}"/>
              </a:ext>
            </a:extLst>
          </p:cNvPr>
          <p:cNvSpPr txBox="1">
            <a:spLocks/>
          </p:cNvSpPr>
          <p:nvPr/>
        </p:nvSpPr>
        <p:spPr>
          <a:xfrm>
            <a:off x="2726071" y="40260"/>
            <a:ext cx="4843254"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Energy levels</a:t>
            </a:r>
          </a:p>
        </p:txBody>
      </p:sp>
      <p:grpSp>
        <p:nvGrpSpPr>
          <p:cNvPr id="82" name="Group 81">
            <a:extLst>
              <a:ext uri="{FF2B5EF4-FFF2-40B4-BE49-F238E27FC236}">
                <a16:creationId xmlns:a16="http://schemas.microsoft.com/office/drawing/2014/main" id="{205B1F42-82CF-4BA7-B4FA-DA73D106C290}"/>
              </a:ext>
            </a:extLst>
          </p:cNvPr>
          <p:cNvGrpSpPr/>
          <p:nvPr/>
        </p:nvGrpSpPr>
        <p:grpSpPr>
          <a:xfrm>
            <a:off x="6394444" y="116632"/>
            <a:ext cx="5654577" cy="6366888"/>
            <a:chOff x="4649287" y="-598315"/>
            <a:chExt cx="4539471" cy="5337207"/>
          </a:xfrm>
        </p:grpSpPr>
        <p:grpSp>
          <p:nvGrpSpPr>
            <p:cNvPr id="83" name="Group 82">
              <a:extLst>
                <a:ext uri="{FF2B5EF4-FFF2-40B4-BE49-F238E27FC236}">
                  <a16:creationId xmlns:a16="http://schemas.microsoft.com/office/drawing/2014/main" id="{1FEFED7F-9D96-46EF-9701-644E77A3E889}"/>
                </a:ext>
              </a:extLst>
            </p:cNvPr>
            <p:cNvGrpSpPr/>
            <p:nvPr/>
          </p:nvGrpSpPr>
          <p:grpSpPr>
            <a:xfrm>
              <a:off x="4649287" y="496704"/>
              <a:ext cx="4063030" cy="4242188"/>
              <a:chOff x="4649287" y="496704"/>
              <a:chExt cx="4063030" cy="4242188"/>
            </a:xfrm>
          </p:grpSpPr>
          <p:grpSp>
            <p:nvGrpSpPr>
              <p:cNvPr id="99" name="Group 98">
                <a:extLst>
                  <a:ext uri="{FF2B5EF4-FFF2-40B4-BE49-F238E27FC236}">
                    <a16:creationId xmlns:a16="http://schemas.microsoft.com/office/drawing/2014/main" id="{B7D5AC8B-2926-4C58-91B3-38797A1A828A}"/>
                  </a:ext>
                </a:extLst>
              </p:cNvPr>
              <p:cNvGrpSpPr>
                <a:grpSpLocks noChangeAspect="1"/>
              </p:cNvGrpSpPr>
              <p:nvPr/>
            </p:nvGrpSpPr>
            <p:grpSpPr>
              <a:xfrm>
                <a:off x="4988280" y="564820"/>
                <a:ext cx="3498498" cy="3424104"/>
                <a:chOff x="5473432" y="2200929"/>
                <a:chExt cx="2515741" cy="2462245"/>
              </a:xfrm>
            </p:grpSpPr>
            <p:sp>
              <p:nvSpPr>
                <p:cNvPr id="114" name="Oval 113">
                  <a:extLst>
                    <a:ext uri="{FF2B5EF4-FFF2-40B4-BE49-F238E27FC236}">
                      <a16:creationId xmlns:a16="http://schemas.microsoft.com/office/drawing/2014/main" id="{827BDCAC-9654-4778-8F08-E6CAE88C858A}"/>
                    </a:ext>
                  </a:extLst>
                </p:cNvPr>
                <p:cNvSpPr/>
                <p:nvPr/>
              </p:nvSpPr>
              <p:spPr>
                <a:xfrm>
                  <a:off x="6002849" y="2730433"/>
                  <a:ext cx="1449469" cy="1418647"/>
                </a:xfrm>
                <a:prstGeom prst="ellipse">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5" name="Oval 114">
                  <a:extLst>
                    <a:ext uri="{FF2B5EF4-FFF2-40B4-BE49-F238E27FC236}">
                      <a16:creationId xmlns:a16="http://schemas.microsoft.com/office/drawing/2014/main" id="{A3C64C1D-44E9-49B3-B1C3-4379341179FD}"/>
                    </a:ext>
                  </a:extLst>
                </p:cNvPr>
                <p:cNvSpPr>
                  <a:spLocks noChangeAspect="1"/>
                </p:cNvSpPr>
                <p:nvPr/>
              </p:nvSpPr>
              <p:spPr>
                <a:xfrm>
                  <a:off x="6238924" y="2939892"/>
                  <a:ext cx="977318" cy="97821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6" name="Oval 115">
                  <a:extLst>
                    <a:ext uri="{FF2B5EF4-FFF2-40B4-BE49-F238E27FC236}">
                      <a16:creationId xmlns:a16="http://schemas.microsoft.com/office/drawing/2014/main" id="{48552577-7638-44AD-A260-256087780CB1}"/>
                    </a:ext>
                  </a:extLst>
                </p:cNvPr>
                <p:cNvSpPr>
                  <a:spLocks noChangeAspect="1"/>
                </p:cNvSpPr>
                <p:nvPr/>
              </p:nvSpPr>
              <p:spPr>
                <a:xfrm>
                  <a:off x="6451520" y="3159581"/>
                  <a:ext cx="556940" cy="557451"/>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7" name="Oval 116">
                  <a:extLst>
                    <a:ext uri="{FF2B5EF4-FFF2-40B4-BE49-F238E27FC236}">
                      <a16:creationId xmlns:a16="http://schemas.microsoft.com/office/drawing/2014/main" id="{D8E68BDB-B4D4-4F3B-B8C0-D884F88FB667}"/>
                    </a:ext>
                  </a:extLst>
                </p:cNvPr>
                <p:cNvSpPr>
                  <a:spLocks noChangeAspect="1"/>
                </p:cNvSpPr>
                <p:nvPr/>
              </p:nvSpPr>
              <p:spPr>
                <a:xfrm>
                  <a:off x="5771140" y="2486484"/>
                  <a:ext cx="1932679" cy="1891582"/>
                </a:xfrm>
                <a:prstGeom prst="ellipse">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8" name="Oval 117">
                  <a:extLst>
                    <a:ext uri="{FF2B5EF4-FFF2-40B4-BE49-F238E27FC236}">
                      <a16:creationId xmlns:a16="http://schemas.microsoft.com/office/drawing/2014/main" id="{E1C9E909-BC44-4C0F-949A-58AFC70C9389}"/>
                    </a:ext>
                  </a:extLst>
                </p:cNvPr>
                <p:cNvSpPr>
                  <a:spLocks noChangeAspect="1"/>
                </p:cNvSpPr>
                <p:nvPr/>
              </p:nvSpPr>
              <p:spPr>
                <a:xfrm>
                  <a:off x="5473432" y="2200929"/>
                  <a:ext cx="2515741" cy="2462245"/>
                </a:xfrm>
                <a:prstGeom prst="ellipse">
                  <a:avLst/>
                </a:prstGeom>
                <a:no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sp>
            <p:nvSpPr>
              <p:cNvPr id="100" name="TextBox 99">
                <a:extLst>
                  <a:ext uri="{FF2B5EF4-FFF2-40B4-BE49-F238E27FC236}">
                    <a16:creationId xmlns:a16="http://schemas.microsoft.com/office/drawing/2014/main" id="{ED988487-281F-4073-B759-5705254BACC2}"/>
                  </a:ext>
                </a:extLst>
              </p:cNvPr>
              <p:cNvSpPr txBox="1"/>
              <p:nvPr/>
            </p:nvSpPr>
            <p:spPr>
              <a:xfrm>
                <a:off x="6560452" y="2024486"/>
                <a:ext cx="295590" cy="599499"/>
              </a:xfrm>
              <a:prstGeom prst="rect">
                <a:avLst/>
              </a:prstGeom>
              <a:noFill/>
            </p:spPr>
            <p:txBody>
              <a:bodyPr wrap="square">
                <a:spAutoFit/>
              </a:bodyPr>
              <a:lstStyle/>
              <a:p>
                <a:r>
                  <a:rPr lang="en-GB" sz="3600" dirty="0">
                    <a:cs typeface="Calibri" panose="020F0502020204030204" pitchFamily="34" charset="0"/>
                  </a:rPr>
                  <a:t>•</a:t>
                </a:r>
              </a:p>
            </p:txBody>
          </p:sp>
          <p:sp>
            <p:nvSpPr>
              <p:cNvPr id="101" name="TextBox 100">
                <a:extLst>
                  <a:ext uri="{FF2B5EF4-FFF2-40B4-BE49-F238E27FC236}">
                    <a16:creationId xmlns:a16="http://schemas.microsoft.com/office/drawing/2014/main" id="{DCCECB51-C77A-4B7B-BCE1-1337F3CA33EE}"/>
                  </a:ext>
                </a:extLst>
              </p:cNvPr>
              <p:cNvSpPr txBox="1"/>
              <p:nvPr/>
            </p:nvSpPr>
            <p:spPr>
              <a:xfrm>
                <a:off x="4649287" y="496704"/>
                <a:ext cx="826042" cy="371119"/>
              </a:xfrm>
              <a:prstGeom prst="rect">
                <a:avLst/>
              </a:prstGeom>
              <a:noFill/>
            </p:spPr>
            <p:txBody>
              <a:bodyPr wrap="none" rtlCol="0">
                <a:spAutoFit/>
              </a:bodyPr>
              <a:lstStyle/>
              <a:p>
                <a:r>
                  <a:rPr lang="en-GB" sz="2000">
                    <a:cs typeface="Calibri" panose="020F0502020204030204" pitchFamily="34" charset="0"/>
                  </a:rPr>
                  <a:t>nucleus</a:t>
                </a:r>
              </a:p>
            </p:txBody>
          </p:sp>
          <p:sp>
            <p:nvSpPr>
              <p:cNvPr id="102" name="TextBox 101">
                <a:extLst>
                  <a:ext uri="{FF2B5EF4-FFF2-40B4-BE49-F238E27FC236}">
                    <a16:creationId xmlns:a16="http://schemas.microsoft.com/office/drawing/2014/main" id="{3BC81B65-55D8-4BA8-A8E6-D1C258381154}"/>
                  </a:ext>
                </a:extLst>
              </p:cNvPr>
              <p:cNvSpPr txBox="1"/>
              <p:nvPr/>
            </p:nvSpPr>
            <p:spPr>
              <a:xfrm>
                <a:off x="4934160" y="3800304"/>
                <a:ext cx="916681" cy="513856"/>
              </a:xfrm>
              <a:prstGeom prst="rect">
                <a:avLst/>
              </a:prstGeom>
              <a:noFill/>
            </p:spPr>
            <p:txBody>
              <a:bodyPr wrap="none" rtlCol="0">
                <a:spAutoFit/>
              </a:bodyPr>
              <a:lstStyle/>
              <a:p>
                <a:r>
                  <a:rPr lang="en-GB">
                    <a:cs typeface="Calibri" panose="020F0502020204030204" pitchFamily="34" charset="0"/>
                  </a:rPr>
                  <a:t>n = 1</a:t>
                </a:r>
              </a:p>
              <a:p>
                <a:r>
                  <a:rPr lang="en-GB" sz="1200" b="1">
                    <a:cs typeface="Calibri" panose="020F0502020204030204" pitchFamily="34" charset="0"/>
                  </a:rPr>
                  <a:t>ground state</a:t>
                </a:r>
              </a:p>
            </p:txBody>
          </p:sp>
          <p:sp>
            <p:nvSpPr>
              <p:cNvPr id="103" name="TextBox 102">
                <a:extLst>
                  <a:ext uri="{FF2B5EF4-FFF2-40B4-BE49-F238E27FC236}">
                    <a16:creationId xmlns:a16="http://schemas.microsoft.com/office/drawing/2014/main" id="{BD63C7C2-A8AD-4A82-A4CB-E732D06EEE55}"/>
                  </a:ext>
                </a:extLst>
              </p:cNvPr>
              <p:cNvSpPr txBox="1"/>
              <p:nvPr/>
            </p:nvSpPr>
            <p:spPr>
              <a:xfrm>
                <a:off x="5667259" y="4225036"/>
                <a:ext cx="1088019" cy="513856"/>
              </a:xfrm>
              <a:prstGeom prst="rect">
                <a:avLst/>
              </a:prstGeom>
              <a:noFill/>
            </p:spPr>
            <p:txBody>
              <a:bodyPr wrap="none" rtlCol="0">
                <a:spAutoFit/>
              </a:bodyPr>
              <a:lstStyle/>
              <a:p>
                <a:r>
                  <a:rPr lang="en-GB">
                    <a:solidFill>
                      <a:srgbClr val="FF0000"/>
                    </a:solidFill>
                    <a:cs typeface="Calibri" panose="020F0502020204030204" pitchFamily="34" charset="0"/>
                  </a:rPr>
                  <a:t>n = 2</a:t>
                </a:r>
              </a:p>
              <a:p>
                <a:r>
                  <a:rPr lang="en-GB" sz="1200" b="1">
                    <a:solidFill>
                      <a:srgbClr val="FF0000"/>
                    </a:solidFill>
                    <a:cs typeface="Calibri" panose="020F0502020204030204" pitchFamily="34" charset="0"/>
                  </a:rPr>
                  <a:t>1</a:t>
                </a:r>
                <a:r>
                  <a:rPr lang="en-GB" sz="1200" b="1" baseline="30000">
                    <a:solidFill>
                      <a:srgbClr val="FF0000"/>
                    </a:solidFill>
                    <a:cs typeface="Calibri" panose="020F0502020204030204" pitchFamily="34" charset="0"/>
                  </a:rPr>
                  <a:t>st</a:t>
                </a:r>
                <a:r>
                  <a:rPr lang="en-GB" sz="1200" b="1">
                    <a:solidFill>
                      <a:srgbClr val="FF0000"/>
                    </a:solidFill>
                    <a:cs typeface="Calibri" panose="020F0502020204030204" pitchFamily="34" charset="0"/>
                  </a:rPr>
                  <a:t> excited state</a:t>
                </a:r>
              </a:p>
            </p:txBody>
          </p:sp>
          <p:sp>
            <p:nvSpPr>
              <p:cNvPr id="104" name="TextBox 103">
                <a:extLst>
                  <a:ext uri="{FF2B5EF4-FFF2-40B4-BE49-F238E27FC236}">
                    <a16:creationId xmlns:a16="http://schemas.microsoft.com/office/drawing/2014/main" id="{E3C02920-C747-442B-AEE9-F09C38CE62B4}"/>
                  </a:ext>
                </a:extLst>
              </p:cNvPr>
              <p:cNvSpPr txBox="1"/>
              <p:nvPr/>
            </p:nvSpPr>
            <p:spPr>
              <a:xfrm>
                <a:off x="6555936" y="4306796"/>
                <a:ext cx="644527" cy="342571"/>
              </a:xfrm>
              <a:prstGeom prst="rect">
                <a:avLst/>
              </a:prstGeom>
              <a:noFill/>
            </p:spPr>
            <p:txBody>
              <a:bodyPr wrap="none" rtlCol="0">
                <a:spAutoFit/>
              </a:bodyPr>
              <a:lstStyle/>
              <a:p>
                <a:r>
                  <a:rPr lang="en-GB">
                    <a:solidFill>
                      <a:srgbClr val="00B0F0"/>
                    </a:solidFill>
                    <a:cs typeface="Calibri" panose="020F0502020204030204" pitchFamily="34" charset="0"/>
                  </a:rPr>
                  <a:t>n = 3</a:t>
                </a:r>
              </a:p>
            </p:txBody>
          </p:sp>
          <p:sp>
            <p:nvSpPr>
              <p:cNvPr id="105" name="TextBox 104">
                <a:extLst>
                  <a:ext uri="{FF2B5EF4-FFF2-40B4-BE49-F238E27FC236}">
                    <a16:creationId xmlns:a16="http://schemas.microsoft.com/office/drawing/2014/main" id="{38A0140A-FC29-4F02-A861-85FCDD5A4060}"/>
                  </a:ext>
                </a:extLst>
              </p:cNvPr>
              <p:cNvSpPr txBox="1"/>
              <p:nvPr/>
            </p:nvSpPr>
            <p:spPr>
              <a:xfrm>
                <a:off x="7411907" y="4092137"/>
                <a:ext cx="644527" cy="342571"/>
              </a:xfrm>
              <a:prstGeom prst="rect">
                <a:avLst/>
              </a:prstGeom>
              <a:noFill/>
            </p:spPr>
            <p:txBody>
              <a:bodyPr wrap="none" rtlCol="0">
                <a:spAutoFit/>
              </a:bodyPr>
              <a:lstStyle/>
              <a:p>
                <a:r>
                  <a:rPr lang="en-GB">
                    <a:solidFill>
                      <a:srgbClr val="0070C0"/>
                    </a:solidFill>
                    <a:cs typeface="Calibri" panose="020F0502020204030204" pitchFamily="34" charset="0"/>
                  </a:rPr>
                  <a:t>n = 4</a:t>
                </a:r>
              </a:p>
            </p:txBody>
          </p:sp>
          <p:sp>
            <p:nvSpPr>
              <p:cNvPr id="106" name="TextBox 105">
                <a:extLst>
                  <a:ext uri="{FF2B5EF4-FFF2-40B4-BE49-F238E27FC236}">
                    <a16:creationId xmlns:a16="http://schemas.microsoft.com/office/drawing/2014/main" id="{23197AC4-67B0-4E0E-9DB3-57D49053E594}"/>
                  </a:ext>
                </a:extLst>
              </p:cNvPr>
              <p:cNvSpPr txBox="1"/>
              <p:nvPr/>
            </p:nvSpPr>
            <p:spPr>
              <a:xfrm>
                <a:off x="8067790" y="3613968"/>
                <a:ext cx="644527" cy="342571"/>
              </a:xfrm>
              <a:prstGeom prst="rect">
                <a:avLst/>
              </a:prstGeom>
              <a:noFill/>
            </p:spPr>
            <p:txBody>
              <a:bodyPr wrap="none" rtlCol="0">
                <a:spAutoFit/>
              </a:bodyPr>
              <a:lstStyle/>
              <a:p>
                <a:r>
                  <a:rPr lang="en-GB">
                    <a:solidFill>
                      <a:srgbClr val="7030A0"/>
                    </a:solidFill>
                    <a:cs typeface="Calibri" panose="020F0502020204030204" pitchFamily="34" charset="0"/>
                  </a:rPr>
                  <a:t>n = 5</a:t>
                </a:r>
              </a:p>
            </p:txBody>
          </p:sp>
          <p:cxnSp>
            <p:nvCxnSpPr>
              <p:cNvPr id="107" name="Straight Arrow Connector 106">
                <a:extLst>
                  <a:ext uri="{FF2B5EF4-FFF2-40B4-BE49-F238E27FC236}">
                    <a16:creationId xmlns:a16="http://schemas.microsoft.com/office/drawing/2014/main" id="{9F095856-7871-4EE4-AEC4-E6A7FC7BE89D}"/>
                  </a:ext>
                </a:extLst>
              </p:cNvPr>
              <p:cNvCxnSpPr>
                <a:cxnSpLocks/>
                <a:stCxn id="102" idx="0"/>
                <a:endCxn id="116" idx="3"/>
              </p:cNvCxnSpPr>
              <p:nvPr/>
            </p:nvCxnSpPr>
            <p:spPr>
              <a:xfrm flipV="1">
                <a:off x="5392501" y="2559651"/>
                <a:ext cx="1069374" cy="124065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0FDDB4AD-DAA3-4CDD-98E6-DD0253C1C087}"/>
                  </a:ext>
                </a:extLst>
              </p:cNvPr>
              <p:cNvCxnSpPr>
                <a:cxnSpLocks/>
                <a:stCxn id="103" idx="0"/>
              </p:cNvCxnSpPr>
              <p:nvPr/>
            </p:nvCxnSpPr>
            <p:spPr>
              <a:xfrm flipV="1">
                <a:off x="6211269" y="2903284"/>
                <a:ext cx="286781" cy="132175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00999A13-879F-482C-B4A0-EA2D5AC819D1}"/>
                  </a:ext>
                </a:extLst>
              </p:cNvPr>
              <p:cNvCxnSpPr>
                <a:cxnSpLocks/>
                <a:stCxn id="104" idx="0"/>
              </p:cNvCxnSpPr>
              <p:nvPr/>
            </p:nvCxnSpPr>
            <p:spPr>
              <a:xfrm flipH="1" flipV="1">
                <a:off x="6858210" y="3319790"/>
                <a:ext cx="19991" cy="987006"/>
              </a:xfrm>
              <a:prstGeom prst="straightConnector1">
                <a:avLst/>
              </a:prstGeom>
              <a:ln w="127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9F889E48-3FFA-46E3-A0B3-BD4D3A14B28C}"/>
                  </a:ext>
                </a:extLst>
              </p:cNvPr>
              <p:cNvCxnSpPr>
                <a:cxnSpLocks/>
                <a:stCxn id="105" idx="0"/>
              </p:cNvCxnSpPr>
              <p:nvPr/>
            </p:nvCxnSpPr>
            <p:spPr>
              <a:xfrm flipH="1" flipV="1">
                <a:off x="7420999" y="3404293"/>
                <a:ext cx="313172" cy="687844"/>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2A3FA828-A2E6-469F-A8C0-BB8E515E62D7}"/>
                  </a:ext>
                </a:extLst>
              </p:cNvPr>
              <p:cNvCxnSpPr>
                <a:cxnSpLocks/>
              </p:cNvCxnSpPr>
              <p:nvPr/>
            </p:nvCxnSpPr>
            <p:spPr>
              <a:xfrm flipH="1" flipV="1">
                <a:off x="8144294" y="3319790"/>
                <a:ext cx="271669" cy="238047"/>
              </a:xfrm>
              <a:prstGeom prst="straightConnector1">
                <a:avLst/>
              </a:prstGeom>
              <a:ln w="127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12" name="TextBox 111">
                <a:extLst>
                  <a:ext uri="{FF2B5EF4-FFF2-40B4-BE49-F238E27FC236}">
                    <a16:creationId xmlns:a16="http://schemas.microsoft.com/office/drawing/2014/main" id="{0C77F9E4-B881-42E3-8A00-83B3AC8C902D}"/>
                  </a:ext>
                </a:extLst>
              </p:cNvPr>
              <p:cNvSpPr txBox="1"/>
              <p:nvPr/>
            </p:nvSpPr>
            <p:spPr>
              <a:xfrm>
                <a:off x="6735703" y="1664826"/>
                <a:ext cx="326132" cy="342571"/>
              </a:xfrm>
              <a:prstGeom prst="rect">
                <a:avLst/>
              </a:prstGeom>
              <a:noFill/>
            </p:spPr>
            <p:txBody>
              <a:bodyPr wrap="none" rtlCol="0">
                <a:spAutoFit/>
              </a:bodyPr>
              <a:lstStyle/>
              <a:p>
                <a:r>
                  <a:rPr lang="en-GB">
                    <a:cs typeface="Calibri" panose="020F0502020204030204" pitchFamily="34" charset="0"/>
                  </a:rPr>
                  <a:t>e</a:t>
                </a:r>
                <a:r>
                  <a:rPr lang="en-GB" baseline="30000">
                    <a:cs typeface="Calibri" panose="020F0502020204030204" pitchFamily="34" charset="0"/>
                  </a:rPr>
                  <a:t>-</a:t>
                </a:r>
              </a:p>
            </p:txBody>
          </p:sp>
          <p:cxnSp>
            <p:nvCxnSpPr>
              <p:cNvPr id="113" name="Straight Arrow Connector 112">
                <a:extLst>
                  <a:ext uri="{FF2B5EF4-FFF2-40B4-BE49-F238E27FC236}">
                    <a16:creationId xmlns:a16="http://schemas.microsoft.com/office/drawing/2014/main" id="{A797DE42-9691-4104-9703-91B3143241D5}"/>
                  </a:ext>
                </a:extLst>
              </p:cNvPr>
              <p:cNvCxnSpPr>
                <a:cxnSpLocks/>
                <a:stCxn id="101" idx="2"/>
              </p:cNvCxnSpPr>
              <p:nvPr/>
            </p:nvCxnSpPr>
            <p:spPr>
              <a:xfrm>
                <a:off x="5062308" y="867823"/>
                <a:ext cx="1601703" cy="140480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85" name="TextBox 84">
              <a:extLst>
                <a:ext uri="{FF2B5EF4-FFF2-40B4-BE49-F238E27FC236}">
                  <a16:creationId xmlns:a16="http://schemas.microsoft.com/office/drawing/2014/main" id="{7E0288B1-2054-4D05-9B44-8A3A1412C6FB}"/>
                </a:ext>
              </a:extLst>
            </p:cNvPr>
            <p:cNvSpPr txBox="1"/>
            <p:nvPr/>
          </p:nvSpPr>
          <p:spPr>
            <a:xfrm>
              <a:off x="5402286" y="-598315"/>
              <a:ext cx="2907513" cy="770785"/>
            </a:xfrm>
            <a:prstGeom prst="rect">
              <a:avLst/>
            </a:prstGeom>
            <a:noFill/>
          </p:spPr>
          <p:txBody>
            <a:bodyPr wrap="none" rtlCol="0">
              <a:spAutoFit/>
            </a:bodyPr>
            <a:lstStyle/>
            <a:p>
              <a:r>
                <a:rPr lang="en-GB" sz="2400" b="1">
                  <a:solidFill>
                    <a:srgbClr val="0000FF"/>
                  </a:solidFill>
                </a:rPr>
                <a:t>BOHR (ORBIT) MODEL </a:t>
              </a:r>
            </a:p>
            <a:p>
              <a:r>
                <a:rPr lang="en-GB" sz="2400" b="1">
                  <a:solidFill>
                    <a:srgbClr val="0000FF"/>
                  </a:solidFill>
                </a:rPr>
                <a:t>       (solar system)</a:t>
              </a:r>
            </a:p>
          </p:txBody>
        </p:sp>
        <p:cxnSp>
          <p:nvCxnSpPr>
            <p:cNvPr id="86" name="Straight Arrow Connector 85">
              <a:extLst>
                <a:ext uri="{FF2B5EF4-FFF2-40B4-BE49-F238E27FC236}">
                  <a16:creationId xmlns:a16="http://schemas.microsoft.com/office/drawing/2014/main" id="{0FAB6570-6199-47D8-87C0-B2E9A4CF9092}"/>
                </a:ext>
              </a:extLst>
            </p:cNvPr>
            <p:cNvCxnSpPr>
              <a:cxnSpLocks/>
            </p:cNvCxnSpPr>
            <p:nvPr/>
          </p:nvCxnSpPr>
          <p:spPr>
            <a:xfrm flipH="1">
              <a:off x="6986235" y="578707"/>
              <a:ext cx="957604" cy="1199916"/>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87" name="TextBox 86">
              <a:extLst>
                <a:ext uri="{FF2B5EF4-FFF2-40B4-BE49-F238E27FC236}">
                  <a16:creationId xmlns:a16="http://schemas.microsoft.com/office/drawing/2014/main" id="{B02F305D-26B9-4C0C-8C20-D4A363DC2BDA}"/>
                </a:ext>
              </a:extLst>
            </p:cNvPr>
            <p:cNvSpPr txBox="1"/>
            <p:nvPr/>
          </p:nvSpPr>
          <p:spPr>
            <a:xfrm>
              <a:off x="7962401" y="359076"/>
              <a:ext cx="1226357" cy="371119"/>
            </a:xfrm>
            <a:prstGeom prst="rect">
              <a:avLst/>
            </a:prstGeom>
            <a:noFill/>
            <a:ln w="19050">
              <a:solidFill>
                <a:srgbClr val="FFC000"/>
              </a:solidFill>
            </a:ln>
          </p:spPr>
          <p:txBody>
            <a:bodyPr wrap="square">
              <a:spAutoFit/>
            </a:bodyPr>
            <a:lstStyle/>
            <a:p>
              <a:r>
                <a:rPr lang="en-GB" sz="2000" b="1">
                  <a:cs typeface="Calibri" panose="020F0502020204030204" pitchFamily="34" charset="0"/>
                </a:rPr>
                <a:t>E = h </a:t>
              </a:r>
              <a:r>
                <a:rPr lang="en-GB" sz="2000" b="1">
                  <a:cs typeface="Calibri" panose="020F0502020204030204" pitchFamily="34" charset="0"/>
                  <a:sym typeface="Symbol" panose="05050102010706020507" pitchFamily="18" charset="2"/>
                </a:rPr>
                <a:t> </a:t>
              </a:r>
              <a:r>
                <a:rPr lang="en-GB" sz="2000" b="1">
                  <a:solidFill>
                    <a:srgbClr val="00B050"/>
                  </a:solidFill>
                  <a:cs typeface="Calibri" panose="020F0502020204030204" pitchFamily="34" charset="0"/>
                  <a:sym typeface="Symbol" panose="05050102010706020507" pitchFamily="18" charset="2"/>
                </a:rPr>
                <a:t></a:t>
              </a:r>
              <a:r>
                <a:rPr lang="en-GB" sz="2000" b="1">
                  <a:cs typeface="Calibri" panose="020F0502020204030204" pitchFamily="34" charset="0"/>
                  <a:sym typeface="Symbol" panose="05050102010706020507" pitchFamily="18" charset="2"/>
                </a:rPr>
                <a:t> </a:t>
              </a:r>
              <a:endParaRPr lang="en-GB" sz="2000" b="1"/>
            </a:p>
          </p:txBody>
        </p:sp>
        <p:sp>
          <p:nvSpPr>
            <p:cNvPr id="88" name="TextBox 87">
              <a:extLst>
                <a:ext uri="{FF2B5EF4-FFF2-40B4-BE49-F238E27FC236}">
                  <a16:creationId xmlns:a16="http://schemas.microsoft.com/office/drawing/2014/main" id="{BF23691F-5606-46EF-98D9-868C1ADE5B79}"/>
                </a:ext>
              </a:extLst>
            </p:cNvPr>
            <p:cNvSpPr txBox="1"/>
            <p:nvPr/>
          </p:nvSpPr>
          <p:spPr>
            <a:xfrm>
              <a:off x="7218271" y="1680109"/>
              <a:ext cx="326132" cy="342571"/>
            </a:xfrm>
            <a:prstGeom prst="rect">
              <a:avLst/>
            </a:prstGeom>
            <a:noFill/>
          </p:spPr>
          <p:txBody>
            <a:bodyPr wrap="none" rtlCol="0">
              <a:spAutoFit/>
            </a:bodyPr>
            <a:lstStyle/>
            <a:p>
              <a:r>
                <a:rPr lang="en-GB">
                  <a:solidFill>
                    <a:srgbClr val="FFC000"/>
                  </a:solidFill>
                  <a:cs typeface="Calibri" panose="020F0502020204030204" pitchFamily="34" charset="0"/>
                </a:rPr>
                <a:t>e</a:t>
              </a:r>
              <a:r>
                <a:rPr lang="en-GB" baseline="30000">
                  <a:solidFill>
                    <a:srgbClr val="FFC000"/>
                  </a:solidFill>
                  <a:cs typeface="Calibri" panose="020F0502020204030204" pitchFamily="34" charset="0"/>
                </a:rPr>
                <a:t>-</a:t>
              </a:r>
            </a:p>
          </p:txBody>
        </p:sp>
        <p:grpSp>
          <p:nvGrpSpPr>
            <p:cNvPr id="89" name="Group 88">
              <a:extLst>
                <a:ext uri="{FF2B5EF4-FFF2-40B4-BE49-F238E27FC236}">
                  <a16:creationId xmlns:a16="http://schemas.microsoft.com/office/drawing/2014/main" id="{8B8A1DDE-C15F-4BA5-B84B-9403E4E6A0F3}"/>
                </a:ext>
              </a:extLst>
            </p:cNvPr>
            <p:cNvGrpSpPr/>
            <p:nvPr/>
          </p:nvGrpSpPr>
          <p:grpSpPr>
            <a:xfrm>
              <a:off x="6936488" y="1876428"/>
              <a:ext cx="372585" cy="69727"/>
              <a:chOff x="1607127" y="5258274"/>
              <a:chExt cx="2790986" cy="635331"/>
            </a:xfrm>
          </p:grpSpPr>
          <p:sp>
            <p:nvSpPr>
              <p:cNvPr id="92" name="Freeform: Shape 91">
                <a:extLst>
                  <a:ext uri="{FF2B5EF4-FFF2-40B4-BE49-F238E27FC236}">
                    <a16:creationId xmlns:a16="http://schemas.microsoft.com/office/drawing/2014/main" id="{EB2585A4-AA4E-46E6-8FEF-C01E2043C957}"/>
                  </a:ext>
                </a:extLst>
              </p:cNvPr>
              <p:cNvSpPr/>
              <p:nvPr/>
            </p:nvSpPr>
            <p:spPr>
              <a:xfrm>
                <a:off x="1607127" y="5332396"/>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Freeform: Shape 92">
                <a:extLst>
                  <a:ext uri="{FF2B5EF4-FFF2-40B4-BE49-F238E27FC236}">
                    <a16:creationId xmlns:a16="http://schemas.microsoft.com/office/drawing/2014/main" id="{613001C8-E766-491D-897B-8604B4AF3F1F}"/>
                  </a:ext>
                </a:extLst>
              </p:cNvPr>
              <p:cNvSpPr/>
              <p:nvPr/>
            </p:nvSpPr>
            <p:spPr>
              <a:xfrm rot="21179289">
                <a:off x="2295214" y="5294234"/>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Freeform: Shape 94">
                <a:extLst>
                  <a:ext uri="{FF2B5EF4-FFF2-40B4-BE49-F238E27FC236}">
                    <a16:creationId xmlns:a16="http://schemas.microsoft.com/office/drawing/2014/main" id="{8910D68D-4ABE-469A-A3AB-36D3D44DBD20}"/>
                  </a:ext>
                </a:extLst>
              </p:cNvPr>
              <p:cNvSpPr/>
              <p:nvPr/>
            </p:nvSpPr>
            <p:spPr>
              <a:xfrm rot="10352716">
                <a:off x="2927089" y="5258274"/>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Freeform: Shape 95">
                <a:extLst>
                  <a:ext uri="{FF2B5EF4-FFF2-40B4-BE49-F238E27FC236}">
                    <a16:creationId xmlns:a16="http://schemas.microsoft.com/office/drawing/2014/main" id="{92EB0133-23BA-4A45-AF32-B1E12F2F92B3}"/>
                  </a:ext>
                </a:extLst>
              </p:cNvPr>
              <p:cNvSpPr/>
              <p:nvPr/>
            </p:nvSpPr>
            <p:spPr>
              <a:xfrm rot="10979282">
                <a:off x="3576076" y="5315893"/>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cxnSp>
        <p:nvCxnSpPr>
          <p:cNvPr id="36" name="Straight Arrow Connector 35">
            <a:extLst>
              <a:ext uri="{FF2B5EF4-FFF2-40B4-BE49-F238E27FC236}">
                <a16:creationId xmlns:a16="http://schemas.microsoft.com/office/drawing/2014/main" id="{8996DAA9-880F-4986-A444-81B4BF03C449}"/>
              </a:ext>
            </a:extLst>
          </p:cNvPr>
          <p:cNvCxnSpPr>
            <a:cxnSpLocks/>
          </p:cNvCxnSpPr>
          <p:nvPr/>
        </p:nvCxnSpPr>
        <p:spPr>
          <a:xfrm>
            <a:off x="1381878" y="3903234"/>
            <a:ext cx="0" cy="1238336"/>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7D02DD0-45B7-41A6-B3D3-3042E4F1444F}"/>
              </a:ext>
            </a:extLst>
          </p:cNvPr>
          <p:cNvCxnSpPr>
            <a:cxnSpLocks/>
          </p:cNvCxnSpPr>
          <p:nvPr/>
        </p:nvCxnSpPr>
        <p:spPr>
          <a:xfrm>
            <a:off x="1964917" y="2260291"/>
            <a:ext cx="0" cy="2855598"/>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DE4D430-133C-4CD7-AB9E-E74DC3808850}"/>
              </a:ext>
            </a:extLst>
          </p:cNvPr>
          <p:cNvCxnSpPr>
            <a:cxnSpLocks/>
          </p:cNvCxnSpPr>
          <p:nvPr/>
        </p:nvCxnSpPr>
        <p:spPr>
          <a:xfrm>
            <a:off x="2531346" y="1504165"/>
            <a:ext cx="0" cy="3637405"/>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F30632F-726B-45BF-A24D-9D6B577701F5}"/>
              </a:ext>
            </a:extLst>
          </p:cNvPr>
          <p:cNvCxnSpPr>
            <a:cxnSpLocks/>
          </p:cNvCxnSpPr>
          <p:nvPr/>
        </p:nvCxnSpPr>
        <p:spPr>
          <a:xfrm>
            <a:off x="3104229" y="1087046"/>
            <a:ext cx="0" cy="4054524"/>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FA309C01-545D-42AB-ADCF-884DC6495496}"/>
              </a:ext>
            </a:extLst>
          </p:cNvPr>
          <p:cNvCxnSpPr>
            <a:cxnSpLocks/>
          </p:cNvCxnSpPr>
          <p:nvPr/>
        </p:nvCxnSpPr>
        <p:spPr>
          <a:xfrm>
            <a:off x="1502525" y="5485118"/>
            <a:ext cx="287312" cy="0"/>
          </a:xfrm>
          <a:prstGeom prst="straightConnector1">
            <a:avLst/>
          </a:prstGeom>
          <a:ln w="28575">
            <a:solidFill>
              <a:srgbClr val="0000FF"/>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AB3440BD-EC9F-43ED-ACB4-ABD1C6FC6989}"/>
              </a:ext>
            </a:extLst>
          </p:cNvPr>
          <p:cNvCxnSpPr>
            <a:cxnSpLocks/>
          </p:cNvCxnSpPr>
          <p:nvPr/>
        </p:nvCxnSpPr>
        <p:spPr>
          <a:xfrm flipH="1">
            <a:off x="1502525" y="5653600"/>
            <a:ext cx="286051" cy="0"/>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F833048F-EF81-4102-B410-8F944D238D3B}"/>
              </a:ext>
            </a:extLst>
          </p:cNvPr>
          <p:cNvSpPr txBox="1"/>
          <p:nvPr/>
        </p:nvSpPr>
        <p:spPr>
          <a:xfrm>
            <a:off x="1758171" y="5269094"/>
            <a:ext cx="1164101" cy="369332"/>
          </a:xfrm>
          <a:prstGeom prst="rect">
            <a:avLst/>
          </a:prstGeom>
          <a:noFill/>
        </p:spPr>
        <p:txBody>
          <a:bodyPr wrap="none" rtlCol="0">
            <a:spAutoFit/>
          </a:bodyPr>
          <a:lstStyle/>
          <a:p>
            <a:r>
              <a:rPr lang="en-GB" dirty="0"/>
              <a:t>absorption</a:t>
            </a:r>
          </a:p>
        </p:txBody>
      </p:sp>
      <p:sp>
        <p:nvSpPr>
          <p:cNvPr id="43" name="TextBox 42">
            <a:extLst>
              <a:ext uri="{FF2B5EF4-FFF2-40B4-BE49-F238E27FC236}">
                <a16:creationId xmlns:a16="http://schemas.microsoft.com/office/drawing/2014/main" id="{19F248A5-DEB4-4CDC-B325-6027CE35A715}"/>
              </a:ext>
            </a:extLst>
          </p:cNvPr>
          <p:cNvSpPr txBox="1"/>
          <p:nvPr/>
        </p:nvSpPr>
        <p:spPr>
          <a:xfrm>
            <a:off x="1758170" y="5448593"/>
            <a:ext cx="926857" cy="369332"/>
          </a:xfrm>
          <a:prstGeom prst="rect">
            <a:avLst/>
          </a:prstGeom>
          <a:noFill/>
        </p:spPr>
        <p:txBody>
          <a:bodyPr wrap="none" rtlCol="0">
            <a:spAutoFit/>
          </a:bodyPr>
          <a:lstStyle/>
          <a:p>
            <a:r>
              <a:rPr lang="en-GB" dirty="0"/>
              <a:t>emission</a:t>
            </a:r>
          </a:p>
        </p:txBody>
      </p:sp>
    </p:spTree>
    <p:extLst>
      <p:ext uri="{BB962C8B-B14F-4D97-AF65-F5344CB8AC3E}">
        <p14:creationId xmlns:p14="http://schemas.microsoft.com/office/powerpoint/2010/main" val="64901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TextBox 204">
            <a:extLst>
              <a:ext uri="{FF2B5EF4-FFF2-40B4-BE49-F238E27FC236}">
                <a16:creationId xmlns:a16="http://schemas.microsoft.com/office/drawing/2014/main" id="{FCA311B0-9FA6-44B7-B507-EF963FDB2A58}"/>
              </a:ext>
            </a:extLst>
          </p:cNvPr>
          <p:cNvSpPr txBox="1"/>
          <p:nvPr/>
        </p:nvSpPr>
        <p:spPr>
          <a:xfrm>
            <a:off x="167679" y="1124744"/>
            <a:ext cx="11856640" cy="3785652"/>
          </a:xfrm>
          <a:prstGeom prst="rect">
            <a:avLst/>
          </a:prstGeom>
          <a:noFill/>
        </p:spPr>
        <p:txBody>
          <a:bodyPr wrap="square">
            <a:spAutoFit/>
          </a:bodyPr>
          <a:lstStyle/>
          <a:p>
            <a:pPr defTabSz="914400" eaLnBrk="0" fontAlgn="base" hangingPunct="0">
              <a:spcBef>
                <a:spcPct val="0"/>
              </a:spcBef>
              <a:spcAft>
                <a:spcPct val="0"/>
              </a:spcAft>
            </a:pPr>
            <a:r>
              <a:rPr lang="en-US" altLang="en-US" sz="2400" b="1">
                <a:cs typeface="Calibri" panose="020F0502020204030204" pitchFamily="34" charset="0"/>
              </a:rPr>
              <a:t>Question 1</a:t>
            </a: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r>
              <a:rPr lang="en-US" altLang="en-US" sz="2400">
                <a:cs typeface="Calibri" panose="020F0502020204030204" pitchFamily="34" charset="0"/>
              </a:rPr>
              <a:t>An x-ray has a wavelength of 1.2 Å. Calculate the energy, in </a:t>
            </a:r>
            <a:r>
              <a:rPr lang="en-US" altLang="en-US" sz="2400" b="1">
                <a:cs typeface="Calibri" panose="020F0502020204030204" pitchFamily="34" charset="0"/>
              </a:rPr>
              <a:t>J</a:t>
            </a:r>
            <a:r>
              <a:rPr lang="en-US" altLang="en-US" sz="2400">
                <a:cs typeface="Calibri" panose="020F0502020204030204" pitchFamily="34" charset="0"/>
              </a:rPr>
              <a:t>, of one photon of this radiation.</a:t>
            </a: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eaLnBrk="0" hangingPunct="0"/>
            <a:r>
              <a:rPr lang="en-US" altLang="en-US" sz="2400" b="1">
                <a:cs typeface="Calibri" panose="020F0502020204030204" pitchFamily="34" charset="0"/>
              </a:rPr>
              <a:t>Question 2</a:t>
            </a:r>
          </a:p>
          <a:p>
            <a:pPr eaLnBrk="0" hangingPunct="0"/>
            <a:endParaRPr lang="en-US" altLang="en-US" sz="2400" b="1">
              <a:cs typeface="Calibri" panose="020F0502020204030204" pitchFamily="34" charset="0"/>
            </a:endParaRPr>
          </a:p>
          <a:p>
            <a:pPr eaLnBrk="0" hangingPunct="0"/>
            <a:r>
              <a:rPr lang="en-US" altLang="en-US" sz="2400">
                <a:cs typeface="Calibri" panose="020F0502020204030204" pitchFamily="34" charset="0"/>
              </a:rPr>
              <a:t>A certain lamp produces 25 J of energy per second in a certain region of the spectrum. In 1.0 s it emits 5.5 x 10</a:t>
            </a:r>
            <a:r>
              <a:rPr lang="en-US" altLang="en-US" sz="2400" baseline="30000">
                <a:cs typeface="Calibri" panose="020F0502020204030204" pitchFamily="34" charset="0"/>
              </a:rPr>
              <a:t>19</a:t>
            </a:r>
            <a:r>
              <a:rPr lang="en-US" altLang="en-US" sz="2400">
                <a:cs typeface="Calibri" panose="020F0502020204030204" pitchFamily="34" charset="0"/>
              </a:rPr>
              <a:t> photons of light in that region.  What is the energy of one photon? What is the frequency of this photon? What is the color of the emitted light?</a:t>
            </a:r>
          </a:p>
        </p:txBody>
      </p:sp>
      <p:sp>
        <p:nvSpPr>
          <p:cNvPr id="5" name="Title 13">
            <a:extLst>
              <a:ext uri="{FF2B5EF4-FFF2-40B4-BE49-F238E27FC236}">
                <a16:creationId xmlns:a16="http://schemas.microsoft.com/office/drawing/2014/main" id="{874C3AB8-354B-484C-881C-A14661BA32F3}"/>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Practice questions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TextBox 204">
            <a:extLst>
              <a:ext uri="{FF2B5EF4-FFF2-40B4-BE49-F238E27FC236}">
                <a16:creationId xmlns:a16="http://schemas.microsoft.com/office/drawing/2014/main" id="{FCA311B0-9FA6-44B7-B507-EF963FDB2A58}"/>
              </a:ext>
            </a:extLst>
          </p:cNvPr>
          <p:cNvSpPr txBox="1"/>
          <p:nvPr/>
        </p:nvSpPr>
        <p:spPr>
          <a:xfrm>
            <a:off x="167679" y="1124744"/>
            <a:ext cx="11856640" cy="3785652"/>
          </a:xfrm>
          <a:prstGeom prst="rect">
            <a:avLst/>
          </a:prstGeom>
          <a:noFill/>
        </p:spPr>
        <p:txBody>
          <a:bodyPr wrap="square">
            <a:spAutoFit/>
          </a:bodyPr>
          <a:lstStyle/>
          <a:p>
            <a:pPr defTabSz="914400" eaLnBrk="0" fontAlgn="base" hangingPunct="0">
              <a:spcBef>
                <a:spcPct val="0"/>
              </a:spcBef>
              <a:spcAft>
                <a:spcPct val="0"/>
              </a:spcAft>
            </a:pPr>
            <a:r>
              <a:rPr lang="en-US" altLang="en-US" sz="2400" b="1">
                <a:cs typeface="Calibri" panose="020F0502020204030204" pitchFamily="34" charset="0"/>
              </a:rPr>
              <a:t>Question 1</a:t>
            </a: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r>
              <a:rPr lang="en-US" altLang="en-US" sz="2400">
                <a:cs typeface="Calibri" panose="020F0502020204030204" pitchFamily="34" charset="0"/>
              </a:rPr>
              <a:t>An x-ray has a wavelength of 1.2 Å. Calculate the energy, in </a:t>
            </a:r>
            <a:r>
              <a:rPr lang="en-US" altLang="en-US" sz="2400" b="1">
                <a:cs typeface="Calibri" panose="020F0502020204030204" pitchFamily="34" charset="0"/>
              </a:rPr>
              <a:t>J</a:t>
            </a:r>
            <a:r>
              <a:rPr lang="en-US" altLang="en-US" sz="2400">
                <a:cs typeface="Calibri" panose="020F0502020204030204" pitchFamily="34" charset="0"/>
              </a:rPr>
              <a:t>, of one photon of this radiation.</a:t>
            </a: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eaLnBrk="0" hangingPunct="0"/>
            <a:r>
              <a:rPr lang="en-US" altLang="en-US" sz="2400" b="1">
                <a:cs typeface="Calibri" panose="020F0502020204030204" pitchFamily="34" charset="0"/>
              </a:rPr>
              <a:t>Question 2</a:t>
            </a:r>
          </a:p>
          <a:p>
            <a:pPr eaLnBrk="0" hangingPunct="0"/>
            <a:endParaRPr lang="en-US" altLang="en-US" sz="2400" b="1">
              <a:cs typeface="Calibri" panose="020F0502020204030204" pitchFamily="34" charset="0"/>
            </a:endParaRPr>
          </a:p>
          <a:p>
            <a:pPr eaLnBrk="0" hangingPunct="0"/>
            <a:r>
              <a:rPr lang="en-US" altLang="en-US" sz="2400">
                <a:cs typeface="Calibri" panose="020F0502020204030204" pitchFamily="34" charset="0"/>
              </a:rPr>
              <a:t>A certain lamp produces 25 J of energy per second in a certain region of the spectrum. In 1.0 s it emits 5.5 x 10</a:t>
            </a:r>
            <a:r>
              <a:rPr lang="en-US" altLang="en-US" sz="2400" baseline="30000">
                <a:cs typeface="Calibri" panose="020F0502020204030204" pitchFamily="34" charset="0"/>
              </a:rPr>
              <a:t>19</a:t>
            </a:r>
            <a:r>
              <a:rPr lang="en-US" altLang="en-US" sz="2400">
                <a:cs typeface="Calibri" panose="020F0502020204030204" pitchFamily="34" charset="0"/>
              </a:rPr>
              <a:t> photons of light in that region.  What is the energy of one photon? What is the frequency of this photon? What is the color of the emitted light?</a:t>
            </a:r>
          </a:p>
        </p:txBody>
      </p:sp>
      <p:sp>
        <p:nvSpPr>
          <p:cNvPr id="5" name="Title 13">
            <a:extLst>
              <a:ext uri="{FF2B5EF4-FFF2-40B4-BE49-F238E27FC236}">
                <a16:creationId xmlns:a16="http://schemas.microsoft.com/office/drawing/2014/main" id="{874C3AB8-354B-484C-881C-A14661BA32F3}"/>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Practice questions</a:t>
            </a:r>
          </a:p>
        </p:txBody>
      </p:sp>
    </p:spTree>
    <p:extLst>
      <p:ext uri="{BB962C8B-B14F-4D97-AF65-F5344CB8AC3E}">
        <p14:creationId xmlns:p14="http://schemas.microsoft.com/office/powerpoint/2010/main" val="1366403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738F71-6983-4B9C-977E-2DC6D556B84C}"/>
              </a:ext>
            </a:extLst>
          </p:cNvPr>
          <p:cNvSpPr txBox="1"/>
          <p:nvPr/>
        </p:nvSpPr>
        <p:spPr>
          <a:xfrm>
            <a:off x="3532258" y="1355773"/>
            <a:ext cx="4411272" cy="492443"/>
          </a:xfrm>
          <a:prstGeom prst="rect">
            <a:avLst/>
          </a:prstGeom>
          <a:noFill/>
        </p:spPr>
        <p:txBody>
          <a:bodyPr wrap="none" rtlCol="0">
            <a:spAutoFit/>
          </a:bodyPr>
          <a:lstStyle/>
          <a:p>
            <a:r>
              <a:rPr lang="en-GB" sz="2600" b="1">
                <a:solidFill>
                  <a:srgbClr val="0000FF"/>
                </a:solidFill>
                <a:cs typeface="Calibri" panose="020F0502020204030204" pitchFamily="34" charset="0"/>
              </a:rPr>
              <a:t>Aufbau Principle – building up</a:t>
            </a:r>
          </a:p>
        </p:txBody>
      </p:sp>
      <p:sp>
        <p:nvSpPr>
          <p:cNvPr id="5" name="TextBox 4">
            <a:extLst>
              <a:ext uri="{FF2B5EF4-FFF2-40B4-BE49-F238E27FC236}">
                <a16:creationId xmlns:a16="http://schemas.microsoft.com/office/drawing/2014/main" id="{57DA936C-677B-45B9-92E0-29687231612B}"/>
              </a:ext>
            </a:extLst>
          </p:cNvPr>
          <p:cNvSpPr txBox="1"/>
          <p:nvPr/>
        </p:nvSpPr>
        <p:spPr>
          <a:xfrm>
            <a:off x="4376366" y="1825912"/>
            <a:ext cx="3342582" cy="4172937"/>
          </a:xfrm>
          <a:prstGeom prst="rect">
            <a:avLst/>
          </a:prstGeom>
          <a:noFill/>
        </p:spPr>
        <p:txBody>
          <a:bodyPr wrap="none" rtlCol="0">
            <a:spAutoFit/>
          </a:bodyPr>
          <a:lstStyle/>
          <a:p>
            <a:pPr>
              <a:lnSpc>
                <a:spcPts val="4120"/>
              </a:lnSpc>
            </a:pPr>
            <a:r>
              <a:rPr lang="en-GB" sz="2600">
                <a:cs typeface="Calibri" panose="020F0502020204030204" pitchFamily="34" charset="0"/>
              </a:rPr>
              <a:t>H:	1e</a:t>
            </a:r>
            <a:r>
              <a:rPr lang="en-GB" sz="2600" baseline="30000">
                <a:cs typeface="Calibri" panose="020F0502020204030204" pitchFamily="34" charset="0"/>
              </a:rPr>
              <a:t>-</a:t>
            </a:r>
            <a:r>
              <a:rPr lang="en-GB" sz="2600">
                <a:cs typeface="Calibri" panose="020F0502020204030204" pitchFamily="34" charset="0"/>
              </a:rPr>
              <a:t> 	(n=1)</a:t>
            </a:r>
            <a:r>
              <a:rPr lang="en-GB" sz="2600" baseline="30000">
                <a:cs typeface="Calibri" panose="020F0502020204030204" pitchFamily="34" charset="0"/>
              </a:rPr>
              <a:t>1</a:t>
            </a:r>
          </a:p>
          <a:p>
            <a:pPr>
              <a:lnSpc>
                <a:spcPts val="4120"/>
              </a:lnSpc>
            </a:pPr>
            <a:r>
              <a:rPr lang="en-GB" sz="2600">
                <a:cs typeface="Calibri" panose="020F0502020204030204" pitchFamily="34" charset="0"/>
              </a:rPr>
              <a:t>He:	2e</a:t>
            </a:r>
            <a:r>
              <a:rPr lang="en-GB" sz="2600" baseline="30000">
                <a:cs typeface="Calibri" panose="020F0502020204030204" pitchFamily="34" charset="0"/>
              </a:rPr>
              <a:t>-</a:t>
            </a:r>
            <a:r>
              <a:rPr lang="en-GB" sz="2600">
                <a:cs typeface="Calibri" panose="020F0502020204030204" pitchFamily="34" charset="0"/>
              </a:rPr>
              <a:t> 	(n=1)</a:t>
            </a:r>
            <a:r>
              <a:rPr lang="en-GB" sz="2600" baseline="30000">
                <a:cs typeface="Calibri" panose="020F0502020204030204" pitchFamily="34" charset="0"/>
              </a:rPr>
              <a:t>2</a:t>
            </a:r>
          </a:p>
          <a:p>
            <a:pPr>
              <a:lnSpc>
                <a:spcPts val="4120"/>
              </a:lnSpc>
            </a:pPr>
            <a:r>
              <a:rPr lang="en-GB" sz="2600">
                <a:cs typeface="Calibri" panose="020F0502020204030204" pitchFamily="34" charset="0"/>
              </a:rPr>
              <a:t>Li:	3e</a:t>
            </a:r>
            <a:r>
              <a:rPr lang="en-GB" sz="2600" baseline="30000">
                <a:cs typeface="Calibri" panose="020F0502020204030204" pitchFamily="34" charset="0"/>
              </a:rPr>
              <a:t>-</a:t>
            </a:r>
            <a:r>
              <a:rPr lang="en-GB" sz="2600">
                <a:cs typeface="Calibri" panose="020F0502020204030204" pitchFamily="34" charset="0"/>
              </a:rPr>
              <a:t> 	(n=1)</a:t>
            </a:r>
            <a:r>
              <a:rPr lang="en-GB" sz="2600" baseline="30000">
                <a:cs typeface="Calibri" panose="020F0502020204030204" pitchFamily="34" charset="0"/>
              </a:rPr>
              <a:t>2 </a:t>
            </a:r>
            <a:r>
              <a:rPr lang="en-GB" sz="2600">
                <a:cs typeface="Calibri" panose="020F0502020204030204" pitchFamily="34" charset="0"/>
              </a:rPr>
              <a:t>(n=2)</a:t>
            </a:r>
            <a:r>
              <a:rPr lang="en-GB" sz="2600" baseline="30000">
                <a:cs typeface="Calibri" panose="020F0502020204030204" pitchFamily="34" charset="0"/>
              </a:rPr>
              <a:t>1</a:t>
            </a:r>
          </a:p>
          <a:p>
            <a:pPr>
              <a:lnSpc>
                <a:spcPts val="4120"/>
              </a:lnSpc>
            </a:pPr>
            <a:r>
              <a:rPr lang="en-GB" sz="2600">
                <a:cs typeface="Calibri" panose="020F0502020204030204" pitchFamily="34" charset="0"/>
              </a:rPr>
              <a:t>Be:	4e</a:t>
            </a:r>
            <a:r>
              <a:rPr lang="en-GB" sz="2600" baseline="30000">
                <a:cs typeface="Calibri" panose="020F0502020204030204" pitchFamily="34" charset="0"/>
              </a:rPr>
              <a:t>-</a:t>
            </a:r>
            <a:r>
              <a:rPr lang="en-GB" sz="2600">
                <a:cs typeface="Calibri" panose="020F0502020204030204" pitchFamily="34" charset="0"/>
              </a:rPr>
              <a:t> 	(n=1)</a:t>
            </a:r>
            <a:r>
              <a:rPr lang="en-GB" sz="2600" baseline="30000">
                <a:cs typeface="Calibri" panose="020F0502020204030204" pitchFamily="34" charset="0"/>
              </a:rPr>
              <a:t>2 </a:t>
            </a:r>
            <a:r>
              <a:rPr lang="en-GB" sz="2600">
                <a:cs typeface="Calibri" panose="020F0502020204030204" pitchFamily="34" charset="0"/>
              </a:rPr>
              <a:t>(n=2)</a:t>
            </a:r>
            <a:r>
              <a:rPr lang="en-GB" sz="2600" baseline="30000">
                <a:cs typeface="Calibri" panose="020F0502020204030204" pitchFamily="34" charset="0"/>
              </a:rPr>
              <a:t>2</a:t>
            </a:r>
          </a:p>
          <a:p>
            <a:pPr>
              <a:lnSpc>
                <a:spcPts val="4120"/>
              </a:lnSpc>
            </a:pPr>
            <a:r>
              <a:rPr lang="en-GB" sz="2600">
                <a:cs typeface="Calibri" panose="020F0502020204030204" pitchFamily="34" charset="0"/>
              </a:rPr>
              <a:t>B:	5e</a:t>
            </a:r>
            <a:r>
              <a:rPr lang="en-GB" sz="2600" baseline="30000">
                <a:cs typeface="Calibri" panose="020F0502020204030204" pitchFamily="34" charset="0"/>
              </a:rPr>
              <a:t>-</a:t>
            </a:r>
            <a:r>
              <a:rPr lang="en-GB" sz="2600">
                <a:cs typeface="Calibri" panose="020F0502020204030204" pitchFamily="34" charset="0"/>
              </a:rPr>
              <a:t> 	(n=1)</a:t>
            </a:r>
            <a:r>
              <a:rPr lang="en-GB" sz="2600" baseline="30000">
                <a:cs typeface="Calibri" panose="020F0502020204030204" pitchFamily="34" charset="0"/>
              </a:rPr>
              <a:t>2 </a:t>
            </a:r>
            <a:r>
              <a:rPr lang="en-GB" sz="2600">
                <a:cs typeface="Calibri" panose="020F0502020204030204" pitchFamily="34" charset="0"/>
              </a:rPr>
              <a:t>(n=2)</a:t>
            </a:r>
            <a:r>
              <a:rPr lang="en-GB" sz="2600" baseline="30000">
                <a:cs typeface="Calibri" panose="020F0502020204030204" pitchFamily="34" charset="0"/>
              </a:rPr>
              <a:t>3</a:t>
            </a:r>
          </a:p>
          <a:p>
            <a:pPr>
              <a:lnSpc>
                <a:spcPts val="4120"/>
              </a:lnSpc>
            </a:pPr>
            <a:r>
              <a:rPr lang="en-GB" sz="2600">
                <a:cs typeface="Calibri" panose="020F0502020204030204" pitchFamily="34" charset="0"/>
              </a:rPr>
              <a:t>Ne:10e</a:t>
            </a:r>
            <a:r>
              <a:rPr lang="en-GB" sz="2600" baseline="30000">
                <a:cs typeface="Calibri" panose="020F0502020204030204" pitchFamily="34" charset="0"/>
              </a:rPr>
              <a:t>-</a:t>
            </a:r>
            <a:r>
              <a:rPr lang="en-GB" sz="2600">
                <a:cs typeface="Calibri" panose="020F0502020204030204" pitchFamily="34" charset="0"/>
              </a:rPr>
              <a:t> 	(n=1)</a:t>
            </a:r>
            <a:r>
              <a:rPr lang="en-GB" sz="2600" baseline="30000">
                <a:cs typeface="Calibri" panose="020F0502020204030204" pitchFamily="34" charset="0"/>
              </a:rPr>
              <a:t>2 </a:t>
            </a:r>
            <a:r>
              <a:rPr lang="en-GB" sz="2600">
                <a:cs typeface="Calibri" panose="020F0502020204030204" pitchFamily="34" charset="0"/>
              </a:rPr>
              <a:t>(n=2)</a:t>
            </a:r>
            <a:r>
              <a:rPr lang="en-GB" sz="2600" baseline="30000">
                <a:cs typeface="Calibri" panose="020F0502020204030204" pitchFamily="34" charset="0"/>
              </a:rPr>
              <a:t>8</a:t>
            </a:r>
          </a:p>
          <a:p>
            <a:pPr>
              <a:lnSpc>
                <a:spcPts val="4120"/>
              </a:lnSpc>
            </a:pPr>
            <a:endParaRPr lang="en-GB" sz="2600" baseline="30000">
              <a:cs typeface="Calibri" panose="020F0502020204030204" pitchFamily="34" charset="0"/>
            </a:endParaRPr>
          </a:p>
          <a:p>
            <a:endParaRPr lang="en-GB" sz="2600">
              <a:cs typeface="Calibri" panose="020F0502020204030204" pitchFamily="34" charset="0"/>
            </a:endParaRPr>
          </a:p>
        </p:txBody>
      </p:sp>
      <p:sp>
        <p:nvSpPr>
          <p:cNvPr id="37" name="TextBox 36">
            <a:extLst>
              <a:ext uri="{FF2B5EF4-FFF2-40B4-BE49-F238E27FC236}">
                <a16:creationId xmlns:a16="http://schemas.microsoft.com/office/drawing/2014/main" id="{BD2059DC-CE64-422F-B9D5-C8029C348324}"/>
              </a:ext>
            </a:extLst>
          </p:cNvPr>
          <p:cNvSpPr txBox="1"/>
          <p:nvPr/>
        </p:nvSpPr>
        <p:spPr>
          <a:xfrm>
            <a:off x="8210818" y="2465830"/>
            <a:ext cx="3672408" cy="2893100"/>
          </a:xfrm>
          <a:prstGeom prst="rect">
            <a:avLst/>
          </a:prstGeom>
          <a:noFill/>
          <a:ln w="28575">
            <a:solidFill>
              <a:srgbClr val="FF0000"/>
            </a:solidFill>
          </a:ln>
        </p:spPr>
        <p:txBody>
          <a:bodyPr wrap="square" rtlCol="0">
            <a:spAutoFit/>
          </a:bodyPr>
          <a:lstStyle/>
          <a:p>
            <a:r>
              <a:rPr lang="en-GB" sz="2600">
                <a:cs typeface="Calibri" panose="020F0502020204030204" pitchFamily="34" charset="0"/>
              </a:rPr>
              <a:t> Shell (n)	Max number e</a:t>
            </a:r>
            <a:r>
              <a:rPr lang="en-GB" sz="2600" baseline="30000">
                <a:cs typeface="Calibri" panose="020F0502020204030204" pitchFamily="34" charset="0"/>
              </a:rPr>
              <a:t>-</a:t>
            </a:r>
          </a:p>
          <a:p>
            <a:pPr marL="1257300" lvl="2" indent="-342900">
              <a:buAutoNum type="arabicPlain"/>
            </a:pPr>
            <a:r>
              <a:rPr lang="en-GB" sz="2600">
                <a:cs typeface="Calibri" panose="020F0502020204030204" pitchFamily="34" charset="0"/>
              </a:rPr>
              <a:t> 	          2</a:t>
            </a:r>
          </a:p>
          <a:p>
            <a:pPr marL="1257300" lvl="2" indent="-342900">
              <a:buAutoNum type="arabicPlain"/>
            </a:pPr>
            <a:r>
              <a:rPr lang="en-GB" sz="2600">
                <a:cs typeface="Calibri" panose="020F0502020204030204" pitchFamily="34" charset="0"/>
              </a:rPr>
              <a:t>  	     8</a:t>
            </a:r>
          </a:p>
          <a:p>
            <a:r>
              <a:rPr lang="en-GB" sz="2600">
                <a:cs typeface="Calibri" panose="020F0502020204030204" pitchFamily="34" charset="0"/>
              </a:rPr>
              <a:t>         	3	         18</a:t>
            </a:r>
          </a:p>
          <a:p>
            <a:r>
              <a:rPr lang="en-GB" sz="2600">
                <a:cs typeface="Calibri" panose="020F0502020204030204" pitchFamily="34" charset="0"/>
              </a:rPr>
              <a:t>         	4	         32</a:t>
            </a:r>
          </a:p>
          <a:p>
            <a:r>
              <a:rPr lang="en-GB" sz="2600">
                <a:cs typeface="Calibri" panose="020F0502020204030204" pitchFamily="34" charset="0"/>
              </a:rPr>
              <a:t>         	5	         50</a:t>
            </a:r>
          </a:p>
          <a:p>
            <a:r>
              <a:rPr lang="en-GB" sz="2600">
                <a:cs typeface="Calibri" panose="020F0502020204030204" pitchFamily="34" charset="0"/>
                <a:sym typeface="Symbol" panose="05050102010706020507" pitchFamily="18" charset="2"/>
              </a:rPr>
              <a:t>         		         </a:t>
            </a:r>
            <a:r>
              <a:rPr lang="en-GB" sz="2600" b="1">
                <a:solidFill>
                  <a:srgbClr val="0000FF"/>
                </a:solidFill>
                <a:cs typeface="Calibri" panose="020F0502020204030204" pitchFamily="34" charset="0"/>
                <a:sym typeface="Symbol" panose="05050102010706020507" pitchFamily="18" charset="2"/>
              </a:rPr>
              <a:t>2n</a:t>
            </a:r>
            <a:r>
              <a:rPr lang="en-GB" sz="2600" b="1" baseline="30000">
                <a:solidFill>
                  <a:srgbClr val="0000FF"/>
                </a:solidFill>
                <a:cs typeface="Calibri" panose="020F0502020204030204" pitchFamily="34" charset="0"/>
                <a:sym typeface="Symbol" panose="05050102010706020507" pitchFamily="18" charset="2"/>
              </a:rPr>
              <a:t>2</a:t>
            </a:r>
            <a:endParaRPr lang="en-GB" sz="2600" b="1">
              <a:solidFill>
                <a:srgbClr val="0000FF"/>
              </a:solidFill>
              <a:cs typeface="Calibri" panose="020F0502020204030204" pitchFamily="34" charset="0"/>
            </a:endParaRPr>
          </a:p>
        </p:txBody>
      </p:sp>
      <p:sp>
        <p:nvSpPr>
          <p:cNvPr id="39" name="TextBox 38">
            <a:extLst>
              <a:ext uri="{FF2B5EF4-FFF2-40B4-BE49-F238E27FC236}">
                <a16:creationId xmlns:a16="http://schemas.microsoft.com/office/drawing/2014/main" id="{33351D41-CD53-4F61-B4D0-794F7300D8D8}"/>
              </a:ext>
            </a:extLst>
          </p:cNvPr>
          <p:cNvSpPr txBox="1"/>
          <p:nvPr/>
        </p:nvSpPr>
        <p:spPr>
          <a:xfrm>
            <a:off x="3431704" y="5163304"/>
            <a:ext cx="6371009" cy="1292662"/>
          </a:xfrm>
          <a:prstGeom prst="rect">
            <a:avLst/>
          </a:prstGeom>
          <a:noFill/>
        </p:spPr>
        <p:txBody>
          <a:bodyPr wrap="square" rtlCol="0">
            <a:spAutoFit/>
          </a:bodyPr>
          <a:lstStyle/>
          <a:p>
            <a:r>
              <a:rPr lang="en-GB" sz="2600" b="1">
                <a:solidFill>
                  <a:srgbClr val="00B050"/>
                </a:solidFill>
                <a:cs typeface="Calibri" panose="020F0502020204030204" pitchFamily="34" charset="0"/>
              </a:rPr>
              <a:t>‘Shell electron configuration’</a:t>
            </a:r>
          </a:p>
          <a:p>
            <a:r>
              <a:rPr lang="en-GB" sz="2600" b="1">
                <a:solidFill>
                  <a:srgbClr val="00B050"/>
                </a:solidFill>
                <a:cs typeface="Calibri" panose="020F0502020204030204" pitchFamily="34" charset="0"/>
              </a:rPr>
              <a:t>Cl    17e     (n=1)</a:t>
            </a:r>
            <a:r>
              <a:rPr lang="en-GB" sz="2600" b="1" baseline="30000">
                <a:solidFill>
                  <a:srgbClr val="00B050"/>
                </a:solidFill>
                <a:cs typeface="Calibri" panose="020F0502020204030204" pitchFamily="34" charset="0"/>
              </a:rPr>
              <a:t>2 </a:t>
            </a:r>
            <a:r>
              <a:rPr lang="en-GB" sz="2600" b="1">
                <a:solidFill>
                  <a:srgbClr val="00B050"/>
                </a:solidFill>
                <a:cs typeface="Calibri" panose="020F0502020204030204" pitchFamily="34" charset="0"/>
              </a:rPr>
              <a:t>(n=2)</a:t>
            </a:r>
            <a:r>
              <a:rPr lang="en-GB" sz="2600" b="1" baseline="30000">
                <a:solidFill>
                  <a:srgbClr val="00B050"/>
                </a:solidFill>
                <a:cs typeface="Calibri" panose="020F0502020204030204" pitchFamily="34" charset="0"/>
              </a:rPr>
              <a:t>8</a:t>
            </a:r>
            <a:r>
              <a:rPr lang="en-GB" sz="2600" b="1">
                <a:solidFill>
                  <a:srgbClr val="00B050"/>
                </a:solidFill>
                <a:cs typeface="Calibri" panose="020F0502020204030204" pitchFamily="34" charset="0"/>
              </a:rPr>
              <a:t>(n=3)</a:t>
            </a:r>
            <a:r>
              <a:rPr lang="en-GB" sz="2600" b="1" baseline="30000">
                <a:solidFill>
                  <a:srgbClr val="00B050"/>
                </a:solidFill>
                <a:cs typeface="Calibri" panose="020F0502020204030204" pitchFamily="34" charset="0"/>
              </a:rPr>
              <a:t>7 </a:t>
            </a:r>
          </a:p>
          <a:p>
            <a:r>
              <a:rPr lang="en-GB" sz="2600" b="1">
                <a:solidFill>
                  <a:srgbClr val="00B050"/>
                </a:solidFill>
                <a:cs typeface="Calibri" panose="020F0502020204030204" pitchFamily="34" charset="0"/>
              </a:rPr>
              <a:t>Ge   32e    (n=1)</a:t>
            </a:r>
            <a:r>
              <a:rPr lang="en-GB" sz="2600" b="1" baseline="30000">
                <a:solidFill>
                  <a:srgbClr val="00B050"/>
                </a:solidFill>
                <a:cs typeface="Calibri" panose="020F0502020204030204" pitchFamily="34" charset="0"/>
              </a:rPr>
              <a:t>2 </a:t>
            </a:r>
            <a:r>
              <a:rPr lang="en-GB" sz="2600" b="1">
                <a:solidFill>
                  <a:srgbClr val="00B050"/>
                </a:solidFill>
                <a:cs typeface="Calibri" panose="020F0502020204030204" pitchFamily="34" charset="0"/>
              </a:rPr>
              <a:t>(n=2)</a:t>
            </a:r>
            <a:r>
              <a:rPr lang="en-GB" sz="2600" b="1" baseline="30000">
                <a:solidFill>
                  <a:srgbClr val="00B050"/>
                </a:solidFill>
                <a:cs typeface="Calibri" panose="020F0502020204030204" pitchFamily="34" charset="0"/>
              </a:rPr>
              <a:t>8</a:t>
            </a:r>
            <a:r>
              <a:rPr lang="en-GB" sz="2600" b="1">
                <a:solidFill>
                  <a:srgbClr val="00B050"/>
                </a:solidFill>
                <a:cs typeface="Calibri" panose="020F0502020204030204" pitchFamily="34" charset="0"/>
              </a:rPr>
              <a:t>(n=3)</a:t>
            </a:r>
            <a:r>
              <a:rPr lang="en-GB" sz="2600" b="1" baseline="30000">
                <a:solidFill>
                  <a:srgbClr val="00B050"/>
                </a:solidFill>
                <a:cs typeface="Calibri" panose="020F0502020204030204" pitchFamily="34" charset="0"/>
              </a:rPr>
              <a:t>18</a:t>
            </a:r>
            <a:r>
              <a:rPr lang="en-GB" sz="2600" b="1">
                <a:solidFill>
                  <a:srgbClr val="00B050"/>
                </a:solidFill>
                <a:cs typeface="Calibri" panose="020F0502020204030204" pitchFamily="34" charset="0"/>
              </a:rPr>
              <a:t>(n=4)</a:t>
            </a:r>
            <a:r>
              <a:rPr lang="en-GB" sz="2600" b="1" baseline="30000">
                <a:solidFill>
                  <a:srgbClr val="00B050"/>
                </a:solidFill>
                <a:cs typeface="Calibri" panose="020F0502020204030204" pitchFamily="34" charset="0"/>
              </a:rPr>
              <a:t>4 </a:t>
            </a:r>
            <a:endParaRPr lang="en-GB" sz="2600" b="1">
              <a:solidFill>
                <a:srgbClr val="00B050"/>
              </a:solidFill>
              <a:cs typeface="Calibri" panose="020F0502020204030204" pitchFamily="34" charset="0"/>
            </a:endParaRPr>
          </a:p>
        </p:txBody>
      </p:sp>
      <p:sp>
        <p:nvSpPr>
          <p:cNvPr id="35" name="TextBox 34">
            <a:extLst>
              <a:ext uri="{FF2B5EF4-FFF2-40B4-BE49-F238E27FC236}">
                <a16:creationId xmlns:a16="http://schemas.microsoft.com/office/drawing/2014/main" id="{87821CC5-3F3F-465D-8B2B-380065887D5B}"/>
              </a:ext>
            </a:extLst>
          </p:cNvPr>
          <p:cNvSpPr txBox="1"/>
          <p:nvPr/>
        </p:nvSpPr>
        <p:spPr>
          <a:xfrm>
            <a:off x="0" y="6624218"/>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10" name="Title 9">
            <a:extLst>
              <a:ext uri="{FF2B5EF4-FFF2-40B4-BE49-F238E27FC236}">
                <a16:creationId xmlns:a16="http://schemas.microsoft.com/office/drawing/2014/main" id="{DE53BF30-8013-4ECD-9842-6C7A2ADB64E7}"/>
              </a:ext>
            </a:extLst>
          </p:cNvPr>
          <p:cNvSpPr>
            <a:spLocks noGrp="1"/>
          </p:cNvSpPr>
          <p:nvPr>
            <p:ph type="title"/>
          </p:nvPr>
        </p:nvSpPr>
        <p:spPr>
          <a:xfrm>
            <a:off x="913774" y="84237"/>
            <a:ext cx="10364451" cy="625342"/>
          </a:xfrm>
        </p:spPr>
        <p:txBody>
          <a:bodyPr/>
          <a:lstStyle/>
          <a:p>
            <a:r>
              <a:rPr lang="en-GB">
                <a:effectLst>
                  <a:outerShdw blurRad="38100" dist="38100" dir="2700000" algn="tl">
                    <a:srgbClr val="000000">
                      <a:alpha val="43137"/>
                    </a:srgbClr>
                  </a:outerShdw>
                </a:effectLst>
                <a:latin typeface="+mn-lt"/>
              </a:rPr>
              <a:t>All other atoms</a:t>
            </a:r>
          </a:p>
        </p:txBody>
      </p:sp>
      <p:pic>
        <p:nvPicPr>
          <p:cNvPr id="36" name="Picture 35">
            <a:extLst>
              <a:ext uri="{FF2B5EF4-FFF2-40B4-BE49-F238E27FC236}">
                <a16:creationId xmlns:a16="http://schemas.microsoft.com/office/drawing/2014/main" id="{23AD1438-463D-47D8-BC50-902D7A26ACEB}"/>
              </a:ext>
            </a:extLst>
          </p:cNvPr>
          <p:cNvPicPr>
            <a:picLocks noChangeAspect="1"/>
          </p:cNvPicPr>
          <p:nvPr/>
        </p:nvPicPr>
        <p:blipFill>
          <a:blip r:embed="rId3"/>
          <a:stretch>
            <a:fillRect/>
          </a:stretch>
        </p:blipFill>
        <p:spPr>
          <a:xfrm>
            <a:off x="8133479" y="-92660"/>
            <a:ext cx="3749747" cy="2153507"/>
          </a:xfrm>
          <a:prstGeom prst="rect">
            <a:avLst/>
          </a:prstGeom>
        </p:spPr>
      </p:pic>
      <p:pic>
        <p:nvPicPr>
          <p:cNvPr id="11" name="Picture 10">
            <a:extLst>
              <a:ext uri="{FF2B5EF4-FFF2-40B4-BE49-F238E27FC236}">
                <a16:creationId xmlns:a16="http://schemas.microsoft.com/office/drawing/2014/main" id="{047BE898-8336-46DB-89C0-3A8127557CD2}"/>
              </a:ext>
            </a:extLst>
          </p:cNvPr>
          <p:cNvPicPr>
            <a:picLocks noChangeAspect="1"/>
          </p:cNvPicPr>
          <p:nvPr/>
        </p:nvPicPr>
        <p:blipFill>
          <a:blip r:embed="rId4"/>
          <a:stretch>
            <a:fillRect/>
          </a:stretch>
        </p:blipFill>
        <p:spPr>
          <a:xfrm>
            <a:off x="-137781" y="1122464"/>
            <a:ext cx="4289565" cy="3904517"/>
          </a:xfrm>
          <a:prstGeom prst="rect">
            <a:avLst/>
          </a:prstGeom>
        </p:spPr>
      </p:pic>
      <p:sp>
        <p:nvSpPr>
          <p:cNvPr id="12" name="TextBox 11">
            <a:extLst>
              <a:ext uri="{FF2B5EF4-FFF2-40B4-BE49-F238E27FC236}">
                <a16:creationId xmlns:a16="http://schemas.microsoft.com/office/drawing/2014/main" id="{CBBBDCF7-43F7-4E69-BC42-0A1BC5BDA1A2}"/>
              </a:ext>
            </a:extLst>
          </p:cNvPr>
          <p:cNvSpPr txBox="1"/>
          <p:nvPr/>
        </p:nvSpPr>
        <p:spPr>
          <a:xfrm>
            <a:off x="4386047" y="649321"/>
            <a:ext cx="2933816" cy="646331"/>
          </a:xfrm>
          <a:prstGeom prst="rect">
            <a:avLst/>
          </a:prstGeom>
          <a:noFill/>
        </p:spPr>
        <p:txBody>
          <a:bodyPr wrap="none" rtlCol="0">
            <a:spAutoFit/>
          </a:bodyPr>
          <a:lstStyle/>
          <a:p>
            <a:r>
              <a:rPr lang="en-GB" sz="3600">
                <a:solidFill>
                  <a:srgbClr val="00B050"/>
                </a:solidFill>
              </a:rPr>
              <a:t>ORBIT = SHELL</a:t>
            </a:r>
          </a:p>
        </p:txBody>
      </p:sp>
    </p:spTree>
    <p:extLst>
      <p:ext uri="{BB962C8B-B14F-4D97-AF65-F5344CB8AC3E}">
        <p14:creationId xmlns:p14="http://schemas.microsoft.com/office/powerpoint/2010/main" val="132060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3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864489-9EAD-4ACB-8DDF-E086E620A2D6}"/>
              </a:ext>
            </a:extLst>
          </p:cNvPr>
          <p:cNvPicPr>
            <a:picLocks noChangeAspect="1"/>
          </p:cNvPicPr>
          <p:nvPr/>
        </p:nvPicPr>
        <p:blipFill>
          <a:blip r:embed="rId3"/>
          <a:stretch>
            <a:fillRect/>
          </a:stretch>
        </p:blipFill>
        <p:spPr>
          <a:xfrm>
            <a:off x="0" y="1013730"/>
            <a:ext cx="8712968" cy="4830539"/>
          </a:xfrm>
          <a:prstGeom prst="rect">
            <a:avLst/>
          </a:prstGeom>
        </p:spPr>
      </p:pic>
      <p:sp>
        <p:nvSpPr>
          <p:cNvPr id="4" name="TextBox 3">
            <a:extLst>
              <a:ext uri="{FF2B5EF4-FFF2-40B4-BE49-F238E27FC236}">
                <a16:creationId xmlns:a16="http://schemas.microsoft.com/office/drawing/2014/main" id="{8522DC62-9C33-40E9-9885-3095C8D56906}"/>
              </a:ext>
            </a:extLst>
          </p:cNvPr>
          <p:cNvSpPr txBox="1"/>
          <p:nvPr/>
        </p:nvSpPr>
        <p:spPr>
          <a:xfrm>
            <a:off x="8712968" y="3356992"/>
            <a:ext cx="3719736" cy="1846659"/>
          </a:xfrm>
          <a:prstGeom prst="rect">
            <a:avLst/>
          </a:prstGeom>
          <a:noFill/>
        </p:spPr>
        <p:txBody>
          <a:bodyPr wrap="square" rtlCol="0">
            <a:spAutoFit/>
          </a:bodyPr>
          <a:lstStyle/>
          <a:p>
            <a:pPr>
              <a:spcBef>
                <a:spcPts val="1200"/>
              </a:spcBef>
            </a:pPr>
            <a:r>
              <a:rPr lang="en-GB" sz="2600">
                <a:solidFill>
                  <a:srgbClr val="0000FF"/>
                </a:solidFill>
                <a:cs typeface="Calibri" panose="020F0502020204030204" pitchFamily="34" charset="0"/>
              </a:rPr>
              <a:t>More lines mean more transitions </a:t>
            </a:r>
          </a:p>
          <a:p>
            <a:pPr>
              <a:spcBef>
                <a:spcPts val="1200"/>
              </a:spcBef>
            </a:pPr>
            <a:r>
              <a:rPr lang="en-GB" sz="2600">
                <a:solidFill>
                  <a:srgbClr val="0000FF"/>
                </a:solidFill>
                <a:cs typeface="Calibri" panose="020F0502020204030204" pitchFamily="34" charset="0"/>
              </a:rPr>
              <a:t>Energy levels (shells) split into subshells</a:t>
            </a:r>
          </a:p>
        </p:txBody>
      </p:sp>
      <p:sp>
        <p:nvSpPr>
          <p:cNvPr id="11" name="Title 13">
            <a:extLst>
              <a:ext uri="{FF2B5EF4-FFF2-40B4-BE49-F238E27FC236}">
                <a16:creationId xmlns:a16="http://schemas.microsoft.com/office/drawing/2014/main" id="{2314C630-C35B-4750-9963-5DB9B7486375}"/>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More complex spectra</a:t>
            </a:r>
          </a:p>
        </p:txBody>
      </p:sp>
    </p:spTree>
    <p:extLst>
      <p:ext uri="{BB962C8B-B14F-4D97-AF65-F5344CB8AC3E}">
        <p14:creationId xmlns:p14="http://schemas.microsoft.com/office/powerpoint/2010/main" val="1968749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4137BA74-97D0-420F-9CB8-81605612EDF5}"/>
              </a:ext>
            </a:extLst>
          </p:cNvPr>
          <p:cNvSpPr txBox="1"/>
          <p:nvPr/>
        </p:nvSpPr>
        <p:spPr>
          <a:xfrm>
            <a:off x="1343472" y="654881"/>
            <a:ext cx="10441160" cy="892552"/>
          </a:xfrm>
          <a:prstGeom prst="rect">
            <a:avLst/>
          </a:prstGeom>
          <a:noFill/>
        </p:spPr>
        <p:txBody>
          <a:bodyPr wrap="square" rtlCol="0">
            <a:spAutoFit/>
          </a:bodyPr>
          <a:lstStyle/>
          <a:p>
            <a:r>
              <a:rPr lang="en-GB" sz="2600">
                <a:cs typeface="Calibri" panose="020F0502020204030204" pitchFamily="34" charset="0"/>
              </a:rPr>
              <a:t>Orbit model does not work for heavier atoms (more complicated spectra – more transitions!!!)  We have to split </a:t>
            </a:r>
            <a:r>
              <a:rPr lang="en-GB" sz="2600">
                <a:solidFill>
                  <a:srgbClr val="0000FF"/>
                </a:solidFill>
                <a:cs typeface="Calibri" panose="020F0502020204030204" pitchFamily="34" charset="0"/>
              </a:rPr>
              <a:t>shells</a:t>
            </a:r>
            <a:r>
              <a:rPr lang="en-GB" sz="2600">
                <a:cs typeface="Calibri" panose="020F0502020204030204" pitchFamily="34" charset="0"/>
              </a:rPr>
              <a:t> (1, 2,3,4…) into </a:t>
            </a:r>
            <a:r>
              <a:rPr lang="en-GB" sz="2600">
                <a:solidFill>
                  <a:srgbClr val="00B050"/>
                </a:solidFill>
                <a:cs typeface="Calibri" panose="020F0502020204030204" pitchFamily="34" charset="0"/>
              </a:rPr>
              <a:t>subshells </a:t>
            </a:r>
            <a:r>
              <a:rPr lang="en-GB" sz="2600">
                <a:cs typeface="Calibri" panose="020F0502020204030204" pitchFamily="34" charset="0"/>
              </a:rPr>
              <a:t>(s, p, d, f)</a:t>
            </a:r>
          </a:p>
        </p:txBody>
      </p:sp>
      <p:sp>
        <p:nvSpPr>
          <p:cNvPr id="7" name="Title 6">
            <a:extLst>
              <a:ext uri="{FF2B5EF4-FFF2-40B4-BE49-F238E27FC236}">
                <a16:creationId xmlns:a16="http://schemas.microsoft.com/office/drawing/2014/main" id="{32F98B8E-F394-4E0D-B659-0554C2BE42A7}"/>
              </a:ext>
            </a:extLst>
          </p:cNvPr>
          <p:cNvSpPr>
            <a:spLocks noGrp="1"/>
          </p:cNvSpPr>
          <p:nvPr>
            <p:ph type="title"/>
          </p:nvPr>
        </p:nvSpPr>
        <p:spPr>
          <a:xfrm>
            <a:off x="790748" y="6550"/>
            <a:ext cx="10364451" cy="648331"/>
          </a:xfrm>
        </p:spPr>
        <p:txBody>
          <a:bodyPr/>
          <a:lstStyle/>
          <a:p>
            <a:r>
              <a:rPr lang="en-GB">
                <a:effectLst>
                  <a:outerShdw blurRad="38100" dist="38100" dir="2700000" algn="tl">
                    <a:srgbClr val="000000">
                      <a:alpha val="43137"/>
                    </a:srgbClr>
                  </a:outerShdw>
                </a:effectLst>
              </a:rPr>
              <a:t>Periodic table: blocks</a:t>
            </a:r>
          </a:p>
        </p:txBody>
      </p:sp>
      <p:pic>
        <p:nvPicPr>
          <p:cNvPr id="6" name="Picture 5">
            <a:extLst>
              <a:ext uri="{FF2B5EF4-FFF2-40B4-BE49-F238E27FC236}">
                <a16:creationId xmlns:a16="http://schemas.microsoft.com/office/drawing/2014/main" id="{947F38A4-141B-471B-9F10-FF99527A113B}"/>
              </a:ext>
            </a:extLst>
          </p:cNvPr>
          <p:cNvPicPr>
            <a:picLocks noChangeAspect="1"/>
          </p:cNvPicPr>
          <p:nvPr/>
        </p:nvPicPr>
        <p:blipFill>
          <a:blip r:embed="rId3"/>
          <a:stretch>
            <a:fillRect/>
          </a:stretch>
        </p:blipFill>
        <p:spPr>
          <a:xfrm>
            <a:off x="0" y="1875304"/>
            <a:ext cx="12192000" cy="4606654"/>
          </a:xfrm>
          <a:prstGeom prst="rect">
            <a:avLst/>
          </a:prstGeom>
        </p:spPr>
      </p:pic>
    </p:spTree>
    <p:extLst>
      <p:ext uri="{BB962C8B-B14F-4D97-AF65-F5344CB8AC3E}">
        <p14:creationId xmlns:p14="http://schemas.microsoft.com/office/powerpoint/2010/main" val="975306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F98B8E-F394-4E0D-B659-0554C2BE42A7}"/>
              </a:ext>
            </a:extLst>
          </p:cNvPr>
          <p:cNvSpPr>
            <a:spLocks noGrp="1"/>
          </p:cNvSpPr>
          <p:nvPr>
            <p:ph type="title"/>
          </p:nvPr>
        </p:nvSpPr>
        <p:spPr>
          <a:xfrm>
            <a:off x="790748" y="6550"/>
            <a:ext cx="10364451" cy="648331"/>
          </a:xfrm>
        </p:spPr>
        <p:txBody>
          <a:bodyPr/>
          <a:lstStyle/>
          <a:p>
            <a:r>
              <a:rPr lang="en-GB">
                <a:effectLst>
                  <a:outerShdw blurRad="38100" dist="38100" dir="2700000" algn="tl">
                    <a:srgbClr val="000000">
                      <a:alpha val="43137"/>
                    </a:srgbClr>
                  </a:outerShdw>
                </a:effectLst>
              </a:rPr>
              <a:t>Periodic table: blocks</a:t>
            </a:r>
          </a:p>
        </p:txBody>
      </p:sp>
      <p:sp>
        <p:nvSpPr>
          <p:cNvPr id="24" name="TextBox 23">
            <a:extLst>
              <a:ext uri="{FF2B5EF4-FFF2-40B4-BE49-F238E27FC236}">
                <a16:creationId xmlns:a16="http://schemas.microsoft.com/office/drawing/2014/main" id="{A162D70C-1B1F-4C25-83CC-9E5E9DECC48F}"/>
              </a:ext>
            </a:extLst>
          </p:cNvPr>
          <p:cNvSpPr txBox="1"/>
          <p:nvPr/>
        </p:nvSpPr>
        <p:spPr>
          <a:xfrm>
            <a:off x="1415480" y="2568471"/>
            <a:ext cx="1398035" cy="2092881"/>
          </a:xfrm>
          <a:prstGeom prst="rect">
            <a:avLst/>
          </a:prstGeom>
          <a:noFill/>
        </p:spPr>
        <p:txBody>
          <a:bodyPr wrap="square" rtlCol="0">
            <a:spAutoFit/>
          </a:bodyPr>
          <a:lstStyle/>
          <a:p>
            <a:r>
              <a:rPr lang="en-GB" sz="2600" b="1">
                <a:solidFill>
                  <a:srgbClr val="0000FF"/>
                </a:solidFill>
                <a:cs typeface="Calibri" panose="020F0502020204030204" pitchFamily="34" charset="0"/>
              </a:rPr>
              <a:t> Shell</a:t>
            </a:r>
          </a:p>
          <a:p>
            <a:r>
              <a:rPr lang="en-GB" sz="2600" b="1">
                <a:cs typeface="Calibri" panose="020F0502020204030204" pitchFamily="34" charset="0"/>
              </a:rPr>
              <a:t>  n=1</a:t>
            </a:r>
          </a:p>
          <a:p>
            <a:r>
              <a:rPr lang="en-GB" sz="2600" b="1">
                <a:solidFill>
                  <a:srgbClr val="FF0000"/>
                </a:solidFill>
                <a:cs typeface="Calibri" panose="020F0502020204030204" pitchFamily="34" charset="0"/>
              </a:rPr>
              <a:t>  n=2</a:t>
            </a:r>
          </a:p>
          <a:p>
            <a:r>
              <a:rPr lang="en-GB" sz="2600" b="1">
                <a:solidFill>
                  <a:srgbClr val="00B0F0"/>
                </a:solidFill>
                <a:cs typeface="Calibri" panose="020F0502020204030204" pitchFamily="34" charset="0"/>
              </a:rPr>
              <a:t>  n=3</a:t>
            </a:r>
          </a:p>
          <a:p>
            <a:r>
              <a:rPr lang="en-GB" sz="2600" b="1">
                <a:solidFill>
                  <a:srgbClr val="7030A0"/>
                </a:solidFill>
                <a:cs typeface="Calibri" panose="020F0502020204030204" pitchFamily="34" charset="0"/>
              </a:rPr>
              <a:t>  n=4</a:t>
            </a:r>
          </a:p>
        </p:txBody>
      </p:sp>
      <p:sp>
        <p:nvSpPr>
          <p:cNvPr id="25" name="TextBox 24">
            <a:extLst>
              <a:ext uri="{FF2B5EF4-FFF2-40B4-BE49-F238E27FC236}">
                <a16:creationId xmlns:a16="http://schemas.microsoft.com/office/drawing/2014/main" id="{6E18B211-F09B-4DDE-BBDA-A039514C882E}"/>
              </a:ext>
            </a:extLst>
          </p:cNvPr>
          <p:cNvSpPr txBox="1"/>
          <p:nvPr/>
        </p:nvSpPr>
        <p:spPr>
          <a:xfrm>
            <a:off x="3302935" y="2568471"/>
            <a:ext cx="2160240" cy="2092881"/>
          </a:xfrm>
          <a:prstGeom prst="rect">
            <a:avLst/>
          </a:prstGeom>
          <a:noFill/>
        </p:spPr>
        <p:txBody>
          <a:bodyPr wrap="square" rtlCol="0">
            <a:spAutoFit/>
          </a:bodyPr>
          <a:lstStyle/>
          <a:p>
            <a:r>
              <a:rPr lang="en-GB" sz="2600" b="1">
                <a:solidFill>
                  <a:srgbClr val="00B050"/>
                </a:solidFill>
                <a:cs typeface="Calibri" panose="020F0502020204030204" pitchFamily="34" charset="0"/>
              </a:rPr>
              <a:t>    Subshell</a:t>
            </a:r>
          </a:p>
          <a:p>
            <a:r>
              <a:rPr lang="en-GB" sz="2600" b="1">
                <a:solidFill>
                  <a:srgbClr val="FF66FF"/>
                </a:solidFill>
                <a:cs typeface="Calibri" panose="020F0502020204030204" pitchFamily="34" charset="0"/>
              </a:rPr>
              <a:t>          s</a:t>
            </a:r>
          </a:p>
          <a:p>
            <a:r>
              <a:rPr lang="en-GB" sz="2600" b="1">
                <a:solidFill>
                  <a:srgbClr val="FF66FF"/>
                </a:solidFill>
                <a:cs typeface="Calibri" panose="020F0502020204030204" pitchFamily="34" charset="0"/>
              </a:rPr>
              <a:t>       s</a:t>
            </a:r>
            <a:r>
              <a:rPr lang="en-GB" sz="2600" b="1">
                <a:cs typeface="Calibri" panose="020F0502020204030204" pitchFamily="34" charset="0"/>
              </a:rPr>
              <a:t> + </a:t>
            </a:r>
            <a:r>
              <a:rPr lang="en-GB" sz="2600" b="1">
                <a:solidFill>
                  <a:srgbClr val="FFCC99"/>
                </a:solidFill>
                <a:cs typeface="Calibri" panose="020F0502020204030204" pitchFamily="34" charset="0"/>
              </a:rPr>
              <a:t>p</a:t>
            </a:r>
          </a:p>
          <a:p>
            <a:r>
              <a:rPr lang="en-GB" sz="2600" b="1">
                <a:solidFill>
                  <a:srgbClr val="FF66FF"/>
                </a:solidFill>
                <a:cs typeface="Calibri" panose="020F0502020204030204" pitchFamily="34" charset="0"/>
              </a:rPr>
              <a:t>    s</a:t>
            </a:r>
            <a:r>
              <a:rPr lang="en-GB" sz="2600" b="1">
                <a:cs typeface="Calibri" panose="020F0502020204030204" pitchFamily="34" charset="0"/>
              </a:rPr>
              <a:t> + </a:t>
            </a:r>
            <a:r>
              <a:rPr lang="en-GB" sz="2600" b="1">
                <a:solidFill>
                  <a:srgbClr val="FFCC99"/>
                </a:solidFill>
                <a:cs typeface="Calibri" panose="020F0502020204030204" pitchFamily="34" charset="0"/>
              </a:rPr>
              <a:t>p</a:t>
            </a:r>
            <a:r>
              <a:rPr lang="en-GB" sz="2600" b="1">
                <a:cs typeface="Calibri" panose="020F0502020204030204" pitchFamily="34" charset="0"/>
              </a:rPr>
              <a:t> + </a:t>
            </a:r>
            <a:r>
              <a:rPr lang="en-GB" sz="2600" b="1">
                <a:solidFill>
                  <a:srgbClr val="00B0F0"/>
                </a:solidFill>
                <a:cs typeface="Calibri" panose="020F0502020204030204" pitchFamily="34" charset="0"/>
              </a:rPr>
              <a:t>d</a:t>
            </a:r>
          </a:p>
          <a:p>
            <a:r>
              <a:rPr lang="en-GB" sz="2600" b="1">
                <a:solidFill>
                  <a:srgbClr val="FF66FF"/>
                </a:solidFill>
                <a:cs typeface="Calibri" panose="020F0502020204030204" pitchFamily="34" charset="0"/>
              </a:rPr>
              <a:t> s </a:t>
            </a:r>
            <a:r>
              <a:rPr lang="en-GB" sz="2600" b="1">
                <a:cs typeface="Calibri" panose="020F0502020204030204" pitchFamily="34" charset="0"/>
              </a:rPr>
              <a:t>+ </a:t>
            </a:r>
            <a:r>
              <a:rPr lang="en-GB" sz="2600" b="1">
                <a:solidFill>
                  <a:srgbClr val="FFCC99"/>
                </a:solidFill>
                <a:cs typeface="Calibri" panose="020F0502020204030204" pitchFamily="34" charset="0"/>
              </a:rPr>
              <a:t>p</a:t>
            </a:r>
            <a:r>
              <a:rPr lang="en-GB" sz="2600" b="1">
                <a:cs typeface="Calibri" panose="020F0502020204030204" pitchFamily="34" charset="0"/>
              </a:rPr>
              <a:t> + </a:t>
            </a:r>
            <a:r>
              <a:rPr lang="en-GB" sz="2600" b="1">
                <a:solidFill>
                  <a:srgbClr val="00B0F0"/>
                </a:solidFill>
                <a:cs typeface="Calibri" panose="020F0502020204030204" pitchFamily="34" charset="0"/>
              </a:rPr>
              <a:t>d</a:t>
            </a:r>
            <a:r>
              <a:rPr lang="en-GB" sz="2600" b="1">
                <a:cs typeface="Calibri" panose="020F0502020204030204" pitchFamily="34" charset="0"/>
              </a:rPr>
              <a:t> + </a:t>
            </a:r>
            <a:r>
              <a:rPr lang="en-GB" sz="2600" b="1">
                <a:solidFill>
                  <a:schemeClr val="accent3">
                    <a:lumMod val="75000"/>
                  </a:schemeClr>
                </a:solidFill>
                <a:cs typeface="Calibri" panose="020F0502020204030204" pitchFamily="34" charset="0"/>
              </a:rPr>
              <a:t>f</a:t>
            </a:r>
          </a:p>
        </p:txBody>
      </p:sp>
      <p:sp>
        <p:nvSpPr>
          <p:cNvPr id="26" name="TextBox 25">
            <a:extLst>
              <a:ext uri="{FF2B5EF4-FFF2-40B4-BE49-F238E27FC236}">
                <a16:creationId xmlns:a16="http://schemas.microsoft.com/office/drawing/2014/main" id="{6F9C3469-E920-4AB3-81DD-AB4783DA7531}"/>
              </a:ext>
            </a:extLst>
          </p:cNvPr>
          <p:cNvSpPr txBox="1"/>
          <p:nvPr/>
        </p:nvSpPr>
        <p:spPr>
          <a:xfrm>
            <a:off x="6168008" y="2955548"/>
            <a:ext cx="3626890" cy="892552"/>
          </a:xfrm>
          <a:prstGeom prst="rect">
            <a:avLst/>
          </a:prstGeom>
          <a:noFill/>
        </p:spPr>
        <p:txBody>
          <a:bodyPr wrap="none" rtlCol="0">
            <a:spAutoFit/>
          </a:bodyPr>
          <a:lstStyle/>
          <a:p>
            <a:r>
              <a:rPr lang="en-GB" sz="2600" b="1">
                <a:solidFill>
                  <a:srgbClr val="FF66FF"/>
                </a:solidFill>
              </a:rPr>
              <a:t>s-block starts in period 1</a:t>
            </a:r>
          </a:p>
          <a:p>
            <a:r>
              <a:rPr lang="en-GB" sz="2600" b="1">
                <a:solidFill>
                  <a:srgbClr val="FFCC99"/>
                </a:solidFill>
              </a:rPr>
              <a:t>p-block starts in period 2</a:t>
            </a:r>
          </a:p>
        </p:txBody>
      </p:sp>
      <p:sp>
        <p:nvSpPr>
          <p:cNvPr id="27" name="TextBox 26">
            <a:extLst>
              <a:ext uri="{FF2B5EF4-FFF2-40B4-BE49-F238E27FC236}">
                <a16:creationId xmlns:a16="http://schemas.microsoft.com/office/drawing/2014/main" id="{73A72304-72F4-41D9-9B4B-6F80ACE2E2F5}"/>
              </a:ext>
            </a:extLst>
          </p:cNvPr>
          <p:cNvSpPr txBox="1"/>
          <p:nvPr/>
        </p:nvSpPr>
        <p:spPr>
          <a:xfrm>
            <a:off x="6141518" y="3759275"/>
            <a:ext cx="3626890" cy="892552"/>
          </a:xfrm>
          <a:prstGeom prst="rect">
            <a:avLst/>
          </a:prstGeom>
          <a:noFill/>
          <a:ln w="19050">
            <a:solidFill>
              <a:srgbClr val="FF0000"/>
            </a:solidFill>
          </a:ln>
        </p:spPr>
        <p:txBody>
          <a:bodyPr wrap="none" rtlCol="0">
            <a:spAutoFit/>
          </a:bodyPr>
          <a:lstStyle/>
          <a:p>
            <a:r>
              <a:rPr lang="en-GB" sz="2600" b="1">
                <a:solidFill>
                  <a:srgbClr val="00B0F0"/>
                </a:solidFill>
              </a:rPr>
              <a:t>d-block starts in period 3</a:t>
            </a:r>
          </a:p>
          <a:p>
            <a:r>
              <a:rPr lang="en-GB" sz="2600" b="1">
                <a:solidFill>
                  <a:schemeClr val="accent3">
                    <a:lumMod val="75000"/>
                  </a:schemeClr>
                </a:solidFill>
              </a:rPr>
              <a:t>f-block starts in period 4</a:t>
            </a:r>
          </a:p>
        </p:txBody>
      </p:sp>
      <p:sp>
        <p:nvSpPr>
          <p:cNvPr id="28" name="TextBox 27">
            <a:extLst>
              <a:ext uri="{FF2B5EF4-FFF2-40B4-BE49-F238E27FC236}">
                <a16:creationId xmlns:a16="http://schemas.microsoft.com/office/drawing/2014/main" id="{C33DBFD1-5E62-427C-907D-D02F069F9E54}"/>
              </a:ext>
            </a:extLst>
          </p:cNvPr>
          <p:cNvSpPr txBox="1"/>
          <p:nvPr/>
        </p:nvSpPr>
        <p:spPr>
          <a:xfrm>
            <a:off x="407368" y="695549"/>
            <a:ext cx="10111614" cy="492443"/>
          </a:xfrm>
          <a:prstGeom prst="rect">
            <a:avLst/>
          </a:prstGeom>
          <a:noFill/>
        </p:spPr>
        <p:txBody>
          <a:bodyPr wrap="square" rtlCol="0">
            <a:spAutoFit/>
          </a:bodyPr>
          <a:lstStyle/>
          <a:p>
            <a:r>
              <a:rPr lang="en-GB" sz="2600">
                <a:cs typeface="Calibri" panose="020F0502020204030204" pitchFamily="34" charset="0"/>
              </a:rPr>
              <a:t>The </a:t>
            </a:r>
            <a:r>
              <a:rPr lang="en-GB" sz="2600" b="1">
                <a:solidFill>
                  <a:srgbClr val="0000FF"/>
                </a:solidFill>
                <a:cs typeface="Calibri" panose="020F0502020204030204" pitchFamily="34" charset="0"/>
              </a:rPr>
              <a:t>rows</a:t>
            </a:r>
            <a:r>
              <a:rPr lang="en-GB" sz="2600">
                <a:solidFill>
                  <a:srgbClr val="FF0000"/>
                </a:solidFill>
                <a:cs typeface="Calibri" panose="020F0502020204030204" pitchFamily="34" charset="0"/>
              </a:rPr>
              <a:t> </a:t>
            </a:r>
            <a:r>
              <a:rPr lang="en-GB" sz="2600">
                <a:cs typeface="Calibri" panose="020F0502020204030204" pitchFamily="34" charset="0"/>
              </a:rPr>
              <a:t>correspond to the number of </a:t>
            </a:r>
            <a:r>
              <a:rPr lang="en-GB" sz="2600" b="1">
                <a:solidFill>
                  <a:srgbClr val="0000FF"/>
                </a:solidFill>
                <a:cs typeface="Calibri" panose="020F0502020204030204" pitchFamily="34" charset="0"/>
              </a:rPr>
              <a:t>shells</a:t>
            </a:r>
            <a:r>
              <a:rPr lang="en-GB" sz="2600">
                <a:cs typeface="Calibri" panose="020F0502020204030204" pitchFamily="34" charset="0"/>
              </a:rPr>
              <a:t> or energy levels in the atom </a:t>
            </a:r>
            <a:r>
              <a:rPr lang="en-GB" sz="2600" b="1">
                <a:solidFill>
                  <a:srgbClr val="0000FF"/>
                </a:solidFill>
                <a:cs typeface="Calibri" panose="020F0502020204030204" pitchFamily="34" charset="0"/>
              </a:rPr>
              <a:t> </a:t>
            </a:r>
          </a:p>
        </p:txBody>
      </p:sp>
      <p:sp>
        <p:nvSpPr>
          <p:cNvPr id="29" name="TextBox 28">
            <a:extLst>
              <a:ext uri="{FF2B5EF4-FFF2-40B4-BE49-F238E27FC236}">
                <a16:creationId xmlns:a16="http://schemas.microsoft.com/office/drawing/2014/main" id="{275B39BB-B8BB-475B-8101-8D03088B13C7}"/>
              </a:ext>
            </a:extLst>
          </p:cNvPr>
          <p:cNvSpPr txBox="1"/>
          <p:nvPr/>
        </p:nvSpPr>
        <p:spPr>
          <a:xfrm>
            <a:off x="414214" y="1262198"/>
            <a:ext cx="10740985" cy="892552"/>
          </a:xfrm>
          <a:prstGeom prst="rect">
            <a:avLst/>
          </a:prstGeom>
          <a:noFill/>
        </p:spPr>
        <p:txBody>
          <a:bodyPr wrap="square" rtlCol="0">
            <a:spAutoFit/>
          </a:bodyPr>
          <a:lstStyle/>
          <a:p>
            <a:r>
              <a:rPr lang="en-GB" sz="2600">
                <a:cs typeface="Calibri" panose="020F0502020204030204" pitchFamily="34" charset="0"/>
              </a:rPr>
              <a:t>The </a:t>
            </a:r>
            <a:r>
              <a:rPr lang="en-GB" sz="2600" b="1">
                <a:solidFill>
                  <a:srgbClr val="00B050"/>
                </a:solidFill>
                <a:cs typeface="Calibri" panose="020F0502020204030204" pitchFamily="34" charset="0"/>
              </a:rPr>
              <a:t>blocks</a:t>
            </a:r>
            <a:r>
              <a:rPr lang="en-GB" sz="2600">
                <a:cs typeface="Calibri" panose="020F0502020204030204" pitchFamily="34" charset="0"/>
              </a:rPr>
              <a:t> correspond to the type and number of </a:t>
            </a:r>
            <a:r>
              <a:rPr lang="en-GB" sz="2600" b="1">
                <a:solidFill>
                  <a:srgbClr val="00B050"/>
                </a:solidFill>
                <a:cs typeface="Calibri" panose="020F0502020204030204" pitchFamily="34" charset="0"/>
              </a:rPr>
              <a:t>subshells</a:t>
            </a:r>
            <a:r>
              <a:rPr lang="en-GB" sz="2600">
                <a:cs typeface="Calibri" panose="020F0502020204030204" pitchFamily="34" charset="0"/>
              </a:rPr>
              <a:t> that electrons can be put on </a:t>
            </a:r>
          </a:p>
        </p:txBody>
      </p:sp>
    </p:spTree>
    <p:extLst>
      <p:ext uri="{BB962C8B-B14F-4D97-AF65-F5344CB8AC3E}">
        <p14:creationId xmlns:p14="http://schemas.microsoft.com/office/powerpoint/2010/main" val="3145682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665548BF-DA32-4E13-A9D7-A6146ABBC36F}"/>
              </a:ext>
            </a:extLst>
          </p:cNvPr>
          <p:cNvGrpSpPr/>
          <p:nvPr/>
        </p:nvGrpSpPr>
        <p:grpSpPr>
          <a:xfrm>
            <a:off x="20026" y="1136357"/>
            <a:ext cx="11327960" cy="5587782"/>
            <a:chOff x="16653" y="1210780"/>
            <a:chExt cx="11327960" cy="5587782"/>
          </a:xfrm>
        </p:grpSpPr>
        <p:grpSp>
          <p:nvGrpSpPr>
            <p:cNvPr id="11" name="Group 10">
              <a:extLst>
                <a:ext uri="{FF2B5EF4-FFF2-40B4-BE49-F238E27FC236}">
                  <a16:creationId xmlns:a16="http://schemas.microsoft.com/office/drawing/2014/main" id="{98EEDA0B-14CA-41D5-B3E6-3B1A934A8654}"/>
                </a:ext>
              </a:extLst>
            </p:cNvPr>
            <p:cNvGrpSpPr/>
            <p:nvPr/>
          </p:nvGrpSpPr>
          <p:grpSpPr>
            <a:xfrm>
              <a:off x="16653" y="1210780"/>
              <a:ext cx="1804571" cy="4088478"/>
              <a:chOff x="83399" y="1211121"/>
              <a:chExt cx="1804571" cy="4088478"/>
            </a:xfrm>
          </p:grpSpPr>
          <p:grpSp>
            <p:nvGrpSpPr>
              <p:cNvPr id="2" name="Group 1">
                <a:extLst>
                  <a:ext uri="{FF2B5EF4-FFF2-40B4-BE49-F238E27FC236}">
                    <a16:creationId xmlns:a16="http://schemas.microsoft.com/office/drawing/2014/main" id="{B53F6968-98E5-4560-BF6B-7DA80C7DEAC6}"/>
                  </a:ext>
                </a:extLst>
              </p:cNvPr>
              <p:cNvGrpSpPr/>
              <p:nvPr/>
            </p:nvGrpSpPr>
            <p:grpSpPr>
              <a:xfrm>
                <a:off x="613553" y="1641237"/>
                <a:ext cx="1274417" cy="3579785"/>
                <a:chOff x="2135533" y="4001106"/>
                <a:chExt cx="745555" cy="2487232"/>
              </a:xfrm>
            </p:grpSpPr>
            <p:pic>
              <p:nvPicPr>
                <p:cNvPr id="15" name="Picture 14">
                  <a:extLst>
                    <a:ext uri="{FF2B5EF4-FFF2-40B4-BE49-F238E27FC236}">
                      <a16:creationId xmlns:a16="http://schemas.microsoft.com/office/drawing/2014/main" id="{898DB801-06FB-4580-9464-38FBFE2B2F59}"/>
                    </a:ext>
                  </a:extLst>
                </p:cNvPr>
                <p:cNvPicPr>
                  <a:picLocks noChangeAspect="1"/>
                </p:cNvPicPr>
                <p:nvPr/>
              </p:nvPicPr>
              <p:blipFill rotWithShape="1">
                <a:blip r:embed="rId3"/>
                <a:srcRect l="176" t="1024" r="88697" b="26115"/>
                <a:stretch/>
              </p:blipFill>
              <p:spPr>
                <a:xfrm>
                  <a:off x="2135533" y="4001106"/>
                  <a:ext cx="727791" cy="2487232"/>
                </a:xfrm>
                <a:prstGeom prst="rect">
                  <a:avLst/>
                </a:prstGeom>
              </p:spPr>
            </p:pic>
            <p:pic>
              <p:nvPicPr>
                <p:cNvPr id="13" name="Picture 12">
                  <a:extLst>
                    <a:ext uri="{FF2B5EF4-FFF2-40B4-BE49-F238E27FC236}">
                      <a16:creationId xmlns:a16="http://schemas.microsoft.com/office/drawing/2014/main" id="{206E2246-5948-4029-8637-E2467AD8FBF8}"/>
                    </a:ext>
                  </a:extLst>
                </p:cNvPr>
                <p:cNvPicPr>
                  <a:picLocks noChangeAspect="1"/>
                </p:cNvPicPr>
                <p:nvPr/>
              </p:nvPicPr>
              <p:blipFill rotWithShape="1">
                <a:blip r:embed="rId3"/>
                <a:srcRect l="91871" t="1516" r="2484" b="88455"/>
                <a:stretch/>
              </p:blipFill>
              <p:spPr>
                <a:xfrm>
                  <a:off x="2512185" y="4021657"/>
                  <a:ext cx="368903" cy="342149"/>
                </a:xfrm>
                <a:prstGeom prst="rect">
                  <a:avLst/>
                </a:prstGeom>
              </p:spPr>
            </p:pic>
          </p:grpSp>
          <p:sp>
            <p:nvSpPr>
              <p:cNvPr id="18" name="TextBox 17">
                <a:extLst>
                  <a:ext uri="{FF2B5EF4-FFF2-40B4-BE49-F238E27FC236}">
                    <a16:creationId xmlns:a16="http://schemas.microsoft.com/office/drawing/2014/main" id="{7323D9BF-FF6C-46EB-8F53-F1E29E3D8E39}"/>
                  </a:ext>
                </a:extLst>
              </p:cNvPr>
              <p:cNvSpPr txBox="1"/>
              <p:nvPr/>
            </p:nvSpPr>
            <p:spPr>
              <a:xfrm>
                <a:off x="691901" y="1211121"/>
                <a:ext cx="1165704" cy="492443"/>
              </a:xfrm>
              <a:prstGeom prst="rect">
                <a:avLst/>
              </a:prstGeom>
              <a:solidFill>
                <a:schemeClr val="bg1"/>
              </a:solidFill>
            </p:spPr>
            <p:txBody>
              <a:bodyPr wrap="none" rtlCol="0">
                <a:spAutoFit/>
              </a:bodyPr>
              <a:lstStyle/>
              <a:p>
                <a:r>
                  <a:rPr lang="en-GB" sz="2600" b="1">
                    <a:solidFill>
                      <a:srgbClr val="FF66FF"/>
                    </a:solidFill>
                    <a:cs typeface="Calibri" panose="020F0502020204030204" pitchFamily="34" charset="0"/>
                  </a:rPr>
                  <a:t>s-block</a:t>
                </a:r>
              </a:p>
            </p:txBody>
          </p:sp>
          <p:sp>
            <p:nvSpPr>
              <p:cNvPr id="22" name="TextBox 21">
                <a:extLst>
                  <a:ext uri="{FF2B5EF4-FFF2-40B4-BE49-F238E27FC236}">
                    <a16:creationId xmlns:a16="http://schemas.microsoft.com/office/drawing/2014/main" id="{5FF91EA1-0900-43E0-A7D6-FDAB662D7B39}"/>
                  </a:ext>
                </a:extLst>
              </p:cNvPr>
              <p:cNvSpPr txBox="1"/>
              <p:nvPr/>
            </p:nvSpPr>
            <p:spPr>
              <a:xfrm>
                <a:off x="89348" y="1697262"/>
                <a:ext cx="479618" cy="492443"/>
              </a:xfrm>
              <a:prstGeom prst="rect">
                <a:avLst/>
              </a:prstGeom>
              <a:noFill/>
            </p:spPr>
            <p:txBody>
              <a:bodyPr wrap="none" rtlCol="0">
                <a:spAutoFit/>
              </a:bodyPr>
              <a:lstStyle/>
              <a:p>
                <a:r>
                  <a:rPr lang="en-GB" sz="2600">
                    <a:cs typeface="Calibri" panose="020F0502020204030204" pitchFamily="34" charset="0"/>
                  </a:rPr>
                  <a:t>1s</a:t>
                </a:r>
              </a:p>
            </p:txBody>
          </p:sp>
          <p:sp>
            <p:nvSpPr>
              <p:cNvPr id="23" name="TextBox 22">
                <a:extLst>
                  <a:ext uri="{FF2B5EF4-FFF2-40B4-BE49-F238E27FC236}">
                    <a16:creationId xmlns:a16="http://schemas.microsoft.com/office/drawing/2014/main" id="{11227FC9-4837-42DF-BBD7-492EA743A551}"/>
                  </a:ext>
                </a:extLst>
              </p:cNvPr>
              <p:cNvSpPr txBox="1"/>
              <p:nvPr/>
            </p:nvSpPr>
            <p:spPr>
              <a:xfrm>
                <a:off x="93006" y="2264858"/>
                <a:ext cx="479618" cy="492443"/>
              </a:xfrm>
              <a:prstGeom prst="rect">
                <a:avLst/>
              </a:prstGeom>
              <a:noFill/>
            </p:spPr>
            <p:txBody>
              <a:bodyPr wrap="none" rtlCol="0">
                <a:spAutoFit/>
              </a:bodyPr>
              <a:lstStyle/>
              <a:p>
                <a:r>
                  <a:rPr lang="en-GB" sz="2600">
                    <a:cs typeface="Calibri" panose="020F0502020204030204" pitchFamily="34" charset="0"/>
                  </a:rPr>
                  <a:t>2s</a:t>
                </a:r>
              </a:p>
            </p:txBody>
          </p:sp>
          <p:sp>
            <p:nvSpPr>
              <p:cNvPr id="24" name="TextBox 23">
                <a:extLst>
                  <a:ext uri="{FF2B5EF4-FFF2-40B4-BE49-F238E27FC236}">
                    <a16:creationId xmlns:a16="http://schemas.microsoft.com/office/drawing/2014/main" id="{E9DA6C5E-89B0-44AF-88FE-2B26F451C2DA}"/>
                  </a:ext>
                </a:extLst>
              </p:cNvPr>
              <p:cNvSpPr txBox="1"/>
              <p:nvPr/>
            </p:nvSpPr>
            <p:spPr>
              <a:xfrm>
                <a:off x="101857" y="2803249"/>
                <a:ext cx="479618" cy="492443"/>
              </a:xfrm>
              <a:prstGeom prst="rect">
                <a:avLst/>
              </a:prstGeom>
              <a:noFill/>
            </p:spPr>
            <p:txBody>
              <a:bodyPr wrap="none" rtlCol="0">
                <a:spAutoFit/>
              </a:bodyPr>
              <a:lstStyle/>
              <a:p>
                <a:r>
                  <a:rPr lang="en-GB" sz="2600">
                    <a:cs typeface="Calibri" panose="020F0502020204030204" pitchFamily="34" charset="0"/>
                  </a:rPr>
                  <a:t>3s</a:t>
                </a:r>
              </a:p>
            </p:txBody>
          </p:sp>
          <p:sp>
            <p:nvSpPr>
              <p:cNvPr id="25" name="TextBox 24">
                <a:extLst>
                  <a:ext uri="{FF2B5EF4-FFF2-40B4-BE49-F238E27FC236}">
                    <a16:creationId xmlns:a16="http://schemas.microsoft.com/office/drawing/2014/main" id="{05B7AA5E-C00A-43EA-ADAE-56C98CFCF8E7}"/>
                  </a:ext>
                </a:extLst>
              </p:cNvPr>
              <p:cNvSpPr txBox="1"/>
              <p:nvPr/>
            </p:nvSpPr>
            <p:spPr>
              <a:xfrm>
                <a:off x="83399" y="3252565"/>
                <a:ext cx="479618" cy="492443"/>
              </a:xfrm>
              <a:prstGeom prst="rect">
                <a:avLst/>
              </a:prstGeom>
              <a:noFill/>
            </p:spPr>
            <p:txBody>
              <a:bodyPr wrap="none" rtlCol="0">
                <a:spAutoFit/>
              </a:bodyPr>
              <a:lstStyle/>
              <a:p>
                <a:r>
                  <a:rPr lang="en-GB" sz="2600">
                    <a:cs typeface="Calibri" panose="020F0502020204030204" pitchFamily="34" charset="0"/>
                  </a:rPr>
                  <a:t>4s</a:t>
                </a:r>
              </a:p>
            </p:txBody>
          </p:sp>
          <p:sp>
            <p:nvSpPr>
              <p:cNvPr id="26" name="TextBox 25">
                <a:extLst>
                  <a:ext uri="{FF2B5EF4-FFF2-40B4-BE49-F238E27FC236}">
                    <a16:creationId xmlns:a16="http://schemas.microsoft.com/office/drawing/2014/main" id="{149CEC42-5C4F-4DF8-A28C-2410FB78AC20}"/>
                  </a:ext>
                </a:extLst>
              </p:cNvPr>
              <p:cNvSpPr txBox="1"/>
              <p:nvPr/>
            </p:nvSpPr>
            <p:spPr>
              <a:xfrm>
                <a:off x="101857" y="3808529"/>
                <a:ext cx="479618" cy="492443"/>
              </a:xfrm>
              <a:prstGeom prst="rect">
                <a:avLst/>
              </a:prstGeom>
              <a:noFill/>
            </p:spPr>
            <p:txBody>
              <a:bodyPr wrap="none" rtlCol="0">
                <a:spAutoFit/>
              </a:bodyPr>
              <a:lstStyle/>
              <a:p>
                <a:r>
                  <a:rPr lang="en-GB" sz="2600">
                    <a:cs typeface="Calibri" panose="020F0502020204030204" pitchFamily="34" charset="0"/>
                  </a:rPr>
                  <a:t>5s</a:t>
                </a:r>
              </a:p>
            </p:txBody>
          </p:sp>
          <p:sp>
            <p:nvSpPr>
              <p:cNvPr id="27" name="TextBox 26">
                <a:extLst>
                  <a:ext uri="{FF2B5EF4-FFF2-40B4-BE49-F238E27FC236}">
                    <a16:creationId xmlns:a16="http://schemas.microsoft.com/office/drawing/2014/main" id="{FD30631B-086B-46B7-AD2B-4EE108FB1550}"/>
                  </a:ext>
                </a:extLst>
              </p:cNvPr>
              <p:cNvSpPr txBox="1"/>
              <p:nvPr/>
            </p:nvSpPr>
            <p:spPr>
              <a:xfrm>
                <a:off x="121635" y="4292161"/>
                <a:ext cx="479618" cy="492443"/>
              </a:xfrm>
              <a:prstGeom prst="rect">
                <a:avLst/>
              </a:prstGeom>
              <a:noFill/>
            </p:spPr>
            <p:txBody>
              <a:bodyPr wrap="none" rtlCol="0">
                <a:spAutoFit/>
              </a:bodyPr>
              <a:lstStyle/>
              <a:p>
                <a:r>
                  <a:rPr lang="en-GB" sz="2600">
                    <a:cs typeface="Calibri" panose="020F0502020204030204" pitchFamily="34" charset="0"/>
                  </a:rPr>
                  <a:t>6s</a:t>
                </a:r>
              </a:p>
            </p:txBody>
          </p:sp>
          <p:sp>
            <p:nvSpPr>
              <p:cNvPr id="28" name="TextBox 27">
                <a:extLst>
                  <a:ext uri="{FF2B5EF4-FFF2-40B4-BE49-F238E27FC236}">
                    <a16:creationId xmlns:a16="http://schemas.microsoft.com/office/drawing/2014/main" id="{145C3BE6-2113-4D04-8F07-A9D06738235F}"/>
                  </a:ext>
                </a:extLst>
              </p:cNvPr>
              <p:cNvSpPr txBox="1"/>
              <p:nvPr/>
            </p:nvSpPr>
            <p:spPr>
              <a:xfrm>
                <a:off x="132542" y="4807156"/>
                <a:ext cx="479618" cy="492443"/>
              </a:xfrm>
              <a:prstGeom prst="rect">
                <a:avLst/>
              </a:prstGeom>
              <a:noFill/>
            </p:spPr>
            <p:txBody>
              <a:bodyPr wrap="none" rtlCol="0">
                <a:spAutoFit/>
              </a:bodyPr>
              <a:lstStyle/>
              <a:p>
                <a:r>
                  <a:rPr lang="en-GB" sz="2600">
                    <a:cs typeface="Calibri" panose="020F0502020204030204" pitchFamily="34" charset="0"/>
                  </a:rPr>
                  <a:t>7s</a:t>
                </a:r>
              </a:p>
            </p:txBody>
          </p:sp>
        </p:grpSp>
        <p:grpSp>
          <p:nvGrpSpPr>
            <p:cNvPr id="14" name="Group 13">
              <a:extLst>
                <a:ext uri="{FF2B5EF4-FFF2-40B4-BE49-F238E27FC236}">
                  <a16:creationId xmlns:a16="http://schemas.microsoft.com/office/drawing/2014/main" id="{FA88BF1A-91E0-4297-B6A3-B834FC0587C0}"/>
                </a:ext>
              </a:extLst>
            </p:cNvPr>
            <p:cNvGrpSpPr/>
            <p:nvPr/>
          </p:nvGrpSpPr>
          <p:grpSpPr>
            <a:xfrm>
              <a:off x="1961062" y="2757933"/>
              <a:ext cx="5657596" cy="2573488"/>
              <a:chOff x="2417517" y="1878106"/>
              <a:chExt cx="5657596" cy="2573488"/>
            </a:xfrm>
          </p:grpSpPr>
          <p:pic>
            <p:nvPicPr>
              <p:cNvPr id="12" name="Picture 11">
                <a:extLst>
                  <a:ext uri="{FF2B5EF4-FFF2-40B4-BE49-F238E27FC236}">
                    <a16:creationId xmlns:a16="http://schemas.microsoft.com/office/drawing/2014/main" id="{5D1D75C6-B84D-4A7C-AE11-5AFBD16AF2E5}"/>
                  </a:ext>
                </a:extLst>
              </p:cNvPr>
              <p:cNvPicPr>
                <a:picLocks noChangeAspect="1"/>
              </p:cNvPicPr>
              <p:nvPr/>
            </p:nvPicPr>
            <p:blipFill rotWithShape="1">
              <a:blip r:embed="rId3"/>
              <a:srcRect l="11136" t="31805" r="34795" b="26058"/>
              <a:stretch/>
            </p:blipFill>
            <p:spPr>
              <a:xfrm>
                <a:off x="2928729" y="2266832"/>
                <a:ext cx="5146384" cy="2093352"/>
              </a:xfrm>
              <a:prstGeom prst="rect">
                <a:avLst/>
              </a:prstGeom>
            </p:spPr>
          </p:pic>
          <p:sp>
            <p:nvSpPr>
              <p:cNvPr id="20" name="TextBox 19">
                <a:extLst>
                  <a:ext uri="{FF2B5EF4-FFF2-40B4-BE49-F238E27FC236}">
                    <a16:creationId xmlns:a16="http://schemas.microsoft.com/office/drawing/2014/main" id="{9E91B5A6-9286-43D3-A18D-980CD378CD16}"/>
                  </a:ext>
                </a:extLst>
              </p:cNvPr>
              <p:cNvSpPr txBox="1"/>
              <p:nvPr/>
            </p:nvSpPr>
            <p:spPr>
              <a:xfrm>
                <a:off x="5144641" y="1878106"/>
                <a:ext cx="1199367" cy="492443"/>
              </a:xfrm>
              <a:prstGeom prst="rect">
                <a:avLst/>
              </a:prstGeom>
              <a:noFill/>
            </p:spPr>
            <p:txBody>
              <a:bodyPr wrap="none" rtlCol="0">
                <a:spAutoFit/>
              </a:bodyPr>
              <a:lstStyle/>
              <a:p>
                <a:r>
                  <a:rPr lang="en-GB" sz="2600" b="1">
                    <a:solidFill>
                      <a:srgbClr val="0070C0"/>
                    </a:solidFill>
                    <a:cs typeface="Calibri" panose="020F0502020204030204" pitchFamily="34" charset="0"/>
                  </a:rPr>
                  <a:t>d-block</a:t>
                </a:r>
              </a:p>
            </p:txBody>
          </p:sp>
          <p:sp>
            <p:nvSpPr>
              <p:cNvPr id="29" name="TextBox 28">
                <a:extLst>
                  <a:ext uri="{FF2B5EF4-FFF2-40B4-BE49-F238E27FC236}">
                    <a16:creationId xmlns:a16="http://schemas.microsoft.com/office/drawing/2014/main" id="{0BD77F19-811B-47C7-B596-57E22E2B9092}"/>
                  </a:ext>
                </a:extLst>
              </p:cNvPr>
              <p:cNvSpPr txBox="1"/>
              <p:nvPr/>
            </p:nvSpPr>
            <p:spPr>
              <a:xfrm>
                <a:off x="2434128" y="2405533"/>
                <a:ext cx="553357" cy="492443"/>
              </a:xfrm>
              <a:prstGeom prst="rect">
                <a:avLst/>
              </a:prstGeom>
              <a:noFill/>
            </p:spPr>
            <p:txBody>
              <a:bodyPr wrap="none" rtlCol="0">
                <a:spAutoFit/>
              </a:bodyPr>
              <a:lstStyle/>
              <a:p>
                <a:r>
                  <a:rPr lang="en-GB" sz="2600">
                    <a:cs typeface="Calibri" panose="020F0502020204030204" pitchFamily="34" charset="0"/>
                  </a:rPr>
                  <a:t>3d</a:t>
                </a:r>
              </a:p>
            </p:txBody>
          </p:sp>
          <p:sp>
            <p:nvSpPr>
              <p:cNvPr id="30" name="TextBox 29">
                <a:extLst>
                  <a:ext uri="{FF2B5EF4-FFF2-40B4-BE49-F238E27FC236}">
                    <a16:creationId xmlns:a16="http://schemas.microsoft.com/office/drawing/2014/main" id="{87DEF76E-7B52-4C5F-BFCF-2D24F63E6A9A}"/>
                  </a:ext>
                </a:extLst>
              </p:cNvPr>
              <p:cNvSpPr txBox="1"/>
              <p:nvPr/>
            </p:nvSpPr>
            <p:spPr>
              <a:xfrm>
                <a:off x="2434128" y="2895210"/>
                <a:ext cx="553357" cy="492443"/>
              </a:xfrm>
              <a:prstGeom prst="rect">
                <a:avLst/>
              </a:prstGeom>
              <a:noFill/>
            </p:spPr>
            <p:txBody>
              <a:bodyPr wrap="none" rtlCol="0">
                <a:spAutoFit/>
              </a:bodyPr>
              <a:lstStyle/>
              <a:p>
                <a:r>
                  <a:rPr lang="en-GB" sz="2600">
                    <a:cs typeface="Calibri" panose="020F0502020204030204" pitchFamily="34" charset="0"/>
                  </a:rPr>
                  <a:t>4d</a:t>
                </a:r>
              </a:p>
            </p:txBody>
          </p:sp>
          <p:sp>
            <p:nvSpPr>
              <p:cNvPr id="31" name="TextBox 30">
                <a:extLst>
                  <a:ext uri="{FF2B5EF4-FFF2-40B4-BE49-F238E27FC236}">
                    <a16:creationId xmlns:a16="http://schemas.microsoft.com/office/drawing/2014/main" id="{B9B8C949-A1F0-4FCE-A682-B216B1B52054}"/>
                  </a:ext>
                </a:extLst>
              </p:cNvPr>
              <p:cNvSpPr txBox="1"/>
              <p:nvPr/>
            </p:nvSpPr>
            <p:spPr>
              <a:xfrm>
                <a:off x="2463499" y="3429000"/>
                <a:ext cx="553357" cy="492443"/>
              </a:xfrm>
              <a:prstGeom prst="rect">
                <a:avLst/>
              </a:prstGeom>
              <a:noFill/>
            </p:spPr>
            <p:txBody>
              <a:bodyPr wrap="none" rtlCol="0">
                <a:spAutoFit/>
              </a:bodyPr>
              <a:lstStyle/>
              <a:p>
                <a:r>
                  <a:rPr lang="en-GB" sz="2600">
                    <a:cs typeface="Calibri" panose="020F0502020204030204" pitchFamily="34" charset="0"/>
                  </a:rPr>
                  <a:t>5d</a:t>
                </a:r>
              </a:p>
            </p:txBody>
          </p:sp>
          <p:sp>
            <p:nvSpPr>
              <p:cNvPr id="32" name="TextBox 31">
                <a:extLst>
                  <a:ext uri="{FF2B5EF4-FFF2-40B4-BE49-F238E27FC236}">
                    <a16:creationId xmlns:a16="http://schemas.microsoft.com/office/drawing/2014/main" id="{1928C1AD-0E65-45EF-9A6A-6F71705B6908}"/>
                  </a:ext>
                </a:extLst>
              </p:cNvPr>
              <p:cNvSpPr txBox="1"/>
              <p:nvPr/>
            </p:nvSpPr>
            <p:spPr>
              <a:xfrm>
                <a:off x="2417517" y="3959151"/>
                <a:ext cx="553357" cy="492443"/>
              </a:xfrm>
              <a:prstGeom prst="rect">
                <a:avLst/>
              </a:prstGeom>
              <a:noFill/>
            </p:spPr>
            <p:txBody>
              <a:bodyPr wrap="none" rtlCol="0">
                <a:spAutoFit/>
              </a:bodyPr>
              <a:lstStyle/>
              <a:p>
                <a:r>
                  <a:rPr lang="en-GB" sz="2600">
                    <a:cs typeface="Calibri" panose="020F0502020204030204" pitchFamily="34" charset="0"/>
                  </a:rPr>
                  <a:t>6d</a:t>
                </a:r>
              </a:p>
            </p:txBody>
          </p:sp>
        </p:grpSp>
        <p:grpSp>
          <p:nvGrpSpPr>
            <p:cNvPr id="16" name="Group 15">
              <a:extLst>
                <a:ext uri="{FF2B5EF4-FFF2-40B4-BE49-F238E27FC236}">
                  <a16:creationId xmlns:a16="http://schemas.microsoft.com/office/drawing/2014/main" id="{88EA4B51-731A-4617-A185-ACD5D1371327}"/>
                </a:ext>
              </a:extLst>
            </p:cNvPr>
            <p:cNvGrpSpPr/>
            <p:nvPr/>
          </p:nvGrpSpPr>
          <p:grpSpPr>
            <a:xfrm>
              <a:off x="7762392" y="1753524"/>
              <a:ext cx="3582221" cy="3486619"/>
              <a:chOff x="9009296" y="1076034"/>
              <a:chExt cx="3582221" cy="3486619"/>
            </a:xfrm>
          </p:grpSpPr>
          <p:pic>
            <p:nvPicPr>
              <p:cNvPr id="17" name="Picture 16">
                <a:extLst>
                  <a:ext uri="{FF2B5EF4-FFF2-40B4-BE49-F238E27FC236}">
                    <a16:creationId xmlns:a16="http://schemas.microsoft.com/office/drawing/2014/main" id="{C595575F-30B8-41C7-A9B2-B6A90F6D36A5}"/>
                  </a:ext>
                </a:extLst>
              </p:cNvPr>
              <p:cNvPicPr>
                <a:picLocks noChangeAspect="1"/>
              </p:cNvPicPr>
              <p:nvPr/>
            </p:nvPicPr>
            <p:blipFill rotWithShape="1">
              <a:blip r:embed="rId3"/>
              <a:srcRect l="64882" t="12128" r="2331" b="25812"/>
              <a:stretch/>
            </p:blipFill>
            <p:spPr>
              <a:xfrm>
                <a:off x="9514878" y="1509339"/>
                <a:ext cx="3076639" cy="3039677"/>
              </a:xfrm>
              <a:prstGeom prst="rect">
                <a:avLst/>
              </a:prstGeom>
            </p:spPr>
          </p:pic>
          <p:sp>
            <p:nvSpPr>
              <p:cNvPr id="19" name="TextBox 18">
                <a:extLst>
                  <a:ext uri="{FF2B5EF4-FFF2-40B4-BE49-F238E27FC236}">
                    <a16:creationId xmlns:a16="http://schemas.microsoft.com/office/drawing/2014/main" id="{9429DF15-6322-4A7C-8523-D51449458E7F}"/>
                  </a:ext>
                </a:extLst>
              </p:cNvPr>
              <p:cNvSpPr txBox="1"/>
              <p:nvPr/>
            </p:nvSpPr>
            <p:spPr>
              <a:xfrm>
                <a:off x="10419661" y="1076034"/>
                <a:ext cx="1199367" cy="492443"/>
              </a:xfrm>
              <a:prstGeom prst="rect">
                <a:avLst/>
              </a:prstGeom>
              <a:noFill/>
            </p:spPr>
            <p:txBody>
              <a:bodyPr wrap="none" rtlCol="0">
                <a:spAutoFit/>
              </a:bodyPr>
              <a:lstStyle/>
              <a:p>
                <a:r>
                  <a:rPr lang="en-GB" sz="2600" b="1">
                    <a:solidFill>
                      <a:srgbClr val="FFC000"/>
                    </a:solidFill>
                    <a:cs typeface="Calibri" panose="020F0502020204030204" pitchFamily="34" charset="0"/>
                  </a:rPr>
                  <a:t>p-block</a:t>
                </a:r>
              </a:p>
            </p:txBody>
          </p:sp>
          <p:sp>
            <p:nvSpPr>
              <p:cNvPr id="33" name="TextBox 32">
                <a:extLst>
                  <a:ext uri="{FF2B5EF4-FFF2-40B4-BE49-F238E27FC236}">
                    <a16:creationId xmlns:a16="http://schemas.microsoft.com/office/drawing/2014/main" id="{00313646-4EF9-4FCA-8592-C020996807AE}"/>
                  </a:ext>
                </a:extLst>
              </p:cNvPr>
              <p:cNvSpPr txBox="1"/>
              <p:nvPr/>
            </p:nvSpPr>
            <p:spPr>
              <a:xfrm>
                <a:off x="9022953" y="1537586"/>
                <a:ext cx="553357" cy="492443"/>
              </a:xfrm>
              <a:prstGeom prst="rect">
                <a:avLst/>
              </a:prstGeom>
              <a:noFill/>
            </p:spPr>
            <p:txBody>
              <a:bodyPr wrap="none" rtlCol="0">
                <a:spAutoFit/>
              </a:bodyPr>
              <a:lstStyle/>
              <a:p>
                <a:r>
                  <a:rPr lang="en-GB" sz="2600">
                    <a:cs typeface="Calibri" panose="020F0502020204030204" pitchFamily="34" charset="0"/>
                  </a:rPr>
                  <a:t>2p</a:t>
                </a:r>
              </a:p>
            </p:txBody>
          </p:sp>
          <p:sp>
            <p:nvSpPr>
              <p:cNvPr id="34" name="TextBox 33">
                <a:extLst>
                  <a:ext uri="{FF2B5EF4-FFF2-40B4-BE49-F238E27FC236}">
                    <a16:creationId xmlns:a16="http://schemas.microsoft.com/office/drawing/2014/main" id="{F5E5CF83-1B19-4F77-B0CC-6FF966A2AB60}"/>
                  </a:ext>
                </a:extLst>
              </p:cNvPr>
              <p:cNvSpPr txBox="1"/>
              <p:nvPr/>
            </p:nvSpPr>
            <p:spPr>
              <a:xfrm>
                <a:off x="9049612" y="2058275"/>
                <a:ext cx="553357" cy="492443"/>
              </a:xfrm>
              <a:prstGeom prst="rect">
                <a:avLst/>
              </a:prstGeom>
              <a:noFill/>
            </p:spPr>
            <p:txBody>
              <a:bodyPr wrap="none" rtlCol="0">
                <a:spAutoFit/>
              </a:bodyPr>
              <a:lstStyle/>
              <a:p>
                <a:r>
                  <a:rPr lang="en-GB" sz="2600">
                    <a:cs typeface="Calibri" panose="020F0502020204030204" pitchFamily="34" charset="0"/>
                  </a:rPr>
                  <a:t>3p</a:t>
                </a:r>
              </a:p>
            </p:txBody>
          </p:sp>
          <p:sp>
            <p:nvSpPr>
              <p:cNvPr id="35" name="TextBox 34">
                <a:extLst>
                  <a:ext uri="{FF2B5EF4-FFF2-40B4-BE49-F238E27FC236}">
                    <a16:creationId xmlns:a16="http://schemas.microsoft.com/office/drawing/2014/main" id="{D2819ACD-F9F4-4BF3-81DB-F451FF697C53}"/>
                  </a:ext>
                </a:extLst>
              </p:cNvPr>
              <p:cNvSpPr txBox="1"/>
              <p:nvPr/>
            </p:nvSpPr>
            <p:spPr>
              <a:xfrm>
                <a:off x="9009296" y="2586235"/>
                <a:ext cx="553357" cy="492443"/>
              </a:xfrm>
              <a:prstGeom prst="rect">
                <a:avLst/>
              </a:prstGeom>
              <a:noFill/>
            </p:spPr>
            <p:txBody>
              <a:bodyPr wrap="none" rtlCol="0">
                <a:spAutoFit/>
              </a:bodyPr>
              <a:lstStyle/>
              <a:p>
                <a:r>
                  <a:rPr lang="en-GB" sz="2600">
                    <a:cs typeface="Calibri" panose="020F0502020204030204" pitchFamily="34" charset="0"/>
                  </a:rPr>
                  <a:t>4p</a:t>
                </a:r>
              </a:p>
            </p:txBody>
          </p:sp>
          <p:sp>
            <p:nvSpPr>
              <p:cNvPr id="36" name="TextBox 35">
                <a:extLst>
                  <a:ext uri="{FF2B5EF4-FFF2-40B4-BE49-F238E27FC236}">
                    <a16:creationId xmlns:a16="http://schemas.microsoft.com/office/drawing/2014/main" id="{B25CF6E1-F8C7-4494-AD9E-335965A386E3}"/>
                  </a:ext>
                </a:extLst>
              </p:cNvPr>
              <p:cNvSpPr txBox="1"/>
              <p:nvPr/>
            </p:nvSpPr>
            <p:spPr>
              <a:xfrm>
                <a:off x="9057071" y="3107803"/>
                <a:ext cx="553357" cy="492443"/>
              </a:xfrm>
              <a:prstGeom prst="rect">
                <a:avLst/>
              </a:prstGeom>
              <a:noFill/>
            </p:spPr>
            <p:txBody>
              <a:bodyPr wrap="none" rtlCol="0">
                <a:spAutoFit/>
              </a:bodyPr>
              <a:lstStyle/>
              <a:p>
                <a:r>
                  <a:rPr lang="en-GB" sz="2600">
                    <a:cs typeface="Calibri" panose="020F0502020204030204" pitchFamily="34" charset="0"/>
                  </a:rPr>
                  <a:t>5p</a:t>
                </a:r>
              </a:p>
            </p:txBody>
          </p:sp>
          <p:sp>
            <p:nvSpPr>
              <p:cNvPr id="37" name="TextBox 36">
                <a:extLst>
                  <a:ext uri="{FF2B5EF4-FFF2-40B4-BE49-F238E27FC236}">
                    <a16:creationId xmlns:a16="http://schemas.microsoft.com/office/drawing/2014/main" id="{CD6B71DB-16BC-486B-B950-AE4573ED2F65}"/>
                  </a:ext>
                </a:extLst>
              </p:cNvPr>
              <p:cNvSpPr txBox="1"/>
              <p:nvPr/>
            </p:nvSpPr>
            <p:spPr>
              <a:xfrm>
                <a:off x="9057071" y="3609540"/>
                <a:ext cx="553357" cy="492443"/>
              </a:xfrm>
              <a:prstGeom prst="rect">
                <a:avLst/>
              </a:prstGeom>
              <a:noFill/>
            </p:spPr>
            <p:txBody>
              <a:bodyPr wrap="none" rtlCol="0">
                <a:spAutoFit/>
              </a:bodyPr>
              <a:lstStyle/>
              <a:p>
                <a:r>
                  <a:rPr lang="en-GB" sz="2600">
                    <a:cs typeface="Calibri" panose="020F0502020204030204" pitchFamily="34" charset="0"/>
                  </a:rPr>
                  <a:t>6p</a:t>
                </a:r>
              </a:p>
            </p:txBody>
          </p:sp>
          <p:sp>
            <p:nvSpPr>
              <p:cNvPr id="38" name="TextBox 37">
                <a:extLst>
                  <a:ext uri="{FF2B5EF4-FFF2-40B4-BE49-F238E27FC236}">
                    <a16:creationId xmlns:a16="http://schemas.microsoft.com/office/drawing/2014/main" id="{068D8194-3593-4442-A766-F3A856C08ECF}"/>
                  </a:ext>
                </a:extLst>
              </p:cNvPr>
              <p:cNvSpPr txBox="1"/>
              <p:nvPr/>
            </p:nvSpPr>
            <p:spPr>
              <a:xfrm>
                <a:off x="9057072" y="4070210"/>
                <a:ext cx="553357" cy="492443"/>
              </a:xfrm>
              <a:prstGeom prst="rect">
                <a:avLst/>
              </a:prstGeom>
              <a:noFill/>
            </p:spPr>
            <p:txBody>
              <a:bodyPr wrap="none" rtlCol="0">
                <a:spAutoFit/>
              </a:bodyPr>
              <a:lstStyle/>
              <a:p>
                <a:r>
                  <a:rPr lang="en-GB" sz="2600">
                    <a:cs typeface="Calibri" panose="020F0502020204030204" pitchFamily="34" charset="0"/>
                  </a:rPr>
                  <a:t>7p</a:t>
                </a:r>
              </a:p>
            </p:txBody>
          </p:sp>
        </p:grpSp>
        <p:grpSp>
          <p:nvGrpSpPr>
            <p:cNvPr id="43" name="Group 42">
              <a:extLst>
                <a:ext uri="{FF2B5EF4-FFF2-40B4-BE49-F238E27FC236}">
                  <a16:creationId xmlns:a16="http://schemas.microsoft.com/office/drawing/2014/main" id="{C864A75B-8B1D-4661-A358-BAE6E4127B5B}"/>
                </a:ext>
              </a:extLst>
            </p:cNvPr>
            <p:cNvGrpSpPr/>
            <p:nvPr/>
          </p:nvGrpSpPr>
          <p:grpSpPr>
            <a:xfrm>
              <a:off x="1168843" y="5231584"/>
              <a:ext cx="7697080" cy="1566978"/>
              <a:chOff x="2446198" y="4514182"/>
              <a:chExt cx="7697080" cy="1566978"/>
            </a:xfrm>
          </p:grpSpPr>
          <p:pic>
            <p:nvPicPr>
              <p:cNvPr id="10" name="Picture 9">
                <a:extLst>
                  <a:ext uri="{FF2B5EF4-FFF2-40B4-BE49-F238E27FC236}">
                    <a16:creationId xmlns:a16="http://schemas.microsoft.com/office/drawing/2014/main" id="{FB8F943F-BC2E-4520-AC83-32B1714457B3}"/>
                  </a:ext>
                </a:extLst>
              </p:cNvPr>
              <p:cNvPicPr>
                <a:picLocks noChangeAspect="1"/>
              </p:cNvPicPr>
              <p:nvPr/>
            </p:nvPicPr>
            <p:blipFill rotWithShape="1">
              <a:blip r:embed="rId3"/>
              <a:srcRect l="11019" t="76544" r="12953"/>
              <a:stretch/>
            </p:blipFill>
            <p:spPr>
              <a:xfrm>
                <a:off x="2897051" y="4880859"/>
                <a:ext cx="7246227" cy="1166879"/>
              </a:xfrm>
              <a:prstGeom prst="rect">
                <a:avLst/>
              </a:prstGeom>
            </p:spPr>
          </p:pic>
          <p:sp>
            <p:nvSpPr>
              <p:cNvPr id="21" name="TextBox 20">
                <a:extLst>
                  <a:ext uri="{FF2B5EF4-FFF2-40B4-BE49-F238E27FC236}">
                    <a16:creationId xmlns:a16="http://schemas.microsoft.com/office/drawing/2014/main" id="{E9221B28-EFD2-4A3E-8909-187F3733312E}"/>
                  </a:ext>
                </a:extLst>
              </p:cNvPr>
              <p:cNvSpPr txBox="1"/>
              <p:nvPr/>
            </p:nvSpPr>
            <p:spPr>
              <a:xfrm>
                <a:off x="5956548" y="4514182"/>
                <a:ext cx="1127232" cy="492443"/>
              </a:xfrm>
              <a:prstGeom prst="rect">
                <a:avLst/>
              </a:prstGeom>
              <a:noFill/>
            </p:spPr>
            <p:txBody>
              <a:bodyPr wrap="none" rtlCol="0">
                <a:spAutoFit/>
              </a:bodyPr>
              <a:lstStyle/>
              <a:p>
                <a:r>
                  <a:rPr lang="en-GB" sz="2600" b="1">
                    <a:solidFill>
                      <a:srgbClr val="00B050"/>
                    </a:solidFill>
                    <a:cs typeface="Calibri" panose="020F0502020204030204" pitchFamily="34" charset="0"/>
                  </a:rPr>
                  <a:t>f-block</a:t>
                </a:r>
              </a:p>
            </p:txBody>
          </p:sp>
          <p:sp>
            <p:nvSpPr>
              <p:cNvPr id="39" name="TextBox 38">
                <a:extLst>
                  <a:ext uri="{FF2B5EF4-FFF2-40B4-BE49-F238E27FC236}">
                    <a16:creationId xmlns:a16="http://schemas.microsoft.com/office/drawing/2014/main" id="{E5737A42-EA14-48C8-9840-BA90BFDD1DF9}"/>
                  </a:ext>
                </a:extLst>
              </p:cNvPr>
              <p:cNvSpPr txBox="1"/>
              <p:nvPr/>
            </p:nvSpPr>
            <p:spPr>
              <a:xfrm>
                <a:off x="2454386" y="5105797"/>
                <a:ext cx="479618" cy="492443"/>
              </a:xfrm>
              <a:prstGeom prst="rect">
                <a:avLst/>
              </a:prstGeom>
              <a:noFill/>
            </p:spPr>
            <p:txBody>
              <a:bodyPr wrap="none" rtlCol="0">
                <a:spAutoFit/>
              </a:bodyPr>
              <a:lstStyle/>
              <a:p>
                <a:r>
                  <a:rPr lang="en-GB" sz="2600">
                    <a:cs typeface="Calibri" panose="020F0502020204030204" pitchFamily="34" charset="0"/>
                  </a:rPr>
                  <a:t>4f</a:t>
                </a:r>
              </a:p>
            </p:txBody>
          </p:sp>
          <p:sp>
            <p:nvSpPr>
              <p:cNvPr id="40" name="TextBox 39">
                <a:extLst>
                  <a:ext uri="{FF2B5EF4-FFF2-40B4-BE49-F238E27FC236}">
                    <a16:creationId xmlns:a16="http://schemas.microsoft.com/office/drawing/2014/main" id="{C2DA057C-6EA0-494B-8FE7-F4D864621FAA}"/>
                  </a:ext>
                </a:extLst>
              </p:cNvPr>
              <p:cNvSpPr txBox="1"/>
              <p:nvPr/>
            </p:nvSpPr>
            <p:spPr>
              <a:xfrm>
                <a:off x="2446198" y="5588717"/>
                <a:ext cx="479618" cy="492443"/>
              </a:xfrm>
              <a:prstGeom prst="rect">
                <a:avLst/>
              </a:prstGeom>
              <a:noFill/>
            </p:spPr>
            <p:txBody>
              <a:bodyPr wrap="none" rtlCol="0">
                <a:spAutoFit/>
              </a:bodyPr>
              <a:lstStyle/>
              <a:p>
                <a:r>
                  <a:rPr lang="en-GB" sz="2600">
                    <a:cs typeface="Calibri" panose="020F0502020204030204" pitchFamily="34" charset="0"/>
                  </a:rPr>
                  <a:t>5f</a:t>
                </a:r>
              </a:p>
            </p:txBody>
          </p:sp>
        </p:grpSp>
      </p:grpSp>
      <p:sp>
        <p:nvSpPr>
          <p:cNvPr id="3" name="TextBox 2">
            <a:extLst>
              <a:ext uri="{FF2B5EF4-FFF2-40B4-BE49-F238E27FC236}">
                <a16:creationId xmlns:a16="http://schemas.microsoft.com/office/drawing/2014/main" id="{2E49D78E-6E94-4993-900C-F3C883E21667}"/>
              </a:ext>
            </a:extLst>
          </p:cNvPr>
          <p:cNvSpPr txBox="1"/>
          <p:nvPr/>
        </p:nvSpPr>
        <p:spPr>
          <a:xfrm>
            <a:off x="2442852" y="684098"/>
            <a:ext cx="1064715" cy="492443"/>
          </a:xfrm>
          <a:prstGeom prst="rect">
            <a:avLst/>
          </a:prstGeom>
          <a:noFill/>
        </p:spPr>
        <p:txBody>
          <a:bodyPr wrap="none" rtlCol="0">
            <a:spAutoFit/>
          </a:bodyPr>
          <a:lstStyle/>
          <a:p>
            <a:r>
              <a:rPr lang="en-GB" sz="2600">
                <a:cs typeface="Calibri" panose="020F0502020204030204" pitchFamily="34" charset="0"/>
              </a:rPr>
              <a:t>H	1s</a:t>
            </a:r>
            <a:r>
              <a:rPr lang="en-GB" sz="2600" baseline="30000">
                <a:cs typeface="Calibri" panose="020F0502020204030204" pitchFamily="34" charset="0"/>
              </a:rPr>
              <a:t>1</a:t>
            </a:r>
          </a:p>
        </p:txBody>
      </p:sp>
      <p:sp>
        <p:nvSpPr>
          <p:cNvPr id="49" name="TextBox 48">
            <a:extLst>
              <a:ext uri="{FF2B5EF4-FFF2-40B4-BE49-F238E27FC236}">
                <a16:creationId xmlns:a16="http://schemas.microsoft.com/office/drawing/2014/main" id="{3C98D43B-F950-4563-882A-158183CB8751}"/>
              </a:ext>
            </a:extLst>
          </p:cNvPr>
          <p:cNvSpPr txBox="1"/>
          <p:nvPr/>
        </p:nvSpPr>
        <p:spPr>
          <a:xfrm>
            <a:off x="2442852" y="1082953"/>
            <a:ext cx="1064715" cy="492443"/>
          </a:xfrm>
          <a:prstGeom prst="rect">
            <a:avLst/>
          </a:prstGeom>
          <a:noFill/>
        </p:spPr>
        <p:txBody>
          <a:bodyPr wrap="none" rtlCol="0">
            <a:spAutoFit/>
          </a:bodyPr>
          <a:lstStyle/>
          <a:p>
            <a:r>
              <a:rPr lang="en-GB" sz="2600">
                <a:cs typeface="Calibri" panose="020F0502020204030204" pitchFamily="34" charset="0"/>
              </a:rPr>
              <a:t>He	1s</a:t>
            </a:r>
            <a:r>
              <a:rPr lang="en-GB" sz="2600" baseline="30000">
                <a:cs typeface="Calibri" panose="020F0502020204030204" pitchFamily="34" charset="0"/>
              </a:rPr>
              <a:t>2</a:t>
            </a:r>
          </a:p>
        </p:txBody>
      </p:sp>
      <p:sp>
        <p:nvSpPr>
          <p:cNvPr id="50" name="TextBox 49">
            <a:extLst>
              <a:ext uri="{FF2B5EF4-FFF2-40B4-BE49-F238E27FC236}">
                <a16:creationId xmlns:a16="http://schemas.microsoft.com/office/drawing/2014/main" id="{1EFE4184-0CCD-49EC-BC04-6E037E3DCEC4}"/>
              </a:ext>
            </a:extLst>
          </p:cNvPr>
          <p:cNvSpPr txBox="1"/>
          <p:nvPr/>
        </p:nvSpPr>
        <p:spPr>
          <a:xfrm>
            <a:off x="2395732" y="1643584"/>
            <a:ext cx="1483098" cy="492443"/>
          </a:xfrm>
          <a:prstGeom prst="rect">
            <a:avLst/>
          </a:prstGeom>
          <a:noFill/>
        </p:spPr>
        <p:txBody>
          <a:bodyPr wrap="none" rtlCol="0">
            <a:spAutoFit/>
          </a:bodyPr>
          <a:lstStyle/>
          <a:p>
            <a:r>
              <a:rPr lang="en-GB" sz="2600">
                <a:cs typeface="Calibri" panose="020F0502020204030204" pitchFamily="34" charset="0"/>
              </a:rPr>
              <a:t>Li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1</a:t>
            </a:r>
          </a:p>
        </p:txBody>
      </p:sp>
      <p:sp>
        <p:nvSpPr>
          <p:cNvPr id="52" name="TextBox 51">
            <a:extLst>
              <a:ext uri="{FF2B5EF4-FFF2-40B4-BE49-F238E27FC236}">
                <a16:creationId xmlns:a16="http://schemas.microsoft.com/office/drawing/2014/main" id="{5A2CB891-AE21-4A35-9EBE-E32A5880A912}"/>
              </a:ext>
            </a:extLst>
          </p:cNvPr>
          <p:cNvSpPr txBox="1"/>
          <p:nvPr/>
        </p:nvSpPr>
        <p:spPr>
          <a:xfrm>
            <a:off x="5334037" y="675333"/>
            <a:ext cx="1975221" cy="492443"/>
          </a:xfrm>
          <a:prstGeom prst="rect">
            <a:avLst/>
          </a:prstGeom>
          <a:noFill/>
        </p:spPr>
        <p:txBody>
          <a:bodyPr wrap="none" rtlCol="0">
            <a:spAutoFit/>
          </a:bodyPr>
          <a:lstStyle/>
          <a:p>
            <a:r>
              <a:rPr lang="en-GB" sz="2600">
                <a:cs typeface="Calibri" panose="020F0502020204030204" pitchFamily="34" charset="0"/>
              </a:rPr>
              <a:t>B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1</a:t>
            </a:r>
          </a:p>
        </p:txBody>
      </p:sp>
      <p:sp>
        <p:nvSpPr>
          <p:cNvPr id="41" name="TextBox 40">
            <a:extLst>
              <a:ext uri="{FF2B5EF4-FFF2-40B4-BE49-F238E27FC236}">
                <a16:creationId xmlns:a16="http://schemas.microsoft.com/office/drawing/2014/main" id="{32CF52A3-9C04-4013-B443-F0B6E1AC2A37}"/>
              </a:ext>
            </a:extLst>
          </p:cNvPr>
          <p:cNvSpPr txBox="1"/>
          <p:nvPr/>
        </p:nvSpPr>
        <p:spPr>
          <a:xfrm>
            <a:off x="5321844" y="1047214"/>
            <a:ext cx="1975221" cy="492443"/>
          </a:xfrm>
          <a:prstGeom prst="rect">
            <a:avLst/>
          </a:prstGeom>
          <a:noFill/>
        </p:spPr>
        <p:txBody>
          <a:bodyPr wrap="none" rtlCol="0">
            <a:spAutoFit/>
          </a:bodyPr>
          <a:lstStyle/>
          <a:p>
            <a:r>
              <a:rPr lang="en-GB" sz="2600">
                <a:cs typeface="Calibri" panose="020F0502020204030204" pitchFamily="34" charset="0"/>
              </a:rPr>
              <a:t>C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2</a:t>
            </a:r>
            <a:endParaRPr lang="en-GB" sz="2600">
              <a:cs typeface="Calibri" panose="020F0502020204030204" pitchFamily="34" charset="0"/>
            </a:endParaRPr>
          </a:p>
        </p:txBody>
      </p:sp>
      <p:sp>
        <p:nvSpPr>
          <p:cNvPr id="42" name="TextBox 41">
            <a:extLst>
              <a:ext uri="{FF2B5EF4-FFF2-40B4-BE49-F238E27FC236}">
                <a16:creationId xmlns:a16="http://schemas.microsoft.com/office/drawing/2014/main" id="{17A887AA-97A5-4F7A-96BE-CD74616E5A7B}"/>
              </a:ext>
            </a:extLst>
          </p:cNvPr>
          <p:cNvSpPr txBox="1"/>
          <p:nvPr/>
        </p:nvSpPr>
        <p:spPr>
          <a:xfrm>
            <a:off x="2400124" y="2025396"/>
            <a:ext cx="1483098" cy="492443"/>
          </a:xfrm>
          <a:prstGeom prst="rect">
            <a:avLst/>
          </a:prstGeom>
          <a:noFill/>
        </p:spPr>
        <p:txBody>
          <a:bodyPr wrap="none" rtlCol="0">
            <a:spAutoFit/>
          </a:bodyPr>
          <a:lstStyle/>
          <a:p>
            <a:r>
              <a:rPr lang="en-GB" sz="2600">
                <a:cs typeface="Calibri" panose="020F0502020204030204" pitchFamily="34" charset="0"/>
              </a:rPr>
              <a:t>Be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p>
        </p:txBody>
      </p:sp>
      <p:sp>
        <p:nvSpPr>
          <p:cNvPr id="44" name="TextBox 43">
            <a:extLst>
              <a:ext uri="{FF2B5EF4-FFF2-40B4-BE49-F238E27FC236}">
                <a16:creationId xmlns:a16="http://schemas.microsoft.com/office/drawing/2014/main" id="{954A6644-8C44-4645-BCB9-AA8E6EADF6EC}"/>
              </a:ext>
            </a:extLst>
          </p:cNvPr>
          <p:cNvSpPr txBox="1"/>
          <p:nvPr/>
        </p:nvSpPr>
        <p:spPr>
          <a:xfrm>
            <a:off x="5364798" y="1400116"/>
            <a:ext cx="1975221" cy="492443"/>
          </a:xfrm>
          <a:prstGeom prst="rect">
            <a:avLst/>
          </a:prstGeom>
          <a:noFill/>
        </p:spPr>
        <p:txBody>
          <a:bodyPr wrap="none" rtlCol="0">
            <a:spAutoFit/>
          </a:bodyPr>
          <a:lstStyle/>
          <a:p>
            <a:r>
              <a:rPr lang="en-GB" sz="2600">
                <a:cs typeface="Calibri" panose="020F0502020204030204" pitchFamily="34" charset="0"/>
              </a:rPr>
              <a:t>N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3</a:t>
            </a:r>
            <a:endParaRPr lang="en-GB" sz="2600">
              <a:cs typeface="Calibri" panose="020F0502020204030204" pitchFamily="34" charset="0"/>
            </a:endParaRPr>
          </a:p>
        </p:txBody>
      </p:sp>
      <p:sp>
        <p:nvSpPr>
          <p:cNvPr id="45" name="TextBox 44">
            <a:extLst>
              <a:ext uri="{FF2B5EF4-FFF2-40B4-BE49-F238E27FC236}">
                <a16:creationId xmlns:a16="http://schemas.microsoft.com/office/drawing/2014/main" id="{266E122F-6CA5-4801-BB0E-B416D620C213}"/>
              </a:ext>
            </a:extLst>
          </p:cNvPr>
          <p:cNvSpPr txBox="1"/>
          <p:nvPr/>
        </p:nvSpPr>
        <p:spPr>
          <a:xfrm>
            <a:off x="5346549" y="1755117"/>
            <a:ext cx="1975221" cy="492443"/>
          </a:xfrm>
          <a:prstGeom prst="rect">
            <a:avLst/>
          </a:prstGeom>
          <a:noFill/>
        </p:spPr>
        <p:txBody>
          <a:bodyPr wrap="none" rtlCol="0">
            <a:spAutoFit/>
          </a:bodyPr>
          <a:lstStyle/>
          <a:p>
            <a:r>
              <a:rPr lang="en-GB" sz="2600">
                <a:cs typeface="Calibri" panose="020F0502020204030204" pitchFamily="34" charset="0"/>
              </a:rPr>
              <a:t>O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4</a:t>
            </a:r>
            <a:endParaRPr lang="en-GB" sz="2600">
              <a:cs typeface="Calibri" panose="020F0502020204030204" pitchFamily="34" charset="0"/>
            </a:endParaRPr>
          </a:p>
        </p:txBody>
      </p:sp>
      <p:sp>
        <p:nvSpPr>
          <p:cNvPr id="46" name="TextBox 45">
            <a:extLst>
              <a:ext uri="{FF2B5EF4-FFF2-40B4-BE49-F238E27FC236}">
                <a16:creationId xmlns:a16="http://schemas.microsoft.com/office/drawing/2014/main" id="{DBCF879C-0E61-4BC1-B638-8BE37A432A98}"/>
              </a:ext>
            </a:extLst>
          </p:cNvPr>
          <p:cNvSpPr txBox="1"/>
          <p:nvPr/>
        </p:nvSpPr>
        <p:spPr>
          <a:xfrm>
            <a:off x="5389909" y="2102203"/>
            <a:ext cx="1975221" cy="492443"/>
          </a:xfrm>
          <a:prstGeom prst="rect">
            <a:avLst/>
          </a:prstGeom>
          <a:noFill/>
        </p:spPr>
        <p:txBody>
          <a:bodyPr wrap="none" rtlCol="0">
            <a:spAutoFit/>
          </a:bodyPr>
          <a:lstStyle/>
          <a:p>
            <a:r>
              <a:rPr lang="en-GB" sz="2600">
                <a:cs typeface="Calibri" panose="020F0502020204030204" pitchFamily="34" charset="0"/>
              </a:rPr>
              <a:t>F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5</a:t>
            </a:r>
            <a:endParaRPr lang="en-GB" sz="2600">
              <a:cs typeface="Calibri" panose="020F0502020204030204" pitchFamily="34" charset="0"/>
            </a:endParaRPr>
          </a:p>
        </p:txBody>
      </p:sp>
      <p:sp>
        <p:nvSpPr>
          <p:cNvPr id="47" name="TextBox 46">
            <a:extLst>
              <a:ext uri="{FF2B5EF4-FFF2-40B4-BE49-F238E27FC236}">
                <a16:creationId xmlns:a16="http://schemas.microsoft.com/office/drawing/2014/main" id="{8F3D596E-3040-422B-B230-08228D96DBB2}"/>
              </a:ext>
            </a:extLst>
          </p:cNvPr>
          <p:cNvSpPr txBox="1"/>
          <p:nvPr/>
        </p:nvSpPr>
        <p:spPr>
          <a:xfrm>
            <a:off x="5389908" y="2439199"/>
            <a:ext cx="1975221" cy="492443"/>
          </a:xfrm>
          <a:prstGeom prst="rect">
            <a:avLst/>
          </a:prstGeom>
          <a:noFill/>
        </p:spPr>
        <p:txBody>
          <a:bodyPr wrap="none" rtlCol="0">
            <a:spAutoFit/>
          </a:bodyPr>
          <a:lstStyle/>
          <a:p>
            <a:r>
              <a:rPr lang="en-GB" sz="2600">
                <a:cs typeface="Calibri" panose="020F0502020204030204" pitchFamily="34" charset="0"/>
              </a:rPr>
              <a:t>Ne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6</a:t>
            </a:r>
            <a:endParaRPr lang="en-GB" sz="2600">
              <a:cs typeface="Calibri" panose="020F0502020204030204" pitchFamily="34" charset="0"/>
            </a:endParaRPr>
          </a:p>
        </p:txBody>
      </p:sp>
      <p:sp>
        <p:nvSpPr>
          <p:cNvPr id="54" name="TextBox 53">
            <a:extLst>
              <a:ext uri="{FF2B5EF4-FFF2-40B4-BE49-F238E27FC236}">
                <a16:creationId xmlns:a16="http://schemas.microsoft.com/office/drawing/2014/main" id="{C1759A6A-68B8-4130-8F76-DCCD872C168A}"/>
              </a:ext>
            </a:extLst>
          </p:cNvPr>
          <p:cNvSpPr txBox="1"/>
          <p:nvPr/>
        </p:nvSpPr>
        <p:spPr>
          <a:xfrm>
            <a:off x="-54123" y="6634030"/>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5" name="Title 4">
            <a:extLst>
              <a:ext uri="{FF2B5EF4-FFF2-40B4-BE49-F238E27FC236}">
                <a16:creationId xmlns:a16="http://schemas.microsoft.com/office/drawing/2014/main" id="{590A75AD-BC32-4053-9143-57C02A67B069}"/>
              </a:ext>
            </a:extLst>
          </p:cNvPr>
          <p:cNvSpPr>
            <a:spLocks noGrp="1"/>
          </p:cNvSpPr>
          <p:nvPr>
            <p:ph type="title"/>
          </p:nvPr>
        </p:nvSpPr>
        <p:spPr>
          <a:xfrm>
            <a:off x="983432" y="66568"/>
            <a:ext cx="10364451" cy="690268"/>
          </a:xfrm>
        </p:spPr>
        <p:txBody>
          <a:bodyPr/>
          <a:lstStyle/>
          <a:p>
            <a:r>
              <a:rPr lang="en-GB">
                <a:effectLst>
                  <a:outerShdw blurRad="38100" dist="38100" dir="2700000" algn="tl">
                    <a:srgbClr val="000000">
                      <a:alpha val="43137"/>
                    </a:srgbClr>
                  </a:outerShdw>
                </a:effectLst>
              </a:rPr>
              <a:t>Electron configuration</a:t>
            </a:r>
          </a:p>
        </p:txBody>
      </p:sp>
    </p:spTree>
    <p:extLst>
      <p:ext uri="{BB962C8B-B14F-4D97-AF65-F5344CB8AC3E}">
        <p14:creationId xmlns:p14="http://schemas.microsoft.com/office/powerpoint/2010/main" val="68025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9" grpId="0"/>
      <p:bldP spid="50" grpId="0"/>
      <p:bldP spid="52" grpId="0"/>
      <p:bldP spid="41" grpId="0"/>
      <p:bldP spid="42" grpId="0"/>
      <p:bldP spid="44" grpId="0"/>
      <p:bldP spid="45" grpId="0"/>
      <p:bldP spid="46" grpId="0"/>
      <p:bldP spid="4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F072CA-37F3-4A55-9DD6-90A7BE7A26E7}"/>
              </a:ext>
            </a:extLst>
          </p:cNvPr>
          <p:cNvPicPr>
            <a:picLocks noChangeAspect="1"/>
          </p:cNvPicPr>
          <p:nvPr/>
        </p:nvPicPr>
        <p:blipFill>
          <a:blip r:embed="rId3"/>
          <a:stretch>
            <a:fillRect/>
          </a:stretch>
        </p:blipFill>
        <p:spPr>
          <a:xfrm>
            <a:off x="4669963" y="1584080"/>
            <a:ext cx="5463602" cy="2781024"/>
          </a:xfrm>
          <a:prstGeom prst="rect">
            <a:avLst/>
          </a:prstGeom>
        </p:spPr>
      </p:pic>
      <p:sp>
        <p:nvSpPr>
          <p:cNvPr id="4" name="TextBox 3">
            <a:extLst>
              <a:ext uri="{FF2B5EF4-FFF2-40B4-BE49-F238E27FC236}">
                <a16:creationId xmlns:a16="http://schemas.microsoft.com/office/drawing/2014/main" id="{014914F4-F2EC-4B8B-AE53-1462D4A8FB92}"/>
              </a:ext>
            </a:extLst>
          </p:cNvPr>
          <p:cNvSpPr txBox="1"/>
          <p:nvPr/>
        </p:nvSpPr>
        <p:spPr>
          <a:xfrm>
            <a:off x="2404806" y="763948"/>
            <a:ext cx="9165201" cy="492443"/>
          </a:xfrm>
          <a:prstGeom prst="rect">
            <a:avLst/>
          </a:prstGeom>
          <a:noFill/>
        </p:spPr>
        <p:txBody>
          <a:bodyPr wrap="none" rtlCol="0">
            <a:spAutoFit/>
          </a:bodyPr>
          <a:lstStyle/>
          <a:p>
            <a:r>
              <a:rPr lang="en-GB" sz="2600" b="1">
                <a:solidFill>
                  <a:srgbClr val="00B0F0"/>
                </a:solidFill>
                <a:cs typeface="Calibri" panose="020F0502020204030204" pitchFamily="34" charset="0"/>
              </a:rPr>
              <a:t>orbital – volume of space in which an electron is probably found</a:t>
            </a:r>
          </a:p>
        </p:txBody>
      </p:sp>
      <p:sp>
        <p:nvSpPr>
          <p:cNvPr id="5" name="TextBox 4">
            <a:extLst>
              <a:ext uri="{FF2B5EF4-FFF2-40B4-BE49-F238E27FC236}">
                <a16:creationId xmlns:a16="http://schemas.microsoft.com/office/drawing/2014/main" id="{80BF8DBE-BFBA-440F-81C6-A56D8FD1A2A6}"/>
              </a:ext>
            </a:extLst>
          </p:cNvPr>
          <p:cNvSpPr txBox="1"/>
          <p:nvPr/>
        </p:nvSpPr>
        <p:spPr>
          <a:xfrm>
            <a:off x="260040" y="1490734"/>
            <a:ext cx="3805850" cy="492443"/>
          </a:xfrm>
          <a:prstGeom prst="rect">
            <a:avLst/>
          </a:prstGeom>
          <a:noFill/>
        </p:spPr>
        <p:txBody>
          <a:bodyPr wrap="none" rtlCol="0">
            <a:spAutoFit/>
          </a:bodyPr>
          <a:lstStyle/>
          <a:p>
            <a:r>
              <a:rPr lang="en-GB" sz="2600" b="1">
                <a:solidFill>
                  <a:srgbClr val="FF66FF"/>
                </a:solidFill>
                <a:cs typeface="Calibri" panose="020F0502020204030204" pitchFamily="34" charset="0"/>
              </a:rPr>
              <a:t>s subshell          </a:t>
            </a:r>
            <a:r>
              <a:rPr lang="en-GB" sz="2600">
                <a:cs typeface="Calibri" panose="020F0502020204030204" pitchFamily="34" charset="0"/>
              </a:rPr>
              <a:t>1 s orbital</a:t>
            </a:r>
          </a:p>
        </p:txBody>
      </p:sp>
      <p:sp>
        <p:nvSpPr>
          <p:cNvPr id="11" name="TextBox 10">
            <a:extLst>
              <a:ext uri="{FF2B5EF4-FFF2-40B4-BE49-F238E27FC236}">
                <a16:creationId xmlns:a16="http://schemas.microsoft.com/office/drawing/2014/main" id="{FCA24456-0871-409E-8F4D-7F7076AE1381}"/>
              </a:ext>
            </a:extLst>
          </p:cNvPr>
          <p:cNvSpPr txBox="1"/>
          <p:nvPr/>
        </p:nvSpPr>
        <p:spPr>
          <a:xfrm>
            <a:off x="219269" y="2460256"/>
            <a:ext cx="4023858" cy="492443"/>
          </a:xfrm>
          <a:prstGeom prst="rect">
            <a:avLst/>
          </a:prstGeom>
          <a:noFill/>
        </p:spPr>
        <p:txBody>
          <a:bodyPr wrap="none" rtlCol="0">
            <a:spAutoFit/>
          </a:bodyPr>
          <a:lstStyle/>
          <a:p>
            <a:r>
              <a:rPr lang="en-GB" sz="2600" b="1">
                <a:solidFill>
                  <a:srgbClr val="FFC000"/>
                </a:solidFill>
                <a:cs typeface="Calibri" panose="020F0502020204030204" pitchFamily="34" charset="0"/>
              </a:rPr>
              <a:t>p subshell          </a:t>
            </a:r>
            <a:r>
              <a:rPr lang="en-GB" sz="2600">
                <a:cs typeface="Calibri" panose="020F0502020204030204" pitchFamily="34" charset="0"/>
              </a:rPr>
              <a:t>3 p orbitals</a:t>
            </a:r>
          </a:p>
        </p:txBody>
      </p:sp>
      <p:sp>
        <p:nvSpPr>
          <p:cNvPr id="12" name="TextBox 11">
            <a:extLst>
              <a:ext uri="{FF2B5EF4-FFF2-40B4-BE49-F238E27FC236}">
                <a16:creationId xmlns:a16="http://schemas.microsoft.com/office/drawing/2014/main" id="{57473963-B052-4F4A-BBF2-8E29B2B1267E}"/>
              </a:ext>
            </a:extLst>
          </p:cNvPr>
          <p:cNvSpPr txBox="1"/>
          <p:nvPr/>
        </p:nvSpPr>
        <p:spPr>
          <a:xfrm>
            <a:off x="278632" y="3549255"/>
            <a:ext cx="3935693" cy="492443"/>
          </a:xfrm>
          <a:prstGeom prst="rect">
            <a:avLst/>
          </a:prstGeom>
          <a:noFill/>
        </p:spPr>
        <p:txBody>
          <a:bodyPr wrap="none" rtlCol="0">
            <a:spAutoFit/>
          </a:bodyPr>
          <a:lstStyle/>
          <a:p>
            <a:r>
              <a:rPr lang="en-GB" sz="2600" b="1">
                <a:solidFill>
                  <a:srgbClr val="00B0F0"/>
                </a:solidFill>
                <a:cs typeface="Calibri" panose="020F0502020204030204" pitchFamily="34" charset="0"/>
              </a:rPr>
              <a:t>d subshell         </a:t>
            </a:r>
            <a:r>
              <a:rPr lang="en-GB" sz="2600">
                <a:cs typeface="Calibri" panose="020F0502020204030204" pitchFamily="34" charset="0"/>
              </a:rPr>
              <a:t>5 d orbitals</a:t>
            </a:r>
          </a:p>
        </p:txBody>
      </p:sp>
      <p:sp>
        <p:nvSpPr>
          <p:cNvPr id="13" name="TextBox 12">
            <a:extLst>
              <a:ext uri="{FF2B5EF4-FFF2-40B4-BE49-F238E27FC236}">
                <a16:creationId xmlns:a16="http://schemas.microsoft.com/office/drawing/2014/main" id="{422E94AA-D2BB-4258-8F13-714DB829DA77}"/>
              </a:ext>
            </a:extLst>
          </p:cNvPr>
          <p:cNvSpPr txBox="1"/>
          <p:nvPr/>
        </p:nvSpPr>
        <p:spPr>
          <a:xfrm>
            <a:off x="263352" y="4350826"/>
            <a:ext cx="10856305" cy="492443"/>
          </a:xfrm>
          <a:prstGeom prst="rect">
            <a:avLst/>
          </a:prstGeom>
          <a:noFill/>
        </p:spPr>
        <p:txBody>
          <a:bodyPr wrap="none" rtlCol="0">
            <a:spAutoFit/>
          </a:bodyPr>
          <a:lstStyle/>
          <a:p>
            <a:r>
              <a:rPr lang="en-GB" sz="2600" b="1">
                <a:solidFill>
                  <a:srgbClr val="00B050"/>
                </a:solidFill>
                <a:cs typeface="Calibri" panose="020F0502020204030204" pitchFamily="34" charset="0"/>
              </a:rPr>
              <a:t>f subshell          </a:t>
            </a:r>
            <a:r>
              <a:rPr lang="en-GB" sz="2600">
                <a:cs typeface="Calibri" panose="020F0502020204030204" pitchFamily="34" charset="0"/>
              </a:rPr>
              <a:t>7 f orbitals          </a:t>
            </a:r>
            <a:r>
              <a:rPr lang="en-GB" sz="1400" b="1">
                <a:cs typeface="Calibri" panose="020F0502020204030204" pitchFamily="34" charset="0"/>
              </a:rPr>
              <a:t>https://pixels.com/featured/4f-electron-orbitals-general-set-dr-mark-j-winter.html</a:t>
            </a:r>
          </a:p>
        </p:txBody>
      </p:sp>
      <p:sp>
        <p:nvSpPr>
          <p:cNvPr id="14" name="Rectangle 13">
            <a:extLst>
              <a:ext uri="{FF2B5EF4-FFF2-40B4-BE49-F238E27FC236}">
                <a16:creationId xmlns:a16="http://schemas.microsoft.com/office/drawing/2014/main" id="{1FD466A7-F1A0-4545-AF4A-3DC3BB562A31}"/>
              </a:ext>
            </a:extLst>
          </p:cNvPr>
          <p:cNvSpPr>
            <a:spLocks noChangeAspect="1"/>
          </p:cNvSpPr>
          <p:nvPr/>
        </p:nvSpPr>
        <p:spPr>
          <a:xfrm>
            <a:off x="10215891" y="1592193"/>
            <a:ext cx="410719" cy="406396"/>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nvGrpSpPr>
          <p:cNvPr id="22" name="Group 21">
            <a:extLst>
              <a:ext uri="{FF2B5EF4-FFF2-40B4-BE49-F238E27FC236}">
                <a16:creationId xmlns:a16="http://schemas.microsoft.com/office/drawing/2014/main" id="{86A3EF23-7FE7-4A78-9F16-F46BEBC0567A}"/>
              </a:ext>
            </a:extLst>
          </p:cNvPr>
          <p:cNvGrpSpPr/>
          <p:nvPr/>
        </p:nvGrpSpPr>
        <p:grpSpPr>
          <a:xfrm>
            <a:off x="10177465" y="2482622"/>
            <a:ext cx="1032308" cy="407323"/>
            <a:chOff x="7989116" y="2383686"/>
            <a:chExt cx="767528" cy="253180"/>
          </a:xfrm>
        </p:grpSpPr>
        <p:sp>
          <p:nvSpPr>
            <p:cNvPr id="17" name="Rectangle 16">
              <a:extLst>
                <a:ext uri="{FF2B5EF4-FFF2-40B4-BE49-F238E27FC236}">
                  <a16:creationId xmlns:a16="http://schemas.microsoft.com/office/drawing/2014/main" id="{42EA44D4-6411-4EC3-A31B-D0BA4540C12B}"/>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8" name="Rectangle 17">
              <a:extLst>
                <a:ext uri="{FF2B5EF4-FFF2-40B4-BE49-F238E27FC236}">
                  <a16:creationId xmlns:a16="http://schemas.microsoft.com/office/drawing/2014/main" id="{16B89560-AFEF-4AB9-9E68-366F4550C572}"/>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20" name="Rectangle 19">
              <a:extLst>
                <a:ext uri="{FF2B5EF4-FFF2-40B4-BE49-F238E27FC236}">
                  <a16:creationId xmlns:a16="http://schemas.microsoft.com/office/drawing/2014/main" id="{19645773-C906-4865-A95A-A2C268DBD504}"/>
                </a:ext>
              </a:extLst>
            </p:cNvPr>
            <p:cNvSpPr>
              <a:spLocks noChangeAspect="1"/>
            </p:cNvSpPr>
            <p:nvPr/>
          </p:nvSpPr>
          <p:spPr>
            <a:xfrm>
              <a:off x="8501353"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grpSp>
        <p:nvGrpSpPr>
          <p:cNvPr id="23" name="Group 22">
            <a:extLst>
              <a:ext uri="{FF2B5EF4-FFF2-40B4-BE49-F238E27FC236}">
                <a16:creationId xmlns:a16="http://schemas.microsoft.com/office/drawing/2014/main" id="{93202EA3-E3CF-4CBE-8CA6-E5147F36161D}"/>
              </a:ext>
            </a:extLst>
          </p:cNvPr>
          <p:cNvGrpSpPr/>
          <p:nvPr/>
        </p:nvGrpSpPr>
        <p:grpSpPr>
          <a:xfrm>
            <a:off x="8941972" y="5140393"/>
            <a:ext cx="1080120" cy="1068751"/>
            <a:chOff x="2771800" y="5075202"/>
            <a:chExt cx="1080120" cy="1068751"/>
          </a:xfrm>
        </p:grpSpPr>
        <p:sp>
          <p:nvSpPr>
            <p:cNvPr id="32" name="Rectangle 31">
              <a:extLst>
                <a:ext uri="{FF2B5EF4-FFF2-40B4-BE49-F238E27FC236}">
                  <a16:creationId xmlns:a16="http://schemas.microsoft.com/office/drawing/2014/main" id="{8326BCC4-3506-49F1-B706-484857FA7A79}"/>
                </a:ext>
              </a:extLst>
            </p:cNvPr>
            <p:cNvSpPr>
              <a:spLocks noChangeAspect="1"/>
            </p:cNvSpPr>
            <p:nvPr/>
          </p:nvSpPr>
          <p:spPr>
            <a:xfrm>
              <a:off x="2771800" y="5075202"/>
              <a:ext cx="1080120" cy="106875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cs typeface="Calibri" panose="020F0502020204030204" pitchFamily="34" charset="0"/>
              </a:endParaRPr>
            </a:p>
          </p:txBody>
        </p:sp>
        <p:cxnSp>
          <p:nvCxnSpPr>
            <p:cNvPr id="34" name="Straight Arrow Connector 33">
              <a:extLst>
                <a:ext uri="{FF2B5EF4-FFF2-40B4-BE49-F238E27FC236}">
                  <a16:creationId xmlns:a16="http://schemas.microsoft.com/office/drawing/2014/main" id="{76D927B6-9769-4A50-9F04-823A2D7142D3}"/>
                </a:ext>
              </a:extLst>
            </p:cNvPr>
            <p:cNvCxnSpPr>
              <a:cxnSpLocks/>
            </p:cNvCxnSpPr>
            <p:nvPr/>
          </p:nvCxnSpPr>
          <p:spPr>
            <a:xfrm flipV="1">
              <a:off x="3145963" y="5153141"/>
              <a:ext cx="0" cy="91475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C1C020C-F3DE-4800-912C-47EC053F95D9}"/>
                </a:ext>
              </a:extLst>
            </p:cNvPr>
            <p:cNvCxnSpPr>
              <a:cxnSpLocks/>
            </p:cNvCxnSpPr>
            <p:nvPr/>
          </p:nvCxnSpPr>
          <p:spPr>
            <a:xfrm>
              <a:off x="3419872" y="5192431"/>
              <a:ext cx="0" cy="87546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36" name="TextBox 35">
            <a:extLst>
              <a:ext uri="{FF2B5EF4-FFF2-40B4-BE49-F238E27FC236}">
                <a16:creationId xmlns:a16="http://schemas.microsoft.com/office/drawing/2014/main" id="{0349EBEE-C46B-4092-943C-50DDB69EA2C9}"/>
              </a:ext>
            </a:extLst>
          </p:cNvPr>
          <p:cNvSpPr txBox="1"/>
          <p:nvPr/>
        </p:nvSpPr>
        <p:spPr>
          <a:xfrm>
            <a:off x="278093" y="4969082"/>
            <a:ext cx="7971892" cy="1828386"/>
          </a:xfrm>
          <a:prstGeom prst="rect">
            <a:avLst/>
          </a:prstGeom>
          <a:noFill/>
          <a:ln w="28575">
            <a:solidFill>
              <a:srgbClr val="0070C0"/>
            </a:solidFill>
          </a:ln>
        </p:spPr>
        <p:txBody>
          <a:bodyPr wrap="square" rtlCol="0">
            <a:spAutoFit/>
          </a:bodyPr>
          <a:lstStyle/>
          <a:p>
            <a:pPr>
              <a:lnSpc>
                <a:spcPct val="150000"/>
              </a:lnSpc>
            </a:pPr>
            <a:r>
              <a:rPr lang="en-GB" sz="2600" b="1">
                <a:solidFill>
                  <a:srgbClr val="0000FF"/>
                </a:solidFill>
                <a:cs typeface="Calibri" panose="020F0502020204030204" pitchFamily="34" charset="0"/>
              </a:rPr>
              <a:t>Pauli’s exclusion principle </a:t>
            </a:r>
            <a:r>
              <a:rPr lang="en-GB" sz="2600">
                <a:cs typeface="Calibri" panose="020F0502020204030204" pitchFamily="34" charset="0"/>
              </a:rPr>
              <a:t>– no more than two electrons may occupy any given orbital. If two electrons occupy the same orbital their spins must be paired.</a:t>
            </a:r>
          </a:p>
        </p:txBody>
      </p:sp>
      <p:sp>
        <p:nvSpPr>
          <p:cNvPr id="15" name="Title 14">
            <a:extLst>
              <a:ext uri="{FF2B5EF4-FFF2-40B4-BE49-F238E27FC236}">
                <a16:creationId xmlns:a16="http://schemas.microsoft.com/office/drawing/2014/main" id="{CD85D9E3-8378-4064-9D93-6395233B9671}"/>
              </a:ext>
            </a:extLst>
          </p:cNvPr>
          <p:cNvSpPr>
            <a:spLocks noGrp="1"/>
          </p:cNvSpPr>
          <p:nvPr>
            <p:ph type="title"/>
          </p:nvPr>
        </p:nvSpPr>
        <p:spPr>
          <a:xfrm>
            <a:off x="913774" y="21750"/>
            <a:ext cx="10364451" cy="784980"/>
          </a:xfrm>
        </p:spPr>
        <p:txBody>
          <a:bodyPr/>
          <a:lstStyle/>
          <a:p>
            <a:r>
              <a:rPr lang="en-GB">
                <a:effectLst>
                  <a:outerShdw blurRad="38100" dist="38100" dir="2700000" algn="tl">
                    <a:srgbClr val="000000">
                      <a:alpha val="43137"/>
                    </a:srgbClr>
                  </a:outerShdw>
                </a:effectLst>
              </a:rPr>
              <a:t>orbitals</a:t>
            </a:r>
          </a:p>
        </p:txBody>
      </p:sp>
      <p:sp>
        <p:nvSpPr>
          <p:cNvPr id="7" name="TextBox 6">
            <a:extLst>
              <a:ext uri="{FF2B5EF4-FFF2-40B4-BE49-F238E27FC236}">
                <a16:creationId xmlns:a16="http://schemas.microsoft.com/office/drawing/2014/main" id="{AD656110-DCFE-48EA-8A4E-A69B339A72DE}"/>
              </a:ext>
            </a:extLst>
          </p:cNvPr>
          <p:cNvSpPr txBox="1"/>
          <p:nvPr/>
        </p:nvSpPr>
        <p:spPr>
          <a:xfrm>
            <a:off x="10089406" y="5121228"/>
            <a:ext cx="1911250" cy="923330"/>
          </a:xfrm>
          <a:prstGeom prst="rect">
            <a:avLst/>
          </a:prstGeom>
          <a:noFill/>
        </p:spPr>
        <p:txBody>
          <a:bodyPr wrap="square" rtlCol="0">
            <a:spAutoFit/>
          </a:bodyPr>
          <a:lstStyle/>
          <a:p>
            <a:r>
              <a:rPr lang="en-GB" b="1"/>
              <a:t>Spin:</a:t>
            </a:r>
            <a:r>
              <a:rPr lang="en-GB"/>
              <a:t> one electron spins clockwise, other anticlockwise</a:t>
            </a:r>
          </a:p>
        </p:txBody>
      </p:sp>
      <p:sp>
        <p:nvSpPr>
          <p:cNvPr id="9" name="Arrow: Curved Right 8">
            <a:extLst>
              <a:ext uri="{FF2B5EF4-FFF2-40B4-BE49-F238E27FC236}">
                <a16:creationId xmlns:a16="http://schemas.microsoft.com/office/drawing/2014/main" id="{C65E8A2B-DF98-497E-95C2-5C2940674083}"/>
              </a:ext>
            </a:extLst>
          </p:cNvPr>
          <p:cNvSpPr/>
          <p:nvPr/>
        </p:nvSpPr>
        <p:spPr>
          <a:xfrm>
            <a:off x="9187912" y="5784922"/>
            <a:ext cx="256445" cy="21602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Curved Right 24">
            <a:extLst>
              <a:ext uri="{FF2B5EF4-FFF2-40B4-BE49-F238E27FC236}">
                <a16:creationId xmlns:a16="http://schemas.microsoft.com/office/drawing/2014/main" id="{34679EDE-7A22-4B08-9133-DFE48959411B}"/>
              </a:ext>
            </a:extLst>
          </p:cNvPr>
          <p:cNvSpPr/>
          <p:nvPr/>
        </p:nvSpPr>
        <p:spPr>
          <a:xfrm flipH="1">
            <a:off x="9486489" y="5358296"/>
            <a:ext cx="221760" cy="21602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Picture 7">
            <a:extLst>
              <a:ext uri="{FF2B5EF4-FFF2-40B4-BE49-F238E27FC236}">
                <a16:creationId xmlns:a16="http://schemas.microsoft.com/office/drawing/2014/main" id="{E62B3FBA-F6DB-4884-AB13-42EB41821078}"/>
              </a:ext>
            </a:extLst>
          </p:cNvPr>
          <p:cNvPicPr>
            <a:picLocks noChangeAspect="1"/>
          </p:cNvPicPr>
          <p:nvPr/>
        </p:nvPicPr>
        <p:blipFill>
          <a:blip r:embed="rId4"/>
          <a:stretch>
            <a:fillRect/>
          </a:stretch>
        </p:blipFill>
        <p:spPr>
          <a:xfrm>
            <a:off x="10177465" y="3688492"/>
            <a:ext cx="1743607" cy="426757"/>
          </a:xfrm>
          <a:prstGeom prst="rect">
            <a:avLst/>
          </a:prstGeom>
        </p:spPr>
      </p:pic>
    </p:spTree>
    <p:extLst>
      <p:ext uri="{BB962C8B-B14F-4D97-AF65-F5344CB8AC3E}">
        <p14:creationId xmlns:p14="http://schemas.microsoft.com/office/powerpoint/2010/main" val="16848707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TextBox 51">
            <a:extLst>
              <a:ext uri="{FF2B5EF4-FFF2-40B4-BE49-F238E27FC236}">
                <a16:creationId xmlns:a16="http://schemas.microsoft.com/office/drawing/2014/main" id="{5A2CB891-AE21-4A35-9EBE-E32A5880A912}"/>
              </a:ext>
            </a:extLst>
          </p:cNvPr>
          <p:cNvSpPr txBox="1"/>
          <p:nvPr/>
        </p:nvSpPr>
        <p:spPr>
          <a:xfrm>
            <a:off x="1756588" y="4090573"/>
            <a:ext cx="1612942" cy="400110"/>
          </a:xfrm>
          <a:prstGeom prst="rect">
            <a:avLst/>
          </a:prstGeom>
          <a:noFill/>
        </p:spPr>
        <p:txBody>
          <a:bodyPr wrap="none" rtlCol="0">
            <a:spAutoFit/>
          </a:bodyPr>
          <a:lstStyle/>
          <a:p>
            <a:r>
              <a:rPr lang="en-GB" sz="2000">
                <a:cs typeface="Calibri" panose="020F0502020204030204" pitchFamily="34" charset="0"/>
              </a:rPr>
              <a:t>B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1</a:t>
            </a:r>
          </a:p>
        </p:txBody>
      </p:sp>
      <p:sp>
        <p:nvSpPr>
          <p:cNvPr id="41" name="TextBox 40">
            <a:extLst>
              <a:ext uri="{FF2B5EF4-FFF2-40B4-BE49-F238E27FC236}">
                <a16:creationId xmlns:a16="http://schemas.microsoft.com/office/drawing/2014/main" id="{32CF52A3-9C04-4013-B443-F0B6E1AC2A37}"/>
              </a:ext>
            </a:extLst>
          </p:cNvPr>
          <p:cNvSpPr txBox="1"/>
          <p:nvPr/>
        </p:nvSpPr>
        <p:spPr>
          <a:xfrm>
            <a:off x="1737606" y="4479025"/>
            <a:ext cx="1640193" cy="400110"/>
          </a:xfrm>
          <a:prstGeom prst="rect">
            <a:avLst/>
          </a:prstGeom>
          <a:noFill/>
        </p:spPr>
        <p:txBody>
          <a:bodyPr wrap="none" rtlCol="0">
            <a:spAutoFit/>
          </a:bodyPr>
          <a:lstStyle/>
          <a:p>
            <a:r>
              <a:rPr lang="en-GB" sz="2000">
                <a:cs typeface="Calibri" panose="020F0502020204030204" pitchFamily="34" charset="0"/>
              </a:rPr>
              <a:t>C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2</a:t>
            </a:r>
            <a:endParaRPr lang="en-GB" sz="2000">
              <a:cs typeface="Calibri" panose="020F0502020204030204" pitchFamily="34" charset="0"/>
            </a:endParaRPr>
          </a:p>
        </p:txBody>
      </p:sp>
      <p:sp>
        <p:nvSpPr>
          <p:cNvPr id="44" name="TextBox 43">
            <a:extLst>
              <a:ext uri="{FF2B5EF4-FFF2-40B4-BE49-F238E27FC236}">
                <a16:creationId xmlns:a16="http://schemas.microsoft.com/office/drawing/2014/main" id="{954A6644-8C44-4645-BCB9-AA8E6EADF6EC}"/>
              </a:ext>
            </a:extLst>
          </p:cNvPr>
          <p:cNvSpPr txBox="1"/>
          <p:nvPr/>
        </p:nvSpPr>
        <p:spPr>
          <a:xfrm>
            <a:off x="1743761" y="4896662"/>
            <a:ext cx="1656223" cy="400110"/>
          </a:xfrm>
          <a:prstGeom prst="rect">
            <a:avLst/>
          </a:prstGeom>
          <a:noFill/>
        </p:spPr>
        <p:txBody>
          <a:bodyPr wrap="none" rtlCol="0">
            <a:spAutoFit/>
          </a:bodyPr>
          <a:lstStyle/>
          <a:p>
            <a:r>
              <a:rPr lang="en-GB" sz="2000">
                <a:cs typeface="Calibri" panose="020F0502020204030204" pitchFamily="34" charset="0"/>
              </a:rPr>
              <a:t>N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3</a:t>
            </a:r>
            <a:endParaRPr lang="en-GB" sz="2000">
              <a:cs typeface="Calibri" panose="020F0502020204030204" pitchFamily="34" charset="0"/>
            </a:endParaRPr>
          </a:p>
        </p:txBody>
      </p:sp>
      <p:sp>
        <p:nvSpPr>
          <p:cNvPr id="45" name="TextBox 44">
            <a:extLst>
              <a:ext uri="{FF2B5EF4-FFF2-40B4-BE49-F238E27FC236}">
                <a16:creationId xmlns:a16="http://schemas.microsoft.com/office/drawing/2014/main" id="{266E122F-6CA5-4801-BB0E-B416D620C213}"/>
              </a:ext>
            </a:extLst>
          </p:cNvPr>
          <p:cNvSpPr txBox="1"/>
          <p:nvPr/>
        </p:nvSpPr>
        <p:spPr>
          <a:xfrm>
            <a:off x="5798473" y="4090573"/>
            <a:ext cx="1681871" cy="400110"/>
          </a:xfrm>
          <a:prstGeom prst="rect">
            <a:avLst/>
          </a:prstGeom>
          <a:noFill/>
        </p:spPr>
        <p:txBody>
          <a:bodyPr wrap="none" rtlCol="0">
            <a:spAutoFit/>
          </a:bodyPr>
          <a:lstStyle/>
          <a:p>
            <a:r>
              <a:rPr lang="en-GB" sz="2000">
                <a:cs typeface="Calibri" panose="020F0502020204030204" pitchFamily="34" charset="0"/>
              </a:rPr>
              <a:t>O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4</a:t>
            </a:r>
            <a:endParaRPr lang="en-GB" sz="2000">
              <a:cs typeface="Calibri" panose="020F0502020204030204" pitchFamily="34" charset="0"/>
            </a:endParaRPr>
          </a:p>
        </p:txBody>
      </p:sp>
      <p:sp>
        <p:nvSpPr>
          <p:cNvPr id="46" name="TextBox 45">
            <a:extLst>
              <a:ext uri="{FF2B5EF4-FFF2-40B4-BE49-F238E27FC236}">
                <a16:creationId xmlns:a16="http://schemas.microsoft.com/office/drawing/2014/main" id="{DBCF879C-0E61-4BC1-B638-8BE37A432A98}"/>
              </a:ext>
            </a:extLst>
          </p:cNvPr>
          <p:cNvSpPr txBox="1"/>
          <p:nvPr/>
        </p:nvSpPr>
        <p:spPr>
          <a:xfrm>
            <a:off x="5817414" y="4536544"/>
            <a:ext cx="1667444" cy="400110"/>
          </a:xfrm>
          <a:prstGeom prst="rect">
            <a:avLst/>
          </a:prstGeom>
          <a:noFill/>
        </p:spPr>
        <p:txBody>
          <a:bodyPr wrap="none" rtlCol="0">
            <a:spAutoFit/>
          </a:bodyPr>
          <a:lstStyle/>
          <a:p>
            <a:r>
              <a:rPr lang="en-GB" sz="2000">
                <a:cs typeface="Calibri" panose="020F0502020204030204" pitchFamily="34" charset="0"/>
              </a:rPr>
              <a:t>F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5</a:t>
            </a:r>
            <a:endParaRPr lang="en-GB" sz="2000">
              <a:cs typeface="Calibri" panose="020F0502020204030204" pitchFamily="34" charset="0"/>
            </a:endParaRPr>
          </a:p>
        </p:txBody>
      </p:sp>
      <p:sp>
        <p:nvSpPr>
          <p:cNvPr id="47" name="TextBox 46">
            <a:extLst>
              <a:ext uri="{FF2B5EF4-FFF2-40B4-BE49-F238E27FC236}">
                <a16:creationId xmlns:a16="http://schemas.microsoft.com/office/drawing/2014/main" id="{8F3D596E-3040-422B-B230-08228D96DBB2}"/>
              </a:ext>
            </a:extLst>
          </p:cNvPr>
          <p:cNvSpPr txBox="1"/>
          <p:nvPr/>
        </p:nvSpPr>
        <p:spPr>
          <a:xfrm>
            <a:off x="5769256" y="4925368"/>
            <a:ext cx="1713931" cy="400110"/>
          </a:xfrm>
          <a:prstGeom prst="rect">
            <a:avLst/>
          </a:prstGeom>
          <a:noFill/>
        </p:spPr>
        <p:txBody>
          <a:bodyPr wrap="none" rtlCol="0">
            <a:spAutoFit/>
          </a:bodyPr>
          <a:lstStyle/>
          <a:p>
            <a:r>
              <a:rPr lang="en-GB" sz="2000">
                <a:cs typeface="Calibri" panose="020F0502020204030204" pitchFamily="34" charset="0"/>
              </a:rPr>
              <a:t>Ne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6</a:t>
            </a:r>
            <a:endParaRPr lang="en-GB" sz="2000">
              <a:cs typeface="Calibri" panose="020F0502020204030204" pitchFamily="34" charset="0"/>
            </a:endParaRPr>
          </a:p>
        </p:txBody>
      </p:sp>
      <p:grpSp>
        <p:nvGrpSpPr>
          <p:cNvPr id="70" name="Group 69">
            <a:extLst>
              <a:ext uri="{FF2B5EF4-FFF2-40B4-BE49-F238E27FC236}">
                <a16:creationId xmlns:a16="http://schemas.microsoft.com/office/drawing/2014/main" id="{C115809F-48D4-4035-8D85-A229DF8E3508}"/>
              </a:ext>
            </a:extLst>
          </p:cNvPr>
          <p:cNvGrpSpPr/>
          <p:nvPr/>
        </p:nvGrpSpPr>
        <p:grpSpPr>
          <a:xfrm>
            <a:off x="3733390" y="4200754"/>
            <a:ext cx="567545" cy="253381"/>
            <a:chOff x="3943177" y="1435517"/>
            <a:chExt cx="567545" cy="253381"/>
          </a:xfrm>
        </p:grpSpPr>
        <p:grpSp>
          <p:nvGrpSpPr>
            <p:cNvPr id="71" name="Group 70">
              <a:extLst>
                <a:ext uri="{FF2B5EF4-FFF2-40B4-BE49-F238E27FC236}">
                  <a16:creationId xmlns:a16="http://schemas.microsoft.com/office/drawing/2014/main" id="{3AE421C5-1EBE-481E-8C9B-00CAE25BF2B3}"/>
                </a:ext>
              </a:extLst>
            </p:cNvPr>
            <p:cNvGrpSpPr/>
            <p:nvPr/>
          </p:nvGrpSpPr>
          <p:grpSpPr>
            <a:xfrm>
              <a:off x="4255431" y="1435517"/>
              <a:ext cx="255291" cy="252604"/>
              <a:chOff x="3832903" y="876329"/>
              <a:chExt cx="255291" cy="252604"/>
            </a:xfrm>
          </p:grpSpPr>
          <p:sp>
            <p:nvSpPr>
              <p:cNvPr id="76" name="Rectangle 75">
                <a:extLst>
                  <a:ext uri="{FF2B5EF4-FFF2-40B4-BE49-F238E27FC236}">
                    <a16:creationId xmlns:a16="http://schemas.microsoft.com/office/drawing/2014/main" id="{782FBC58-DCC1-4C53-B4BB-AE4E480BB4A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77" name="Straight Arrow Connector 76">
                <a:extLst>
                  <a:ext uri="{FF2B5EF4-FFF2-40B4-BE49-F238E27FC236}">
                    <a16:creationId xmlns:a16="http://schemas.microsoft.com/office/drawing/2014/main" id="{2E2E8B66-5787-423D-B2CB-6F9F2C3747D1}"/>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1BB96BE9-F61A-48F4-8F5E-760FB7F44633}"/>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2" name="Group 71">
              <a:extLst>
                <a:ext uri="{FF2B5EF4-FFF2-40B4-BE49-F238E27FC236}">
                  <a16:creationId xmlns:a16="http://schemas.microsoft.com/office/drawing/2014/main" id="{1ACE7AFA-22A8-468C-B5FD-89271D100E68}"/>
                </a:ext>
              </a:extLst>
            </p:cNvPr>
            <p:cNvGrpSpPr/>
            <p:nvPr/>
          </p:nvGrpSpPr>
          <p:grpSpPr>
            <a:xfrm>
              <a:off x="3943177" y="1436294"/>
              <a:ext cx="255291" cy="252604"/>
              <a:chOff x="3832903" y="876329"/>
              <a:chExt cx="255291" cy="252604"/>
            </a:xfrm>
          </p:grpSpPr>
          <p:sp>
            <p:nvSpPr>
              <p:cNvPr id="73" name="Rectangle 72">
                <a:extLst>
                  <a:ext uri="{FF2B5EF4-FFF2-40B4-BE49-F238E27FC236}">
                    <a16:creationId xmlns:a16="http://schemas.microsoft.com/office/drawing/2014/main" id="{B0634C16-33E6-42EA-B947-6D84A1C2BFB1}"/>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74" name="Straight Arrow Connector 73">
                <a:extLst>
                  <a:ext uri="{FF2B5EF4-FFF2-40B4-BE49-F238E27FC236}">
                    <a16:creationId xmlns:a16="http://schemas.microsoft.com/office/drawing/2014/main" id="{4DC37090-190E-4FE1-A186-245A771E017C}"/>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319FD171-612D-4C89-A404-07DDA2684A4F}"/>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79" name="Group 78">
            <a:extLst>
              <a:ext uri="{FF2B5EF4-FFF2-40B4-BE49-F238E27FC236}">
                <a16:creationId xmlns:a16="http://schemas.microsoft.com/office/drawing/2014/main" id="{BA3A8614-897E-49AA-982C-9AA7A6844CD0}"/>
              </a:ext>
            </a:extLst>
          </p:cNvPr>
          <p:cNvGrpSpPr/>
          <p:nvPr/>
        </p:nvGrpSpPr>
        <p:grpSpPr>
          <a:xfrm>
            <a:off x="3722866" y="4545709"/>
            <a:ext cx="567545" cy="253381"/>
            <a:chOff x="3943177" y="1435517"/>
            <a:chExt cx="567545" cy="253381"/>
          </a:xfrm>
        </p:grpSpPr>
        <p:grpSp>
          <p:nvGrpSpPr>
            <p:cNvPr id="80" name="Group 79">
              <a:extLst>
                <a:ext uri="{FF2B5EF4-FFF2-40B4-BE49-F238E27FC236}">
                  <a16:creationId xmlns:a16="http://schemas.microsoft.com/office/drawing/2014/main" id="{A41B4D6B-A14C-4BD9-9412-6D2608DE1A09}"/>
                </a:ext>
              </a:extLst>
            </p:cNvPr>
            <p:cNvGrpSpPr/>
            <p:nvPr/>
          </p:nvGrpSpPr>
          <p:grpSpPr>
            <a:xfrm>
              <a:off x="4255431" y="1435517"/>
              <a:ext cx="255291" cy="252604"/>
              <a:chOff x="3832903" y="876329"/>
              <a:chExt cx="255291" cy="252604"/>
            </a:xfrm>
          </p:grpSpPr>
          <p:sp>
            <p:nvSpPr>
              <p:cNvPr id="85" name="Rectangle 84">
                <a:extLst>
                  <a:ext uri="{FF2B5EF4-FFF2-40B4-BE49-F238E27FC236}">
                    <a16:creationId xmlns:a16="http://schemas.microsoft.com/office/drawing/2014/main" id="{A5AA9D12-84A4-4E93-80A5-7186BF76C408}"/>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86" name="Straight Arrow Connector 85">
                <a:extLst>
                  <a:ext uri="{FF2B5EF4-FFF2-40B4-BE49-F238E27FC236}">
                    <a16:creationId xmlns:a16="http://schemas.microsoft.com/office/drawing/2014/main" id="{A0EF8CF2-02EA-4EBD-96B0-8639EEC4B658}"/>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51660953-841E-4663-A4EB-D410AF02FC26}"/>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1" name="Group 80">
              <a:extLst>
                <a:ext uri="{FF2B5EF4-FFF2-40B4-BE49-F238E27FC236}">
                  <a16:creationId xmlns:a16="http://schemas.microsoft.com/office/drawing/2014/main" id="{556F239A-DC05-45C3-8307-5B88BAE145A4}"/>
                </a:ext>
              </a:extLst>
            </p:cNvPr>
            <p:cNvGrpSpPr/>
            <p:nvPr/>
          </p:nvGrpSpPr>
          <p:grpSpPr>
            <a:xfrm>
              <a:off x="3943177" y="1436294"/>
              <a:ext cx="255291" cy="252604"/>
              <a:chOff x="3832903" y="876329"/>
              <a:chExt cx="255291" cy="252604"/>
            </a:xfrm>
          </p:grpSpPr>
          <p:sp>
            <p:nvSpPr>
              <p:cNvPr id="82" name="Rectangle 81">
                <a:extLst>
                  <a:ext uri="{FF2B5EF4-FFF2-40B4-BE49-F238E27FC236}">
                    <a16:creationId xmlns:a16="http://schemas.microsoft.com/office/drawing/2014/main" id="{29D822AC-8FE6-414C-AD76-767EF4678C5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83" name="Straight Arrow Connector 82">
                <a:extLst>
                  <a:ext uri="{FF2B5EF4-FFF2-40B4-BE49-F238E27FC236}">
                    <a16:creationId xmlns:a16="http://schemas.microsoft.com/office/drawing/2014/main" id="{B8B12524-91BB-4C45-927B-A11145040F43}"/>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8ECD20D9-2202-4384-9FF9-2147C7BFD1CE}"/>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88" name="Group 87">
            <a:extLst>
              <a:ext uri="{FF2B5EF4-FFF2-40B4-BE49-F238E27FC236}">
                <a16:creationId xmlns:a16="http://schemas.microsoft.com/office/drawing/2014/main" id="{812F726A-CB7C-480F-B0B7-D25C5046470B}"/>
              </a:ext>
            </a:extLst>
          </p:cNvPr>
          <p:cNvGrpSpPr/>
          <p:nvPr/>
        </p:nvGrpSpPr>
        <p:grpSpPr>
          <a:xfrm>
            <a:off x="3727763" y="4936654"/>
            <a:ext cx="567545" cy="253381"/>
            <a:chOff x="3943177" y="1435517"/>
            <a:chExt cx="567545" cy="253381"/>
          </a:xfrm>
        </p:grpSpPr>
        <p:grpSp>
          <p:nvGrpSpPr>
            <p:cNvPr id="89" name="Group 88">
              <a:extLst>
                <a:ext uri="{FF2B5EF4-FFF2-40B4-BE49-F238E27FC236}">
                  <a16:creationId xmlns:a16="http://schemas.microsoft.com/office/drawing/2014/main" id="{5ECA9975-4F90-46DE-A143-9F0FB3C9FE21}"/>
                </a:ext>
              </a:extLst>
            </p:cNvPr>
            <p:cNvGrpSpPr/>
            <p:nvPr/>
          </p:nvGrpSpPr>
          <p:grpSpPr>
            <a:xfrm>
              <a:off x="4255431" y="1435517"/>
              <a:ext cx="255291" cy="252604"/>
              <a:chOff x="3832903" y="876329"/>
              <a:chExt cx="255291" cy="252604"/>
            </a:xfrm>
          </p:grpSpPr>
          <p:sp>
            <p:nvSpPr>
              <p:cNvPr id="94" name="Rectangle 93">
                <a:extLst>
                  <a:ext uri="{FF2B5EF4-FFF2-40B4-BE49-F238E27FC236}">
                    <a16:creationId xmlns:a16="http://schemas.microsoft.com/office/drawing/2014/main" id="{1304DDFB-77E7-4153-8084-521B2148623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5" name="Straight Arrow Connector 94">
                <a:extLst>
                  <a:ext uri="{FF2B5EF4-FFF2-40B4-BE49-F238E27FC236}">
                    <a16:creationId xmlns:a16="http://schemas.microsoft.com/office/drawing/2014/main" id="{A874BA91-2BD0-429E-BC9D-50AFF2C42F38}"/>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88572494-9809-459F-8980-0643580F1824}"/>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0" name="Group 89">
              <a:extLst>
                <a:ext uri="{FF2B5EF4-FFF2-40B4-BE49-F238E27FC236}">
                  <a16:creationId xmlns:a16="http://schemas.microsoft.com/office/drawing/2014/main" id="{36599CF3-2429-4586-9C9F-AB17041E4B7F}"/>
                </a:ext>
              </a:extLst>
            </p:cNvPr>
            <p:cNvGrpSpPr/>
            <p:nvPr/>
          </p:nvGrpSpPr>
          <p:grpSpPr>
            <a:xfrm>
              <a:off x="3943177" y="1436294"/>
              <a:ext cx="255291" cy="252604"/>
              <a:chOff x="3832903" y="876329"/>
              <a:chExt cx="255291" cy="252604"/>
            </a:xfrm>
          </p:grpSpPr>
          <p:sp>
            <p:nvSpPr>
              <p:cNvPr id="91" name="Rectangle 90">
                <a:extLst>
                  <a:ext uri="{FF2B5EF4-FFF2-40B4-BE49-F238E27FC236}">
                    <a16:creationId xmlns:a16="http://schemas.microsoft.com/office/drawing/2014/main" id="{236C225B-72E2-4459-8696-34E374E71F7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2" name="Straight Arrow Connector 91">
                <a:extLst>
                  <a:ext uri="{FF2B5EF4-FFF2-40B4-BE49-F238E27FC236}">
                    <a16:creationId xmlns:a16="http://schemas.microsoft.com/office/drawing/2014/main" id="{5A678A17-D784-48B8-86C7-520CF3853023}"/>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65B141F3-AD69-481F-99F2-D4E4A8E6E0D8}"/>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97" name="Group 96">
            <a:extLst>
              <a:ext uri="{FF2B5EF4-FFF2-40B4-BE49-F238E27FC236}">
                <a16:creationId xmlns:a16="http://schemas.microsoft.com/office/drawing/2014/main" id="{65D02562-49E4-41A3-A92B-082FB6B71509}"/>
              </a:ext>
            </a:extLst>
          </p:cNvPr>
          <p:cNvGrpSpPr/>
          <p:nvPr/>
        </p:nvGrpSpPr>
        <p:grpSpPr>
          <a:xfrm>
            <a:off x="7651829" y="4193544"/>
            <a:ext cx="567545" cy="253381"/>
            <a:chOff x="3943177" y="1435517"/>
            <a:chExt cx="567545" cy="253381"/>
          </a:xfrm>
        </p:grpSpPr>
        <p:grpSp>
          <p:nvGrpSpPr>
            <p:cNvPr id="98" name="Group 97">
              <a:extLst>
                <a:ext uri="{FF2B5EF4-FFF2-40B4-BE49-F238E27FC236}">
                  <a16:creationId xmlns:a16="http://schemas.microsoft.com/office/drawing/2014/main" id="{8E7D31EF-7C1B-4B4F-997F-B0CC74C24BD2}"/>
                </a:ext>
              </a:extLst>
            </p:cNvPr>
            <p:cNvGrpSpPr/>
            <p:nvPr/>
          </p:nvGrpSpPr>
          <p:grpSpPr>
            <a:xfrm>
              <a:off x="4255431" y="1435517"/>
              <a:ext cx="255291" cy="252604"/>
              <a:chOff x="3832903" y="876329"/>
              <a:chExt cx="255291" cy="252604"/>
            </a:xfrm>
          </p:grpSpPr>
          <p:sp>
            <p:nvSpPr>
              <p:cNvPr id="103" name="Rectangle 102">
                <a:extLst>
                  <a:ext uri="{FF2B5EF4-FFF2-40B4-BE49-F238E27FC236}">
                    <a16:creationId xmlns:a16="http://schemas.microsoft.com/office/drawing/2014/main" id="{7FE7489E-0D69-471C-A4B8-708EBCB3BDA4}"/>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4" name="Straight Arrow Connector 103">
                <a:extLst>
                  <a:ext uri="{FF2B5EF4-FFF2-40B4-BE49-F238E27FC236}">
                    <a16:creationId xmlns:a16="http://schemas.microsoft.com/office/drawing/2014/main" id="{37E613B2-5039-4670-AA34-30E424A4C19B}"/>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Straight Arrow Connector 104">
                <a:extLst>
                  <a:ext uri="{FF2B5EF4-FFF2-40B4-BE49-F238E27FC236}">
                    <a16:creationId xmlns:a16="http://schemas.microsoft.com/office/drawing/2014/main" id="{A418EC9E-A551-48E4-88C6-5531B5390A50}"/>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9" name="Group 98">
              <a:extLst>
                <a:ext uri="{FF2B5EF4-FFF2-40B4-BE49-F238E27FC236}">
                  <a16:creationId xmlns:a16="http://schemas.microsoft.com/office/drawing/2014/main" id="{1B502527-4DC6-4F0B-B21F-7CDB285207D1}"/>
                </a:ext>
              </a:extLst>
            </p:cNvPr>
            <p:cNvGrpSpPr/>
            <p:nvPr/>
          </p:nvGrpSpPr>
          <p:grpSpPr>
            <a:xfrm>
              <a:off x="3943177" y="1436294"/>
              <a:ext cx="255291" cy="252604"/>
              <a:chOff x="3832903" y="876329"/>
              <a:chExt cx="255291" cy="252604"/>
            </a:xfrm>
          </p:grpSpPr>
          <p:sp>
            <p:nvSpPr>
              <p:cNvPr id="100" name="Rectangle 99">
                <a:extLst>
                  <a:ext uri="{FF2B5EF4-FFF2-40B4-BE49-F238E27FC236}">
                    <a16:creationId xmlns:a16="http://schemas.microsoft.com/office/drawing/2014/main" id="{4D1AE94D-3E98-4DEF-9EB2-861E96DAABE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1" name="Straight Arrow Connector 100">
                <a:extLst>
                  <a:ext uri="{FF2B5EF4-FFF2-40B4-BE49-F238E27FC236}">
                    <a16:creationId xmlns:a16="http://schemas.microsoft.com/office/drawing/2014/main" id="{6A2A66B7-C1DA-4381-9C0C-F1774089DF3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F6161955-D68D-4B88-8A31-B402E8FD59EF}"/>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06" name="Group 105">
            <a:extLst>
              <a:ext uri="{FF2B5EF4-FFF2-40B4-BE49-F238E27FC236}">
                <a16:creationId xmlns:a16="http://schemas.microsoft.com/office/drawing/2014/main" id="{CA2C5F78-0B7A-49A8-BF8C-560924EF931B}"/>
              </a:ext>
            </a:extLst>
          </p:cNvPr>
          <p:cNvGrpSpPr/>
          <p:nvPr/>
        </p:nvGrpSpPr>
        <p:grpSpPr>
          <a:xfrm>
            <a:off x="7647582" y="4556791"/>
            <a:ext cx="567545" cy="253381"/>
            <a:chOff x="3943177" y="1435517"/>
            <a:chExt cx="567545" cy="253381"/>
          </a:xfrm>
        </p:grpSpPr>
        <p:grpSp>
          <p:nvGrpSpPr>
            <p:cNvPr id="107" name="Group 106">
              <a:extLst>
                <a:ext uri="{FF2B5EF4-FFF2-40B4-BE49-F238E27FC236}">
                  <a16:creationId xmlns:a16="http://schemas.microsoft.com/office/drawing/2014/main" id="{F9C51AA8-E159-470F-848F-41B79F248A7C}"/>
                </a:ext>
              </a:extLst>
            </p:cNvPr>
            <p:cNvGrpSpPr/>
            <p:nvPr/>
          </p:nvGrpSpPr>
          <p:grpSpPr>
            <a:xfrm>
              <a:off x="4255431" y="1435517"/>
              <a:ext cx="255291" cy="252604"/>
              <a:chOff x="3832903" y="876329"/>
              <a:chExt cx="255291" cy="252604"/>
            </a:xfrm>
          </p:grpSpPr>
          <p:sp>
            <p:nvSpPr>
              <p:cNvPr id="112" name="Rectangle 111">
                <a:extLst>
                  <a:ext uri="{FF2B5EF4-FFF2-40B4-BE49-F238E27FC236}">
                    <a16:creationId xmlns:a16="http://schemas.microsoft.com/office/drawing/2014/main" id="{7A103407-A870-4047-8876-E03B477F45A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3" name="Straight Arrow Connector 112">
                <a:extLst>
                  <a:ext uri="{FF2B5EF4-FFF2-40B4-BE49-F238E27FC236}">
                    <a16:creationId xmlns:a16="http://schemas.microsoft.com/office/drawing/2014/main" id="{9BDE52C7-11C4-49BD-9BBA-0646F0358014}"/>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C3B351F2-8D17-4A4D-9D1D-118A12CBF345}"/>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8" name="Group 107">
              <a:extLst>
                <a:ext uri="{FF2B5EF4-FFF2-40B4-BE49-F238E27FC236}">
                  <a16:creationId xmlns:a16="http://schemas.microsoft.com/office/drawing/2014/main" id="{13C85ED8-A3B7-4A6E-B0AF-6FE4398FF0F7}"/>
                </a:ext>
              </a:extLst>
            </p:cNvPr>
            <p:cNvGrpSpPr/>
            <p:nvPr/>
          </p:nvGrpSpPr>
          <p:grpSpPr>
            <a:xfrm>
              <a:off x="3943177" y="1436294"/>
              <a:ext cx="255291" cy="252604"/>
              <a:chOff x="3832903" y="876329"/>
              <a:chExt cx="255291" cy="252604"/>
            </a:xfrm>
          </p:grpSpPr>
          <p:sp>
            <p:nvSpPr>
              <p:cNvPr id="109" name="Rectangle 108">
                <a:extLst>
                  <a:ext uri="{FF2B5EF4-FFF2-40B4-BE49-F238E27FC236}">
                    <a16:creationId xmlns:a16="http://schemas.microsoft.com/office/drawing/2014/main" id="{BAE3E732-2D68-4250-9F37-736FB03E232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0" name="Straight Arrow Connector 109">
                <a:extLst>
                  <a:ext uri="{FF2B5EF4-FFF2-40B4-BE49-F238E27FC236}">
                    <a16:creationId xmlns:a16="http://schemas.microsoft.com/office/drawing/2014/main" id="{00C889C1-87F4-4C11-AAE0-99ED3CE84985}"/>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7CC04544-58A1-4C3A-92F5-2F1139AE21CA}"/>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15" name="Group 114">
            <a:extLst>
              <a:ext uri="{FF2B5EF4-FFF2-40B4-BE49-F238E27FC236}">
                <a16:creationId xmlns:a16="http://schemas.microsoft.com/office/drawing/2014/main" id="{5A40EE64-34C2-497D-A414-F86A74B3BED7}"/>
              </a:ext>
            </a:extLst>
          </p:cNvPr>
          <p:cNvGrpSpPr/>
          <p:nvPr/>
        </p:nvGrpSpPr>
        <p:grpSpPr>
          <a:xfrm>
            <a:off x="7645380" y="4962285"/>
            <a:ext cx="567545" cy="253381"/>
            <a:chOff x="3943177" y="1435517"/>
            <a:chExt cx="567545" cy="253381"/>
          </a:xfrm>
        </p:grpSpPr>
        <p:grpSp>
          <p:nvGrpSpPr>
            <p:cNvPr id="116" name="Group 115">
              <a:extLst>
                <a:ext uri="{FF2B5EF4-FFF2-40B4-BE49-F238E27FC236}">
                  <a16:creationId xmlns:a16="http://schemas.microsoft.com/office/drawing/2014/main" id="{37055432-4DD0-4250-A263-6FDB95A19D3E}"/>
                </a:ext>
              </a:extLst>
            </p:cNvPr>
            <p:cNvGrpSpPr/>
            <p:nvPr/>
          </p:nvGrpSpPr>
          <p:grpSpPr>
            <a:xfrm>
              <a:off x="4255431" y="1435517"/>
              <a:ext cx="255291" cy="252604"/>
              <a:chOff x="3832903" y="876329"/>
              <a:chExt cx="255291" cy="252604"/>
            </a:xfrm>
          </p:grpSpPr>
          <p:sp>
            <p:nvSpPr>
              <p:cNvPr id="121" name="Rectangle 120">
                <a:extLst>
                  <a:ext uri="{FF2B5EF4-FFF2-40B4-BE49-F238E27FC236}">
                    <a16:creationId xmlns:a16="http://schemas.microsoft.com/office/drawing/2014/main" id="{73AB3549-FBAD-4901-AD17-DF455C03082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22" name="Straight Arrow Connector 121">
                <a:extLst>
                  <a:ext uri="{FF2B5EF4-FFF2-40B4-BE49-F238E27FC236}">
                    <a16:creationId xmlns:a16="http://schemas.microsoft.com/office/drawing/2014/main" id="{18373996-4E62-40F3-82B6-F502EC7237C7}"/>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DFE3CCE6-5E0E-4F5C-BECE-0D9F417F0B35}"/>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17" name="Group 116">
              <a:extLst>
                <a:ext uri="{FF2B5EF4-FFF2-40B4-BE49-F238E27FC236}">
                  <a16:creationId xmlns:a16="http://schemas.microsoft.com/office/drawing/2014/main" id="{B5E999FD-59D2-4B46-B641-97C056456F42}"/>
                </a:ext>
              </a:extLst>
            </p:cNvPr>
            <p:cNvGrpSpPr/>
            <p:nvPr/>
          </p:nvGrpSpPr>
          <p:grpSpPr>
            <a:xfrm>
              <a:off x="3943177" y="1436294"/>
              <a:ext cx="255291" cy="252604"/>
              <a:chOff x="3832903" y="876329"/>
              <a:chExt cx="255291" cy="252604"/>
            </a:xfrm>
          </p:grpSpPr>
          <p:sp>
            <p:nvSpPr>
              <p:cNvPr id="118" name="Rectangle 117">
                <a:extLst>
                  <a:ext uri="{FF2B5EF4-FFF2-40B4-BE49-F238E27FC236}">
                    <a16:creationId xmlns:a16="http://schemas.microsoft.com/office/drawing/2014/main" id="{9C2B3E19-2F64-4F81-8C75-70641E858AC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9" name="Straight Arrow Connector 118">
                <a:extLst>
                  <a:ext uri="{FF2B5EF4-FFF2-40B4-BE49-F238E27FC236}">
                    <a16:creationId xmlns:a16="http://schemas.microsoft.com/office/drawing/2014/main" id="{21DFF777-F4C6-4CF2-81FD-83E25882C3D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485AD443-1597-49B2-AC5C-A6261F6ACA63}"/>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24" name="Group 123">
            <a:extLst>
              <a:ext uri="{FF2B5EF4-FFF2-40B4-BE49-F238E27FC236}">
                <a16:creationId xmlns:a16="http://schemas.microsoft.com/office/drawing/2014/main" id="{C35E6D85-30F8-4346-B577-A999BB417E68}"/>
              </a:ext>
            </a:extLst>
          </p:cNvPr>
          <p:cNvGrpSpPr/>
          <p:nvPr/>
        </p:nvGrpSpPr>
        <p:grpSpPr>
          <a:xfrm>
            <a:off x="4347374" y="4545708"/>
            <a:ext cx="759779" cy="253180"/>
            <a:chOff x="4993360" y="4108950"/>
            <a:chExt cx="759779" cy="253180"/>
          </a:xfrm>
        </p:grpSpPr>
        <p:grpSp>
          <p:nvGrpSpPr>
            <p:cNvPr id="125" name="Group 124">
              <a:extLst>
                <a:ext uri="{FF2B5EF4-FFF2-40B4-BE49-F238E27FC236}">
                  <a16:creationId xmlns:a16="http://schemas.microsoft.com/office/drawing/2014/main" id="{B8B21542-1D8F-4D90-91E5-A00700874B3D}"/>
                </a:ext>
              </a:extLst>
            </p:cNvPr>
            <p:cNvGrpSpPr/>
            <p:nvPr/>
          </p:nvGrpSpPr>
          <p:grpSpPr>
            <a:xfrm>
              <a:off x="4993360" y="4108950"/>
              <a:ext cx="759779" cy="253180"/>
              <a:chOff x="7989116" y="2383110"/>
              <a:chExt cx="759779" cy="253180"/>
            </a:xfrm>
          </p:grpSpPr>
          <p:sp>
            <p:nvSpPr>
              <p:cNvPr id="128" name="Rectangle 127">
                <a:extLst>
                  <a:ext uri="{FF2B5EF4-FFF2-40B4-BE49-F238E27FC236}">
                    <a16:creationId xmlns:a16="http://schemas.microsoft.com/office/drawing/2014/main" id="{D73F7A3A-49A7-47FF-A3D6-DE678F8587AF}"/>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29" name="Rectangle 128">
                <a:extLst>
                  <a:ext uri="{FF2B5EF4-FFF2-40B4-BE49-F238E27FC236}">
                    <a16:creationId xmlns:a16="http://schemas.microsoft.com/office/drawing/2014/main" id="{E5474095-06F7-4B89-8762-D624D2E5CD03}"/>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0" name="Rectangle 129">
                <a:extLst>
                  <a:ext uri="{FF2B5EF4-FFF2-40B4-BE49-F238E27FC236}">
                    <a16:creationId xmlns:a16="http://schemas.microsoft.com/office/drawing/2014/main" id="{F0B093AF-7678-46E9-9F3A-57E77F07CD3B}"/>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26" name="Straight Arrow Connector 125">
              <a:extLst>
                <a:ext uri="{FF2B5EF4-FFF2-40B4-BE49-F238E27FC236}">
                  <a16:creationId xmlns:a16="http://schemas.microsoft.com/office/drawing/2014/main" id="{A5511E74-361F-4B08-A289-80D2C5EEBC27}"/>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7" name="Straight Arrow Connector 126">
              <a:extLst>
                <a:ext uri="{FF2B5EF4-FFF2-40B4-BE49-F238E27FC236}">
                  <a16:creationId xmlns:a16="http://schemas.microsoft.com/office/drawing/2014/main" id="{A84C9A15-8032-494E-B6C1-A55E1BE2D16F}"/>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31" name="Group 130">
            <a:extLst>
              <a:ext uri="{FF2B5EF4-FFF2-40B4-BE49-F238E27FC236}">
                <a16:creationId xmlns:a16="http://schemas.microsoft.com/office/drawing/2014/main" id="{DA173C82-090A-42E7-B932-E082BA6E0703}"/>
              </a:ext>
            </a:extLst>
          </p:cNvPr>
          <p:cNvGrpSpPr/>
          <p:nvPr/>
        </p:nvGrpSpPr>
        <p:grpSpPr>
          <a:xfrm>
            <a:off x="4347374" y="4937085"/>
            <a:ext cx="759779" cy="253180"/>
            <a:chOff x="4993360" y="4108950"/>
            <a:chExt cx="759779" cy="253180"/>
          </a:xfrm>
        </p:grpSpPr>
        <p:grpSp>
          <p:nvGrpSpPr>
            <p:cNvPr id="132" name="Group 131">
              <a:extLst>
                <a:ext uri="{FF2B5EF4-FFF2-40B4-BE49-F238E27FC236}">
                  <a16:creationId xmlns:a16="http://schemas.microsoft.com/office/drawing/2014/main" id="{A557FCB2-242F-4FE8-90F8-0D90BBB0B5F0}"/>
                </a:ext>
              </a:extLst>
            </p:cNvPr>
            <p:cNvGrpSpPr/>
            <p:nvPr/>
          </p:nvGrpSpPr>
          <p:grpSpPr>
            <a:xfrm>
              <a:off x="4993360" y="4108950"/>
              <a:ext cx="759779" cy="253180"/>
              <a:chOff x="7989116" y="2383110"/>
              <a:chExt cx="759779" cy="253180"/>
            </a:xfrm>
          </p:grpSpPr>
          <p:sp>
            <p:nvSpPr>
              <p:cNvPr id="136" name="Rectangle 135">
                <a:extLst>
                  <a:ext uri="{FF2B5EF4-FFF2-40B4-BE49-F238E27FC236}">
                    <a16:creationId xmlns:a16="http://schemas.microsoft.com/office/drawing/2014/main" id="{5FB526C5-C993-48D7-BEC6-03423B13466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7" name="Rectangle 136">
                <a:extLst>
                  <a:ext uri="{FF2B5EF4-FFF2-40B4-BE49-F238E27FC236}">
                    <a16:creationId xmlns:a16="http://schemas.microsoft.com/office/drawing/2014/main" id="{69F543F2-6742-4A83-9E19-3D0A6411348A}"/>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8" name="Rectangle 137">
                <a:extLst>
                  <a:ext uri="{FF2B5EF4-FFF2-40B4-BE49-F238E27FC236}">
                    <a16:creationId xmlns:a16="http://schemas.microsoft.com/office/drawing/2014/main" id="{A5798757-8EC4-4D8F-A427-52800F352AA1}"/>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33" name="Straight Arrow Connector 132">
              <a:extLst>
                <a:ext uri="{FF2B5EF4-FFF2-40B4-BE49-F238E27FC236}">
                  <a16:creationId xmlns:a16="http://schemas.microsoft.com/office/drawing/2014/main" id="{CCA4A451-2554-42AA-A80F-A57D88C5AD7A}"/>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4" name="Straight Arrow Connector 133">
              <a:extLst>
                <a:ext uri="{FF2B5EF4-FFF2-40B4-BE49-F238E27FC236}">
                  <a16:creationId xmlns:a16="http://schemas.microsoft.com/office/drawing/2014/main" id="{13E18141-41DA-4320-AC99-EFAA46F5AAA3}"/>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4FD1957A-4D10-4772-A1A3-2B1819FD9615}"/>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39" name="Group 138">
            <a:extLst>
              <a:ext uri="{FF2B5EF4-FFF2-40B4-BE49-F238E27FC236}">
                <a16:creationId xmlns:a16="http://schemas.microsoft.com/office/drawing/2014/main" id="{5541D3EF-2153-4A74-ABC4-10B1B4069F2A}"/>
              </a:ext>
            </a:extLst>
          </p:cNvPr>
          <p:cNvGrpSpPr/>
          <p:nvPr/>
        </p:nvGrpSpPr>
        <p:grpSpPr>
          <a:xfrm>
            <a:off x="8252698" y="4201160"/>
            <a:ext cx="759779" cy="253359"/>
            <a:chOff x="4993360" y="4108771"/>
            <a:chExt cx="759779" cy="253359"/>
          </a:xfrm>
        </p:grpSpPr>
        <p:grpSp>
          <p:nvGrpSpPr>
            <p:cNvPr id="140" name="Group 139">
              <a:extLst>
                <a:ext uri="{FF2B5EF4-FFF2-40B4-BE49-F238E27FC236}">
                  <a16:creationId xmlns:a16="http://schemas.microsoft.com/office/drawing/2014/main" id="{FB285981-5D6D-43DF-AC5F-448141B8958D}"/>
                </a:ext>
              </a:extLst>
            </p:cNvPr>
            <p:cNvGrpSpPr/>
            <p:nvPr/>
          </p:nvGrpSpPr>
          <p:grpSpPr>
            <a:xfrm>
              <a:off x="4993360" y="4108771"/>
              <a:ext cx="759779" cy="253359"/>
              <a:chOff x="7989116" y="2382931"/>
              <a:chExt cx="759779" cy="253359"/>
            </a:xfrm>
          </p:grpSpPr>
          <p:sp>
            <p:nvSpPr>
              <p:cNvPr id="145" name="Rectangle 144">
                <a:extLst>
                  <a:ext uri="{FF2B5EF4-FFF2-40B4-BE49-F238E27FC236}">
                    <a16:creationId xmlns:a16="http://schemas.microsoft.com/office/drawing/2014/main" id="{798322FF-6979-4953-8D58-0B411204D75A}"/>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6" name="Rectangle 145">
                <a:extLst>
                  <a:ext uri="{FF2B5EF4-FFF2-40B4-BE49-F238E27FC236}">
                    <a16:creationId xmlns:a16="http://schemas.microsoft.com/office/drawing/2014/main" id="{D1821069-B507-4FD9-8A68-3AD91B069A94}"/>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7" name="Rectangle 146">
                <a:extLst>
                  <a:ext uri="{FF2B5EF4-FFF2-40B4-BE49-F238E27FC236}">
                    <a16:creationId xmlns:a16="http://schemas.microsoft.com/office/drawing/2014/main" id="{A7195378-8281-4ACF-BD3D-0F8D107A601C}"/>
                  </a:ext>
                </a:extLst>
              </p:cNvPr>
              <p:cNvSpPr>
                <a:spLocks noChangeAspect="1"/>
              </p:cNvSpPr>
              <p:nvPr/>
            </p:nvSpPr>
            <p:spPr>
              <a:xfrm>
                <a:off x="8493604" y="2382931"/>
                <a:ext cx="255291" cy="25278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41" name="Straight Arrow Connector 140">
              <a:extLst>
                <a:ext uri="{FF2B5EF4-FFF2-40B4-BE49-F238E27FC236}">
                  <a16:creationId xmlns:a16="http://schemas.microsoft.com/office/drawing/2014/main" id="{FE757F49-0EAF-4152-A9D6-AD7B29332850}"/>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F0989430-2A67-4684-BB0B-2437C78DB5A7}"/>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3" name="Straight Arrow Connector 142">
              <a:extLst>
                <a:ext uri="{FF2B5EF4-FFF2-40B4-BE49-F238E27FC236}">
                  <a16:creationId xmlns:a16="http://schemas.microsoft.com/office/drawing/2014/main" id="{23945F02-E66B-4570-AB60-D305CEB7D5E5}"/>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4" name="Straight Arrow Connector 143">
              <a:extLst>
                <a:ext uri="{FF2B5EF4-FFF2-40B4-BE49-F238E27FC236}">
                  <a16:creationId xmlns:a16="http://schemas.microsoft.com/office/drawing/2014/main" id="{FCAF2AD3-9B82-480E-8B03-1F4398DB9D10}"/>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8" name="Group 147">
            <a:extLst>
              <a:ext uri="{FF2B5EF4-FFF2-40B4-BE49-F238E27FC236}">
                <a16:creationId xmlns:a16="http://schemas.microsoft.com/office/drawing/2014/main" id="{ED952D63-DA3A-43B6-AB81-BA92EAE18F47}"/>
              </a:ext>
            </a:extLst>
          </p:cNvPr>
          <p:cNvGrpSpPr/>
          <p:nvPr/>
        </p:nvGrpSpPr>
        <p:grpSpPr>
          <a:xfrm>
            <a:off x="8269888" y="4556214"/>
            <a:ext cx="759779" cy="253180"/>
            <a:chOff x="4993360" y="4108950"/>
            <a:chExt cx="759779" cy="253180"/>
          </a:xfrm>
        </p:grpSpPr>
        <p:grpSp>
          <p:nvGrpSpPr>
            <p:cNvPr id="149" name="Group 148">
              <a:extLst>
                <a:ext uri="{FF2B5EF4-FFF2-40B4-BE49-F238E27FC236}">
                  <a16:creationId xmlns:a16="http://schemas.microsoft.com/office/drawing/2014/main" id="{BA7467B3-C0E8-49F8-BAB9-DA06F9E2663D}"/>
                </a:ext>
              </a:extLst>
            </p:cNvPr>
            <p:cNvGrpSpPr/>
            <p:nvPr/>
          </p:nvGrpSpPr>
          <p:grpSpPr>
            <a:xfrm>
              <a:off x="4993360" y="4108950"/>
              <a:ext cx="759779" cy="253180"/>
              <a:chOff x="7989116" y="2383110"/>
              <a:chExt cx="759779" cy="253180"/>
            </a:xfrm>
          </p:grpSpPr>
          <p:sp>
            <p:nvSpPr>
              <p:cNvPr id="155" name="Rectangle 154">
                <a:extLst>
                  <a:ext uri="{FF2B5EF4-FFF2-40B4-BE49-F238E27FC236}">
                    <a16:creationId xmlns:a16="http://schemas.microsoft.com/office/drawing/2014/main" id="{34964D76-8854-4554-BB1E-EA48B0C4A715}"/>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6" name="Rectangle 155">
                <a:extLst>
                  <a:ext uri="{FF2B5EF4-FFF2-40B4-BE49-F238E27FC236}">
                    <a16:creationId xmlns:a16="http://schemas.microsoft.com/office/drawing/2014/main" id="{485C5C2D-63B9-4962-AB0F-7163189DB649}"/>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7" name="Rectangle 156">
                <a:extLst>
                  <a:ext uri="{FF2B5EF4-FFF2-40B4-BE49-F238E27FC236}">
                    <a16:creationId xmlns:a16="http://schemas.microsoft.com/office/drawing/2014/main" id="{8FD78DC7-0682-475A-8977-A0ADC05B9F72}"/>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50" name="Straight Arrow Connector 149">
              <a:extLst>
                <a:ext uri="{FF2B5EF4-FFF2-40B4-BE49-F238E27FC236}">
                  <a16:creationId xmlns:a16="http://schemas.microsoft.com/office/drawing/2014/main" id="{7EB24227-D7A0-443A-95C1-1310DE5C9958}"/>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08BE6B75-BDB9-470A-BC00-28A25B920056}"/>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F9978EF3-C90D-48A0-B237-1C8EC15D50D8}"/>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16090879-4E89-42E1-A28F-74A6FA03EDA4}"/>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E5F0FBC1-F8C6-4CD3-82AD-673B0F8FDFFA}"/>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58" name="Group 157">
            <a:extLst>
              <a:ext uri="{FF2B5EF4-FFF2-40B4-BE49-F238E27FC236}">
                <a16:creationId xmlns:a16="http://schemas.microsoft.com/office/drawing/2014/main" id="{03878179-0DF5-4A6B-8D72-AECBBC4A8CE6}"/>
              </a:ext>
            </a:extLst>
          </p:cNvPr>
          <p:cNvGrpSpPr/>
          <p:nvPr/>
        </p:nvGrpSpPr>
        <p:grpSpPr>
          <a:xfrm>
            <a:off x="8269888" y="4955999"/>
            <a:ext cx="759779" cy="253180"/>
            <a:chOff x="4993360" y="4108950"/>
            <a:chExt cx="759779" cy="253180"/>
          </a:xfrm>
        </p:grpSpPr>
        <p:grpSp>
          <p:nvGrpSpPr>
            <p:cNvPr id="159" name="Group 158">
              <a:extLst>
                <a:ext uri="{FF2B5EF4-FFF2-40B4-BE49-F238E27FC236}">
                  <a16:creationId xmlns:a16="http://schemas.microsoft.com/office/drawing/2014/main" id="{89858D8B-981B-4E42-91E4-14D6F02B4BD1}"/>
                </a:ext>
              </a:extLst>
            </p:cNvPr>
            <p:cNvGrpSpPr/>
            <p:nvPr/>
          </p:nvGrpSpPr>
          <p:grpSpPr>
            <a:xfrm>
              <a:off x="4993360" y="4108950"/>
              <a:ext cx="759779" cy="253180"/>
              <a:chOff x="7989116" y="2383110"/>
              <a:chExt cx="759779" cy="253180"/>
            </a:xfrm>
          </p:grpSpPr>
          <p:sp>
            <p:nvSpPr>
              <p:cNvPr id="166" name="Rectangle 165">
                <a:extLst>
                  <a:ext uri="{FF2B5EF4-FFF2-40B4-BE49-F238E27FC236}">
                    <a16:creationId xmlns:a16="http://schemas.microsoft.com/office/drawing/2014/main" id="{D017372D-DEFF-470E-BBF8-F3FF62B07DB0}"/>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7" name="Rectangle 166">
                <a:extLst>
                  <a:ext uri="{FF2B5EF4-FFF2-40B4-BE49-F238E27FC236}">
                    <a16:creationId xmlns:a16="http://schemas.microsoft.com/office/drawing/2014/main" id="{CA997AFE-78D9-4F44-BF8E-3814EA0746BC}"/>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8" name="Rectangle 167">
                <a:extLst>
                  <a:ext uri="{FF2B5EF4-FFF2-40B4-BE49-F238E27FC236}">
                    <a16:creationId xmlns:a16="http://schemas.microsoft.com/office/drawing/2014/main" id="{61308837-F373-47A7-ACF0-39B7B584F70C}"/>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60" name="Straight Arrow Connector 159">
              <a:extLst>
                <a:ext uri="{FF2B5EF4-FFF2-40B4-BE49-F238E27FC236}">
                  <a16:creationId xmlns:a16="http://schemas.microsoft.com/office/drawing/2014/main" id="{4D0FBBE3-D8A9-477F-88B3-922F710EC356}"/>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1" name="Straight Arrow Connector 160">
              <a:extLst>
                <a:ext uri="{FF2B5EF4-FFF2-40B4-BE49-F238E27FC236}">
                  <a16:creationId xmlns:a16="http://schemas.microsoft.com/office/drawing/2014/main" id="{1B2A2E99-A704-4047-A42C-CE77E14CD32D}"/>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08FCB3A1-AD4F-4113-B3BD-156547E52E53}"/>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Straight Arrow Connector 162">
              <a:extLst>
                <a:ext uri="{FF2B5EF4-FFF2-40B4-BE49-F238E27FC236}">
                  <a16:creationId xmlns:a16="http://schemas.microsoft.com/office/drawing/2014/main" id="{FF31DA7A-3346-4F85-A7E1-86B269DDE413}"/>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4" name="Straight Arrow Connector 163">
              <a:extLst>
                <a:ext uri="{FF2B5EF4-FFF2-40B4-BE49-F238E27FC236}">
                  <a16:creationId xmlns:a16="http://schemas.microsoft.com/office/drawing/2014/main" id="{A9E22033-0D35-4747-A4DF-CD95FEA36FD6}"/>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AF58AD15-83FB-447F-A273-D20406487610}"/>
                </a:ext>
              </a:extLst>
            </p:cNvPr>
            <p:cNvCxnSpPr>
              <a:cxnSpLocks/>
            </p:cNvCxnSpPr>
            <p:nvPr/>
          </p:nvCxnSpPr>
          <p:spPr>
            <a:xfrm>
              <a:off x="5664340" y="414447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9" name="Group 168">
            <a:extLst>
              <a:ext uri="{FF2B5EF4-FFF2-40B4-BE49-F238E27FC236}">
                <a16:creationId xmlns:a16="http://schemas.microsoft.com/office/drawing/2014/main" id="{38C245A7-1611-4BFD-9DCB-59CEBC8883E8}"/>
              </a:ext>
            </a:extLst>
          </p:cNvPr>
          <p:cNvGrpSpPr/>
          <p:nvPr/>
        </p:nvGrpSpPr>
        <p:grpSpPr>
          <a:xfrm>
            <a:off x="4357898" y="4208369"/>
            <a:ext cx="759779" cy="253180"/>
            <a:chOff x="4993360" y="4108950"/>
            <a:chExt cx="759779" cy="253180"/>
          </a:xfrm>
        </p:grpSpPr>
        <p:grpSp>
          <p:nvGrpSpPr>
            <p:cNvPr id="170" name="Group 169">
              <a:extLst>
                <a:ext uri="{FF2B5EF4-FFF2-40B4-BE49-F238E27FC236}">
                  <a16:creationId xmlns:a16="http://schemas.microsoft.com/office/drawing/2014/main" id="{C4C78849-6CCA-40FC-AB45-8A20F5917C95}"/>
                </a:ext>
              </a:extLst>
            </p:cNvPr>
            <p:cNvGrpSpPr/>
            <p:nvPr/>
          </p:nvGrpSpPr>
          <p:grpSpPr>
            <a:xfrm>
              <a:off x="4993360" y="4108950"/>
              <a:ext cx="759779" cy="253180"/>
              <a:chOff x="7989116" y="2383110"/>
              <a:chExt cx="759779" cy="253180"/>
            </a:xfrm>
          </p:grpSpPr>
          <p:sp>
            <p:nvSpPr>
              <p:cNvPr id="173" name="Rectangle 172">
                <a:extLst>
                  <a:ext uri="{FF2B5EF4-FFF2-40B4-BE49-F238E27FC236}">
                    <a16:creationId xmlns:a16="http://schemas.microsoft.com/office/drawing/2014/main" id="{B1FABC4C-30E2-4C45-878A-9CB5745CC588}"/>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74" name="Rectangle 173">
                <a:extLst>
                  <a:ext uri="{FF2B5EF4-FFF2-40B4-BE49-F238E27FC236}">
                    <a16:creationId xmlns:a16="http://schemas.microsoft.com/office/drawing/2014/main" id="{D47B1930-0D9B-4ECC-A28C-2BD14F51A081}"/>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75" name="Rectangle 174">
                <a:extLst>
                  <a:ext uri="{FF2B5EF4-FFF2-40B4-BE49-F238E27FC236}">
                    <a16:creationId xmlns:a16="http://schemas.microsoft.com/office/drawing/2014/main" id="{36F3CB54-363F-4A46-BE73-680D4B10853F}"/>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71" name="Straight Arrow Connector 170">
              <a:extLst>
                <a:ext uri="{FF2B5EF4-FFF2-40B4-BE49-F238E27FC236}">
                  <a16:creationId xmlns:a16="http://schemas.microsoft.com/office/drawing/2014/main" id="{55FAA29C-1BD6-4D58-82BB-2B6CC0629225}"/>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extBox 10">
            <a:extLst>
              <a:ext uri="{FF2B5EF4-FFF2-40B4-BE49-F238E27FC236}">
                <a16:creationId xmlns:a16="http://schemas.microsoft.com/office/drawing/2014/main" id="{FD35C08B-16D3-44B3-B81B-25D7E925042A}"/>
              </a:ext>
            </a:extLst>
          </p:cNvPr>
          <p:cNvSpPr txBox="1"/>
          <p:nvPr/>
        </p:nvSpPr>
        <p:spPr>
          <a:xfrm>
            <a:off x="1001070" y="5519937"/>
            <a:ext cx="9632687" cy="1228221"/>
          </a:xfrm>
          <a:prstGeom prst="rect">
            <a:avLst/>
          </a:prstGeom>
          <a:noFill/>
          <a:ln w="28575">
            <a:solidFill>
              <a:srgbClr val="0070C0"/>
            </a:solidFill>
          </a:ln>
        </p:spPr>
        <p:txBody>
          <a:bodyPr wrap="square" rtlCol="0">
            <a:spAutoFit/>
          </a:bodyPr>
          <a:lstStyle/>
          <a:p>
            <a:pPr>
              <a:lnSpc>
                <a:spcPct val="150000"/>
              </a:lnSpc>
            </a:pPr>
            <a:r>
              <a:rPr lang="en-GB" sz="2600" b="1">
                <a:solidFill>
                  <a:srgbClr val="0000FF"/>
                </a:solidFill>
              </a:rPr>
              <a:t>Hund’s Rule </a:t>
            </a:r>
            <a:r>
              <a:rPr lang="en-GB" sz="2600"/>
              <a:t>– If more than one orbital in subshell is available, electrons will fill empty orbitals before pairing in one of them</a:t>
            </a:r>
          </a:p>
        </p:txBody>
      </p:sp>
      <p:sp>
        <p:nvSpPr>
          <p:cNvPr id="179" name="TextBox 178">
            <a:extLst>
              <a:ext uri="{FF2B5EF4-FFF2-40B4-BE49-F238E27FC236}">
                <a16:creationId xmlns:a16="http://schemas.microsoft.com/office/drawing/2014/main" id="{2FD6D76F-ED90-4142-8D0E-043200E96038}"/>
              </a:ext>
            </a:extLst>
          </p:cNvPr>
          <p:cNvSpPr txBox="1"/>
          <p:nvPr/>
        </p:nvSpPr>
        <p:spPr>
          <a:xfrm>
            <a:off x="3643284" y="3841200"/>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1s</a:t>
            </a:r>
            <a:endParaRPr lang="en-GB" sz="2000" b="1">
              <a:solidFill>
                <a:srgbClr val="FF66FF"/>
              </a:solidFill>
            </a:endParaRPr>
          </a:p>
        </p:txBody>
      </p:sp>
      <p:sp>
        <p:nvSpPr>
          <p:cNvPr id="180" name="TextBox 179">
            <a:extLst>
              <a:ext uri="{FF2B5EF4-FFF2-40B4-BE49-F238E27FC236}">
                <a16:creationId xmlns:a16="http://schemas.microsoft.com/office/drawing/2014/main" id="{35AD3E44-1BC8-4A53-9A39-F4A1E4206A38}"/>
              </a:ext>
            </a:extLst>
          </p:cNvPr>
          <p:cNvSpPr txBox="1"/>
          <p:nvPr/>
        </p:nvSpPr>
        <p:spPr>
          <a:xfrm>
            <a:off x="3964294" y="3841776"/>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81" name="TextBox 180">
            <a:extLst>
              <a:ext uri="{FF2B5EF4-FFF2-40B4-BE49-F238E27FC236}">
                <a16:creationId xmlns:a16="http://schemas.microsoft.com/office/drawing/2014/main" id="{B11BFDF3-62A8-4E78-8C16-72A1A918FB0F}"/>
              </a:ext>
            </a:extLst>
          </p:cNvPr>
          <p:cNvSpPr txBox="1"/>
          <p:nvPr/>
        </p:nvSpPr>
        <p:spPr>
          <a:xfrm>
            <a:off x="4492723" y="3871834"/>
            <a:ext cx="679688" cy="400110"/>
          </a:xfrm>
          <a:prstGeom prst="rect">
            <a:avLst/>
          </a:prstGeom>
          <a:noFill/>
        </p:spPr>
        <p:txBody>
          <a:bodyPr wrap="square">
            <a:spAutoFit/>
          </a:bodyPr>
          <a:lstStyle/>
          <a:p>
            <a:r>
              <a:rPr lang="en-GB" sz="2000" b="1">
                <a:solidFill>
                  <a:srgbClr val="FFC000"/>
                </a:solidFill>
                <a:cs typeface="Calibri" panose="020F0502020204030204" pitchFamily="34" charset="0"/>
              </a:rPr>
              <a:t>2p</a:t>
            </a:r>
            <a:endParaRPr lang="en-GB" sz="2000" b="1">
              <a:solidFill>
                <a:srgbClr val="FFC000"/>
              </a:solidFill>
            </a:endParaRPr>
          </a:p>
        </p:txBody>
      </p:sp>
      <p:sp>
        <p:nvSpPr>
          <p:cNvPr id="182" name="TextBox 181">
            <a:extLst>
              <a:ext uri="{FF2B5EF4-FFF2-40B4-BE49-F238E27FC236}">
                <a16:creationId xmlns:a16="http://schemas.microsoft.com/office/drawing/2014/main" id="{15173730-C079-482A-BE14-9E481AA8A835}"/>
              </a:ext>
            </a:extLst>
          </p:cNvPr>
          <p:cNvSpPr txBox="1"/>
          <p:nvPr/>
        </p:nvSpPr>
        <p:spPr>
          <a:xfrm>
            <a:off x="7550341" y="3829558"/>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1s</a:t>
            </a:r>
            <a:endParaRPr lang="en-GB" sz="2000" b="1">
              <a:solidFill>
                <a:srgbClr val="FF66FF"/>
              </a:solidFill>
            </a:endParaRPr>
          </a:p>
        </p:txBody>
      </p:sp>
      <p:sp>
        <p:nvSpPr>
          <p:cNvPr id="183" name="TextBox 182">
            <a:extLst>
              <a:ext uri="{FF2B5EF4-FFF2-40B4-BE49-F238E27FC236}">
                <a16:creationId xmlns:a16="http://schemas.microsoft.com/office/drawing/2014/main" id="{9AB38CF2-C006-4AB4-B6CC-F20F44AAD457}"/>
              </a:ext>
            </a:extLst>
          </p:cNvPr>
          <p:cNvSpPr txBox="1"/>
          <p:nvPr/>
        </p:nvSpPr>
        <p:spPr>
          <a:xfrm>
            <a:off x="7905421" y="3833421"/>
            <a:ext cx="679688" cy="400110"/>
          </a:xfrm>
          <a:prstGeom prst="rect">
            <a:avLst/>
          </a:prstGeom>
          <a:noFill/>
        </p:spPr>
        <p:txBody>
          <a:bodyPr wrap="square">
            <a:spAutoFit/>
          </a:bodyPr>
          <a:lstStyle/>
          <a:p>
            <a:r>
              <a:rPr lang="en-GB" sz="2000">
                <a:solidFill>
                  <a:srgbClr val="FF66FF"/>
                </a:solidFill>
                <a:cs typeface="Calibri" panose="020F0502020204030204" pitchFamily="34" charset="0"/>
              </a:rPr>
              <a:t>2s</a:t>
            </a:r>
            <a:endParaRPr lang="en-GB" sz="2000">
              <a:solidFill>
                <a:srgbClr val="FF66FF"/>
              </a:solidFill>
            </a:endParaRPr>
          </a:p>
        </p:txBody>
      </p:sp>
      <p:sp>
        <p:nvSpPr>
          <p:cNvPr id="184" name="TextBox 183">
            <a:extLst>
              <a:ext uri="{FF2B5EF4-FFF2-40B4-BE49-F238E27FC236}">
                <a16:creationId xmlns:a16="http://schemas.microsoft.com/office/drawing/2014/main" id="{C02B6248-6E1E-4284-AB5E-824A838BA915}"/>
              </a:ext>
            </a:extLst>
          </p:cNvPr>
          <p:cNvSpPr txBox="1"/>
          <p:nvPr/>
        </p:nvSpPr>
        <p:spPr>
          <a:xfrm>
            <a:off x="8342200" y="3843827"/>
            <a:ext cx="586867" cy="400110"/>
          </a:xfrm>
          <a:prstGeom prst="rect">
            <a:avLst/>
          </a:prstGeom>
          <a:noFill/>
        </p:spPr>
        <p:txBody>
          <a:bodyPr wrap="square">
            <a:spAutoFit/>
          </a:bodyPr>
          <a:lstStyle/>
          <a:p>
            <a:r>
              <a:rPr lang="en-GB" sz="2000" b="1">
                <a:solidFill>
                  <a:srgbClr val="FFC000"/>
                </a:solidFill>
                <a:cs typeface="Calibri" panose="020F0502020204030204" pitchFamily="34" charset="0"/>
              </a:rPr>
              <a:t>2p</a:t>
            </a:r>
            <a:endParaRPr lang="en-GB" sz="2000" b="1">
              <a:solidFill>
                <a:srgbClr val="FFC000"/>
              </a:solidFill>
            </a:endParaRPr>
          </a:p>
        </p:txBody>
      </p:sp>
      <p:grpSp>
        <p:nvGrpSpPr>
          <p:cNvPr id="7" name="Group 6">
            <a:extLst>
              <a:ext uri="{FF2B5EF4-FFF2-40B4-BE49-F238E27FC236}">
                <a16:creationId xmlns:a16="http://schemas.microsoft.com/office/drawing/2014/main" id="{9E68219B-45DD-425F-8A51-989A42B8BDFB}"/>
              </a:ext>
            </a:extLst>
          </p:cNvPr>
          <p:cNvGrpSpPr/>
          <p:nvPr/>
        </p:nvGrpSpPr>
        <p:grpSpPr>
          <a:xfrm>
            <a:off x="3127137" y="811940"/>
            <a:ext cx="4397991" cy="1086022"/>
            <a:chOff x="3115475" y="629644"/>
            <a:chExt cx="4397991" cy="1086022"/>
          </a:xfrm>
        </p:grpSpPr>
        <p:sp>
          <p:nvSpPr>
            <p:cNvPr id="3" name="TextBox 2">
              <a:extLst>
                <a:ext uri="{FF2B5EF4-FFF2-40B4-BE49-F238E27FC236}">
                  <a16:creationId xmlns:a16="http://schemas.microsoft.com/office/drawing/2014/main" id="{2E49D78E-6E94-4993-900C-F3C883E21667}"/>
                </a:ext>
              </a:extLst>
            </p:cNvPr>
            <p:cNvSpPr txBox="1"/>
            <p:nvPr/>
          </p:nvSpPr>
          <p:spPr>
            <a:xfrm>
              <a:off x="3115475" y="996665"/>
              <a:ext cx="942887" cy="400110"/>
            </a:xfrm>
            <a:prstGeom prst="rect">
              <a:avLst/>
            </a:prstGeom>
            <a:noFill/>
          </p:spPr>
          <p:txBody>
            <a:bodyPr wrap="none" rtlCol="0">
              <a:spAutoFit/>
            </a:bodyPr>
            <a:lstStyle/>
            <a:p>
              <a:r>
                <a:rPr lang="en-GB" sz="2000">
                  <a:cs typeface="Calibri" panose="020F0502020204030204" pitchFamily="34" charset="0"/>
                </a:rPr>
                <a:t>H    1s</a:t>
              </a:r>
              <a:r>
                <a:rPr lang="en-GB" sz="2000" baseline="30000">
                  <a:cs typeface="Calibri" panose="020F0502020204030204" pitchFamily="34" charset="0"/>
                </a:rPr>
                <a:t>1</a:t>
              </a:r>
            </a:p>
          </p:txBody>
        </p:sp>
        <p:sp>
          <p:nvSpPr>
            <p:cNvPr id="49" name="TextBox 48">
              <a:extLst>
                <a:ext uri="{FF2B5EF4-FFF2-40B4-BE49-F238E27FC236}">
                  <a16:creationId xmlns:a16="http://schemas.microsoft.com/office/drawing/2014/main" id="{3C98D43B-F950-4563-882A-158183CB8751}"/>
                </a:ext>
              </a:extLst>
            </p:cNvPr>
            <p:cNvSpPr txBox="1"/>
            <p:nvPr/>
          </p:nvSpPr>
          <p:spPr>
            <a:xfrm>
              <a:off x="3118645" y="1314709"/>
              <a:ext cx="930063" cy="400110"/>
            </a:xfrm>
            <a:prstGeom prst="rect">
              <a:avLst/>
            </a:prstGeom>
            <a:noFill/>
          </p:spPr>
          <p:txBody>
            <a:bodyPr wrap="none" rtlCol="0">
              <a:spAutoFit/>
            </a:bodyPr>
            <a:lstStyle/>
            <a:p>
              <a:r>
                <a:rPr lang="en-GB" sz="2000">
                  <a:cs typeface="Calibri" panose="020F0502020204030204" pitchFamily="34" charset="0"/>
                </a:rPr>
                <a:t>He  1s</a:t>
              </a:r>
              <a:r>
                <a:rPr lang="en-GB" sz="2000" baseline="30000">
                  <a:cs typeface="Calibri" panose="020F0502020204030204" pitchFamily="34" charset="0"/>
                </a:rPr>
                <a:t>2</a:t>
              </a:r>
            </a:p>
          </p:txBody>
        </p:sp>
        <p:grpSp>
          <p:nvGrpSpPr>
            <p:cNvPr id="51" name="Group 50">
              <a:extLst>
                <a:ext uri="{FF2B5EF4-FFF2-40B4-BE49-F238E27FC236}">
                  <a16:creationId xmlns:a16="http://schemas.microsoft.com/office/drawing/2014/main" id="{F3D743B8-A76B-4D20-9CF7-00BF0D2F41FF}"/>
                </a:ext>
              </a:extLst>
            </p:cNvPr>
            <p:cNvGrpSpPr/>
            <p:nvPr/>
          </p:nvGrpSpPr>
          <p:grpSpPr>
            <a:xfrm>
              <a:off x="4049614" y="1045132"/>
              <a:ext cx="255291" cy="252604"/>
              <a:chOff x="3524703" y="3159591"/>
              <a:chExt cx="255291" cy="252604"/>
            </a:xfrm>
          </p:grpSpPr>
          <p:sp>
            <p:nvSpPr>
              <p:cNvPr id="53" name="Rectangle 52">
                <a:extLst>
                  <a:ext uri="{FF2B5EF4-FFF2-40B4-BE49-F238E27FC236}">
                    <a16:creationId xmlns:a16="http://schemas.microsoft.com/office/drawing/2014/main" id="{0AD63F54-0708-42B8-8A76-0F6434046ED8}"/>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54" name="Straight Arrow Connector 53">
                <a:extLst>
                  <a:ext uri="{FF2B5EF4-FFF2-40B4-BE49-F238E27FC236}">
                    <a16:creationId xmlns:a16="http://schemas.microsoft.com/office/drawing/2014/main" id="{2921DCDB-378A-464C-8C25-A8F5CEE7131D}"/>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50123FAB-5C8F-4AD3-81CB-E9A56DB67756}"/>
                </a:ext>
              </a:extLst>
            </p:cNvPr>
            <p:cNvGrpSpPr/>
            <p:nvPr/>
          </p:nvGrpSpPr>
          <p:grpSpPr>
            <a:xfrm>
              <a:off x="4038502" y="1399930"/>
              <a:ext cx="255291" cy="252604"/>
              <a:chOff x="3832903" y="876329"/>
              <a:chExt cx="255291" cy="252604"/>
            </a:xfrm>
          </p:grpSpPr>
          <p:sp>
            <p:nvSpPr>
              <p:cNvPr id="55" name="Rectangle 54">
                <a:extLst>
                  <a:ext uri="{FF2B5EF4-FFF2-40B4-BE49-F238E27FC236}">
                    <a16:creationId xmlns:a16="http://schemas.microsoft.com/office/drawing/2014/main" id="{B07DDFEE-00FD-4995-BF7D-83009B1FC337}"/>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56" name="Straight Arrow Connector 55">
                <a:extLst>
                  <a:ext uri="{FF2B5EF4-FFF2-40B4-BE49-F238E27FC236}">
                    <a16:creationId xmlns:a16="http://schemas.microsoft.com/office/drawing/2014/main" id="{BFFCB4A1-0378-41F4-848E-DBFA2BF688B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30357430-2DEA-42AE-9114-3F3F766E2F7C}"/>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50" name="TextBox 49">
              <a:extLst>
                <a:ext uri="{FF2B5EF4-FFF2-40B4-BE49-F238E27FC236}">
                  <a16:creationId xmlns:a16="http://schemas.microsoft.com/office/drawing/2014/main" id="{1EFE4184-0CCD-49EC-BC04-6E037E3DCEC4}"/>
                </a:ext>
              </a:extLst>
            </p:cNvPr>
            <p:cNvSpPr txBox="1"/>
            <p:nvPr/>
          </p:nvSpPr>
          <p:spPr>
            <a:xfrm>
              <a:off x="5283445" y="983623"/>
              <a:ext cx="1334020" cy="400110"/>
            </a:xfrm>
            <a:prstGeom prst="rect">
              <a:avLst/>
            </a:prstGeom>
            <a:noFill/>
          </p:spPr>
          <p:txBody>
            <a:bodyPr wrap="none" rtlCol="0">
              <a:spAutoFit/>
            </a:bodyPr>
            <a:lstStyle/>
            <a:p>
              <a:r>
                <a:rPr lang="en-GB" sz="2000">
                  <a:cs typeface="Calibri" panose="020F0502020204030204" pitchFamily="34" charset="0"/>
                </a:rPr>
                <a:t>Li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1</a:t>
              </a:r>
            </a:p>
          </p:txBody>
        </p:sp>
        <p:sp>
          <p:nvSpPr>
            <p:cNvPr id="42" name="TextBox 41">
              <a:extLst>
                <a:ext uri="{FF2B5EF4-FFF2-40B4-BE49-F238E27FC236}">
                  <a16:creationId xmlns:a16="http://schemas.microsoft.com/office/drawing/2014/main" id="{17A887AA-97A5-4F7A-96BE-CD74616E5A7B}"/>
                </a:ext>
              </a:extLst>
            </p:cNvPr>
            <p:cNvSpPr txBox="1"/>
            <p:nvPr/>
          </p:nvSpPr>
          <p:spPr>
            <a:xfrm>
              <a:off x="5287062" y="1315556"/>
              <a:ext cx="1293944" cy="400110"/>
            </a:xfrm>
            <a:prstGeom prst="rect">
              <a:avLst/>
            </a:prstGeom>
            <a:noFill/>
          </p:spPr>
          <p:txBody>
            <a:bodyPr wrap="none" rtlCol="0">
              <a:spAutoFit/>
            </a:bodyPr>
            <a:lstStyle/>
            <a:p>
              <a:r>
                <a:rPr lang="en-GB" sz="2000">
                  <a:cs typeface="Calibri" panose="020F0502020204030204" pitchFamily="34" charset="0"/>
                </a:rPr>
                <a:t>Be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p>
          </p:txBody>
        </p:sp>
        <p:grpSp>
          <p:nvGrpSpPr>
            <p:cNvPr id="58" name="Group 57">
              <a:extLst>
                <a:ext uri="{FF2B5EF4-FFF2-40B4-BE49-F238E27FC236}">
                  <a16:creationId xmlns:a16="http://schemas.microsoft.com/office/drawing/2014/main" id="{2BA07A0D-9801-4B57-AFC8-B96E7507CD75}"/>
                </a:ext>
              </a:extLst>
            </p:cNvPr>
            <p:cNvGrpSpPr/>
            <p:nvPr/>
          </p:nvGrpSpPr>
          <p:grpSpPr>
            <a:xfrm>
              <a:off x="6625453" y="1014551"/>
              <a:ext cx="255291" cy="252604"/>
              <a:chOff x="3832903" y="876329"/>
              <a:chExt cx="255291" cy="252604"/>
            </a:xfrm>
          </p:grpSpPr>
          <p:sp>
            <p:nvSpPr>
              <p:cNvPr id="59" name="Rectangle 58">
                <a:extLst>
                  <a:ext uri="{FF2B5EF4-FFF2-40B4-BE49-F238E27FC236}">
                    <a16:creationId xmlns:a16="http://schemas.microsoft.com/office/drawing/2014/main" id="{672A209E-935E-41C9-8D61-E0F53DFF8E0C}"/>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0" name="Straight Arrow Connector 59">
                <a:extLst>
                  <a:ext uri="{FF2B5EF4-FFF2-40B4-BE49-F238E27FC236}">
                    <a16:creationId xmlns:a16="http://schemas.microsoft.com/office/drawing/2014/main" id="{EC1E00AE-BB3F-4B40-9BE5-39BCE04E7847}"/>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39526739-364F-4CCF-8375-F5AD05B03517}"/>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D365BF81-72A3-433E-86C6-01FC56B81BEB}"/>
                </a:ext>
              </a:extLst>
            </p:cNvPr>
            <p:cNvGrpSpPr/>
            <p:nvPr/>
          </p:nvGrpSpPr>
          <p:grpSpPr>
            <a:xfrm>
              <a:off x="6606077" y="1394041"/>
              <a:ext cx="567545" cy="253381"/>
              <a:chOff x="3943177" y="1435517"/>
              <a:chExt cx="567545" cy="253381"/>
            </a:xfrm>
          </p:grpSpPr>
          <p:grpSp>
            <p:nvGrpSpPr>
              <p:cNvPr id="62" name="Group 61">
                <a:extLst>
                  <a:ext uri="{FF2B5EF4-FFF2-40B4-BE49-F238E27FC236}">
                    <a16:creationId xmlns:a16="http://schemas.microsoft.com/office/drawing/2014/main" id="{E78A8970-FF00-4078-A1ED-2B5EEEF36EB9}"/>
                  </a:ext>
                </a:extLst>
              </p:cNvPr>
              <p:cNvGrpSpPr/>
              <p:nvPr/>
            </p:nvGrpSpPr>
            <p:grpSpPr>
              <a:xfrm>
                <a:off x="4255431" y="1435517"/>
                <a:ext cx="255291" cy="252604"/>
                <a:chOff x="3832903" y="876329"/>
                <a:chExt cx="255291" cy="252604"/>
              </a:xfrm>
            </p:grpSpPr>
            <p:sp>
              <p:nvSpPr>
                <p:cNvPr id="63" name="Rectangle 62">
                  <a:extLst>
                    <a:ext uri="{FF2B5EF4-FFF2-40B4-BE49-F238E27FC236}">
                      <a16:creationId xmlns:a16="http://schemas.microsoft.com/office/drawing/2014/main" id="{B9A085D6-D879-4994-A88D-73CF17B9DFD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4" name="Straight Arrow Connector 63">
                  <a:extLst>
                    <a:ext uri="{FF2B5EF4-FFF2-40B4-BE49-F238E27FC236}">
                      <a16:creationId xmlns:a16="http://schemas.microsoft.com/office/drawing/2014/main" id="{AC915285-EFEF-4205-90FB-C36F298C9A8B}"/>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A2A62730-B9D0-4AAE-827B-59CABF12E6CE}"/>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66" name="Group 65">
                <a:extLst>
                  <a:ext uri="{FF2B5EF4-FFF2-40B4-BE49-F238E27FC236}">
                    <a16:creationId xmlns:a16="http://schemas.microsoft.com/office/drawing/2014/main" id="{5DEC8F2B-ECFE-4797-B4E2-72663AFB0AB4}"/>
                  </a:ext>
                </a:extLst>
              </p:cNvPr>
              <p:cNvGrpSpPr/>
              <p:nvPr/>
            </p:nvGrpSpPr>
            <p:grpSpPr>
              <a:xfrm>
                <a:off x="3943177" y="1436294"/>
                <a:ext cx="255291" cy="252604"/>
                <a:chOff x="3832903" y="876329"/>
                <a:chExt cx="255291" cy="252604"/>
              </a:xfrm>
            </p:grpSpPr>
            <p:sp>
              <p:nvSpPr>
                <p:cNvPr id="67" name="Rectangle 66">
                  <a:extLst>
                    <a:ext uri="{FF2B5EF4-FFF2-40B4-BE49-F238E27FC236}">
                      <a16:creationId xmlns:a16="http://schemas.microsoft.com/office/drawing/2014/main" id="{A2C6CBAD-A280-4D63-BFBF-FE737E75B7D6}"/>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8" name="Straight Arrow Connector 67">
                  <a:extLst>
                    <a:ext uri="{FF2B5EF4-FFF2-40B4-BE49-F238E27FC236}">
                      <a16:creationId xmlns:a16="http://schemas.microsoft.com/office/drawing/2014/main" id="{C1E792A6-7428-4BCD-BC61-7319250499DA}"/>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5A0A7F56-EA80-407A-99B5-2451FCE27CB2}"/>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176" name="TextBox 175">
              <a:extLst>
                <a:ext uri="{FF2B5EF4-FFF2-40B4-BE49-F238E27FC236}">
                  <a16:creationId xmlns:a16="http://schemas.microsoft.com/office/drawing/2014/main" id="{06FDE5D3-A1C2-465E-A482-96A858497B01}"/>
                </a:ext>
              </a:extLst>
            </p:cNvPr>
            <p:cNvSpPr txBox="1"/>
            <p:nvPr/>
          </p:nvSpPr>
          <p:spPr>
            <a:xfrm>
              <a:off x="3937611" y="649983"/>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1s</a:t>
              </a:r>
              <a:endParaRPr lang="en-GB" sz="2200" b="1">
                <a:solidFill>
                  <a:srgbClr val="FF66FF"/>
                </a:solidFill>
              </a:endParaRPr>
            </a:p>
          </p:txBody>
        </p:sp>
        <p:sp>
          <p:nvSpPr>
            <p:cNvPr id="177" name="TextBox 176">
              <a:extLst>
                <a:ext uri="{FF2B5EF4-FFF2-40B4-BE49-F238E27FC236}">
                  <a16:creationId xmlns:a16="http://schemas.microsoft.com/office/drawing/2014/main" id="{418126E0-5E5F-4115-B8A5-BD7D783474FA}"/>
                </a:ext>
              </a:extLst>
            </p:cNvPr>
            <p:cNvSpPr txBox="1"/>
            <p:nvPr/>
          </p:nvSpPr>
          <p:spPr>
            <a:xfrm>
              <a:off x="6540900" y="629644"/>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1s</a:t>
              </a:r>
              <a:endParaRPr lang="en-GB" sz="2200" b="1">
                <a:solidFill>
                  <a:srgbClr val="FF66FF"/>
                </a:solidFill>
              </a:endParaRPr>
            </a:p>
          </p:txBody>
        </p:sp>
        <p:sp>
          <p:nvSpPr>
            <p:cNvPr id="178" name="TextBox 177">
              <a:extLst>
                <a:ext uri="{FF2B5EF4-FFF2-40B4-BE49-F238E27FC236}">
                  <a16:creationId xmlns:a16="http://schemas.microsoft.com/office/drawing/2014/main" id="{F2741A8E-D413-45C5-A209-00055C9D39BF}"/>
                </a:ext>
              </a:extLst>
            </p:cNvPr>
            <p:cNvSpPr txBox="1"/>
            <p:nvPr/>
          </p:nvSpPr>
          <p:spPr>
            <a:xfrm>
              <a:off x="6833778" y="631928"/>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2s</a:t>
              </a:r>
              <a:endParaRPr lang="en-GB" sz="2200" b="1">
                <a:solidFill>
                  <a:srgbClr val="FF66FF"/>
                </a:solidFill>
              </a:endParaRPr>
            </a:p>
          </p:txBody>
        </p:sp>
        <p:grpSp>
          <p:nvGrpSpPr>
            <p:cNvPr id="43" name="Group 42">
              <a:extLst>
                <a:ext uri="{FF2B5EF4-FFF2-40B4-BE49-F238E27FC236}">
                  <a16:creationId xmlns:a16="http://schemas.microsoft.com/office/drawing/2014/main" id="{D00064A0-7847-4851-A359-895E9084742A}"/>
                </a:ext>
              </a:extLst>
            </p:cNvPr>
            <p:cNvGrpSpPr/>
            <p:nvPr/>
          </p:nvGrpSpPr>
          <p:grpSpPr>
            <a:xfrm>
              <a:off x="6934687" y="1021056"/>
              <a:ext cx="255291" cy="252604"/>
              <a:chOff x="3631798" y="890126"/>
              <a:chExt cx="255291" cy="252604"/>
            </a:xfrm>
          </p:grpSpPr>
          <p:sp>
            <p:nvSpPr>
              <p:cNvPr id="185" name="Rectangle 184">
                <a:extLst>
                  <a:ext uri="{FF2B5EF4-FFF2-40B4-BE49-F238E27FC236}">
                    <a16:creationId xmlns:a16="http://schemas.microsoft.com/office/drawing/2014/main" id="{609F9357-198D-480B-A36C-8DE7B8029415}"/>
                  </a:ext>
                </a:extLst>
              </p:cNvPr>
              <p:cNvSpPr>
                <a:spLocks noChangeAspect="1"/>
              </p:cNvSpPr>
              <p:nvPr/>
            </p:nvSpPr>
            <p:spPr>
              <a:xfrm>
                <a:off x="3631798" y="89012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86" name="Straight Arrow Connector 185">
                <a:extLst>
                  <a:ext uri="{FF2B5EF4-FFF2-40B4-BE49-F238E27FC236}">
                    <a16:creationId xmlns:a16="http://schemas.microsoft.com/office/drawing/2014/main" id="{C6D1391E-5415-4C6D-A2BF-0F9F9B327469}"/>
                  </a:ext>
                </a:extLst>
              </p:cNvPr>
              <p:cNvCxnSpPr>
                <a:cxnSpLocks/>
              </p:cNvCxnSpPr>
              <p:nvPr/>
            </p:nvCxnSpPr>
            <p:spPr>
              <a:xfrm flipV="1">
                <a:off x="3723238" y="92103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187" name="Title 186">
            <a:extLst>
              <a:ext uri="{FF2B5EF4-FFF2-40B4-BE49-F238E27FC236}">
                <a16:creationId xmlns:a16="http://schemas.microsoft.com/office/drawing/2014/main" id="{48A0B81D-3480-4419-AC2C-8B9694EF98B0}"/>
              </a:ext>
            </a:extLst>
          </p:cNvPr>
          <p:cNvSpPr>
            <a:spLocks noGrp="1"/>
          </p:cNvSpPr>
          <p:nvPr>
            <p:ph type="title"/>
          </p:nvPr>
        </p:nvSpPr>
        <p:spPr>
          <a:xfrm>
            <a:off x="1127448" y="-35383"/>
            <a:ext cx="10364451" cy="631283"/>
          </a:xfrm>
        </p:spPr>
        <p:txBody>
          <a:bodyPr/>
          <a:lstStyle/>
          <a:p>
            <a:r>
              <a:rPr lang="en-GB"/>
              <a:t>Electron configuration – row 1 and 2</a:t>
            </a:r>
          </a:p>
        </p:txBody>
      </p:sp>
      <p:pic>
        <p:nvPicPr>
          <p:cNvPr id="6" name="Picture 5">
            <a:extLst>
              <a:ext uri="{FF2B5EF4-FFF2-40B4-BE49-F238E27FC236}">
                <a16:creationId xmlns:a16="http://schemas.microsoft.com/office/drawing/2014/main" id="{2C89EED3-7993-43BA-A822-24F5C316D7DF}"/>
              </a:ext>
            </a:extLst>
          </p:cNvPr>
          <p:cNvPicPr>
            <a:picLocks noChangeAspect="1"/>
          </p:cNvPicPr>
          <p:nvPr/>
        </p:nvPicPr>
        <p:blipFill rotWithShape="1">
          <a:blip r:embed="rId3"/>
          <a:srcRect b="56171"/>
          <a:stretch/>
        </p:blipFill>
        <p:spPr>
          <a:xfrm>
            <a:off x="48715" y="667638"/>
            <a:ext cx="11443184" cy="2557149"/>
          </a:xfrm>
          <a:prstGeom prst="rect">
            <a:avLst/>
          </a:prstGeom>
        </p:spPr>
      </p:pic>
    </p:spTree>
    <p:extLst>
      <p:ext uri="{BB962C8B-B14F-4D97-AF65-F5344CB8AC3E}">
        <p14:creationId xmlns:p14="http://schemas.microsoft.com/office/powerpoint/2010/main" val="100033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41" grpId="0"/>
      <p:bldP spid="44" grpId="0"/>
      <p:bldP spid="45" grpId="0"/>
      <p:bldP spid="46" grpId="0"/>
      <p:bldP spid="4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a:extLst>
              <a:ext uri="{FF2B5EF4-FFF2-40B4-BE49-F238E27FC236}">
                <a16:creationId xmlns:a16="http://schemas.microsoft.com/office/drawing/2014/main" id="{4435018E-AF36-452B-B1E0-5D5E5C2A426E}"/>
              </a:ext>
            </a:extLst>
          </p:cNvPr>
          <p:cNvSpPr txBox="1"/>
          <p:nvPr/>
        </p:nvSpPr>
        <p:spPr>
          <a:xfrm>
            <a:off x="-19978" y="5160218"/>
            <a:ext cx="3060422" cy="707886"/>
          </a:xfrm>
          <a:prstGeom prst="rect">
            <a:avLst/>
          </a:prstGeom>
          <a:noFill/>
        </p:spPr>
        <p:txBody>
          <a:bodyPr wrap="square">
            <a:spAutoFit/>
          </a:bodyPr>
          <a:lstStyle/>
          <a:p>
            <a:r>
              <a:rPr lang="en-GB" sz="2000">
                <a:cs typeface="Calibri" panose="020F0502020204030204" pitchFamily="34" charset="0"/>
              </a:rPr>
              <a:t>     </a:t>
            </a:r>
          </a:p>
          <a:p>
            <a:r>
              <a:rPr lang="en-GB" sz="2000">
                <a:cs typeface="Calibri" panose="020F0502020204030204" pitchFamily="34" charset="0"/>
              </a:rPr>
              <a:t>        Mg    </a:t>
            </a:r>
            <a:r>
              <a:rPr lang="en-GB" sz="2000" b="1">
                <a:solidFill>
                  <a:srgbClr val="0000FF"/>
                </a:solidFill>
                <a:cs typeface="Calibri" panose="020F0502020204030204" pitchFamily="34" charset="0"/>
              </a:rPr>
              <a:t>[Ne] 3s</a:t>
            </a:r>
            <a:r>
              <a:rPr lang="en-GB" sz="2000" b="1" baseline="30000">
                <a:solidFill>
                  <a:srgbClr val="0000FF"/>
                </a:solidFill>
                <a:cs typeface="Calibri" panose="020F0502020204030204" pitchFamily="34" charset="0"/>
              </a:rPr>
              <a:t>2</a:t>
            </a:r>
          </a:p>
        </p:txBody>
      </p:sp>
      <p:grpSp>
        <p:nvGrpSpPr>
          <p:cNvPr id="61" name="Group 60">
            <a:extLst>
              <a:ext uri="{FF2B5EF4-FFF2-40B4-BE49-F238E27FC236}">
                <a16:creationId xmlns:a16="http://schemas.microsoft.com/office/drawing/2014/main" id="{D1744EE1-DFF1-4F72-AA6F-6819C5426007}"/>
              </a:ext>
            </a:extLst>
          </p:cNvPr>
          <p:cNvGrpSpPr/>
          <p:nvPr/>
        </p:nvGrpSpPr>
        <p:grpSpPr>
          <a:xfrm>
            <a:off x="2287418" y="5038020"/>
            <a:ext cx="356590" cy="291350"/>
            <a:chOff x="3524703" y="3159591"/>
            <a:chExt cx="255291" cy="252604"/>
          </a:xfrm>
        </p:grpSpPr>
        <p:sp>
          <p:nvSpPr>
            <p:cNvPr id="59" name="Rectangle 58">
              <a:extLst>
                <a:ext uri="{FF2B5EF4-FFF2-40B4-BE49-F238E27FC236}">
                  <a16:creationId xmlns:a16="http://schemas.microsoft.com/office/drawing/2014/main" id="{918A282D-1E18-41A7-A878-8AAE9F844B00}"/>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0" name="Straight Arrow Connector 59">
              <a:extLst>
                <a:ext uri="{FF2B5EF4-FFF2-40B4-BE49-F238E27FC236}">
                  <a16:creationId xmlns:a16="http://schemas.microsoft.com/office/drawing/2014/main" id="{DAC0B9B7-7ACB-4631-BAA3-21DC757F8FEB}"/>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9195203-BE9B-4C78-A330-90EBE8FD0F48}"/>
              </a:ext>
            </a:extLst>
          </p:cNvPr>
          <p:cNvGrpSpPr/>
          <p:nvPr/>
        </p:nvGrpSpPr>
        <p:grpSpPr>
          <a:xfrm>
            <a:off x="2287418" y="5438130"/>
            <a:ext cx="342901" cy="329615"/>
            <a:chOff x="3599712" y="4941384"/>
            <a:chExt cx="255291" cy="252604"/>
          </a:xfrm>
        </p:grpSpPr>
        <p:sp>
          <p:nvSpPr>
            <p:cNvPr id="62" name="Rectangle 61">
              <a:extLst>
                <a:ext uri="{FF2B5EF4-FFF2-40B4-BE49-F238E27FC236}">
                  <a16:creationId xmlns:a16="http://schemas.microsoft.com/office/drawing/2014/main" id="{C673C306-A360-426A-B252-5BBD1CB21A2B}"/>
                </a:ext>
              </a:extLst>
            </p:cNvPr>
            <p:cNvSpPr>
              <a:spLocks noChangeAspect="1"/>
            </p:cNvSpPr>
            <p:nvPr/>
          </p:nvSpPr>
          <p:spPr>
            <a:xfrm>
              <a:off x="3599712" y="4941384"/>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3" name="Straight Arrow Connector 62">
              <a:extLst>
                <a:ext uri="{FF2B5EF4-FFF2-40B4-BE49-F238E27FC236}">
                  <a16:creationId xmlns:a16="http://schemas.microsoft.com/office/drawing/2014/main" id="{2E30FFA1-D38A-4ED3-B8E6-723B5AD3D2AE}"/>
                </a:ext>
              </a:extLst>
            </p:cNvPr>
            <p:cNvCxnSpPr>
              <a:cxnSpLocks/>
            </p:cNvCxnSpPr>
            <p:nvPr/>
          </p:nvCxnSpPr>
          <p:spPr>
            <a:xfrm flipV="1">
              <a:off x="3693145" y="4946603"/>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6AF82096-4049-48B2-9398-1262ECF40EA8}"/>
                </a:ext>
              </a:extLst>
            </p:cNvPr>
            <p:cNvCxnSpPr>
              <a:cxnSpLocks/>
            </p:cNvCxnSpPr>
            <p:nvPr/>
          </p:nvCxnSpPr>
          <p:spPr>
            <a:xfrm>
              <a:off x="3780393" y="4949039"/>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66" name="TextBox 65">
            <a:extLst>
              <a:ext uri="{FF2B5EF4-FFF2-40B4-BE49-F238E27FC236}">
                <a16:creationId xmlns:a16="http://schemas.microsoft.com/office/drawing/2014/main" id="{B7F0D88D-7F96-41AD-9EBF-3D15853C1F40}"/>
              </a:ext>
            </a:extLst>
          </p:cNvPr>
          <p:cNvSpPr txBox="1"/>
          <p:nvPr/>
        </p:nvSpPr>
        <p:spPr>
          <a:xfrm>
            <a:off x="587586" y="4117435"/>
            <a:ext cx="4160003" cy="830997"/>
          </a:xfrm>
          <a:prstGeom prst="rect">
            <a:avLst/>
          </a:prstGeom>
          <a:noFill/>
          <a:ln w="28575">
            <a:solidFill>
              <a:srgbClr val="0000FF"/>
            </a:solidFill>
          </a:ln>
        </p:spPr>
        <p:txBody>
          <a:bodyPr wrap="square" rtlCol="0">
            <a:spAutoFit/>
          </a:bodyPr>
          <a:lstStyle/>
          <a:p>
            <a:r>
              <a:rPr lang="en-GB" sz="2400" b="1">
                <a:solidFill>
                  <a:srgbClr val="0000FF"/>
                </a:solidFill>
                <a:cs typeface="Calibri" panose="020F0502020204030204" pitchFamily="34" charset="0"/>
              </a:rPr>
              <a:t>Valence electrons </a:t>
            </a:r>
            <a:r>
              <a:rPr lang="en-GB" sz="2400">
                <a:cs typeface="Calibri" panose="020F0502020204030204" pitchFamily="34" charset="0"/>
              </a:rPr>
              <a:t>- electrons in the outermost shell</a:t>
            </a:r>
            <a:r>
              <a:rPr lang="en-GB" sz="2400" b="1">
                <a:cs typeface="Calibri" panose="020F0502020204030204" pitchFamily="34" charset="0"/>
              </a:rPr>
              <a:t> </a:t>
            </a:r>
          </a:p>
        </p:txBody>
      </p:sp>
      <p:sp>
        <p:nvSpPr>
          <p:cNvPr id="68" name="TextBox 67">
            <a:extLst>
              <a:ext uri="{FF2B5EF4-FFF2-40B4-BE49-F238E27FC236}">
                <a16:creationId xmlns:a16="http://schemas.microsoft.com/office/drawing/2014/main" id="{41FE260B-A767-485B-9AE2-9E8CA617B9D0}"/>
              </a:ext>
            </a:extLst>
          </p:cNvPr>
          <p:cNvSpPr txBox="1"/>
          <p:nvPr/>
        </p:nvSpPr>
        <p:spPr>
          <a:xfrm>
            <a:off x="2836495" y="5004266"/>
            <a:ext cx="2040302" cy="400110"/>
          </a:xfrm>
          <a:prstGeom prst="rect">
            <a:avLst/>
          </a:prstGeom>
          <a:noFill/>
        </p:spPr>
        <p:txBody>
          <a:bodyPr wrap="none" rtlCol="0">
            <a:spAutoFit/>
          </a:bodyPr>
          <a:lstStyle/>
          <a:p>
            <a:r>
              <a:rPr lang="en-GB" sz="2000">
                <a:cs typeface="Calibri" panose="020F0502020204030204" pitchFamily="34" charset="0"/>
              </a:rPr>
              <a:t>1 valence electron</a:t>
            </a:r>
          </a:p>
        </p:txBody>
      </p:sp>
      <p:sp>
        <p:nvSpPr>
          <p:cNvPr id="69" name="TextBox 68">
            <a:extLst>
              <a:ext uri="{FF2B5EF4-FFF2-40B4-BE49-F238E27FC236}">
                <a16:creationId xmlns:a16="http://schemas.microsoft.com/office/drawing/2014/main" id="{D76A652B-3206-405E-B584-55E961463882}"/>
              </a:ext>
            </a:extLst>
          </p:cNvPr>
          <p:cNvSpPr txBox="1"/>
          <p:nvPr/>
        </p:nvSpPr>
        <p:spPr>
          <a:xfrm>
            <a:off x="2837646" y="5434446"/>
            <a:ext cx="2040302" cy="400110"/>
          </a:xfrm>
          <a:prstGeom prst="rect">
            <a:avLst/>
          </a:prstGeom>
          <a:noFill/>
        </p:spPr>
        <p:txBody>
          <a:bodyPr wrap="none" rtlCol="0">
            <a:spAutoFit/>
          </a:bodyPr>
          <a:lstStyle/>
          <a:p>
            <a:r>
              <a:rPr lang="en-GB" sz="2000">
                <a:cs typeface="Calibri" panose="020F0502020204030204" pitchFamily="34" charset="0"/>
              </a:rPr>
              <a:t>2 valence electron</a:t>
            </a:r>
          </a:p>
        </p:txBody>
      </p:sp>
      <p:sp>
        <p:nvSpPr>
          <p:cNvPr id="91" name="Rectangle 90">
            <a:extLst>
              <a:ext uri="{FF2B5EF4-FFF2-40B4-BE49-F238E27FC236}">
                <a16:creationId xmlns:a16="http://schemas.microsoft.com/office/drawing/2014/main" id="{C30E38F9-01A4-43F4-9C40-36032F7CA496}"/>
              </a:ext>
            </a:extLst>
          </p:cNvPr>
          <p:cNvSpPr>
            <a:spLocks noChangeAspect="1"/>
          </p:cNvSpPr>
          <p:nvPr/>
        </p:nvSpPr>
        <p:spPr>
          <a:xfrm>
            <a:off x="7615625" y="4194725"/>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2" name="Straight Arrow Connector 91">
            <a:extLst>
              <a:ext uri="{FF2B5EF4-FFF2-40B4-BE49-F238E27FC236}">
                <a16:creationId xmlns:a16="http://schemas.microsoft.com/office/drawing/2014/main" id="{322DA8F7-20E7-4652-97E3-EF59FA82967F}"/>
              </a:ext>
            </a:extLst>
          </p:cNvPr>
          <p:cNvCxnSpPr>
            <a:cxnSpLocks/>
          </p:cNvCxnSpPr>
          <p:nvPr/>
        </p:nvCxnSpPr>
        <p:spPr>
          <a:xfrm flipV="1">
            <a:off x="7707064" y="422563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431C5F7F-4FDE-47CA-AC2B-9D7A453D4997}"/>
              </a:ext>
            </a:extLst>
          </p:cNvPr>
          <p:cNvCxnSpPr>
            <a:cxnSpLocks/>
          </p:cNvCxnSpPr>
          <p:nvPr/>
        </p:nvCxnSpPr>
        <p:spPr>
          <a:xfrm>
            <a:off x="7794312" y="4228074"/>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94" name="Group 93">
            <a:extLst>
              <a:ext uri="{FF2B5EF4-FFF2-40B4-BE49-F238E27FC236}">
                <a16:creationId xmlns:a16="http://schemas.microsoft.com/office/drawing/2014/main" id="{DF8AA027-9350-4E8D-AA37-62AB135EEF18}"/>
              </a:ext>
            </a:extLst>
          </p:cNvPr>
          <p:cNvGrpSpPr/>
          <p:nvPr/>
        </p:nvGrpSpPr>
        <p:grpSpPr>
          <a:xfrm>
            <a:off x="7950329" y="4199278"/>
            <a:ext cx="759779" cy="253180"/>
            <a:chOff x="4993360" y="4108950"/>
            <a:chExt cx="759779" cy="253180"/>
          </a:xfrm>
        </p:grpSpPr>
        <p:grpSp>
          <p:nvGrpSpPr>
            <p:cNvPr id="95" name="Group 94">
              <a:extLst>
                <a:ext uri="{FF2B5EF4-FFF2-40B4-BE49-F238E27FC236}">
                  <a16:creationId xmlns:a16="http://schemas.microsoft.com/office/drawing/2014/main" id="{41F9ADDE-FE84-49DA-B73F-CF3D8BB1A8F7}"/>
                </a:ext>
              </a:extLst>
            </p:cNvPr>
            <p:cNvGrpSpPr/>
            <p:nvPr/>
          </p:nvGrpSpPr>
          <p:grpSpPr>
            <a:xfrm>
              <a:off x="4993360" y="4108950"/>
              <a:ext cx="759779" cy="253180"/>
              <a:chOff x="7989116" y="2383110"/>
              <a:chExt cx="759779" cy="253180"/>
            </a:xfrm>
          </p:grpSpPr>
          <p:sp>
            <p:nvSpPr>
              <p:cNvPr id="102" name="Rectangle 101">
                <a:extLst>
                  <a:ext uri="{FF2B5EF4-FFF2-40B4-BE49-F238E27FC236}">
                    <a16:creationId xmlns:a16="http://schemas.microsoft.com/office/drawing/2014/main" id="{47D8F37B-63CD-4D4A-A364-AD761145675D}"/>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03" name="Rectangle 102">
                <a:extLst>
                  <a:ext uri="{FF2B5EF4-FFF2-40B4-BE49-F238E27FC236}">
                    <a16:creationId xmlns:a16="http://schemas.microsoft.com/office/drawing/2014/main" id="{6491C3AF-96CD-4DEA-98DA-C3DD743E67FC}"/>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04" name="Rectangle 103">
                <a:extLst>
                  <a:ext uri="{FF2B5EF4-FFF2-40B4-BE49-F238E27FC236}">
                    <a16:creationId xmlns:a16="http://schemas.microsoft.com/office/drawing/2014/main" id="{2164C531-FBB1-4811-A439-5AB6DA203610}"/>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96" name="Straight Arrow Connector 95">
              <a:extLst>
                <a:ext uri="{FF2B5EF4-FFF2-40B4-BE49-F238E27FC236}">
                  <a16:creationId xmlns:a16="http://schemas.microsoft.com/office/drawing/2014/main" id="{16A0518E-5151-439C-B28D-356957D54CE2}"/>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576BC705-8A26-4C66-8547-68386B20ACEB}"/>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5" name="Rectangle 104">
            <a:extLst>
              <a:ext uri="{FF2B5EF4-FFF2-40B4-BE49-F238E27FC236}">
                <a16:creationId xmlns:a16="http://schemas.microsoft.com/office/drawing/2014/main" id="{B732FA1E-6785-4954-B455-721FE3E82462}"/>
              </a:ext>
            </a:extLst>
          </p:cNvPr>
          <p:cNvSpPr>
            <a:spLocks noChangeAspect="1"/>
          </p:cNvSpPr>
          <p:nvPr/>
        </p:nvSpPr>
        <p:spPr>
          <a:xfrm>
            <a:off x="7615625" y="453608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6" name="Straight Arrow Connector 105">
            <a:extLst>
              <a:ext uri="{FF2B5EF4-FFF2-40B4-BE49-F238E27FC236}">
                <a16:creationId xmlns:a16="http://schemas.microsoft.com/office/drawing/2014/main" id="{3BFE9E73-7E86-4BCB-9C32-5103388AFB7C}"/>
              </a:ext>
            </a:extLst>
          </p:cNvPr>
          <p:cNvCxnSpPr>
            <a:cxnSpLocks/>
          </p:cNvCxnSpPr>
          <p:nvPr/>
        </p:nvCxnSpPr>
        <p:spPr>
          <a:xfrm flipV="1">
            <a:off x="7707064" y="456700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4CEBBB19-5BAC-4506-B01F-D5CE1120EA70}"/>
              </a:ext>
            </a:extLst>
          </p:cNvPr>
          <p:cNvCxnSpPr>
            <a:cxnSpLocks/>
          </p:cNvCxnSpPr>
          <p:nvPr/>
        </p:nvCxnSpPr>
        <p:spPr>
          <a:xfrm>
            <a:off x="7794312" y="456943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08" name="Group 107">
            <a:extLst>
              <a:ext uri="{FF2B5EF4-FFF2-40B4-BE49-F238E27FC236}">
                <a16:creationId xmlns:a16="http://schemas.microsoft.com/office/drawing/2014/main" id="{2A1CCC84-3FAD-4D52-9513-13A15D96D52A}"/>
              </a:ext>
            </a:extLst>
          </p:cNvPr>
          <p:cNvGrpSpPr/>
          <p:nvPr/>
        </p:nvGrpSpPr>
        <p:grpSpPr>
          <a:xfrm>
            <a:off x="7950329" y="4540642"/>
            <a:ext cx="759779" cy="253180"/>
            <a:chOff x="4993360" y="4108950"/>
            <a:chExt cx="759779" cy="253180"/>
          </a:xfrm>
        </p:grpSpPr>
        <p:grpSp>
          <p:nvGrpSpPr>
            <p:cNvPr id="109" name="Group 108">
              <a:extLst>
                <a:ext uri="{FF2B5EF4-FFF2-40B4-BE49-F238E27FC236}">
                  <a16:creationId xmlns:a16="http://schemas.microsoft.com/office/drawing/2014/main" id="{645B623C-2291-45C7-A4FE-15ED3093AF7A}"/>
                </a:ext>
              </a:extLst>
            </p:cNvPr>
            <p:cNvGrpSpPr/>
            <p:nvPr/>
          </p:nvGrpSpPr>
          <p:grpSpPr>
            <a:xfrm>
              <a:off x="4993360" y="4108950"/>
              <a:ext cx="759779" cy="253180"/>
              <a:chOff x="7989116" y="2383110"/>
              <a:chExt cx="759779" cy="253180"/>
            </a:xfrm>
          </p:grpSpPr>
          <p:sp>
            <p:nvSpPr>
              <p:cNvPr id="116" name="Rectangle 115">
                <a:extLst>
                  <a:ext uri="{FF2B5EF4-FFF2-40B4-BE49-F238E27FC236}">
                    <a16:creationId xmlns:a16="http://schemas.microsoft.com/office/drawing/2014/main" id="{1F7EEF68-05D1-4895-8759-6F13C456EA84}"/>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17" name="Rectangle 116">
                <a:extLst>
                  <a:ext uri="{FF2B5EF4-FFF2-40B4-BE49-F238E27FC236}">
                    <a16:creationId xmlns:a16="http://schemas.microsoft.com/office/drawing/2014/main" id="{803621BF-0997-4BDB-8ACC-505F4BFC7845}"/>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18" name="Rectangle 117">
                <a:extLst>
                  <a:ext uri="{FF2B5EF4-FFF2-40B4-BE49-F238E27FC236}">
                    <a16:creationId xmlns:a16="http://schemas.microsoft.com/office/drawing/2014/main" id="{F4CBAB36-D08C-4F0B-A3E2-0DEF4B7D4698}"/>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10" name="Straight Arrow Connector 109">
              <a:extLst>
                <a:ext uri="{FF2B5EF4-FFF2-40B4-BE49-F238E27FC236}">
                  <a16:creationId xmlns:a16="http://schemas.microsoft.com/office/drawing/2014/main" id="{B8A26FCE-5F55-41B7-B32F-F2DDA25BE618}"/>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A2D2115C-EB29-41C0-B369-F6362D806E5C}"/>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C76458AB-16D1-4162-A29A-05789EAD0E98}"/>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19" name="Rectangle 118">
            <a:extLst>
              <a:ext uri="{FF2B5EF4-FFF2-40B4-BE49-F238E27FC236}">
                <a16:creationId xmlns:a16="http://schemas.microsoft.com/office/drawing/2014/main" id="{A83D8F2E-2880-4CD7-8DFF-D9B762CE80E7}"/>
              </a:ext>
            </a:extLst>
          </p:cNvPr>
          <p:cNvSpPr>
            <a:spLocks noChangeAspect="1"/>
          </p:cNvSpPr>
          <p:nvPr/>
        </p:nvSpPr>
        <p:spPr>
          <a:xfrm>
            <a:off x="7615625" y="489443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20" name="Straight Arrow Connector 119">
            <a:extLst>
              <a:ext uri="{FF2B5EF4-FFF2-40B4-BE49-F238E27FC236}">
                <a16:creationId xmlns:a16="http://schemas.microsoft.com/office/drawing/2014/main" id="{99C089C5-658D-4CC3-B4AF-0DFC868FB93A}"/>
              </a:ext>
            </a:extLst>
          </p:cNvPr>
          <p:cNvCxnSpPr>
            <a:cxnSpLocks/>
          </p:cNvCxnSpPr>
          <p:nvPr/>
        </p:nvCxnSpPr>
        <p:spPr>
          <a:xfrm flipV="1">
            <a:off x="7707064" y="492534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1" name="Straight Arrow Connector 120">
            <a:extLst>
              <a:ext uri="{FF2B5EF4-FFF2-40B4-BE49-F238E27FC236}">
                <a16:creationId xmlns:a16="http://schemas.microsoft.com/office/drawing/2014/main" id="{F6B7AC3E-0139-457F-A1C8-F3C29F85ABF2}"/>
              </a:ext>
            </a:extLst>
          </p:cNvPr>
          <p:cNvCxnSpPr>
            <a:cxnSpLocks/>
          </p:cNvCxnSpPr>
          <p:nvPr/>
        </p:nvCxnSpPr>
        <p:spPr>
          <a:xfrm>
            <a:off x="7794312" y="492778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2" name="Group 121">
            <a:extLst>
              <a:ext uri="{FF2B5EF4-FFF2-40B4-BE49-F238E27FC236}">
                <a16:creationId xmlns:a16="http://schemas.microsoft.com/office/drawing/2014/main" id="{3270C0CB-49F9-457F-A791-F5F5D9496A40}"/>
              </a:ext>
            </a:extLst>
          </p:cNvPr>
          <p:cNvGrpSpPr/>
          <p:nvPr/>
        </p:nvGrpSpPr>
        <p:grpSpPr>
          <a:xfrm>
            <a:off x="7950329" y="4898806"/>
            <a:ext cx="759779" cy="253359"/>
            <a:chOff x="4993360" y="4108771"/>
            <a:chExt cx="759779" cy="253359"/>
          </a:xfrm>
        </p:grpSpPr>
        <p:grpSp>
          <p:nvGrpSpPr>
            <p:cNvPr id="123" name="Group 122">
              <a:extLst>
                <a:ext uri="{FF2B5EF4-FFF2-40B4-BE49-F238E27FC236}">
                  <a16:creationId xmlns:a16="http://schemas.microsoft.com/office/drawing/2014/main" id="{4B0661CD-C250-4586-91FC-6CC38ECCAF26}"/>
                </a:ext>
              </a:extLst>
            </p:cNvPr>
            <p:cNvGrpSpPr/>
            <p:nvPr/>
          </p:nvGrpSpPr>
          <p:grpSpPr>
            <a:xfrm>
              <a:off x="4993360" y="4108771"/>
              <a:ext cx="759779" cy="253359"/>
              <a:chOff x="7989116" y="2382931"/>
              <a:chExt cx="759779" cy="253359"/>
            </a:xfrm>
          </p:grpSpPr>
          <p:sp>
            <p:nvSpPr>
              <p:cNvPr id="130" name="Rectangle 129">
                <a:extLst>
                  <a:ext uri="{FF2B5EF4-FFF2-40B4-BE49-F238E27FC236}">
                    <a16:creationId xmlns:a16="http://schemas.microsoft.com/office/drawing/2014/main" id="{F99040AB-A633-4F70-B53F-5EBB92D21F1B}"/>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1" name="Rectangle 130">
                <a:extLst>
                  <a:ext uri="{FF2B5EF4-FFF2-40B4-BE49-F238E27FC236}">
                    <a16:creationId xmlns:a16="http://schemas.microsoft.com/office/drawing/2014/main" id="{64FB7648-4BC2-44DF-8FBC-3F97CE21DDBA}"/>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2" name="Rectangle 131">
                <a:extLst>
                  <a:ext uri="{FF2B5EF4-FFF2-40B4-BE49-F238E27FC236}">
                    <a16:creationId xmlns:a16="http://schemas.microsoft.com/office/drawing/2014/main" id="{6879EA36-0BBF-4A9D-BC6A-D52139110214}"/>
                  </a:ext>
                </a:extLst>
              </p:cNvPr>
              <p:cNvSpPr>
                <a:spLocks noChangeAspect="1"/>
              </p:cNvSpPr>
              <p:nvPr/>
            </p:nvSpPr>
            <p:spPr>
              <a:xfrm>
                <a:off x="8493604" y="2382931"/>
                <a:ext cx="255291" cy="25278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24" name="Straight Arrow Connector 123">
              <a:extLst>
                <a:ext uri="{FF2B5EF4-FFF2-40B4-BE49-F238E27FC236}">
                  <a16:creationId xmlns:a16="http://schemas.microsoft.com/office/drawing/2014/main" id="{BF069D06-2105-485E-90F1-8AAAD713C041}"/>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FC724C08-9A9D-4ECA-938C-BDA18C27CB11}"/>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6" name="Straight Arrow Connector 125">
              <a:extLst>
                <a:ext uri="{FF2B5EF4-FFF2-40B4-BE49-F238E27FC236}">
                  <a16:creationId xmlns:a16="http://schemas.microsoft.com/office/drawing/2014/main" id="{59E26ECC-FBAB-433A-991C-E99BC24B1F3C}"/>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8" name="Straight Arrow Connector 127">
              <a:extLst>
                <a:ext uri="{FF2B5EF4-FFF2-40B4-BE49-F238E27FC236}">
                  <a16:creationId xmlns:a16="http://schemas.microsoft.com/office/drawing/2014/main" id="{6C5F09F6-98B9-4302-BD9B-3C703C1A8341}"/>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33" name="Rectangle 132">
            <a:extLst>
              <a:ext uri="{FF2B5EF4-FFF2-40B4-BE49-F238E27FC236}">
                <a16:creationId xmlns:a16="http://schemas.microsoft.com/office/drawing/2014/main" id="{C6B5CF8C-D444-4CF0-8921-5D2450A05BDA}"/>
              </a:ext>
            </a:extLst>
          </p:cNvPr>
          <p:cNvSpPr>
            <a:spLocks noChangeAspect="1"/>
          </p:cNvSpPr>
          <p:nvPr/>
        </p:nvSpPr>
        <p:spPr>
          <a:xfrm>
            <a:off x="7608326" y="5244198"/>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34" name="Straight Arrow Connector 133">
            <a:extLst>
              <a:ext uri="{FF2B5EF4-FFF2-40B4-BE49-F238E27FC236}">
                <a16:creationId xmlns:a16="http://schemas.microsoft.com/office/drawing/2014/main" id="{15CA0804-371C-47F5-B509-89B7ADFDE16F}"/>
              </a:ext>
            </a:extLst>
          </p:cNvPr>
          <p:cNvCxnSpPr>
            <a:cxnSpLocks/>
          </p:cNvCxnSpPr>
          <p:nvPr/>
        </p:nvCxnSpPr>
        <p:spPr>
          <a:xfrm flipV="1">
            <a:off x="7699765" y="5275111"/>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A25F7023-86A1-4719-82F4-C51F9C9B6D2E}"/>
              </a:ext>
            </a:extLst>
          </p:cNvPr>
          <p:cNvCxnSpPr>
            <a:cxnSpLocks/>
          </p:cNvCxnSpPr>
          <p:nvPr/>
        </p:nvCxnSpPr>
        <p:spPr>
          <a:xfrm>
            <a:off x="7787013" y="5277547"/>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36" name="Group 135">
            <a:extLst>
              <a:ext uri="{FF2B5EF4-FFF2-40B4-BE49-F238E27FC236}">
                <a16:creationId xmlns:a16="http://schemas.microsoft.com/office/drawing/2014/main" id="{67F4541D-5CBF-4714-81AF-CA469FE1F8FE}"/>
              </a:ext>
            </a:extLst>
          </p:cNvPr>
          <p:cNvGrpSpPr/>
          <p:nvPr/>
        </p:nvGrpSpPr>
        <p:grpSpPr>
          <a:xfrm>
            <a:off x="7943030" y="5248751"/>
            <a:ext cx="759779" cy="253180"/>
            <a:chOff x="4993360" y="4108950"/>
            <a:chExt cx="759779" cy="253180"/>
          </a:xfrm>
        </p:grpSpPr>
        <p:grpSp>
          <p:nvGrpSpPr>
            <p:cNvPr id="137" name="Group 136">
              <a:extLst>
                <a:ext uri="{FF2B5EF4-FFF2-40B4-BE49-F238E27FC236}">
                  <a16:creationId xmlns:a16="http://schemas.microsoft.com/office/drawing/2014/main" id="{9A0A57F1-1FC8-4E5F-BE1C-2BAC1F4641BE}"/>
                </a:ext>
              </a:extLst>
            </p:cNvPr>
            <p:cNvGrpSpPr/>
            <p:nvPr/>
          </p:nvGrpSpPr>
          <p:grpSpPr>
            <a:xfrm>
              <a:off x="4993360" y="4108950"/>
              <a:ext cx="759779" cy="253180"/>
              <a:chOff x="7989116" y="2383110"/>
              <a:chExt cx="759779" cy="253180"/>
            </a:xfrm>
          </p:grpSpPr>
          <p:sp>
            <p:nvSpPr>
              <p:cNvPr id="144" name="Rectangle 143">
                <a:extLst>
                  <a:ext uri="{FF2B5EF4-FFF2-40B4-BE49-F238E27FC236}">
                    <a16:creationId xmlns:a16="http://schemas.microsoft.com/office/drawing/2014/main" id="{0A2E1066-BBE7-4E23-A0A2-43BC37CFA31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5" name="Rectangle 144">
                <a:extLst>
                  <a:ext uri="{FF2B5EF4-FFF2-40B4-BE49-F238E27FC236}">
                    <a16:creationId xmlns:a16="http://schemas.microsoft.com/office/drawing/2014/main" id="{FCC10FDB-C112-405D-B5F7-2D4A099D386F}"/>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6" name="Rectangle 145">
                <a:extLst>
                  <a:ext uri="{FF2B5EF4-FFF2-40B4-BE49-F238E27FC236}">
                    <a16:creationId xmlns:a16="http://schemas.microsoft.com/office/drawing/2014/main" id="{764C406E-5A02-4203-B1A4-7B0F7930FB7B}"/>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38" name="Straight Arrow Connector 137">
              <a:extLst>
                <a:ext uri="{FF2B5EF4-FFF2-40B4-BE49-F238E27FC236}">
                  <a16:creationId xmlns:a16="http://schemas.microsoft.com/office/drawing/2014/main" id="{CB596BDF-163E-48A5-A931-CB5554528406}"/>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7C30AA7A-9061-49C3-AD78-DF4078E30780}"/>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F6959ABE-827D-4FA9-9881-AFA053932DA6}"/>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6518C432-F316-47C7-8FDB-3F775DBEA0B8}"/>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E3F0C103-8ACE-4074-8A3B-EBD29FC1FD1D}"/>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47" name="Rectangle 146">
            <a:extLst>
              <a:ext uri="{FF2B5EF4-FFF2-40B4-BE49-F238E27FC236}">
                <a16:creationId xmlns:a16="http://schemas.microsoft.com/office/drawing/2014/main" id="{7E1DFC50-2910-4094-9E66-BCB6DDFD9FD1}"/>
              </a:ext>
            </a:extLst>
          </p:cNvPr>
          <p:cNvSpPr>
            <a:spLocks noChangeAspect="1"/>
          </p:cNvSpPr>
          <p:nvPr/>
        </p:nvSpPr>
        <p:spPr>
          <a:xfrm>
            <a:off x="7608326" y="559179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48" name="Straight Arrow Connector 147">
            <a:extLst>
              <a:ext uri="{FF2B5EF4-FFF2-40B4-BE49-F238E27FC236}">
                <a16:creationId xmlns:a16="http://schemas.microsoft.com/office/drawing/2014/main" id="{CF39ADB4-273F-4BB7-8CF5-7E67FD81C0D4}"/>
              </a:ext>
            </a:extLst>
          </p:cNvPr>
          <p:cNvCxnSpPr>
            <a:cxnSpLocks/>
          </p:cNvCxnSpPr>
          <p:nvPr/>
        </p:nvCxnSpPr>
        <p:spPr>
          <a:xfrm flipV="1">
            <a:off x="7699765" y="562271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9" name="Straight Arrow Connector 148">
            <a:extLst>
              <a:ext uri="{FF2B5EF4-FFF2-40B4-BE49-F238E27FC236}">
                <a16:creationId xmlns:a16="http://schemas.microsoft.com/office/drawing/2014/main" id="{E0421549-531A-48C9-9EDA-97D681DAD7E1}"/>
              </a:ext>
            </a:extLst>
          </p:cNvPr>
          <p:cNvCxnSpPr>
            <a:cxnSpLocks/>
          </p:cNvCxnSpPr>
          <p:nvPr/>
        </p:nvCxnSpPr>
        <p:spPr>
          <a:xfrm>
            <a:off x="7787013" y="562514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50" name="Group 149">
            <a:extLst>
              <a:ext uri="{FF2B5EF4-FFF2-40B4-BE49-F238E27FC236}">
                <a16:creationId xmlns:a16="http://schemas.microsoft.com/office/drawing/2014/main" id="{FD3B67B1-2DBE-426F-A993-18F1783E11FD}"/>
              </a:ext>
            </a:extLst>
          </p:cNvPr>
          <p:cNvGrpSpPr/>
          <p:nvPr/>
        </p:nvGrpSpPr>
        <p:grpSpPr>
          <a:xfrm>
            <a:off x="7943030" y="5596352"/>
            <a:ext cx="759779" cy="253180"/>
            <a:chOff x="4993360" y="4108950"/>
            <a:chExt cx="759779" cy="253180"/>
          </a:xfrm>
        </p:grpSpPr>
        <p:grpSp>
          <p:nvGrpSpPr>
            <p:cNvPr id="151" name="Group 150">
              <a:extLst>
                <a:ext uri="{FF2B5EF4-FFF2-40B4-BE49-F238E27FC236}">
                  <a16:creationId xmlns:a16="http://schemas.microsoft.com/office/drawing/2014/main" id="{DEDFD92E-25F4-4418-9CF9-D39C53B13708}"/>
                </a:ext>
              </a:extLst>
            </p:cNvPr>
            <p:cNvGrpSpPr/>
            <p:nvPr/>
          </p:nvGrpSpPr>
          <p:grpSpPr>
            <a:xfrm>
              <a:off x="4993360" y="4108950"/>
              <a:ext cx="759779" cy="253180"/>
              <a:chOff x="7989116" y="2383110"/>
              <a:chExt cx="759779" cy="253180"/>
            </a:xfrm>
          </p:grpSpPr>
          <p:sp>
            <p:nvSpPr>
              <p:cNvPr id="158" name="Rectangle 157">
                <a:extLst>
                  <a:ext uri="{FF2B5EF4-FFF2-40B4-BE49-F238E27FC236}">
                    <a16:creationId xmlns:a16="http://schemas.microsoft.com/office/drawing/2014/main" id="{2CA4AB96-1AE1-4214-884A-75AE732F798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9" name="Rectangle 158">
                <a:extLst>
                  <a:ext uri="{FF2B5EF4-FFF2-40B4-BE49-F238E27FC236}">
                    <a16:creationId xmlns:a16="http://schemas.microsoft.com/office/drawing/2014/main" id="{5E7D567C-382B-4B78-BD90-028D97A78893}"/>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0" name="Rectangle 159">
                <a:extLst>
                  <a:ext uri="{FF2B5EF4-FFF2-40B4-BE49-F238E27FC236}">
                    <a16:creationId xmlns:a16="http://schemas.microsoft.com/office/drawing/2014/main" id="{0359237E-9421-4E93-B8A7-94933BFEBA3E}"/>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52" name="Straight Arrow Connector 151">
              <a:extLst>
                <a:ext uri="{FF2B5EF4-FFF2-40B4-BE49-F238E27FC236}">
                  <a16:creationId xmlns:a16="http://schemas.microsoft.com/office/drawing/2014/main" id="{7581D0E9-1028-4DB0-9F88-492426EED784}"/>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59C8F3D8-1255-42FC-8C68-82D1DF2C9A08}"/>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397CC1D6-A876-4DE1-988D-96D61345BC1B}"/>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5" name="Straight Arrow Connector 154">
              <a:extLst>
                <a:ext uri="{FF2B5EF4-FFF2-40B4-BE49-F238E27FC236}">
                  <a16:creationId xmlns:a16="http://schemas.microsoft.com/office/drawing/2014/main" id="{73AF5D23-C26A-4867-8C2A-9FE23DCB909F}"/>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9E073B51-C7E8-483F-ABD5-3226624E53AF}"/>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55421AAA-D62C-4B2C-A7BB-D2B93896149F}"/>
                </a:ext>
              </a:extLst>
            </p:cNvPr>
            <p:cNvCxnSpPr>
              <a:cxnSpLocks/>
            </p:cNvCxnSpPr>
            <p:nvPr/>
          </p:nvCxnSpPr>
          <p:spPr>
            <a:xfrm>
              <a:off x="5664340" y="414447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61" name="TextBox 160">
            <a:extLst>
              <a:ext uri="{FF2B5EF4-FFF2-40B4-BE49-F238E27FC236}">
                <a16:creationId xmlns:a16="http://schemas.microsoft.com/office/drawing/2014/main" id="{B010689B-0AA1-480E-97C8-048F75AE04B2}"/>
              </a:ext>
            </a:extLst>
          </p:cNvPr>
          <p:cNvSpPr txBox="1"/>
          <p:nvPr/>
        </p:nvSpPr>
        <p:spPr>
          <a:xfrm>
            <a:off x="8945630" y="4072920"/>
            <a:ext cx="2326214" cy="430887"/>
          </a:xfrm>
          <a:prstGeom prst="rect">
            <a:avLst/>
          </a:prstGeom>
          <a:noFill/>
        </p:spPr>
        <p:txBody>
          <a:bodyPr wrap="none" rtlCol="0">
            <a:spAutoFit/>
          </a:bodyPr>
          <a:lstStyle/>
          <a:p>
            <a:r>
              <a:rPr lang="en-GB" sz="2200">
                <a:cs typeface="Calibri" panose="020F0502020204030204" pitchFamily="34" charset="0"/>
              </a:rPr>
              <a:t>4 valence electrons</a:t>
            </a:r>
          </a:p>
        </p:txBody>
      </p:sp>
      <p:sp>
        <p:nvSpPr>
          <p:cNvPr id="162" name="TextBox 161">
            <a:extLst>
              <a:ext uri="{FF2B5EF4-FFF2-40B4-BE49-F238E27FC236}">
                <a16:creationId xmlns:a16="http://schemas.microsoft.com/office/drawing/2014/main" id="{E275698E-D02F-42F6-8DC2-637137A2FE9B}"/>
              </a:ext>
            </a:extLst>
          </p:cNvPr>
          <p:cNvSpPr txBox="1"/>
          <p:nvPr/>
        </p:nvSpPr>
        <p:spPr>
          <a:xfrm>
            <a:off x="8976896" y="4411586"/>
            <a:ext cx="2326214" cy="430887"/>
          </a:xfrm>
          <a:prstGeom prst="rect">
            <a:avLst/>
          </a:prstGeom>
          <a:noFill/>
        </p:spPr>
        <p:txBody>
          <a:bodyPr wrap="none" rtlCol="0">
            <a:spAutoFit/>
          </a:bodyPr>
          <a:lstStyle/>
          <a:p>
            <a:r>
              <a:rPr lang="en-GB" sz="2200">
                <a:cs typeface="Calibri" panose="020F0502020204030204" pitchFamily="34" charset="0"/>
              </a:rPr>
              <a:t>5 valence electrons</a:t>
            </a:r>
          </a:p>
        </p:txBody>
      </p:sp>
      <p:sp>
        <p:nvSpPr>
          <p:cNvPr id="163" name="TextBox 162">
            <a:extLst>
              <a:ext uri="{FF2B5EF4-FFF2-40B4-BE49-F238E27FC236}">
                <a16:creationId xmlns:a16="http://schemas.microsoft.com/office/drawing/2014/main" id="{EF1B2263-A834-40A6-AEF8-94E848DB85DD}"/>
              </a:ext>
            </a:extLst>
          </p:cNvPr>
          <p:cNvSpPr txBox="1"/>
          <p:nvPr/>
        </p:nvSpPr>
        <p:spPr>
          <a:xfrm>
            <a:off x="8998856" y="4764159"/>
            <a:ext cx="2326214" cy="430887"/>
          </a:xfrm>
          <a:prstGeom prst="rect">
            <a:avLst/>
          </a:prstGeom>
          <a:noFill/>
        </p:spPr>
        <p:txBody>
          <a:bodyPr wrap="none" rtlCol="0">
            <a:spAutoFit/>
          </a:bodyPr>
          <a:lstStyle/>
          <a:p>
            <a:r>
              <a:rPr lang="en-GB" sz="2200">
                <a:cs typeface="Calibri" panose="020F0502020204030204" pitchFamily="34" charset="0"/>
              </a:rPr>
              <a:t>6 valence electrons</a:t>
            </a:r>
          </a:p>
        </p:txBody>
      </p:sp>
      <p:sp>
        <p:nvSpPr>
          <p:cNvPr id="164" name="TextBox 163">
            <a:extLst>
              <a:ext uri="{FF2B5EF4-FFF2-40B4-BE49-F238E27FC236}">
                <a16:creationId xmlns:a16="http://schemas.microsoft.com/office/drawing/2014/main" id="{EA4C87D5-F108-4046-9CE6-7CBB368F4115}"/>
              </a:ext>
            </a:extLst>
          </p:cNvPr>
          <p:cNvSpPr txBox="1"/>
          <p:nvPr/>
        </p:nvSpPr>
        <p:spPr>
          <a:xfrm>
            <a:off x="8991557" y="5118369"/>
            <a:ext cx="2326214" cy="430887"/>
          </a:xfrm>
          <a:prstGeom prst="rect">
            <a:avLst/>
          </a:prstGeom>
          <a:noFill/>
        </p:spPr>
        <p:txBody>
          <a:bodyPr wrap="none" rtlCol="0">
            <a:spAutoFit/>
          </a:bodyPr>
          <a:lstStyle/>
          <a:p>
            <a:r>
              <a:rPr lang="en-GB" sz="2200">
                <a:cs typeface="Calibri" panose="020F0502020204030204" pitchFamily="34" charset="0"/>
              </a:rPr>
              <a:t>7 valence electrons</a:t>
            </a:r>
          </a:p>
        </p:txBody>
      </p:sp>
      <p:sp>
        <p:nvSpPr>
          <p:cNvPr id="165" name="TextBox 164">
            <a:extLst>
              <a:ext uri="{FF2B5EF4-FFF2-40B4-BE49-F238E27FC236}">
                <a16:creationId xmlns:a16="http://schemas.microsoft.com/office/drawing/2014/main" id="{3BC91C98-6CF3-4B72-96FB-8222C996830C}"/>
              </a:ext>
            </a:extLst>
          </p:cNvPr>
          <p:cNvSpPr txBox="1"/>
          <p:nvPr/>
        </p:nvSpPr>
        <p:spPr>
          <a:xfrm>
            <a:off x="8992864" y="5494887"/>
            <a:ext cx="2326214" cy="430887"/>
          </a:xfrm>
          <a:prstGeom prst="rect">
            <a:avLst/>
          </a:prstGeom>
          <a:noFill/>
        </p:spPr>
        <p:txBody>
          <a:bodyPr wrap="none" rtlCol="0">
            <a:spAutoFit/>
          </a:bodyPr>
          <a:lstStyle/>
          <a:p>
            <a:r>
              <a:rPr lang="en-GB" sz="2200">
                <a:cs typeface="Calibri" panose="020F0502020204030204" pitchFamily="34" charset="0"/>
              </a:rPr>
              <a:t>8 valence electrons</a:t>
            </a:r>
          </a:p>
        </p:txBody>
      </p:sp>
      <p:sp>
        <p:nvSpPr>
          <p:cNvPr id="129" name="TextBox 128">
            <a:extLst>
              <a:ext uri="{FF2B5EF4-FFF2-40B4-BE49-F238E27FC236}">
                <a16:creationId xmlns:a16="http://schemas.microsoft.com/office/drawing/2014/main" id="{C5726FA8-742B-4964-BB58-02FA3ED25BA8}"/>
              </a:ext>
            </a:extLst>
          </p:cNvPr>
          <p:cNvSpPr txBox="1"/>
          <p:nvPr/>
        </p:nvSpPr>
        <p:spPr>
          <a:xfrm>
            <a:off x="14926" y="5005940"/>
            <a:ext cx="2272492" cy="400110"/>
          </a:xfrm>
          <a:prstGeom prst="rect">
            <a:avLst/>
          </a:prstGeom>
          <a:noFill/>
        </p:spPr>
        <p:txBody>
          <a:bodyPr wrap="square">
            <a:spAutoFit/>
          </a:bodyPr>
          <a:lstStyle/>
          <a:p>
            <a:r>
              <a:rPr lang="en-GB" sz="2000">
                <a:cs typeface="Calibri" panose="020F0502020204030204" pitchFamily="34" charset="0"/>
              </a:rPr>
              <a:t>        Na    </a:t>
            </a:r>
            <a:r>
              <a:rPr lang="en-GB" sz="2000" b="1">
                <a:solidFill>
                  <a:srgbClr val="0000FF"/>
                </a:solidFill>
                <a:cs typeface="Calibri" panose="020F0502020204030204" pitchFamily="34" charset="0"/>
              </a:rPr>
              <a:t>[Ne] 3s</a:t>
            </a:r>
            <a:r>
              <a:rPr lang="en-GB" sz="2000" b="1" baseline="30000">
                <a:solidFill>
                  <a:srgbClr val="0000FF"/>
                </a:solidFill>
                <a:cs typeface="Calibri" panose="020F0502020204030204" pitchFamily="34" charset="0"/>
              </a:rPr>
              <a:t>1</a:t>
            </a:r>
            <a:r>
              <a:rPr lang="en-GB" sz="2000" b="1">
                <a:solidFill>
                  <a:srgbClr val="0000FF"/>
                </a:solidFill>
                <a:cs typeface="Calibri" panose="020F0502020204030204" pitchFamily="34" charset="0"/>
              </a:rPr>
              <a:t> </a:t>
            </a:r>
            <a:endParaRPr lang="en-GB" sz="2000" b="1">
              <a:solidFill>
                <a:srgbClr val="0000FF"/>
              </a:solidFill>
            </a:endParaRPr>
          </a:p>
        </p:txBody>
      </p:sp>
      <p:sp>
        <p:nvSpPr>
          <p:cNvPr id="166" name="TextBox 165">
            <a:extLst>
              <a:ext uri="{FF2B5EF4-FFF2-40B4-BE49-F238E27FC236}">
                <a16:creationId xmlns:a16="http://schemas.microsoft.com/office/drawing/2014/main" id="{C391687B-FC2F-42BD-AD9B-4C090A696B75}"/>
              </a:ext>
            </a:extLst>
          </p:cNvPr>
          <p:cNvSpPr txBox="1"/>
          <p:nvPr/>
        </p:nvSpPr>
        <p:spPr>
          <a:xfrm>
            <a:off x="5251156" y="4091951"/>
            <a:ext cx="2497399" cy="430887"/>
          </a:xfrm>
          <a:prstGeom prst="rect">
            <a:avLst/>
          </a:prstGeom>
          <a:noFill/>
        </p:spPr>
        <p:txBody>
          <a:bodyPr wrap="square">
            <a:spAutoFit/>
          </a:bodyPr>
          <a:lstStyle/>
          <a:p>
            <a:r>
              <a:rPr lang="en-GB" sz="2200">
                <a:cs typeface="Calibri" panose="020F0502020204030204" pitchFamily="34" charset="0"/>
              </a:rPr>
              <a:t>Si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2</a:t>
            </a:r>
            <a:endParaRPr lang="en-GB" sz="2200">
              <a:cs typeface="Calibri" panose="020F0502020204030204" pitchFamily="34" charset="0"/>
            </a:endParaRPr>
          </a:p>
        </p:txBody>
      </p:sp>
      <p:sp>
        <p:nvSpPr>
          <p:cNvPr id="167" name="TextBox 166">
            <a:extLst>
              <a:ext uri="{FF2B5EF4-FFF2-40B4-BE49-F238E27FC236}">
                <a16:creationId xmlns:a16="http://schemas.microsoft.com/office/drawing/2014/main" id="{C29FC784-8A1E-43B8-9396-A4CF6F5BD2D0}"/>
              </a:ext>
            </a:extLst>
          </p:cNvPr>
          <p:cNvSpPr txBox="1"/>
          <p:nvPr/>
        </p:nvSpPr>
        <p:spPr>
          <a:xfrm>
            <a:off x="5267918" y="4435292"/>
            <a:ext cx="2266218" cy="430887"/>
          </a:xfrm>
          <a:prstGeom prst="rect">
            <a:avLst/>
          </a:prstGeom>
          <a:noFill/>
        </p:spPr>
        <p:txBody>
          <a:bodyPr wrap="square">
            <a:spAutoFit/>
          </a:bodyPr>
          <a:lstStyle/>
          <a:p>
            <a:r>
              <a:rPr lang="en-GB" sz="2200">
                <a:cs typeface="Calibri" panose="020F0502020204030204" pitchFamily="34" charset="0"/>
              </a:rPr>
              <a:t>P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3</a:t>
            </a:r>
            <a:endParaRPr lang="en-GB" sz="2200">
              <a:cs typeface="Calibri" panose="020F0502020204030204" pitchFamily="34" charset="0"/>
            </a:endParaRPr>
          </a:p>
        </p:txBody>
      </p:sp>
      <p:sp>
        <p:nvSpPr>
          <p:cNvPr id="168" name="TextBox 167">
            <a:extLst>
              <a:ext uri="{FF2B5EF4-FFF2-40B4-BE49-F238E27FC236}">
                <a16:creationId xmlns:a16="http://schemas.microsoft.com/office/drawing/2014/main" id="{EC70FCDE-6CD4-40DE-9571-71F2ACB8074B}"/>
              </a:ext>
            </a:extLst>
          </p:cNvPr>
          <p:cNvSpPr txBox="1"/>
          <p:nvPr/>
        </p:nvSpPr>
        <p:spPr>
          <a:xfrm>
            <a:off x="5238017" y="4784631"/>
            <a:ext cx="2635703" cy="430887"/>
          </a:xfrm>
          <a:prstGeom prst="rect">
            <a:avLst/>
          </a:prstGeom>
          <a:noFill/>
        </p:spPr>
        <p:txBody>
          <a:bodyPr wrap="square">
            <a:spAutoFit/>
          </a:bodyPr>
          <a:lstStyle/>
          <a:p>
            <a:r>
              <a:rPr lang="en-GB" sz="2200">
                <a:cs typeface="Calibri" panose="020F0502020204030204" pitchFamily="34" charset="0"/>
              </a:rPr>
              <a:t>S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4</a:t>
            </a:r>
            <a:endParaRPr lang="en-GB" sz="2200">
              <a:cs typeface="Calibri" panose="020F0502020204030204" pitchFamily="34" charset="0"/>
            </a:endParaRPr>
          </a:p>
        </p:txBody>
      </p:sp>
      <p:sp>
        <p:nvSpPr>
          <p:cNvPr id="169" name="TextBox 168">
            <a:extLst>
              <a:ext uri="{FF2B5EF4-FFF2-40B4-BE49-F238E27FC236}">
                <a16:creationId xmlns:a16="http://schemas.microsoft.com/office/drawing/2014/main" id="{0BDB5858-2F02-4ADF-8B29-529F264D70DE}"/>
              </a:ext>
            </a:extLst>
          </p:cNvPr>
          <p:cNvSpPr txBox="1"/>
          <p:nvPr/>
        </p:nvSpPr>
        <p:spPr>
          <a:xfrm>
            <a:off x="5237419" y="5149334"/>
            <a:ext cx="2458668" cy="430887"/>
          </a:xfrm>
          <a:prstGeom prst="rect">
            <a:avLst/>
          </a:prstGeom>
          <a:noFill/>
        </p:spPr>
        <p:txBody>
          <a:bodyPr wrap="square">
            <a:spAutoFit/>
          </a:bodyPr>
          <a:lstStyle/>
          <a:p>
            <a:r>
              <a:rPr lang="en-GB" sz="2200">
                <a:cs typeface="Calibri" panose="020F0502020204030204" pitchFamily="34" charset="0"/>
              </a:rPr>
              <a:t>Cl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5</a:t>
            </a:r>
            <a:endParaRPr lang="en-GB" sz="2200">
              <a:cs typeface="Calibri" panose="020F0502020204030204" pitchFamily="34" charset="0"/>
            </a:endParaRPr>
          </a:p>
        </p:txBody>
      </p:sp>
      <p:sp>
        <p:nvSpPr>
          <p:cNvPr id="170" name="TextBox 169">
            <a:extLst>
              <a:ext uri="{FF2B5EF4-FFF2-40B4-BE49-F238E27FC236}">
                <a16:creationId xmlns:a16="http://schemas.microsoft.com/office/drawing/2014/main" id="{6AEEFA79-4084-475A-A773-8AA6B2A25056}"/>
              </a:ext>
            </a:extLst>
          </p:cNvPr>
          <p:cNvSpPr txBox="1"/>
          <p:nvPr/>
        </p:nvSpPr>
        <p:spPr>
          <a:xfrm>
            <a:off x="5200910" y="5466798"/>
            <a:ext cx="2821985" cy="430887"/>
          </a:xfrm>
          <a:prstGeom prst="rect">
            <a:avLst/>
          </a:prstGeom>
          <a:noFill/>
        </p:spPr>
        <p:txBody>
          <a:bodyPr wrap="square">
            <a:spAutoFit/>
          </a:bodyPr>
          <a:lstStyle/>
          <a:p>
            <a:r>
              <a:rPr lang="en-GB" sz="2200" err="1">
                <a:cs typeface="Calibri" panose="020F0502020204030204" pitchFamily="34" charset="0"/>
              </a:rPr>
              <a:t>Ar</a:t>
            </a:r>
            <a:r>
              <a:rPr lang="en-GB" sz="2200">
                <a:cs typeface="Calibri" panose="020F0502020204030204" pitchFamily="34" charset="0"/>
              </a:rPr>
              <a:t>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6</a:t>
            </a:r>
            <a:endParaRPr lang="en-GB" sz="2200">
              <a:cs typeface="Calibri" panose="020F0502020204030204" pitchFamily="34" charset="0"/>
            </a:endParaRPr>
          </a:p>
        </p:txBody>
      </p:sp>
      <p:sp>
        <p:nvSpPr>
          <p:cNvPr id="30" name="TextBox 29">
            <a:extLst>
              <a:ext uri="{FF2B5EF4-FFF2-40B4-BE49-F238E27FC236}">
                <a16:creationId xmlns:a16="http://schemas.microsoft.com/office/drawing/2014/main" id="{B6052569-013D-4906-B18B-999B1A0893DB}"/>
              </a:ext>
            </a:extLst>
          </p:cNvPr>
          <p:cNvSpPr txBox="1"/>
          <p:nvPr/>
        </p:nvSpPr>
        <p:spPr>
          <a:xfrm>
            <a:off x="1510233" y="6176180"/>
            <a:ext cx="8492389" cy="523220"/>
          </a:xfrm>
          <a:prstGeom prst="rect">
            <a:avLst/>
          </a:prstGeom>
          <a:noFill/>
          <a:ln w="19050">
            <a:solidFill>
              <a:srgbClr val="0070C0"/>
            </a:solidFill>
          </a:ln>
        </p:spPr>
        <p:txBody>
          <a:bodyPr wrap="none" rtlCol="0">
            <a:spAutoFit/>
          </a:bodyPr>
          <a:lstStyle/>
          <a:p>
            <a:r>
              <a:rPr lang="en-GB" sz="2800"/>
              <a:t>In the shorthand method only </a:t>
            </a:r>
            <a:r>
              <a:rPr lang="en-GB" sz="2800" b="1">
                <a:solidFill>
                  <a:srgbClr val="0000FF"/>
                </a:solidFill>
              </a:rPr>
              <a:t>valence electrons </a:t>
            </a:r>
            <a:r>
              <a:rPr lang="en-GB" sz="2800"/>
              <a:t>are shown</a:t>
            </a:r>
          </a:p>
        </p:txBody>
      </p:sp>
      <p:sp>
        <p:nvSpPr>
          <p:cNvPr id="143" name="TextBox 142">
            <a:extLst>
              <a:ext uri="{FF2B5EF4-FFF2-40B4-BE49-F238E27FC236}">
                <a16:creationId xmlns:a16="http://schemas.microsoft.com/office/drawing/2014/main" id="{9F82909B-B856-4154-8DCF-9538476053FF}"/>
              </a:ext>
            </a:extLst>
          </p:cNvPr>
          <p:cNvSpPr txBox="1"/>
          <p:nvPr/>
        </p:nvSpPr>
        <p:spPr>
          <a:xfrm>
            <a:off x="7543413" y="3840866"/>
            <a:ext cx="586867"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73" name="TextBox 172">
            <a:extLst>
              <a:ext uri="{FF2B5EF4-FFF2-40B4-BE49-F238E27FC236}">
                <a16:creationId xmlns:a16="http://schemas.microsoft.com/office/drawing/2014/main" id="{4DA77F63-F301-4134-A9B9-D9F429A08F3D}"/>
              </a:ext>
            </a:extLst>
          </p:cNvPr>
          <p:cNvSpPr txBox="1"/>
          <p:nvPr/>
        </p:nvSpPr>
        <p:spPr>
          <a:xfrm>
            <a:off x="8060676" y="3820224"/>
            <a:ext cx="586867" cy="400110"/>
          </a:xfrm>
          <a:prstGeom prst="rect">
            <a:avLst/>
          </a:prstGeom>
          <a:noFill/>
        </p:spPr>
        <p:txBody>
          <a:bodyPr wrap="square">
            <a:spAutoFit/>
          </a:bodyPr>
          <a:lstStyle/>
          <a:p>
            <a:r>
              <a:rPr lang="en-GB" sz="2000" b="1">
                <a:solidFill>
                  <a:srgbClr val="FFC000"/>
                </a:solidFill>
                <a:cs typeface="Calibri" panose="020F0502020204030204" pitchFamily="34" charset="0"/>
              </a:rPr>
              <a:t>2p   </a:t>
            </a:r>
            <a:endParaRPr lang="en-GB" sz="2000" b="1">
              <a:solidFill>
                <a:srgbClr val="FFC000"/>
              </a:solidFill>
            </a:endParaRPr>
          </a:p>
        </p:txBody>
      </p:sp>
      <p:sp>
        <p:nvSpPr>
          <p:cNvPr id="174" name="TextBox 173">
            <a:extLst>
              <a:ext uri="{FF2B5EF4-FFF2-40B4-BE49-F238E27FC236}">
                <a16:creationId xmlns:a16="http://schemas.microsoft.com/office/drawing/2014/main" id="{8EEBDE26-2621-432E-8D77-C890D9709315}"/>
              </a:ext>
            </a:extLst>
          </p:cNvPr>
          <p:cNvSpPr txBox="1"/>
          <p:nvPr/>
        </p:nvSpPr>
        <p:spPr>
          <a:xfrm>
            <a:off x="-39721" y="6569847"/>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3" name="Title 2">
            <a:extLst>
              <a:ext uri="{FF2B5EF4-FFF2-40B4-BE49-F238E27FC236}">
                <a16:creationId xmlns:a16="http://schemas.microsoft.com/office/drawing/2014/main" id="{655C61E0-AC5F-47CD-BB83-0E3F17DBDF2D}"/>
              </a:ext>
            </a:extLst>
          </p:cNvPr>
          <p:cNvSpPr>
            <a:spLocks noGrp="1"/>
          </p:cNvSpPr>
          <p:nvPr>
            <p:ph type="title"/>
          </p:nvPr>
        </p:nvSpPr>
        <p:spPr>
          <a:xfrm>
            <a:off x="1487873" y="130838"/>
            <a:ext cx="10364451" cy="657324"/>
          </a:xfrm>
        </p:spPr>
        <p:txBody>
          <a:bodyPr/>
          <a:lstStyle/>
          <a:p>
            <a:r>
              <a:rPr lang="en-GB"/>
              <a:t>Third row and shorthand configuration</a:t>
            </a:r>
          </a:p>
        </p:txBody>
      </p:sp>
      <p:pic>
        <p:nvPicPr>
          <p:cNvPr id="175" name="Picture 174">
            <a:extLst>
              <a:ext uri="{FF2B5EF4-FFF2-40B4-BE49-F238E27FC236}">
                <a16:creationId xmlns:a16="http://schemas.microsoft.com/office/drawing/2014/main" id="{B9038399-2625-41B7-AE01-7702EE7E6491}"/>
              </a:ext>
            </a:extLst>
          </p:cNvPr>
          <p:cNvPicPr>
            <a:picLocks noChangeAspect="1"/>
          </p:cNvPicPr>
          <p:nvPr/>
        </p:nvPicPr>
        <p:blipFill rotWithShape="1">
          <a:blip r:embed="rId3"/>
          <a:srcRect b="56171"/>
          <a:stretch/>
        </p:blipFill>
        <p:spPr>
          <a:xfrm>
            <a:off x="119336" y="309449"/>
            <a:ext cx="11519893" cy="2574291"/>
          </a:xfrm>
          <a:prstGeom prst="rect">
            <a:avLst/>
          </a:prstGeom>
        </p:spPr>
      </p:pic>
      <p:sp>
        <p:nvSpPr>
          <p:cNvPr id="24" name="TextBox 23">
            <a:extLst>
              <a:ext uri="{FF2B5EF4-FFF2-40B4-BE49-F238E27FC236}">
                <a16:creationId xmlns:a16="http://schemas.microsoft.com/office/drawing/2014/main" id="{AE026B7C-C97B-4BBB-BFB7-14EF60A6EB86}"/>
              </a:ext>
            </a:extLst>
          </p:cNvPr>
          <p:cNvSpPr txBox="1"/>
          <p:nvPr/>
        </p:nvSpPr>
        <p:spPr>
          <a:xfrm>
            <a:off x="950606" y="3249393"/>
            <a:ext cx="3482208" cy="430887"/>
          </a:xfrm>
          <a:prstGeom prst="rect">
            <a:avLst/>
          </a:prstGeom>
          <a:noFill/>
        </p:spPr>
        <p:txBody>
          <a:bodyPr wrap="square">
            <a:spAutoFit/>
          </a:bodyPr>
          <a:lstStyle/>
          <a:p>
            <a:r>
              <a:rPr lang="en-GB" sz="2200">
                <a:cs typeface="Calibri" panose="020F0502020204030204" pitchFamily="34" charset="0"/>
              </a:rPr>
              <a:t>Na  1s</a:t>
            </a:r>
            <a:r>
              <a:rPr lang="en-GB" sz="2200" baseline="30000">
                <a:cs typeface="Calibri" panose="020F0502020204030204" pitchFamily="34" charset="0"/>
              </a:rPr>
              <a:t>2</a:t>
            </a:r>
            <a:r>
              <a:rPr lang="en-GB" sz="2200">
                <a:cs typeface="Calibri" panose="020F0502020204030204" pitchFamily="34" charset="0"/>
              </a:rPr>
              <a:t>2s</a:t>
            </a:r>
            <a:r>
              <a:rPr lang="en-GB" sz="2200" baseline="30000">
                <a:cs typeface="Calibri" panose="020F0502020204030204" pitchFamily="34" charset="0"/>
              </a:rPr>
              <a:t>2       </a:t>
            </a:r>
            <a:r>
              <a:rPr lang="en-GB" sz="2200">
                <a:cs typeface="Calibri" panose="020F0502020204030204" pitchFamily="34" charset="0"/>
              </a:rPr>
              <a:t>2p</a:t>
            </a:r>
            <a:r>
              <a:rPr lang="en-GB" sz="2200" baseline="30000">
                <a:cs typeface="Calibri" panose="020F0502020204030204" pitchFamily="34" charset="0"/>
              </a:rPr>
              <a:t>6      </a:t>
            </a:r>
            <a:r>
              <a:rPr lang="en-GB" sz="2200">
                <a:cs typeface="Calibri" panose="020F0502020204030204" pitchFamily="34" charset="0"/>
              </a:rPr>
              <a:t>3s</a:t>
            </a:r>
            <a:r>
              <a:rPr lang="en-GB" sz="2200" baseline="30000">
                <a:cs typeface="Calibri" panose="020F0502020204030204" pitchFamily="34" charset="0"/>
              </a:rPr>
              <a:t>1</a:t>
            </a:r>
            <a:endParaRPr lang="en-GB" sz="2200">
              <a:cs typeface="Calibri" panose="020F0502020204030204" pitchFamily="34" charset="0"/>
            </a:endParaRPr>
          </a:p>
        </p:txBody>
      </p:sp>
      <p:sp>
        <p:nvSpPr>
          <p:cNvPr id="65" name="Oval 64">
            <a:extLst>
              <a:ext uri="{FF2B5EF4-FFF2-40B4-BE49-F238E27FC236}">
                <a16:creationId xmlns:a16="http://schemas.microsoft.com/office/drawing/2014/main" id="{381E4CCB-4AE0-4BA9-9D2C-E1D282C5BF49}"/>
              </a:ext>
            </a:extLst>
          </p:cNvPr>
          <p:cNvSpPr/>
          <p:nvPr/>
        </p:nvSpPr>
        <p:spPr>
          <a:xfrm>
            <a:off x="3147530" y="3275082"/>
            <a:ext cx="587237" cy="748841"/>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pic>
        <p:nvPicPr>
          <p:cNvPr id="31" name="Picture 30">
            <a:extLst>
              <a:ext uri="{FF2B5EF4-FFF2-40B4-BE49-F238E27FC236}">
                <a16:creationId xmlns:a16="http://schemas.microsoft.com/office/drawing/2014/main" id="{BBAB9DD9-EE58-46E1-9803-A82D390A29F5}"/>
              </a:ext>
            </a:extLst>
          </p:cNvPr>
          <p:cNvPicPr>
            <a:picLocks noChangeAspect="1"/>
          </p:cNvPicPr>
          <p:nvPr/>
        </p:nvPicPr>
        <p:blipFill>
          <a:blip r:embed="rId4"/>
          <a:stretch>
            <a:fillRect/>
          </a:stretch>
        </p:blipFill>
        <p:spPr>
          <a:xfrm>
            <a:off x="1483186" y="3523715"/>
            <a:ext cx="2069045" cy="469268"/>
          </a:xfrm>
          <a:prstGeom prst="rect">
            <a:avLst/>
          </a:prstGeom>
        </p:spPr>
      </p:pic>
      <p:sp>
        <p:nvSpPr>
          <p:cNvPr id="70" name="TextBox 69">
            <a:extLst>
              <a:ext uri="{FF2B5EF4-FFF2-40B4-BE49-F238E27FC236}">
                <a16:creationId xmlns:a16="http://schemas.microsoft.com/office/drawing/2014/main" id="{3E59E89A-FDB0-4C4A-A942-77CA99231B47}"/>
              </a:ext>
            </a:extLst>
          </p:cNvPr>
          <p:cNvSpPr txBox="1"/>
          <p:nvPr/>
        </p:nvSpPr>
        <p:spPr>
          <a:xfrm>
            <a:off x="4906440" y="3277248"/>
            <a:ext cx="6891448" cy="430887"/>
          </a:xfrm>
          <a:prstGeom prst="rect">
            <a:avLst/>
          </a:prstGeom>
          <a:noFill/>
        </p:spPr>
        <p:txBody>
          <a:bodyPr wrap="square">
            <a:spAutoFit/>
          </a:bodyPr>
          <a:lstStyle/>
          <a:p>
            <a:r>
              <a:rPr lang="en-GB" sz="2200">
                <a:cs typeface="Calibri" panose="020F0502020204030204" pitchFamily="34" charset="0"/>
              </a:rPr>
              <a:t>Al    1s</a:t>
            </a:r>
            <a:r>
              <a:rPr lang="en-GB" sz="2200" baseline="30000">
                <a:cs typeface="Calibri" panose="020F0502020204030204" pitchFamily="34" charset="0"/>
              </a:rPr>
              <a:t>2</a:t>
            </a:r>
            <a:r>
              <a:rPr lang="en-GB" sz="2200">
                <a:cs typeface="Calibri" panose="020F0502020204030204" pitchFamily="34" charset="0"/>
              </a:rPr>
              <a:t>2s</a:t>
            </a:r>
            <a:r>
              <a:rPr lang="en-GB" sz="2200" baseline="30000">
                <a:cs typeface="Calibri" panose="020F0502020204030204" pitchFamily="34" charset="0"/>
              </a:rPr>
              <a:t>2</a:t>
            </a:r>
            <a:r>
              <a:rPr lang="en-GB" sz="2200">
                <a:cs typeface="Calibri" panose="020F0502020204030204" pitchFamily="34" charset="0"/>
              </a:rPr>
              <a:t>2p</a:t>
            </a:r>
            <a:r>
              <a:rPr lang="en-GB" sz="2200" baseline="30000">
                <a:cs typeface="Calibri" panose="020F0502020204030204" pitchFamily="34" charset="0"/>
              </a:rPr>
              <a:t>6</a:t>
            </a:r>
            <a:r>
              <a:rPr lang="en-GB" sz="2200">
                <a:cs typeface="Calibri" panose="020F0502020204030204" pitchFamily="34" charset="0"/>
              </a:rPr>
              <a:t>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1				   	</a:t>
            </a:r>
          </a:p>
        </p:txBody>
      </p:sp>
      <p:sp>
        <p:nvSpPr>
          <p:cNvPr id="171" name="TextBox 170">
            <a:extLst>
              <a:ext uri="{FF2B5EF4-FFF2-40B4-BE49-F238E27FC236}">
                <a16:creationId xmlns:a16="http://schemas.microsoft.com/office/drawing/2014/main" id="{34DADE7C-9CDF-4397-8AF2-31133BFB7C11}"/>
              </a:ext>
            </a:extLst>
          </p:cNvPr>
          <p:cNvSpPr txBox="1"/>
          <p:nvPr/>
        </p:nvSpPr>
        <p:spPr>
          <a:xfrm>
            <a:off x="7600405" y="2991238"/>
            <a:ext cx="685718"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72" name="TextBox 171">
            <a:extLst>
              <a:ext uri="{FF2B5EF4-FFF2-40B4-BE49-F238E27FC236}">
                <a16:creationId xmlns:a16="http://schemas.microsoft.com/office/drawing/2014/main" id="{14018ED5-62D7-4DC7-BE36-F40825A4F959}"/>
              </a:ext>
            </a:extLst>
          </p:cNvPr>
          <p:cNvSpPr txBox="1"/>
          <p:nvPr/>
        </p:nvSpPr>
        <p:spPr>
          <a:xfrm>
            <a:off x="8345154" y="2974632"/>
            <a:ext cx="685718" cy="400110"/>
          </a:xfrm>
          <a:prstGeom prst="rect">
            <a:avLst/>
          </a:prstGeom>
          <a:noFill/>
        </p:spPr>
        <p:txBody>
          <a:bodyPr wrap="square">
            <a:spAutoFit/>
          </a:bodyPr>
          <a:lstStyle/>
          <a:p>
            <a:r>
              <a:rPr lang="en-GB" sz="2000" b="1">
                <a:solidFill>
                  <a:srgbClr val="FFC000"/>
                </a:solidFill>
                <a:cs typeface="Calibri" panose="020F0502020204030204" pitchFamily="34" charset="0"/>
              </a:rPr>
              <a:t>2p   </a:t>
            </a:r>
            <a:endParaRPr lang="en-GB" sz="2000" b="1">
              <a:solidFill>
                <a:srgbClr val="FFC000"/>
              </a:solidFill>
            </a:endParaRPr>
          </a:p>
        </p:txBody>
      </p:sp>
      <p:pic>
        <p:nvPicPr>
          <p:cNvPr id="39" name="Picture 38">
            <a:extLst>
              <a:ext uri="{FF2B5EF4-FFF2-40B4-BE49-F238E27FC236}">
                <a16:creationId xmlns:a16="http://schemas.microsoft.com/office/drawing/2014/main" id="{7A18B764-0A61-4FC9-B238-C097021D2191}"/>
              </a:ext>
            </a:extLst>
          </p:cNvPr>
          <p:cNvPicPr>
            <a:picLocks noChangeAspect="1"/>
          </p:cNvPicPr>
          <p:nvPr/>
        </p:nvPicPr>
        <p:blipFill>
          <a:blip r:embed="rId5"/>
          <a:stretch>
            <a:fillRect/>
          </a:stretch>
        </p:blipFill>
        <p:spPr>
          <a:xfrm>
            <a:off x="7655479" y="3232111"/>
            <a:ext cx="1397260" cy="495059"/>
          </a:xfrm>
          <a:prstGeom prst="rect">
            <a:avLst/>
          </a:prstGeom>
        </p:spPr>
      </p:pic>
      <p:sp>
        <p:nvSpPr>
          <p:cNvPr id="206" name="Oval 205">
            <a:extLst>
              <a:ext uri="{FF2B5EF4-FFF2-40B4-BE49-F238E27FC236}">
                <a16:creationId xmlns:a16="http://schemas.microsoft.com/office/drawing/2014/main" id="{A20A0B2A-A9F1-4A98-9751-13D95B8BDBFD}"/>
              </a:ext>
            </a:extLst>
          </p:cNvPr>
          <p:cNvSpPr/>
          <p:nvPr/>
        </p:nvSpPr>
        <p:spPr>
          <a:xfrm>
            <a:off x="6646860" y="3123122"/>
            <a:ext cx="821213" cy="748841"/>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207" name="TextBox 206">
            <a:extLst>
              <a:ext uri="{FF2B5EF4-FFF2-40B4-BE49-F238E27FC236}">
                <a16:creationId xmlns:a16="http://schemas.microsoft.com/office/drawing/2014/main" id="{ADAB1052-34CA-418E-9733-55B831605EEC}"/>
              </a:ext>
            </a:extLst>
          </p:cNvPr>
          <p:cNvSpPr txBox="1"/>
          <p:nvPr/>
        </p:nvSpPr>
        <p:spPr>
          <a:xfrm>
            <a:off x="9145905" y="3282132"/>
            <a:ext cx="2012978" cy="430887"/>
          </a:xfrm>
          <a:prstGeom prst="rect">
            <a:avLst/>
          </a:prstGeom>
          <a:noFill/>
        </p:spPr>
        <p:txBody>
          <a:bodyPr wrap="square">
            <a:spAutoFit/>
          </a:bodyPr>
          <a:lstStyle/>
          <a:p>
            <a:r>
              <a:rPr lang="en-GB" sz="2200">
                <a:cs typeface="Calibri" panose="020F0502020204030204" pitchFamily="34" charset="0"/>
              </a:rPr>
              <a:t>[Ne] 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1</a:t>
            </a:r>
            <a:r>
              <a:rPr lang="en-GB" sz="2200">
                <a:cs typeface="Calibri" panose="020F0502020204030204" pitchFamily="34" charset="0"/>
              </a:rPr>
              <a:t> </a:t>
            </a:r>
            <a:endParaRPr lang="en-GB" sz="2200"/>
          </a:p>
        </p:txBody>
      </p:sp>
    </p:spTree>
    <p:extLst>
      <p:ext uri="{BB962C8B-B14F-4D97-AF65-F5344CB8AC3E}">
        <p14:creationId xmlns:p14="http://schemas.microsoft.com/office/powerpoint/2010/main" val="230930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2"/>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5"/>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06"/>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07"/>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0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1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2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2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22"/>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33"/>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34"/>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35"/>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3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147"/>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48"/>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49"/>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50"/>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61"/>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62"/>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63"/>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164"/>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165"/>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166"/>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167"/>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168"/>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69"/>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170"/>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173"/>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43"/>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66" grpId="0" animBg="1"/>
      <p:bldP spid="68" grpId="0"/>
      <p:bldP spid="69" grpId="0"/>
      <p:bldP spid="91" grpId="0" animBg="1"/>
      <p:bldP spid="105" grpId="0" animBg="1"/>
      <p:bldP spid="119" grpId="0" animBg="1"/>
      <p:bldP spid="133" grpId="0" animBg="1"/>
      <p:bldP spid="147" grpId="0" animBg="1"/>
      <p:bldP spid="161" grpId="0"/>
      <p:bldP spid="162" grpId="0"/>
      <p:bldP spid="163" grpId="0"/>
      <p:bldP spid="164" grpId="0"/>
      <p:bldP spid="165" grpId="0"/>
      <p:bldP spid="129" grpId="0"/>
      <p:bldP spid="166" grpId="0"/>
      <p:bldP spid="167" grpId="0"/>
      <p:bldP spid="168" grpId="0"/>
      <p:bldP spid="169" grpId="0"/>
      <p:bldP spid="170" grpId="0"/>
      <p:bldP spid="30" grpId="0" animBg="1"/>
      <p:bldP spid="143" grpId="0"/>
      <p:bldP spid="173" grpId="0"/>
      <p:bldP spid="65" grpId="0" animBg="1"/>
      <p:bldP spid="70" grpId="0"/>
      <p:bldP spid="171" grpId="0"/>
      <p:bldP spid="172" grpId="0"/>
      <p:bldP spid="206" grpId="0" animBg="1"/>
      <p:bldP spid="20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FB97BE05-1ED8-4F75-B35F-AD65900C7C12}"/>
              </a:ext>
            </a:extLst>
          </p:cNvPr>
          <p:cNvGrpSpPr/>
          <p:nvPr/>
        </p:nvGrpSpPr>
        <p:grpSpPr>
          <a:xfrm>
            <a:off x="4816570" y="3324469"/>
            <a:ext cx="255291" cy="252604"/>
            <a:chOff x="3524703" y="3159591"/>
            <a:chExt cx="255291" cy="252604"/>
          </a:xfrm>
        </p:grpSpPr>
        <p:sp>
          <p:nvSpPr>
            <p:cNvPr id="26" name="Rectangle 25">
              <a:extLst>
                <a:ext uri="{FF2B5EF4-FFF2-40B4-BE49-F238E27FC236}">
                  <a16:creationId xmlns:a16="http://schemas.microsoft.com/office/drawing/2014/main" id="{1B70E1DD-5CEE-4263-94CE-CE792753111E}"/>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7" name="Straight Arrow Connector 26">
              <a:extLst>
                <a:ext uri="{FF2B5EF4-FFF2-40B4-BE49-F238E27FC236}">
                  <a16:creationId xmlns:a16="http://schemas.microsoft.com/office/drawing/2014/main" id="{B35C6BC2-6D4A-489C-A5A9-AC4AB033AFD8}"/>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EB94C643-D6AB-413A-8B62-8702E0E703CB}"/>
              </a:ext>
            </a:extLst>
          </p:cNvPr>
          <p:cNvSpPr>
            <a:spLocks noChangeAspect="1"/>
          </p:cNvSpPr>
          <p:nvPr/>
        </p:nvSpPr>
        <p:spPr>
          <a:xfrm>
            <a:off x="4816570" y="365375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9" name="Straight Arrow Connector 28">
            <a:extLst>
              <a:ext uri="{FF2B5EF4-FFF2-40B4-BE49-F238E27FC236}">
                <a16:creationId xmlns:a16="http://schemas.microsoft.com/office/drawing/2014/main" id="{BFFD6FBC-F242-4CC6-A46A-59202F4B31CB}"/>
              </a:ext>
            </a:extLst>
          </p:cNvPr>
          <p:cNvCxnSpPr>
            <a:cxnSpLocks/>
          </p:cNvCxnSpPr>
          <p:nvPr/>
        </p:nvCxnSpPr>
        <p:spPr>
          <a:xfrm flipV="1">
            <a:off x="4908009" y="368467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EFEB923-5AE4-4FE1-B8EC-FDAF23D78E29}"/>
              </a:ext>
            </a:extLst>
          </p:cNvPr>
          <p:cNvCxnSpPr>
            <a:cxnSpLocks/>
          </p:cNvCxnSpPr>
          <p:nvPr/>
        </p:nvCxnSpPr>
        <p:spPr>
          <a:xfrm>
            <a:off x="4995257" y="368710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9E727F0D-8F43-4FDB-8605-6426359D59DD}"/>
              </a:ext>
            </a:extLst>
          </p:cNvPr>
          <p:cNvSpPr txBox="1"/>
          <p:nvPr/>
        </p:nvSpPr>
        <p:spPr>
          <a:xfrm>
            <a:off x="5387408" y="3232657"/>
            <a:ext cx="2231637" cy="430887"/>
          </a:xfrm>
          <a:prstGeom prst="rect">
            <a:avLst/>
          </a:prstGeom>
          <a:noFill/>
        </p:spPr>
        <p:txBody>
          <a:bodyPr wrap="none" rtlCol="0">
            <a:spAutoFit/>
          </a:bodyPr>
          <a:lstStyle/>
          <a:p>
            <a:r>
              <a:rPr lang="en-GB" sz="2200"/>
              <a:t>1 valence electron</a:t>
            </a:r>
          </a:p>
        </p:txBody>
      </p:sp>
      <p:sp>
        <p:nvSpPr>
          <p:cNvPr id="32" name="TextBox 31">
            <a:extLst>
              <a:ext uri="{FF2B5EF4-FFF2-40B4-BE49-F238E27FC236}">
                <a16:creationId xmlns:a16="http://schemas.microsoft.com/office/drawing/2014/main" id="{D0F48F34-2497-4F34-889F-08CA33AFFF14}"/>
              </a:ext>
            </a:extLst>
          </p:cNvPr>
          <p:cNvSpPr txBox="1"/>
          <p:nvPr/>
        </p:nvSpPr>
        <p:spPr>
          <a:xfrm>
            <a:off x="5387407" y="3548864"/>
            <a:ext cx="2326214" cy="430887"/>
          </a:xfrm>
          <a:prstGeom prst="rect">
            <a:avLst/>
          </a:prstGeom>
          <a:noFill/>
        </p:spPr>
        <p:txBody>
          <a:bodyPr wrap="none" rtlCol="0">
            <a:spAutoFit/>
          </a:bodyPr>
          <a:lstStyle/>
          <a:p>
            <a:r>
              <a:rPr lang="en-GB" sz="2200"/>
              <a:t>2 valence electrons</a:t>
            </a:r>
          </a:p>
        </p:txBody>
      </p:sp>
      <p:sp>
        <p:nvSpPr>
          <p:cNvPr id="2" name="TextBox 1">
            <a:extLst>
              <a:ext uri="{FF2B5EF4-FFF2-40B4-BE49-F238E27FC236}">
                <a16:creationId xmlns:a16="http://schemas.microsoft.com/office/drawing/2014/main" id="{24232E7E-373C-444D-B21E-F8C820980555}"/>
              </a:ext>
            </a:extLst>
          </p:cNvPr>
          <p:cNvSpPr txBox="1"/>
          <p:nvPr/>
        </p:nvSpPr>
        <p:spPr>
          <a:xfrm>
            <a:off x="4688602" y="2911713"/>
            <a:ext cx="453970" cy="430887"/>
          </a:xfrm>
          <a:prstGeom prst="rect">
            <a:avLst/>
          </a:prstGeom>
          <a:noFill/>
        </p:spPr>
        <p:txBody>
          <a:bodyPr wrap="none" rtlCol="0">
            <a:spAutoFit/>
          </a:bodyPr>
          <a:lstStyle/>
          <a:p>
            <a:r>
              <a:rPr lang="en-GB" sz="2200" b="1">
                <a:solidFill>
                  <a:srgbClr val="FF66FF"/>
                </a:solidFill>
              </a:rPr>
              <a:t>4s</a:t>
            </a:r>
          </a:p>
        </p:txBody>
      </p:sp>
      <p:sp>
        <p:nvSpPr>
          <p:cNvPr id="34" name="Rectangle 33">
            <a:extLst>
              <a:ext uri="{FF2B5EF4-FFF2-40B4-BE49-F238E27FC236}">
                <a16:creationId xmlns:a16="http://schemas.microsoft.com/office/drawing/2014/main" id="{DCBA91BF-3102-49EE-931D-03A484898752}"/>
              </a:ext>
            </a:extLst>
          </p:cNvPr>
          <p:cNvSpPr>
            <a:spLocks noChangeAspect="1"/>
          </p:cNvSpPr>
          <p:nvPr/>
        </p:nvSpPr>
        <p:spPr>
          <a:xfrm>
            <a:off x="4802868" y="4319093"/>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35" name="Straight Arrow Connector 34">
            <a:extLst>
              <a:ext uri="{FF2B5EF4-FFF2-40B4-BE49-F238E27FC236}">
                <a16:creationId xmlns:a16="http://schemas.microsoft.com/office/drawing/2014/main" id="{0ABB0481-5EE2-4C28-BE2D-30329D1E1EEA}"/>
              </a:ext>
            </a:extLst>
          </p:cNvPr>
          <p:cNvCxnSpPr>
            <a:cxnSpLocks/>
          </p:cNvCxnSpPr>
          <p:nvPr/>
        </p:nvCxnSpPr>
        <p:spPr>
          <a:xfrm flipV="1">
            <a:off x="4899946" y="435146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A69C026-BA2E-4877-809E-1C3AA3A60272}"/>
              </a:ext>
            </a:extLst>
          </p:cNvPr>
          <p:cNvCxnSpPr>
            <a:cxnSpLocks/>
          </p:cNvCxnSpPr>
          <p:nvPr/>
        </p:nvCxnSpPr>
        <p:spPr>
          <a:xfrm>
            <a:off x="4992574" y="4354013"/>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69A03101-DCBE-4891-AD80-BA33B7DA750B}"/>
              </a:ext>
            </a:extLst>
          </p:cNvPr>
          <p:cNvGrpSpPr/>
          <p:nvPr/>
        </p:nvGrpSpPr>
        <p:grpSpPr>
          <a:xfrm>
            <a:off x="5172787" y="4316850"/>
            <a:ext cx="1355161" cy="266746"/>
            <a:chOff x="7892568" y="3302410"/>
            <a:chExt cx="1276455" cy="254746"/>
          </a:xfrm>
        </p:grpSpPr>
        <p:grpSp>
          <p:nvGrpSpPr>
            <p:cNvPr id="38" name="Group 37">
              <a:extLst>
                <a:ext uri="{FF2B5EF4-FFF2-40B4-BE49-F238E27FC236}">
                  <a16:creationId xmlns:a16="http://schemas.microsoft.com/office/drawing/2014/main" id="{0633FA69-272B-4BB3-AF5D-FD6118DBF93B}"/>
                </a:ext>
              </a:extLst>
            </p:cNvPr>
            <p:cNvGrpSpPr/>
            <p:nvPr/>
          </p:nvGrpSpPr>
          <p:grpSpPr>
            <a:xfrm>
              <a:off x="7892568" y="3302410"/>
              <a:ext cx="767399" cy="253180"/>
              <a:chOff x="7989116" y="2383686"/>
              <a:chExt cx="767399" cy="253180"/>
            </a:xfrm>
          </p:grpSpPr>
          <p:sp>
            <p:nvSpPr>
              <p:cNvPr id="42" name="Rectangle 41">
                <a:extLst>
                  <a:ext uri="{FF2B5EF4-FFF2-40B4-BE49-F238E27FC236}">
                    <a16:creationId xmlns:a16="http://schemas.microsoft.com/office/drawing/2014/main" id="{B5430D15-73EE-4B05-9E3A-DC30FEDC464F}"/>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3" name="Rectangle 42">
                <a:extLst>
                  <a:ext uri="{FF2B5EF4-FFF2-40B4-BE49-F238E27FC236}">
                    <a16:creationId xmlns:a16="http://schemas.microsoft.com/office/drawing/2014/main" id="{4087B765-9BCA-426E-AF00-C4B8350CB2A1}"/>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4" name="Rectangle 43">
                <a:extLst>
                  <a:ext uri="{FF2B5EF4-FFF2-40B4-BE49-F238E27FC236}">
                    <a16:creationId xmlns:a16="http://schemas.microsoft.com/office/drawing/2014/main" id="{3F9A6CFB-0A22-415D-8FCA-355A68DFA468}"/>
                  </a:ext>
                </a:extLst>
              </p:cNvPr>
              <p:cNvSpPr>
                <a:spLocks noChangeAspect="1"/>
              </p:cNvSpPr>
              <p:nvPr/>
            </p:nvSpPr>
            <p:spPr>
              <a:xfrm>
                <a:off x="850122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39" name="Group 38">
              <a:extLst>
                <a:ext uri="{FF2B5EF4-FFF2-40B4-BE49-F238E27FC236}">
                  <a16:creationId xmlns:a16="http://schemas.microsoft.com/office/drawing/2014/main" id="{18D76DF2-BDB2-4528-89BA-9C27EC60F549}"/>
                </a:ext>
              </a:extLst>
            </p:cNvPr>
            <p:cNvGrpSpPr/>
            <p:nvPr/>
          </p:nvGrpSpPr>
          <p:grpSpPr>
            <a:xfrm>
              <a:off x="8658441" y="3303976"/>
              <a:ext cx="510582" cy="253180"/>
              <a:chOff x="7981367" y="2383686"/>
              <a:chExt cx="510582" cy="253180"/>
            </a:xfrm>
          </p:grpSpPr>
          <p:sp>
            <p:nvSpPr>
              <p:cNvPr id="40" name="Rectangle 39">
                <a:extLst>
                  <a:ext uri="{FF2B5EF4-FFF2-40B4-BE49-F238E27FC236}">
                    <a16:creationId xmlns:a16="http://schemas.microsoft.com/office/drawing/2014/main" id="{662B3AEE-6D99-45C2-96B2-4881ACCD0FF5}"/>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1" name="Rectangle 40">
                <a:extLst>
                  <a:ext uri="{FF2B5EF4-FFF2-40B4-BE49-F238E27FC236}">
                    <a16:creationId xmlns:a16="http://schemas.microsoft.com/office/drawing/2014/main" id="{A5F003F2-4050-427F-BCB2-0DA5FAC1A4F3}"/>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45" name="Straight Arrow Connector 44">
            <a:extLst>
              <a:ext uri="{FF2B5EF4-FFF2-40B4-BE49-F238E27FC236}">
                <a16:creationId xmlns:a16="http://schemas.microsoft.com/office/drawing/2014/main" id="{43966EF5-F4F2-438B-8407-D690F67B4550}"/>
              </a:ext>
            </a:extLst>
          </p:cNvPr>
          <p:cNvCxnSpPr>
            <a:cxnSpLocks/>
          </p:cNvCxnSpPr>
          <p:nvPr/>
        </p:nvCxnSpPr>
        <p:spPr>
          <a:xfrm flipV="1">
            <a:off x="5267853" y="434515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0799BF5B-DA52-4868-A6A1-6388413FB59E}"/>
              </a:ext>
            </a:extLst>
          </p:cNvPr>
          <p:cNvSpPr>
            <a:spLocks noChangeAspect="1"/>
          </p:cNvSpPr>
          <p:nvPr/>
        </p:nvSpPr>
        <p:spPr>
          <a:xfrm>
            <a:off x="4802868" y="4750435"/>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47" name="Straight Arrow Connector 46">
            <a:extLst>
              <a:ext uri="{FF2B5EF4-FFF2-40B4-BE49-F238E27FC236}">
                <a16:creationId xmlns:a16="http://schemas.microsoft.com/office/drawing/2014/main" id="{F53E8726-D820-40FA-A137-6B9B8C7F6695}"/>
              </a:ext>
            </a:extLst>
          </p:cNvPr>
          <p:cNvCxnSpPr>
            <a:cxnSpLocks/>
          </p:cNvCxnSpPr>
          <p:nvPr/>
        </p:nvCxnSpPr>
        <p:spPr>
          <a:xfrm flipV="1">
            <a:off x="4899946" y="478280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983CAE60-1BC7-435E-87A9-4F6F16967A2B}"/>
              </a:ext>
            </a:extLst>
          </p:cNvPr>
          <p:cNvCxnSpPr>
            <a:cxnSpLocks/>
          </p:cNvCxnSpPr>
          <p:nvPr/>
        </p:nvCxnSpPr>
        <p:spPr>
          <a:xfrm>
            <a:off x="4992574" y="4785355"/>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36A3F145-E6E2-4B22-8BEB-47D3522E9358}"/>
              </a:ext>
            </a:extLst>
          </p:cNvPr>
          <p:cNvGrpSpPr/>
          <p:nvPr/>
        </p:nvGrpSpPr>
        <p:grpSpPr>
          <a:xfrm>
            <a:off x="5194665" y="4756794"/>
            <a:ext cx="1355161" cy="266746"/>
            <a:chOff x="7892568" y="3302410"/>
            <a:chExt cx="1276455" cy="254746"/>
          </a:xfrm>
        </p:grpSpPr>
        <p:grpSp>
          <p:nvGrpSpPr>
            <p:cNvPr id="50" name="Group 49">
              <a:extLst>
                <a:ext uri="{FF2B5EF4-FFF2-40B4-BE49-F238E27FC236}">
                  <a16:creationId xmlns:a16="http://schemas.microsoft.com/office/drawing/2014/main" id="{A2A54DEB-36ED-477A-9398-646516500CA0}"/>
                </a:ext>
              </a:extLst>
            </p:cNvPr>
            <p:cNvGrpSpPr/>
            <p:nvPr/>
          </p:nvGrpSpPr>
          <p:grpSpPr>
            <a:xfrm>
              <a:off x="7892568" y="3302410"/>
              <a:ext cx="759779" cy="253180"/>
              <a:chOff x="7989116" y="2383686"/>
              <a:chExt cx="759779" cy="253180"/>
            </a:xfrm>
          </p:grpSpPr>
          <p:sp>
            <p:nvSpPr>
              <p:cNvPr id="54" name="Rectangle 53">
                <a:extLst>
                  <a:ext uri="{FF2B5EF4-FFF2-40B4-BE49-F238E27FC236}">
                    <a16:creationId xmlns:a16="http://schemas.microsoft.com/office/drawing/2014/main" id="{E163C30A-FFC6-4640-A2CD-493B88D2C659}"/>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5" name="Rectangle 54">
                <a:extLst>
                  <a:ext uri="{FF2B5EF4-FFF2-40B4-BE49-F238E27FC236}">
                    <a16:creationId xmlns:a16="http://schemas.microsoft.com/office/drawing/2014/main" id="{4BE475DA-83D3-4846-9283-51B3EFF09531}"/>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6" name="Rectangle 55">
                <a:extLst>
                  <a:ext uri="{FF2B5EF4-FFF2-40B4-BE49-F238E27FC236}">
                    <a16:creationId xmlns:a16="http://schemas.microsoft.com/office/drawing/2014/main" id="{5747DB8E-7057-40EC-8D31-A5FAA13C33A6}"/>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51" name="Group 50">
              <a:extLst>
                <a:ext uri="{FF2B5EF4-FFF2-40B4-BE49-F238E27FC236}">
                  <a16:creationId xmlns:a16="http://schemas.microsoft.com/office/drawing/2014/main" id="{65A79212-C6A2-43D0-A722-35D017440F4D}"/>
                </a:ext>
              </a:extLst>
            </p:cNvPr>
            <p:cNvGrpSpPr/>
            <p:nvPr/>
          </p:nvGrpSpPr>
          <p:grpSpPr>
            <a:xfrm>
              <a:off x="8658441" y="3303976"/>
              <a:ext cx="510582" cy="253180"/>
              <a:chOff x="7981367" y="2383686"/>
              <a:chExt cx="510582" cy="253180"/>
            </a:xfrm>
          </p:grpSpPr>
          <p:sp>
            <p:nvSpPr>
              <p:cNvPr id="52" name="Rectangle 51">
                <a:extLst>
                  <a:ext uri="{FF2B5EF4-FFF2-40B4-BE49-F238E27FC236}">
                    <a16:creationId xmlns:a16="http://schemas.microsoft.com/office/drawing/2014/main" id="{13231AF7-9809-4BD2-8CF8-33598F6C69F0}"/>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3" name="Rectangle 52">
                <a:extLst>
                  <a:ext uri="{FF2B5EF4-FFF2-40B4-BE49-F238E27FC236}">
                    <a16:creationId xmlns:a16="http://schemas.microsoft.com/office/drawing/2014/main" id="{B7F803EF-596E-4FD9-9061-0DB04A82551E}"/>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57" name="Straight Arrow Connector 56">
            <a:extLst>
              <a:ext uri="{FF2B5EF4-FFF2-40B4-BE49-F238E27FC236}">
                <a16:creationId xmlns:a16="http://schemas.microsoft.com/office/drawing/2014/main" id="{65453ED7-B88C-479F-933A-D57666C6B351}"/>
              </a:ext>
            </a:extLst>
          </p:cNvPr>
          <p:cNvCxnSpPr>
            <a:cxnSpLocks/>
          </p:cNvCxnSpPr>
          <p:nvPr/>
        </p:nvCxnSpPr>
        <p:spPr>
          <a:xfrm flipV="1">
            <a:off x="5267853" y="477649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Rectangle 57">
            <a:extLst>
              <a:ext uri="{FF2B5EF4-FFF2-40B4-BE49-F238E27FC236}">
                <a16:creationId xmlns:a16="http://schemas.microsoft.com/office/drawing/2014/main" id="{4A012C90-0026-486B-AAA8-F89B9EF2C6B7}"/>
              </a:ext>
            </a:extLst>
          </p:cNvPr>
          <p:cNvSpPr>
            <a:spLocks noChangeAspect="1"/>
          </p:cNvSpPr>
          <p:nvPr/>
        </p:nvSpPr>
        <p:spPr>
          <a:xfrm>
            <a:off x="4802868" y="5152624"/>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59" name="Straight Arrow Connector 58">
            <a:extLst>
              <a:ext uri="{FF2B5EF4-FFF2-40B4-BE49-F238E27FC236}">
                <a16:creationId xmlns:a16="http://schemas.microsoft.com/office/drawing/2014/main" id="{B7F60DF7-662A-4305-AC17-EA16F3E649A5}"/>
              </a:ext>
            </a:extLst>
          </p:cNvPr>
          <p:cNvCxnSpPr>
            <a:cxnSpLocks/>
          </p:cNvCxnSpPr>
          <p:nvPr/>
        </p:nvCxnSpPr>
        <p:spPr>
          <a:xfrm flipV="1">
            <a:off x="4899946" y="518499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E2B35B1A-39DF-44F4-8BE0-9006C0DCF27C}"/>
              </a:ext>
            </a:extLst>
          </p:cNvPr>
          <p:cNvCxnSpPr>
            <a:cxnSpLocks/>
          </p:cNvCxnSpPr>
          <p:nvPr/>
        </p:nvCxnSpPr>
        <p:spPr>
          <a:xfrm>
            <a:off x="4992574" y="5187544"/>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1" name="Group 60">
            <a:extLst>
              <a:ext uri="{FF2B5EF4-FFF2-40B4-BE49-F238E27FC236}">
                <a16:creationId xmlns:a16="http://schemas.microsoft.com/office/drawing/2014/main" id="{09B8D1E6-9437-47FC-8880-CDE452D1B440}"/>
              </a:ext>
            </a:extLst>
          </p:cNvPr>
          <p:cNvGrpSpPr/>
          <p:nvPr/>
        </p:nvGrpSpPr>
        <p:grpSpPr>
          <a:xfrm>
            <a:off x="5172787" y="5144042"/>
            <a:ext cx="1355161" cy="273085"/>
            <a:chOff x="7892568" y="3296356"/>
            <a:chExt cx="1276455" cy="260800"/>
          </a:xfrm>
        </p:grpSpPr>
        <p:grpSp>
          <p:nvGrpSpPr>
            <p:cNvPr id="62" name="Group 61">
              <a:extLst>
                <a:ext uri="{FF2B5EF4-FFF2-40B4-BE49-F238E27FC236}">
                  <a16:creationId xmlns:a16="http://schemas.microsoft.com/office/drawing/2014/main" id="{15B8287B-B224-4A57-8E19-DD8F849B3859}"/>
                </a:ext>
              </a:extLst>
            </p:cNvPr>
            <p:cNvGrpSpPr/>
            <p:nvPr/>
          </p:nvGrpSpPr>
          <p:grpSpPr>
            <a:xfrm>
              <a:off x="7892568" y="3302410"/>
              <a:ext cx="759779" cy="252604"/>
              <a:chOff x="7989116" y="2383686"/>
              <a:chExt cx="759779" cy="252604"/>
            </a:xfrm>
          </p:grpSpPr>
          <p:sp>
            <p:nvSpPr>
              <p:cNvPr id="66" name="Rectangle 65">
                <a:extLst>
                  <a:ext uri="{FF2B5EF4-FFF2-40B4-BE49-F238E27FC236}">
                    <a16:creationId xmlns:a16="http://schemas.microsoft.com/office/drawing/2014/main" id="{29DB52D3-D067-45BD-8C5E-1E5DA8D6D036}"/>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7" name="Rectangle 66">
                <a:extLst>
                  <a:ext uri="{FF2B5EF4-FFF2-40B4-BE49-F238E27FC236}">
                    <a16:creationId xmlns:a16="http://schemas.microsoft.com/office/drawing/2014/main" id="{D961E3B6-D119-4E4C-8979-4973D017A60D}"/>
                  </a:ext>
                </a:extLst>
              </p:cNvPr>
              <p:cNvSpPr>
                <a:spLocks noChangeAspect="1"/>
              </p:cNvSpPr>
              <p:nvPr/>
            </p:nvSpPr>
            <p:spPr>
              <a:xfrm>
                <a:off x="8244407" y="2384262"/>
                <a:ext cx="255291" cy="252028"/>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8" name="Rectangle 67">
                <a:extLst>
                  <a:ext uri="{FF2B5EF4-FFF2-40B4-BE49-F238E27FC236}">
                    <a16:creationId xmlns:a16="http://schemas.microsoft.com/office/drawing/2014/main" id="{7714981B-87EB-44D7-9DDD-E75BE0C2776C}"/>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63" name="Group 62">
              <a:extLst>
                <a:ext uri="{FF2B5EF4-FFF2-40B4-BE49-F238E27FC236}">
                  <a16:creationId xmlns:a16="http://schemas.microsoft.com/office/drawing/2014/main" id="{26101BE0-7956-4062-A1C2-74437E7FC1A0}"/>
                </a:ext>
              </a:extLst>
            </p:cNvPr>
            <p:cNvGrpSpPr/>
            <p:nvPr/>
          </p:nvGrpSpPr>
          <p:grpSpPr>
            <a:xfrm>
              <a:off x="8658441" y="3296356"/>
              <a:ext cx="510582" cy="260800"/>
              <a:chOff x="7981367" y="2376066"/>
              <a:chExt cx="510582" cy="260800"/>
            </a:xfrm>
          </p:grpSpPr>
          <p:sp>
            <p:nvSpPr>
              <p:cNvPr id="64" name="Rectangle 63">
                <a:extLst>
                  <a:ext uri="{FF2B5EF4-FFF2-40B4-BE49-F238E27FC236}">
                    <a16:creationId xmlns:a16="http://schemas.microsoft.com/office/drawing/2014/main" id="{021CBDAB-8269-4B4B-991B-79CEE09A2321}"/>
                  </a:ext>
                </a:extLst>
              </p:cNvPr>
              <p:cNvSpPr>
                <a:spLocks noChangeAspect="1"/>
              </p:cNvSpPr>
              <p:nvPr/>
            </p:nvSpPr>
            <p:spPr>
              <a:xfrm>
                <a:off x="7981367" y="237606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5" name="Rectangle 64">
                <a:extLst>
                  <a:ext uri="{FF2B5EF4-FFF2-40B4-BE49-F238E27FC236}">
                    <a16:creationId xmlns:a16="http://schemas.microsoft.com/office/drawing/2014/main" id="{DB8D2A0D-2A33-42D0-A197-B1E0F14A45C7}"/>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69" name="Straight Arrow Connector 68">
            <a:extLst>
              <a:ext uri="{FF2B5EF4-FFF2-40B4-BE49-F238E27FC236}">
                <a16:creationId xmlns:a16="http://schemas.microsoft.com/office/drawing/2014/main" id="{2FCBB2A8-4F65-4275-895C-C738518CA277}"/>
              </a:ext>
            </a:extLst>
          </p:cNvPr>
          <p:cNvCxnSpPr>
            <a:cxnSpLocks/>
          </p:cNvCxnSpPr>
          <p:nvPr/>
        </p:nvCxnSpPr>
        <p:spPr>
          <a:xfrm flipV="1">
            <a:off x="5267853" y="517868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0" name="Rectangle 69">
            <a:extLst>
              <a:ext uri="{FF2B5EF4-FFF2-40B4-BE49-F238E27FC236}">
                <a16:creationId xmlns:a16="http://schemas.microsoft.com/office/drawing/2014/main" id="{4F93ED61-DE87-4641-AABB-7E7D518409A5}"/>
              </a:ext>
            </a:extLst>
          </p:cNvPr>
          <p:cNvSpPr>
            <a:spLocks noChangeAspect="1"/>
          </p:cNvSpPr>
          <p:nvPr/>
        </p:nvSpPr>
        <p:spPr>
          <a:xfrm>
            <a:off x="4802868" y="5539163"/>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71" name="Straight Arrow Connector 70">
            <a:extLst>
              <a:ext uri="{FF2B5EF4-FFF2-40B4-BE49-F238E27FC236}">
                <a16:creationId xmlns:a16="http://schemas.microsoft.com/office/drawing/2014/main" id="{A0131CAC-78B9-424B-AF9B-0147B8B25962}"/>
              </a:ext>
            </a:extLst>
          </p:cNvPr>
          <p:cNvCxnSpPr>
            <a:cxnSpLocks/>
          </p:cNvCxnSpPr>
          <p:nvPr/>
        </p:nvCxnSpPr>
        <p:spPr>
          <a:xfrm flipV="1">
            <a:off x="4899946" y="557153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AE84CD3F-86F1-4B31-96F6-0A522C2D5E0C}"/>
              </a:ext>
            </a:extLst>
          </p:cNvPr>
          <p:cNvCxnSpPr>
            <a:cxnSpLocks/>
          </p:cNvCxnSpPr>
          <p:nvPr/>
        </p:nvCxnSpPr>
        <p:spPr>
          <a:xfrm>
            <a:off x="4992574" y="5574083"/>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9A4599A3-5354-46E3-925E-B4A98F40864B}"/>
              </a:ext>
            </a:extLst>
          </p:cNvPr>
          <p:cNvGrpSpPr/>
          <p:nvPr/>
        </p:nvGrpSpPr>
        <p:grpSpPr>
          <a:xfrm>
            <a:off x="5172787" y="5536920"/>
            <a:ext cx="1355161" cy="266746"/>
            <a:chOff x="7892568" y="3302410"/>
            <a:chExt cx="1276455" cy="254746"/>
          </a:xfrm>
        </p:grpSpPr>
        <p:grpSp>
          <p:nvGrpSpPr>
            <p:cNvPr id="74" name="Group 73">
              <a:extLst>
                <a:ext uri="{FF2B5EF4-FFF2-40B4-BE49-F238E27FC236}">
                  <a16:creationId xmlns:a16="http://schemas.microsoft.com/office/drawing/2014/main" id="{592B43BC-405E-4154-A062-A100BBEC8CC7}"/>
                </a:ext>
              </a:extLst>
            </p:cNvPr>
            <p:cNvGrpSpPr/>
            <p:nvPr/>
          </p:nvGrpSpPr>
          <p:grpSpPr>
            <a:xfrm>
              <a:off x="7892568" y="3302410"/>
              <a:ext cx="759779" cy="253180"/>
              <a:chOff x="7989116" y="2383686"/>
              <a:chExt cx="759779" cy="253180"/>
            </a:xfrm>
          </p:grpSpPr>
          <p:sp>
            <p:nvSpPr>
              <p:cNvPr id="78" name="Rectangle 77">
                <a:extLst>
                  <a:ext uri="{FF2B5EF4-FFF2-40B4-BE49-F238E27FC236}">
                    <a16:creationId xmlns:a16="http://schemas.microsoft.com/office/drawing/2014/main" id="{01196C2A-C59D-47F2-81E5-CD1669B78209}"/>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79" name="Rectangle 78">
                <a:extLst>
                  <a:ext uri="{FF2B5EF4-FFF2-40B4-BE49-F238E27FC236}">
                    <a16:creationId xmlns:a16="http://schemas.microsoft.com/office/drawing/2014/main" id="{38E9D391-6E28-42E1-ADC9-3EEB2489CEA9}"/>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80" name="Rectangle 79">
                <a:extLst>
                  <a:ext uri="{FF2B5EF4-FFF2-40B4-BE49-F238E27FC236}">
                    <a16:creationId xmlns:a16="http://schemas.microsoft.com/office/drawing/2014/main" id="{8FEDB992-2769-4E42-905B-40F5BE2796C8}"/>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75" name="Group 74">
              <a:extLst>
                <a:ext uri="{FF2B5EF4-FFF2-40B4-BE49-F238E27FC236}">
                  <a16:creationId xmlns:a16="http://schemas.microsoft.com/office/drawing/2014/main" id="{AA644A64-B46E-4EC4-84F9-43DCC6837598}"/>
                </a:ext>
              </a:extLst>
            </p:cNvPr>
            <p:cNvGrpSpPr/>
            <p:nvPr/>
          </p:nvGrpSpPr>
          <p:grpSpPr>
            <a:xfrm>
              <a:off x="8658441" y="3303976"/>
              <a:ext cx="510582" cy="253180"/>
              <a:chOff x="7981367" y="2383686"/>
              <a:chExt cx="510582" cy="253180"/>
            </a:xfrm>
          </p:grpSpPr>
          <p:sp>
            <p:nvSpPr>
              <p:cNvPr id="76" name="Rectangle 75">
                <a:extLst>
                  <a:ext uri="{FF2B5EF4-FFF2-40B4-BE49-F238E27FC236}">
                    <a16:creationId xmlns:a16="http://schemas.microsoft.com/office/drawing/2014/main" id="{BBD50F9E-F537-40CF-BDA6-4EDD05E07B58}"/>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77" name="Rectangle 76">
                <a:extLst>
                  <a:ext uri="{FF2B5EF4-FFF2-40B4-BE49-F238E27FC236}">
                    <a16:creationId xmlns:a16="http://schemas.microsoft.com/office/drawing/2014/main" id="{5F3831E6-8B0C-49DD-9A85-3B4D325CEAEF}"/>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81" name="Straight Arrow Connector 80">
            <a:extLst>
              <a:ext uri="{FF2B5EF4-FFF2-40B4-BE49-F238E27FC236}">
                <a16:creationId xmlns:a16="http://schemas.microsoft.com/office/drawing/2014/main" id="{AAC5C72C-67B2-4E68-BD84-9878719DE572}"/>
              </a:ext>
            </a:extLst>
          </p:cNvPr>
          <p:cNvCxnSpPr>
            <a:cxnSpLocks/>
          </p:cNvCxnSpPr>
          <p:nvPr/>
        </p:nvCxnSpPr>
        <p:spPr>
          <a:xfrm flipV="1">
            <a:off x="5267853" y="556522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Rectangle 81">
            <a:extLst>
              <a:ext uri="{FF2B5EF4-FFF2-40B4-BE49-F238E27FC236}">
                <a16:creationId xmlns:a16="http://schemas.microsoft.com/office/drawing/2014/main" id="{10DE13C5-5204-4C6A-BD74-945A08EBC64F}"/>
              </a:ext>
            </a:extLst>
          </p:cNvPr>
          <p:cNvSpPr>
            <a:spLocks noChangeAspect="1"/>
          </p:cNvSpPr>
          <p:nvPr/>
        </p:nvSpPr>
        <p:spPr>
          <a:xfrm>
            <a:off x="4802868" y="5914409"/>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83" name="Straight Arrow Connector 82">
            <a:extLst>
              <a:ext uri="{FF2B5EF4-FFF2-40B4-BE49-F238E27FC236}">
                <a16:creationId xmlns:a16="http://schemas.microsoft.com/office/drawing/2014/main" id="{D325CE17-B048-46A3-99AB-61BC21EF61DE}"/>
              </a:ext>
            </a:extLst>
          </p:cNvPr>
          <p:cNvCxnSpPr>
            <a:cxnSpLocks/>
          </p:cNvCxnSpPr>
          <p:nvPr/>
        </p:nvCxnSpPr>
        <p:spPr>
          <a:xfrm flipV="1">
            <a:off x="4899946" y="5946778"/>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85" name="Group 84">
            <a:extLst>
              <a:ext uri="{FF2B5EF4-FFF2-40B4-BE49-F238E27FC236}">
                <a16:creationId xmlns:a16="http://schemas.microsoft.com/office/drawing/2014/main" id="{554DA962-697F-4C53-92AE-DA620F140B44}"/>
              </a:ext>
            </a:extLst>
          </p:cNvPr>
          <p:cNvGrpSpPr/>
          <p:nvPr/>
        </p:nvGrpSpPr>
        <p:grpSpPr>
          <a:xfrm>
            <a:off x="5172787" y="5912166"/>
            <a:ext cx="1355161" cy="266746"/>
            <a:chOff x="7892568" y="3302410"/>
            <a:chExt cx="1276455" cy="254746"/>
          </a:xfrm>
        </p:grpSpPr>
        <p:grpSp>
          <p:nvGrpSpPr>
            <p:cNvPr id="86" name="Group 85">
              <a:extLst>
                <a:ext uri="{FF2B5EF4-FFF2-40B4-BE49-F238E27FC236}">
                  <a16:creationId xmlns:a16="http://schemas.microsoft.com/office/drawing/2014/main" id="{C4C0023D-424D-4564-9F6B-3C6D1C248F62}"/>
                </a:ext>
              </a:extLst>
            </p:cNvPr>
            <p:cNvGrpSpPr/>
            <p:nvPr/>
          </p:nvGrpSpPr>
          <p:grpSpPr>
            <a:xfrm>
              <a:off x="7892568" y="3302410"/>
              <a:ext cx="759779" cy="253180"/>
              <a:chOff x="7989116" y="2383686"/>
              <a:chExt cx="759779" cy="253180"/>
            </a:xfrm>
          </p:grpSpPr>
          <p:sp>
            <p:nvSpPr>
              <p:cNvPr id="90" name="Rectangle 89">
                <a:extLst>
                  <a:ext uri="{FF2B5EF4-FFF2-40B4-BE49-F238E27FC236}">
                    <a16:creationId xmlns:a16="http://schemas.microsoft.com/office/drawing/2014/main" id="{786AE77B-C593-4B74-8CA0-6533E4F112E0}"/>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91" name="Rectangle 90">
                <a:extLst>
                  <a:ext uri="{FF2B5EF4-FFF2-40B4-BE49-F238E27FC236}">
                    <a16:creationId xmlns:a16="http://schemas.microsoft.com/office/drawing/2014/main" id="{2FFA0DF0-06C0-402D-BACB-F9BAFD6308B6}"/>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92" name="Rectangle 91">
                <a:extLst>
                  <a:ext uri="{FF2B5EF4-FFF2-40B4-BE49-F238E27FC236}">
                    <a16:creationId xmlns:a16="http://schemas.microsoft.com/office/drawing/2014/main" id="{A2514204-C49D-4B5D-AC2B-1CE391D4B303}"/>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87" name="Group 86">
              <a:extLst>
                <a:ext uri="{FF2B5EF4-FFF2-40B4-BE49-F238E27FC236}">
                  <a16:creationId xmlns:a16="http://schemas.microsoft.com/office/drawing/2014/main" id="{6C79CF18-CE07-45A1-95F5-4A78AA010651}"/>
                </a:ext>
              </a:extLst>
            </p:cNvPr>
            <p:cNvGrpSpPr/>
            <p:nvPr/>
          </p:nvGrpSpPr>
          <p:grpSpPr>
            <a:xfrm>
              <a:off x="8658441" y="3303976"/>
              <a:ext cx="510582" cy="253180"/>
              <a:chOff x="7981367" y="2383686"/>
              <a:chExt cx="510582" cy="253180"/>
            </a:xfrm>
          </p:grpSpPr>
          <p:sp>
            <p:nvSpPr>
              <p:cNvPr id="88" name="Rectangle 87">
                <a:extLst>
                  <a:ext uri="{FF2B5EF4-FFF2-40B4-BE49-F238E27FC236}">
                    <a16:creationId xmlns:a16="http://schemas.microsoft.com/office/drawing/2014/main" id="{A86BFB43-8FB5-4E8A-95A0-18C55AAD81D0}"/>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89" name="Rectangle 88">
                <a:extLst>
                  <a:ext uri="{FF2B5EF4-FFF2-40B4-BE49-F238E27FC236}">
                    <a16:creationId xmlns:a16="http://schemas.microsoft.com/office/drawing/2014/main" id="{DF53C264-702C-4AE4-B328-663E62C139A9}"/>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93" name="Straight Arrow Connector 92">
            <a:extLst>
              <a:ext uri="{FF2B5EF4-FFF2-40B4-BE49-F238E27FC236}">
                <a16:creationId xmlns:a16="http://schemas.microsoft.com/office/drawing/2014/main" id="{A191E5FB-9398-4B87-B800-6B8111D3FF69}"/>
              </a:ext>
            </a:extLst>
          </p:cNvPr>
          <p:cNvCxnSpPr>
            <a:cxnSpLocks/>
          </p:cNvCxnSpPr>
          <p:nvPr/>
        </p:nvCxnSpPr>
        <p:spPr>
          <a:xfrm flipV="1">
            <a:off x="5267853"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8EB314DC-C87E-4828-B8FE-453A5115AF47}"/>
              </a:ext>
            </a:extLst>
          </p:cNvPr>
          <p:cNvCxnSpPr>
            <a:cxnSpLocks/>
          </p:cNvCxnSpPr>
          <p:nvPr/>
        </p:nvCxnSpPr>
        <p:spPr>
          <a:xfrm flipV="1">
            <a:off x="5544536" y="4773651"/>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7F1B78D9-06FD-4D80-BA12-15C4F970A08F}"/>
              </a:ext>
            </a:extLst>
          </p:cNvPr>
          <p:cNvCxnSpPr>
            <a:cxnSpLocks/>
          </p:cNvCxnSpPr>
          <p:nvPr/>
        </p:nvCxnSpPr>
        <p:spPr>
          <a:xfrm flipV="1">
            <a:off x="5544536" y="5177481"/>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21F6B317-0406-4597-AFE2-2215C5C9649B}"/>
              </a:ext>
            </a:extLst>
          </p:cNvPr>
          <p:cNvCxnSpPr>
            <a:cxnSpLocks/>
          </p:cNvCxnSpPr>
          <p:nvPr/>
        </p:nvCxnSpPr>
        <p:spPr>
          <a:xfrm flipV="1">
            <a:off x="5834149" y="519179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617DC4B6-31FD-4467-886C-DFE821D8E59F}"/>
              </a:ext>
            </a:extLst>
          </p:cNvPr>
          <p:cNvCxnSpPr>
            <a:cxnSpLocks/>
          </p:cNvCxnSpPr>
          <p:nvPr/>
        </p:nvCxnSpPr>
        <p:spPr>
          <a:xfrm flipV="1">
            <a:off x="5550976" y="5578337"/>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FA241142-CEFA-4595-B9AB-BA9C68A6FF72}"/>
              </a:ext>
            </a:extLst>
          </p:cNvPr>
          <p:cNvCxnSpPr>
            <a:cxnSpLocks/>
          </p:cNvCxnSpPr>
          <p:nvPr/>
        </p:nvCxnSpPr>
        <p:spPr>
          <a:xfrm flipV="1">
            <a:off x="5824409" y="5574083"/>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DE1459E5-7750-4046-BE64-CA2474CAF3C4}"/>
              </a:ext>
            </a:extLst>
          </p:cNvPr>
          <p:cNvCxnSpPr>
            <a:cxnSpLocks/>
          </p:cNvCxnSpPr>
          <p:nvPr/>
        </p:nvCxnSpPr>
        <p:spPr>
          <a:xfrm flipV="1">
            <a:off x="6089418" y="5574083"/>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6A2F2608-061A-4FD6-9168-DA6C53404113}"/>
              </a:ext>
            </a:extLst>
          </p:cNvPr>
          <p:cNvCxnSpPr>
            <a:cxnSpLocks/>
          </p:cNvCxnSpPr>
          <p:nvPr/>
        </p:nvCxnSpPr>
        <p:spPr>
          <a:xfrm flipV="1">
            <a:off x="5559066" y="5912166"/>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1258804F-8EC3-4EF5-8DF8-3D533C57DC65}"/>
              </a:ext>
            </a:extLst>
          </p:cNvPr>
          <p:cNvCxnSpPr>
            <a:cxnSpLocks/>
          </p:cNvCxnSpPr>
          <p:nvPr/>
        </p:nvCxnSpPr>
        <p:spPr>
          <a:xfrm flipV="1">
            <a:off x="5822759"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4605A24D-D31E-444B-8638-C204A33080A5}"/>
              </a:ext>
            </a:extLst>
          </p:cNvPr>
          <p:cNvCxnSpPr>
            <a:cxnSpLocks/>
          </p:cNvCxnSpPr>
          <p:nvPr/>
        </p:nvCxnSpPr>
        <p:spPr>
          <a:xfrm flipV="1">
            <a:off x="6074888" y="595358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76724A0D-72F5-4543-A1BB-176B695789D5}"/>
              </a:ext>
            </a:extLst>
          </p:cNvPr>
          <p:cNvCxnSpPr>
            <a:cxnSpLocks/>
          </p:cNvCxnSpPr>
          <p:nvPr/>
        </p:nvCxnSpPr>
        <p:spPr>
          <a:xfrm flipV="1">
            <a:off x="6369285"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6" name="TextBox 115">
            <a:extLst>
              <a:ext uri="{FF2B5EF4-FFF2-40B4-BE49-F238E27FC236}">
                <a16:creationId xmlns:a16="http://schemas.microsoft.com/office/drawing/2014/main" id="{03297320-36C7-42F8-B7DE-A6D4D0379100}"/>
              </a:ext>
            </a:extLst>
          </p:cNvPr>
          <p:cNvSpPr txBox="1"/>
          <p:nvPr/>
        </p:nvSpPr>
        <p:spPr>
          <a:xfrm>
            <a:off x="7036128" y="4195496"/>
            <a:ext cx="4367255" cy="430887"/>
          </a:xfrm>
          <a:prstGeom prst="rect">
            <a:avLst/>
          </a:prstGeom>
          <a:noFill/>
        </p:spPr>
        <p:txBody>
          <a:bodyPr wrap="square">
            <a:spAutoFit/>
          </a:bodyPr>
          <a:lstStyle/>
          <a:p>
            <a:r>
              <a:rPr lang="en-GB" sz="2200"/>
              <a:t>1 unpaired e</a:t>
            </a:r>
            <a:r>
              <a:rPr lang="en-GB" sz="2200" baseline="30000"/>
              <a:t>- 	</a:t>
            </a:r>
          </a:p>
        </p:txBody>
      </p:sp>
      <p:sp>
        <p:nvSpPr>
          <p:cNvPr id="121" name="TextBox 120">
            <a:extLst>
              <a:ext uri="{FF2B5EF4-FFF2-40B4-BE49-F238E27FC236}">
                <a16:creationId xmlns:a16="http://schemas.microsoft.com/office/drawing/2014/main" id="{0C0D44EA-76BF-4412-BDFC-B6D252D74145}"/>
              </a:ext>
            </a:extLst>
          </p:cNvPr>
          <p:cNvSpPr txBox="1"/>
          <p:nvPr/>
        </p:nvSpPr>
        <p:spPr>
          <a:xfrm>
            <a:off x="2612254" y="6423723"/>
            <a:ext cx="3210505" cy="430887"/>
          </a:xfrm>
          <a:prstGeom prst="rect">
            <a:avLst/>
          </a:prstGeom>
          <a:noFill/>
        </p:spPr>
        <p:txBody>
          <a:bodyPr wrap="square">
            <a:spAutoFit/>
          </a:bodyPr>
          <a:lstStyle/>
          <a:p>
            <a:r>
              <a:rPr lang="en-GB" sz="2200" b="1">
                <a:solidFill>
                  <a:srgbClr val="FF0000"/>
                </a:solidFill>
              </a:rPr>
              <a:t>Half filled d subshell</a:t>
            </a:r>
          </a:p>
        </p:txBody>
      </p:sp>
      <p:sp>
        <p:nvSpPr>
          <p:cNvPr id="138" name="TextBox 137">
            <a:extLst>
              <a:ext uri="{FF2B5EF4-FFF2-40B4-BE49-F238E27FC236}">
                <a16:creationId xmlns:a16="http://schemas.microsoft.com/office/drawing/2014/main" id="{351057AC-2602-4304-914F-4A43773A318B}"/>
              </a:ext>
            </a:extLst>
          </p:cNvPr>
          <p:cNvSpPr txBox="1"/>
          <p:nvPr/>
        </p:nvSpPr>
        <p:spPr>
          <a:xfrm>
            <a:off x="2170876" y="3207167"/>
            <a:ext cx="1879880" cy="430887"/>
          </a:xfrm>
          <a:prstGeom prst="rect">
            <a:avLst/>
          </a:prstGeom>
          <a:noFill/>
        </p:spPr>
        <p:txBody>
          <a:bodyPr wrap="square">
            <a:spAutoFit/>
          </a:bodyPr>
          <a:lstStyle/>
          <a:p>
            <a:r>
              <a:rPr lang="en-GB" sz="2200"/>
              <a:t>K      [</a:t>
            </a:r>
            <a:r>
              <a:rPr lang="en-GB" sz="2200" err="1"/>
              <a:t>Ar</a:t>
            </a:r>
            <a:r>
              <a:rPr lang="en-GB" sz="2200"/>
              <a:t>] 4s</a:t>
            </a:r>
            <a:r>
              <a:rPr lang="en-GB" sz="2200" baseline="30000"/>
              <a:t>1</a:t>
            </a:r>
            <a:r>
              <a:rPr lang="en-GB" sz="2200"/>
              <a:t>            </a:t>
            </a:r>
            <a:endParaRPr lang="en-GB" sz="2200" baseline="30000"/>
          </a:p>
        </p:txBody>
      </p:sp>
      <p:sp>
        <p:nvSpPr>
          <p:cNvPr id="252" name="TextBox 251">
            <a:extLst>
              <a:ext uri="{FF2B5EF4-FFF2-40B4-BE49-F238E27FC236}">
                <a16:creationId xmlns:a16="http://schemas.microsoft.com/office/drawing/2014/main" id="{8B6EA680-C10F-48BE-A479-89D114D5F718}"/>
              </a:ext>
            </a:extLst>
          </p:cNvPr>
          <p:cNvSpPr txBox="1"/>
          <p:nvPr/>
        </p:nvSpPr>
        <p:spPr>
          <a:xfrm>
            <a:off x="2157516" y="3602163"/>
            <a:ext cx="2029374" cy="430887"/>
          </a:xfrm>
          <a:prstGeom prst="rect">
            <a:avLst/>
          </a:prstGeom>
          <a:noFill/>
        </p:spPr>
        <p:txBody>
          <a:bodyPr wrap="square">
            <a:spAutoFit/>
          </a:bodyPr>
          <a:lstStyle/>
          <a:p>
            <a:r>
              <a:rPr lang="en-GB" sz="2200"/>
              <a:t>Ca    [</a:t>
            </a:r>
            <a:r>
              <a:rPr lang="en-GB" sz="2200" err="1"/>
              <a:t>Ar</a:t>
            </a:r>
            <a:r>
              <a:rPr lang="en-GB" sz="2200"/>
              <a:t>] 4s</a:t>
            </a:r>
            <a:r>
              <a:rPr lang="en-GB" sz="2200" baseline="30000"/>
              <a:t>2</a:t>
            </a:r>
            <a:r>
              <a:rPr lang="en-GB" sz="2200"/>
              <a:t>	</a:t>
            </a:r>
            <a:endParaRPr lang="en-GB" sz="2200" baseline="30000"/>
          </a:p>
        </p:txBody>
      </p:sp>
      <p:sp>
        <p:nvSpPr>
          <p:cNvPr id="271" name="TextBox 270">
            <a:extLst>
              <a:ext uri="{FF2B5EF4-FFF2-40B4-BE49-F238E27FC236}">
                <a16:creationId xmlns:a16="http://schemas.microsoft.com/office/drawing/2014/main" id="{CBDCC28E-53FB-4463-9F04-70BE97F068E1}"/>
              </a:ext>
            </a:extLst>
          </p:cNvPr>
          <p:cNvSpPr txBox="1"/>
          <p:nvPr/>
        </p:nvSpPr>
        <p:spPr>
          <a:xfrm>
            <a:off x="2135980" y="4265569"/>
            <a:ext cx="2580161" cy="430887"/>
          </a:xfrm>
          <a:prstGeom prst="rect">
            <a:avLst/>
          </a:prstGeom>
          <a:noFill/>
        </p:spPr>
        <p:txBody>
          <a:bodyPr wrap="square">
            <a:spAutoFit/>
          </a:bodyPr>
          <a:lstStyle/>
          <a:p>
            <a:r>
              <a:rPr lang="en-GB" sz="2200"/>
              <a:t>Sc     [</a:t>
            </a:r>
            <a:r>
              <a:rPr lang="en-GB" sz="2200" err="1"/>
              <a:t>Ar</a:t>
            </a:r>
            <a:r>
              <a:rPr lang="en-GB" sz="2200"/>
              <a:t>] 4s</a:t>
            </a:r>
            <a:r>
              <a:rPr lang="en-GB" sz="2200" baseline="30000"/>
              <a:t>2 </a:t>
            </a:r>
            <a:r>
              <a:rPr lang="en-GB" sz="2200"/>
              <a:t>3d</a:t>
            </a:r>
            <a:r>
              <a:rPr lang="en-GB" sz="2200" baseline="30000"/>
              <a:t>1</a:t>
            </a:r>
            <a:r>
              <a:rPr lang="en-GB" sz="2200"/>
              <a:t>	</a:t>
            </a:r>
            <a:endParaRPr lang="en-GB" sz="2200" baseline="30000"/>
          </a:p>
        </p:txBody>
      </p:sp>
      <p:sp>
        <p:nvSpPr>
          <p:cNvPr id="272" name="TextBox 271">
            <a:extLst>
              <a:ext uri="{FF2B5EF4-FFF2-40B4-BE49-F238E27FC236}">
                <a16:creationId xmlns:a16="http://schemas.microsoft.com/office/drawing/2014/main" id="{EFE0A422-2BAB-4E04-9AF6-87273F237538}"/>
              </a:ext>
            </a:extLst>
          </p:cNvPr>
          <p:cNvSpPr txBox="1"/>
          <p:nvPr/>
        </p:nvSpPr>
        <p:spPr>
          <a:xfrm>
            <a:off x="2157542" y="4730818"/>
            <a:ext cx="2462360" cy="769441"/>
          </a:xfrm>
          <a:prstGeom prst="rect">
            <a:avLst/>
          </a:prstGeom>
          <a:noFill/>
        </p:spPr>
        <p:txBody>
          <a:bodyPr wrap="square">
            <a:spAutoFit/>
          </a:bodyPr>
          <a:lstStyle/>
          <a:p>
            <a:r>
              <a:rPr lang="en-GB" sz="2200" err="1"/>
              <a:t>Ti</a:t>
            </a:r>
            <a:r>
              <a:rPr lang="en-GB" sz="2200"/>
              <a:t>      [</a:t>
            </a:r>
            <a:r>
              <a:rPr lang="en-GB" sz="2200" err="1"/>
              <a:t>Ar</a:t>
            </a:r>
            <a:r>
              <a:rPr lang="en-GB" sz="2200"/>
              <a:t>] 4s</a:t>
            </a:r>
            <a:r>
              <a:rPr lang="en-GB" sz="2200" baseline="30000"/>
              <a:t>2</a:t>
            </a:r>
            <a:r>
              <a:rPr lang="en-GB" sz="2200"/>
              <a:t> 3d</a:t>
            </a:r>
            <a:r>
              <a:rPr lang="en-GB" sz="2200" baseline="30000"/>
              <a:t>2</a:t>
            </a:r>
            <a:r>
              <a:rPr lang="en-GB" sz="2200"/>
              <a:t>	</a:t>
            </a:r>
            <a:endParaRPr lang="en-GB" sz="2200" baseline="30000"/>
          </a:p>
        </p:txBody>
      </p:sp>
      <p:sp>
        <p:nvSpPr>
          <p:cNvPr id="273" name="TextBox 272">
            <a:extLst>
              <a:ext uri="{FF2B5EF4-FFF2-40B4-BE49-F238E27FC236}">
                <a16:creationId xmlns:a16="http://schemas.microsoft.com/office/drawing/2014/main" id="{61D4E655-F5D3-4A1D-90EB-816098CEFAF6}"/>
              </a:ext>
            </a:extLst>
          </p:cNvPr>
          <p:cNvSpPr txBox="1"/>
          <p:nvPr/>
        </p:nvSpPr>
        <p:spPr>
          <a:xfrm>
            <a:off x="2156084" y="5135989"/>
            <a:ext cx="2410603" cy="430887"/>
          </a:xfrm>
          <a:prstGeom prst="rect">
            <a:avLst/>
          </a:prstGeom>
          <a:noFill/>
        </p:spPr>
        <p:txBody>
          <a:bodyPr wrap="square">
            <a:spAutoFit/>
          </a:bodyPr>
          <a:lstStyle/>
          <a:p>
            <a:r>
              <a:rPr lang="en-GB" sz="2200"/>
              <a:t>V      [</a:t>
            </a:r>
            <a:r>
              <a:rPr lang="en-GB" sz="2200" err="1"/>
              <a:t>Ar</a:t>
            </a:r>
            <a:r>
              <a:rPr lang="en-GB" sz="2200"/>
              <a:t>] 4s</a:t>
            </a:r>
            <a:r>
              <a:rPr lang="en-GB" sz="2200" baseline="30000"/>
              <a:t>2</a:t>
            </a:r>
            <a:r>
              <a:rPr lang="en-GB" sz="2200"/>
              <a:t> 3d</a:t>
            </a:r>
            <a:r>
              <a:rPr lang="en-GB" sz="2200" baseline="30000"/>
              <a:t>3</a:t>
            </a:r>
            <a:endParaRPr lang="en-GB" sz="2200"/>
          </a:p>
        </p:txBody>
      </p:sp>
      <p:sp>
        <p:nvSpPr>
          <p:cNvPr id="274" name="TextBox 273">
            <a:extLst>
              <a:ext uri="{FF2B5EF4-FFF2-40B4-BE49-F238E27FC236}">
                <a16:creationId xmlns:a16="http://schemas.microsoft.com/office/drawing/2014/main" id="{A237710C-F3B0-436F-94A5-DA48E2E1BF8A}"/>
              </a:ext>
            </a:extLst>
          </p:cNvPr>
          <p:cNvSpPr txBox="1"/>
          <p:nvPr/>
        </p:nvSpPr>
        <p:spPr>
          <a:xfrm>
            <a:off x="2135560" y="5560222"/>
            <a:ext cx="2461725" cy="1107996"/>
          </a:xfrm>
          <a:prstGeom prst="rect">
            <a:avLst/>
          </a:prstGeom>
          <a:noFill/>
        </p:spPr>
        <p:txBody>
          <a:bodyPr wrap="square">
            <a:spAutoFit/>
          </a:bodyPr>
          <a:lstStyle/>
          <a:p>
            <a:r>
              <a:rPr lang="en-GB" sz="2200"/>
              <a:t>Cr     [</a:t>
            </a:r>
            <a:r>
              <a:rPr lang="en-GB" sz="2200" err="1"/>
              <a:t>Ar</a:t>
            </a:r>
            <a:r>
              <a:rPr lang="en-GB" sz="2200"/>
              <a:t>] 4s</a:t>
            </a:r>
            <a:r>
              <a:rPr lang="en-GB" sz="2200" baseline="30000"/>
              <a:t>2 </a:t>
            </a:r>
            <a:r>
              <a:rPr lang="en-GB" sz="2200"/>
              <a:t>3d</a:t>
            </a:r>
            <a:r>
              <a:rPr lang="en-GB" sz="2200" baseline="30000"/>
              <a:t>4</a:t>
            </a:r>
          </a:p>
          <a:p>
            <a:r>
              <a:rPr lang="en-GB" sz="2200" baseline="30000"/>
              <a:t>             </a:t>
            </a:r>
            <a:r>
              <a:rPr lang="en-GB" sz="2200"/>
              <a:t>[</a:t>
            </a:r>
            <a:r>
              <a:rPr lang="en-GB" sz="2200" err="1"/>
              <a:t>Ar</a:t>
            </a:r>
            <a:r>
              <a:rPr lang="en-GB" sz="2200"/>
              <a:t>] 4s</a:t>
            </a:r>
            <a:r>
              <a:rPr lang="en-GB" sz="2200" baseline="30000"/>
              <a:t>1 </a:t>
            </a:r>
            <a:r>
              <a:rPr lang="en-GB" sz="2200"/>
              <a:t>3d</a:t>
            </a:r>
            <a:r>
              <a:rPr lang="en-GB" sz="2200" baseline="30000"/>
              <a:t>5 </a:t>
            </a:r>
            <a:r>
              <a:rPr lang="en-GB" sz="2200"/>
              <a:t>	</a:t>
            </a:r>
            <a:endParaRPr lang="en-GB" sz="2200" baseline="30000"/>
          </a:p>
        </p:txBody>
      </p:sp>
      <p:sp>
        <p:nvSpPr>
          <p:cNvPr id="208" name="TextBox 207">
            <a:extLst>
              <a:ext uri="{FF2B5EF4-FFF2-40B4-BE49-F238E27FC236}">
                <a16:creationId xmlns:a16="http://schemas.microsoft.com/office/drawing/2014/main" id="{EF43CE8A-0E14-4803-8A62-F51860AAEAF1}"/>
              </a:ext>
            </a:extLst>
          </p:cNvPr>
          <p:cNvSpPr txBox="1"/>
          <p:nvPr/>
        </p:nvSpPr>
        <p:spPr>
          <a:xfrm>
            <a:off x="5624422" y="3959936"/>
            <a:ext cx="495649" cy="430887"/>
          </a:xfrm>
          <a:prstGeom prst="rect">
            <a:avLst/>
          </a:prstGeom>
          <a:noFill/>
        </p:spPr>
        <p:txBody>
          <a:bodyPr wrap="none" rtlCol="0">
            <a:spAutoFit/>
          </a:bodyPr>
          <a:lstStyle/>
          <a:p>
            <a:r>
              <a:rPr lang="en-GB" sz="2200">
                <a:solidFill>
                  <a:srgbClr val="0000FF"/>
                </a:solidFill>
              </a:rPr>
              <a:t>3d</a:t>
            </a:r>
          </a:p>
        </p:txBody>
      </p:sp>
      <p:sp>
        <p:nvSpPr>
          <p:cNvPr id="5" name="Rectangle 4">
            <a:extLst>
              <a:ext uri="{FF2B5EF4-FFF2-40B4-BE49-F238E27FC236}">
                <a16:creationId xmlns:a16="http://schemas.microsoft.com/office/drawing/2014/main" id="{95573A12-E145-4A28-B53B-5763052FF324}"/>
              </a:ext>
            </a:extLst>
          </p:cNvPr>
          <p:cNvSpPr/>
          <p:nvPr/>
        </p:nvSpPr>
        <p:spPr>
          <a:xfrm>
            <a:off x="1919546" y="5513599"/>
            <a:ext cx="4718840" cy="85149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311" name="TextBox 310">
            <a:extLst>
              <a:ext uri="{FF2B5EF4-FFF2-40B4-BE49-F238E27FC236}">
                <a16:creationId xmlns:a16="http://schemas.microsoft.com/office/drawing/2014/main" id="{5E37FB0D-A218-4514-B83D-21DF7DD3453E}"/>
              </a:ext>
            </a:extLst>
          </p:cNvPr>
          <p:cNvSpPr txBox="1"/>
          <p:nvPr/>
        </p:nvSpPr>
        <p:spPr>
          <a:xfrm>
            <a:off x="-99949" y="6602899"/>
            <a:ext cx="4572000" cy="276999"/>
          </a:xfrm>
          <a:prstGeom prst="rect">
            <a:avLst/>
          </a:prstGeom>
          <a:noFill/>
        </p:spPr>
        <p:txBody>
          <a:bodyPr wrap="square">
            <a:spAutoFit/>
          </a:bodyPr>
          <a:lstStyle/>
          <a:p>
            <a:r>
              <a:rPr lang="en-GB" sz="1200">
                <a:solidFill>
                  <a:schemeClr val="accent2"/>
                </a:solidFill>
              </a:rPr>
              <a:t>https://www.rsc.org/periodic-table</a:t>
            </a:r>
          </a:p>
        </p:txBody>
      </p:sp>
      <p:pic>
        <p:nvPicPr>
          <p:cNvPr id="464" name="Picture 463">
            <a:extLst>
              <a:ext uri="{FF2B5EF4-FFF2-40B4-BE49-F238E27FC236}">
                <a16:creationId xmlns:a16="http://schemas.microsoft.com/office/drawing/2014/main" id="{DFB688F5-CBA5-4847-99B7-7F332DE743E5}"/>
              </a:ext>
            </a:extLst>
          </p:cNvPr>
          <p:cNvPicPr>
            <a:picLocks noChangeAspect="1"/>
          </p:cNvPicPr>
          <p:nvPr/>
        </p:nvPicPr>
        <p:blipFill rotWithShape="1">
          <a:blip r:embed="rId3"/>
          <a:srcRect b="56171"/>
          <a:stretch/>
        </p:blipFill>
        <p:spPr>
          <a:xfrm>
            <a:off x="-116509" y="54299"/>
            <a:ext cx="11519893" cy="2574291"/>
          </a:xfrm>
          <a:prstGeom prst="rect">
            <a:avLst/>
          </a:prstGeom>
        </p:spPr>
      </p:pic>
      <p:sp>
        <p:nvSpPr>
          <p:cNvPr id="465" name="Title 2">
            <a:extLst>
              <a:ext uri="{FF2B5EF4-FFF2-40B4-BE49-F238E27FC236}">
                <a16:creationId xmlns:a16="http://schemas.microsoft.com/office/drawing/2014/main" id="{7AFDD163-F60C-49AF-92D6-C0775CE802C0}"/>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fourth row and shorthand configuration</a:t>
            </a:r>
          </a:p>
        </p:txBody>
      </p:sp>
      <p:sp>
        <p:nvSpPr>
          <p:cNvPr id="472" name="TextBox 471">
            <a:extLst>
              <a:ext uri="{FF2B5EF4-FFF2-40B4-BE49-F238E27FC236}">
                <a16:creationId xmlns:a16="http://schemas.microsoft.com/office/drawing/2014/main" id="{EC3C53DB-ED65-4A93-A003-9641F04A2F0F}"/>
              </a:ext>
            </a:extLst>
          </p:cNvPr>
          <p:cNvSpPr txBox="1"/>
          <p:nvPr/>
        </p:nvSpPr>
        <p:spPr>
          <a:xfrm>
            <a:off x="7047569" y="4626684"/>
            <a:ext cx="4367255" cy="430887"/>
          </a:xfrm>
          <a:prstGeom prst="rect">
            <a:avLst/>
          </a:prstGeom>
          <a:noFill/>
        </p:spPr>
        <p:txBody>
          <a:bodyPr wrap="square">
            <a:spAutoFit/>
          </a:bodyPr>
          <a:lstStyle/>
          <a:p>
            <a:r>
              <a:rPr lang="en-GB" sz="2200"/>
              <a:t>2 unpaired e</a:t>
            </a:r>
            <a:r>
              <a:rPr lang="en-GB" sz="2200" baseline="30000"/>
              <a:t>- 	</a:t>
            </a:r>
          </a:p>
        </p:txBody>
      </p:sp>
      <p:sp>
        <p:nvSpPr>
          <p:cNvPr id="473" name="TextBox 472">
            <a:extLst>
              <a:ext uri="{FF2B5EF4-FFF2-40B4-BE49-F238E27FC236}">
                <a16:creationId xmlns:a16="http://schemas.microsoft.com/office/drawing/2014/main" id="{6424F4D8-0EDB-4867-9A52-F1513530606F}"/>
              </a:ext>
            </a:extLst>
          </p:cNvPr>
          <p:cNvSpPr txBox="1"/>
          <p:nvPr/>
        </p:nvSpPr>
        <p:spPr>
          <a:xfrm>
            <a:off x="7059010" y="5049390"/>
            <a:ext cx="4367255" cy="430887"/>
          </a:xfrm>
          <a:prstGeom prst="rect">
            <a:avLst/>
          </a:prstGeom>
          <a:noFill/>
        </p:spPr>
        <p:txBody>
          <a:bodyPr wrap="square">
            <a:spAutoFit/>
          </a:bodyPr>
          <a:lstStyle/>
          <a:p>
            <a:r>
              <a:rPr lang="en-GB" sz="2200"/>
              <a:t>3 unpaired e</a:t>
            </a:r>
            <a:r>
              <a:rPr lang="en-GB" sz="2200" baseline="30000"/>
              <a:t>- 	</a:t>
            </a:r>
          </a:p>
        </p:txBody>
      </p:sp>
      <p:sp>
        <p:nvSpPr>
          <p:cNvPr id="474" name="TextBox 473">
            <a:extLst>
              <a:ext uri="{FF2B5EF4-FFF2-40B4-BE49-F238E27FC236}">
                <a16:creationId xmlns:a16="http://schemas.microsoft.com/office/drawing/2014/main" id="{2F3BC758-78E5-4E3C-97E9-47C8DB5125C2}"/>
              </a:ext>
            </a:extLst>
          </p:cNvPr>
          <p:cNvSpPr txBox="1"/>
          <p:nvPr/>
        </p:nvSpPr>
        <p:spPr>
          <a:xfrm>
            <a:off x="7059010" y="5468906"/>
            <a:ext cx="4367255" cy="430887"/>
          </a:xfrm>
          <a:prstGeom prst="rect">
            <a:avLst/>
          </a:prstGeom>
          <a:noFill/>
        </p:spPr>
        <p:txBody>
          <a:bodyPr wrap="square">
            <a:spAutoFit/>
          </a:bodyPr>
          <a:lstStyle/>
          <a:p>
            <a:r>
              <a:rPr lang="en-GB" sz="2200"/>
              <a:t>4 unpaired e</a:t>
            </a:r>
            <a:r>
              <a:rPr lang="en-GB" sz="2200" baseline="30000"/>
              <a:t>- 	</a:t>
            </a:r>
          </a:p>
        </p:txBody>
      </p:sp>
      <p:sp>
        <p:nvSpPr>
          <p:cNvPr id="475" name="TextBox 474">
            <a:extLst>
              <a:ext uri="{FF2B5EF4-FFF2-40B4-BE49-F238E27FC236}">
                <a16:creationId xmlns:a16="http://schemas.microsoft.com/office/drawing/2014/main" id="{16BD32AD-7FE3-49C3-B4C5-9579B62C516C}"/>
              </a:ext>
            </a:extLst>
          </p:cNvPr>
          <p:cNvSpPr txBox="1"/>
          <p:nvPr/>
        </p:nvSpPr>
        <p:spPr>
          <a:xfrm>
            <a:off x="7059009" y="5893574"/>
            <a:ext cx="4367255" cy="430887"/>
          </a:xfrm>
          <a:prstGeom prst="rect">
            <a:avLst/>
          </a:prstGeom>
          <a:noFill/>
        </p:spPr>
        <p:txBody>
          <a:bodyPr wrap="square">
            <a:spAutoFit/>
          </a:bodyPr>
          <a:lstStyle/>
          <a:p>
            <a:r>
              <a:rPr lang="en-GB" sz="2200"/>
              <a:t>6 unpaired e</a:t>
            </a:r>
            <a:r>
              <a:rPr lang="en-GB" sz="2200" baseline="30000"/>
              <a:t>- 	</a:t>
            </a:r>
          </a:p>
        </p:txBody>
      </p:sp>
    </p:spTree>
    <p:extLst>
      <p:ext uri="{BB962C8B-B14F-4D97-AF65-F5344CB8AC3E}">
        <p14:creationId xmlns:p14="http://schemas.microsoft.com/office/powerpoint/2010/main" val="40163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6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6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7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3"/>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8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82"/>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83"/>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85"/>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93"/>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06"/>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07"/>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08"/>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09"/>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10"/>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11"/>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12"/>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13"/>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14"/>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115"/>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16"/>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21"/>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138"/>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252"/>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271"/>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272"/>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273"/>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274"/>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208"/>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5"/>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472"/>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473"/>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474"/>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475"/>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1" grpId="0"/>
      <p:bldP spid="32" grpId="0"/>
      <p:bldP spid="2" grpId="0"/>
      <p:bldP spid="34" grpId="0" animBg="1"/>
      <p:bldP spid="46" grpId="0" animBg="1"/>
      <p:bldP spid="58" grpId="0" animBg="1"/>
      <p:bldP spid="70" grpId="0" animBg="1"/>
      <p:bldP spid="82" grpId="0" animBg="1"/>
      <p:bldP spid="116" grpId="0"/>
      <p:bldP spid="121" grpId="0"/>
      <p:bldP spid="138" grpId="0"/>
      <p:bldP spid="252" grpId="0"/>
      <p:bldP spid="271" grpId="0"/>
      <p:bldP spid="272" grpId="0"/>
      <p:bldP spid="273" grpId="0"/>
      <p:bldP spid="274" grpId="0"/>
      <p:bldP spid="208" grpId="0"/>
      <p:bldP spid="5" grpId="0" animBg="1"/>
      <p:bldP spid="472" grpId="0"/>
      <p:bldP spid="473" grpId="0"/>
      <p:bldP spid="474" grpId="0"/>
      <p:bldP spid="47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1" name="Group 280">
            <a:extLst>
              <a:ext uri="{FF2B5EF4-FFF2-40B4-BE49-F238E27FC236}">
                <a16:creationId xmlns:a16="http://schemas.microsoft.com/office/drawing/2014/main" id="{843B0443-DFBF-44A5-B14B-E2A4556DA5B0}"/>
              </a:ext>
            </a:extLst>
          </p:cNvPr>
          <p:cNvGrpSpPr/>
          <p:nvPr/>
        </p:nvGrpSpPr>
        <p:grpSpPr>
          <a:xfrm>
            <a:off x="1919536" y="2780928"/>
            <a:ext cx="7287939" cy="3845874"/>
            <a:chOff x="284915" y="833193"/>
            <a:chExt cx="7287939" cy="3845874"/>
          </a:xfrm>
        </p:grpSpPr>
        <p:sp>
          <p:nvSpPr>
            <p:cNvPr id="3" name="TextBox 2">
              <a:extLst>
                <a:ext uri="{FF2B5EF4-FFF2-40B4-BE49-F238E27FC236}">
                  <a16:creationId xmlns:a16="http://schemas.microsoft.com/office/drawing/2014/main" id="{775114E0-C73D-439C-9315-B2F1CEB15BEA}"/>
                </a:ext>
              </a:extLst>
            </p:cNvPr>
            <p:cNvSpPr txBox="1"/>
            <p:nvPr/>
          </p:nvSpPr>
          <p:spPr>
            <a:xfrm>
              <a:off x="284915" y="1103345"/>
              <a:ext cx="2779816" cy="3575722"/>
            </a:xfrm>
            <a:prstGeom prst="rect">
              <a:avLst/>
            </a:prstGeom>
            <a:noFill/>
          </p:spPr>
          <p:txBody>
            <a:bodyPr wrap="square">
              <a:spAutoFit/>
            </a:bodyPr>
            <a:lstStyle/>
            <a:p>
              <a:pPr>
                <a:lnSpc>
                  <a:spcPct val="130000"/>
                </a:lnSpc>
              </a:pPr>
              <a:r>
                <a:rPr lang="en-GB" sz="2200"/>
                <a:t>Mn	[</a:t>
              </a:r>
              <a:r>
                <a:rPr lang="en-GB" sz="2200" err="1"/>
                <a:t>Ar</a:t>
              </a:r>
              <a:r>
                <a:rPr lang="en-GB" sz="2200"/>
                <a:t>] 4s</a:t>
              </a:r>
              <a:r>
                <a:rPr lang="en-GB" sz="2200" baseline="30000"/>
                <a:t>2 </a:t>
              </a:r>
              <a:r>
                <a:rPr lang="en-GB" sz="2200"/>
                <a:t>3d</a:t>
              </a:r>
              <a:r>
                <a:rPr lang="en-GB" sz="2200" baseline="30000"/>
                <a:t>5</a:t>
              </a:r>
              <a:r>
                <a:rPr lang="en-GB" sz="2200"/>
                <a:t>            </a:t>
              </a:r>
            </a:p>
            <a:p>
              <a:pPr>
                <a:lnSpc>
                  <a:spcPct val="130000"/>
                </a:lnSpc>
              </a:pPr>
              <a:r>
                <a:rPr lang="en-GB" sz="2200"/>
                <a:t>Fe	[</a:t>
              </a:r>
              <a:r>
                <a:rPr lang="en-GB" sz="2200" err="1"/>
                <a:t>Ar</a:t>
              </a:r>
              <a:r>
                <a:rPr lang="en-GB" sz="2200"/>
                <a:t>] 4s</a:t>
              </a:r>
              <a:r>
                <a:rPr lang="en-GB" sz="2200" baseline="30000"/>
                <a:t>2 </a:t>
              </a:r>
              <a:r>
                <a:rPr lang="en-GB" sz="2200"/>
                <a:t>3d</a:t>
              </a:r>
              <a:r>
                <a:rPr lang="en-GB" sz="2200" baseline="30000"/>
                <a:t>6</a:t>
              </a:r>
              <a:endParaRPr lang="en-GB" sz="2200"/>
            </a:p>
            <a:p>
              <a:pPr>
                <a:lnSpc>
                  <a:spcPct val="130000"/>
                </a:lnSpc>
              </a:pPr>
              <a:r>
                <a:rPr lang="en-GB" sz="2200"/>
                <a:t>Co	[</a:t>
              </a:r>
              <a:r>
                <a:rPr lang="en-GB" sz="2200" err="1"/>
                <a:t>Ar</a:t>
              </a:r>
              <a:r>
                <a:rPr lang="en-GB" sz="2200"/>
                <a:t>] 4s</a:t>
              </a:r>
              <a:r>
                <a:rPr lang="en-GB" sz="2200" baseline="30000"/>
                <a:t>2 </a:t>
              </a:r>
              <a:r>
                <a:rPr lang="en-GB" sz="2200"/>
                <a:t>3d</a:t>
              </a:r>
              <a:r>
                <a:rPr lang="en-GB" sz="2200" baseline="30000"/>
                <a:t>7</a:t>
              </a:r>
              <a:endParaRPr lang="en-GB" sz="2200"/>
            </a:p>
            <a:p>
              <a:pPr>
                <a:lnSpc>
                  <a:spcPct val="130000"/>
                </a:lnSpc>
              </a:pPr>
              <a:r>
                <a:rPr lang="en-GB" sz="2200"/>
                <a:t>Ni	[</a:t>
              </a:r>
              <a:r>
                <a:rPr lang="en-GB" sz="2200" err="1"/>
                <a:t>Ar</a:t>
              </a:r>
              <a:r>
                <a:rPr lang="en-GB" sz="2200"/>
                <a:t>] 4s</a:t>
              </a:r>
              <a:r>
                <a:rPr lang="en-GB" sz="2200" baseline="30000"/>
                <a:t>2</a:t>
              </a:r>
              <a:r>
                <a:rPr lang="en-GB" sz="2200"/>
                <a:t> 3d</a:t>
              </a:r>
              <a:r>
                <a:rPr lang="en-GB" sz="2200" baseline="30000"/>
                <a:t>8</a:t>
              </a:r>
              <a:endParaRPr lang="en-GB" sz="2200"/>
            </a:p>
            <a:p>
              <a:pPr>
                <a:lnSpc>
                  <a:spcPct val="130000"/>
                </a:lnSpc>
              </a:pPr>
              <a:r>
                <a:rPr lang="en-GB" sz="2200"/>
                <a:t>Cu	[</a:t>
              </a:r>
              <a:r>
                <a:rPr lang="en-GB" sz="2200" err="1"/>
                <a:t>Ar</a:t>
              </a:r>
              <a:r>
                <a:rPr lang="en-GB" sz="2200"/>
                <a:t>] 4s</a:t>
              </a:r>
              <a:r>
                <a:rPr lang="en-GB" sz="2200" baseline="30000"/>
                <a:t>2</a:t>
              </a:r>
              <a:r>
                <a:rPr lang="en-GB" sz="2200"/>
                <a:t> 3d</a:t>
              </a:r>
              <a:r>
                <a:rPr lang="en-GB" sz="2200" baseline="30000"/>
                <a:t>9</a:t>
              </a:r>
              <a:endParaRPr lang="en-GB" sz="2200"/>
            </a:p>
            <a:p>
              <a:pPr>
                <a:lnSpc>
                  <a:spcPct val="130000"/>
                </a:lnSpc>
              </a:pPr>
              <a:r>
                <a:rPr lang="en-GB" sz="2200"/>
                <a:t>    	[</a:t>
              </a:r>
              <a:r>
                <a:rPr lang="en-GB" sz="2200" err="1"/>
                <a:t>Ar</a:t>
              </a:r>
              <a:r>
                <a:rPr lang="en-GB" sz="2200"/>
                <a:t>] 4s</a:t>
              </a:r>
              <a:r>
                <a:rPr lang="en-GB" sz="2200" baseline="30000"/>
                <a:t>1 </a:t>
              </a:r>
              <a:r>
                <a:rPr lang="en-GB" sz="2200"/>
                <a:t>3d</a:t>
              </a:r>
              <a:r>
                <a:rPr lang="en-GB" sz="2200" baseline="30000"/>
                <a:t>10</a:t>
              </a:r>
            </a:p>
            <a:p>
              <a:pPr>
                <a:lnSpc>
                  <a:spcPct val="130000"/>
                </a:lnSpc>
              </a:pPr>
              <a:endParaRPr lang="en-GB" sz="2200"/>
            </a:p>
            <a:p>
              <a:pPr>
                <a:lnSpc>
                  <a:spcPct val="130000"/>
                </a:lnSpc>
              </a:pPr>
              <a:r>
                <a:rPr lang="en-GB" sz="2200"/>
                <a:t>Zn	[</a:t>
              </a:r>
              <a:r>
                <a:rPr lang="en-GB" sz="2200" err="1"/>
                <a:t>Ar</a:t>
              </a:r>
              <a:r>
                <a:rPr lang="en-GB" sz="2200"/>
                <a:t>] 4s</a:t>
              </a:r>
              <a:r>
                <a:rPr lang="en-GB" sz="2200" baseline="30000"/>
                <a:t>2 </a:t>
              </a:r>
              <a:r>
                <a:rPr lang="en-GB" sz="2200"/>
                <a:t>3d</a:t>
              </a:r>
              <a:r>
                <a:rPr lang="en-GB" sz="2200" baseline="30000"/>
                <a:t>10 </a:t>
              </a:r>
              <a:r>
                <a:rPr lang="en-GB" sz="2200"/>
                <a:t>	</a:t>
              </a:r>
              <a:endParaRPr lang="en-GB" sz="2200" baseline="30000"/>
            </a:p>
          </p:txBody>
        </p:sp>
        <p:sp>
          <p:nvSpPr>
            <p:cNvPr id="64" name="TextBox 63">
              <a:extLst>
                <a:ext uri="{FF2B5EF4-FFF2-40B4-BE49-F238E27FC236}">
                  <a16:creationId xmlns:a16="http://schemas.microsoft.com/office/drawing/2014/main" id="{2C257658-FCD8-4059-9982-E9C3D12373C0}"/>
                </a:ext>
              </a:extLst>
            </p:cNvPr>
            <p:cNvSpPr txBox="1"/>
            <p:nvPr/>
          </p:nvSpPr>
          <p:spPr>
            <a:xfrm>
              <a:off x="5295192" y="1219371"/>
              <a:ext cx="2160240" cy="430887"/>
            </a:xfrm>
            <a:prstGeom prst="rect">
              <a:avLst/>
            </a:prstGeom>
            <a:noFill/>
          </p:spPr>
          <p:txBody>
            <a:bodyPr wrap="square">
              <a:spAutoFit/>
            </a:bodyPr>
            <a:lstStyle/>
            <a:p>
              <a:r>
                <a:rPr lang="en-GB" sz="2200"/>
                <a:t>5 unpaired e</a:t>
              </a:r>
              <a:r>
                <a:rPr lang="en-GB" sz="2200" baseline="30000"/>
                <a:t>-</a:t>
              </a:r>
              <a:endParaRPr lang="en-GB" sz="2200"/>
            </a:p>
          </p:txBody>
        </p:sp>
        <p:sp>
          <p:nvSpPr>
            <p:cNvPr id="65" name="TextBox 64">
              <a:extLst>
                <a:ext uri="{FF2B5EF4-FFF2-40B4-BE49-F238E27FC236}">
                  <a16:creationId xmlns:a16="http://schemas.microsoft.com/office/drawing/2014/main" id="{5D600EF9-BE47-4A0E-BFDE-C179E3BD59C5}"/>
                </a:ext>
              </a:extLst>
            </p:cNvPr>
            <p:cNvSpPr txBox="1"/>
            <p:nvPr/>
          </p:nvSpPr>
          <p:spPr>
            <a:xfrm>
              <a:off x="5281723" y="1591810"/>
              <a:ext cx="2258948" cy="430887"/>
            </a:xfrm>
            <a:prstGeom prst="rect">
              <a:avLst/>
            </a:prstGeom>
            <a:noFill/>
          </p:spPr>
          <p:txBody>
            <a:bodyPr wrap="square">
              <a:spAutoFit/>
            </a:bodyPr>
            <a:lstStyle/>
            <a:p>
              <a:r>
                <a:rPr lang="en-GB" sz="2200"/>
                <a:t>4 unpaired e</a:t>
              </a:r>
              <a:r>
                <a:rPr lang="en-GB" sz="2200" baseline="30000"/>
                <a:t>-</a:t>
              </a:r>
              <a:endParaRPr lang="en-GB" sz="2200"/>
            </a:p>
          </p:txBody>
        </p:sp>
        <p:sp>
          <p:nvSpPr>
            <p:cNvPr id="66" name="TextBox 65">
              <a:extLst>
                <a:ext uri="{FF2B5EF4-FFF2-40B4-BE49-F238E27FC236}">
                  <a16:creationId xmlns:a16="http://schemas.microsoft.com/office/drawing/2014/main" id="{2FB115E0-D49D-4F28-87CB-308460DB30DE}"/>
                </a:ext>
              </a:extLst>
            </p:cNvPr>
            <p:cNvSpPr txBox="1"/>
            <p:nvPr/>
          </p:nvSpPr>
          <p:spPr>
            <a:xfrm>
              <a:off x="5313906" y="2002960"/>
              <a:ext cx="2258948" cy="430887"/>
            </a:xfrm>
            <a:prstGeom prst="rect">
              <a:avLst/>
            </a:prstGeom>
            <a:noFill/>
          </p:spPr>
          <p:txBody>
            <a:bodyPr wrap="square">
              <a:spAutoFit/>
            </a:bodyPr>
            <a:lstStyle/>
            <a:p>
              <a:r>
                <a:rPr lang="en-GB" sz="2200"/>
                <a:t>3 unpaired e</a:t>
              </a:r>
              <a:r>
                <a:rPr lang="en-GB" sz="2200" baseline="30000"/>
                <a:t>-</a:t>
              </a:r>
              <a:endParaRPr lang="en-GB" sz="2200"/>
            </a:p>
          </p:txBody>
        </p:sp>
        <p:sp>
          <p:nvSpPr>
            <p:cNvPr id="67" name="TextBox 66">
              <a:extLst>
                <a:ext uri="{FF2B5EF4-FFF2-40B4-BE49-F238E27FC236}">
                  <a16:creationId xmlns:a16="http://schemas.microsoft.com/office/drawing/2014/main" id="{E808AA02-D90A-4B73-8513-061A8D657D79}"/>
                </a:ext>
              </a:extLst>
            </p:cNvPr>
            <p:cNvSpPr txBox="1"/>
            <p:nvPr/>
          </p:nvSpPr>
          <p:spPr>
            <a:xfrm>
              <a:off x="5310525" y="2487952"/>
              <a:ext cx="2258948" cy="430887"/>
            </a:xfrm>
            <a:prstGeom prst="rect">
              <a:avLst/>
            </a:prstGeom>
            <a:noFill/>
          </p:spPr>
          <p:txBody>
            <a:bodyPr wrap="square">
              <a:spAutoFit/>
            </a:bodyPr>
            <a:lstStyle/>
            <a:p>
              <a:r>
                <a:rPr lang="en-GB" sz="2200"/>
                <a:t>2 unpaired e</a:t>
              </a:r>
              <a:r>
                <a:rPr lang="en-GB" sz="2200" baseline="30000"/>
                <a:t>-</a:t>
              </a:r>
              <a:endParaRPr lang="en-GB" sz="2200"/>
            </a:p>
          </p:txBody>
        </p:sp>
        <p:sp>
          <p:nvSpPr>
            <p:cNvPr id="68" name="TextBox 67">
              <a:extLst>
                <a:ext uri="{FF2B5EF4-FFF2-40B4-BE49-F238E27FC236}">
                  <a16:creationId xmlns:a16="http://schemas.microsoft.com/office/drawing/2014/main" id="{38E7EEC8-FD13-49A4-8B6B-0E5C57CE2D04}"/>
                </a:ext>
              </a:extLst>
            </p:cNvPr>
            <p:cNvSpPr txBox="1"/>
            <p:nvPr/>
          </p:nvSpPr>
          <p:spPr>
            <a:xfrm>
              <a:off x="2678091" y="3830216"/>
              <a:ext cx="2258948" cy="430887"/>
            </a:xfrm>
            <a:prstGeom prst="rect">
              <a:avLst/>
            </a:prstGeom>
            <a:noFill/>
          </p:spPr>
          <p:txBody>
            <a:bodyPr wrap="square">
              <a:spAutoFit/>
            </a:bodyPr>
            <a:lstStyle/>
            <a:p>
              <a:r>
                <a:rPr lang="en-GB" sz="2200" b="1">
                  <a:solidFill>
                    <a:srgbClr val="FF0000"/>
                  </a:solidFill>
                </a:rPr>
                <a:t>Full d subshell</a:t>
              </a:r>
            </a:p>
          </p:txBody>
        </p:sp>
        <p:sp>
          <p:nvSpPr>
            <p:cNvPr id="69" name="TextBox 68">
              <a:extLst>
                <a:ext uri="{FF2B5EF4-FFF2-40B4-BE49-F238E27FC236}">
                  <a16:creationId xmlns:a16="http://schemas.microsoft.com/office/drawing/2014/main" id="{3B0372AD-37AB-40F5-8213-E3B5FE06E992}"/>
                </a:ext>
              </a:extLst>
            </p:cNvPr>
            <p:cNvSpPr txBox="1"/>
            <p:nvPr/>
          </p:nvSpPr>
          <p:spPr>
            <a:xfrm>
              <a:off x="2795400" y="833193"/>
              <a:ext cx="453970" cy="430887"/>
            </a:xfrm>
            <a:prstGeom prst="rect">
              <a:avLst/>
            </a:prstGeom>
            <a:noFill/>
          </p:spPr>
          <p:txBody>
            <a:bodyPr wrap="none" rtlCol="0">
              <a:spAutoFit/>
            </a:bodyPr>
            <a:lstStyle/>
            <a:p>
              <a:r>
                <a:rPr lang="en-GB" sz="2200" b="1">
                  <a:solidFill>
                    <a:srgbClr val="FF66FF"/>
                  </a:solidFill>
                </a:rPr>
                <a:t>4s</a:t>
              </a:r>
            </a:p>
          </p:txBody>
        </p:sp>
        <p:sp>
          <p:nvSpPr>
            <p:cNvPr id="70" name="TextBox 69">
              <a:extLst>
                <a:ext uri="{FF2B5EF4-FFF2-40B4-BE49-F238E27FC236}">
                  <a16:creationId xmlns:a16="http://schemas.microsoft.com/office/drawing/2014/main" id="{DD2C82C8-8965-4260-9AA1-4FCD29D00205}"/>
                </a:ext>
              </a:extLst>
            </p:cNvPr>
            <p:cNvSpPr txBox="1"/>
            <p:nvPr/>
          </p:nvSpPr>
          <p:spPr>
            <a:xfrm>
              <a:off x="3575250" y="850270"/>
              <a:ext cx="495649" cy="430887"/>
            </a:xfrm>
            <a:prstGeom prst="rect">
              <a:avLst/>
            </a:prstGeom>
            <a:noFill/>
          </p:spPr>
          <p:txBody>
            <a:bodyPr wrap="none" rtlCol="0">
              <a:spAutoFit/>
            </a:bodyPr>
            <a:lstStyle/>
            <a:p>
              <a:r>
                <a:rPr lang="en-GB" sz="2200" b="1">
                  <a:solidFill>
                    <a:srgbClr val="0000FF"/>
                  </a:solidFill>
                </a:rPr>
                <a:t>3d</a:t>
              </a:r>
            </a:p>
          </p:txBody>
        </p:sp>
        <p:sp>
          <p:nvSpPr>
            <p:cNvPr id="101" name="TextBox 100">
              <a:extLst>
                <a:ext uri="{FF2B5EF4-FFF2-40B4-BE49-F238E27FC236}">
                  <a16:creationId xmlns:a16="http://schemas.microsoft.com/office/drawing/2014/main" id="{37F76A12-06A4-4875-A4F5-106D29F02E66}"/>
                </a:ext>
              </a:extLst>
            </p:cNvPr>
            <p:cNvSpPr txBox="1"/>
            <p:nvPr/>
          </p:nvSpPr>
          <p:spPr>
            <a:xfrm>
              <a:off x="5255051" y="3398809"/>
              <a:ext cx="2258948" cy="430887"/>
            </a:xfrm>
            <a:prstGeom prst="rect">
              <a:avLst/>
            </a:prstGeom>
            <a:noFill/>
          </p:spPr>
          <p:txBody>
            <a:bodyPr wrap="square">
              <a:spAutoFit/>
            </a:bodyPr>
            <a:lstStyle/>
            <a:p>
              <a:r>
                <a:rPr lang="en-GB" sz="2200"/>
                <a:t>1 unpaired e</a:t>
              </a:r>
              <a:r>
                <a:rPr lang="en-GB" sz="2200" baseline="30000"/>
                <a:t>-</a:t>
              </a:r>
              <a:endParaRPr lang="en-GB" sz="2200"/>
            </a:p>
          </p:txBody>
        </p:sp>
        <p:sp>
          <p:nvSpPr>
            <p:cNvPr id="102" name="TextBox 101">
              <a:extLst>
                <a:ext uri="{FF2B5EF4-FFF2-40B4-BE49-F238E27FC236}">
                  <a16:creationId xmlns:a16="http://schemas.microsoft.com/office/drawing/2014/main" id="{3AA46E5B-D510-42A9-92BD-642432DA4B9C}"/>
                </a:ext>
              </a:extLst>
            </p:cNvPr>
            <p:cNvSpPr txBox="1"/>
            <p:nvPr/>
          </p:nvSpPr>
          <p:spPr>
            <a:xfrm>
              <a:off x="5245838" y="2933554"/>
              <a:ext cx="2258948" cy="430887"/>
            </a:xfrm>
            <a:prstGeom prst="rect">
              <a:avLst/>
            </a:prstGeom>
            <a:noFill/>
          </p:spPr>
          <p:txBody>
            <a:bodyPr wrap="square">
              <a:spAutoFit/>
            </a:bodyPr>
            <a:lstStyle/>
            <a:p>
              <a:r>
                <a:rPr lang="en-GB" sz="2200"/>
                <a:t>1 unpaired e</a:t>
              </a:r>
              <a:r>
                <a:rPr lang="en-GB" sz="2200" baseline="30000"/>
                <a:t>-</a:t>
              </a:r>
              <a:endParaRPr lang="en-GB" sz="2200"/>
            </a:p>
          </p:txBody>
        </p:sp>
        <p:sp>
          <p:nvSpPr>
            <p:cNvPr id="103" name="TextBox 102">
              <a:extLst>
                <a:ext uri="{FF2B5EF4-FFF2-40B4-BE49-F238E27FC236}">
                  <a16:creationId xmlns:a16="http://schemas.microsoft.com/office/drawing/2014/main" id="{AB43E34C-DD6F-4EEE-9295-9013C394C1FD}"/>
                </a:ext>
              </a:extLst>
            </p:cNvPr>
            <p:cNvSpPr txBox="1"/>
            <p:nvPr/>
          </p:nvSpPr>
          <p:spPr>
            <a:xfrm>
              <a:off x="5303537" y="4217659"/>
              <a:ext cx="2258948" cy="430887"/>
            </a:xfrm>
            <a:prstGeom prst="rect">
              <a:avLst/>
            </a:prstGeom>
            <a:noFill/>
          </p:spPr>
          <p:txBody>
            <a:bodyPr wrap="square">
              <a:spAutoFit/>
            </a:bodyPr>
            <a:lstStyle/>
            <a:p>
              <a:r>
                <a:rPr lang="en-GB" sz="2200"/>
                <a:t>0 unpaired e</a:t>
              </a:r>
              <a:r>
                <a:rPr lang="en-GB" sz="2200" baseline="30000"/>
                <a:t>-</a:t>
              </a:r>
              <a:endParaRPr lang="en-GB" sz="2200"/>
            </a:p>
          </p:txBody>
        </p:sp>
        <p:sp>
          <p:nvSpPr>
            <p:cNvPr id="104" name="Rectangle 103">
              <a:extLst>
                <a:ext uri="{FF2B5EF4-FFF2-40B4-BE49-F238E27FC236}">
                  <a16:creationId xmlns:a16="http://schemas.microsoft.com/office/drawing/2014/main" id="{4D606D63-0E5A-4E8C-9FAE-48DBF47B0D53}"/>
                </a:ext>
              </a:extLst>
            </p:cNvPr>
            <p:cNvSpPr/>
            <p:nvPr/>
          </p:nvSpPr>
          <p:spPr>
            <a:xfrm>
              <a:off x="289240" y="2937361"/>
              <a:ext cx="4453896" cy="81220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3" name="Group 142">
              <a:extLst>
                <a:ext uri="{FF2B5EF4-FFF2-40B4-BE49-F238E27FC236}">
                  <a16:creationId xmlns:a16="http://schemas.microsoft.com/office/drawing/2014/main" id="{20DFCEAC-2C6B-47D7-A0C2-5858CA80A318}"/>
                </a:ext>
              </a:extLst>
            </p:cNvPr>
            <p:cNvGrpSpPr/>
            <p:nvPr/>
          </p:nvGrpSpPr>
          <p:grpSpPr>
            <a:xfrm>
              <a:off x="3355837" y="1681273"/>
              <a:ext cx="87248" cy="213050"/>
              <a:chOff x="2592876" y="3253766"/>
              <a:chExt cx="87248" cy="213050"/>
            </a:xfrm>
          </p:grpSpPr>
          <p:cxnSp>
            <p:nvCxnSpPr>
              <p:cNvPr id="119" name="Straight Arrow Connector 118">
                <a:extLst>
                  <a:ext uri="{FF2B5EF4-FFF2-40B4-BE49-F238E27FC236}">
                    <a16:creationId xmlns:a16="http://schemas.microsoft.com/office/drawing/2014/main" id="{5E9CEBFF-A0EA-4E2F-899D-7D5C0AE2C02E}"/>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8E5B746B-7C84-4C52-AAE7-A18429717E2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6" name="Group 125">
              <a:extLst>
                <a:ext uri="{FF2B5EF4-FFF2-40B4-BE49-F238E27FC236}">
                  <a16:creationId xmlns:a16="http://schemas.microsoft.com/office/drawing/2014/main" id="{EA74F3E4-034B-4058-A8E8-79794870506C}"/>
                </a:ext>
              </a:extLst>
            </p:cNvPr>
            <p:cNvGrpSpPr/>
            <p:nvPr/>
          </p:nvGrpSpPr>
          <p:grpSpPr>
            <a:xfrm>
              <a:off x="2878607" y="1219371"/>
              <a:ext cx="1755322" cy="265108"/>
              <a:chOff x="2878607" y="1219371"/>
              <a:chExt cx="1755322" cy="265108"/>
            </a:xfrm>
          </p:grpSpPr>
          <p:sp>
            <p:nvSpPr>
              <p:cNvPr id="106" name="Rectangle 105">
                <a:extLst>
                  <a:ext uri="{FF2B5EF4-FFF2-40B4-BE49-F238E27FC236}">
                    <a16:creationId xmlns:a16="http://schemas.microsoft.com/office/drawing/2014/main" id="{FB861844-EB49-499A-AD3C-71F5CD9E6284}"/>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08" name="Group 107">
                <a:extLst>
                  <a:ext uri="{FF2B5EF4-FFF2-40B4-BE49-F238E27FC236}">
                    <a16:creationId xmlns:a16="http://schemas.microsoft.com/office/drawing/2014/main" id="{EA47238A-3989-47BB-9220-F45AD7DB7BB2}"/>
                  </a:ext>
                </a:extLst>
              </p:cNvPr>
              <p:cNvGrpSpPr/>
              <p:nvPr/>
            </p:nvGrpSpPr>
            <p:grpSpPr>
              <a:xfrm>
                <a:off x="3281757" y="1219372"/>
                <a:ext cx="811943" cy="265106"/>
                <a:chOff x="7989116" y="2383686"/>
                <a:chExt cx="764786" cy="253180"/>
              </a:xfrm>
            </p:grpSpPr>
            <p:sp>
              <p:nvSpPr>
                <p:cNvPr id="112" name="Rectangle 111">
                  <a:extLst>
                    <a:ext uri="{FF2B5EF4-FFF2-40B4-BE49-F238E27FC236}">
                      <a16:creationId xmlns:a16="http://schemas.microsoft.com/office/drawing/2014/main" id="{89A8FC31-BB3A-4B9C-B6C6-4F23A9AC9AF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3" name="Rectangle 112">
                  <a:extLst>
                    <a:ext uri="{FF2B5EF4-FFF2-40B4-BE49-F238E27FC236}">
                      <a16:creationId xmlns:a16="http://schemas.microsoft.com/office/drawing/2014/main" id="{F4D6D259-2F70-4E03-BC4C-FB3C3484800F}"/>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4" name="Rectangle 113">
                  <a:extLst>
                    <a:ext uri="{FF2B5EF4-FFF2-40B4-BE49-F238E27FC236}">
                      <a16:creationId xmlns:a16="http://schemas.microsoft.com/office/drawing/2014/main" id="{8FED63CE-B36C-40A3-B69D-572144B4AA8D}"/>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10" name="Rectangle 109">
                <a:extLst>
                  <a:ext uri="{FF2B5EF4-FFF2-40B4-BE49-F238E27FC236}">
                    <a16:creationId xmlns:a16="http://schemas.microsoft.com/office/drawing/2014/main" id="{7A139D79-627F-40E6-B0E1-99F6F8912EF5}"/>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5" name="Rectangle 114">
                <a:extLst>
                  <a:ext uri="{FF2B5EF4-FFF2-40B4-BE49-F238E27FC236}">
                    <a16:creationId xmlns:a16="http://schemas.microsoft.com/office/drawing/2014/main" id="{7CA1CDEA-C518-4679-AC3D-C50998F12FFB}"/>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18" name="Group 117">
                <a:extLst>
                  <a:ext uri="{FF2B5EF4-FFF2-40B4-BE49-F238E27FC236}">
                    <a16:creationId xmlns:a16="http://schemas.microsoft.com/office/drawing/2014/main" id="{264CA541-56E7-4731-8B15-93C9B66C341D}"/>
                  </a:ext>
                </a:extLst>
              </p:cNvPr>
              <p:cNvGrpSpPr/>
              <p:nvPr/>
            </p:nvGrpSpPr>
            <p:grpSpPr>
              <a:xfrm>
                <a:off x="2976313" y="1245097"/>
                <a:ext cx="87248" cy="213050"/>
                <a:chOff x="2592876" y="3253766"/>
                <a:chExt cx="87248" cy="213050"/>
              </a:xfrm>
            </p:grpSpPr>
            <p:cxnSp>
              <p:nvCxnSpPr>
                <p:cNvPr id="116" name="Straight Arrow Connector 115">
                  <a:extLst>
                    <a:ext uri="{FF2B5EF4-FFF2-40B4-BE49-F238E27FC236}">
                      <a16:creationId xmlns:a16="http://schemas.microsoft.com/office/drawing/2014/main" id="{3142CA4B-274D-4511-B03C-F45BFA75CF70}"/>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Straight Arrow Connector 116">
                  <a:extLst>
                    <a:ext uri="{FF2B5EF4-FFF2-40B4-BE49-F238E27FC236}">
                      <a16:creationId xmlns:a16="http://schemas.microsoft.com/office/drawing/2014/main" id="{CAD34334-54CE-4D9F-B894-4157F3B65F1C}"/>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21" name="Straight Arrow Connector 120">
                <a:extLst>
                  <a:ext uri="{FF2B5EF4-FFF2-40B4-BE49-F238E27FC236}">
                    <a16:creationId xmlns:a16="http://schemas.microsoft.com/office/drawing/2014/main" id="{F9EA0938-0A4C-4864-962C-723C0C6145A9}"/>
                  </a:ext>
                </a:extLst>
              </p:cNvPr>
              <p:cNvCxnSpPr>
                <a:cxnSpLocks/>
              </p:cNvCxnSpPr>
              <p:nvPr/>
            </p:nvCxnSpPr>
            <p:spPr>
              <a:xfrm flipV="1">
                <a:off x="3359581" y="1245097"/>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B8F974DE-1E9E-4167-8EE9-2FA7254CF263}"/>
                  </a:ext>
                </a:extLst>
              </p:cNvPr>
              <p:cNvCxnSpPr>
                <a:cxnSpLocks/>
              </p:cNvCxnSpPr>
              <p:nvPr/>
            </p:nvCxnSpPr>
            <p:spPr>
              <a:xfrm flipV="1">
                <a:off x="3628272" y="125903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EB0B4A28-E605-4C21-AC46-B540F3B98C80}"/>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4" name="Straight Arrow Connector 123">
                <a:extLst>
                  <a:ext uri="{FF2B5EF4-FFF2-40B4-BE49-F238E27FC236}">
                    <a16:creationId xmlns:a16="http://schemas.microsoft.com/office/drawing/2014/main" id="{1ABE2008-26CE-4AB6-BF12-EF52B5198597}"/>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06352CC1-A273-4FB1-87B8-909C461E4CA8}"/>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7" name="Group 126">
              <a:extLst>
                <a:ext uri="{FF2B5EF4-FFF2-40B4-BE49-F238E27FC236}">
                  <a16:creationId xmlns:a16="http://schemas.microsoft.com/office/drawing/2014/main" id="{B4006B6B-BFA9-4F31-B65A-B1E2FEFBD042}"/>
                </a:ext>
              </a:extLst>
            </p:cNvPr>
            <p:cNvGrpSpPr/>
            <p:nvPr/>
          </p:nvGrpSpPr>
          <p:grpSpPr>
            <a:xfrm>
              <a:off x="2872717" y="1664316"/>
              <a:ext cx="1755322" cy="265108"/>
              <a:chOff x="2878607" y="1219371"/>
              <a:chExt cx="1755322" cy="265108"/>
            </a:xfrm>
          </p:grpSpPr>
          <p:sp>
            <p:nvSpPr>
              <p:cNvPr id="128" name="Rectangle 127">
                <a:extLst>
                  <a:ext uri="{FF2B5EF4-FFF2-40B4-BE49-F238E27FC236}">
                    <a16:creationId xmlns:a16="http://schemas.microsoft.com/office/drawing/2014/main" id="{F216EAB1-8333-474C-B83D-9FE326B6E4E5}"/>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29" name="Group 128">
                <a:extLst>
                  <a:ext uri="{FF2B5EF4-FFF2-40B4-BE49-F238E27FC236}">
                    <a16:creationId xmlns:a16="http://schemas.microsoft.com/office/drawing/2014/main" id="{CE5962F5-AE2B-40B5-A163-7EE614B3D632}"/>
                  </a:ext>
                </a:extLst>
              </p:cNvPr>
              <p:cNvGrpSpPr/>
              <p:nvPr/>
            </p:nvGrpSpPr>
            <p:grpSpPr>
              <a:xfrm>
                <a:off x="3281757" y="1219372"/>
                <a:ext cx="811943" cy="265106"/>
                <a:chOff x="7989116" y="2383686"/>
                <a:chExt cx="764786" cy="253180"/>
              </a:xfrm>
            </p:grpSpPr>
            <p:sp>
              <p:nvSpPr>
                <p:cNvPr id="140" name="Rectangle 139">
                  <a:extLst>
                    <a:ext uri="{FF2B5EF4-FFF2-40B4-BE49-F238E27FC236}">
                      <a16:creationId xmlns:a16="http://schemas.microsoft.com/office/drawing/2014/main" id="{F09C90B0-6A49-44FD-9A33-907352644893}"/>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1" name="Rectangle 140">
                  <a:extLst>
                    <a:ext uri="{FF2B5EF4-FFF2-40B4-BE49-F238E27FC236}">
                      <a16:creationId xmlns:a16="http://schemas.microsoft.com/office/drawing/2014/main" id="{D9A93222-5306-4B9C-8190-8BA93A3561CC}"/>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2" name="Rectangle 141">
                  <a:extLst>
                    <a:ext uri="{FF2B5EF4-FFF2-40B4-BE49-F238E27FC236}">
                      <a16:creationId xmlns:a16="http://schemas.microsoft.com/office/drawing/2014/main" id="{9F96ACAC-B237-4363-B940-7F5D3918E49B}"/>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30" name="Rectangle 129">
                <a:extLst>
                  <a:ext uri="{FF2B5EF4-FFF2-40B4-BE49-F238E27FC236}">
                    <a16:creationId xmlns:a16="http://schemas.microsoft.com/office/drawing/2014/main" id="{C5CBF6BE-EB56-4E23-9A9D-3B89FAA5C07B}"/>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31" name="Rectangle 130">
                <a:extLst>
                  <a:ext uri="{FF2B5EF4-FFF2-40B4-BE49-F238E27FC236}">
                    <a16:creationId xmlns:a16="http://schemas.microsoft.com/office/drawing/2014/main" id="{A9CDC862-4493-42CB-8351-640825A1BC90}"/>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32" name="Group 131">
                <a:extLst>
                  <a:ext uri="{FF2B5EF4-FFF2-40B4-BE49-F238E27FC236}">
                    <a16:creationId xmlns:a16="http://schemas.microsoft.com/office/drawing/2014/main" id="{D0582B75-811F-498F-9C4B-826789DA3FB2}"/>
                  </a:ext>
                </a:extLst>
              </p:cNvPr>
              <p:cNvGrpSpPr/>
              <p:nvPr/>
            </p:nvGrpSpPr>
            <p:grpSpPr>
              <a:xfrm>
                <a:off x="2976313" y="1245097"/>
                <a:ext cx="87248" cy="213050"/>
                <a:chOff x="2592876" y="3253766"/>
                <a:chExt cx="87248" cy="213050"/>
              </a:xfrm>
            </p:grpSpPr>
            <p:cxnSp>
              <p:nvCxnSpPr>
                <p:cNvPr id="138" name="Straight Arrow Connector 137">
                  <a:extLst>
                    <a:ext uri="{FF2B5EF4-FFF2-40B4-BE49-F238E27FC236}">
                      <a16:creationId xmlns:a16="http://schemas.microsoft.com/office/drawing/2014/main" id="{060B0AE6-6098-4A10-B14D-106295B0A71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3030ADCB-6E26-4CDE-A5BB-8E96ABB35323}"/>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34" name="Straight Arrow Connector 133">
                <a:extLst>
                  <a:ext uri="{FF2B5EF4-FFF2-40B4-BE49-F238E27FC236}">
                    <a16:creationId xmlns:a16="http://schemas.microsoft.com/office/drawing/2014/main" id="{D0D931A3-D9D7-41D1-8D4F-62FBB957C806}"/>
                  </a:ext>
                </a:extLst>
              </p:cNvPr>
              <p:cNvCxnSpPr>
                <a:cxnSpLocks/>
              </p:cNvCxnSpPr>
              <p:nvPr/>
            </p:nvCxnSpPr>
            <p:spPr>
              <a:xfrm flipV="1">
                <a:off x="3628272" y="125903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8D867093-8973-4971-9575-DF39A4DB72B9}"/>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C105998B-EA36-4585-AF87-4CAD5E23743B}"/>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B3DCC4E4-7C87-42A7-AB17-39425BC8C60D}"/>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4" name="Group 143">
              <a:extLst>
                <a:ext uri="{FF2B5EF4-FFF2-40B4-BE49-F238E27FC236}">
                  <a16:creationId xmlns:a16="http://schemas.microsoft.com/office/drawing/2014/main" id="{E06A1F18-6A8F-4FE7-93F9-FDA4A329C997}"/>
                </a:ext>
              </a:extLst>
            </p:cNvPr>
            <p:cNvGrpSpPr/>
            <p:nvPr/>
          </p:nvGrpSpPr>
          <p:grpSpPr>
            <a:xfrm>
              <a:off x="2828510" y="2094922"/>
              <a:ext cx="1755322" cy="265108"/>
              <a:chOff x="2878607" y="1219371"/>
              <a:chExt cx="1755322" cy="265108"/>
            </a:xfrm>
          </p:grpSpPr>
          <p:sp>
            <p:nvSpPr>
              <p:cNvPr id="145" name="Rectangle 144">
                <a:extLst>
                  <a:ext uri="{FF2B5EF4-FFF2-40B4-BE49-F238E27FC236}">
                    <a16:creationId xmlns:a16="http://schemas.microsoft.com/office/drawing/2014/main" id="{1540723A-30EF-4327-9264-508A100B12AB}"/>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6" name="Group 145">
                <a:extLst>
                  <a:ext uri="{FF2B5EF4-FFF2-40B4-BE49-F238E27FC236}">
                    <a16:creationId xmlns:a16="http://schemas.microsoft.com/office/drawing/2014/main" id="{39301D84-0DA4-4F7D-9C03-CEB954E06CB9}"/>
                  </a:ext>
                </a:extLst>
              </p:cNvPr>
              <p:cNvGrpSpPr/>
              <p:nvPr/>
            </p:nvGrpSpPr>
            <p:grpSpPr>
              <a:xfrm>
                <a:off x="3281757" y="1219372"/>
                <a:ext cx="811943" cy="265106"/>
                <a:chOff x="7989116" y="2383686"/>
                <a:chExt cx="764786" cy="253180"/>
              </a:xfrm>
            </p:grpSpPr>
            <p:sp>
              <p:nvSpPr>
                <p:cNvPr id="157" name="Rectangle 156">
                  <a:extLst>
                    <a:ext uri="{FF2B5EF4-FFF2-40B4-BE49-F238E27FC236}">
                      <a16:creationId xmlns:a16="http://schemas.microsoft.com/office/drawing/2014/main" id="{45BB8AE0-93AC-4C33-B1F6-77708C8EF13A}"/>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58" name="Rectangle 157">
                  <a:extLst>
                    <a:ext uri="{FF2B5EF4-FFF2-40B4-BE49-F238E27FC236}">
                      <a16:creationId xmlns:a16="http://schemas.microsoft.com/office/drawing/2014/main" id="{AB2D02DD-487B-4438-8104-3B4303420004}"/>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59" name="Rectangle 158">
                  <a:extLst>
                    <a:ext uri="{FF2B5EF4-FFF2-40B4-BE49-F238E27FC236}">
                      <a16:creationId xmlns:a16="http://schemas.microsoft.com/office/drawing/2014/main" id="{F44FDC42-595A-45FC-8D10-7430C5FA1181}"/>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47" name="Rectangle 146">
                <a:extLst>
                  <a:ext uri="{FF2B5EF4-FFF2-40B4-BE49-F238E27FC236}">
                    <a16:creationId xmlns:a16="http://schemas.microsoft.com/office/drawing/2014/main" id="{8A6A428E-E353-465E-B2E0-E0D5D37441CC}"/>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8" name="Rectangle 147">
                <a:extLst>
                  <a:ext uri="{FF2B5EF4-FFF2-40B4-BE49-F238E27FC236}">
                    <a16:creationId xmlns:a16="http://schemas.microsoft.com/office/drawing/2014/main" id="{8BBBC817-23BC-4E06-B943-4A66E09F4B53}"/>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9" name="Group 148">
                <a:extLst>
                  <a:ext uri="{FF2B5EF4-FFF2-40B4-BE49-F238E27FC236}">
                    <a16:creationId xmlns:a16="http://schemas.microsoft.com/office/drawing/2014/main" id="{F0C928A2-FDFE-4E3E-B351-0C2F37BC8FB8}"/>
                  </a:ext>
                </a:extLst>
              </p:cNvPr>
              <p:cNvGrpSpPr/>
              <p:nvPr/>
            </p:nvGrpSpPr>
            <p:grpSpPr>
              <a:xfrm>
                <a:off x="2976313" y="1245097"/>
                <a:ext cx="87248" cy="213050"/>
                <a:chOff x="2592876" y="3253766"/>
                <a:chExt cx="87248" cy="213050"/>
              </a:xfrm>
            </p:grpSpPr>
            <p:cxnSp>
              <p:nvCxnSpPr>
                <p:cNvPr id="155" name="Straight Arrow Connector 154">
                  <a:extLst>
                    <a:ext uri="{FF2B5EF4-FFF2-40B4-BE49-F238E27FC236}">
                      <a16:creationId xmlns:a16="http://schemas.microsoft.com/office/drawing/2014/main" id="{34847B6B-FD2F-4BD0-94E8-A70BA0424F53}"/>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863EBB6B-50CA-4751-B9AD-C2DFAC6D208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52" name="Straight Arrow Connector 151">
                <a:extLst>
                  <a:ext uri="{FF2B5EF4-FFF2-40B4-BE49-F238E27FC236}">
                    <a16:creationId xmlns:a16="http://schemas.microsoft.com/office/drawing/2014/main" id="{4E6D35C0-BAB6-4B26-BE8C-BF2C26AC7487}"/>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5EF8D563-43C7-4801-9C38-FBE938B8789C}"/>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C1782958-AC7E-4564-A5B9-8B8622554FE2}"/>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0" name="Group 159">
              <a:extLst>
                <a:ext uri="{FF2B5EF4-FFF2-40B4-BE49-F238E27FC236}">
                  <a16:creationId xmlns:a16="http://schemas.microsoft.com/office/drawing/2014/main" id="{82BBD807-63A7-47F2-A424-9BB5ECB7159A}"/>
                </a:ext>
              </a:extLst>
            </p:cNvPr>
            <p:cNvGrpSpPr/>
            <p:nvPr/>
          </p:nvGrpSpPr>
          <p:grpSpPr>
            <a:xfrm>
              <a:off x="3320554" y="2107483"/>
              <a:ext cx="87248" cy="213050"/>
              <a:chOff x="2592876" y="3253766"/>
              <a:chExt cx="87248" cy="213050"/>
            </a:xfrm>
          </p:grpSpPr>
          <p:cxnSp>
            <p:nvCxnSpPr>
              <p:cNvPr id="161" name="Straight Arrow Connector 160">
                <a:extLst>
                  <a:ext uri="{FF2B5EF4-FFF2-40B4-BE49-F238E27FC236}">
                    <a16:creationId xmlns:a16="http://schemas.microsoft.com/office/drawing/2014/main" id="{70AEE86C-E163-4346-B2C5-549E797AAAF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AC89BF51-EBA9-489F-BD17-D7DF70FAFA8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3" name="Group 162">
              <a:extLst>
                <a:ext uri="{FF2B5EF4-FFF2-40B4-BE49-F238E27FC236}">
                  <a16:creationId xmlns:a16="http://schemas.microsoft.com/office/drawing/2014/main" id="{A4F4CB15-91E7-402C-9F1B-86EED1229A84}"/>
                </a:ext>
              </a:extLst>
            </p:cNvPr>
            <p:cNvGrpSpPr/>
            <p:nvPr/>
          </p:nvGrpSpPr>
          <p:grpSpPr>
            <a:xfrm>
              <a:off x="3579245" y="2104243"/>
              <a:ext cx="87248" cy="213050"/>
              <a:chOff x="2592876" y="3253766"/>
              <a:chExt cx="87248" cy="213050"/>
            </a:xfrm>
          </p:grpSpPr>
          <p:cxnSp>
            <p:nvCxnSpPr>
              <p:cNvPr id="164" name="Straight Arrow Connector 163">
                <a:extLst>
                  <a:ext uri="{FF2B5EF4-FFF2-40B4-BE49-F238E27FC236}">
                    <a16:creationId xmlns:a16="http://schemas.microsoft.com/office/drawing/2014/main" id="{759AE536-21FE-418E-A469-68109405C05B}"/>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7F5EF1EB-E408-4380-988B-C8FBBB9A23E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63356FF-B526-4C65-B293-BB741FCB49B5}"/>
                </a:ext>
              </a:extLst>
            </p:cNvPr>
            <p:cNvGrpSpPr/>
            <p:nvPr/>
          </p:nvGrpSpPr>
          <p:grpSpPr>
            <a:xfrm>
              <a:off x="2836153" y="2571145"/>
              <a:ext cx="1755322" cy="265108"/>
              <a:chOff x="2878607" y="1219371"/>
              <a:chExt cx="1755322" cy="265108"/>
            </a:xfrm>
          </p:grpSpPr>
          <p:sp>
            <p:nvSpPr>
              <p:cNvPr id="167" name="Rectangle 166">
                <a:extLst>
                  <a:ext uri="{FF2B5EF4-FFF2-40B4-BE49-F238E27FC236}">
                    <a16:creationId xmlns:a16="http://schemas.microsoft.com/office/drawing/2014/main" id="{90156885-99A9-4DBB-A94C-0690D5BAB292}"/>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68" name="Group 167">
                <a:extLst>
                  <a:ext uri="{FF2B5EF4-FFF2-40B4-BE49-F238E27FC236}">
                    <a16:creationId xmlns:a16="http://schemas.microsoft.com/office/drawing/2014/main" id="{C78B5F83-99C9-45EF-94EE-419D5347FE08}"/>
                  </a:ext>
                </a:extLst>
              </p:cNvPr>
              <p:cNvGrpSpPr/>
              <p:nvPr/>
            </p:nvGrpSpPr>
            <p:grpSpPr>
              <a:xfrm>
                <a:off x="3281757" y="1219372"/>
                <a:ext cx="811943" cy="265106"/>
                <a:chOff x="7989116" y="2383686"/>
                <a:chExt cx="764786" cy="253180"/>
              </a:xfrm>
            </p:grpSpPr>
            <p:sp>
              <p:nvSpPr>
                <p:cNvPr id="179" name="Rectangle 178">
                  <a:extLst>
                    <a:ext uri="{FF2B5EF4-FFF2-40B4-BE49-F238E27FC236}">
                      <a16:creationId xmlns:a16="http://schemas.microsoft.com/office/drawing/2014/main" id="{3E8AE2B9-5BC9-449B-A0D6-C79D91FBC16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0" name="Rectangle 179">
                  <a:extLst>
                    <a:ext uri="{FF2B5EF4-FFF2-40B4-BE49-F238E27FC236}">
                      <a16:creationId xmlns:a16="http://schemas.microsoft.com/office/drawing/2014/main" id="{362BD74C-ED2C-4C5B-BB32-FC1AA6AFD7F7}"/>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1" name="Rectangle 180">
                  <a:extLst>
                    <a:ext uri="{FF2B5EF4-FFF2-40B4-BE49-F238E27FC236}">
                      <a16:creationId xmlns:a16="http://schemas.microsoft.com/office/drawing/2014/main" id="{5124F3F1-709B-4013-8DF2-694E2524FFBC}"/>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69" name="Rectangle 168">
                <a:extLst>
                  <a:ext uri="{FF2B5EF4-FFF2-40B4-BE49-F238E27FC236}">
                    <a16:creationId xmlns:a16="http://schemas.microsoft.com/office/drawing/2014/main" id="{2EAB708E-9F96-41F4-8405-E1DD5EFC1951}"/>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70" name="Rectangle 169">
                <a:extLst>
                  <a:ext uri="{FF2B5EF4-FFF2-40B4-BE49-F238E27FC236}">
                    <a16:creationId xmlns:a16="http://schemas.microsoft.com/office/drawing/2014/main" id="{C569C3E7-2657-4C94-AD6B-680229C7CA4F}"/>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71" name="Group 170">
                <a:extLst>
                  <a:ext uri="{FF2B5EF4-FFF2-40B4-BE49-F238E27FC236}">
                    <a16:creationId xmlns:a16="http://schemas.microsoft.com/office/drawing/2014/main" id="{59947612-3F03-4BFF-9B62-8BE82FB2F4EE}"/>
                  </a:ext>
                </a:extLst>
              </p:cNvPr>
              <p:cNvGrpSpPr/>
              <p:nvPr/>
            </p:nvGrpSpPr>
            <p:grpSpPr>
              <a:xfrm>
                <a:off x="2976313" y="1245097"/>
                <a:ext cx="87248" cy="213050"/>
                <a:chOff x="2592876" y="3253766"/>
                <a:chExt cx="87248" cy="213050"/>
              </a:xfrm>
            </p:grpSpPr>
            <p:cxnSp>
              <p:nvCxnSpPr>
                <p:cNvPr id="177" name="Straight Arrow Connector 176">
                  <a:extLst>
                    <a:ext uri="{FF2B5EF4-FFF2-40B4-BE49-F238E27FC236}">
                      <a16:creationId xmlns:a16="http://schemas.microsoft.com/office/drawing/2014/main" id="{9C38A676-8BE3-4335-8A2D-2D305CB5DB8F}"/>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8" name="Straight Arrow Connector 177">
                  <a:extLst>
                    <a:ext uri="{FF2B5EF4-FFF2-40B4-BE49-F238E27FC236}">
                      <a16:creationId xmlns:a16="http://schemas.microsoft.com/office/drawing/2014/main" id="{F18D1570-E331-44E0-899E-C99E0039C75E}"/>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5" name="Straight Arrow Connector 174">
                <a:extLst>
                  <a:ext uri="{FF2B5EF4-FFF2-40B4-BE49-F238E27FC236}">
                    <a16:creationId xmlns:a16="http://schemas.microsoft.com/office/drawing/2014/main" id="{A078D9AA-ECF3-4416-8BCA-3641749A02F4}"/>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Straight Arrow Connector 175">
                <a:extLst>
                  <a:ext uri="{FF2B5EF4-FFF2-40B4-BE49-F238E27FC236}">
                    <a16:creationId xmlns:a16="http://schemas.microsoft.com/office/drawing/2014/main" id="{7C3FC29F-7947-4727-8700-7813EFADDCD9}"/>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82" name="Group 181">
              <a:extLst>
                <a:ext uri="{FF2B5EF4-FFF2-40B4-BE49-F238E27FC236}">
                  <a16:creationId xmlns:a16="http://schemas.microsoft.com/office/drawing/2014/main" id="{0893E832-D911-4781-9C6C-898FF3313B09}"/>
                </a:ext>
              </a:extLst>
            </p:cNvPr>
            <p:cNvGrpSpPr/>
            <p:nvPr/>
          </p:nvGrpSpPr>
          <p:grpSpPr>
            <a:xfrm>
              <a:off x="2836153" y="2994770"/>
              <a:ext cx="1755322" cy="265108"/>
              <a:chOff x="2878607" y="1219371"/>
              <a:chExt cx="1755322" cy="265108"/>
            </a:xfrm>
          </p:grpSpPr>
          <p:sp>
            <p:nvSpPr>
              <p:cNvPr id="183" name="Rectangle 182">
                <a:extLst>
                  <a:ext uri="{FF2B5EF4-FFF2-40B4-BE49-F238E27FC236}">
                    <a16:creationId xmlns:a16="http://schemas.microsoft.com/office/drawing/2014/main" id="{36D9D42C-8D1F-40A2-A26B-5D593794ED6A}"/>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84" name="Group 183">
                <a:extLst>
                  <a:ext uri="{FF2B5EF4-FFF2-40B4-BE49-F238E27FC236}">
                    <a16:creationId xmlns:a16="http://schemas.microsoft.com/office/drawing/2014/main" id="{22B38C56-A994-44D2-89CC-BDD0444F8D86}"/>
                  </a:ext>
                </a:extLst>
              </p:cNvPr>
              <p:cNvGrpSpPr/>
              <p:nvPr/>
            </p:nvGrpSpPr>
            <p:grpSpPr>
              <a:xfrm>
                <a:off x="3281757" y="1219372"/>
                <a:ext cx="811943" cy="265106"/>
                <a:chOff x="7989116" y="2383686"/>
                <a:chExt cx="764786" cy="253180"/>
              </a:xfrm>
            </p:grpSpPr>
            <p:sp>
              <p:nvSpPr>
                <p:cNvPr id="195" name="Rectangle 194">
                  <a:extLst>
                    <a:ext uri="{FF2B5EF4-FFF2-40B4-BE49-F238E27FC236}">
                      <a16:creationId xmlns:a16="http://schemas.microsoft.com/office/drawing/2014/main" id="{CB49765A-F211-4FF2-AE12-959E53636C1C}"/>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96" name="Rectangle 195">
                  <a:extLst>
                    <a:ext uri="{FF2B5EF4-FFF2-40B4-BE49-F238E27FC236}">
                      <a16:creationId xmlns:a16="http://schemas.microsoft.com/office/drawing/2014/main" id="{3EEA1CF0-2245-4345-B461-CF59413500AD}"/>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97" name="Rectangle 196">
                  <a:extLst>
                    <a:ext uri="{FF2B5EF4-FFF2-40B4-BE49-F238E27FC236}">
                      <a16:creationId xmlns:a16="http://schemas.microsoft.com/office/drawing/2014/main" id="{371C94D1-02A0-4A97-908E-0AE76295D469}"/>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85" name="Rectangle 184">
                <a:extLst>
                  <a:ext uri="{FF2B5EF4-FFF2-40B4-BE49-F238E27FC236}">
                    <a16:creationId xmlns:a16="http://schemas.microsoft.com/office/drawing/2014/main" id="{6C4AB8DC-5BB9-4439-966C-07DFFB7081DD}"/>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6" name="Rectangle 185">
                <a:extLst>
                  <a:ext uri="{FF2B5EF4-FFF2-40B4-BE49-F238E27FC236}">
                    <a16:creationId xmlns:a16="http://schemas.microsoft.com/office/drawing/2014/main" id="{325BCA63-3D0B-4C9E-B59E-A39CDEB1FB13}"/>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87" name="Group 186">
                <a:extLst>
                  <a:ext uri="{FF2B5EF4-FFF2-40B4-BE49-F238E27FC236}">
                    <a16:creationId xmlns:a16="http://schemas.microsoft.com/office/drawing/2014/main" id="{45D4782C-FDF7-4CF3-BE74-224AFE97CC53}"/>
                  </a:ext>
                </a:extLst>
              </p:cNvPr>
              <p:cNvGrpSpPr/>
              <p:nvPr/>
            </p:nvGrpSpPr>
            <p:grpSpPr>
              <a:xfrm>
                <a:off x="2976313" y="1245097"/>
                <a:ext cx="87248" cy="213050"/>
                <a:chOff x="2592876" y="3253766"/>
                <a:chExt cx="87248" cy="213050"/>
              </a:xfrm>
            </p:grpSpPr>
            <p:cxnSp>
              <p:nvCxnSpPr>
                <p:cNvPr id="193" name="Straight Arrow Connector 192">
                  <a:extLst>
                    <a:ext uri="{FF2B5EF4-FFF2-40B4-BE49-F238E27FC236}">
                      <a16:creationId xmlns:a16="http://schemas.microsoft.com/office/drawing/2014/main" id="{47BE119A-7B80-4841-A54A-74722F366566}"/>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4" name="Straight Arrow Connector 193">
                  <a:extLst>
                    <a:ext uri="{FF2B5EF4-FFF2-40B4-BE49-F238E27FC236}">
                      <a16:creationId xmlns:a16="http://schemas.microsoft.com/office/drawing/2014/main" id="{7EDFC0EC-0887-444F-95DE-E4AC8F3C01D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2" name="Straight Arrow Connector 191">
                <a:extLst>
                  <a:ext uri="{FF2B5EF4-FFF2-40B4-BE49-F238E27FC236}">
                    <a16:creationId xmlns:a16="http://schemas.microsoft.com/office/drawing/2014/main" id="{3CFE8CFE-C9FF-4B28-937B-6F29278F8F57}"/>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98" name="Group 197">
              <a:extLst>
                <a:ext uri="{FF2B5EF4-FFF2-40B4-BE49-F238E27FC236}">
                  <a16:creationId xmlns:a16="http://schemas.microsoft.com/office/drawing/2014/main" id="{79E7A248-D9FB-4666-9133-64851EFE8124}"/>
                </a:ext>
              </a:extLst>
            </p:cNvPr>
            <p:cNvGrpSpPr/>
            <p:nvPr/>
          </p:nvGrpSpPr>
          <p:grpSpPr>
            <a:xfrm>
              <a:off x="2828510" y="3429000"/>
              <a:ext cx="1755322" cy="265108"/>
              <a:chOff x="2878607" y="1219371"/>
              <a:chExt cx="1755322" cy="265108"/>
            </a:xfrm>
          </p:grpSpPr>
          <p:sp>
            <p:nvSpPr>
              <p:cNvPr id="199" name="Rectangle 198">
                <a:extLst>
                  <a:ext uri="{FF2B5EF4-FFF2-40B4-BE49-F238E27FC236}">
                    <a16:creationId xmlns:a16="http://schemas.microsoft.com/office/drawing/2014/main" id="{586B3617-9819-47E9-8B2E-85500F7D1F78}"/>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00" name="Group 199">
                <a:extLst>
                  <a:ext uri="{FF2B5EF4-FFF2-40B4-BE49-F238E27FC236}">
                    <a16:creationId xmlns:a16="http://schemas.microsoft.com/office/drawing/2014/main" id="{36F50B77-3545-4BFD-A2E9-17D24C0037D6}"/>
                  </a:ext>
                </a:extLst>
              </p:cNvPr>
              <p:cNvGrpSpPr/>
              <p:nvPr/>
            </p:nvGrpSpPr>
            <p:grpSpPr>
              <a:xfrm>
                <a:off x="3281757" y="1219372"/>
                <a:ext cx="811943" cy="265106"/>
                <a:chOff x="7989116" y="2383686"/>
                <a:chExt cx="764786" cy="253180"/>
              </a:xfrm>
            </p:grpSpPr>
            <p:sp>
              <p:nvSpPr>
                <p:cNvPr id="211" name="Rectangle 210">
                  <a:extLst>
                    <a:ext uri="{FF2B5EF4-FFF2-40B4-BE49-F238E27FC236}">
                      <a16:creationId xmlns:a16="http://schemas.microsoft.com/office/drawing/2014/main" id="{ECBB7461-D8CF-42C9-BEE7-5AA0DFB823A3}"/>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2" name="Rectangle 211">
                  <a:extLst>
                    <a:ext uri="{FF2B5EF4-FFF2-40B4-BE49-F238E27FC236}">
                      <a16:creationId xmlns:a16="http://schemas.microsoft.com/office/drawing/2014/main" id="{E02C97EE-5E46-47BA-88DA-A712D7B1C1F5}"/>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3" name="Rectangle 212">
                  <a:extLst>
                    <a:ext uri="{FF2B5EF4-FFF2-40B4-BE49-F238E27FC236}">
                      <a16:creationId xmlns:a16="http://schemas.microsoft.com/office/drawing/2014/main" id="{7EC39626-F362-488F-ABA0-A102F11C5896}"/>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201" name="Rectangle 200">
                <a:extLst>
                  <a:ext uri="{FF2B5EF4-FFF2-40B4-BE49-F238E27FC236}">
                    <a16:creationId xmlns:a16="http://schemas.microsoft.com/office/drawing/2014/main" id="{187FFB12-6CCF-4CAF-8336-A98F227D2FDD}"/>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02" name="Rectangle 201">
                <a:extLst>
                  <a:ext uri="{FF2B5EF4-FFF2-40B4-BE49-F238E27FC236}">
                    <a16:creationId xmlns:a16="http://schemas.microsoft.com/office/drawing/2014/main" id="{B5D4CD53-C14F-4BAA-B260-4B42E4BD6457}"/>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09" name="Straight Arrow Connector 208">
                <a:extLst>
                  <a:ext uri="{FF2B5EF4-FFF2-40B4-BE49-F238E27FC236}">
                    <a16:creationId xmlns:a16="http://schemas.microsoft.com/office/drawing/2014/main" id="{5936FA2F-7EEE-4598-BCA1-E084472A21B5}"/>
                  </a:ext>
                </a:extLst>
              </p:cNvPr>
              <p:cNvCxnSpPr>
                <a:cxnSpLocks/>
              </p:cNvCxnSpPr>
              <p:nvPr/>
            </p:nvCxnSpPr>
            <p:spPr>
              <a:xfrm flipV="1">
                <a:off x="2976313" y="1245097"/>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14" name="Group 213">
              <a:extLst>
                <a:ext uri="{FF2B5EF4-FFF2-40B4-BE49-F238E27FC236}">
                  <a16:creationId xmlns:a16="http://schemas.microsoft.com/office/drawing/2014/main" id="{25DC9356-6017-44CC-BDAD-81645C59C056}"/>
                </a:ext>
              </a:extLst>
            </p:cNvPr>
            <p:cNvGrpSpPr/>
            <p:nvPr/>
          </p:nvGrpSpPr>
          <p:grpSpPr>
            <a:xfrm>
              <a:off x="2816654" y="4300852"/>
              <a:ext cx="1755322" cy="265108"/>
              <a:chOff x="2878607" y="1219371"/>
              <a:chExt cx="1755322" cy="265108"/>
            </a:xfrm>
          </p:grpSpPr>
          <p:sp>
            <p:nvSpPr>
              <p:cNvPr id="215" name="Rectangle 214">
                <a:extLst>
                  <a:ext uri="{FF2B5EF4-FFF2-40B4-BE49-F238E27FC236}">
                    <a16:creationId xmlns:a16="http://schemas.microsoft.com/office/drawing/2014/main" id="{968C783C-C44C-46F2-B41C-D0C971C8F7B1}"/>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16" name="Group 215">
                <a:extLst>
                  <a:ext uri="{FF2B5EF4-FFF2-40B4-BE49-F238E27FC236}">
                    <a16:creationId xmlns:a16="http://schemas.microsoft.com/office/drawing/2014/main" id="{B576D211-73FA-49D8-BCCC-B9ACF36E43E0}"/>
                  </a:ext>
                </a:extLst>
              </p:cNvPr>
              <p:cNvGrpSpPr/>
              <p:nvPr/>
            </p:nvGrpSpPr>
            <p:grpSpPr>
              <a:xfrm>
                <a:off x="3281757" y="1219372"/>
                <a:ext cx="811943" cy="265106"/>
                <a:chOff x="7989116" y="2383686"/>
                <a:chExt cx="764786" cy="253180"/>
              </a:xfrm>
            </p:grpSpPr>
            <p:sp>
              <p:nvSpPr>
                <p:cNvPr id="227" name="Rectangle 226">
                  <a:extLst>
                    <a:ext uri="{FF2B5EF4-FFF2-40B4-BE49-F238E27FC236}">
                      <a16:creationId xmlns:a16="http://schemas.microsoft.com/office/drawing/2014/main" id="{57F73A3F-EE06-4E28-B465-9AC14E1CFB0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28" name="Rectangle 227">
                  <a:extLst>
                    <a:ext uri="{FF2B5EF4-FFF2-40B4-BE49-F238E27FC236}">
                      <a16:creationId xmlns:a16="http://schemas.microsoft.com/office/drawing/2014/main" id="{AFE8C0C3-C37E-43C1-BE4A-A73FC0688F57}"/>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29" name="Rectangle 228">
                  <a:extLst>
                    <a:ext uri="{FF2B5EF4-FFF2-40B4-BE49-F238E27FC236}">
                      <a16:creationId xmlns:a16="http://schemas.microsoft.com/office/drawing/2014/main" id="{29F62F26-0DE5-49DB-BB26-3B88F7F25C17}"/>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217" name="Rectangle 216">
                <a:extLst>
                  <a:ext uri="{FF2B5EF4-FFF2-40B4-BE49-F238E27FC236}">
                    <a16:creationId xmlns:a16="http://schemas.microsoft.com/office/drawing/2014/main" id="{355DAB1F-294D-4C2D-9FB4-D03574FC3153}"/>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8" name="Rectangle 217">
                <a:extLst>
                  <a:ext uri="{FF2B5EF4-FFF2-40B4-BE49-F238E27FC236}">
                    <a16:creationId xmlns:a16="http://schemas.microsoft.com/office/drawing/2014/main" id="{BB1AEA84-8F0D-4410-87C1-92CCE668F69E}"/>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19" name="Group 218">
                <a:extLst>
                  <a:ext uri="{FF2B5EF4-FFF2-40B4-BE49-F238E27FC236}">
                    <a16:creationId xmlns:a16="http://schemas.microsoft.com/office/drawing/2014/main" id="{DC080D44-C9C4-474A-B8DF-64ACD49E6032}"/>
                  </a:ext>
                </a:extLst>
              </p:cNvPr>
              <p:cNvGrpSpPr/>
              <p:nvPr/>
            </p:nvGrpSpPr>
            <p:grpSpPr>
              <a:xfrm>
                <a:off x="2976313" y="1245097"/>
                <a:ext cx="87248" cy="213050"/>
                <a:chOff x="2592876" y="3253766"/>
                <a:chExt cx="87248" cy="213050"/>
              </a:xfrm>
            </p:grpSpPr>
            <p:cxnSp>
              <p:nvCxnSpPr>
                <p:cNvPr id="225" name="Straight Arrow Connector 224">
                  <a:extLst>
                    <a:ext uri="{FF2B5EF4-FFF2-40B4-BE49-F238E27FC236}">
                      <a16:creationId xmlns:a16="http://schemas.microsoft.com/office/drawing/2014/main" id="{CB2C4415-0A00-4BA7-A7C7-985DAF801494}"/>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6" name="Straight Arrow Connector 225">
                  <a:extLst>
                    <a:ext uri="{FF2B5EF4-FFF2-40B4-BE49-F238E27FC236}">
                      <a16:creationId xmlns:a16="http://schemas.microsoft.com/office/drawing/2014/main" id="{1BA9DF6D-E943-4142-9DE5-AC2F9C56D5E5}"/>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230" name="Group 229">
              <a:extLst>
                <a:ext uri="{FF2B5EF4-FFF2-40B4-BE49-F238E27FC236}">
                  <a16:creationId xmlns:a16="http://schemas.microsoft.com/office/drawing/2014/main" id="{1143969C-33B9-4074-8125-F5D0C5C52358}"/>
                </a:ext>
              </a:extLst>
            </p:cNvPr>
            <p:cNvGrpSpPr/>
            <p:nvPr/>
          </p:nvGrpSpPr>
          <p:grpSpPr>
            <a:xfrm>
              <a:off x="3323552" y="2553450"/>
              <a:ext cx="87248" cy="213050"/>
              <a:chOff x="2592876" y="3253766"/>
              <a:chExt cx="87248" cy="213050"/>
            </a:xfrm>
          </p:grpSpPr>
          <p:cxnSp>
            <p:nvCxnSpPr>
              <p:cNvPr id="231" name="Straight Arrow Connector 230">
                <a:extLst>
                  <a:ext uri="{FF2B5EF4-FFF2-40B4-BE49-F238E27FC236}">
                    <a16:creationId xmlns:a16="http://schemas.microsoft.com/office/drawing/2014/main" id="{92759D26-F75F-4C57-ADA1-177E913FCF6A}"/>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2" name="Straight Arrow Connector 231">
                <a:extLst>
                  <a:ext uri="{FF2B5EF4-FFF2-40B4-BE49-F238E27FC236}">
                    <a16:creationId xmlns:a16="http://schemas.microsoft.com/office/drawing/2014/main" id="{83737D0F-7CB9-4E1F-A652-D14EDCDE1D2C}"/>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3" name="Group 232">
              <a:extLst>
                <a:ext uri="{FF2B5EF4-FFF2-40B4-BE49-F238E27FC236}">
                  <a16:creationId xmlns:a16="http://schemas.microsoft.com/office/drawing/2014/main" id="{19EBF8EC-5810-4679-9352-8EBC6FCBE11C}"/>
                </a:ext>
              </a:extLst>
            </p:cNvPr>
            <p:cNvGrpSpPr/>
            <p:nvPr/>
          </p:nvGrpSpPr>
          <p:grpSpPr>
            <a:xfrm>
              <a:off x="3585818" y="2583488"/>
              <a:ext cx="87248" cy="213050"/>
              <a:chOff x="2592876" y="3253766"/>
              <a:chExt cx="87248" cy="213050"/>
            </a:xfrm>
          </p:grpSpPr>
          <p:cxnSp>
            <p:nvCxnSpPr>
              <p:cNvPr id="234" name="Straight Arrow Connector 233">
                <a:extLst>
                  <a:ext uri="{FF2B5EF4-FFF2-40B4-BE49-F238E27FC236}">
                    <a16:creationId xmlns:a16="http://schemas.microsoft.com/office/drawing/2014/main" id="{F25EC489-0E80-4D0D-97A5-7A42C3989F4F}"/>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5" name="Straight Arrow Connector 234">
                <a:extLst>
                  <a:ext uri="{FF2B5EF4-FFF2-40B4-BE49-F238E27FC236}">
                    <a16:creationId xmlns:a16="http://schemas.microsoft.com/office/drawing/2014/main" id="{C15AC55F-915A-4D15-8EC4-FC5A27518D5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6" name="Group 235">
              <a:extLst>
                <a:ext uri="{FF2B5EF4-FFF2-40B4-BE49-F238E27FC236}">
                  <a16:creationId xmlns:a16="http://schemas.microsoft.com/office/drawing/2014/main" id="{C93DE497-4223-422B-88B8-F6A846DB9566}"/>
                </a:ext>
              </a:extLst>
            </p:cNvPr>
            <p:cNvGrpSpPr/>
            <p:nvPr/>
          </p:nvGrpSpPr>
          <p:grpSpPr>
            <a:xfrm>
              <a:off x="3877489" y="2570542"/>
              <a:ext cx="87248" cy="213050"/>
              <a:chOff x="2592876" y="3253766"/>
              <a:chExt cx="87248" cy="213050"/>
            </a:xfrm>
          </p:grpSpPr>
          <p:cxnSp>
            <p:nvCxnSpPr>
              <p:cNvPr id="237" name="Straight Arrow Connector 236">
                <a:extLst>
                  <a:ext uri="{FF2B5EF4-FFF2-40B4-BE49-F238E27FC236}">
                    <a16:creationId xmlns:a16="http://schemas.microsoft.com/office/drawing/2014/main" id="{258E91D8-6930-4B7F-A688-90FA2F9D1D0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8" name="Straight Arrow Connector 237">
                <a:extLst>
                  <a:ext uri="{FF2B5EF4-FFF2-40B4-BE49-F238E27FC236}">
                    <a16:creationId xmlns:a16="http://schemas.microsoft.com/office/drawing/2014/main" id="{90DDD545-0639-4A86-86F9-145DCB00199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9" name="Group 238">
              <a:extLst>
                <a:ext uri="{FF2B5EF4-FFF2-40B4-BE49-F238E27FC236}">
                  <a16:creationId xmlns:a16="http://schemas.microsoft.com/office/drawing/2014/main" id="{55663F0F-76A2-4FC2-AD3B-3A1097971FDC}"/>
                </a:ext>
              </a:extLst>
            </p:cNvPr>
            <p:cNvGrpSpPr/>
            <p:nvPr/>
          </p:nvGrpSpPr>
          <p:grpSpPr>
            <a:xfrm>
              <a:off x="3351255" y="3018802"/>
              <a:ext cx="87248" cy="213050"/>
              <a:chOff x="2592876" y="3253766"/>
              <a:chExt cx="87248" cy="213050"/>
            </a:xfrm>
          </p:grpSpPr>
          <p:cxnSp>
            <p:nvCxnSpPr>
              <p:cNvPr id="240" name="Straight Arrow Connector 239">
                <a:extLst>
                  <a:ext uri="{FF2B5EF4-FFF2-40B4-BE49-F238E27FC236}">
                    <a16:creationId xmlns:a16="http://schemas.microsoft.com/office/drawing/2014/main" id="{0B7E76BE-C029-4351-B0A2-76E87F3B5482}"/>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1" name="Straight Arrow Connector 240">
                <a:extLst>
                  <a:ext uri="{FF2B5EF4-FFF2-40B4-BE49-F238E27FC236}">
                    <a16:creationId xmlns:a16="http://schemas.microsoft.com/office/drawing/2014/main" id="{9A2EE6F4-95A0-42C3-8AA0-84928390E92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2" name="Group 241">
              <a:extLst>
                <a:ext uri="{FF2B5EF4-FFF2-40B4-BE49-F238E27FC236}">
                  <a16:creationId xmlns:a16="http://schemas.microsoft.com/office/drawing/2014/main" id="{8DFAF3C6-9917-4F71-90AD-B3DF0A392BF2}"/>
                </a:ext>
              </a:extLst>
            </p:cNvPr>
            <p:cNvGrpSpPr/>
            <p:nvPr/>
          </p:nvGrpSpPr>
          <p:grpSpPr>
            <a:xfrm>
              <a:off x="3584331" y="3020496"/>
              <a:ext cx="87248" cy="213050"/>
              <a:chOff x="2592876" y="3253766"/>
              <a:chExt cx="87248" cy="213050"/>
            </a:xfrm>
          </p:grpSpPr>
          <p:cxnSp>
            <p:nvCxnSpPr>
              <p:cNvPr id="243" name="Straight Arrow Connector 242">
                <a:extLst>
                  <a:ext uri="{FF2B5EF4-FFF2-40B4-BE49-F238E27FC236}">
                    <a16:creationId xmlns:a16="http://schemas.microsoft.com/office/drawing/2014/main" id="{2E702062-FB08-431B-94D2-A34E7C948D0C}"/>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4" name="Straight Arrow Connector 243">
                <a:extLst>
                  <a:ext uri="{FF2B5EF4-FFF2-40B4-BE49-F238E27FC236}">
                    <a16:creationId xmlns:a16="http://schemas.microsoft.com/office/drawing/2014/main" id="{018D1F6E-B7B2-405A-9CA6-C7E11A323743}"/>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5" name="Group 244">
              <a:extLst>
                <a:ext uri="{FF2B5EF4-FFF2-40B4-BE49-F238E27FC236}">
                  <a16:creationId xmlns:a16="http://schemas.microsoft.com/office/drawing/2014/main" id="{C41659B3-8A4B-4D25-9A1A-E278258368DD}"/>
                </a:ext>
              </a:extLst>
            </p:cNvPr>
            <p:cNvGrpSpPr/>
            <p:nvPr/>
          </p:nvGrpSpPr>
          <p:grpSpPr>
            <a:xfrm>
              <a:off x="3873242" y="3024506"/>
              <a:ext cx="87248" cy="213050"/>
              <a:chOff x="2592876" y="3253766"/>
              <a:chExt cx="87248" cy="213050"/>
            </a:xfrm>
          </p:grpSpPr>
          <p:cxnSp>
            <p:nvCxnSpPr>
              <p:cNvPr id="246" name="Straight Arrow Connector 245">
                <a:extLst>
                  <a:ext uri="{FF2B5EF4-FFF2-40B4-BE49-F238E27FC236}">
                    <a16:creationId xmlns:a16="http://schemas.microsoft.com/office/drawing/2014/main" id="{F66EEFFD-9D6E-4076-85A6-E238F1D9EBB8}"/>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7" name="Straight Arrow Connector 246">
                <a:extLst>
                  <a:ext uri="{FF2B5EF4-FFF2-40B4-BE49-F238E27FC236}">
                    <a16:creationId xmlns:a16="http://schemas.microsoft.com/office/drawing/2014/main" id="{F696B0D3-E0B9-445E-A6A4-84D601D6382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8" name="Group 247">
              <a:extLst>
                <a:ext uri="{FF2B5EF4-FFF2-40B4-BE49-F238E27FC236}">
                  <a16:creationId xmlns:a16="http://schemas.microsoft.com/office/drawing/2014/main" id="{4A7E4F21-99B7-4929-A5E2-4DD7A32D6D01}"/>
                </a:ext>
              </a:extLst>
            </p:cNvPr>
            <p:cNvGrpSpPr/>
            <p:nvPr/>
          </p:nvGrpSpPr>
          <p:grpSpPr>
            <a:xfrm>
              <a:off x="4135283" y="3005980"/>
              <a:ext cx="87248" cy="213050"/>
              <a:chOff x="2592876" y="3253766"/>
              <a:chExt cx="87248" cy="213050"/>
            </a:xfrm>
          </p:grpSpPr>
          <p:cxnSp>
            <p:nvCxnSpPr>
              <p:cNvPr id="249" name="Straight Arrow Connector 248">
                <a:extLst>
                  <a:ext uri="{FF2B5EF4-FFF2-40B4-BE49-F238E27FC236}">
                    <a16:creationId xmlns:a16="http://schemas.microsoft.com/office/drawing/2014/main" id="{0D77DE8E-0659-442B-9524-294DB6ABEE68}"/>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0" name="Straight Arrow Connector 249">
                <a:extLst>
                  <a:ext uri="{FF2B5EF4-FFF2-40B4-BE49-F238E27FC236}">
                    <a16:creationId xmlns:a16="http://schemas.microsoft.com/office/drawing/2014/main" id="{9366C422-F0FF-43D2-AD4A-174D4B8A34D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1" name="Group 250">
              <a:extLst>
                <a:ext uri="{FF2B5EF4-FFF2-40B4-BE49-F238E27FC236}">
                  <a16:creationId xmlns:a16="http://schemas.microsoft.com/office/drawing/2014/main" id="{481626EF-F037-4743-9CC8-DC90C8D9D5A0}"/>
                </a:ext>
              </a:extLst>
            </p:cNvPr>
            <p:cNvGrpSpPr/>
            <p:nvPr/>
          </p:nvGrpSpPr>
          <p:grpSpPr>
            <a:xfrm>
              <a:off x="4397828" y="3465522"/>
              <a:ext cx="87248" cy="213050"/>
              <a:chOff x="2592876" y="3253766"/>
              <a:chExt cx="87248" cy="213050"/>
            </a:xfrm>
          </p:grpSpPr>
          <p:cxnSp>
            <p:nvCxnSpPr>
              <p:cNvPr id="252" name="Straight Arrow Connector 251">
                <a:extLst>
                  <a:ext uri="{FF2B5EF4-FFF2-40B4-BE49-F238E27FC236}">
                    <a16:creationId xmlns:a16="http://schemas.microsoft.com/office/drawing/2014/main" id="{C14CBE22-95CC-46CF-B160-DE1A289B1034}"/>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3" name="Straight Arrow Connector 252">
                <a:extLst>
                  <a:ext uri="{FF2B5EF4-FFF2-40B4-BE49-F238E27FC236}">
                    <a16:creationId xmlns:a16="http://schemas.microsoft.com/office/drawing/2014/main" id="{38C78982-0965-4D66-BB21-D6A712E93922}"/>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4" name="Group 253">
              <a:extLst>
                <a:ext uri="{FF2B5EF4-FFF2-40B4-BE49-F238E27FC236}">
                  <a16:creationId xmlns:a16="http://schemas.microsoft.com/office/drawing/2014/main" id="{23E030AC-BD06-422D-8384-AF4E36BDA17B}"/>
                </a:ext>
              </a:extLst>
            </p:cNvPr>
            <p:cNvGrpSpPr/>
            <p:nvPr/>
          </p:nvGrpSpPr>
          <p:grpSpPr>
            <a:xfrm>
              <a:off x="3337606" y="3453656"/>
              <a:ext cx="87248" cy="213050"/>
              <a:chOff x="2592876" y="3253766"/>
              <a:chExt cx="87248" cy="213050"/>
            </a:xfrm>
          </p:grpSpPr>
          <p:cxnSp>
            <p:nvCxnSpPr>
              <p:cNvPr id="255" name="Straight Arrow Connector 254">
                <a:extLst>
                  <a:ext uri="{FF2B5EF4-FFF2-40B4-BE49-F238E27FC236}">
                    <a16:creationId xmlns:a16="http://schemas.microsoft.com/office/drawing/2014/main" id="{749D8EEB-DD10-444E-B3EE-8866A5208EC0}"/>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6" name="Straight Arrow Connector 255">
                <a:extLst>
                  <a:ext uri="{FF2B5EF4-FFF2-40B4-BE49-F238E27FC236}">
                    <a16:creationId xmlns:a16="http://schemas.microsoft.com/office/drawing/2014/main" id="{EEE7D9D1-ED15-4EB1-B8F0-7F681285DEB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7" name="Group 256">
              <a:extLst>
                <a:ext uri="{FF2B5EF4-FFF2-40B4-BE49-F238E27FC236}">
                  <a16:creationId xmlns:a16="http://schemas.microsoft.com/office/drawing/2014/main" id="{300EC207-FA65-43A5-BABE-ECA4A4FE752B}"/>
                </a:ext>
              </a:extLst>
            </p:cNvPr>
            <p:cNvGrpSpPr/>
            <p:nvPr/>
          </p:nvGrpSpPr>
          <p:grpSpPr>
            <a:xfrm>
              <a:off x="3570682" y="3455350"/>
              <a:ext cx="87248" cy="213050"/>
              <a:chOff x="2592876" y="3253766"/>
              <a:chExt cx="87248" cy="213050"/>
            </a:xfrm>
          </p:grpSpPr>
          <p:cxnSp>
            <p:nvCxnSpPr>
              <p:cNvPr id="258" name="Straight Arrow Connector 257">
                <a:extLst>
                  <a:ext uri="{FF2B5EF4-FFF2-40B4-BE49-F238E27FC236}">
                    <a16:creationId xmlns:a16="http://schemas.microsoft.com/office/drawing/2014/main" id="{78A61ADE-30A7-40C2-98D1-8F995621579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9" name="Straight Arrow Connector 258">
                <a:extLst>
                  <a:ext uri="{FF2B5EF4-FFF2-40B4-BE49-F238E27FC236}">
                    <a16:creationId xmlns:a16="http://schemas.microsoft.com/office/drawing/2014/main" id="{00EEF126-2948-45B1-90F6-C12632BD47C2}"/>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0" name="Group 259">
              <a:extLst>
                <a:ext uri="{FF2B5EF4-FFF2-40B4-BE49-F238E27FC236}">
                  <a16:creationId xmlns:a16="http://schemas.microsoft.com/office/drawing/2014/main" id="{7873A791-69BF-466E-A7E5-C21D61724C5C}"/>
                </a:ext>
              </a:extLst>
            </p:cNvPr>
            <p:cNvGrpSpPr/>
            <p:nvPr/>
          </p:nvGrpSpPr>
          <p:grpSpPr>
            <a:xfrm>
              <a:off x="3859593" y="3459360"/>
              <a:ext cx="87248" cy="213050"/>
              <a:chOff x="2592876" y="3253766"/>
              <a:chExt cx="87248" cy="213050"/>
            </a:xfrm>
          </p:grpSpPr>
          <p:cxnSp>
            <p:nvCxnSpPr>
              <p:cNvPr id="261" name="Straight Arrow Connector 260">
                <a:extLst>
                  <a:ext uri="{FF2B5EF4-FFF2-40B4-BE49-F238E27FC236}">
                    <a16:creationId xmlns:a16="http://schemas.microsoft.com/office/drawing/2014/main" id="{BBEB988A-A6C9-405B-8652-D23CF289E0E3}"/>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2" name="Straight Arrow Connector 261">
                <a:extLst>
                  <a:ext uri="{FF2B5EF4-FFF2-40B4-BE49-F238E27FC236}">
                    <a16:creationId xmlns:a16="http://schemas.microsoft.com/office/drawing/2014/main" id="{45E5F388-1547-486E-B31C-FEE4C5A3962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3" name="Group 262">
              <a:extLst>
                <a:ext uri="{FF2B5EF4-FFF2-40B4-BE49-F238E27FC236}">
                  <a16:creationId xmlns:a16="http://schemas.microsoft.com/office/drawing/2014/main" id="{CDCAA418-59E6-4A57-B31C-A7CF3B72F31C}"/>
                </a:ext>
              </a:extLst>
            </p:cNvPr>
            <p:cNvGrpSpPr/>
            <p:nvPr/>
          </p:nvGrpSpPr>
          <p:grpSpPr>
            <a:xfrm>
              <a:off x="4121634" y="3440834"/>
              <a:ext cx="87248" cy="213050"/>
              <a:chOff x="2592876" y="3253766"/>
              <a:chExt cx="87248" cy="213050"/>
            </a:xfrm>
          </p:grpSpPr>
          <p:cxnSp>
            <p:nvCxnSpPr>
              <p:cNvPr id="264" name="Straight Arrow Connector 263">
                <a:extLst>
                  <a:ext uri="{FF2B5EF4-FFF2-40B4-BE49-F238E27FC236}">
                    <a16:creationId xmlns:a16="http://schemas.microsoft.com/office/drawing/2014/main" id="{BCCEA8CD-EB48-4FFB-9DF9-544066315BD7}"/>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5" name="Straight Arrow Connector 264">
                <a:extLst>
                  <a:ext uri="{FF2B5EF4-FFF2-40B4-BE49-F238E27FC236}">
                    <a16:creationId xmlns:a16="http://schemas.microsoft.com/office/drawing/2014/main" id="{34AE9434-60F5-4588-BE8B-5F07619F11B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6" name="Group 265">
              <a:extLst>
                <a:ext uri="{FF2B5EF4-FFF2-40B4-BE49-F238E27FC236}">
                  <a16:creationId xmlns:a16="http://schemas.microsoft.com/office/drawing/2014/main" id="{849EC787-1859-4F2D-A630-23C7F411CED7}"/>
                </a:ext>
              </a:extLst>
            </p:cNvPr>
            <p:cNvGrpSpPr/>
            <p:nvPr/>
          </p:nvGrpSpPr>
          <p:grpSpPr>
            <a:xfrm>
              <a:off x="4364979" y="4319048"/>
              <a:ext cx="87248" cy="213050"/>
              <a:chOff x="2592876" y="3253766"/>
              <a:chExt cx="87248" cy="213050"/>
            </a:xfrm>
          </p:grpSpPr>
          <p:cxnSp>
            <p:nvCxnSpPr>
              <p:cNvPr id="267" name="Straight Arrow Connector 266">
                <a:extLst>
                  <a:ext uri="{FF2B5EF4-FFF2-40B4-BE49-F238E27FC236}">
                    <a16:creationId xmlns:a16="http://schemas.microsoft.com/office/drawing/2014/main" id="{CCCF5981-2C2B-4493-8976-CEF3D4840F5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8" name="Straight Arrow Connector 267">
                <a:extLst>
                  <a:ext uri="{FF2B5EF4-FFF2-40B4-BE49-F238E27FC236}">
                    <a16:creationId xmlns:a16="http://schemas.microsoft.com/office/drawing/2014/main" id="{217D4B4B-C591-4672-9F8D-3F232D5A1370}"/>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9" name="Group 268">
              <a:extLst>
                <a:ext uri="{FF2B5EF4-FFF2-40B4-BE49-F238E27FC236}">
                  <a16:creationId xmlns:a16="http://schemas.microsoft.com/office/drawing/2014/main" id="{06406D45-8F02-4E9E-94E5-E238A200AF4E}"/>
                </a:ext>
              </a:extLst>
            </p:cNvPr>
            <p:cNvGrpSpPr/>
            <p:nvPr/>
          </p:nvGrpSpPr>
          <p:grpSpPr>
            <a:xfrm>
              <a:off x="3304757" y="4307182"/>
              <a:ext cx="87248" cy="213050"/>
              <a:chOff x="2592876" y="3253766"/>
              <a:chExt cx="87248" cy="213050"/>
            </a:xfrm>
          </p:grpSpPr>
          <p:cxnSp>
            <p:nvCxnSpPr>
              <p:cNvPr id="270" name="Straight Arrow Connector 269">
                <a:extLst>
                  <a:ext uri="{FF2B5EF4-FFF2-40B4-BE49-F238E27FC236}">
                    <a16:creationId xmlns:a16="http://schemas.microsoft.com/office/drawing/2014/main" id="{60FB5D68-CD69-4A9F-A4BB-24BC9B04CAD7}"/>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1" name="Straight Arrow Connector 270">
                <a:extLst>
                  <a:ext uri="{FF2B5EF4-FFF2-40B4-BE49-F238E27FC236}">
                    <a16:creationId xmlns:a16="http://schemas.microsoft.com/office/drawing/2014/main" id="{13E4FA38-BB38-4BE4-823D-E57A0D90DB0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2" name="Group 271">
              <a:extLst>
                <a:ext uri="{FF2B5EF4-FFF2-40B4-BE49-F238E27FC236}">
                  <a16:creationId xmlns:a16="http://schemas.microsoft.com/office/drawing/2014/main" id="{E2B07D34-469F-4357-8E07-690660D8DDD0}"/>
                </a:ext>
              </a:extLst>
            </p:cNvPr>
            <p:cNvGrpSpPr/>
            <p:nvPr/>
          </p:nvGrpSpPr>
          <p:grpSpPr>
            <a:xfrm>
              <a:off x="3537833" y="4308876"/>
              <a:ext cx="87248" cy="213050"/>
              <a:chOff x="2592876" y="3253766"/>
              <a:chExt cx="87248" cy="213050"/>
            </a:xfrm>
          </p:grpSpPr>
          <p:cxnSp>
            <p:nvCxnSpPr>
              <p:cNvPr id="273" name="Straight Arrow Connector 272">
                <a:extLst>
                  <a:ext uri="{FF2B5EF4-FFF2-40B4-BE49-F238E27FC236}">
                    <a16:creationId xmlns:a16="http://schemas.microsoft.com/office/drawing/2014/main" id="{1F09FD2A-2D91-4164-80CF-59EFB9E5097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4" name="Straight Arrow Connector 273">
                <a:extLst>
                  <a:ext uri="{FF2B5EF4-FFF2-40B4-BE49-F238E27FC236}">
                    <a16:creationId xmlns:a16="http://schemas.microsoft.com/office/drawing/2014/main" id="{09C15016-26DA-44DE-890C-9BFD5039525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5" name="Group 274">
              <a:extLst>
                <a:ext uri="{FF2B5EF4-FFF2-40B4-BE49-F238E27FC236}">
                  <a16:creationId xmlns:a16="http://schemas.microsoft.com/office/drawing/2014/main" id="{BC079C51-109D-4A41-838A-EC0247AEEED6}"/>
                </a:ext>
              </a:extLst>
            </p:cNvPr>
            <p:cNvGrpSpPr/>
            <p:nvPr/>
          </p:nvGrpSpPr>
          <p:grpSpPr>
            <a:xfrm>
              <a:off x="3826744" y="4312886"/>
              <a:ext cx="87248" cy="213050"/>
              <a:chOff x="2592876" y="3253766"/>
              <a:chExt cx="87248" cy="213050"/>
            </a:xfrm>
          </p:grpSpPr>
          <p:cxnSp>
            <p:nvCxnSpPr>
              <p:cNvPr id="276" name="Straight Arrow Connector 275">
                <a:extLst>
                  <a:ext uri="{FF2B5EF4-FFF2-40B4-BE49-F238E27FC236}">
                    <a16:creationId xmlns:a16="http://schemas.microsoft.com/office/drawing/2014/main" id="{F8B3D409-1782-444C-A8B7-0DB14855E2AC}"/>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7" name="Straight Arrow Connector 276">
                <a:extLst>
                  <a:ext uri="{FF2B5EF4-FFF2-40B4-BE49-F238E27FC236}">
                    <a16:creationId xmlns:a16="http://schemas.microsoft.com/office/drawing/2014/main" id="{B1BA957A-040C-4BC6-905E-933971EF584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8" name="Group 277">
              <a:extLst>
                <a:ext uri="{FF2B5EF4-FFF2-40B4-BE49-F238E27FC236}">
                  <a16:creationId xmlns:a16="http://schemas.microsoft.com/office/drawing/2014/main" id="{2C01506C-FAE6-4F27-8D54-933EFE709402}"/>
                </a:ext>
              </a:extLst>
            </p:cNvPr>
            <p:cNvGrpSpPr/>
            <p:nvPr/>
          </p:nvGrpSpPr>
          <p:grpSpPr>
            <a:xfrm>
              <a:off x="4088785" y="4294360"/>
              <a:ext cx="87248" cy="213050"/>
              <a:chOff x="2592876" y="3253766"/>
              <a:chExt cx="87248" cy="213050"/>
            </a:xfrm>
          </p:grpSpPr>
          <p:cxnSp>
            <p:nvCxnSpPr>
              <p:cNvPr id="279" name="Straight Arrow Connector 278">
                <a:extLst>
                  <a:ext uri="{FF2B5EF4-FFF2-40B4-BE49-F238E27FC236}">
                    <a16:creationId xmlns:a16="http://schemas.microsoft.com/office/drawing/2014/main" id="{751C17F4-476E-4A36-97B0-EE51B4A495E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0" name="Straight Arrow Connector 279">
                <a:extLst>
                  <a:ext uri="{FF2B5EF4-FFF2-40B4-BE49-F238E27FC236}">
                    <a16:creationId xmlns:a16="http://schemas.microsoft.com/office/drawing/2014/main" id="{708142E7-5520-41D6-9E49-E5EEAD668B2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282" name="Title 2">
            <a:extLst>
              <a:ext uri="{FF2B5EF4-FFF2-40B4-BE49-F238E27FC236}">
                <a16:creationId xmlns:a16="http://schemas.microsoft.com/office/drawing/2014/main" id="{2F37E695-C8C3-4AE5-8C11-B40C692BD219}"/>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fourth row and shorthand configuration</a:t>
            </a:r>
          </a:p>
        </p:txBody>
      </p:sp>
      <p:pic>
        <p:nvPicPr>
          <p:cNvPr id="283" name="Picture 282">
            <a:extLst>
              <a:ext uri="{FF2B5EF4-FFF2-40B4-BE49-F238E27FC236}">
                <a16:creationId xmlns:a16="http://schemas.microsoft.com/office/drawing/2014/main" id="{B4EB5DEE-4548-4546-AC0E-2FEC723A8016}"/>
              </a:ext>
            </a:extLst>
          </p:cNvPr>
          <p:cNvPicPr>
            <a:picLocks noChangeAspect="1"/>
          </p:cNvPicPr>
          <p:nvPr/>
        </p:nvPicPr>
        <p:blipFill rotWithShape="1">
          <a:blip r:embed="rId3"/>
          <a:srcRect b="56171"/>
          <a:stretch/>
        </p:blipFill>
        <p:spPr>
          <a:xfrm>
            <a:off x="-167142" y="100474"/>
            <a:ext cx="11519893" cy="2574291"/>
          </a:xfrm>
          <a:prstGeom prst="rect">
            <a:avLst/>
          </a:prstGeom>
        </p:spPr>
      </p:pic>
    </p:spTree>
    <p:extLst>
      <p:ext uri="{BB962C8B-B14F-4D97-AF65-F5344CB8AC3E}">
        <p14:creationId xmlns:p14="http://schemas.microsoft.com/office/powerpoint/2010/main" val="8748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E8AC1C69-00C2-460B-BAF5-25832260C413}"/>
              </a:ext>
            </a:extLst>
          </p:cNvPr>
          <p:cNvSpPr txBox="1"/>
          <p:nvPr/>
        </p:nvSpPr>
        <p:spPr>
          <a:xfrm>
            <a:off x="2360873" y="3444581"/>
            <a:ext cx="3098567" cy="1569660"/>
          </a:xfrm>
          <a:prstGeom prst="rect">
            <a:avLst/>
          </a:prstGeom>
          <a:noFill/>
        </p:spPr>
        <p:txBody>
          <a:bodyPr wrap="square">
            <a:spAutoFit/>
          </a:bodyPr>
          <a:lstStyle/>
          <a:p>
            <a:r>
              <a:rPr lang="en-GB" sz="1600">
                <a:latin typeface="Calibri" panose="020F0502020204030204" pitchFamily="34" charset="0"/>
                <a:cs typeface="Calibri" panose="020F0502020204030204" pitchFamily="34" charset="0"/>
              </a:rPr>
              <a:t>Ga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1	</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Ge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2</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As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3</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Se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4</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Br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5</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Kr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6 </a:t>
            </a:r>
            <a:r>
              <a:rPr lang="en-GB" sz="1600">
                <a:latin typeface="Calibri" panose="020F0502020204030204" pitchFamily="34" charset="0"/>
                <a:cs typeface="Calibri" panose="020F0502020204030204" pitchFamily="34" charset="0"/>
              </a:rPr>
              <a:t>	</a:t>
            </a:r>
          </a:p>
        </p:txBody>
      </p:sp>
      <p:grpSp>
        <p:nvGrpSpPr>
          <p:cNvPr id="3" name="Group 2">
            <a:extLst>
              <a:ext uri="{FF2B5EF4-FFF2-40B4-BE49-F238E27FC236}">
                <a16:creationId xmlns:a16="http://schemas.microsoft.com/office/drawing/2014/main" id="{CE96C5EA-5C2E-408D-8D9A-63C2D8B8B32C}"/>
              </a:ext>
            </a:extLst>
          </p:cNvPr>
          <p:cNvGrpSpPr/>
          <p:nvPr/>
        </p:nvGrpSpPr>
        <p:grpSpPr>
          <a:xfrm>
            <a:off x="5119552" y="3399984"/>
            <a:ext cx="2058301" cy="276790"/>
            <a:chOff x="4564316" y="3192787"/>
            <a:chExt cx="2058301" cy="276790"/>
          </a:xfrm>
        </p:grpSpPr>
        <p:grpSp>
          <p:nvGrpSpPr>
            <p:cNvPr id="23" name="Group 22">
              <a:extLst>
                <a:ext uri="{FF2B5EF4-FFF2-40B4-BE49-F238E27FC236}">
                  <a16:creationId xmlns:a16="http://schemas.microsoft.com/office/drawing/2014/main" id="{72D04207-D2CE-4FCF-AA78-387823CCDC45}"/>
                </a:ext>
              </a:extLst>
            </p:cNvPr>
            <p:cNvGrpSpPr/>
            <p:nvPr/>
          </p:nvGrpSpPr>
          <p:grpSpPr>
            <a:xfrm>
              <a:off x="4564316" y="3208636"/>
              <a:ext cx="237870" cy="246268"/>
              <a:chOff x="7758630" y="3653810"/>
              <a:chExt cx="237870" cy="246268"/>
            </a:xfrm>
          </p:grpSpPr>
          <p:pic>
            <p:nvPicPr>
              <p:cNvPr id="24" name="Picture 23">
                <a:extLst>
                  <a:ext uri="{FF2B5EF4-FFF2-40B4-BE49-F238E27FC236}">
                    <a16:creationId xmlns:a16="http://schemas.microsoft.com/office/drawing/2014/main" id="{EA969916-FCF8-4FAF-9AF1-993F30D9246D}"/>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25" name="Straight Arrow Connector 24">
                <a:extLst>
                  <a:ext uri="{FF2B5EF4-FFF2-40B4-BE49-F238E27FC236}">
                    <a16:creationId xmlns:a16="http://schemas.microsoft.com/office/drawing/2014/main" id="{E0BACE50-0903-4B73-BA7F-DC1736931C46}"/>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2084E20-F168-4F81-91C1-A1312E3224E9}"/>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27" name="Picture 26">
              <a:extLst>
                <a:ext uri="{FF2B5EF4-FFF2-40B4-BE49-F238E27FC236}">
                  <a16:creationId xmlns:a16="http://schemas.microsoft.com/office/drawing/2014/main" id="{8446E19C-B31F-4A02-9C30-8FA410A55BE6}"/>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28" name="Straight Arrow Connector 27">
              <a:extLst>
                <a:ext uri="{FF2B5EF4-FFF2-40B4-BE49-F238E27FC236}">
                  <a16:creationId xmlns:a16="http://schemas.microsoft.com/office/drawing/2014/main" id="{6484A42C-1F82-4152-A6B2-9513C40B14B3}"/>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C4654EB-47FE-4D7E-A02F-BA478C9DB55C}"/>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AC51107-5B40-407B-8070-7A34D48CCF7A}"/>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7920910-3007-4FF1-99F8-4B01FFAFE5DF}"/>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26DDA7-3A7C-4794-9385-971F09639AA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083D1D71-C3F4-4A8D-BBBD-0AF812C0C0A1}"/>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147D9C2-678E-4BA1-84A9-BF5F7EDEC92E}"/>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5A0835B5-2739-4A5A-A625-330FE74640B4}"/>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908B4AD-3716-490D-8F5C-6F45F63D45FD}"/>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F52FF187-D3BD-44CD-A489-355D831BF5E8}"/>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9C4A1127-8049-45E6-AA09-DC5FB29364FF}"/>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39" name="Straight Arrow Connector 38">
              <a:extLst>
                <a:ext uri="{FF2B5EF4-FFF2-40B4-BE49-F238E27FC236}">
                  <a16:creationId xmlns:a16="http://schemas.microsoft.com/office/drawing/2014/main" id="{2A732B56-AB19-43DD-969D-59FC58F0FC67}"/>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1C896AF2-AD55-4BD4-9A10-472C313D216C}"/>
              </a:ext>
            </a:extLst>
          </p:cNvPr>
          <p:cNvGrpSpPr/>
          <p:nvPr/>
        </p:nvGrpSpPr>
        <p:grpSpPr>
          <a:xfrm>
            <a:off x="5108587" y="3666986"/>
            <a:ext cx="2058301" cy="276790"/>
            <a:chOff x="4564316" y="3192787"/>
            <a:chExt cx="2058301" cy="276790"/>
          </a:xfrm>
        </p:grpSpPr>
        <p:grpSp>
          <p:nvGrpSpPr>
            <p:cNvPr id="41" name="Group 40">
              <a:extLst>
                <a:ext uri="{FF2B5EF4-FFF2-40B4-BE49-F238E27FC236}">
                  <a16:creationId xmlns:a16="http://schemas.microsoft.com/office/drawing/2014/main" id="{4037FE58-3375-4AFE-B3AE-FFF003780D76}"/>
                </a:ext>
              </a:extLst>
            </p:cNvPr>
            <p:cNvGrpSpPr/>
            <p:nvPr/>
          </p:nvGrpSpPr>
          <p:grpSpPr>
            <a:xfrm>
              <a:off x="4564316" y="3208636"/>
              <a:ext cx="237870" cy="246268"/>
              <a:chOff x="7758630" y="3653810"/>
              <a:chExt cx="237870" cy="246268"/>
            </a:xfrm>
          </p:grpSpPr>
          <p:pic>
            <p:nvPicPr>
              <p:cNvPr id="55" name="Picture 54">
                <a:extLst>
                  <a:ext uri="{FF2B5EF4-FFF2-40B4-BE49-F238E27FC236}">
                    <a16:creationId xmlns:a16="http://schemas.microsoft.com/office/drawing/2014/main" id="{31F3A15B-AC5B-4650-82E7-9222DC08C27F}"/>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56" name="Straight Arrow Connector 55">
                <a:extLst>
                  <a:ext uri="{FF2B5EF4-FFF2-40B4-BE49-F238E27FC236}">
                    <a16:creationId xmlns:a16="http://schemas.microsoft.com/office/drawing/2014/main" id="{E85E8573-2A27-4EBD-84F9-602EF9AD1768}"/>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55645BE0-19E1-4684-A137-6C7301D5A189}"/>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42" name="Picture 41">
              <a:extLst>
                <a:ext uri="{FF2B5EF4-FFF2-40B4-BE49-F238E27FC236}">
                  <a16:creationId xmlns:a16="http://schemas.microsoft.com/office/drawing/2014/main" id="{65940C6C-9C10-4FDD-9DAA-F509BFA3D36B}"/>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43" name="Straight Arrow Connector 42">
              <a:extLst>
                <a:ext uri="{FF2B5EF4-FFF2-40B4-BE49-F238E27FC236}">
                  <a16:creationId xmlns:a16="http://schemas.microsoft.com/office/drawing/2014/main" id="{19B408ED-2309-4961-AA3F-488CEB9F22EE}"/>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966FFE71-CEFB-471B-9814-E9AD98CDACEF}"/>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9D7387FB-4F15-454D-85AA-07E61C6F8991}"/>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C5AF2A4-40EE-4697-B23F-0B2EC31C26CA}"/>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AC9E72B-E5E7-4EA6-891F-3A1BB408C8E3}"/>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B83E316E-B171-40F7-B6EF-2FE3E91BBE0B}"/>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2A58EB4-45ED-47D1-B3EE-A776B129A717}"/>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F19FF55C-B798-4576-8D40-44D907D64FC2}"/>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5DC9F766-C3F5-42F7-9C36-5A4D13311E34}"/>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2979EFD8-88BE-456E-AC23-B624A1295B09}"/>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53" name="Picture 52">
              <a:extLst>
                <a:ext uri="{FF2B5EF4-FFF2-40B4-BE49-F238E27FC236}">
                  <a16:creationId xmlns:a16="http://schemas.microsoft.com/office/drawing/2014/main" id="{E73747CC-4D19-4DD8-9DCC-00F2D388410C}"/>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54" name="Straight Arrow Connector 53">
              <a:extLst>
                <a:ext uri="{FF2B5EF4-FFF2-40B4-BE49-F238E27FC236}">
                  <a16:creationId xmlns:a16="http://schemas.microsoft.com/office/drawing/2014/main" id="{022E1A8B-C4F7-4807-8733-20E1CDDCAF48}"/>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6" name="Group 75">
            <a:extLst>
              <a:ext uri="{FF2B5EF4-FFF2-40B4-BE49-F238E27FC236}">
                <a16:creationId xmlns:a16="http://schemas.microsoft.com/office/drawing/2014/main" id="{CFC61064-6E43-48B2-8E4D-250A1AC609AC}"/>
              </a:ext>
            </a:extLst>
          </p:cNvPr>
          <p:cNvGrpSpPr/>
          <p:nvPr/>
        </p:nvGrpSpPr>
        <p:grpSpPr>
          <a:xfrm>
            <a:off x="5108587" y="4235651"/>
            <a:ext cx="2058301" cy="276790"/>
            <a:chOff x="4564316" y="3192787"/>
            <a:chExt cx="2058301" cy="276790"/>
          </a:xfrm>
        </p:grpSpPr>
        <p:grpSp>
          <p:nvGrpSpPr>
            <p:cNvPr id="77" name="Group 76">
              <a:extLst>
                <a:ext uri="{FF2B5EF4-FFF2-40B4-BE49-F238E27FC236}">
                  <a16:creationId xmlns:a16="http://schemas.microsoft.com/office/drawing/2014/main" id="{D1A76E5A-651C-41AD-A1BF-F5B991344D77}"/>
                </a:ext>
              </a:extLst>
            </p:cNvPr>
            <p:cNvGrpSpPr/>
            <p:nvPr/>
          </p:nvGrpSpPr>
          <p:grpSpPr>
            <a:xfrm>
              <a:off x="4564316" y="3208636"/>
              <a:ext cx="237870" cy="246268"/>
              <a:chOff x="7758630" y="3653810"/>
              <a:chExt cx="237870" cy="246268"/>
            </a:xfrm>
          </p:grpSpPr>
          <p:pic>
            <p:nvPicPr>
              <p:cNvPr id="91" name="Picture 90">
                <a:extLst>
                  <a:ext uri="{FF2B5EF4-FFF2-40B4-BE49-F238E27FC236}">
                    <a16:creationId xmlns:a16="http://schemas.microsoft.com/office/drawing/2014/main" id="{B9DCCBE4-179F-44E3-A0B4-04504759FC9A}"/>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92" name="Straight Arrow Connector 91">
                <a:extLst>
                  <a:ext uri="{FF2B5EF4-FFF2-40B4-BE49-F238E27FC236}">
                    <a16:creationId xmlns:a16="http://schemas.microsoft.com/office/drawing/2014/main" id="{9314524F-49E8-4E93-B0A0-DA9F144FCF31}"/>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4B9EDF16-8B4B-4B48-AE3D-4D40C5BC479B}"/>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78" name="Picture 77">
              <a:extLst>
                <a:ext uri="{FF2B5EF4-FFF2-40B4-BE49-F238E27FC236}">
                  <a16:creationId xmlns:a16="http://schemas.microsoft.com/office/drawing/2014/main" id="{84119BA5-4F63-48C8-A2B4-46915A4891C8}"/>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79" name="Straight Arrow Connector 78">
              <a:extLst>
                <a:ext uri="{FF2B5EF4-FFF2-40B4-BE49-F238E27FC236}">
                  <a16:creationId xmlns:a16="http://schemas.microsoft.com/office/drawing/2014/main" id="{4FD16D2F-D105-46EA-A200-6085E670794D}"/>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0D9A88C6-840A-4D88-B961-87805435A460}"/>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0FFF35BC-15CE-4809-9EBE-A9ADFDBE3594}"/>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23154C3B-FDAD-4198-B1FD-361E3F272354}"/>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53A8BCED-153C-4ADD-A42F-769188193DA2}"/>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7EEC053F-E83F-4903-9BD8-6C73F3EDEF66}"/>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45F50C36-0256-4C5D-8774-2136B8E75ADA}"/>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C5EBEB82-312F-41B9-B4C2-9CAA03D4E06B}"/>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41A3A095-5A58-4230-9B50-0A33F8C0670E}"/>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6215FC51-75B6-4A39-9499-7FB4D545D0CE}"/>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89" name="Picture 88">
              <a:extLst>
                <a:ext uri="{FF2B5EF4-FFF2-40B4-BE49-F238E27FC236}">
                  <a16:creationId xmlns:a16="http://schemas.microsoft.com/office/drawing/2014/main" id="{C0A341D4-3FCD-41B5-BE81-4DDC5BAADC3C}"/>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90" name="Straight Arrow Connector 89">
              <a:extLst>
                <a:ext uri="{FF2B5EF4-FFF2-40B4-BE49-F238E27FC236}">
                  <a16:creationId xmlns:a16="http://schemas.microsoft.com/office/drawing/2014/main" id="{41BCECED-D37B-4752-9976-AD51C09DC60E}"/>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30" name="Straight Arrow Connector 129">
            <a:extLst>
              <a:ext uri="{FF2B5EF4-FFF2-40B4-BE49-F238E27FC236}">
                <a16:creationId xmlns:a16="http://schemas.microsoft.com/office/drawing/2014/main" id="{5375D449-0AA1-4930-A26A-9208A2D116A1}"/>
              </a:ext>
            </a:extLst>
          </p:cNvPr>
          <p:cNvCxnSpPr>
            <a:cxnSpLocks/>
          </p:cNvCxnSpPr>
          <p:nvPr/>
        </p:nvCxnSpPr>
        <p:spPr>
          <a:xfrm flipV="1">
            <a:off x="6769927" y="3713734"/>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31" name="Group 130">
            <a:extLst>
              <a:ext uri="{FF2B5EF4-FFF2-40B4-BE49-F238E27FC236}">
                <a16:creationId xmlns:a16="http://schemas.microsoft.com/office/drawing/2014/main" id="{05F73B4B-D661-4E72-8D1F-663B7D396D13}"/>
              </a:ext>
            </a:extLst>
          </p:cNvPr>
          <p:cNvGrpSpPr/>
          <p:nvPr/>
        </p:nvGrpSpPr>
        <p:grpSpPr>
          <a:xfrm>
            <a:off x="5108587" y="3933949"/>
            <a:ext cx="2058301" cy="276790"/>
            <a:chOff x="4564316" y="3192787"/>
            <a:chExt cx="2058301" cy="276790"/>
          </a:xfrm>
        </p:grpSpPr>
        <p:grpSp>
          <p:nvGrpSpPr>
            <p:cNvPr id="132" name="Group 131">
              <a:extLst>
                <a:ext uri="{FF2B5EF4-FFF2-40B4-BE49-F238E27FC236}">
                  <a16:creationId xmlns:a16="http://schemas.microsoft.com/office/drawing/2014/main" id="{66FAB7B8-A028-4F54-89F6-E5B10C056DF0}"/>
                </a:ext>
              </a:extLst>
            </p:cNvPr>
            <p:cNvGrpSpPr/>
            <p:nvPr/>
          </p:nvGrpSpPr>
          <p:grpSpPr>
            <a:xfrm>
              <a:off x="4564316" y="3208636"/>
              <a:ext cx="237870" cy="246268"/>
              <a:chOff x="7758630" y="3653810"/>
              <a:chExt cx="237870" cy="246268"/>
            </a:xfrm>
          </p:grpSpPr>
          <p:pic>
            <p:nvPicPr>
              <p:cNvPr id="146" name="Picture 145">
                <a:extLst>
                  <a:ext uri="{FF2B5EF4-FFF2-40B4-BE49-F238E27FC236}">
                    <a16:creationId xmlns:a16="http://schemas.microsoft.com/office/drawing/2014/main" id="{E6F42100-6264-4B7A-92D8-AB093E7A81E5}"/>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147" name="Straight Arrow Connector 146">
                <a:extLst>
                  <a:ext uri="{FF2B5EF4-FFF2-40B4-BE49-F238E27FC236}">
                    <a16:creationId xmlns:a16="http://schemas.microsoft.com/office/drawing/2014/main" id="{5D2F3670-F17E-44F0-BB69-8B31372F15AD}"/>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a:extLst>
                  <a:ext uri="{FF2B5EF4-FFF2-40B4-BE49-F238E27FC236}">
                    <a16:creationId xmlns:a16="http://schemas.microsoft.com/office/drawing/2014/main" id="{E696C639-F268-40C5-AEC1-A74AF9912063}"/>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33" name="Picture 132">
              <a:extLst>
                <a:ext uri="{FF2B5EF4-FFF2-40B4-BE49-F238E27FC236}">
                  <a16:creationId xmlns:a16="http://schemas.microsoft.com/office/drawing/2014/main" id="{361BAB70-62F7-42CC-98C2-EBA727A473B9}"/>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134" name="Straight Arrow Connector 133">
              <a:extLst>
                <a:ext uri="{FF2B5EF4-FFF2-40B4-BE49-F238E27FC236}">
                  <a16:creationId xmlns:a16="http://schemas.microsoft.com/office/drawing/2014/main" id="{63385C39-0EDE-46E7-8066-387C514E6AEA}"/>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9DBE281D-5467-4287-A877-6842E64EFA8F}"/>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D56CC8A9-7D00-4F3C-B85F-ECC7835F3A93}"/>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687E4FDA-DA2E-469A-878E-FE8DFFFACAAB}"/>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8" name="Straight Arrow Connector 137">
              <a:extLst>
                <a:ext uri="{FF2B5EF4-FFF2-40B4-BE49-F238E27FC236}">
                  <a16:creationId xmlns:a16="http://schemas.microsoft.com/office/drawing/2014/main" id="{2224D6A6-F763-46A3-91DF-BC02FFD674C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61ABBB6D-A3D9-478B-9802-CA5CEA23561B}"/>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3F97B417-5262-4420-B0F8-77CA05CBCC1E}"/>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015612FB-A799-4AA4-9DF3-2898CB49157B}"/>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F555D430-C8BE-4240-BF98-C646308F1A3F}"/>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3" name="Straight Arrow Connector 142">
              <a:extLst>
                <a:ext uri="{FF2B5EF4-FFF2-40B4-BE49-F238E27FC236}">
                  <a16:creationId xmlns:a16="http://schemas.microsoft.com/office/drawing/2014/main" id="{8DB79DA4-4A48-4D75-B104-625E7BF07766}"/>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4" name="Picture 143">
              <a:extLst>
                <a:ext uri="{FF2B5EF4-FFF2-40B4-BE49-F238E27FC236}">
                  <a16:creationId xmlns:a16="http://schemas.microsoft.com/office/drawing/2014/main" id="{6168F5AD-D802-4F19-AF13-0D19C95CE62B}"/>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145" name="Straight Arrow Connector 144">
              <a:extLst>
                <a:ext uri="{FF2B5EF4-FFF2-40B4-BE49-F238E27FC236}">
                  <a16:creationId xmlns:a16="http://schemas.microsoft.com/office/drawing/2014/main" id="{F449E1B1-2016-477F-98BB-2987817830D5}"/>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49" name="Straight Arrow Connector 148">
            <a:extLst>
              <a:ext uri="{FF2B5EF4-FFF2-40B4-BE49-F238E27FC236}">
                <a16:creationId xmlns:a16="http://schemas.microsoft.com/office/drawing/2014/main" id="{159DDD98-26B5-442E-96F3-2A243BEE86CC}"/>
              </a:ext>
            </a:extLst>
          </p:cNvPr>
          <p:cNvCxnSpPr>
            <a:cxnSpLocks/>
          </p:cNvCxnSpPr>
          <p:nvPr/>
        </p:nvCxnSpPr>
        <p:spPr>
          <a:xfrm flipV="1">
            <a:off x="6762243" y="398155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0" name="Straight Arrow Connector 149">
            <a:extLst>
              <a:ext uri="{FF2B5EF4-FFF2-40B4-BE49-F238E27FC236}">
                <a16:creationId xmlns:a16="http://schemas.microsoft.com/office/drawing/2014/main" id="{D36C8B69-A342-4CF2-A7C8-656E4DB08E13}"/>
              </a:ext>
            </a:extLst>
          </p:cNvPr>
          <p:cNvCxnSpPr>
            <a:cxnSpLocks/>
          </p:cNvCxnSpPr>
          <p:nvPr/>
        </p:nvCxnSpPr>
        <p:spPr>
          <a:xfrm flipV="1">
            <a:off x="6986465" y="397387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59F01812-D16D-4E77-85A2-135FB3C5552D}"/>
              </a:ext>
            </a:extLst>
          </p:cNvPr>
          <p:cNvCxnSpPr>
            <a:cxnSpLocks/>
          </p:cNvCxnSpPr>
          <p:nvPr/>
        </p:nvCxnSpPr>
        <p:spPr>
          <a:xfrm flipV="1">
            <a:off x="6762243" y="42812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CE4E5CC9-5FBF-4564-890F-F4D5476FEF9D}"/>
              </a:ext>
            </a:extLst>
          </p:cNvPr>
          <p:cNvCxnSpPr>
            <a:cxnSpLocks/>
          </p:cNvCxnSpPr>
          <p:nvPr/>
        </p:nvCxnSpPr>
        <p:spPr>
          <a:xfrm flipV="1">
            <a:off x="6986465" y="4281205"/>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C0A345AE-0A50-47BD-8BCF-249B0708B93B}"/>
              </a:ext>
            </a:extLst>
          </p:cNvPr>
          <p:cNvCxnSpPr>
            <a:cxnSpLocks/>
          </p:cNvCxnSpPr>
          <p:nvPr/>
        </p:nvCxnSpPr>
        <p:spPr>
          <a:xfrm>
            <a:off x="6641793" y="4299096"/>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613F5AA0-E00F-4110-A0A6-B4FBDC4D0403}"/>
              </a:ext>
            </a:extLst>
          </p:cNvPr>
          <p:cNvGrpSpPr/>
          <p:nvPr/>
        </p:nvGrpSpPr>
        <p:grpSpPr>
          <a:xfrm>
            <a:off x="5108587" y="4503146"/>
            <a:ext cx="2058301" cy="276790"/>
            <a:chOff x="3695249" y="3871167"/>
            <a:chExt cx="2058301" cy="276790"/>
          </a:xfrm>
        </p:grpSpPr>
        <p:grpSp>
          <p:nvGrpSpPr>
            <p:cNvPr id="154" name="Group 153">
              <a:extLst>
                <a:ext uri="{FF2B5EF4-FFF2-40B4-BE49-F238E27FC236}">
                  <a16:creationId xmlns:a16="http://schemas.microsoft.com/office/drawing/2014/main" id="{41BEC3A5-AEBF-4649-B05D-1959FD1DDCB9}"/>
                </a:ext>
              </a:extLst>
            </p:cNvPr>
            <p:cNvGrpSpPr/>
            <p:nvPr/>
          </p:nvGrpSpPr>
          <p:grpSpPr>
            <a:xfrm>
              <a:off x="3695249" y="3871167"/>
              <a:ext cx="2058301" cy="276790"/>
              <a:chOff x="4564316" y="3192787"/>
              <a:chExt cx="2058301" cy="276790"/>
            </a:xfrm>
          </p:grpSpPr>
          <p:grpSp>
            <p:nvGrpSpPr>
              <p:cNvPr id="155" name="Group 154">
                <a:extLst>
                  <a:ext uri="{FF2B5EF4-FFF2-40B4-BE49-F238E27FC236}">
                    <a16:creationId xmlns:a16="http://schemas.microsoft.com/office/drawing/2014/main" id="{248579A4-DD46-4090-8C34-1A4F6073B5DD}"/>
                  </a:ext>
                </a:extLst>
              </p:cNvPr>
              <p:cNvGrpSpPr/>
              <p:nvPr/>
            </p:nvGrpSpPr>
            <p:grpSpPr>
              <a:xfrm>
                <a:off x="4564316" y="3208636"/>
                <a:ext cx="237870" cy="246268"/>
                <a:chOff x="7758630" y="3653810"/>
                <a:chExt cx="237870" cy="246268"/>
              </a:xfrm>
            </p:grpSpPr>
            <p:pic>
              <p:nvPicPr>
                <p:cNvPr id="169" name="Picture 168">
                  <a:extLst>
                    <a:ext uri="{FF2B5EF4-FFF2-40B4-BE49-F238E27FC236}">
                      <a16:creationId xmlns:a16="http://schemas.microsoft.com/office/drawing/2014/main" id="{4DBDD1C5-EE65-4B4E-BCC3-BD5165365B0E}"/>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170" name="Straight Arrow Connector 169">
                  <a:extLst>
                    <a:ext uri="{FF2B5EF4-FFF2-40B4-BE49-F238E27FC236}">
                      <a16:creationId xmlns:a16="http://schemas.microsoft.com/office/drawing/2014/main" id="{562BCEE2-FAD6-4A66-86E1-4488D4A3A42D}"/>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1" name="Straight Arrow Connector 170">
                  <a:extLst>
                    <a:ext uri="{FF2B5EF4-FFF2-40B4-BE49-F238E27FC236}">
                      <a16:creationId xmlns:a16="http://schemas.microsoft.com/office/drawing/2014/main" id="{94E97F11-A626-43A5-B0B1-48D84E4B5820}"/>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56" name="Picture 155">
                <a:extLst>
                  <a:ext uri="{FF2B5EF4-FFF2-40B4-BE49-F238E27FC236}">
                    <a16:creationId xmlns:a16="http://schemas.microsoft.com/office/drawing/2014/main" id="{5F62EE21-73EA-47B7-A551-99BDEC4DD991}"/>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157" name="Straight Arrow Connector 156">
                <a:extLst>
                  <a:ext uri="{FF2B5EF4-FFF2-40B4-BE49-F238E27FC236}">
                    <a16:creationId xmlns:a16="http://schemas.microsoft.com/office/drawing/2014/main" id="{F1B45EBA-88B1-418D-B52C-453AB2725F59}"/>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8" name="Straight Arrow Connector 157">
                <a:extLst>
                  <a:ext uri="{FF2B5EF4-FFF2-40B4-BE49-F238E27FC236}">
                    <a16:creationId xmlns:a16="http://schemas.microsoft.com/office/drawing/2014/main" id="{C3E9ADD8-BC9E-4D64-AE7E-7A40BF310AD7}"/>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9" name="Straight Arrow Connector 158">
                <a:extLst>
                  <a:ext uri="{FF2B5EF4-FFF2-40B4-BE49-F238E27FC236}">
                    <a16:creationId xmlns:a16="http://schemas.microsoft.com/office/drawing/2014/main" id="{52DC9B83-8C36-490D-A823-C52CBF419CC8}"/>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0" name="Straight Arrow Connector 159">
                <a:extLst>
                  <a:ext uri="{FF2B5EF4-FFF2-40B4-BE49-F238E27FC236}">
                    <a16:creationId xmlns:a16="http://schemas.microsoft.com/office/drawing/2014/main" id="{46AAA7D8-8600-4229-9EFD-67080FE9DD50}"/>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1" name="Straight Arrow Connector 160">
                <a:extLst>
                  <a:ext uri="{FF2B5EF4-FFF2-40B4-BE49-F238E27FC236}">
                    <a16:creationId xmlns:a16="http://schemas.microsoft.com/office/drawing/2014/main" id="{E967E447-0E44-4D9B-AFF8-A020F9799CD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2384EF90-06B3-4ACF-A7DF-F13CF094C2C4}"/>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Straight Arrow Connector 162">
                <a:extLst>
                  <a:ext uri="{FF2B5EF4-FFF2-40B4-BE49-F238E27FC236}">
                    <a16:creationId xmlns:a16="http://schemas.microsoft.com/office/drawing/2014/main" id="{0B885960-C237-42A7-A062-6A5CD990F8EB}"/>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4" name="Straight Arrow Connector 163">
                <a:extLst>
                  <a:ext uri="{FF2B5EF4-FFF2-40B4-BE49-F238E27FC236}">
                    <a16:creationId xmlns:a16="http://schemas.microsoft.com/office/drawing/2014/main" id="{7488531E-E66A-48F7-8936-6B40F0B947D7}"/>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2B846D67-F03F-4E18-AF8B-D9BD5A8B44C2}"/>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6" name="Straight Arrow Connector 165">
                <a:extLst>
                  <a:ext uri="{FF2B5EF4-FFF2-40B4-BE49-F238E27FC236}">
                    <a16:creationId xmlns:a16="http://schemas.microsoft.com/office/drawing/2014/main" id="{334E3AC5-E477-4D23-9A72-51E357CD9CCD}"/>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67" name="Picture 166">
                <a:extLst>
                  <a:ext uri="{FF2B5EF4-FFF2-40B4-BE49-F238E27FC236}">
                    <a16:creationId xmlns:a16="http://schemas.microsoft.com/office/drawing/2014/main" id="{7BD6B5A4-F0EB-4A7D-AE38-2718C8624833}"/>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168" name="Straight Arrow Connector 167">
                <a:extLst>
                  <a:ext uri="{FF2B5EF4-FFF2-40B4-BE49-F238E27FC236}">
                    <a16:creationId xmlns:a16="http://schemas.microsoft.com/office/drawing/2014/main" id="{9E89CE56-92D6-4D35-8E84-37911730FADC}"/>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2" name="Straight Arrow Connector 171">
              <a:extLst>
                <a:ext uri="{FF2B5EF4-FFF2-40B4-BE49-F238E27FC236}">
                  <a16:creationId xmlns:a16="http://schemas.microsoft.com/office/drawing/2014/main" id="{E80D873F-8478-4C98-9728-457498FED865}"/>
                </a:ext>
              </a:extLst>
            </p:cNvPr>
            <p:cNvCxnSpPr>
              <a:cxnSpLocks/>
            </p:cNvCxnSpPr>
            <p:nvPr/>
          </p:nvCxnSpPr>
          <p:spPr>
            <a:xfrm flipV="1">
              <a:off x="5348906" y="391672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3" name="Straight Arrow Connector 172">
              <a:extLst>
                <a:ext uri="{FF2B5EF4-FFF2-40B4-BE49-F238E27FC236}">
                  <a16:creationId xmlns:a16="http://schemas.microsoft.com/office/drawing/2014/main" id="{914074CC-8A18-4310-B747-0BDB60D223C7}"/>
                </a:ext>
              </a:extLst>
            </p:cNvPr>
            <p:cNvCxnSpPr>
              <a:cxnSpLocks/>
            </p:cNvCxnSpPr>
            <p:nvPr/>
          </p:nvCxnSpPr>
          <p:spPr>
            <a:xfrm flipV="1">
              <a:off x="5573128" y="391672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4" name="Straight Arrow Connector 173">
              <a:extLst>
                <a:ext uri="{FF2B5EF4-FFF2-40B4-BE49-F238E27FC236}">
                  <a16:creationId xmlns:a16="http://schemas.microsoft.com/office/drawing/2014/main" id="{33FEDB84-6A9D-4709-A8CA-76933F4BD7F4}"/>
                </a:ext>
              </a:extLst>
            </p:cNvPr>
            <p:cNvCxnSpPr>
              <a:cxnSpLocks/>
            </p:cNvCxnSpPr>
            <p:nvPr/>
          </p:nvCxnSpPr>
          <p:spPr>
            <a:xfrm>
              <a:off x="5228456" y="393461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5" name="Straight Arrow Connector 174">
            <a:extLst>
              <a:ext uri="{FF2B5EF4-FFF2-40B4-BE49-F238E27FC236}">
                <a16:creationId xmlns:a16="http://schemas.microsoft.com/office/drawing/2014/main" id="{DBD664C7-AC7F-4C60-90F1-76F60C2A4369}"/>
              </a:ext>
            </a:extLst>
          </p:cNvPr>
          <p:cNvCxnSpPr>
            <a:cxnSpLocks/>
          </p:cNvCxnSpPr>
          <p:nvPr/>
        </p:nvCxnSpPr>
        <p:spPr>
          <a:xfrm>
            <a:off x="6834765" y="4563912"/>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77" name="Group 176">
            <a:extLst>
              <a:ext uri="{FF2B5EF4-FFF2-40B4-BE49-F238E27FC236}">
                <a16:creationId xmlns:a16="http://schemas.microsoft.com/office/drawing/2014/main" id="{D774D2BB-2FF2-40B9-847A-FD8B2B69F33A}"/>
              </a:ext>
            </a:extLst>
          </p:cNvPr>
          <p:cNvGrpSpPr/>
          <p:nvPr/>
        </p:nvGrpSpPr>
        <p:grpSpPr>
          <a:xfrm>
            <a:off x="5108587" y="4770641"/>
            <a:ext cx="2058301" cy="276790"/>
            <a:chOff x="3695249" y="3871167"/>
            <a:chExt cx="2058301" cy="276790"/>
          </a:xfrm>
        </p:grpSpPr>
        <p:grpSp>
          <p:nvGrpSpPr>
            <p:cNvPr id="178" name="Group 177">
              <a:extLst>
                <a:ext uri="{FF2B5EF4-FFF2-40B4-BE49-F238E27FC236}">
                  <a16:creationId xmlns:a16="http://schemas.microsoft.com/office/drawing/2014/main" id="{46FAEB4F-AD9E-4707-B791-E8C31C13060C}"/>
                </a:ext>
              </a:extLst>
            </p:cNvPr>
            <p:cNvGrpSpPr/>
            <p:nvPr/>
          </p:nvGrpSpPr>
          <p:grpSpPr>
            <a:xfrm>
              <a:off x="3695249" y="3871167"/>
              <a:ext cx="2058301" cy="276790"/>
              <a:chOff x="4564316" y="3192787"/>
              <a:chExt cx="2058301" cy="276790"/>
            </a:xfrm>
          </p:grpSpPr>
          <p:grpSp>
            <p:nvGrpSpPr>
              <p:cNvPr id="182" name="Group 181">
                <a:extLst>
                  <a:ext uri="{FF2B5EF4-FFF2-40B4-BE49-F238E27FC236}">
                    <a16:creationId xmlns:a16="http://schemas.microsoft.com/office/drawing/2014/main" id="{FFA2A140-1F90-4ADE-9555-E38F32E00EF9}"/>
                  </a:ext>
                </a:extLst>
              </p:cNvPr>
              <p:cNvGrpSpPr/>
              <p:nvPr/>
            </p:nvGrpSpPr>
            <p:grpSpPr>
              <a:xfrm>
                <a:off x="4564316" y="3208636"/>
                <a:ext cx="237870" cy="246268"/>
                <a:chOff x="7758630" y="3653810"/>
                <a:chExt cx="237870" cy="246268"/>
              </a:xfrm>
            </p:grpSpPr>
            <p:pic>
              <p:nvPicPr>
                <p:cNvPr id="196" name="Picture 195">
                  <a:extLst>
                    <a:ext uri="{FF2B5EF4-FFF2-40B4-BE49-F238E27FC236}">
                      <a16:creationId xmlns:a16="http://schemas.microsoft.com/office/drawing/2014/main" id="{EE1634FD-F68C-4085-922A-6032918DD8C7}"/>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197" name="Straight Arrow Connector 196">
                  <a:extLst>
                    <a:ext uri="{FF2B5EF4-FFF2-40B4-BE49-F238E27FC236}">
                      <a16:creationId xmlns:a16="http://schemas.microsoft.com/office/drawing/2014/main" id="{6487E9FB-1755-4DAB-A53F-E04CCE0B59C4}"/>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99727E71-CB92-4ADB-AF81-6B3885B58233}"/>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83" name="Picture 182">
                <a:extLst>
                  <a:ext uri="{FF2B5EF4-FFF2-40B4-BE49-F238E27FC236}">
                    <a16:creationId xmlns:a16="http://schemas.microsoft.com/office/drawing/2014/main" id="{0D964599-F91E-4608-A1C2-EA39DF3CE1F5}"/>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184" name="Straight Arrow Connector 183">
                <a:extLst>
                  <a:ext uri="{FF2B5EF4-FFF2-40B4-BE49-F238E27FC236}">
                    <a16:creationId xmlns:a16="http://schemas.microsoft.com/office/drawing/2014/main" id="{31C54DA4-D5CE-4E61-B72E-5B631BC8A627}"/>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5" name="Straight Arrow Connector 184">
                <a:extLst>
                  <a:ext uri="{FF2B5EF4-FFF2-40B4-BE49-F238E27FC236}">
                    <a16:creationId xmlns:a16="http://schemas.microsoft.com/office/drawing/2014/main" id="{FBCBC6CA-9835-40C8-8E7E-4021A51A16A4}"/>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6" name="Straight Arrow Connector 185">
                <a:extLst>
                  <a:ext uri="{FF2B5EF4-FFF2-40B4-BE49-F238E27FC236}">
                    <a16:creationId xmlns:a16="http://schemas.microsoft.com/office/drawing/2014/main" id="{84861536-3DF1-4AC6-9E3E-08508227FE80}"/>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7" name="Straight Arrow Connector 186">
                <a:extLst>
                  <a:ext uri="{FF2B5EF4-FFF2-40B4-BE49-F238E27FC236}">
                    <a16:creationId xmlns:a16="http://schemas.microsoft.com/office/drawing/2014/main" id="{0039CCAD-5157-47B4-92EB-482047855E6A}"/>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8" name="Straight Arrow Connector 187">
                <a:extLst>
                  <a:ext uri="{FF2B5EF4-FFF2-40B4-BE49-F238E27FC236}">
                    <a16:creationId xmlns:a16="http://schemas.microsoft.com/office/drawing/2014/main" id="{787E6519-7A23-4CF8-9235-297220BD6B44}"/>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9" name="Straight Arrow Connector 188">
                <a:extLst>
                  <a:ext uri="{FF2B5EF4-FFF2-40B4-BE49-F238E27FC236}">
                    <a16:creationId xmlns:a16="http://schemas.microsoft.com/office/drawing/2014/main" id="{7217C39A-5960-47BA-97B6-64C13BD82040}"/>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0" name="Straight Arrow Connector 189">
                <a:extLst>
                  <a:ext uri="{FF2B5EF4-FFF2-40B4-BE49-F238E27FC236}">
                    <a16:creationId xmlns:a16="http://schemas.microsoft.com/office/drawing/2014/main" id="{D3B3DAF4-0305-4A16-A437-E0D1E7F38859}"/>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1" name="Straight Arrow Connector 190">
                <a:extLst>
                  <a:ext uri="{FF2B5EF4-FFF2-40B4-BE49-F238E27FC236}">
                    <a16:creationId xmlns:a16="http://schemas.microsoft.com/office/drawing/2014/main" id="{BE977137-74AA-42AA-AEB2-5D4D482698FC}"/>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2" name="Straight Arrow Connector 191">
                <a:extLst>
                  <a:ext uri="{FF2B5EF4-FFF2-40B4-BE49-F238E27FC236}">
                    <a16:creationId xmlns:a16="http://schemas.microsoft.com/office/drawing/2014/main" id="{839CFAB6-59EA-4227-89F0-ADF1AE8F1B1C}"/>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79B27DE1-DD04-4464-9BE3-A8F2C393A36B}"/>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94" name="Picture 193">
                <a:extLst>
                  <a:ext uri="{FF2B5EF4-FFF2-40B4-BE49-F238E27FC236}">
                    <a16:creationId xmlns:a16="http://schemas.microsoft.com/office/drawing/2014/main" id="{6C8EAD5C-C71F-441A-AAD5-092C8AD32C8F}"/>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195" name="Straight Arrow Connector 194">
                <a:extLst>
                  <a:ext uri="{FF2B5EF4-FFF2-40B4-BE49-F238E27FC236}">
                    <a16:creationId xmlns:a16="http://schemas.microsoft.com/office/drawing/2014/main" id="{19033D3A-16B3-43CF-A860-345C240BEA5A}"/>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9" name="Straight Arrow Connector 178">
              <a:extLst>
                <a:ext uri="{FF2B5EF4-FFF2-40B4-BE49-F238E27FC236}">
                  <a16:creationId xmlns:a16="http://schemas.microsoft.com/office/drawing/2014/main" id="{C2E84272-4E0D-4EB7-B784-EF21EF61C83A}"/>
                </a:ext>
              </a:extLst>
            </p:cNvPr>
            <p:cNvCxnSpPr>
              <a:cxnSpLocks/>
            </p:cNvCxnSpPr>
            <p:nvPr/>
          </p:nvCxnSpPr>
          <p:spPr>
            <a:xfrm flipV="1">
              <a:off x="5348906" y="391672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0" name="Straight Arrow Connector 179">
              <a:extLst>
                <a:ext uri="{FF2B5EF4-FFF2-40B4-BE49-F238E27FC236}">
                  <a16:creationId xmlns:a16="http://schemas.microsoft.com/office/drawing/2014/main" id="{5A23FEEC-ECB7-4B7E-8E7B-C6D941263E58}"/>
                </a:ext>
              </a:extLst>
            </p:cNvPr>
            <p:cNvCxnSpPr>
              <a:cxnSpLocks/>
            </p:cNvCxnSpPr>
            <p:nvPr/>
          </p:nvCxnSpPr>
          <p:spPr>
            <a:xfrm flipV="1">
              <a:off x="5573128" y="391672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1" name="Straight Arrow Connector 180">
              <a:extLst>
                <a:ext uri="{FF2B5EF4-FFF2-40B4-BE49-F238E27FC236}">
                  <a16:creationId xmlns:a16="http://schemas.microsoft.com/office/drawing/2014/main" id="{00752141-5C93-4486-B43F-2B5C72D739DD}"/>
                </a:ext>
              </a:extLst>
            </p:cNvPr>
            <p:cNvCxnSpPr>
              <a:cxnSpLocks/>
            </p:cNvCxnSpPr>
            <p:nvPr/>
          </p:nvCxnSpPr>
          <p:spPr>
            <a:xfrm>
              <a:off x="5228456" y="393461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9" name="Straight Arrow Connector 198">
            <a:extLst>
              <a:ext uri="{FF2B5EF4-FFF2-40B4-BE49-F238E27FC236}">
                <a16:creationId xmlns:a16="http://schemas.microsoft.com/office/drawing/2014/main" id="{CB80CDCC-39EA-4257-8E1C-418164E5B00E}"/>
              </a:ext>
            </a:extLst>
          </p:cNvPr>
          <p:cNvCxnSpPr>
            <a:cxnSpLocks/>
          </p:cNvCxnSpPr>
          <p:nvPr/>
        </p:nvCxnSpPr>
        <p:spPr>
          <a:xfrm>
            <a:off x="6834765" y="48314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Straight Arrow Connector 175">
            <a:extLst>
              <a:ext uri="{FF2B5EF4-FFF2-40B4-BE49-F238E27FC236}">
                <a16:creationId xmlns:a16="http://schemas.microsoft.com/office/drawing/2014/main" id="{36586FC5-BC56-49B1-95C9-170E7D552B7E}"/>
              </a:ext>
            </a:extLst>
          </p:cNvPr>
          <p:cNvCxnSpPr>
            <a:cxnSpLocks/>
          </p:cNvCxnSpPr>
          <p:nvPr/>
        </p:nvCxnSpPr>
        <p:spPr>
          <a:xfrm>
            <a:off x="7066157" y="4826402"/>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C6CDE7-DC82-4077-97C1-44B61CBF0CB7}"/>
              </a:ext>
            </a:extLst>
          </p:cNvPr>
          <p:cNvSpPr txBox="1"/>
          <p:nvPr/>
        </p:nvSpPr>
        <p:spPr>
          <a:xfrm>
            <a:off x="7274327" y="3457324"/>
            <a:ext cx="1787733" cy="1569660"/>
          </a:xfrm>
          <a:prstGeom prst="rect">
            <a:avLst/>
          </a:prstGeom>
          <a:noFill/>
        </p:spPr>
        <p:txBody>
          <a:bodyPr wrap="none" rtlCol="0">
            <a:spAutoFit/>
          </a:bodyPr>
          <a:lstStyle/>
          <a:p>
            <a:r>
              <a:rPr lang="en-GB" sz="1600">
                <a:latin typeface="Calibri" panose="020F0502020204030204" pitchFamily="34" charset="0"/>
                <a:cs typeface="Calibri" panose="020F0502020204030204" pitchFamily="34" charset="0"/>
              </a:rPr>
              <a:t>3 valence electrons</a:t>
            </a:r>
          </a:p>
          <a:p>
            <a:r>
              <a:rPr lang="en-GB" sz="1600">
                <a:latin typeface="Calibri" panose="020F0502020204030204" pitchFamily="34" charset="0"/>
                <a:cs typeface="Calibri" panose="020F0502020204030204" pitchFamily="34" charset="0"/>
              </a:rPr>
              <a:t>4 valence electrons</a:t>
            </a:r>
          </a:p>
          <a:p>
            <a:r>
              <a:rPr lang="en-GB" sz="1600">
                <a:latin typeface="Calibri" panose="020F0502020204030204" pitchFamily="34" charset="0"/>
                <a:cs typeface="Calibri" panose="020F0502020204030204" pitchFamily="34" charset="0"/>
              </a:rPr>
              <a:t>5 valence electrons</a:t>
            </a:r>
          </a:p>
          <a:p>
            <a:r>
              <a:rPr lang="en-GB" sz="1600">
                <a:latin typeface="Calibri" panose="020F0502020204030204" pitchFamily="34" charset="0"/>
                <a:cs typeface="Calibri" panose="020F0502020204030204" pitchFamily="34" charset="0"/>
              </a:rPr>
              <a:t>6 valence electrons</a:t>
            </a:r>
          </a:p>
          <a:p>
            <a:r>
              <a:rPr lang="en-GB" sz="1600">
                <a:latin typeface="Calibri" panose="020F0502020204030204" pitchFamily="34" charset="0"/>
                <a:cs typeface="Calibri" panose="020F0502020204030204" pitchFamily="34" charset="0"/>
              </a:rPr>
              <a:t>7 valence electrons</a:t>
            </a:r>
          </a:p>
          <a:p>
            <a:r>
              <a:rPr lang="en-GB" sz="1600">
                <a:latin typeface="Calibri" panose="020F0502020204030204" pitchFamily="34" charset="0"/>
                <a:cs typeface="Calibri" panose="020F0502020204030204" pitchFamily="34" charset="0"/>
              </a:rPr>
              <a:t>8 valence electrons</a:t>
            </a:r>
          </a:p>
        </p:txBody>
      </p:sp>
      <p:sp>
        <p:nvSpPr>
          <p:cNvPr id="201" name="TextBox 200">
            <a:extLst>
              <a:ext uri="{FF2B5EF4-FFF2-40B4-BE49-F238E27FC236}">
                <a16:creationId xmlns:a16="http://schemas.microsoft.com/office/drawing/2014/main" id="{2538870A-7AEC-4373-9474-6083AC691DC4}"/>
              </a:ext>
            </a:extLst>
          </p:cNvPr>
          <p:cNvSpPr txBox="1"/>
          <p:nvPr/>
        </p:nvSpPr>
        <p:spPr>
          <a:xfrm>
            <a:off x="5058160" y="3173655"/>
            <a:ext cx="343364" cy="307777"/>
          </a:xfrm>
          <a:prstGeom prst="rect">
            <a:avLst/>
          </a:prstGeom>
          <a:noFill/>
        </p:spPr>
        <p:txBody>
          <a:bodyPr wrap="none" rtlCol="0">
            <a:spAutoFit/>
          </a:bodyPr>
          <a:lstStyle/>
          <a:p>
            <a:r>
              <a:rPr lang="en-GB" sz="1400">
                <a:solidFill>
                  <a:srgbClr val="FF66FF"/>
                </a:solidFill>
              </a:rPr>
              <a:t>4s</a:t>
            </a:r>
          </a:p>
        </p:txBody>
      </p:sp>
      <p:sp>
        <p:nvSpPr>
          <p:cNvPr id="202" name="TextBox 201">
            <a:extLst>
              <a:ext uri="{FF2B5EF4-FFF2-40B4-BE49-F238E27FC236}">
                <a16:creationId xmlns:a16="http://schemas.microsoft.com/office/drawing/2014/main" id="{C718D24A-AE05-405D-B82A-E5DD46360FC4}"/>
              </a:ext>
            </a:extLst>
          </p:cNvPr>
          <p:cNvSpPr txBox="1"/>
          <p:nvPr/>
        </p:nvSpPr>
        <p:spPr>
          <a:xfrm>
            <a:off x="5778193" y="3184727"/>
            <a:ext cx="383438" cy="307777"/>
          </a:xfrm>
          <a:prstGeom prst="rect">
            <a:avLst/>
          </a:prstGeom>
          <a:noFill/>
        </p:spPr>
        <p:txBody>
          <a:bodyPr wrap="none" rtlCol="0">
            <a:spAutoFit/>
          </a:bodyPr>
          <a:lstStyle/>
          <a:p>
            <a:r>
              <a:rPr lang="en-GB" sz="1400">
                <a:solidFill>
                  <a:srgbClr val="0000FF"/>
                </a:solidFill>
              </a:rPr>
              <a:t>3d</a:t>
            </a:r>
          </a:p>
        </p:txBody>
      </p:sp>
      <p:sp>
        <p:nvSpPr>
          <p:cNvPr id="203" name="TextBox 202">
            <a:extLst>
              <a:ext uri="{FF2B5EF4-FFF2-40B4-BE49-F238E27FC236}">
                <a16:creationId xmlns:a16="http://schemas.microsoft.com/office/drawing/2014/main" id="{1CB9BE10-B133-4B45-A429-A4687130F286}"/>
              </a:ext>
            </a:extLst>
          </p:cNvPr>
          <p:cNvSpPr txBox="1"/>
          <p:nvPr/>
        </p:nvSpPr>
        <p:spPr>
          <a:xfrm>
            <a:off x="6628480" y="3168881"/>
            <a:ext cx="383438" cy="307777"/>
          </a:xfrm>
          <a:prstGeom prst="rect">
            <a:avLst/>
          </a:prstGeom>
          <a:noFill/>
        </p:spPr>
        <p:txBody>
          <a:bodyPr wrap="none" rtlCol="0">
            <a:spAutoFit/>
          </a:bodyPr>
          <a:lstStyle/>
          <a:p>
            <a:r>
              <a:rPr lang="en-GB" sz="1400">
                <a:solidFill>
                  <a:srgbClr val="FFC000"/>
                </a:solidFill>
              </a:rPr>
              <a:t>4p</a:t>
            </a:r>
          </a:p>
        </p:txBody>
      </p:sp>
      <p:sp>
        <p:nvSpPr>
          <p:cNvPr id="204" name="TextBox 203">
            <a:extLst>
              <a:ext uri="{FF2B5EF4-FFF2-40B4-BE49-F238E27FC236}">
                <a16:creationId xmlns:a16="http://schemas.microsoft.com/office/drawing/2014/main" id="{8DCAF659-5B93-47C1-B8C4-CF95CCE914A0}"/>
              </a:ext>
            </a:extLst>
          </p:cNvPr>
          <p:cNvSpPr txBox="1"/>
          <p:nvPr/>
        </p:nvSpPr>
        <p:spPr>
          <a:xfrm>
            <a:off x="-5841" y="6554992"/>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2" name="TextBox 1">
            <a:extLst>
              <a:ext uri="{FF2B5EF4-FFF2-40B4-BE49-F238E27FC236}">
                <a16:creationId xmlns:a16="http://schemas.microsoft.com/office/drawing/2014/main" id="{1C269F3B-703E-4D37-A13F-D5A17933931A}"/>
              </a:ext>
            </a:extLst>
          </p:cNvPr>
          <p:cNvSpPr txBox="1"/>
          <p:nvPr/>
        </p:nvSpPr>
        <p:spPr>
          <a:xfrm>
            <a:off x="3188263" y="5796335"/>
            <a:ext cx="5860066" cy="492443"/>
          </a:xfrm>
          <a:prstGeom prst="rect">
            <a:avLst/>
          </a:prstGeom>
          <a:noFill/>
        </p:spPr>
        <p:txBody>
          <a:bodyPr wrap="none" rtlCol="0">
            <a:spAutoFit/>
          </a:bodyPr>
          <a:lstStyle/>
          <a:p>
            <a:r>
              <a:rPr lang="en-GB" sz="2600">
                <a:solidFill>
                  <a:srgbClr val="0000FF"/>
                </a:solidFill>
              </a:rPr>
              <a:t>Valence electrons – only shell 4 (outermost)</a:t>
            </a:r>
          </a:p>
        </p:txBody>
      </p:sp>
      <p:pic>
        <p:nvPicPr>
          <p:cNvPr id="205" name="Picture 204">
            <a:extLst>
              <a:ext uri="{FF2B5EF4-FFF2-40B4-BE49-F238E27FC236}">
                <a16:creationId xmlns:a16="http://schemas.microsoft.com/office/drawing/2014/main" id="{C0F2ABEA-8461-440A-B33D-F47FB3CEB916}"/>
              </a:ext>
            </a:extLst>
          </p:cNvPr>
          <p:cNvPicPr>
            <a:picLocks noChangeAspect="1"/>
          </p:cNvPicPr>
          <p:nvPr/>
        </p:nvPicPr>
        <p:blipFill rotWithShape="1">
          <a:blip r:embed="rId4"/>
          <a:srcRect b="56171"/>
          <a:stretch/>
        </p:blipFill>
        <p:spPr>
          <a:xfrm>
            <a:off x="-116509" y="54299"/>
            <a:ext cx="11519893" cy="2574291"/>
          </a:xfrm>
          <a:prstGeom prst="rect">
            <a:avLst/>
          </a:prstGeom>
        </p:spPr>
      </p:pic>
      <p:sp>
        <p:nvSpPr>
          <p:cNvPr id="206" name="Title 2">
            <a:extLst>
              <a:ext uri="{FF2B5EF4-FFF2-40B4-BE49-F238E27FC236}">
                <a16:creationId xmlns:a16="http://schemas.microsoft.com/office/drawing/2014/main" id="{C96493FC-97CF-4277-83D5-595637AA7F82}"/>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fourth row and variations</a:t>
            </a:r>
          </a:p>
        </p:txBody>
      </p:sp>
    </p:spTree>
    <p:extLst>
      <p:ext uri="{BB962C8B-B14F-4D97-AF65-F5344CB8AC3E}">
        <p14:creationId xmlns:p14="http://schemas.microsoft.com/office/powerpoint/2010/main" val="192333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9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7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0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5" grpId="0"/>
      <p:bldP spid="201" grpId="0"/>
      <p:bldP spid="202" grpId="0"/>
      <p:bldP spid="203" grpId="0"/>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39">
            <a:extLst>
              <a:ext uri="{FF2B5EF4-FFF2-40B4-BE49-F238E27FC236}">
                <a16:creationId xmlns:a16="http://schemas.microsoft.com/office/drawing/2014/main" id="{89FB6D04-5630-483A-83FD-24B830DEF77A}"/>
              </a:ext>
            </a:extLst>
          </p:cNvPr>
          <p:cNvSpPr txBox="1"/>
          <p:nvPr/>
        </p:nvSpPr>
        <p:spPr>
          <a:xfrm>
            <a:off x="3287688" y="1167949"/>
            <a:ext cx="4752528" cy="3108543"/>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p>
          <a:p>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a:solidFill>
                  <a:srgbClr val="99FF99"/>
                </a:solidFill>
              </a:rPr>
              <a:t>   </a:t>
            </a:r>
            <a:r>
              <a:rPr lang="en-GB" sz="2800" b="1">
                <a:solidFill>
                  <a:srgbClr val="99FF99"/>
                </a:solidFill>
              </a:rPr>
              <a:t>2p</a:t>
            </a:r>
            <a:r>
              <a:rPr lang="en-GB" sz="2800" b="1" baseline="30000">
                <a:solidFill>
                  <a:srgbClr val="99FF99"/>
                </a:solidFill>
              </a:rPr>
              <a:t>6</a:t>
            </a:r>
          </a:p>
          <a:p>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00B0F0"/>
                </a:solidFill>
              </a:rPr>
              <a:t>3d</a:t>
            </a:r>
            <a:r>
              <a:rPr lang="en-GB" sz="2800" b="1" baseline="30000">
                <a:solidFill>
                  <a:srgbClr val="00B0F0"/>
                </a:solidFill>
              </a:rPr>
              <a:t>10</a:t>
            </a:r>
          </a:p>
          <a:p>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FF66FF"/>
                </a:solidFill>
              </a:rPr>
              <a:t>4f</a:t>
            </a:r>
            <a:r>
              <a:rPr lang="en-GB" sz="2800" b="1" baseline="30000">
                <a:solidFill>
                  <a:srgbClr val="FF66FF"/>
                </a:solidFill>
              </a:rPr>
              <a:t>14</a:t>
            </a:r>
          </a:p>
          <a:p>
            <a:r>
              <a:rPr lang="en-GB" sz="2800" b="1">
                <a:solidFill>
                  <a:srgbClr val="00B050"/>
                </a:solidFill>
              </a:rPr>
              <a:t>5s</a:t>
            </a:r>
            <a:r>
              <a:rPr lang="en-GB" sz="2800" b="1" baseline="30000">
                <a:solidFill>
                  <a:srgbClr val="00B050"/>
                </a:solidFill>
              </a:rPr>
              <a:t>2</a:t>
            </a:r>
            <a:r>
              <a:rPr lang="en-GB" sz="2800">
                <a:solidFill>
                  <a:srgbClr val="00B050"/>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00B050"/>
                </a:solidFill>
              </a:rPr>
              <a:t>5f</a:t>
            </a:r>
            <a:r>
              <a:rPr lang="en-GB" sz="2800" b="1" baseline="30000">
                <a:solidFill>
                  <a:srgbClr val="00B050"/>
                </a:solidFill>
              </a:rPr>
              <a:t>14</a:t>
            </a:r>
            <a:endParaRPr lang="en-GB" sz="2800" b="1">
              <a:solidFill>
                <a:srgbClr val="00B050"/>
              </a:solidFill>
            </a:endParaRPr>
          </a:p>
          <a:p>
            <a:r>
              <a:rPr lang="en-GB" sz="2800" b="1">
                <a:solidFill>
                  <a:srgbClr val="FFC000"/>
                </a:solidFill>
              </a:rPr>
              <a:t>6s</a:t>
            </a:r>
            <a:r>
              <a:rPr lang="en-GB" sz="2800" b="1" baseline="30000">
                <a:solidFill>
                  <a:srgbClr val="FFC000"/>
                </a:solidFill>
              </a:rPr>
              <a:t>2</a:t>
            </a:r>
            <a:r>
              <a:rPr lang="en-GB" sz="2800">
                <a:solidFill>
                  <a:srgbClr val="FFC000"/>
                </a:solidFill>
              </a:rPr>
              <a:t>     </a:t>
            </a:r>
            <a:r>
              <a:rPr lang="en-GB" sz="2800" b="1">
                <a:solidFill>
                  <a:srgbClr val="FFC000"/>
                </a:solidFill>
              </a:rPr>
              <a:t>6p</a:t>
            </a:r>
            <a:r>
              <a:rPr lang="en-GB" sz="2800" b="1" baseline="30000">
                <a:solidFill>
                  <a:srgbClr val="FFC000"/>
                </a:solidFill>
              </a:rPr>
              <a:t>6</a:t>
            </a:r>
            <a:r>
              <a:rPr lang="en-GB" sz="2800">
                <a:solidFill>
                  <a:srgbClr val="FFC000"/>
                </a:solidFill>
              </a:rPr>
              <a:t>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FFC000"/>
                </a:solidFill>
              </a:rPr>
              <a:t>6f</a:t>
            </a:r>
            <a:r>
              <a:rPr lang="en-GB" sz="2800" b="1" baseline="30000">
                <a:solidFill>
                  <a:srgbClr val="FFC000"/>
                </a:solidFill>
              </a:rPr>
              <a:t>14</a:t>
            </a:r>
            <a:endParaRPr lang="en-GB" sz="2800" b="1">
              <a:solidFill>
                <a:srgbClr val="FFC000"/>
              </a:solidFill>
            </a:endParaRPr>
          </a:p>
          <a:p>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7030A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a:solidFill>
                  <a:srgbClr val="7030A0"/>
                </a:solidFill>
              </a:rPr>
              <a:t>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cxnSp>
        <p:nvCxnSpPr>
          <p:cNvPr id="27" name="Straight Arrow Connector 26">
            <a:extLst>
              <a:ext uri="{FF2B5EF4-FFF2-40B4-BE49-F238E27FC236}">
                <a16:creationId xmlns:a16="http://schemas.microsoft.com/office/drawing/2014/main" id="{42F34587-B8E3-4325-972A-836D9859C5C4}"/>
              </a:ext>
            </a:extLst>
          </p:cNvPr>
          <p:cNvCxnSpPr>
            <a:cxnSpLocks/>
          </p:cNvCxnSpPr>
          <p:nvPr/>
        </p:nvCxnSpPr>
        <p:spPr>
          <a:xfrm flipH="1">
            <a:off x="6056258" y="3704758"/>
            <a:ext cx="1334263" cy="47834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2F23F58-2ACE-47C3-966E-45EBD8ACDBBD}"/>
              </a:ext>
            </a:extLst>
          </p:cNvPr>
          <p:cNvCxnSpPr>
            <a:cxnSpLocks/>
          </p:cNvCxnSpPr>
          <p:nvPr/>
        </p:nvCxnSpPr>
        <p:spPr>
          <a:xfrm flipH="1">
            <a:off x="3287688" y="2601367"/>
            <a:ext cx="2808312" cy="102602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66037E2-9350-47C7-B3BB-ECCF982D5168}"/>
              </a:ext>
            </a:extLst>
          </p:cNvPr>
          <p:cNvCxnSpPr>
            <a:cxnSpLocks/>
          </p:cNvCxnSpPr>
          <p:nvPr/>
        </p:nvCxnSpPr>
        <p:spPr>
          <a:xfrm flipH="1">
            <a:off x="3297427" y="2139788"/>
            <a:ext cx="2808312" cy="102602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81B0436D-77A8-4513-A23C-3DCDAE333FCB}"/>
              </a:ext>
            </a:extLst>
          </p:cNvPr>
          <p:cNvCxnSpPr>
            <a:cxnSpLocks/>
          </p:cNvCxnSpPr>
          <p:nvPr/>
        </p:nvCxnSpPr>
        <p:spPr>
          <a:xfrm flipH="1">
            <a:off x="3200188" y="1981498"/>
            <a:ext cx="2253191" cy="860265"/>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C8EC7AE-D39D-46C7-8E6E-E2F92C52AAA2}"/>
              </a:ext>
            </a:extLst>
          </p:cNvPr>
          <p:cNvCxnSpPr>
            <a:cxnSpLocks/>
          </p:cNvCxnSpPr>
          <p:nvPr/>
        </p:nvCxnSpPr>
        <p:spPr>
          <a:xfrm flipH="1">
            <a:off x="3127461" y="1698088"/>
            <a:ext cx="1964775" cy="757859"/>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4171A541-0A18-4786-A7A0-3206075C06E1}"/>
              </a:ext>
            </a:extLst>
          </p:cNvPr>
          <p:cNvCxnSpPr>
            <a:cxnSpLocks/>
          </p:cNvCxnSpPr>
          <p:nvPr/>
        </p:nvCxnSpPr>
        <p:spPr>
          <a:xfrm flipH="1">
            <a:off x="3081984" y="1543847"/>
            <a:ext cx="1356209" cy="48899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DA9663A-A475-4C02-99B1-53315C7B246B}"/>
              </a:ext>
            </a:extLst>
          </p:cNvPr>
          <p:cNvCxnSpPr>
            <a:cxnSpLocks/>
          </p:cNvCxnSpPr>
          <p:nvPr/>
        </p:nvCxnSpPr>
        <p:spPr>
          <a:xfrm flipH="1">
            <a:off x="2997869" y="1233087"/>
            <a:ext cx="1111979" cy="457572"/>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143E6486-B2AA-4111-A14D-F0AF13608264}"/>
              </a:ext>
            </a:extLst>
          </p:cNvPr>
          <p:cNvCxnSpPr>
            <a:cxnSpLocks/>
          </p:cNvCxnSpPr>
          <p:nvPr/>
        </p:nvCxnSpPr>
        <p:spPr>
          <a:xfrm flipH="1">
            <a:off x="4994052" y="3423840"/>
            <a:ext cx="2108437" cy="777390"/>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E94BC1B-0703-4BAE-B645-3902E404AED0}"/>
              </a:ext>
            </a:extLst>
          </p:cNvPr>
          <p:cNvCxnSpPr>
            <a:cxnSpLocks/>
          </p:cNvCxnSpPr>
          <p:nvPr/>
        </p:nvCxnSpPr>
        <p:spPr>
          <a:xfrm flipH="1">
            <a:off x="3081984" y="2652800"/>
            <a:ext cx="4020505" cy="150039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BD3C1D6-B3A5-40DF-922A-F511F9873DA0}"/>
              </a:ext>
            </a:extLst>
          </p:cNvPr>
          <p:cNvCxnSpPr>
            <a:cxnSpLocks/>
          </p:cNvCxnSpPr>
          <p:nvPr/>
        </p:nvCxnSpPr>
        <p:spPr>
          <a:xfrm flipH="1">
            <a:off x="3959942" y="3030727"/>
            <a:ext cx="3155206" cy="1122466"/>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8FDFD931-351D-4A61-B373-67EB30287BB6}"/>
              </a:ext>
            </a:extLst>
          </p:cNvPr>
          <p:cNvSpPr txBox="1"/>
          <p:nvPr/>
        </p:nvSpPr>
        <p:spPr>
          <a:xfrm>
            <a:off x="1991544" y="4890720"/>
            <a:ext cx="7992888" cy="954107"/>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b="1">
                <a:solidFill>
                  <a:srgbClr val="99FF99"/>
                </a:solidFill>
              </a:rPr>
              <a:t>2p</a:t>
            </a:r>
            <a:r>
              <a:rPr lang="en-GB" sz="2800" b="1" baseline="30000">
                <a:solidFill>
                  <a:srgbClr val="99FF99"/>
                </a:solidFill>
              </a:rPr>
              <a:t>6  </a:t>
            </a:r>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a:solidFill>
                  <a:srgbClr val="00B0F0"/>
                </a:solidFill>
              </a:rPr>
              <a:t> </a:t>
            </a:r>
            <a:r>
              <a:rPr lang="en-GB" sz="2800" b="1">
                <a:solidFill>
                  <a:srgbClr val="00B0F0"/>
                </a:solidFill>
              </a:rPr>
              <a:t>3d</a:t>
            </a:r>
            <a:r>
              <a:rPr lang="en-GB" sz="2800" b="1" baseline="30000">
                <a:solidFill>
                  <a:srgbClr val="00B0F0"/>
                </a:solidFill>
              </a:rPr>
              <a:t>10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00B050"/>
                </a:solidFill>
              </a:rPr>
              <a:t>5s</a:t>
            </a:r>
            <a:r>
              <a:rPr lang="en-GB" sz="2800" b="1" baseline="30000">
                <a:solidFill>
                  <a:srgbClr val="00B050"/>
                </a:solidFill>
              </a:rPr>
              <a:t>2</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FFC000"/>
                </a:solidFill>
              </a:rPr>
              <a:t>6s</a:t>
            </a:r>
            <a:r>
              <a:rPr lang="en-GB" sz="2800" b="1" baseline="30000">
                <a:solidFill>
                  <a:srgbClr val="FFC000"/>
                </a:solidFill>
              </a:rPr>
              <a:t>2</a:t>
            </a:r>
            <a:r>
              <a:rPr lang="en-GB" sz="2800">
                <a:solidFill>
                  <a:srgbClr val="FF66FF"/>
                </a:solidFill>
              </a:rPr>
              <a:t>    </a:t>
            </a:r>
            <a:r>
              <a:rPr lang="en-GB" sz="2800" b="1">
                <a:solidFill>
                  <a:srgbClr val="FF66FF"/>
                </a:solidFill>
              </a:rPr>
              <a:t>4f</a:t>
            </a:r>
            <a:r>
              <a:rPr lang="en-GB" sz="2800" b="1" baseline="30000">
                <a:solidFill>
                  <a:srgbClr val="FF66FF"/>
                </a:solidFill>
              </a:rPr>
              <a:t>14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FFC000"/>
                </a:solidFill>
              </a:rPr>
              <a:t>6p</a:t>
            </a:r>
            <a:r>
              <a:rPr lang="en-GB" sz="2800" b="1" baseline="30000">
                <a:solidFill>
                  <a:srgbClr val="FFC000"/>
                </a:solidFill>
              </a:rPr>
              <a:t>6</a:t>
            </a:r>
            <a:r>
              <a:rPr lang="en-GB" sz="2800">
                <a:solidFill>
                  <a:srgbClr val="00B050"/>
                </a:solidFill>
              </a:rPr>
              <a:t> </a:t>
            </a:r>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00B050"/>
                </a:solidFill>
              </a:rPr>
              <a:t>   </a:t>
            </a:r>
            <a:r>
              <a:rPr lang="en-GB" sz="2800" b="1">
                <a:solidFill>
                  <a:srgbClr val="00B050"/>
                </a:solidFill>
              </a:rPr>
              <a:t>5f</a:t>
            </a:r>
            <a:r>
              <a:rPr lang="en-GB" sz="2800" b="1" baseline="30000">
                <a:solidFill>
                  <a:srgbClr val="00B050"/>
                </a:solidFill>
              </a:rPr>
              <a:t>14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b="1">
                <a:solidFill>
                  <a:srgbClr val="FFC000"/>
                </a:solidFill>
              </a:rPr>
              <a:t> 6f</a:t>
            </a:r>
            <a:r>
              <a:rPr lang="en-GB" sz="2800" b="1" baseline="30000">
                <a:solidFill>
                  <a:srgbClr val="FFC000"/>
                </a:solidFill>
              </a:rPr>
              <a:t>14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sp>
        <p:nvSpPr>
          <p:cNvPr id="45" name="TextBox 44">
            <a:extLst>
              <a:ext uri="{FF2B5EF4-FFF2-40B4-BE49-F238E27FC236}">
                <a16:creationId xmlns:a16="http://schemas.microsoft.com/office/drawing/2014/main" id="{355FD7C3-F927-4E1B-BB51-D2AA55671F54}"/>
              </a:ext>
            </a:extLst>
          </p:cNvPr>
          <p:cNvSpPr txBox="1"/>
          <p:nvPr/>
        </p:nvSpPr>
        <p:spPr>
          <a:xfrm>
            <a:off x="-12508" y="-93153"/>
            <a:ext cx="6888424" cy="830997"/>
          </a:xfrm>
          <a:prstGeom prst="rect">
            <a:avLst/>
          </a:prstGeom>
          <a:noFill/>
        </p:spPr>
        <p:txBody>
          <a:bodyPr wrap="none" rtlCol="0">
            <a:spAutoFit/>
          </a:bodyPr>
          <a:lstStyle/>
          <a:p>
            <a:r>
              <a:rPr lang="en-GB" sz="2400" b="1">
                <a:solidFill>
                  <a:srgbClr val="0070C0"/>
                </a:solidFill>
                <a:effectLst>
                  <a:outerShdw blurRad="38100" dist="38100" dir="2700000" algn="tl">
                    <a:srgbClr val="000000">
                      <a:alpha val="43137"/>
                    </a:srgbClr>
                  </a:outerShdw>
                </a:effectLst>
              </a:rPr>
              <a:t>ORDER OF OCCUPYING THE SHELLS and SUBSHELLS</a:t>
            </a:r>
          </a:p>
          <a:p>
            <a:r>
              <a:rPr lang="en-GB" sz="2400" b="1">
                <a:solidFill>
                  <a:srgbClr val="0070C0"/>
                </a:solidFill>
                <a:effectLst>
                  <a:outerShdw blurRad="38100" dist="38100" dir="2700000" algn="tl">
                    <a:srgbClr val="000000">
                      <a:alpha val="43137"/>
                    </a:srgbClr>
                  </a:outerShdw>
                </a:effectLst>
              </a:rPr>
              <a:t>(my way)</a:t>
            </a:r>
          </a:p>
        </p:txBody>
      </p:sp>
    </p:spTree>
    <p:extLst>
      <p:ext uri="{BB962C8B-B14F-4D97-AF65-F5344CB8AC3E}">
        <p14:creationId xmlns:p14="http://schemas.microsoft.com/office/powerpoint/2010/main" val="514152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7E21A8-6D2A-432F-931C-B4B60BF420DC}"/>
              </a:ext>
            </a:extLst>
          </p:cNvPr>
          <p:cNvSpPr txBox="1"/>
          <p:nvPr/>
        </p:nvSpPr>
        <p:spPr>
          <a:xfrm>
            <a:off x="1852985" y="858250"/>
            <a:ext cx="8829756" cy="1631216"/>
          </a:xfrm>
          <a:prstGeom prst="rect">
            <a:avLst/>
          </a:prstGeom>
          <a:noFill/>
        </p:spPr>
        <p:txBody>
          <a:bodyPr wrap="square">
            <a:spAutoFit/>
          </a:bodyPr>
          <a:lstStyle/>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1</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How many unpaired electrons are present in the ground-state electron configuration of an iron atom?</a:t>
            </a:r>
          </a:p>
          <a:p>
            <a:pPr defTabSz="914400" eaLnBrk="0" fontAlgn="base" hangingPunct="0">
              <a:spcBef>
                <a:spcPct val="0"/>
              </a:spcBef>
              <a:spcAft>
                <a:spcPct val="0"/>
              </a:spcAft>
            </a:pP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	</a:t>
            </a:r>
            <a:endParaRPr lang="en-GB" sz="200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E83D5C7E-80B3-46A7-A3BD-3E8A0312F42C}"/>
              </a:ext>
            </a:extLst>
          </p:cNvPr>
          <p:cNvSpPr txBox="1"/>
          <p:nvPr/>
        </p:nvSpPr>
        <p:spPr>
          <a:xfrm>
            <a:off x="1852985" y="2050288"/>
            <a:ext cx="8568952" cy="3785652"/>
          </a:xfrm>
          <a:prstGeom prst="rect">
            <a:avLst/>
          </a:prstGeom>
          <a:noFill/>
        </p:spPr>
        <p:txBody>
          <a:bodyPr wrap="square">
            <a:spAutoFit/>
          </a:bodyPr>
          <a:lstStyle/>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2</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What is the electron configuration of calcium, Ca? Use full and shorthand notation.</a:t>
            </a: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 </a:t>
            </a:r>
          </a:p>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3</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What is the electron configuration of chromium and copper? Use full and shorthand notation. Name the phenomena observed. </a:t>
            </a: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 </a:t>
            </a:r>
          </a:p>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4</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An atom has 5 valence electrons – 2 are in an s-subshell and 3 in a p-subshell. Which group is the atom in?</a:t>
            </a:r>
            <a:endParaRPr lang="en-US" sz="2000" b="1"/>
          </a:p>
          <a:p>
            <a:pPr defTabSz="914400" eaLnBrk="0" fontAlgn="base" hangingPunct="0">
              <a:spcBef>
                <a:spcPct val="0"/>
              </a:spcBef>
              <a:spcAft>
                <a:spcPct val="0"/>
              </a:spcAft>
            </a:pPr>
            <a:endParaRPr lang="en-GB" sz="2000"/>
          </a:p>
        </p:txBody>
      </p:sp>
      <p:sp>
        <p:nvSpPr>
          <p:cNvPr id="10" name="Title 2">
            <a:extLst>
              <a:ext uri="{FF2B5EF4-FFF2-40B4-BE49-F238E27FC236}">
                <a16:creationId xmlns:a16="http://schemas.microsoft.com/office/drawing/2014/main" id="{EE26CEA3-43CB-48E3-A42E-3883D748A911}"/>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Practice questions</a:t>
            </a:r>
          </a:p>
        </p:txBody>
      </p:sp>
    </p:spTree>
    <p:extLst>
      <p:ext uri="{BB962C8B-B14F-4D97-AF65-F5344CB8AC3E}">
        <p14:creationId xmlns:p14="http://schemas.microsoft.com/office/powerpoint/2010/main" val="3190377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9978C618-E6C0-4A83-898E-BEC17E233BE3}"/>
              </a:ext>
            </a:extLst>
          </p:cNvPr>
          <p:cNvSpPr txBox="1">
            <a:spLocks/>
          </p:cNvSpPr>
          <p:nvPr/>
        </p:nvSpPr>
        <p:spPr>
          <a:xfrm>
            <a:off x="775254" y="893127"/>
            <a:ext cx="11225402" cy="4554536"/>
          </a:xfrm>
          <a:prstGeom prst="rect">
            <a:avLst/>
          </a:prstGeom>
        </p:spPr>
        <p:txBody>
          <a:bodyPr vert="horz" lIns="0" tIns="0" rIns="0" bIns="0" rtlCol="0">
            <a:noAutofit/>
          </a:bodyPr>
          <a:lstStyle>
            <a:lvl1pPr marL="135000" indent="-135000" algn="l" defTabSz="457200" rtl="0" eaLnBrk="1" latinLnBrk="0" hangingPunct="1">
              <a:lnSpc>
                <a:spcPct val="100000"/>
              </a:lnSpc>
              <a:spcBef>
                <a:spcPts val="900"/>
              </a:spcBef>
              <a:spcAft>
                <a:spcPts val="0"/>
              </a:spcAft>
              <a:buClr>
                <a:srgbClr val="002744"/>
              </a:buClr>
              <a:buSzPct val="80000"/>
              <a:buFont typeface="Arial" charset="0"/>
              <a:buChar char="•"/>
              <a:tabLst/>
              <a:defRPr sz="1350" b="0" i="0" kern="1200">
                <a:solidFill>
                  <a:srgbClr val="002744"/>
                </a:solidFill>
                <a:latin typeface="+mn-lt"/>
                <a:ea typeface="Arial" charset="0"/>
                <a:cs typeface="Arial" charset="0"/>
              </a:defRPr>
            </a:lvl1pPr>
            <a:lvl2pPr marL="270000" indent="-135000" algn="l" defTabSz="457200" rtl="0" eaLnBrk="1" latinLnBrk="0" hangingPunct="1">
              <a:lnSpc>
                <a:spcPct val="100000"/>
              </a:lnSpc>
              <a:spcBef>
                <a:spcPts val="113"/>
              </a:spcBef>
              <a:spcAft>
                <a:spcPts val="0"/>
              </a:spcAft>
              <a:buClr>
                <a:schemeClr val="bg2">
                  <a:lumMod val="40000"/>
                  <a:lumOff val="60000"/>
                </a:schemeClr>
              </a:buClr>
              <a:buSzPct val="80000"/>
              <a:buFont typeface=".HelveticaNeueDeskInterface-Regular" charset="0"/>
              <a:buChar char="–"/>
              <a:tabLst/>
              <a:defRPr sz="1200" b="0" i="0" kern="1200">
                <a:solidFill>
                  <a:schemeClr val="tx2"/>
                </a:solidFill>
                <a:latin typeface="+mn-lt"/>
                <a:ea typeface="Arial" charset="0"/>
                <a:cs typeface="Arial" charset="0"/>
              </a:defRPr>
            </a:lvl2pPr>
            <a:lvl3pPr marL="405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1050" b="0" i="0" kern="1200">
                <a:solidFill>
                  <a:schemeClr val="tx2"/>
                </a:solidFill>
                <a:latin typeface="+mn-lt"/>
                <a:ea typeface="Arial" charset="0"/>
                <a:cs typeface="Arial" charset="0"/>
              </a:defRPr>
            </a:lvl3pPr>
            <a:lvl4pPr marL="540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900" b="0" i="0" kern="1200">
                <a:solidFill>
                  <a:srgbClr val="000000"/>
                </a:solidFill>
                <a:latin typeface="+mn-lt"/>
                <a:ea typeface="Arial" charset="0"/>
                <a:cs typeface="Arial" charset="0"/>
              </a:defRPr>
            </a:lvl4pPr>
            <a:lvl5pPr marL="675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750" b="0" i="0" kern="1200">
                <a:solidFill>
                  <a:srgbClr val="000000"/>
                </a:solidFill>
                <a:latin typeface="+mn-lt"/>
                <a:ea typeface="Arial" charset="0"/>
                <a:cs typeface="Arial" charset="0"/>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When heated by the flame an electron in the metal ion gains energy and jumps to a higher energy level</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This position is unstable so the electron drops to a lower energy level</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When it falls back energy is released in the form of light</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Different elements have different levels that electrons can exist so the wavelength of the light emitted is very specific to that element</a:t>
            </a:r>
          </a:p>
          <a:p>
            <a:pPr marL="270000" lvl="2" indent="0">
              <a:lnSpc>
                <a:spcPts val="2120"/>
              </a:lnSpc>
              <a:spcBef>
                <a:spcPts val="0"/>
              </a:spcBef>
              <a:buClr>
                <a:sysClr val="window" lastClr="FFFFFF"/>
              </a:buClr>
              <a:buNone/>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marL="312800" lvl="1" indent="-177800">
              <a:buClr>
                <a:srgbClr val="1E5155">
                  <a:lumMod val="40000"/>
                  <a:lumOff val="60000"/>
                </a:srgbClr>
              </a:buClr>
              <a:defRPr/>
            </a:pPr>
            <a:endParaRPr lang="en-GB" sz="2600">
              <a:solidFill>
                <a:schemeClr val="tx1"/>
              </a:solidFill>
              <a:cs typeface="Calibri" panose="020F0502020204030204" pitchFamily="34" charset="0"/>
            </a:endParaRPr>
          </a:p>
        </p:txBody>
      </p:sp>
      <p:pic>
        <p:nvPicPr>
          <p:cNvPr id="11" name="Picture 10">
            <a:extLst>
              <a:ext uri="{FF2B5EF4-FFF2-40B4-BE49-F238E27FC236}">
                <a16:creationId xmlns:a16="http://schemas.microsoft.com/office/drawing/2014/main" id="{06B64845-33A2-4EBF-9318-DC18AC775BC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98562" y="3855812"/>
            <a:ext cx="2697984" cy="2820620"/>
          </a:xfrm>
          <a:prstGeom prst="rect">
            <a:avLst/>
          </a:prstGeom>
        </p:spPr>
      </p:pic>
      <p:pic>
        <p:nvPicPr>
          <p:cNvPr id="12" name="Picture 11">
            <a:extLst>
              <a:ext uri="{FF2B5EF4-FFF2-40B4-BE49-F238E27FC236}">
                <a16:creationId xmlns:a16="http://schemas.microsoft.com/office/drawing/2014/main" id="{C5F71688-92C1-4209-8E87-655823C7214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63758" y="3872803"/>
            <a:ext cx="3240360" cy="2853451"/>
          </a:xfrm>
          <a:prstGeom prst="rect">
            <a:avLst/>
          </a:prstGeom>
        </p:spPr>
      </p:pic>
      <p:sp>
        <p:nvSpPr>
          <p:cNvPr id="13" name="TextBox 12">
            <a:extLst>
              <a:ext uri="{FF2B5EF4-FFF2-40B4-BE49-F238E27FC236}">
                <a16:creationId xmlns:a16="http://schemas.microsoft.com/office/drawing/2014/main" id="{0512E689-BC1B-481C-8B9C-0BDD37735A60}"/>
              </a:ext>
            </a:extLst>
          </p:cNvPr>
          <p:cNvSpPr txBox="1"/>
          <p:nvPr/>
        </p:nvSpPr>
        <p:spPr>
          <a:xfrm>
            <a:off x="7512852" y="4149080"/>
            <a:ext cx="4079070" cy="1446550"/>
          </a:xfrm>
          <a:prstGeom prst="rect">
            <a:avLst/>
          </a:prstGeom>
          <a:noFill/>
          <a:ln w="28575">
            <a:solidFill>
              <a:srgbClr val="0000FF"/>
            </a:solidFill>
          </a:ln>
        </p:spPr>
        <p:txBody>
          <a:bodyPr wrap="square">
            <a:spAutoFit/>
          </a:bodyPr>
          <a:lstStyle/>
          <a:p>
            <a:pPr marL="312800" lvl="1" indent="-177800" defTabSz="914400">
              <a:spcBef>
                <a:spcPct val="0"/>
              </a:spcBef>
              <a:spcAft>
                <a:spcPct val="0"/>
              </a:spcAft>
              <a:buClr>
                <a:srgbClr val="1E5155">
                  <a:lumMod val="40000"/>
                  <a:lumOff val="60000"/>
                </a:srgbClr>
              </a:buClr>
              <a:defRPr/>
            </a:pPr>
            <a:r>
              <a:rPr lang="en-GB" sz="2200" b="1" u="sng">
                <a:solidFill>
                  <a:srgbClr val="000000"/>
                </a:solidFill>
                <a:latin typeface="Calibri" panose="020F0502020204030204" pitchFamily="34" charset="0"/>
                <a:cs typeface="Calibri" panose="020F0502020204030204" pitchFamily="34" charset="0"/>
              </a:rPr>
              <a:t>LAB 1:</a:t>
            </a:r>
            <a:r>
              <a:rPr lang="en-GB" sz="2200">
                <a:solidFill>
                  <a:srgbClr val="000000"/>
                </a:solidFill>
                <a:latin typeface="Calibri" panose="020F0502020204030204" pitchFamily="34" charset="0"/>
                <a:cs typeface="Calibri" panose="020F0502020204030204" pitchFamily="34" charset="0"/>
              </a:rPr>
              <a:t> A flame test is an analytical technique to detect the presence of metal ions based on the colour produced</a:t>
            </a:r>
          </a:p>
        </p:txBody>
      </p:sp>
      <p:sp>
        <p:nvSpPr>
          <p:cNvPr id="14" name="Title 13">
            <a:extLst>
              <a:ext uri="{FF2B5EF4-FFF2-40B4-BE49-F238E27FC236}">
                <a16:creationId xmlns:a16="http://schemas.microsoft.com/office/drawing/2014/main" id="{B39467B5-FBC7-4377-BDF4-D3213ECB350A}"/>
              </a:ext>
            </a:extLst>
          </p:cNvPr>
          <p:cNvSpPr txBox="1">
            <a:spLocks/>
          </p:cNvSpPr>
          <p:nvPr/>
        </p:nvSpPr>
        <p:spPr>
          <a:xfrm>
            <a:off x="3935760" y="168100"/>
            <a:ext cx="6912768" cy="725027"/>
          </a:xfrm>
          <a:prstGeom prst="rect">
            <a:avLst/>
          </a:prstGeom>
        </p:spPr>
        <p:txBody>
          <a:bodyPr>
            <a:normAutofit fontScale="925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Foundation of Colour chemistry</a:t>
            </a:r>
          </a:p>
        </p:txBody>
      </p:sp>
    </p:spTree>
    <p:extLst>
      <p:ext uri="{BB962C8B-B14F-4D97-AF65-F5344CB8AC3E}">
        <p14:creationId xmlns:p14="http://schemas.microsoft.com/office/powerpoint/2010/main" val="478581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4B82EF-910C-481B-B533-5FB842C1014D}"/>
              </a:ext>
            </a:extLst>
          </p:cNvPr>
          <p:cNvSpPr txBox="1"/>
          <p:nvPr/>
        </p:nvSpPr>
        <p:spPr>
          <a:xfrm>
            <a:off x="1294429" y="813939"/>
            <a:ext cx="9603142" cy="492443"/>
          </a:xfrm>
          <a:prstGeom prst="rect">
            <a:avLst/>
          </a:prstGeom>
          <a:noFill/>
        </p:spPr>
        <p:txBody>
          <a:bodyPr wrap="none" rtlCol="0">
            <a:spAutoFit/>
          </a:bodyPr>
          <a:lstStyle/>
          <a:p>
            <a:r>
              <a:rPr lang="en-GB" sz="2600" b="1">
                <a:solidFill>
                  <a:srgbClr val="00B0F0"/>
                </a:solidFill>
                <a:cs typeface="Calibri" panose="020F0502020204030204" pitchFamily="34" charset="0"/>
              </a:rPr>
              <a:t>Coloured light: extremely important in fireworks and </a:t>
            </a:r>
            <a:r>
              <a:rPr lang="en-GB" sz="2600" b="1" err="1">
                <a:solidFill>
                  <a:srgbClr val="00B0F0"/>
                </a:solidFill>
                <a:cs typeface="Calibri" panose="020F0502020204030204" pitchFamily="34" charset="0"/>
              </a:rPr>
              <a:t>signaling</a:t>
            </a:r>
            <a:r>
              <a:rPr lang="en-GB" sz="2600" b="1">
                <a:solidFill>
                  <a:srgbClr val="00B0F0"/>
                </a:solidFill>
                <a:cs typeface="Calibri" panose="020F0502020204030204" pitchFamily="34" charset="0"/>
              </a:rPr>
              <a:t> stars</a:t>
            </a:r>
          </a:p>
        </p:txBody>
      </p:sp>
      <p:sp>
        <p:nvSpPr>
          <p:cNvPr id="13" name="TextBox 12">
            <a:extLst>
              <a:ext uri="{FF2B5EF4-FFF2-40B4-BE49-F238E27FC236}">
                <a16:creationId xmlns:a16="http://schemas.microsoft.com/office/drawing/2014/main" id="{E774CEEF-7071-4BEA-8C4E-02939EFDAC31}"/>
              </a:ext>
            </a:extLst>
          </p:cNvPr>
          <p:cNvSpPr txBox="1"/>
          <p:nvPr/>
        </p:nvSpPr>
        <p:spPr>
          <a:xfrm>
            <a:off x="6571953" y="1436147"/>
            <a:ext cx="5620047" cy="3985706"/>
          </a:xfrm>
          <a:prstGeom prst="rect">
            <a:avLst/>
          </a:prstGeom>
          <a:noFill/>
        </p:spPr>
        <p:txBody>
          <a:bodyPr wrap="square" rtlCol="0">
            <a:spAutoFit/>
          </a:bodyPr>
          <a:lstStyle/>
          <a:p>
            <a:pPr marL="342900" indent="-342900">
              <a:spcBef>
                <a:spcPts val="1800"/>
              </a:spcBef>
              <a:buFont typeface="Arial" panose="020B0604020202020204" pitchFamily="34" charset="0"/>
              <a:buChar char="•"/>
            </a:pPr>
            <a:r>
              <a:rPr lang="en-GB" sz="2600">
                <a:cs typeface="Calibri" panose="020F0502020204030204" pitchFamily="34" charset="0"/>
              </a:rPr>
              <a:t>pyrotechnic composition burns at high temperatures</a:t>
            </a:r>
          </a:p>
          <a:p>
            <a:pPr marL="342900" indent="-342900">
              <a:spcBef>
                <a:spcPts val="1800"/>
              </a:spcBef>
              <a:buFont typeface="Arial" panose="020B0604020202020204" pitchFamily="34" charset="0"/>
              <a:buChar char="•"/>
            </a:pPr>
            <a:r>
              <a:rPr lang="en-GB" sz="2600">
                <a:cs typeface="Calibri" panose="020F0502020204030204" pitchFamily="34" charset="0"/>
              </a:rPr>
              <a:t>light in a broad range of wavelengths resulting in white light</a:t>
            </a:r>
          </a:p>
          <a:p>
            <a:pPr marL="342900" indent="-342900">
              <a:spcBef>
                <a:spcPts val="1800"/>
              </a:spcBef>
              <a:buFont typeface="Arial" panose="020B0604020202020204" pitchFamily="34" charset="0"/>
              <a:buChar char="•"/>
            </a:pPr>
            <a:r>
              <a:rPr lang="en-GB" sz="2600">
                <a:cs typeface="Calibri" panose="020F0502020204030204" pitchFamily="34" charset="0"/>
              </a:rPr>
              <a:t>intensity depends on the quantity of atoms and molecules that are excited</a:t>
            </a:r>
          </a:p>
          <a:p>
            <a:pPr marL="342900" indent="-342900">
              <a:spcBef>
                <a:spcPts val="1800"/>
              </a:spcBef>
              <a:buFont typeface="Arial" panose="020B0604020202020204" pitchFamily="34" charset="0"/>
              <a:buChar char="•"/>
            </a:pPr>
            <a:r>
              <a:rPr lang="en-GB" sz="2600">
                <a:cs typeface="Calibri" panose="020F0502020204030204" pitchFamily="34" charset="0"/>
              </a:rPr>
              <a:t>Mg, Al, </a:t>
            </a:r>
            <a:r>
              <a:rPr lang="en-GB" sz="2600" err="1">
                <a:cs typeface="Calibri" panose="020F0502020204030204" pitchFamily="34" charset="0"/>
              </a:rPr>
              <a:t>Ti</a:t>
            </a:r>
            <a:r>
              <a:rPr lang="en-GB" sz="2600">
                <a:cs typeface="Calibri" panose="020F0502020204030204" pitchFamily="34" charset="0"/>
              </a:rPr>
              <a:t>, Zr are added to increase the temperature</a:t>
            </a:r>
          </a:p>
        </p:txBody>
      </p:sp>
      <p:pic>
        <p:nvPicPr>
          <p:cNvPr id="2" name="Picture 1">
            <a:extLst>
              <a:ext uri="{FF2B5EF4-FFF2-40B4-BE49-F238E27FC236}">
                <a16:creationId xmlns:a16="http://schemas.microsoft.com/office/drawing/2014/main" id="{532AC73B-C5E5-4EDD-A110-4B13C3028408}"/>
              </a:ext>
            </a:extLst>
          </p:cNvPr>
          <p:cNvPicPr>
            <a:picLocks noChangeAspect="1"/>
          </p:cNvPicPr>
          <p:nvPr/>
        </p:nvPicPr>
        <p:blipFill>
          <a:blip r:embed="rId3"/>
          <a:stretch>
            <a:fillRect/>
          </a:stretch>
        </p:blipFill>
        <p:spPr>
          <a:xfrm>
            <a:off x="0" y="1462937"/>
            <a:ext cx="6430113" cy="3985706"/>
          </a:xfrm>
          <a:prstGeom prst="rect">
            <a:avLst/>
          </a:prstGeom>
        </p:spPr>
      </p:pic>
      <p:sp>
        <p:nvSpPr>
          <p:cNvPr id="12" name="Title 13">
            <a:extLst>
              <a:ext uri="{FF2B5EF4-FFF2-40B4-BE49-F238E27FC236}">
                <a16:creationId xmlns:a16="http://schemas.microsoft.com/office/drawing/2014/main" id="{F69385A1-40F0-4A49-A7AC-C4ACA047B591}"/>
              </a:ext>
            </a:extLst>
          </p:cNvPr>
          <p:cNvSpPr txBox="1">
            <a:spLocks/>
          </p:cNvSpPr>
          <p:nvPr/>
        </p:nvSpPr>
        <p:spPr>
          <a:xfrm>
            <a:off x="2351584" y="163815"/>
            <a:ext cx="7488832"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LIGHT GENERATING Compositions</a:t>
            </a:r>
          </a:p>
        </p:txBody>
      </p:sp>
      <p:pic>
        <p:nvPicPr>
          <p:cNvPr id="4" name="Picture 3">
            <a:extLst>
              <a:ext uri="{FF2B5EF4-FFF2-40B4-BE49-F238E27FC236}">
                <a16:creationId xmlns:a16="http://schemas.microsoft.com/office/drawing/2014/main" id="{2F6DE6D4-0D43-4AD4-B987-B738178F631F}"/>
              </a:ext>
            </a:extLst>
          </p:cNvPr>
          <p:cNvPicPr>
            <a:picLocks noChangeAspect="1"/>
          </p:cNvPicPr>
          <p:nvPr/>
        </p:nvPicPr>
        <p:blipFill rotWithShape="1">
          <a:blip r:embed="rId4"/>
          <a:srcRect t="38458" b="7680"/>
          <a:stretch/>
        </p:blipFill>
        <p:spPr>
          <a:xfrm>
            <a:off x="1127448" y="5708173"/>
            <a:ext cx="3907875" cy="1008113"/>
          </a:xfrm>
          <a:prstGeom prst="rect">
            <a:avLst/>
          </a:prstGeom>
        </p:spPr>
      </p:pic>
    </p:spTree>
    <p:extLst>
      <p:ext uri="{BB962C8B-B14F-4D97-AF65-F5344CB8AC3E}">
        <p14:creationId xmlns:p14="http://schemas.microsoft.com/office/powerpoint/2010/main" val="69422296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2136</Words>
  <Application>Microsoft Office PowerPoint</Application>
  <PresentationFormat>Widescreen</PresentationFormat>
  <Paragraphs>407</Paragraphs>
  <Slides>26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.HelveticaNeueDeskInterface-Regular</vt:lpstr>
      <vt:lpstr>Arial</vt:lpstr>
      <vt:lpstr>Calibri</vt:lpstr>
      <vt:lpstr>Tahoma</vt:lpstr>
      <vt:lpstr>Tw Cen MT</vt:lpstr>
      <vt:lpstr>Droplet</vt:lpstr>
      <vt:lpstr>ATOMIC STRUCTURE</vt:lpstr>
      <vt:lpstr>Objectives</vt:lpstr>
      <vt:lpstr>Light</vt:lpstr>
      <vt:lpstr>Electromagnetic spectrum</vt:lpstr>
      <vt:lpstr>Energy of light</vt:lpstr>
      <vt:lpstr>PowerPoint Presentation</vt:lpstr>
      <vt:lpstr>PowerPoint Presentation</vt:lpstr>
      <vt:lpstr>PowerPoint Presentation</vt:lpstr>
      <vt:lpstr>PowerPoint Presentation</vt:lpstr>
      <vt:lpstr>PowerPoint Presentation</vt:lpstr>
      <vt:lpstr>PowerPoint Presentation</vt:lpstr>
      <vt:lpstr>All other atoms</vt:lpstr>
      <vt:lpstr>PowerPoint Presentation</vt:lpstr>
      <vt:lpstr>Periodic table: blocks</vt:lpstr>
      <vt:lpstr>Periodic table: blocks</vt:lpstr>
      <vt:lpstr>Electron configuration</vt:lpstr>
      <vt:lpstr>orbitals</vt:lpstr>
      <vt:lpstr>Electron configuration – row 1 and 2</vt:lpstr>
      <vt:lpstr>Third row and shorthand configuration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cp:revision>
  <cp:lastPrinted>2024-02-15T12:44:43Z</cp:lastPrinted>
  <dcterms:created xsi:type="dcterms:W3CDTF">2010-05-23T14:28:12Z</dcterms:created>
  <dcterms:modified xsi:type="dcterms:W3CDTF">2024-02-15T12:51:35Z</dcterms:modified>
</cp:coreProperties>
</file>