
<file path=[Content_Types].xml><?xml version="1.0" encoding="utf-8"?>
<Types xmlns="http://schemas.openxmlformats.org/package/2006/content-types">
  <Default Extension="1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97" r:id="rId7"/>
    <p:sldId id="298" r:id="rId8"/>
    <p:sldId id="299" r:id="rId9"/>
    <p:sldId id="291" r:id="rId10"/>
    <p:sldId id="290" r:id="rId11"/>
    <p:sldId id="292" r:id="rId12"/>
    <p:sldId id="294" r:id="rId13"/>
    <p:sldId id="296" r:id="rId1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AD2EEF-4E6D-4069-80F6-57D203DA3C67}" v="28" dt="2026-05-11T15:38:45.496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8610" autoAdjust="0"/>
  </p:normalViewPr>
  <p:slideViewPr>
    <p:cSldViewPr snapToGrid="0">
      <p:cViewPr varScale="1">
        <p:scale>
          <a:sx n="76" d="100"/>
          <a:sy n="76" d="100"/>
        </p:scale>
        <p:origin x="1950" y="96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custSel modSld">
      <pc:chgData name="Rhiannon Akers" userId="fb3c9d12-5c8c-42d7-8dc7-d872d7a3d202" providerId="ADAL" clId="{80AABDCA-A693-4F09-99FD-F26609E442FC}" dt="2026-05-11T15:38:45.496" v="87" actId="20577"/>
      <pc:docMkLst>
        <pc:docMk/>
      </pc:docMkLst>
      <pc:sldChg chg="modSp">
        <pc:chgData name="Rhiannon Akers" userId="fb3c9d12-5c8c-42d7-8dc7-d872d7a3d202" providerId="ADAL" clId="{80AABDCA-A693-4F09-99FD-F26609E442FC}" dt="2026-05-11T15:38:45.496" v="87" actId="20577"/>
        <pc:sldMkLst>
          <pc:docMk/>
          <pc:sldMk cId="1265939620" sldId="290"/>
        </pc:sldMkLst>
        <pc:spChg chg="mod">
          <ac:chgData name="Rhiannon Akers" userId="fb3c9d12-5c8c-42d7-8dc7-d872d7a3d202" providerId="ADAL" clId="{80AABDCA-A693-4F09-99FD-F26609E442FC}" dt="2026-05-11T15:38:45.496" v="87" actId="20577"/>
          <ac:spMkLst>
            <pc:docMk/>
            <pc:sldMk cId="1265939620" sldId="290"/>
            <ac:spMk id="3" creationId="{D1455C0B-19FB-954B-532A-0A68CAC4E0E4}"/>
          </ac:spMkLst>
        </pc:spChg>
      </pc:sldChg>
      <pc:sldChg chg="modSp">
        <pc:chgData name="Rhiannon Akers" userId="fb3c9d12-5c8c-42d7-8dc7-d872d7a3d202" providerId="ADAL" clId="{80AABDCA-A693-4F09-99FD-F26609E442FC}" dt="2026-05-01T09:26:33.330" v="58" actId="20577"/>
        <pc:sldMkLst>
          <pc:docMk/>
          <pc:sldMk cId="2652102883" sldId="291"/>
        </pc:sldMkLst>
        <pc:spChg chg="mod">
          <ac:chgData name="Rhiannon Akers" userId="fb3c9d12-5c8c-42d7-8dc7-d872d7a3d202" providerId="ADAL" clId="{80AABDCA-A693-4F09-99FD-F26609E442FC}" dt="2026-05-01T09:26:33.330" v="58" actId="20577"/>
          <ac:spMkLst>
            <pc:docMk/>
            <pc:sldMk cId="2652102883" sldId="291"/>
            <ac:spMk id="4" creationId="{DBA34351-9D9C-8C32-5CC0-3F19A1CAC037}"/>
          </ac:spMkLst>
        </pc:spChg>
      </pc:sldChg>
      <pc:sldChg chg="modSp mod">
        <pc:chgData name="Rhiannon Akers" userId="fb3c9d12-5c8c-42d7-8dc7-d872d7a3d202" providerId="ADAL" clId="{80AABDCA-A693-4F09-99FD-F26609E442FC}" dt="2026-05-11T15:38:35.995" v="76" actId="20577"/>
        <pc:sldMkLst>
          <pc:docMk/>
          <pc:sldMk cId="853261029" sldId="294"/>
        </pc:sldMkLst>
        <pc:spChg chg="mod">
          <ac:chgData name="Rhiannon Akers" userId="fb3c9d12-5c8c-42d7-8dc7-d872d7a3d202" providerId="ADAL" clId="{80AABDCA-A693-4F09-99FD-F26609E442FC}" dt="2026-05-11T15:38:35.995" v="76" actId="20577"/>
          <ac:spMkLst>
            <pc:docMk/>
            <pc:sldMk cId="853261029" sldId="294"/>
            <ac:spMk id="4" creationId="{DE5C7B5A-A5C3-15D4-DF71-B692D28942FC}"/>
          </ac:spMkLst>
        </pc:spChg>
      </pc:sldChg>
      <pc:sldChg chg="modSp mod modNotesTx">
        <pc:chgData name="Rhiannon Akers" userId="fb3c9d12-5c8c-42d7-8dc7-d872d7a3d202" providerId="ADAL" clId="{80AABDCA-A693-4F09-99FD-F26609E442FC}" dt="2026-04-20T20:48:00.547" v="43" actId="6549"/>
        <pc:sldMkLst>
          <pc:docMk/>
          <pc:sldMk cId="3608640011" sldId="298"/>
        </pc:sldMkLst>
        <pc:spChg chg="mod">
          <ac:chgData name="Rhiannon Akers" userId="fb3c9d12-5c8c-42d7-8dc7-d872d7a3d202" providerId="ADAL" clId="{80AABDCA-A693-4F09-99FD-F26609E442FC}" dt="2026-04-20T20:47:53.902" v="42" actId="12"/>
          <ac:spMkLst>
            <pc:docMk/>
            <pc:sldMk cId="3608640011" sldId="298"/>
            <ac:spMk id="3" creationId="{31A1FCA6-0612-BD21-FE3E-CC7C2BE48923}"/>
          </ac:spMkLst>
        </pc:spChg>
      </pc:sldChg>
      <pc:sldChg chg="modSp mod">
        <pc:chgData name="Rhiannon Akers" userId="fb3c9d12-5c8c-42d7-8dc7-d872d7a3d202" providerId="ADAL" clId="{80AABDCA-A693-4F09-99FD-F26609E442FC}" dt="2026-05-01T09:27:03.015" v="59" actId="20577"/>
        <pc:sldMkLst>
          <pc:docMk/>
          <pc:sldMk cId="3681649197" sldId="299"/>
        </pc:sldMkLst>
        <pc:spChg chg="mod">
          <ac:chgData name="Rhiannon Akers" userId="fb3c9d12-5c8c-42d7-8dc7-d872d7a3d202" providerId="ADAL" clId="{80AABDCA-A693-4F09-99FD-F26609E442FC}" dt="2026-05-01T09:27:03.015" v="59" actId="20577"/>
          <ac:spMkLst>
            <pc:docMk/>
            <pc:sldMk cId="3681649197" sldId="299"/>
            <ac:spMk id="3" creationId="{25E3E559-DF58-F87F-B2D9-DA3E852AE04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5/11/2026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5/11/2026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159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404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3598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844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086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8571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086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and Image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208822" cy="6858002"/>
            <a:chOff x="0" y="0"/>
            <a:chExt cx="12208822" cy="68580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7200"/>
            <a:ext cx="10643508" cy="1371600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07A1CF7-9B3B-E43E-830E-DAB65B60824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166088" y="2652713"/>
            <a:ext cx="5394959" cy="3436936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14">
            <a:extLst>
              <a:ext uri="{FF2B5EF4-FFF2-40B4-BE49-F238E27FC236}">
                <a16:creationId xmlns:a16="http://schemas.microsoft.com/office/drawing/2014/main" id="{D976D8D6-3BDC-1908-3425-FEE3EEF51A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317920" y="1447800"/>
            <a:ext cx="4214010" cy="4214010"/>
          </a:xfrm>
          <a:prstGeom prst="ellipse">
            <a:avLst/>
          </a:prstGeom>
          <a:solidFill>
            <a:schemeClr val="accent2"/>
          </a:solidFill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3030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9F46B00-4AE8-52A2-6926-FC2F5DD1F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2364" y="0"/>
            <a:ext cx="12194364" cy="6858000"/>
            <a:chOff x="-2364" y="0"/>
            <a:chExt cx="12194364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rot="5400000">
              <a:off x="8580896" y="0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>
              <a:off x="-2364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2587417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49489" y="457199"/>
            <a:ext cx="5943599" cy="1920240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BBDFA0C-B372-969D-6C8A-F664A4BF8D41}"/>
              </a:ext>
            </a:extLst>
          </p:cNvPr>
          <p:cNvSpPr>
            <a:spLocks noGrp="1" noChangeAspect="1"/>
          </p:cNvSpPr>
          <p:nvPr>
            <p:ph idx="17" hasCustomPrompt="1"/>
          </p:nvPr>
        </p:nvSpPr>
        <p:spPr>
          <a:xfrm>
            <a:off x="823108" y="640080"/>
            <a:ext cx="4297680" cy="4297680"/>
          </a:xfrm>
          <a:prstGeom prst="ellipse">
            <a:avLst/>
          </a:prstGeom>
          <a:solidFill>
            <a:schemeClr val="accent2"/>
          </a:solidFill>
        </p:spPr>
        <p:txBody>
          <a:bodyPr anchor="ctr" anchorCtr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347663" indent="0" algn="ctr">
              <a:buFont typeface="Arial" panose="020B0604020202020204" pitchFamily="34" charset="0"/>
              <a:buNone/>
              <a:defRPr sz="2000">
                <a:latin typeface="+mn-lt"/>
              </a:defRPr>
            </a:lvl2pPr>
            <a:lvl3pPr marL="685800" indent="0" algn="ctr">
              <a:buFont typeface="Arial" panose="020B0604020202020204" pitchFamily="34" charset="0"/>
              <a:buNone/>
              <a:defRPr sz="2000">
                <a:latin typeface="+mn-lt"/>
              </a:defRPr>
            </a:lvl3pPr>
            <a:lvl4pPr marL="914400" indent="0" algn="ctr">
              <a:buFont typeface="Arial" panose="020B0604020202020204" pitchFamily="34" charset="0"/>
              <a:buNone/>
              <a:defRPr sz="2000">
                <a:latin typeface="+mn-lt"/>
              </a:defRPr>
            </a:lvl4pPr>
            <a:lvl5pPr marL="1143000" indent="0" algn="ctr">
              <a:buFont typeface="Arial" panose="020B0604020202020204" pitchFamily="34" charset="0"/>
              <a:buNone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8D2CC-EE75-85FA-1577-88C0BEC7B10C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5549490" y="2706369"/>
            <a:ext cx="5943600" cy="3383279"/>
          </a:xfrm>
        </p:spPr>
        <p:txBody>
          <a:bodyPr>
            <a:normAutofit/>
          </a:bodyPr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4pPr>
            <a:lvl5pPr marL="146304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5656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75" r:id="rId7"/>
    <p:sldLayoutId id="2147483676" r:id="rId8"/>
    <p:sldLayoutId id="2147483661" r:id="rId9"/>
    <p:sldLayoutId id="2147483666" r:id="rId1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1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rawpixel.com/search/decision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232913"/>
            <a:ext cx="7096933" cy="3830130"/>
          </a:xfrm>
        </p:spPr>
        <p:txBody>
          <a:bodyPr/>
          <a:lstStyle/>
          <a:p>
            <a:r>
              <a:rPr lang="en-US" dirty="0"/>
              <a:t>Task 2 – </a:t>
            </a:r>
            <a:br>
              <a:rPr lang="en-US" dirty="0"/>
            </a:br>
            <a:r>
              <a:rPr lang="en-US" dirty="0"/>
              <a:t>Group Presentation</a:t>
            </a:r>
            <a:br>
              <a:rPr lang="en-US" dirty="0"/>
            </a:br>
            <a:r>
              <a:rPr lang="en-US" dirty="0"/>
              <a:t>(5 minutes per person)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/>
          <a:lstStyle/>
          <a:p>
            <a:r>
              <a:rPr lang="en-US" dirty="0"/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865" y="2017467"/>
            <a:ext cx="9779182" cy="3366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 dirty="0"/>
              <a:t>Create a group of 4-5 people who you will work with to develop and deliver a group presentation.</a:t>
            </a:r>
          </a:p>
          <a:p>
            <a:pPr lvl="0"/>
            <a:r>
              <a:rPr lang="en-GB" dirty="0"/>
              <a:t>Build your group into a team (using your reflections to help you to write Task 1).</a:t>
            </a:r>
          </a:p>
          <a:p>
            <a:pPr lvl="0"/>
            <a:r>
              <a:rPr lang="en-GB" dirty="0"/>
              <a:t>Develop a team presentation that you will deliver to the rest of the module participants entitled “What we have learnt about effective teams?”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AA093-E00B-31E9-0A13-71142E30E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77553"/>
            <a:ext cx="6470435" cy="5470212"/>
          </a:xfrm>
        </p:spPr>
        <p:txBody>
          <a:bodyPr/>
          <a:lstStyle/>
          <a:p>
            <a:r>
              <a:rPr lang="en-US" dirty="0"/>
              <a:t>Slide 1 – Module title</a:t>
            </a:r>
            <a:br>
              <a:rPr lang="en-US" dirty="0"/>
            </a:br>
            <a:r>
              <a:rPr lang="en-US" dirty="0"/>
              <a:t>Component</a:t>
            </a:r>
            <a:br>
              <a:rPr lang="en-US" dirty="0"/>
            </a:br>
            <a:r>
              <a:rPr lang="en-US" dirty="0"/>
              <a:t>Date</a:t>
            </a:r>
            <a:br>
              <a:rPr lang="en-US" dirty="0"/>
            </a:br>
            <a:r>
              <a:rPr lang="en-US" dirty="0"/>
              <a:t>Student names and ID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B8A382B-A19D-BC51-4FC1-4752610BF7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153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7A5CC-5E45-E3D4-FAE8-DC4F55839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- Individual ideas for topics/subjects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1FCA6-0612-BD21-FE3E-CC7C2BE489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Team role composition analysis, strengths, weaknesses and challenges.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Differences between groups and teams.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What makes a successful team?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The importance of communication.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How to build effective relationships.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Reward, recognition and delegation within teams.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dirty="0"/>
              <a:t>Conflict management and resolution strategies.</a:t>
            </a:r>
          </a:p>
        </p:txBody>
      </p:sp>
    </p:spTree>
    <p:extLst>
      <p:ext uri="{BB962C8B-B14F-4D97-AF65-F5344CB8AC3E}">
        <p14:creationId xmlns:p14="http://schemas.microsoft.com/office/powerpoint/2010/main" val="3608640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F6E0A-8A81-EDD7-EC63-2B4C7C592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Each Individual ppt should </a:t>
            </a:r>
            <a:r>
              <a:rPr lang="en-GB" dirty="0" err="1"/>
              <a:t>inclde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3E559-DF58-F87F-B2D9-DA3E852AE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Academic front cover</a:t>
            </a:r>
          </a:p>
          <a:p>
            <a:pPr marL="514350" indent="-514350">
              <a:buAutoNum type="arabicPeriod"/>
            </a:pPr>
            <a:r>
              <a:rPr lang="en-GB" dirty="0"/>
              <a:t>Minimum 5 refs – citing quotes and theories (use graphics) – to demonstrate your understanding, knowledge and cognition of the subject area.</a:t>
            </a:r>
          </a:p>
          <a:p>
            <a:pPr marL="514350" indent="-514350">
              <a:buAutoNum type="arabicPeriod"/>
            </a:pPr>
            <a:r>
              <a:rPr lang="en-GB" dirty="0"/>
              <a:t>At least 1 practical example which relates to “the real world”</a:t>
            </a:r>
          </a:p>
          <a:p>
            <a:pPr marL="514350" indent="-514350">
              <a:buAutoNum type="arabicPeriod"/>
            </a:pPr>
            <a:r>
              <a:rPr lang="en-GB" dirty="0"/>
              <a:t>A brief conclusion/summary</a:t>
            </a:r>
          </a:p>
          <a:p>
            <a:pPr marL="514350" indent="-514350">
              <a:buAutoNum type="arabicPeriod"/>
            </a:pPr>
            <a:r>
              <a:rPr lang="en-GB" dirty="0"/>
              <a:t>Numbered reference list</a:t>
            </a:r>
          </a:p>
          <a:p>
            <a:pPr marL="514350" indent="-514350">
              <a:buAutoNum type="arabicPeriod"/>
            </a:pPr>
            <a:r>
              <a:rPr lang="en-GB" dirty="0"/>
              <a:t>Last slide is your AI statement</a:t>
            </a:r>
          </a:p>
        </p:txBody>
      </p:sp>
    </p:spTree>
    <p:extLst>
      <p:ext uri="{BB962C8B-B14F-4D97-AF65-F5344CB8AC3E}">
        <p14:creationId xmlns:p14="http://schemas.microsoft.com/office/powerpoint/2010/main" val="3681649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4CFB73D-B7C9-A177-04F3-E48E841A8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69008"/>
            <a:ext cx="9779183" cy="1706563"/>
          </a:xfrm>
        </p:spPr>
        <p:txBody>
          <a:bodyPr/>
          <a:lstStyle/>
          <a:p>
            <a:r>
              <a:rPr lang="en-US" dirty="0"/>
              <a:t>How do we decide who does what?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34351-9D9C-8C32-5CC0-3F19A1CAC03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1166813" y="2024063"/>
            <a:ext cx="8183375" cy="3332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If there are 2,3,4 in the group – please just choose your specific topic area – you do not have to cover all areas.</a:t>
            </a:r>
          </a:p>
          <a:p>
            <a:pPr marL="0" indent="0">
              <a:buNone/>
            </a:pPr>
            <a:r>
              <a:rPr lang="en-US" dirty="0"/>
              <a:t>Once you have established your group, allocate sections and start building a team. </a:t>
            </a:r>
          </a:p>
          <a:p>
            <a:pPr marL="0" indent="0">
              <a:buNone/>
            </a:pPr>
            <a:r>
              <a:rPr lang="en-US" dirty="0"/>
              <a:t>Take note of examples regarding how you work together from the outset.</a:t>
            </a:r>
          </a:p>
          <a:p>
            <a:pPr marL="0" indent="0">
              <a:buNone/>
            </a:pPr>
            <a:r>
              <a:rPr lang="en-US" dirty="0"/>
              <a:t>Allocate 1 team member to merge the slides together and email them to your lecturer by 9am on 29</a:t>
            </a:r>
            <a:r>
              <a:rPr lang="en-US" baseline="30000" dirty="0"/>
              <a:t>th</a:t>
            </a:r>
            <a:r>
              <a:rPr lang="en-US" dirty="0"/>
              <a:t> June 2026.  </a:t>
            </a:r>
          </a:p>
        </p:txBody>
      </p:sp>
    </p:spTree>
    <p:extLst>
      <p:ext uri="{BB962C8B-B14F-4D97-AF65-F5344CB8AC3E}">
        <p14:creationId xmlns:p14="http://schemas.microsoft.com/office/powerpoint/2010/main" val="265210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DF9E134-98AA-3ECE-E40A-180C85ACD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136526"/>
            <a:ext cx="9601200" cy="1653371"/>
          </a:xfrm>
        </p:spPr>
        <p:txBody>
          <a:bodyPr/>
          <a:lstStyle/>
          <a:p>
            <a:r>
              <a:rPr lang="en-US" dirty="0"/>
              <a:t>Individual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55C0B-19FB-954B-532A-0A68CAC4E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23984"/>
            <a:ext cx="8317166" cy="378626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Read the assessment brief and ensure you have met ALL of the requirements.</a:t>
            </a:r>
          </a:p>
          <a:p>
            <a:r>
              <a:rPr lang="en-US" dirty="0"/>
              <a:t>Prepare your own presentation slides to cover your section of the presentation.</a:t>
            </a:r>
          </a:p>
          <a:p>
            <a:r>
              <a:rPr lang="en-US" dirty="0"/>
              <a:t>Show your knowledge and understanding through the use of theories, models and examples. </a:t>
            </a:r>
          </a:p>
          <a:p>
            <a:r>
              <a:rPr lang="en-US" dirty="0"/>
              <a:t>Include in-text citations throughout your slides and reference list with at least 5 credible academic sources.</a:t>
            </a:r>
          </a:p>
          <a:p>
            <a:r>
              <a:rPr lang="en-US" dirty="0"/>
              <a:t>Make sure your allocated team member has your slides in time to merge them to email to the lecturer.</a:t>
            </a:r>
          </a:p>
          <a:p>
            <a:r>
              <a:rPr lang="en-US" dirty="0"/>
              <a:t>Submit your individual slides through Moodle by 9am on 29</a:t>
            </a:r>
            <a:r>
              <a:rPr lang="en-US" baseline="30000" dirty="0"/>
              <a:t>th</a:t>
            </a:r>
            <a:r>
              <a:rPr lang="en-US" dirty="0"/>
              <a:t> June 2026.</a:t>
            </a:r>
          </a:p>
          <a:p>
            <a:r>
              <a:rPr lang="en-US" dirty="0"/>
              <a:t>Do not </a:t>
            </a:r>
            <a:r>
              <a:rPr lang="en-US" dirty="0" err="1"/>
              <a:t>utilise</a:t>
            </a:r>
            <a:r>
              <a:rPr lang="en-US" dirty="0"/>
              <a:t> AI outside of the general acceptable use and include an AI acknowledgement at the end of your slides.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93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EF58C-138C-55F4-DA77-4C3F06C81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457200"/>
            <a:ext cx="10643508" cy="1371600"/>
          </a:xfrm>
        </p:spPr>
        <p:txBody>
          <a:bodyPr/>
          <a:lstStyle/>
          <a:p>
            <a:r>
              <a:rPr lang="en-US" dirty="0"/>
              <a:t>FAQs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DDE7C-335B-FD23-E1E6-CDCB99B7878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1166813" y="2652713"/>
            <a:ext cx="5394325" cy="3436937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How many slides should I include?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Approximately 8-10 per person</a:t>
            </a:r>
          </a:p>
          <a:p>
            <a:r>
              <a:rPr lang="en-US" dirty="0"/>
              <a:t>What if one of my team members doesn’t attend on the day?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presentation will go ahead as planned. You could choose to go through their content if you feel comfortable or explain the circumstances to the audience.</a:t>
            </a:r>
          </a:p>
          <a:p>
            <a:r>
              <a:rPr lang="en-US" dirty="0"/>
              <a:t>What if I am unable to attend on the day?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Contact your lecturer to advise as soon as possible so alternative arrangements can be made.</a:t>
            </a:r>
          </a:p>
          <a:p>
            <a:r>
              <a:rPr lang="en-US" dirty="0"/>
              <a:t>	</a:t>
            </a:r>
          </a:p>
        </p:txBody>
      </p:sp>
      <p:pic>
        <p:nvPicPr>
          <p:cNvPr id="7" name="Picture Placeholder 6" descr="A group of people holding question marks&#10;&#10;AI-generated content may be incorrect.">
            <a:extLst>
              <a:ext uri="{FF2B5EF4-FFF2-40B4-BE49-F238E27FC236}">
                <a16:creationId xmlns:a16="http://schemas.microsoft.com/office/drawing/2014/main" id="{96E8EF07-A3F3-6763-4E11-0EBEF181E72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750" r="1375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264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C00FF-6B42-7D84-7831-AACC4E189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9489" y="457199"/>
            <a:ext cx="5943599" cy="1920240"/>
          </a:xfrm>
        </p:spPr>
        <p:txBody>
          <a:bodyPr/>
          <a:lstStyle/>
          <a:p>
            <a:r>
              <a:rPr lang="en-US" dirty="0"/>
              <a:t>Final tips &amp; takeaways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7FC500-BBFB-3AA4-BEDE-038CB94FFF61}"/>
              </a:ext>
            </a:extLst>
          </p:cNvPr>
          <p:cNvSpPr>
            <a:spLocks noGrp="1" noChangeAspect="1"/>
          </p:cNvSpPr>
          <p:nvPr>
            <p:ph idx="17"/>
          </p:nvPr>
        </p:nvSpPr>
        <p:spPr>
          <a:xfrm>
            <a:off x="823108" y="640080"/>
            <a:ext cx="4297680" cy="4297680"/>
          </a:xfrm>
        </p:spPr>
        <p:txBody>
          <a:bodyPr/>
          <a:lstStyle/>
          <a:p>
            <a:r>
              <a:rPr lang="en-US" dirty="0"/>
              <a:t>Seek feedback</a:t>
            </a:r>
          </a:p>
          <a:p>
            <a:r>
              <a:rPr lang="en-US" dirty="0"/>
              <a:t>Reflect on performance</a:t>
            </a:r>
          </a:p>
          <a:p>
            <a:r>
              <a:rPr lang="en-US" dirty="0"/>
              <a:t>Explore new techniques</a:t>
            </a:r>
          </a:p>
          <a:p>
            <a:r>
              <a:rPr lang="en-US" dirty="0"/>
              <a:t>Set personal goals</a:t>
            </a:r>
          </a:p>
          <a:p>
            <a:r>
              <a:rPr lang="en-US" dirty="0"/>
              <a:t>Iterate and adapt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5C7B5A-A5C3-15D4-DF71-B692D28942F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5549900" y="2706688"/>
            <a:ext cx="5943600" cy="338296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Read widely</a:t>
            </a:r>
          </a:p>
          <a:p>
            <a:pPr lvl="1"/>
            <a:r>
              <a:rPr lang="en-US" dirty="0"/>
              <a:t>Strengthen your familiarity with the topic</a:t>
            </a:r>
          </a:p>
          <a:p>
            <a:r>
              <a:rPr lang="en-US" dirty="0"/>
              <a:t>Refine delivery style</a:t>
            </a:r>
          </a:p>
          <a:p>
            <a:pPr lvl="1"/>
            <a:r>
              <a:rPr lang="en-US" dirty="0"/>
              <a:t>Pacing, tone, and emphasis</a:t>
            </a:r>
          </a:p>
          <a:p>
            <a:pPr lvl="1"/>
            <a:r>
              <a:rPr lang="en-US" dirty="0"/>
              <a:t>Don’t include too much text on your slides</a:t>
            </a:r>
          </a:p>
          <a:p>
            <a:r>
              <a:rPr lang="en-US" dirty="0"/>
              <a:t>Timing and transitions</a:t>
            </a:r>
          </a:p>
          <a:p>
            <a:pPr lvl="1"/>
            <a:r>
              <a:rPr lang="en-US" dirty="0"/>
              <a:t>Aim for seamless, professional and engaging delivery</a:t>
            </a:r>
          </a:p>
          <a:p>
            <a:r>
              <a:rPr lang="en-US" dirty="0"/>
              <a:t>Practice audience</a:t>
            </a:r>
          </a:p>
          <a:p>
            <a:pPr lvl="1"/>
            <a:r>
              <a:rPr lang="en-US" dirty="0"/>
              <a:t>Enlist colleagues to listen &amp; provide feedback</a:t>
            </a:r>
          </a:p>
          <a:p>
            <a:pPr lvl="1"/>
            <a:r>
              <a:rPr lang="en-US" dirty="0"/>
              <a:t>Make use of the mock presentation session w/c 22</a:t>
            </a:r>
            <a:r>
              <a:rPr lang="en-US" baseline="30000" dirty="0"/>
              <a:t>nd</a:t>
            </a:r>
            <a:r>
              <a:rPr lang="en-US" dirty="0"/>
              <a:t> June 2026</a:t>
            </a:r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261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85939"/>
            <a:ext cx="6220277" cy="2919512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1E98C35-9ECE-4425-BCBA-00E118C705CE}">
  <ds:schemaRefs>
    <ds:schemaRef ds:uri="http://schemas.microsoft.com/office/2006/metadata/properties"/>
    <ds:schemaRef ds:uri="71af3243-3dd4-4a8d-8c0d-dd76da1f02a5"/>
    <ds:schemaRef ds:uri="http://purl.org/dc/elements/1.1/"/>
    <ds:schemaRef ds:uri="http://schemas.microsoft.com/sharepoint/v3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230e9df3-be65-4c73-a93b-d1236ebd677e"/>
    <ds:schemaRef ds:uri="16c05727-aa75-4e4a-9b5f-8a80a1165891"/>
    <ds:schemaRef ds:uri="http://www.w3.org/XML/1998/namespace"/>
    <ds:schemaRef ds:uri="http://purl.org/dc/dcmitype/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{7C58D91C-3EFF-43B5-970D-945965010F3E}TF0e83fa2d-9a66-4e5e-9e82-acc620be7a498e277179_win32-f234380521c6</Template>
  <TotalTime>0</TotalTime>
  <Words>576</Words>
  <Application>Microsoft Office PowerPoint</Application>
  <PresentationFormat>Widescreen</PresentationFormat>
  <Paragraphs>69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Tenorite</vt:lpstr>
      <vt:lpstr>Custom</vt:lpstr>
      <vt:lpstr>Task 2 –  Group Presentation (5 minutes per person)</vt:lpstr>
      <vt:lpstr>The task</vt:lpstr>
      <vt:lpstr>Slide 1 – Module title Component Date Student names and ID</vt:lpstr>
      <vt:lpstr>Examples - Individual ideas for topics/subjects</vt:lpstr>
      <vt:lpstr>Each Individual ppt should inclde</vt:lpstr>
      <vt:lpstr>How do we decide who does what?</vt:lpstr>
      <vt:lpstr>Individual responsibilities</vt:lpstr>
      <vt:lpstr>FAQs</vt:lpstr>
      <vt:lpstr>Final tips &amp; takeaways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Rhiannon Akers</dc:creator>
  <cp:lastModifiedBy>Rhiannon Akers</cp:lastModifiedBy>
  <cp:revision>4</cp:revision>
  <cp:lastPrinted>2026-02-04T14:17:53Z</cp:lastPrinted>
  <dcterms:created xsi:type="dcterms:W3CDTF">2026-01-19T10:00:53Z</dcterms:created>
  <dcterms:modified xsi:type="dcterms:W3CDTF">2026-05-11T15:38:52Z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