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9" r:id="rId11"/>
    <p:sldId id="270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208284-4DBB-488D-9E4E-2F082753DD3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D8398EB-FDA0-45C0-B69C-4FAFE1D8C7D2}">
      <dgm:prSet/>
      <dgm:spPr/>
      <dgm:t>
        <a:bodyPr/>
        <a:lstStyle/>
        <a:p>
          <a:r>
            <a:rPr lang="en-GB"/>
            <a:t>2 Guest speakers; </a:t>
          </a:r>
          <a:endParaRPr lang="en-US"/>
        </a:p>
      </dgm:t>
    </dgm:pt>
    <dgm:pt modelId="{C70E4407-2EAA-4F79-83EF-D6CD34E35459}" type="parTrans" cxnId="{BE08CD2A-0798-4466-AE21-4AE80059A388}">
      <dgm:prSet/>
      <dgm:spPr/>
      <dgm:t>
        <a:bodyPr/>
        <a:lstStyle/>
        <a:p>
          <a:endParaRPr lang="en-US"/>
        </a:p>
      </dgm:t>
    </dgm:pt>
    <dgm:pt modelId="{9F60530D-8841-4368-A63E-A5369485FBB7}" type="sibTrans" cxnId="{BE08CD2A-0798-4466-AE21-4AE80059A388}">
      <dgm:prSet/>
      <dgm:spPr/>
      <dgm:t>
        <a:bodyPr/>
        <a:lstStyle/>
        <a:p>
          <a:endParaRPr lang="en-US"/>
        </a:p>
      </dgm:t>
    </dgm:pt>
    <dgm:pt modelId="{59A78D18-1658-47B3-997F-A8EE389E7840}">
      <dgm:prSet/>
      <dgm:spPr/>
      <dgm:t>
        <a:bodyPr/>
        <a:lstStyle/>
        <a:p>
          <a:r>
            <a:rPr lang="en-GB"/>
            <a:t>1. Phoebe from Age Cymru</a:t>
          </a:r>
          <a:endParaRPr lang="en-US"/>
        </a:p>
      </dgm:t>
    </dgm:pt>
    <dgm:pt modelId="{AA060CC9-03BC-473B-AF91-767D305B7412}" type="parTrans" cxnId="{76C858E3-AB23-4D32-9FDD-F149689E7ED7}">
      <dgm:prSet/>
      <dgm:spPr/>
      <dgm:t>
        <a:bodyPr/>
        <a:lstStyle/>
        <a:p>
          <a:endParaRPr lang="en-US"/>
        </a:p>
      </dgm:t>
    </dgm:pt>
    <dgm:pt modelId="{3870E661-A5DC-428B-9641-311710EFA89F}" type="sibTrans" cxnId="{76C858E3-AB23-4D32-9FDD-F149689E7ED7}">
      <dgm:prSet/>
      <dgm:spPr/>
      <dgm:t>
        <a:bodyPr/>
        <a:lstStyle/>
        <a:p>
          <a:endParaRPr lang="en-US"/>
        </a:p>
      </dgm:t>
    </dgm:pt>
    <dgm:pt modelId="{2E6CF209-F42F-4379-9D33-D255D154AD89}">
      <dgm:prSet/>
      <dgm:spPr/>
      <dgm:t>
        <a:bodyPr/>
        <a:lstStyle/>
        <a:p>
          <a:r>
            <a:rPr lang="en-GB"/>
            <a:t>2. Thom from Matthews House Swansea</a:t>
          </a:r>
          <a:endParaRPr lang="en-US"/>
        </a:p>
      </dgm:t>
    </dgm:pt>
    <dgm:pt modelId="{82BDBCE2-2477-4A3C-A912-70361DF78ED6}" type="parTrans" cxnId="{9FC18395-6E53-4629-BD10-07E9A8C270A2}">
      <dgm:prSet/>
      <dgm:spPr/>
      <dgm:t>
        <a:bodyPr/>
        <a:lstStyle/>
        <a:p>
          <a:endParaRPr lang="en-US"/>
        </a:p>
      </dgm:t>
    </dgm:pt>
    <dgm:pt modelId="{FE47AAB6-E0CA-4F8E-B40F-6BB0FD5A64A7}" type="sibTrans" cxnId="{9FC18395-6E53-4629-BD10-07E9A8C270A2}">
      <dgm:prSet/>
      <dgm:spPr/>
      <dgm:t>
        <a:bodyPr/>
        <a:lstStyle/>
        <a:p>
          <a:endParaRPr lang="en-US"/>
        </a:p>
      </dgm:t>
    </dgm:pt>
    <dgm:pt modelId="{B8DC46AB-7930-4AF6-A30F-2B9C7EDDED0D}" type="pres">
      <dgm:prSet presAssocID="{BD208284-4DBB-488D-9E4E-2F082753DD33}" presName="vert0" presStyleCnt="0">
        <dgm:presLayoutVars>
          <dgm:dir/>
          <dgm:animOne val="branch"/>
          <dgm:animLvl val="lvl"/>
        </dgm:presLayoutVars>
      </dgm:prSet>
      <dgm:spPr/>
    </dgm:pt>
    <dgm:pt modelId="{B35CFE7F-B775-424F-BB86-813D1EC802AD}" type="pres">
      <dgm:prSet presAssocID="{ED8398EB-FDA0-45C0-B69C-4FAFE1D8C7D2}" presName="thickLine" presStyleLbl="alignNode1" presStyleIdx="0" presStyleCnt="3"/>
      <dgm:spPr/>
    </dgm:pt>
    <dgm:pt modelId="{35B901C8-6D9C-4AB0-A327-CFFD4EC292E0}" type="pres">
      <dgm:prSet presAssocID="{ED8398EB-FDA0-45C0-B69C-4FAFE1D8C7D2}" presName="horz1" presStyleCnt="0"/>
      <dgm:spPr/>
    </dgm:pt>
    <dgm:pt modelId="{265B001C-6547-4D56-9DEB-005DF34BA033}" type="pres">
      <dgm:prSet presAssocID="{ED8398EB-FDA0-45C0-B69C-4FAFE1D8C7D2}" presName="tx1" presStyleLbl="revTx" presStyleIdx="0" presStyleCnt="3"/>
      <dgm:spPr/>
    </dgm:pt>
    <dgm:pt modelId="{E2555110-FC74-403D-9DD4-2F974DA8AEBC}" type="pres">
      <dgm:prSet presAssocID="{ED8398EB-FDA0-45C0-B69C-4FAFE1D8C7D2}" presName="vert1" presStyleCnt="0"/>
      <dgm:spPr/>
    </dgm:pt>
    <dgm:pt modelId="{CE2E4F8A-4385-4CB6-A003-9FAB37D13763}" type="pres">
      <dgm:prSet presAssocID="{59A78D18-1658-47B3-997F-A8EE389E7840}" presName="thickLine" presStyleLbl="alignNode1" presStyleIdx="1" presStyleCnt="3"/>
      <dgm:spPr/>
    </dgm:pt>
    <dgm:pt modelId="{11C624F1-FCAD-4F83-909B-FA202A32DBC2}" type="pres">
      <dgm:prSet presAssocID="{59A78D18-1658-47B3-997F-A8EE389E7840}" presName="horz1" presStyleCnt="0"/>
      <dgm:spPr/>
    </dgm:pt>
    <dgm:pt modelId="{32CBBA35-E855-4EEB-B95E-0989E8405CCA}" type="pres">
      <dgm:prSet presAssocID="{59A78D18-1658-47B3-997F-A8EE389E7840}" presName="tx1" presStyleLbl="revTx" presStyleIdx="1" presStyleCnt="3"/>
      <dgm:spPr/>
    </dgm:pt>
    <dgm:pt modelId="{56139F87-6B27-4C07-B54F-3D9E5771996A}" type="pres">
      <dgm:prSet presAssocID="{59A78D18-1658-47B3-997F-A8EE389E7840}" presName="vert1" presStyleCnt="0"/>
      <dgm:spPr/>
    </dgm:pt>
    <dgm:pt modelId="{CEF2A10E-CE24-4FDB-995E-1F69D22AA30A}" type="pres">
      <dgm:prSet presAssocID="{2E6CF209-F42F-4379-9D33-D255D154AD89}" presName="thickLine" presStyleLbl="alignNode1" presStyleIdx="2" presStyleCnt="3"/>
      <dgm:spPr/>
    </dgm:pt>
    <dgm:pt modelId="{2BC97EBB-A13C-41C5-9E99-982CBF180B4E}" type="pres">
      <dgm:prSet presAssocID="{2E6CF209-F42F-4379-9D33-D255D154AD89}" presName="horz1" presStyleCnt="0"/>
      <dgm:spPr/>
    </dgm:pt>
    <dgm:pt modelId="{429C5F91-CC0B-4785-A178-FD3F8DB9C349}" type="pres">
      <dgm:prSet presAssocID="{2E6CF209-F42F-4379-9D33-D255D154AD89}" presName="tx1" presStyleLbl="revTx" presStyleIdx="2" presStyleCnt="3"/>
      <dgm:spPr/>
    </dgm:pt>
    <dgm:pt modelId="{BE017E77-FEA0-4A6F-B270-52ED28A558E8}" type="pres">
      <dgm:prSet presAssocID="{2E6CF209-F42F-4379-9D33-D255D154AD89}" presName="vert1" presStyleCnt="0"/>
      <dgm:spPr/>
    </dgm:pt>
  </dgm:ptLst>
  <dgm:cxnLst>
    <dgm:cxn modelId="{BE08CD2A-0798-4466-AE21-4AE80059A388}" srcId="{BD208284-4DBB-488D-9E4E-2F082753DD33}" destId="{ED8398EB-FDA0-45C0-B69C-4FAFE1D8C7D2}" srcOrd="0" destOrd="0" parTransId="{C70E4407-2EAA-4F79-83EF-D6CD34E35459}" sibTransId="{9F60530D-8841-4368-A63E-A5369485FBB7}"/>
    <dgm:cxn modelId="{3D421F42-96CF-46BD-92AB-4D85DB01D110}" type="presOf" srcId="{2E6CF209-F42F-4379-9D33-D255D154AD89}" destId="{429C5F91-CC0B-4785-A178-FD3F8DB9C349}" srcOrd="0" destOrd="0" presId="urn:microsoft.com/office/officeart/2008/layout/LinedList"/>
    <dgm:cxn modelId="{D2D4DD42-7EF1-444D-8EAF-B0D4734276CD}" type="presOf" srcId="{59A78D18-1658-47B3-997F-A8EE389E7840}" destId="{32CBBA35-E855-4EEB-B95E-0989E8405CCA}" srcOrd="0" destOrd="0" presId="urn:microsoft.com/office/officeart/2008/layout/LinedList"/>
    <dgm:cxn modelId="{51532852-2254-49B5-BD04-D78EF6FA164D}" type="presOf" srcId="{ED8398EB-FDA0-45C0-B69C-4FAFE1D8C7D2}" destId="{265B001C-6547-4D56-9DEB-005DF34BA033}" srcOrd="0" destOrd="0" presId="urn:microsoft.com/office/officeart/2008/layout/LinedList"/>
    <dgm:cxn modelId="{9FC18395-6E53-4629-BD10-07E9A8C270A2}" srcId="{BD208284-4DBB-488D-9E4E-2F082753DD33}" destId="{2E6CF209-F42F-4379-9D33-D255D154AD89}" srcOrd="2" destOrd="0" parTransId="{82BDBCE2-2477-4A3C-A912-70361DF78ED6}" sibTransId="{FE47AAB6-E0CA-4F8E-B40F-6BB0FD5A64A7}"/>
    <dgm:cxn modelId="{76C858E3-AB23-4D32-9FDD-F149689E7ED7}" srcId="{BD208284-4DBB-488D-9E4E-2F082753DD33}" destId="{59A78D18-1658-47B3-997F-A8EE389E7840}" srcOrd="1" destOrd="0" parTransId="{AA060CC9-03BC-473B-AF91-767D305B7412}" sibTransId="{3870E661-A5DC-428B-9641-311710EFA89F}"/>
    <dgm:cxn modelId="{CE93F5F7-ACB5-43DD-B32D-EC25506E18D8}" type="presOf" srcId="{BD208284-4DBB-488D-9E4E-2F082753DD33}" destId="{B8DC46AB-7930-4AF6-A30F-2B9C7EDDED0D}" srcOrd="0" destOrd="0" presId="urn:microsoft.com/office/officeart/2008/layout/LinedList"/>
    <dgm:cxn modelId="{CAD85CBD-D790-4606-B24F-5732C8E31F24}" type="presParOf" srcId="{B8DC46AB-7930-4AF6-A30F-2B9C7EDDED0D}" destId="{B35CFE7F-B775-424F-BB86-813D1EC802AD}" srcOrd="0" destOrd="0" presId="urn:microsoft.com/office/officeart/2008/layout/LinedList"/>
    <dgm:cxn modelId="{587843FA-ED25-4B37-923E-7AD043FDFBC6}" type="presParOf" srcId="{B8DC46AB-7930-4AF6-A30F-2B9C7EDDED0D}" destId="{35B901C8-6D9C-4AB0-A327-CFFD4EC292E0}" srcOrd="1" destOrd="0" presId="urn:microsoft.com/office/officeart/2008/layout/LinedList"/>
    <dgm:cxn modelId="{0288CDEA-3FF9-432D-8656-B5387A45E58E}" type="presParOf" srcId="{35B901C8-6D9C-4AB0-A327-CFFD4EC292E0}" destId="{265B001C-6547-4D56-9DEB-005DF34BA033}" srcOrd="0" destOrd="0" presId="urn:microsoft.com/office/officeart/2008/layout/LinedList"/>
    <dgm:cxn modelId="{CEA8538F-5DBF-4690-93F5-03105FC42F08}" type="presParOf" srcId="{35B901C8-6D9C-4AB0-A327-CFFD4EC292E0}" destId="{E2555110-FC74-403D-9DD4-2F974DA8AEBC}" srcOrd="1" destOrd="0" presId="urn:microsoft.com/office/officeart/2008/layout/LinedList"/>
    <dgm:cxn modelId="{7693D1D3-62C5-4E9C-94B8-A4FD5412A4F3}" type="presParOf" srcId="{B8DC46AB-7930-4AF6-A30F-2B9C7EDDED0D}" destId="{CE2E4F8A-4385-4CB6-A003-9FAB37D13763}" srcOrd="2" destOrd="0" presId="urn:microsoft.com/office/officeart/2008/layout/LinedList"/>
    <dgm:cxn modelId="{0B3CF754-C566-44AC-A4DB-8334C91287BB}" type="presParOf" srcId="{B8DC46AB-7930-4AF6-A30F-2B9C7EDDED0D}" destId="{11C624F1-FCAD-4F83-909B-FA202A32DBC2}" srcOrd="3" destOrd="0" presId="urn:microsoft.com/office/officeart/2008/layout/LinedList"/>
    <dgm:cxn modelId="{0F079BE9-22DD-4D1C-A535-4BA1373EA55F}" type="presParOf" srcId="{11C624F1-FCAD-4F83-909B-FA202A32DBC2}" destId="{32CBBA35-E855-4EEB-B95E-0989E8405CCA}" srcOrd="0" destOrd="0" presId="urn:microsoft.com/office/officeart/2008/layout/LinedList"/>
    <dgm:cxn modelId="{F41B75F0-0559-4F45-9A88-1EAF5959780E}" type="presParOf" srcId="{11C624F1-FCAD-4F83-909B-FA202A32DBC2}" destId="{56139F87-6B27-4C07-B54F-3D9E5771996A}" srcOrd="1" destOrd="0" presId="urn:microsoft.com/office/officeart/2008/layout/LinedList"/>
    <dgm:cxn modelId="{87562632-E2AB-4491-8CE3-430F46CC313A}" type="presParOf" srcId="{B8DC46AB-7930-4AF6-A30F-2B9C7EDDED0D}" destId="{CEF2A10E-CE24-4FDB-995E-1F69D22AA30A}" srcOrd="4" destOrd="0" presId="urn:microsoft.com/office/officeart/2008/layout/LinedList"/>
    <dgm:cxn modelId="{268358C4-4D5C-4D1E-870C-3463E669CF6C}" type="presParOf" srcId="{B8DC46AB-7930-4AF6-A30F-2B9C7EDDED0D}" destId="{2BC97EBB-A13C-41C5-9E99-982CBF180B4E}" srcOrd="5" destOrd="0" presId="urn:microsoft.com/office/officeart/2008/layout/LinedList"/>
    <dgm:cxn modelId="{D3F18FA5-20E5-4168-95B3-022F405027E0}" type="presParOf" srcId="{2BC97EBB-A13C-41C5-9E99-982CBF180B4E}" destId="{429C5F91-CC0B-4785-A178-FD3F8DB9C349}" srcOrd="0" destOrd="0" presId="urn:microsoft.com/office/officeart/2008/layout/LinedList"/>
    <dgm:cxn modelId="{C4212311-6432-4C73-B821-496AAE55D0A5}" type="presParOf" srcId="{2BC97EBB-A13C-41C5-9E99-982CBF180B4E}" destId="{BE017E77-FEA0-4A6F-B270-52ED28A558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285D8E-C9BD-42B9-8DD7-EFD96D9B4BA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0F01D6B3-41B8-45DB-8A2E-A52454B11CAF}">
      <dgm:prSet/>
      <dgm:spPr/>
      <dgm:t>
        <a:bodyPr/>
        <a:lstStyle/>
        <a:p>
          <a:r>
            <a:rPr lang="en-GB"/>
            <a:t>We will be looking at different reflection styles. </a:t>
          </a:r>
          <a:endParaRPr lang="en-US"/>
        </a:p>
      </dgm:t>
    </dgm:pt>
    <dgm:pt modelId="{603475F6-ED7A-4060-A7A2-2F447CC449B4}" type="parTrans" cxnId="{1918BFB7-124A-468C-9188-8AD9DFFFD8CC}">
      <dgm:prSet/>
      <dgm:spPr/>
      <dgm:t>
        <a:bodyPr/>
        <a:lstStyle/>
        <a:p>
          <a:endParaRPr lang="en-US"/>
        </a:p>
      </dgm:t>
    </dgm:pt>
    <dgm:pt modelId="{9043A607-556E-4BC0-8E84-AAB998D2DDAF}" type="sibTrans" cxnId="{1918BFB7-124A-468C-9188-8AD9DFFFD8CC}">
      <dgm:prSet/>
      <dgm:spPr/>
      <dgm:t>
        <a:bodyPr/>
        <a:lstStyle/>
        <a:p>
          <a:endParaRPr lang="en-US"/>
        </a:p>
      </dgm:t>
    </dgm:pt>
    <dgm:pt modelId="{F76F86F9-1E8F-4BA5-A56E-FB66E36BC531}">
      <dgm:prSet/>
      <dgm:spPr/>
      <dgm:t>
        <a:bodyPr/>
        <a:lstStyle/>
        <a:p>
          <a:r>
            <a:rPr lang="en-GB"/>
            <a:t>Include Gibbs which is the cycle you need to use for your next assessment.</a:t>
          </a:r>
          <a:endParaRPr lang="en-US"/>
        </a:p>
      </dgm:t>
    </dgm:pt>
    <dgm:pt modelId="{23F8B86B-B831-4963-A27E-CABC7965F15A}" type="parTrans" cxnId="{E02A5948-2739-407A-97C5-CDE65FDA0649}">
      <dgm:prSet/>
      <dgm:spPr/>
      <dgm:t>
        <a:bodyPr/>
        <a:lstStyle/>
        <a:p>
          <a:endParaRPr lang="en-US"/>
        </a:p>
      </dgm:t>
    </dgm:pt>
    <dgm:pt modelId="{B86FED5B-C7F2-438A-910D-28338C768887}" type="sibTrans" cxnId="{E02A5948-2739-407A-97C5-CDE65FDA0649}">
      <dgm:prSet/>
      <dgm:spPr/>
      <dgm:t>
        <a:bodyPr/>
        <a:lstStyle/>
        <a:p>
          <a:endParaRPr lang="en-US"/>
        </a:p>
      </dgm:t>
    </dgm:pt>
    <dgm:pt modelId="{33417DFC-581A-4CE8-AFEE-96A6A3F49CA4}" type="pres">
      <dgm:prSet presAssocID="{1D285D8E-C9BD-42B9-8DD7-EFD96D9B4BAA}" presName="vert0" presStyleCnt="0">
        <dgm:presLayoutVars>
          <dgm:dir/>
          <dgm:animOne val="branch"/>
          <dgm:animLvl val="lvl"/>
        </dgm:presLayoutVars>
      </dgm:prSet>
      <dgm:spPr/>
    </dgm:pt>
    <dgm:pt modelId="{2835F574-45B6-4E47-B437-5468CF00A57E}" type="pres">
      <dgm:prSet presAssocID="{0F01D6B3-41B8-45DB-8A2E-A52454B11CAF}" presName="thickLine" presStyleLbl="alignNode1" presStyleIdx="0" presStyleCnt="2"/>
      <dgm:spPr/>
    </dgm:pt>
    <dgm:pt modelId="{EEA566C8-B818-479F-B15D-2A87CB646FB9}" type="pres">
      <dgm:prSet presAssocID="{0F01D6B3-41B8-45DB-8A2E-A52454B11CAF}" presName="horz1" presStyleCnt="0"/>
      <dgm:spPr/>
    </dgm:pt>
    <dgm:pt modelId="{35732978-8765-4585-B5C6-404F10236D86}" type="pres">
      <dgm:prSet presAssocID="{0F01D6B3-41B8-45DB-8A2E-A52454B11CAF}" presName="tx1" presStyleLbl="revTx" presStyleIdx="0" presStyleCnt="2"/>
      <dgm:spPr/>
    </dgm:pt>
    <dgm:pt modelId="{E62DFD20-C313-4C9A-8C0B-A7F1E292CD37}" type="pres">
      <dgm:prSet presAssocID="{0F01D6B3-41B8-45DB-8A2E-A52454B11CAF}" presName="vert1" presStyleCnt="0"/>
      <dgm:spPr/>
    </dgm:pt>
    <dgm:pt modelId="{98D8E35B-261E-4108-A34F-0A298C6459B1}" type="pres">
      <dgm:prSet presAssocID="{F76F86F9-1E8F-4BA5-A56E-FB66E36BC531}" presName="thickLine" presStyleLbl="alignNode1" presStyleIdx="1" presStyleCnt="2"/>
      <dgm:spPr/>
    </dgm:pt>
    <dgm:pt modelId="{90BDAE90-550D-470B-B730-0D0D6074F36D}" type="pres">
      <dgm:prSet presAssocID="{F76F86F9-1E8F-4BA5-A56E-FB66E36BC531}" presName="horz1" presStyleCnt="0"/>
      <dgm:spPr/>
    </dgm:pt>
    <dgm:pt modelId="{42245F33-0E84-47FF-BD42-4CE6EB523025}" type="pres">
      <dgm:prSet presAssocID="{F76F86F9-1E8F-4BA5-A56E-FB66E36BC531}" presName="tx1" presStyleLbl="revTx" presStyleIdx="1" presStyleCnt="2"/>
      <dgm:spPr/>
    </dgm:pt>
    <dgm:pt modelId="{9F67818A-5EF6-45A9-8A37-40ABDACDAEA1}" type="pres">
      <dgm:prSet presAssocID="{F76F86F9-1E8F-4BA5-A56E-FB66E36BC531}" presName="vert1" presStyleCnt="0"/>
      <dgm:spPr/>
    </dgm:pt>
  </dgm:ptLst>
  <dgm:cxnLst>
    <dgm:cxn modelId="{E77CA424-C857-46FE-9707-D3430616BE59}" type="presOf" srcId="{1D285D8E-C9BD-42B9-8DD7-EFD96D9B4BAA}" destId="{33417DFC-581A-4CE8-AFEE-96A6A3F49CA4}" srcOrd="0" destOrd="0" presId="urn:microsoft.com/office/officeart/2008/layout/LinedList"/>
    <dgm:cxn modelId="{E02A5948-2739-407A-97C5-CDE65FDA0649}" srcId="{1D285D8E-C9BD-42B9-8DD7-EFD96D9B4BAA}" destId="{F76F86F9-1E8F-4BA5-A56E-FB66E36BC531}" srcOrd="1" destOrd="0" parTransId="{23F8B86B-B831-4963-A27E-CABC7965F15A}" sibTransId="{B86FED5B-C7F2-438A-910D-28338C768887}"/>
    <dgm:cxn modelId="{FF868A87-884F-4F91-B320-F93697CEC0DE}" type="presOf" srcId="{F76F86F9-1E8F-4BA5-A56E-FB66E36BC531}" destId="{42245F33-0E84-47FF-BD42-4CE6EB523025}" srcOrd="0" destOrd="0" presId="urn:microsoft.com/office/officeart/2008/layout/LinedList"/>
    <dgm:cxn modelId="{1918BFB7-124A-468C-9188-8AD9DFFFD8CC}" srcId="{1D285D8E-C9BD-42B9-8DD7-EFD96D9B4BAA}" destId="{0F01D6B3-41B8-45DB-8A2E-A52454B11CAF}" srcOrd="0" destOrd="0" parTransId="{603475F6-ED7A-4060-A7A2-2F447CC449B4}" sibTransId="{9043A607-556E-4BC0-8E84-AAB998D2DDAF}"/>
    <dgm:cxn modelId="{A61ED1EF-ADB2-4898-9F74-DEEDBB6E4A83}" type="presOf" srcId="{0F01D6B3-41B8-45DB-8A2E-A52454B11CAF}" destId="{35732978-8765-4585-B5C6-404F10236D86}" srcOrd="0" destOrd="0" presId="urn:microsoft.com/office/officeart/2008/layout/LinedList"/>
    <dgm:cxn modelId="{890DC9B1-316C-47FE-A91B-4E4F228F333C}" type="presParOf" srcId="{33417DFC-581A-4CE8-AFEE-96A6A3F49CA4}" destId="{2835F574-45B6-4E47-B437-5468CF00A57E}" srcOrd="0" destOrd="0" presId="urn:microsoft.com/office/officeart/2008/layout/LinedList"/>
    <dgm:cxn modelId="{38E89D8B-DE3A-4033-BD3A-8459A50C986E}" type="presParOf" srcId="{33417DFC-581A-4CE8-AFEE-96A6A3F49CA4}" destId="{EEA566C8-B818-479F-B15D-2A87CB646FB9}" srcOrd="1" destOrd="0" presId="urn:microsoft.com/office/officeart/2008/layout/LinedList"/>
    <dgm:cxn modelId="{D32DA59D-6594-4819-81F4-633AACB910D6}" type="presParOf" srcId="{EEA566C8-B818-479F-B15D-2A87CB646FB9}" destId="{35732978-8765-4585-B5C6-404F10236D86}" srcOrd="0" destOrd="0" presId="urn:microsoft.com/office/officeart/2008/layout/LinedList"/>
    <dgm:cxn modelId="{568EE2BE-1439-41F1-8EBB-FD0300652D4C}" type="presParOf" srcId="{EEA566C8-B818-479F-B15D-2A87CB646FB9}" destId="{E62DFD20-C313-4C9A-8C0B-A7F1E292CD37}" srcOrd="1" destOrd="0" presId="urn:microsoft.com/office/officeart/2008/layout/LinedList"/>
    <dgm:cxn modelId="{C958F318-F4DB-4F5B-9891-A23FE6C576F4}" type="presParOf" srcId="{33417DFC-581A-4CE8-AFEE-96A6A3F49CA4}" destId="{98D8E35B-261E-4108-A34F-0A298C6459B1}" srcOrd="2" destOrd="0" presId="urn:microsoft.com/office/officeart/2008/layout/LinedList"/>
    <dgm:cxn modelId="{0CFA7447-C1E6-4893-9CC2-C57FE5DE49C2}" type="presParOf" srcId="{33417DFC-581A-4CE8-AFEE-96A6A3F49CA4}" destId="{90BDAE90-550D-470B-B730-0D0D6074F36D}" srcOrd="3" destOrd="0" presId="urn:microsoft.com/office/officeart/2008/layout/LinedList"/>
    <dgm:cxn modelId="{B12BD146-EF97-4BED-B5F4-FE996CD9F744}" type="presParOf" srcId="{90BDAE90-550D-470B-B730-0D0D6074F36D}" destId="{42245F33-0E84-47FF-BD42-4CE6EB523025}" srcOrd="0" destOrd="0" presId="urn:microsoft.com/office/officeart/2008/layout/LinedList"/>
    <dgm:cxn modelId="{138B21C9-D215-46CC-BD40-CF28DBCDCA89}" type="presParOf" srcId="{90BDAE90-550D-470B-B730-0D0D6074F36D}" destId="{9F67818A-5EF6-45A9-8A37-40ABDACDAE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86D56A-52E7-47F9-A4BE-A0C3598E7B1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5DB988-3163-4905-8B16-059F0824B328}">
      <dgm:prSet/>
      <dgm:spPr/>
      <dgm:t>
        <a:bodyPr/>
        <a:lstStyle/>
        <a:p>
          <a:r>
            <a:rPr lang="en-GB"/>
            <a:t>Write an 850-word reflection on a guest speaker session you have attended during the Study and Professional Skills classes. </a:t>
          </a:r>
          <a:endParaRPr lang="en-US"/>
        </a:p>
      </dgm:t>
    </dgm:pt>
    <dgm:pt modelId="{2DD558F5-A655-4987-967A-79E7161A7FB5}" type="parTrans" cxnId="{390CE521-1246-44A3-AA66-FB241AFE3CEF}">
      <dgm:prSet/>
      <dgm:spPr/>
      <dgm:t>
        <a:bodyPr/>
        <a:lstStyle/>
        <a:p>
          <a:endParaRPr lang="en-US"/>
        </a:p>
      </dgm:t>
    </dgm:pt>
    <dgm:pt modelId="{BE2D4CCB-D889-4B08-8124-5ECF9E9C1BEF}" type="sibTrans" cxnId="{390CE521-1246-44A3-AA66-FB241AFE3CEF}">
      <dgm:prSet/>
      <dgm:spPr/>
      <dgm:t>
        <a:bodyPr/>
        <a:lstStyle/>
        <a:p>
          <a:endParaRPr lang="en-US"/>
        </a:p>
      </dgm:t>
    </dgm:pt>
    <dgm:pt modelId="{A4C1913E-81BC-4E55-923E-DACA06FBD708}">
      <dgm:prSet/>
      <dgm:spPr/>
      <dgm:t>
        <a:bodyPr/>
        <a:lstStyle/>
        <a:p>
          <a:r>
            <a:rPr lang="en-GB"/>
            <a:t>You must use the Gibbs Reflective Cycle </a:t>
          </a:r>
          <a:endParaRPr lang="en-US"/>
        </a:p>
      </dgm:t>
    </dgm:pt>
    <dgm:pt modelId="{01606877-0F71-49CC-8706-1FE49FC56D72}" type="parTrans" cxnId="{F7834216-22ED-46DE-9C1B-62A7C55565FF}">
      <dgm:prSet/>
      <dgm:spPr/>
      <dgm:t>
        <a:bodyPr/>
        <a:lstStyle/>
        <a:p>
          <a:endParaRPr lang="en-US"/>
        </a:p>
      </dgm:t>
    </dgm:pt>
    <dgm:pt modelId="{74E71887-499E-48A3-A5BA-51C1268F65FD}" type="sibTrans" cxnId="{F7834216-22ED-46DE-9C1B-62A7C55565FF}">
      <dgm:prSet/>
      <dgm:spPr/>
      <dgm:t>
        <a:bodyPr/>
        <a:lstStyle/>
        <a:p>
          <a:endParaRPr lang="en-US"/>
        </a:p>
      </dgm:t>
    </dgm:pt>
    <dgm:pt modelId="{28000FA1-936C-4135-A2C0-3C7F1B46D9B8}">
      <dgm:prSet/>
      <dgm:spPr/>
      <dgm:t>
        <a:bodyPr/>
        <a:lstStyle/>
        <a:p>
          <a:r>
            <a:rPr lang="en-GB"/>
            <a:t>You have to include 5 Academic references </a:t>
          </a:r>
          <a:endParaRPr lang="en-US"/>
        </a:p>
      </dgm:t>
    </dgm:pt>
    <dgm:pt modelId="{8F0511C0-C089-4158-B1E8-1775DE0C7921}" type="parTrans" cxnId="{4C2BB100-1DA4-4752-A1D1-EE21F37E9F08}">
      <dgm:prSet/>
      <dgm:spPr/>
      <dgm:t>
        <a:bodyPr/>
        <a:lstStyle/>
        <a:p>
          <a:endParaRPr lang="en-US"/>
        </a:p>
      </dgm:t>
    </dgm:pt>
    <dgm:pt modelId="{D77E8E86-79A8-4463-BCB5-3E112BF8487F}" type="sibTrans" cxnId="{4C2BB100-1DA4-4752-A1D1-EE21F37E9F08}">
      <dgm:prSet/>
      <dgm:spPr/>
      <dgm:t>
        <a:bodyPr/>
        <a:lstStyle/>
        <a:p>
          <a:endParaRPr lang="en-US"/>
        </a:p>
      </dgm:t>
    </dgm:pt>
    <dgm:pt modelId="{091264BF-F689-4DE6-B845-88A94293106F}" type="pres">
      <dgm:prSet presAssocID="{0186D56A-52E7-47F9-A4BE-A0C3598E7B16}" presName="linear" presStyleCnt="0">
        <dgm:presLayoutVars>
          <dgm:animLvl val="lvl"/>
          <dgm:resizeHandles val="exact"/>
        </dgm:presLayoutVars>
      </dgm:prSet>
      <dgm:spPr/>
    </dgm:pt>
    <dgm:pt modelId="{89E47DF7-7030-44AC-AADC-3A88831C283D}" type="pres">
      <dgm:prSet presAssocID="{475DB988-3163-4905-8B16-059F0824B3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6A41C7-44C0-4274-939F-C180820B033F}" type="pres">
      <dgm:prSet presAssocID="{BE2D4CCB-D889-4B08-8124-5ECF9E9C1BEF}" presName="spacer" presStyleCnt="0"/>
      <dgm:spPr/>
    </dgm:pt>
    <dgm:pt modelId="{0FE16030-2330-44E2-8084-54CEAE380BE2}" type="pres">
      <dgm:prSet presAssocID="{A4C1913E-81BC-4E55-923E-DACA06FBD70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3107BF-983A-4059-A6AD-5772FA99B107}" type="pres">
      <dgm:prSet presAssocID="{74E71887-499E-48A3-A5BA-51C1268F65FD}" presName="spacer" presStyleCnt="0"/>
      <dgm:spPr/>
    </dgm:pt>
    <dgm:pt modelId="{6CD9F999-168B-4BA9-81D7-6A59E82168EE}" type="pres">
      <dgm:prSet presAssocID="{28000FA1-936C-4135-A2C0-3C7F1B46D9B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C2BB100-1DA4-4752-A1D1-EE21F37E9F08}" srcId="{0186D56A-52E7-47F9-A4BE-A0C3598E7B16}" destId="{28000FA1-936C-4135-A2C0-3C7F1B46D9B8}" srcOrd="2" destOrd="0" parTransId="{8F0511C0-C089-4158-B1E8-1775DE0C7921}" sibTransId="{D77E8E86-79A8-4463-BCB5-3E112BF8487F}"/>
    <dgm:cxn modelId="{F7834216-22ED-46DE-9C1B-62A7C55565FF}" srcId="{0186D56A-52E7-47F9-A4BE-A0C3598E7B16}" destId="{A4C1913E-81BC-4E55-923E-DACA06FBD708}" srcOrd="1" destOrd="0" parTransId="{01606877-0F71-49CC-8706-1FE49FC56D72}" sibTransId="{74E71887-499E-48A3-A5BA-51C1268F65FD}"/>
    <dgm:cxn modelId="{390CE521-1246-44A3-AA66-FB241AFE3CEF}" srcId="{0186D56A-52E7-47F9-A4BE-A0C3598E7B16}" destId="{475DB988-3163-4905-8B16-059F0824B328}" srcOrd="0" destOrd="0" parTransId="{2DD558F5-A655-4987-967A-79E7161A7FB5}" sibTransId="{BE2D4CCB-D889-4B08-8124-5ECF9E9C1BEF}"/>
    <dgm:cxn modelId="{0578D789-38CF-460E-A460-E75858391497}" type="presOf" srcId="{A4C1913E-81BC-4E55-923E-DACA06FBD708}" destId="{0FE16030-2330-44E2-8084-54CEAE380BE2}" srcOrd="0" destOrd="0" presId="urn:microsoft.com/office/officeart/2005/8/layout/vList2"/>
    <dgm:cxn modelId="{67CABEBC-97D3-46C0-8106-306561215A2F}" type="presOf" srcId="{28000FA1-936C-4135-A2C0-3C7F1B46D9B8}" destId="{6CD9F999-168B-4BA9-81D7-6A59E82168EE}" srcOrd="0" destOrd="0" presId="urn:microsoft.com/office/officeart/2005/8/layout/vList2"/>
    <dgm:cxn modelId="{74AB25CC-F073-4C81-87D9-EF9C2DC348F5}" type="presOf" srcId="{475DB988-3163-4905-8B16-059F0824B328}" destId="{89E47DF7-7030-44AC-AADC-3A88831C283D}" srcOrd="0" destOrd="0" presId="urn:microsoft.com/office/officeart/2005/8/layout/vList2"/>
    <dgm:cxn modelId="{E65572F9-61EC-48BC-9C56-0AF0A98B7997}" type="presOf" srcId="{0186D56A-52E7-47F9-A4BE-A0C3598E7B16}" destId="{091264BF-F689-4DE6-B845-88A94293106F}" srcOrd="0" destOrd="0" presId="urn:microsoft.com/office/officeart/2005/8/layout/vList2"/>
    <dgm:cxn modelId="{98CF59B4-5E36-414B-B4A6-BDDD54F1A2AD}" type="presParOf" srcId="{091264BF-F689-4DE6-B845-88A94293106F}" destId="{89E47DF7-7030-44AC-AADC-3A88831C283D}" srcOrd="0" destOrd="0" presId="urn:microsoft.com/office/officeart/2005/8/layout/vList2"/>
    <dgm:cxn modelId="{9B07696B-249E-4732-9EA5-D00A7F929F33}" type="presParOf" srcId="{091264BF-F689-4DE6-B845-88A94293106F}" destId="{B76A41C7-44C0-4274-939F-C180820B033F}" srcOrd="1" destOrd="0" presId="urn:microsoft.com/office/officeart/2005/8/layout/vList2"/>
    <dgm:cxn modelId="{532072BE-C26F-463A-88A7-96E459015B97}" type="presParOf" srcId="{091264BF-F689-4DE6-B845-88A94293106F}" destId="{0FE16030-2330-44E2-8084-54CEAE380BE2}" srcOrd="2" destOrd="0" presId="urn:microsoft.com/office/officeart/2005/8/layout/vList2"/>
    <dgm:cxn modelId="{DB53316B-1680-44C0-9AE5-F292BF84DF67}" type="presParOf" srcId="{091264BF-F689-4DE6-B845-88A94293106F}" destId="{1B3107BF-983A-4059-A6AD-5772FA99B107}" srcOrd="3" destOrd="0" presId="urn:microsoft.com/office/officeart/2005/8/layout/vList2"/>
    <dgm:cxn modelId="{EF0B44A2-C02C-42A6-8D59-4BB65B1D9D22}" type="presParOf" srcId="{091264BF-F689-4DE6-B845-88A94293106F}" destId="{6CD9F999-168B-4BA9-81D7-6A59E82168E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F370C1-CA11-4E94-A519-924A1618D08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6C4A0EF-32E7-4839-A8B5-FB620AC764FF}">
      <dgm:prSet/>
      <dgm:spPr/>
      <dgm:t>
        <a:bodyPr/>
        <a:lstStyle/>
        <a:p>
          <a:r>
            <a:rPr lang="en-GB"/>
            <a:t>You must have attended the session, if you have not attended the session and reflect anyway, this is falsifying a reflection and you will be awarded a mark of 0. </a:t>
          </a:r>
          <a:endParaRPr lang="en-US"/>
        </a:p>
      </dgm:t>
    </dgm:pt>
    <dgm:pt modelId="{CA54E637-406C-45C6-AAC8-FC8A1045A984}" type="parTrans" cxnId="{706FF658-93B6-4598-9DF0-36F02938294A}">
      <dgm:prSet/>
      <dgm:spPr/>
      <dgm:t>
        <a:bodyPr/>
        <a:lstStyle/>
        <a:p>
          <a:endParaRPr lang="en-US"/>
        </a:p>
      </dgm:t>
    </dgm:pt>
    <dgm:pt modelId="{DA0FBF83-D7FB-4C92-A198-C235D57A2673}" type="sibTrans" cxnId="{706FF658-93B6-4598-9DF0-36F02938294A}">
      <dgm:prSet/>
      <dgm:spPr/>
      <dgm:t>
        <a:bodyPr/>
        <a:lstStyle/>
        <a:p>
          <a:endParaRPr lang="en-US"/>
        </a:p>
      </dgm:t>
    </dgm:pt>
    <dgm:pt modelId="{B3B2B3DE-D300-45EB-A8FD-C0C5BF8D5D24}">
      <dgm:prSet/>
      <dgm:spPr/>
      <dgm:t>
        <a:bodyPr/>
        <a:lstStyle/>
        <a:p>
          <a:r>
            <a:rPr lang="en-GB"/>
            <a:t>You are asked to reflect on how you acted during the session and not on the guest speaker themselves.</a:t>
          </a:r>
          <a:endParaRPr lang="en-US"/>
        </a:p>
      </dgm:t>
    </dgm:pt>
    <dgm:pt modelId="{A23FF44B-54D9-4111-A492-0637C68207DD}" type="parTrans" cxnId="{2BF7816A-77E9-452A-8963-F7388070D29A}">
      <dgm:prSet/>
      <dgm:spPr/>
      <dgm:t>
        <a:bodyPr/>
        <a:lstStyle/>
        <a:p>
          <a:endParaRPr lang="en-US"/>
        </a:p>
      </dgm:t>
    </dgm:pt>
    <dgm:pt modelId="{3F55DC90-94C5-467A-8E62-30D93B465D99}" type="sibTrans" cxnId="{2BF7816A-77E9-452A-8963-F7388070D29A}">
      <dgm:prSet/>
      <dgm:spPr/>
      <dgm:t>
        <a:bodyPr/>
        <a:lstStyle/>
        <a:p>
          <a:endParaRPr lang="en-US"/>
        </a:p>
      </dgm:t>
    </dgm:pt>
    <dgm:pt modelId="{8817E116-E96F-450D-90BE-600FEF625101}" type="pres">
      <dgm:prSet presAssocID="{6AF370C1-CA11-4E94-A519-924A1618D087}" presName="linear" presStyleCnt="0">
        <dgm:presLayoutVars>
          <dgm:animLvl val="lvl"/>
          <dgm:resizeHandles val="exact"/>
        </dgm:presLayoutVars>
      </dgm:prSet>
      <dgm:spPr/>
    </dgm:pt>
    <dgm:pt modelId="{C920F1EE-D66C-49FB-80C9-7A5607BBF073}" type="pres">
      <dgm:prSet presAssocID="{96C4A0EF-32E7-4839-A8B5-FB620AC764F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7F0227-4138-4485-BF51-AC8B308A3C3E}" type="pres">
      <dgm:prSet presAssocID="{DA0FBF83-D7FB-4C92-A198-C235D57A2673}" presName="spacer" presStyleCnt="0"/>
      <dgm:spPr/>
    </dgm:pt>
    <dgm:pt modelId="{680C2C04-0ADF-4134-B3E0-44C481915C08}" type="pres">
      <dgm:prSet presAssocID="{B3B2B3DE-D300-45EB-A8FD-C0C5BF8D5D2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2BEAC02-A260-4251-9C26-F9D547337B8B}" type="presOf" srcId="{B3B2B3DE-D300-45EB-A8FD-C0C5BF8D5D24}" destId="{680C2C04-0ADF-4134-B3E0-44C481915C08}" srcOrd="0" destOrd="0" presId="urn:microsoft.com/office/officeart/2005/8/layout/vList2"/>
    <dgm:cxn modelId="{2BF7816A-77E9-452A-8963-F7388070D29A}" srcId="{6AF370C1-CA11-4E94-A519-924A1618D087}" destId="{B3B2B3DE-D300-45EB-A8FD-C0C5BF8D5D24}" srcOrd="1" destOrd="0" parTransId="{A23FF44B-54D9-4111-A492-0637C68207DD}" sibTransId="{3F55DC90-94C5-467A-8E62-30D93B465D99}"/>
    <dgm:cxn modelId="{706FF658-93B6-4598-9DF0-36F02938294A}" srcId="{6AF370C1-CA11-4E94-A519-924A1618D087}" destId="{96C4A0EF-32E7-4839-A8B5-FB620AC764FF}" srcOrd="0" destOrd="0" parTransId="{CA54E637-406C-45C6-AAC8-FC8A1045A984}" sibTransId="{DA0FBF83-D7FB-4C92-A198-C235D57A2673}"/>
    <dgm:cxn modelId="{EB215D97-DC23-470C-BDF5-79E53AEA8730}" type="presOf" srcId="{96C4A0EF-32E7-4839-A8B5-FB620AC764FF}" destId="{C920F1EE-D66C-49FB-80C9-7A5607BBF073}" srcOrd="0" destOrd="0" presId="urn:microsoft.com/office/officeart/2005/8/layout/vList2"/>
    <dgm:cxn modelId="{96451EE3-C5F3-468E-A8C5-CC307FED18D9}" type="presOf" srcId="{6AF370C1-CA11-4E94-A519-924A1618D087}" destId="{8817E116-E96F-450D-90BE-600FEF625101}" srcOrd="0" destOrd="0" presId="urn:microsoft.com/office/officeart/2005/8/layout/vList2"/>
    <dgm:cxn modelId="{5C1E92CD-436B-4EA5-9EAB-EA49DF6DC040}" type="presParOf" srcId="{8817E116-E96F-450D-90BE-600FEF625101}" destId="{C920F1EE-D66C-49FB-80C9-7A5607BBF073}" srcOrd="0" destOrd="0" presId="urn:microsoft.com/office/officeart/2005/8/layout/vList2"/>
    <dgm:cxn modelId="{B5947456-389C-430E-B874-7A8F987B1505}" type="presParOf" srcId="{8817E116-E96F-450D-90BE-600FEF625101}" destId="{EF7F0227-4138-4485-BF51-AC8B308A3C3E}" srcOrd="1" destOrd="0" presId="urn:microsoft.com/office/officeart/2005/8/layout/vList2"/>
    <dgm:cxn modelId="{FD07E375-A3D8-4702-A8B9-E38CC73C8D2E}" type="presParOf" srcId="{8817E116-E96F-450D-90BE-600FEF625101}" destId="{680C2C04-0ADF-4134-B3E0-44C481915C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99BF5E-02AC-4868-9477-1639D94E3DF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632C93-E67D-49BB-8630-2B73F6501CB0}">
      <dgm:prSet/>
      <dgm:spPr/>
      <dgm:t>
        <a:bodyPr/>
        <a:lstStyle/>
        <a:p>
          <a:r>
            <a:rPr lang="en-GB"/>
            <a:t>Next few weeks </a:t>
          </a:r>
          <a:endParaRPr lang="en-US"/>
        </a:p>
      </dgm:t>
    </dgm:pt>
    <dgm:pt modelId="{BCEF19D1-AD9B-47FC-9D7B-A2A6E3E32D6D}" type="parTrans" cxnId="{19BDF87D-8F5C-4611-B196-2D2E597ED328}">
      <dgm:prSet/>
      <dgm:spPr/>
      <dgm:t>
        <a:bodyPr/>
        <a:lstStyle/>
        <a:p>
          <a:endParaRPr lang="en-US"/>
        </a:p>
      </dgm:t>
    </dgm:pt>
    <dgm:pt modelId="{F8352969-EE4B-46DE-8A03-7258F5BD750A}" type="sibTrans" cxnId="{19BDF87D-8F5C-4611-B196-2D2E597ED328}">
      <dgm:prSet/>
      <dgm:spPr/>
      <dgm:t>
        <a:bodyPr/>
        <a:lstStyle/>
        <a:p>
          <a:endParaRPr lang="en-US"/>
        </a:p>
      </dgm:t>
    </dgm:pt>
    <dgm:pt modelId="{0BA2718C-0B05-4971-9C67-5F85657817C4}">
      <dgm:prSet/>
      <dgm:spPr/>
      <dgm:t>
        <a:bodyPr/>
        <a:lstStyle/>
        <a:p>
          <a:r>
            <a:rPr lang="en-GB"/>
            <a:t>Overall mark</a:t>
          </a:r>
          <a:endParaRPr lang="en-US"/>
        </a:p>
      </dgm:t>
    </dgm:pt>
    <dgm:pt modelId="{979FC343-BB25-4FF0-952B-3C3ACD282169}" type="parTrans" cxnId="{2D90AB32-EBD9-416E-97BA-D2045E4F6C67}">
      <dgm:prSet/>
      <dgm:spPr/>
      <dgm:t>
        <a:bodyPr/>
        <a:lstStyle/>
        <a:p>
          <a:endParaRPr lang="en-US"/>
        </a:p>
      </dgm:t>
    </dgm:pt>
    <dgm:pt modelId="{534AB2F2-5542-4284-887B-A07BADBEECB7}" type="sibTrans" cxnId="{2D90AB32-EBD9-416E-97BA-D2045E4F6C67}">
      <dgm:prSet/>
      <dgm:spPr/>
      <dgm:t>
        <a:bodyPr/>
        <a:lstStyle/>
        <a:p>
          <a:endParaRPr lang="en-US"/>
        </a:p>
      </dgm:t>
    </dgm:pt>
    <dgm:pt modelId="{7D03AC05-38FA-410A-B50B-6650C401093E}">
      <dgm:prSet/>
      <dgm:spPr/>
      <dgm:t>
        <a:bodyPr/>
        <a:lstStyle/>
        <a:p>
          <a:r>
            <a:rPr lang="en-GB"/>
            <a:t>Guest speakers </a:t>
          </a:r>
          <a:endParaRPr lang="en-US"/>
        </a:p>
      </dgm:t>
    </dgm:pt>
    <dgm:pt modelId="{74BB2B53-BD14-4565-BF97-CB0DA43B07A5}" type="parTrans" cxnId="{8B0E4D8C-42AF-43A3-9CC2-69AF88F4665F}">
      <dgm:prSet/>
      <dgm:spPr/>
      <dgm:t>
        <a:bodyPr/>
        <a:lstStyle/>
        <a:p>
          <a:endParaRPr lang="en-US"/>
        </a:p>
      </dgm:t>
    </dgm:pt>
    <dgm:pt modelId="{86B77E01-AE8A-4CEF-9B15-37DF01DA42A1}" type="sibTrans" cxnId="{8B0E4D8C-42AF-43A3-9CC2-69AF88F4665F}">
      <dgm:prSet/>
      <dgm:spPr/>
      <dgm:t>
        <a:bodyPr/>
        <a:lstStyle/>
        <a:p>
          <a:endParaRPr lang="en-US"/>
        </a:p>
      </dgm:t>
    </dgm:pt>
    <dgm:pt modelId="{FB965670-8358-4484-9E66-74708ABB8893}" type="pres">
      <dgm:prSet presAssocID="{5799BF5E-02AC-4868-9477-1639D94E3DF2}" presName="vert0" presStyleCnt="0">
        <dgm:presLayoutVars>
          <dgm:dir/>
          <dgm:animOne val="branch"/>
          <dgm:animLvl val="lvl"/>
        </dgm:presLayoutVars>
      </dgm:prSet>
      <dgm:spPr/>
    </dgm:pt>
    <dgm:pt modelId="{CDF7070D-E488-4F25-93C7-13D272049783}" type="pres">
      <dgm:prSet presAssocID="{F7632C93-E67D-49BB-8630-2B73F6501CB0}" presName="thickLine" presStyleLbl="alignNode1" presStyleIdx="0" presStyleCnt="3"/>
      <dgm:spPr/>
    </dgm:pt>
    <dgm:pt modelId="{EAD1A025-1CC5-4B39-B80E-F00A0FD1853E}" type="pres">
      <dgm:prSet presAssocID="{F7632C93-E67D-49BB-8630-2B73F6501CB0}" presName="horz1" presStyleCnt="0"/>
      <dgm:spPr/>
    </dgm:pt>
    <dgm:pt modelId="{F0D349A2-4E6B-4358-A49D-E7CE3B45A0BB}" type="pres">
      <dgm:prSet presAssocID="{F7632C93-E67D-49BB-8630-2B73F6501CB0}" presName="tx1" presStyleLbl="revTx" presStyleIdx="0" presStyleCnt="3"/>
      <dgm:spPr/>
    </dgm:pt>
    <dgm:pt modelId="{0B308F80-45B0-471B-8AE1-6FCC59C013B4}" type="pres">
      <dgm:prSet presAssocID="{F7632C93-E67D-49BB-8630-2B73F6501CB0}" presName="vert1" presStyleCnt="0"/>
      <dgm:spPr/>
    </dgm:pt>
    <dgm:pt modelId="{59F2FAE8-DD24-4BC5-88CF-ACE6B8942B9C}" type="pres">
      <dgm:prSet presAssocID="{0BA2718C-0B05-4971-9C67-5F85657817C4}" presName="thickLine" presStyleLbl="alignNode1" presStyleIdx="1" presStyleCnt="3"/>
      <dgm:spPr/>
    </dgm:pt>
    <dgm:pt modelId="{917F1439-58A6-4314-BD9F-E650F7932243}" type="pres">
      <dgm:prSet presAssocID="{0BA2718C-0B05-4971-9C67-5F85657817C4}" presName="horz1" presStyleCnt="0"/>
      <dgm:spPr/>
    </dgm:pt>
    <dgm:pt modelId="{FDA7E4A3-BF2E-4F06-AA49-0A339B33F246}" type="pres">
      <dgm:prSet presAssocID="{0BA2718C-0B05-4971-9C67-5F85657817C4}" presName="tx1" presStyleLbl="revTx" presStyleIdx="1" presStyleCnt="3"/>
      <dgm:spPr/>
    </dgm:pt>
    <dgm:pt modelId="{255CF076-C6DB-4917-A9EB-5E4E19B4FEF3}" type="pres">
      <dgm:prSet presAssocID="{0BA2718C-0B05-4971-9C67-5F85657817C4}" presName="vert1" presStyleCnt="0"/>
      <dgm:spPr/>
    </dgm:pt>
    <dgm:pt modelId="{FAC81BDF-C425-43B6-B7D0-54F36BFBCC4F}" type="pres">
      <dgm:prSet presAssocID="{7D03AC05-38FA-410A-B50B-6650C401093E}" presName="thickLine" presStyleLbl="alignNode1" presStyleIdx="2" presStyleCnt="3"/>
      <dgm:spPr/>
    </dgm:pt>
    <dgm:pt modelId="{0A65E8FB-5000-4D67-9B72-C5A7D881D45C}" type="pres">
      <dgm:prSet presAssocID="{7D03AC05-38FA-410A-B50B-6650C401093E}" presName="horz1" presStyleCnt="0"/>
      <dgm:spPr/>
    </dgm:pt>
    <dgm:pt modelId="{DF4B5D64-4FE3-4B91-9AD4-5BBAA15839F6}" type="pres">
      <dgm:prSet presAssocID="{7D03AC05-38FA-410A-B50B-6650C401093E}" presName="tx1" presStyleLbl="revTx" presStyleIdx="2" presStyleCnt="3"/>
      <dgm:spPr/>
    </dgm:pt>
    <dgm:pt modelId="{A2DD02F2-B01E-48B3-A276-C0A1C99CF0AE}" type="pres">
      <dgm:prSet presAssocID="{7D03AC05-38FA-410A-B50B-6650C401093E}" presName="vert1" presStyleCnt="0"/>
      <dgm:spPr/>
    </dgm:pt>
  </dgm:ptLst>
  <dgm:cxnLst>
    <dgm:cxn modelId="{2D90AB32-EBD9-416E-97BA-D2045E4F6C67}" srcId="{5799BF5E-02AC-4868-9477-1639D94E3DF2}" destId="{0BA2718C-0B05-4971-9C67-5F85657817C4}" srcOrd="1" destOrd="0" parTransId="{979FC343-BB25-4FF0-952B-3C3ACD282169}" sibTransId="{534AB2F2-5542-4284-887B-A07BADBEECB7}"/>
    <dgm:cxn modelId="{19BDF87D-8F5C-4611-B196-2D2E597ED328}" srcId="{5799BF5E-02AC-4868-9477-1639D94E3DF2}" destId="{F7632C93-E67D-49BB-8630-2B73F6501CB0}" srcOrd="0" destOrd="0" parTransId="{BCEF19D1-AD9B-47FC-9D7B-A2A6E3E32D6D}" sibTransId="{F8352969-EE4B-46DE-8A03-7258F5BD750A}"/>
    <dgm:cxn modelId="{5BACA87E-99D8-4666-A0BA-1ED0BBF52FAC}" type="presOf" srcId="{F7632C93-E67D-49BB-8630-2B73F6501CB0}" destId="{F0D349A2-4E6B-4358-A49D-E7CE3B45A0BB}" srcOrd="0" destOrd="0" presId="urn:microsoft.com/office/officeart/2008/layout/LinedList"/>
    <dgm:cxn modelId="{8B0E4D8C-42AF-43A3-9CC2-69AF88F4665F}" srcId="{5799BF5E-02AC-4868-9477-1639D94E3DF2}" destId="{7D03AC05-38FA-410A-B50B-6650C401093E}" srcOrd="2" destOrd="0" parTransId="{74BB2B53-BD14-4565-BF97-CB0DA43B07A5}" sibTransId="{86B77E01-AE8A-4CEF-9B15-37DF01DA42A1}"/>
    <dgm:cxn modelId="{E550419E-53E3-4814-B3E1-8BAD1BA315E1}" type="presOf" srcId="{0BA2718C-0B05-4971-9C67-5F85657817C4}" destId="{FDA7E4A3-BF2E-4F06-AA49-0A339B33F246}" srcOrd="0" destOrd="0" presId="urn:microsoft.com/office/officeart/2008/layout/LinedList"/>
    <dgm:cxn modelId="{5D9F8DAA-8914-43C9-8ACF-5602FDC8E2AF}" type="presOf" srcId="{7D03AC05-38FA-410A-B50B-6650C401093E}" destId="{DF4B5D64-4FE3-4B91-9AD4-5BBAA15839F6}" srcOrd="0" destOrd="0" presId="urn:microsoft.com/office/officeart/2008/layout/LinedList"/>
    <dgm:cxn modelId="{AA681CDF-99AF-4003-8E1D-3712F5F173FD}" type="presOf" srcId="{5799BF5E-02AC-4868-9477-1639D94E3DF2}" destId="{FB965670-8358-4484-9E66-74708ABB8893}" srcOrd="0" destOrd="0" presId="urn:microsoft.com/office/officeart/2008/layout/LinedList"/>
    <dgm:cxn modelId="{81FA2A91-0E7A-4F77-B04A-AB57B9BBCD22}" type="presParOf" srcId="{FB965670-8358-4484-9E66-74708ABB8893}" destId="{CDF7070D-E488-4F25-93C7-13D272049783}" srcOrd="0" destOrd="0" presId="urn:microsoft.com/office/officeart/2008/layout/LinedList"/>
    <dgm:cxn modelId="{76F4511F-D2FA-4BDE-BACD-8C28F4A6B5AE}" type="presParOf" srcId="{FB965670-8358-4484-9E66-74708ABB8893}" destId="{EAD1A025-1CC5-4B39-B80E-F00A0FD1853E}" srcOrd="1" destOrd="0" presId="urn:microsoft.com/office/officeart/2008/layout/LinedList"/>
    <dgm:cxn modelId="{7B3BC7DE-AC5D-4A04-8CD9-AE728025068E}" type="presParOf" srcId="{EAD1A025-1CC5-4B39-B80E-F00A0FD1853E}" destId="{F0D349A2-4E6B-4358-A49D-E7CE3B45A0BB}" srcOrd="0" destOrd="0" presId="urn:microsoft.com/office/officeart/2008/layout/LinedList"/>
    <dgm:cxn modelId="{8A3EB017-468E-43BF-AD20-45F73DFF559C}" type="presParOf" srcId="{EAD1A025-1CC5-4B39-B80E-F00A0FD1853E}" destId="{0B308F80-45B0-471B-8AE1-6FCC59C013B4}" srcOrd="1" destOrd="0" presId="urn:microsoft.com/office/officeart/2008/layout/LinedList"/>
    <dgm:cxn modelId="{7F06133C-387A-4323-8E57-96B133A35A02}" type="presParOf" srcId="{FB965670-8358-4484-9E66-74708ABB8893}" destId="{59F2FAE8-DD24-4BC5-88CF-ACE6B8942B9C}" srcOrd="2" destOrd="0" presId="urn:microsoft.com/office/officeart/2008/layout/LinedList"/>
    <dgm:cxn modelId="{02A58D58-4F19-41F3-85D9-8AECB0B66EE9}" type="presParOf" srcId="{FB965670-8358-4484-9E66-74708ABB8893}" destId="{917F1439-58A6-4314-BD9F-E650F7932243}" srcOrd="3" destOrd="0" presId="urn:microsoft.com/office/officeart/2008/layout/LinedList"/>
    <dgm:cxn modelId="{6B775179-9519-41D4-B206-34CC4F0972D1}" type="presParOf" srcId="{917F1439-58A6-4314-BD9F-E650F7932243}" destId="{FDA7E4A3-BF2E-4F06-AA49-0A339B33F246}" srcOrd="0" destOrd="0" presId="urn:microsoft.com/office/officeart/2008/layout/LinedList"/>
    <dgm:cxn modelId="{0631EECA-7893-4F3C-92D2-263FB1D20309}" type="presParOf" srcId="{917F1439-58A6-4314-BD9F-E650F7932243}" destId="{255CF076-C6DB-4917-A9EB-5E4E19B4FEF3}" srcOrd="1" destOrd="0" presId="urn:microsoft.com/office/officeart/2008/layout/LinedList"/>
    <dgm:cxn modelId="{EBDE38B5-9ECE-4A97-B446-4D1E025D986B}" type="presParOf" srcId="{FB965670-8358-4484-9E66-74708ABB8893}" destId="{FAC81BDF-C425-43B6-B7D0-54F36BFBCC4F}" srcOrd="4" destOrd="0" presId="urn:microsoft.com/office/officeart/2008/layout/LinedList"/>
    <dgm:cxn modelId="{0336A809-5FEA-412B-9868-19B99F612C53}" type="presParOf" srcId="{FB965670-8358-4484-9E66-74708ABB8893}" destId="{0A65E8FB-5000-4D67-9B72-C5A7D881D45C}" srcOrd="5" destOrd="0" presId="urn:microsoft.com/office/officeart/2008/layout/LinedList"/>
    <dgm:cxn modelId="{46B390C3-B248-40A9-9CF7-F81AE4C8F61C}" type="presParOf" srcId="{0A65E8FB-5000-4D67-9B72-C5A7D881D45C}" destId="{DF4B5D64-4FE3-4B91-9AD4-5BBAA15839F6}" srcOrd="0" destOrd="0" presId="urn:microsoft.com/office/officeart/2008/layout/LinedList"/>
    <dgm:cxn modelId="{513264A4-5558-42DA-B348-0EBF9AF1643A}" type="presParOf" srcId="{0A65E8FB-5000-4D67-9B72-C5A7D881D45C}" destId="{A2DD02F2-B01E-48B3-A276-C0A1C99CF0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CFE7F-B775-424F-BB86-813D1EC802AD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B001C-6547-4D56-9DEB-005DF34BA033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2 Guest speakers; </a:t>
          </a:r>
          <a:endParaRPr lang="en-US" sz="5000" kern="1200"/>
        </a:p>
      </dsp:txBody>
      <dsp:txXfrm>
        <a:off x="0" y="2703"/>
        <a:ext cx="6900512" cy="1843578"/>
      </dsp:txXfrm>
    </dsp:sp>
    <dsp:sp modelId="{CE2E4F8A-4385-4CB6-A003-9FAB37D13763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BBA35-E855-4EEB-B95E-0989E8405CCA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1. Phoebe from Age Cymru</a:t>
          </a:r>
          <a:endParaRPr lang="en-US" sz="5000" kern="1200"/>
        </a:p>
      </dsp:txBody>
      <dsp:txXfrm>
        <a:off x="0" y="1846281"/>
        <a:ext cx="6900512" cy="1843578"/>
      </dsp:txXfrm>
    </dsp:sp>
    <dsp:sp modelId="{CEF2A10E-CE24-4FDB-995E-1F69D22AA30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C5F91-CC0B-4785-A178-FD3F8DB9C349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2. Thom from Matthews House Swansea</a:t>
          </a:r>
          <a:endParaRPr lang="en-US" sz="5000" kern="1200"/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5F574-45B6-4E47-B437-5468CF00A57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32978-8765-4585-B5C6-404F10236D86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We will be looking at different reflection styles. </a:t>
          </a:r>
          <a:endParaRPr lang="en-US" sz="4600" kern="1200"/>
        </a:p>
      </dsp:txBody>
      <dsp:txXfrm>
        <a:off x="0" y="0"/>
        <a:ext cx="6900512" cy="2768070"/>
      </dsp:txXfrm>
    </dsp:sp>
    <dsp:sp modelId="{98D8E35B-261E-4108-A34F-0A298C6459B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45F33-0E84-47FF-BD42-4CE6EB523025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Include Gibbs which is the cycle you need to use for your next assessment.</a:t>
          </a:r>
          <a:endParaRPr lang="en-US" sz="4600" kern="1200"/>
        </a:p>
      </dsp:txBody>
      <dsp:txXfrm>
        <a:off x="0" y="2768070"/>
        <a:ext cx="6900512" cy="2768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E47DF7-7030-44AC-AADC-3A88831C283D}">
      <dsp:nvSpPr>
        <dsp:cNvPr id="0" name=""/>
        <dsp:cNvSpPr/>
      </dsp:nvSpPr>
      <dsp:spPr>
        <a:xfrm>
          <a:off x="0" y="377850"/>
          <a:ext cx="6900512" cy="15397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Write an 850-word reflection on a guest speaker session you have attended during the Study and Professional Skills classes. </a:t>
          </a:r>
          <a:endParaRPr lang="en-US" sz="2800" kern="1200"/>
        </a:p>
      </dsp:txBody>
      <dsp:txXfrm>
        <a:off x="75163" y="453013"/>
        <a:ext cx="6750186" cy="1389393"/>
      </dsp:txXfrm>
    </dsp:sp>
    <dsp:sp modelId="{0FE16030-2330-44E2-8084-54CEAE380BE2}">
      <dsp:nvSpPr>
        <dsp:cNvPr id="0" name=""/>
        <dsp:cNvSpPr/>
      </dsp:nvSpPr>
      <dsp:spPr>
        <a:xfrm>
          <a:off x="0" y="1998210"/>
          <a:ext cx="6900512" cy="153971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must use the Gibbs Reflective Cycle </a:t>
          </a:r>
          <a:endParaRPr lang="en-US" sz="2800" kern="1200"/>
        </a:p>
      </dsp:txBody>
      <dsp:txXfrm>
        <a:off x="75163" y="2073373"/>
        <a:ext cx="6750186" cy="1389393"/>
      </dsp:txXfrm>
    </dsp:sp>
    <dsp:sp modelId="{6CD9F999-168B-4BA9-81D7-6A59E82168EE}">
      <dsp:nvSpPr>
        <dsp:cNvPr id="0" name=""/>
        <dsp:cNvSpPr/>
      </dsp:nvSpPr>
      <dsp:spPr>
        <a:xfrm>
          <a:off x="0" y="3618570"/>
          <a:ext cx="6900512" cy="153971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have to include 5 Academic references </a:t>
          </a:r>
          <a:endParaRPr lang="en-US" sz="2800" kern="1200"/>
        </a:p>
      </dsp:txBody>
      <dsp:txXfrm>
        <a:off x="75163" y="3693733"/>
        <a:ext cx="6750186" cy="13893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0F1EE-D66C-49FB-80C9-7A5607BBF073}">
      <dsp:nvSpPr>
        <dsp:cNvPr id="0" name=""/>
        <dsp:cNvSpPr/>
      </dsp:nvSpPr>
      <dsp:spPr>
        <a:xfrm>
          <a:off x="0" y="39450"/>
          <a:ext cx="6900512" cy="26839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You must have attended the session, if you have not attended the session and reflect anyway, this is falsifying a reflection and you will be awarded a mark of 0. </a:t>
          </a:r>
          <a:endParaRPr lang="en-US" sz="3100" kern="1200"/>
        </a:p>
      </dsp:txBody>
      <dsp:txXfrm>
        <a:off x="131021" y="170471"/>
        <a:ext cx="6638470" cy="2421937"/>
      </dsp:txXfrm>
    </dsp:sp>
    <dsp:sp modelId="{680C2C04-0ADF-4134-B3E0-44C481915C08}">
      <dsp:nvSpPr>
        <dsp:cNvPr id="0" name=""/>
        <dsp:cNvSpPr/>
      </dsp:nvSpPr>
      <dsp:spPr>
        <a:xfrm>
          <a:off x="0" y="2812710"/>
          <a:ext cx="6900512" cy="268397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You are asked to reflect on how you acted during the session and not on the guest speaker themselves.</a:t>
          </a:r>
          <a:endParaRPr lang="en-US" sz="3100" kern="1200"/>
        </a:p>
      </dsp:txBody>
      <dsp:txXfrm>
        <a:off x="131021" y="2943731"/>
        <a:ext cx="6638470" cy="24219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7070D-E488-4F25-93C7-13D272049783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349A2-4E6B-4358-A49D-E7CE3B45A0BB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Next few weeks </a:t>
          </a:r>
          <a:endParaRPr lang="en-US" sz="6500" kern="1200"/>
        </a:p>
      </dsp:txBody>
      <dsp:txXfrm>
        <a:off x="0" y="2703"/>
        <a:ext cx="6900512" cy="1843578"/>
      </dsp:txXfrm>
    </dsp:sp>
    <dsp:sp modelId="{59F2FAE8-DD24-4BC5-88CF-ACE6B8942B9C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7E4A3-BF2E-4F06-AA49-0A339B33F2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Overall mark</a:t>
          </a:r>
          <a:endParaRPr lang="en-US" sz="6500" kern="1200"/>
        </a:p>
      </dsp:txBody>
      <dsp:txXfrm>
        <a:off x="0" y="1846281"/>
        <a:ext cx="6900512" cy="1843578"/>
      </dsp:txXfrm>
    </dsp:sp>
    <dsp:sp modelId="{FAC81BDF-C425-43B6-B7D0-54F36BFBCC4F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B5D64-4FE3-4B91-9AD4-5BBAA15839F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Guest speakers </a:t>
          </a:r>
          <a:endParaRPr lang="en-US" sz="6500" kern="1200"/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9DB08-59D6-9AAC-334E-59EAF07803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65D9B-A29D-0AA9-5712-6D45927726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F9032-7DB8-7EAD-69A6-C32D95295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ACB6A-483D-AAC1-59FD-EF10EED01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971F3-8F8B-6B3B-26FC-FAF0CE8B1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42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F6611-FAD9-5CF3-7661-B90584AB3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977D2-647A-C5A0-6995-293A56E65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7A559-CDD4-F0FF-3C24-A61BFACCD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67067-9DAF-37F6-F411-91DD2D8A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8CDBB-DFAE-01B3-8F02-7A4FF8667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004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4A18A-1915-6736-E562-F8E7766B9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F445D-27DD-15E0-C365-A650FEF166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4A971-2FDC-238A-82DC-074D4D74E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55D03-6285-064D-2CF8-5365BC1BF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94C8D-CB1C-831C-4762-594EFC634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106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88F10-C436-C196-3114-2AB9F4126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D0E29-7354-573D-B4ED-63E7212A9D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9BFD92-8EA3-01BD-3DEE-CAE48B1024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2DA210-618A-06BC-608E-E29D25D58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B4AA2-7F53-CB92-B96F-525CC1046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880C6D-F1E9-9041-5C6D-26DCC0ADA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41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EEFAB-592F-0FD8-C116-2B2489C10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F93A8-05C3-9A84-582B-DFB42886FB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90310-3D64-0911-76AC-CC8EED1278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CAEB70-4F1D-7521-11D7-FF49D5FEFD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91DB12-2518-4387-45B1-505CDE4A13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15E49F-E570-5E32-09A9-5D1B16271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E8C226-ACF0-3D65-2F71-70CAF5D81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87FC06-97CE-1A23-326A-78CAA9A0C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466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A200E-66A2-253A-EE54-5EFB64C5F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7ACE2A-FC3F-3F18-356D-523B59C80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43115-0082-4971-8DE4-D295ADB82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FE71C0-AEAB-3C72-1D04-E0CB7CFA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64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8B0F32-9FE5-9568-22DB-ED286F646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5E49E0-29AF-8E4F-897D-0751A2052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D07C9-AEF3-D02F-EECD-A412D492F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96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3FB86-7D9D-72CF-6D62-E42C867BE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B097C-FE8D-01AD-C823-02BC8DD57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7434F2-E34C-C425-24EE-C690C73919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1CC119-BAE5-BDC4-EBDA-EA85E5F48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A105C-EE7F-8199-FBBB-268038B1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7E5219-C296-AA91-0E49-877392CA7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950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5309A-638A-ED42-98AC-75A45670C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8961F2-6D85-8855-EA80-BD5880801F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C61E2E-33B8-939D-87E9-2200F997DB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F4AF25-F78B-9AD9-D70F-D8AF1ADFE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FF3666-AA1D-E7B0-18B2-4E02E5A65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B1543E-A72D-90B9-4DAB-459D2ABA4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76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0F0C0-182A-7544-E173-FFE9D9FA8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E3747A-F275-6DD4-F183-27C49C21C9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84411-53B8-B65E-0BA8-FA935C262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9C5F0-A097-85EB-D3A4-D9C8ECE9A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5CD5-16BB-A8E3-AF54-0CB35A22F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00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4C2A1C-EA71-7A3D-807B-9216087868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A3F5E6-7DEC-D7A3-7189-993D2E065B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8B8F-AC45-65B5-DD06-DB1A951C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68490-C212-9CFF-2304-7CF22DDC4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DCAE7-D10B-382A-B820-3379F4435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913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0932A6-FABC-B86F-FD54-74C43D82F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F4F503-FEA6-064A-C0CA-B818B90AF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C756E-C3EE-C701-359B-42859E8600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2A45F4-E3C5-4334-9E75-BC63A733E50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669C5-4C19-0E87-4158-81C0F72829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8EC59-2881-0853-2341-697D6B456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A94425-30E9-4022-AD53-CD003B5A5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47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pool float on water">
            <a:extLst>
              <a:ext uri="{FF2B5EF4-FFF2-40B4-BE49-F238E27FC236}">
                <a16:creationId xmlns:a16="http://schemas.microsoft.com/office/drawing/2014/main" id="{CF7818B6-4FA6-FAEC-65FB-F32F7C55BA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8C2D40-57C5-7432-AD9B-B55B3B5D57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final weeks….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F5060-6CAA-0573-B12F-928B4B9F79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380779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84657-E19E-71D6-C265-1237E6F8E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67B43-2883-9810-0E06-2339DE800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Scheme of work </a:t>
            </a:r>
          </a:p>
          <a:p>
            <a:r>
              <a:rPr lang="en-GB" dirty="0"/>
              <a:t>Today’s session </a:t>
            </a:r>
          </a:p>
          <a:p>
            <a:r>
              <a:rPr lang="en-GB" dirty="0"/>
              <a:t>Next weeks session </a:t>
            </a:r>
          </a:p>
          <a:p>
            <a:r>
              <a:rPr lang="en-GB" dirty="0"/>
              <a:t>Assessment 4 </a:t>
            </a:r>
          </a:p>
          <a:p>
            <a:r>
              <a:rPr lang="en-GB" dirty="0"/>
              <a:t>Activity 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</a:t>
            </a:r>
          </a:p>
        </p:txBody>
      </p:sp>
    </p:spTree>
    <p:extLst>
      <p:ext uri="{BB962C8B-B14F-4D97-AF65-F5344CB8AC3E}">
        <p14:creationId xmlns:p14="http://schemas.microsoft.com/office/powerpoint/2010/main" val="3008328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7D99C-13B8-28DC-F768-DDF86F730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Aims and learning objectives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7A56B-A8DC-08B2-8C01-8128234BF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aim of today’s session is to discuss the final weeks of the module.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what is going to happen over the next few weeks in relation to the module.</a:t>
            </a:r>
          </a:p>
        </p:txBody>
      </p:sp>
    </p:spTree>
    <p:extLst>
      <p:ext uri="{BB962C8B-B14F-4D97-AF65-F5344CB8AC3E}">
        <p14:creationId xmlns:p14="http://schemas.microsoft.com/office/powerpoint/2010/main" val="333098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9D335-EADB-77D2-73AF-CE6B13F56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i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E322702-CFD7-6D67-AD1C-55124EDBB6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747994"/>
              </p:ext>
            </p:extLst>
          </p:nvPr>
        </p:nvGraphicFramePr>
        <p:xfrm>
          <a:off x="320040" y="2786278"/>
          <a:ext cx="11548873" cy="328074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2481268">
                  <a:extLst>
                    <a:ext uri="{9D8B030D-6E8A-4147-A177-3AD203B41FA5}">
                      <a16:colId xmlns:a16="http://schemas.microsoft.com/office/drawing/2014/main" val="3436248350"/>
                    </a:ext>
                  </a:extLst>
                </a:gridCol>
                <a:gridCol w="9067605">
                  <a:extLst>
                    <a:ext uri="{9D8B030D-6E8A-4147-A177-3AD203B41FA5}">
                      <a16:colId xmlns:a16="http://schemas.microsoft.com/office/drawing/2014/main" val="152435510"/>
                    </a:ext>
                  </a:extLst>
                </a:gridCol>
              </a:tblGrid>
              <a:tr h="656149">
                <a:tc>
                  <a:txBody>
                    <a:bodyPr/>
                    <a:lstStyle/>
                    <a:p>
                      <a:r>
                        <a:rPr lang="en-GB" sz="2900"/>
                        <a:t>Date</a:t>
                      </a:r>
                    </a:p>
                  </a:txBody>
                  <a:tcPr marL="149125" marR="149125" marT="74562" marB="74562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Topic</a:t>
                      </a:r>
                    </a:p>
                  </a:txBody>
                  <a:tcPr marL="149125" marR="149125" marT="74562" marB="74562"/>
                </a:tc>
                <a:extLst>
                  <a:ext uri="{0D108BD9-81ED-4DB2-BD59-A6C34878D82A}">
                    <a16:rowId xmlns:a16="http://schemas.microsoft.com/office/drawing/2014/main" val="196966392"/>
                  </a:ext>
                </a:extLst>
              </a:tr>
              <a:tr h="656149">
                <a:tc>
                  <a:txBody>
                    <a:bodyPr/>
                    <a:lstStyle/>
                    <a:p>
                      <a:r>
                        <a:rPr lang="en-GB" sz="2900"/>
                        <a:t>16/03/2026</a:t>
                      </a:r>
                    </a:p>
                  </a:txBody>
                  <a:tcPr marL="149125" marR="149125" marT="74562" marB="74562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Guest Speakers – Age Cymru and Matthews House</a:t>
                      </a:r>
                    </a:p>
                  </a:txBody>
                  <a:tcPr marL="149125" marR="149125" marT="74562" marB="74562"/>
                </a:tc>
                <a:extLst>
                  <a:ext uri="{0D108BD9-81ED-4DB2-BD59-A6C34878D82A}">
                    <a16:rowId xmlns:a16="http://schemas.microsoft.com/office/drawing/2014/main" val="508490145"/>
                  </a:ext>
                </a:extLst>
              </a:tr>
              <a:tr h="656149">
                <a:tc>
                  <a:txBody>
                    <a:bodyPr/>
                    <a:lstStyle/>
                    <a:p>
                      <a:r>
                        <a:rPr lang="en-GB" sz="2900"/>
                        <a:t>23/03/2026</a:t>
                      </a:r>
                    </a:p>
                  </a:txBody>
                  <a:tcPr marL="149125" marR="149125" marT="74562" marB="74562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Reflective practice </a:t>
                      </a:r>
                    </a:p>
                  </a:txBody>
                  <a:tcPr marL="149125" marR="149125" marT="74562" marB="74562"/>
                </a:tc>
                <a:extLst>
                  <a:ext uri="{0D108BD9-81ED-4DB2-BD59-A6C34878D82A}">
                    <a16:rowId xmlns:a16="http://schemas.microsoft.com/office/drawing/2014/main" val="3223807458"/>
                  </a:ext>
                </a:extLst>
              </a:tr>
              <a:tr h="656149">
                <a:tc>
                  <a:txBody>
                    <a:bodyPr/>
                    <a:lstStyle/>
                    <a:p>
                      <a:r>
                        <a:rPr lang="en-GB" sz="2900"/>
                        <a:t>20/04//2026</a:t>
                      </a:r>
                    </a:p>
                  </a:txBody>
                  <a:tcPr marL="149125" marR="149125" marT="74562" marB="74562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Draft session – via appointment only </a:t>
                      </a:r>
                    </a:p>
                  </a:txBody>
                  <a:tcPr marL="149125" marR="149125" marT="74562" marB="74562"/>
                </a:tc>
                <a:extLst>
                  <a:ext uri="{0D108BD9-81ED-4DB2-BD59-A6C34878D82A}">
                    <a16:rowId xmlns:a16="http://schemas.microsoft.com/office/drawing/2014/main" val="358830471"/>
                  </a:ext>
                </a:extLst>
              </a:tr>
              <a:tr h="656149">
                <a:tc>
                  <a:txBody>
                    <a:bodyPr/>
                    <a:lstStyle/>
                    <a:p>
                      <a:r>
                        <a:rPr lang="en-GB" sz="2900"/>
                        <a:t>27/04/2026</a:t>
                      </a:r>
                    </a:p>
                  </a:txBody>
                  <a:tcPr marL="149125" marR="149125" marT="74562" marB="74562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Appointment session for placements</a:t>
                      </a:r>
                    </a:p>
                  </a:txBody>
                  <a:tcPr marL="149125" marR="149125" marT="74562" marB="74562"/>
                </a:tc>
                <a:extLst>
                  <a:ext uri="{0D108BD9-81ED-4DB2-BD59-A6C34878D82A}">
                    <a16:rowId xmlns:a16="http://schemas.microsoft.com/office/drawing/2014/main" val="1321681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7958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4729D-5772-2BAE-3BD9-77C9234DC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Today’s session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56C9EA-D659-1DE4-95D8-586D525929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52263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043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B5AE3-A68E-0D34-8CFE-3AE7C7BF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Next week session</a:t>
            </a:r>
            <a:endParaRPr lang="en-GB" sz="5400" b="1" i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49BB13-E9CD-E8F6-6F84-170430695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427723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7235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58EA5-5323-5946-0E86-1A0990802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 i="1" u="sng"/>
              <a:t>Assessment 4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DA9246-9ACC-1F42-F1FC-2A899BFB8F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11445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4045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1F702-5EC0-679D-98F8-3A2BD0F53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Continued</a:t>
            </a:r>
            <a:endParaRPr lang="en-GB" sz="5400" b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C89079-5578-6BBA-778C-DC9E23484E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2837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0951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DE363-C75D-D1B6-E2EE-4B9CDD822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Overall mark for the </a:t>
            </a:r>
            <a:r>
              <a:rPr lang="en-GB" sz="5400" b="1" i="1" u="sng"/>
              <a:t>porfolio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D928A-41F9-85D8-1DE6-4E79E6B40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All marks from the assessments you have submitted or attended will be added together and divided by three, this will then give you your overall mark. </a:t>
            </a:r>
          </a:p>
        </p:txBody>
      </p:sp>
    </p:spTree>
    <p:extLst>
      <p:ext uri="{BB962C8B-B14F-4D97-AF65-F5344CB8AC3E}">
        <p14:creationId xmlns:p14="http://schemas.microsoft.com/office/powerpoint/2010/main" val="3186394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797B5-E00F-CBFA-84FD-A91ED6A8A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Activity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FBBA1-3219-981E-E650-5564ABFB3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groups created 3 questions for each guest speaker that is coming onto campus today. </a:t>
            </a:r>
          </a:p>
          <a:p>
            <a:endParaRPr lang="en-GB" dirty="0"/>
          </a:p>
          <a:p>
            <a:r>
              <a:rPr lang="en-GB" dirty="0"/>
              <a:t>3 for Age Cymru </a:t>
            </a:r>
          </a:p>
          <a:p>
            <a:endParaRPr lang="en-GB" dirty="0"/>
          </a:p>
          <a:p>
            <a:r>
              <a:rPr lang="en-GB" dirty="0"/>
              <a:t>3 for Matthews House</a:t>
            </a:r>
          </a:p>
        </p:txBody>
      </p:sp>
    </p:spTree>
    <p:extLst>
      <p:ext uri="{BB962C8B-B14F-4D97-AF65-F5344CB8AC3E}">
        <p14:creationId xmlns:p14="http://schemas.microsoft.com/office/powerpoint/2010/main" val="929523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583A44-3528-4C19-22FF-2AAA3E5BC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295C29-EAA4-6AD7-C3BB-E27833423F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14870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565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sX0" fmla="*/ 0 w 5649003"/>
              <a:gd name="csY0" fmla="*/ 5325836 h 10651671"/>
              <a:gd name="csX1" fmla="*/ 2824502 w 5649003"/>
              <a:gd name="csY1" fmla="*/ 0 h 10651671"/>
              <a:gd name="csX2" fmla="*/ 5649004 w 5649003"/>
              <a:gd name="csY2" fmla="*/ 5325836 h 10651671"/>
              <a:gd name="csX3" fmla="*/ 2824502 w 5649003"/>
              <a:gd name="csY3" fmla="*/ 10651672 h 10651671"/>
              <a:gd name="csX4" fmla="*/ 0 w 5649003"/>
              <a:gd name="csY4" fmla="*/ 5325836 h 106516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0A48F0-71D6-AEBD-A266-5E4AD204F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544" y="1911096"/>
            <a:ext cx="8055864" cy="2076651"/>
          </a:xfrm>
        </p:spPr>
        <p:txBody>
          <a:bodyPr anchor="b"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65D2178-2668-778E-74AB-F689FB987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7832" y="4353507"/>
            <a:ext cx="5733288" cy="93268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15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318</Words>
  <Application>Microsoft Office PowerPoint</Application>
  <PresentationFormat>Widescreen</PresentationFormat>
  <Paragraphs>54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The final weeks….</vt:lpstr>
      <vt:lpstr>Content </vt:lpstr>
      <vt:lpstr>Aims and learning objectives</vt:lpstr>
      <vt:lpstr>Scheme of work</vt:lpstr>
      <vt:lpstr>Today’s session </vt:lpstr>
      <vt:lpstr>Next week session</vt:lpstr>
      <vt:lpstr>Assessment 4</vt:lpstr>
      <vt:lpstr>Continued</vt:lpstr>
      <vt:lpstr>Overall mark for the porfolio</vt:lpstr>
      <vt:lpstr>Activity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2026-03-13T20:37:12Z</dcterms:created>
  <dcterms:modified xsi:type="dcterms:W3CDTF">2026-03-13T20:55:37Z</dcterms:modified>
</cp:coreProperties>
</file>