
<file path=[Content_Types].xml><?xml version="1.0" encoding="utf-8"?>
<Types xmlns="http://schemas.openxmlformats.org/package/2006/content-types">
  <Default Extension="1" ContentType="image/jpeg"/>
  <Default Extension="bmp" ContentType="image/bmp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B1ADD26-A50E-4C76-B1DC-95D4CB18CCA2}" v="94" dt="2026-03-07T15:14:26.28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2324" autoAdjust="0"/>
  </p:normalViewPr>
  <p:slideViewPr>
    <p:cSldViewPr snapToGrid="0">
      <p:cViewPr varScale="1">
        <p:scale>
          <a:sx n="91" d="100"/>
          <a:sy n="91" d="100"/>
        </p:scale>
        <p:origin x="1350" y="-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zma Nasir" userId="445269440e98736b" providerId="LiveId" clId="{A0B5B9B1-4FF5-4B62-AD94-5FBA5B05D296}"/>
    <pc:docChg chg="undo custSel addSld delSld modSld sldOrd">
      <pc:chgData name="Ozma Nasir" userId="445269440e98736b" providerId="LiveId" clId="{A0B5B9B1-4FF5-4B62-AD94-5FBA5B05D296}" dt="2026-03-07T15:18:20.890" v="1940" actId="14100"/>
      <pc:docMkLst>
        <pc:docMk/>
      </pc:docMkLst>
      <pc:sldChg chg="addSp modSp new mod">
        <pc:chgData name="Ozma Nasir" userId="445269440e98736b" providerId="LiveId" clId="{A0B5B9B1-4FF5-4B62-AD94-5FBA5B05D296}" dt="2026-03-07T14:55:38.908" v="1816" actId="14100"/>
        <pc:sldMkLst>
          <pc:docMk/>
          <pc:sldMk cId="3503574564" sldId="257"/>
        </pc:sldMkLst>
        <pc:spChg chg="mod">
          <ac:chgData name="Ozma Nasir" userId="445269440e98736b" providerId="LiveId" clId="{A0B5B9B1-4FF5-4B62-AD94-5FBA5B05D296}" dt="2026-03-06T10:46:33.892" v="210" actId="27636"/>
          <ac:spMkLst>
            <pc:docMk/>
            <pc:sldMk cId="3503574564" sldId="257"/>
            <ac:spMk id="2" creationId="{47C26797-4B44-D1B3-691D-3B9CD01BA750}"/>
          </ac:spMkLst>
        </pc:spChg>
        <pc:spChg chg="mod">
          <ac:chgData name="Ozma Nasir" userId="445269440e98736b" providerId="LiveId" clId="{A0B5B9B1-4FF5-4B62-AD94-5FBA5B05D296}" dt="2026-03-07T14:55:18.392" v="1813" actId="113"/>
          <ac:spMkLst>
            <pc:docMk/>
            <pc:sldMk cId="3503574564" sldId="257"/>
            <ac:spMk id="3" creationId="{7F85023D-EE5E-C044-9ED3-DA23BEB0F97E}"/>
          </ac:spMkLst>
        </pc:spChg>
        <pc:picChg chg="add mod">
          <ac:chgData name="Ozma Nasir" userId="445269440e98736b" providerId="LiveId" clId="{A0B5B9B1-4FF5-4B62-AD94-5FBA5B05D296}" dt="2026-03-07T14:55:38.908" v="1816" actId="14100"/>
          <ac:picMkLst>
            <pc:docMk/>
            <pc:sldMk cId="3503574564" sldId="257"/>
            <ac:picMk id="4" creationId="{DE671643-08F6-2E27-8927-64FC9A880AAA}"/>
          </ac:picMkLst>
        </pc:picChg>
      </pc:sldChg>
      <pc:sldChg chg="addSp delSp modSp new mod">
        <pc:chgData name="Ozma Nasir" userId="445269440e98736b" providerId="LiveId" clId="{A0B5B9B1-4FF5-4B62-AD94-5FBA5B05D296}" dt="2026-03-07T15:16:18.940" v="1926" actId="14100"/>
        <pc:sldMkLst>
          <pc:docMk/>
          <pc:sldMk cId="3915089426" sldId="258"/>
        </pc:sldMkLst>
        <pc:spChg chg="mod">
          <ac:chgData name="Ozma Nasir" userId="445269440e98736b" providerId="LiveId" clId="{A0B5B9B1-4FF5-4B62-AD94-5FBA5B05D296}" dt="2026-03-06T10:52:07.791" v="326" actId="20577"/>
          <ac:spMkLst>
            <pc:docMk/>
            <pc:sldMk cId="3915089426" sldId="258"/>
            <ac:spMk id="2" creationId="{2CD471A6-9136-8EA0-AD4E-2B71F8F659C2}"/>
          </ac:spMkLst>
        </pc:spChg>
        <pc:spChg chg="del mod">
          <ac:chgData name="Ozma Nasir" userId="445269440e98736b" providerId="LiveId" clId="{A0B5B9B1-4FF5-4B62-AD94-5FBA5B05D296}" dt="2026-03-06T10:35:28.340" v="74" actId="478"/>
          <ac:spMkLst>
            <pc:docMk/>
            <pc:sldMk cId="3915089426" sldId="258"/>
            <ac:spMk id="3" creationId="{7509AD75-7962-05A2-57C3-EA3FE6167C45}"/>
          </ac:spMkLst>
        </pc:spChg>
        <pc:spChg chg="add mod">
          <ac:chgData name="Ozma Nasir" userId="445269440e98736b" providerId="LiveId" clId="{A0B5B9B1-4FF5-4B62-AD94-5FBA5B05D296}" dt="2026-03-07T15:16:18.940" v="1926" actId="14100"/>
          <ac:spMkLst>
            <pc:docMk/>
            <pc:sldMk cId="3915089426" sldId="258"/>
            <ac:spMk id="7" creationId="{907F6CC6-96B5-D873-0B4A-829BA2B91B4A}"/>
          </ac:spMkLst>
        </pc:spChg>
        <pc:spChg chg="add del mod">
          <ac:chgData name="Ozma Nasir" userId="445269440e98736b" providerId="LiveId" clId="{A0B5B9B1-4FF5-4B62-AD94-5FBA5B05D296}" dt="2026-03-06T10:41:44.903" v="122" actId="478"/>
          <ac:spMkLst>
            <pc:docMk/>
            <pc:sldMk cId="3915089426" sldId="258"/>
            <ac:spMk id="8" creationId="{EADC420D-969D-3829-D7ED-EC191D93BB56}"/>
          </ac:spMkLst>
        </pc:spChg>
        <pc:spChg chg="add del mod">
          <ac:chgData name="Ozma Nasir" userId="445269440e98736b" providerId="LiveId" clId="{A0B5B9B1-4FF5-4B62-AD94-5FBA5B05D296}" dt="2026-03-06T10:45:14.006" v="138" actId="478"/>
          <ac:spMkLst>
            <pc:docMk/>
            <pc:sldMk cId="3915089426" sldId="258"/>
            <ac:spMk id="15" creationId="{2B9894B2-3B83-1799-FBC9-BDFC3C2D05B9}"/>
          </ac:spMkLst>
        </pc:spChg>
        <pc:picChg chg="add mod">
          <ac:chgData name="Ozma Nasir" userId="445269440e98736b" providerId="LiveId" clId="{A0B5B9B1-4FF5-4B62-AD94-5FBA5B05D296}" dt="2026-03-06T10:45:29.943" v="139" actId="1076"/>
          <ac:picMkLst>
            <pc:docMk/>
            <pc:sldMk cId="3915089426" sldId="258"/>
            <ac:picMk id="4" creationId="{74DA2A89-0DD0-C54C-5C13-38204846C4B2}"/>
          </ac:picMkLst>
        </pc:picChg>
        <pc:picChg chg="add del mod">
          <ac:chgData name="Ozma Nasir" userId="445269440e98736b" providerId="LiveId" clId="{A0B5B9B1-4FF5-4B62-AD94-5FBA5B05D296}" dt="2026-03-06T10:33:41.573" v="73" actId="478"/>
          <ac:picMkLst>
            <pc:docMk/>
            <pc:sldMk cId="3915089426" sldId="258"/>
            <ac:picMk id="5" creationId="{1DC23A38-5AF9-7A64-A075-543598E8E2E7}"/>
          </ac:picMkLst>
        </pc:picChg>
        <pc:picChg chg="add mod">
          <ac:chgData name="Ozma Nasir" userId="445269440e98736b" providerId="LiveId" clId="{A0B5B9B1-4FF5-4B62-AD94-5FBA5B05D296}" dt="2026-03-06T10:45:34.372" v="140" actId="1076"/>
          <ac:picMkLst>
            <pc:docMk/>
            <pc:sldMk cId="3915089426" sldId="258"/>
            <ac:picMk id="6" creationId="{36965C07-D99C-6E73-F39F-4257876776E1}"/>
          </ac:picMkLst>
        </pc:picChg>
        <pc:picChg chg="add mod">
          <ac:chgData name="Ozma Nasir" userId="445269440e98736b" providerId="LiveId" clId="{A0B5B9B1-4FF5-4B62-AD94-5FBA5B05D296}" dt="2026-03-06T10:43:55.142" v="130" actId="1076"/>
          <ac:picMkLst>
            <pc:docMk/>
            <pc:sldMk cId="3915089426" sldId="258"/>
            <ac:picMk id="10" creationId="{8D602DA5-D449-9447-D19B-736203DE2C46}"/>
          </ac:picMkLst>
        </pc:picChg>
        <pc:picChg chg="add del mod">
          <ac:chgData name="Ozma Nasir" userId="445269440e98736b" providerId="LiveId" clId="{A0B5B9B1-4FF5-4B62-AD94-5FBA5B05D296}" dt="2026-03-06T10:45:14.006" v="138" actId="478"/>
          <ac:picMkLst>
            <pc:docMk/>
            <pc:sldMk cId="3915089426" sldId="258"/>
            <ac:picMk id="12" creationId="{6FACF413-9D44-9DD3-88EC-4B95A1DC942F}"/>
          </ac:picMkLst>
        </pc:picChg>
        <pc:picChg chg="add del mod">
          <ac:chgData name="Ozma Nasir" userId="445269440e98736b" providerId="LiveId" clId="{A0B5B9B1-4FF5-4B62-AD94-5FBA5B05D296}" dt="2026-03-06T10:45:14.006" v="138" actId="478"/>
          <ac:picMkLst>
            <pc:docMk/>
            <pc:sldMk cId="3915089426" sldId="258"/>
            <ac:picMk id="14" creationId="{1045593C-CA0B-C892-F88D-75E616932B66}"/>
          </ac:picMkLst>
        </pc:picChg>
      </pc:sldChg>
      <pc:sldChg chg="addSp delSp modSp new mod modClrScheme chgLayout">
        <pc:chgData name="Ozma Nasir" userId="445269440e98736b" providerId="LiveId" clId="{A0B5B9B1-4FF5-4B62-AD94-5FBA5B05D296}" dt="2026-03-06T16:12:53.060" v="924" actId="478"/>
        <pc:sldMkLst>
          <pc:docMk/>
          <pc:sldMk cId="1615258204" sldId="259"/>
        </pc:sldMkLst>
        <pc:spChg chg="del mod ord">
          <ac:chgData name="Ozma Nasir" userId="445269440e98736b" providerId="LiveId" clId="{A0B5B9B1-4FF5-4B62-AD94-5FBA5B05D296}" dt="2026-03-06T10:47:03.464" v="212" actId="700"/>
          <ac:spMkLst>
            <pc:docMk/>
            <pc:sldMk cId="1615258204" sldId="259"/>
            <ac:spMk id="2" creationId="{45E30C06-5224-46A0-5C77-8996357070F7}"/>
          </ac:spMkLst>
        </pc:spChg>
        <pc:spChg chg="del mod ord">
          <ac:chgData name="Ozma Nasir" userId="445269440e98736b" providerId="LiveId" clId="{A0B5B9B1-4FF5-4B62-AD94-5FBA5B05D296}" dt="2026-03-06T10:47:03.464" v="212" actId="700"/>
          <ac:spMkLst>
            <pc:docMk/>
            <pc:sldMk cId="1615258204" sldId="259"/>
            <ac:spMk id="3" creationId="{C9DB753B-573F-193A-2351-55108E0443E6}"/>
          </ac:spMkLst>
        </pc:spChg>
        <pc:spChg chg="add mod ord">
          <ac:chgData name="Ozma Nasir" userId="445269440e98736b" providerId="LiveId" clId="{A0B5B9B1-4FF5-4B62-AD94-5FBA5B05D296}" dt="2026-03-06T10:48:23.771" v="270" actId="14100"/>
          <ac:spMkLst>
            <pc:docMk/>
            <pc:sldMk cId="1615258204" sldId="259"/>
            <ac:spMk id="4" creationId="{27DD04AE-882C-D3EF-69A5-233DE995B09C}"/>
          </ac:spMkLst>
        </pc:spChg>
        <pc:spChg chg="add mod ord">
          <ac:chgData name="Ozma Nasir" userId="445269440e98736b" providerId="LiveId" clId="{A0B5B9B1-4FF5-4B62-AD94-5FBA5B05D296}" dt="2026-03-06T11:04:29.031" v="399" actId="20577"/>
          <ac:spMkLst>
            <pc:docMk/>
            <pc:sldMk cId="1615258204" sldId="259"/>
            <ac:spMk id="5" creationId="{557A14A8-218D-F58A-7EBA-A11C57C79745}"/>
          </ac:spMkLst>
        </pc:spChg>
        <pc:spChg chg="add mod">
          <ac:chgData name="Ozma Nasir" userId="445269440e98736b" providerId="LiveId" clId="{A0B5B9B1-4FF5-4B62-AD94-5FBA5B05D296}" dt="2026-03-06T16:10:27.439" v="904" actId="1076"/>
          <ac:spMkLst>
            <pc:docMk/>
            <pc:sldMk cId="1615258204" sldId="259"/>
            <ac:spMk id="6" creationId="{535AB147-AFBB-D9AD-BD60-0DF658B06BD2}"/>
          </ac:spMkLst>
        </pc:spChg>
        <pc:spChg chg="add del mod">
          <ac:chgData name="Ozma Nasir" userId="445269440e98736b" providerId="LiveId" clId="{A0B5B9B1-4FF5-4B62-AD94-5FBA5B05D296}" dt="2026-03-06T10:55:00.293" v="331" actId="478"/>
          <ac:spMkLst>
            <pc:docMk/>
            <pc:sldMk cId="1615258204" sldId="259"/>
            <ac:spMk id="10" creationId="{60B18BED-D1AE-5A8C-C36A-BEFFBA20A672}"/>
          </ac:spMkLst>
        </pc:spChg>
        <pc:spChg chg="add del mod">
          <ac:chgData name="Ozma Nasir" userId="445269440e98736b" providerId="LiveId" clId="{A0B5B9B1-4FF5-4B62-AD94-5FBA5B05D296}" dt="2026-03-06T10:55:00.293" v="331" actId="478"/>
          <ac:spMkLst>
            <pc:docMk/>
            <pc:sldMk cId="1615258204" sldId="259"/>
            <ac:spMk id="13" creationId="{F892D67C-737B-1152-3DE0-EE5A93589891}"/>
          </ac:spMkLst>
        </pc:spChg>
        <pc:spChg chg="add del mod">
          <ac:chgData name="Ozma Nasir" userId="445269440e98736b" providerId="LiveId" clId="{A0B5B9B1-4FF5-4B62-AD94-5FBA5B05D296}" dt="2026-03-06T11:03:28.939" v="365" actId="478"/>
          <ac:spMkLst>
            <pc:docMk/>
            <pc:sldMk cId="1615258204" sldId="259"/>
            <ac:spMk id="17" creationId="{DCBC13EA-4EDB-8C66-C254-3664234B5892}"/>
          </ac:spMkLst>
        </pc:spChg>
        <pc:spChg chg="add del mod">
          <ac:chgData name="Ozma Nasir" userId="445269440e98736b" providerId="LiveId" clId="{A0B5B9B1-4FF5-4B62-AD94-5FBA5B05D296}" dt="2026-03-06T11:01:08.957" v="349" actId="478"/>
          <ac:spMkLst>
            <pc:docMk/>
            <pc:sldMk cId="1615258204" sldId="259"/>
            <ac:spMk id="20" creationId="{6D7F9607-C278-3600-FE87-3539E9D84E87}"/>
          </ac:spMkLst>
        </pc:spChg>
        <pc:spChg chg="add del mod">
          <ac:chgData name="Ozma Nasir" userId="445269440e98736b" providerId="LiveId" clId="{A0B5B9B1-4FF5-4B62-AD94-5FBA5B05D296}" dt="2026-03-06T11:03:36.918" v="367" actId="478"/>
          <ac:spMkLst>
            <pc:docMk/>
            <pc:sldMk cId="1615258204" sldId="259"/>
            <ac:spMk id="23" creationId="{D826B3ED-443E-FC92-B567-684C5546E33E}"/>
          </ac:spMkLst>
        </pc:spChg>
        <pc:picChg chg="add mod">
          <ac:chgData name="Ozma Nasir" userId="445269440e98736b" providerId="LiveId" clId="{A0B5B9B1-4FF5-4B62-AD94-5FBA5B05D296}" dt="2026-03-06T16:10:55.496" v="911" actId="14100"/>
          <ac:picMkLst>
            <pc:docMk/>
            <pc:sldMk cId="1615258204" sldId="259"/>
            <ac:picMk id="3" creationId="{061FD51A-2612-1173-C994-EC7225EFE244}"/>
          </ac:picMkLst>
        </pc:picChg>
        <pc:picChg chg="add del mod">
          <ac:chgData name="Ozma Nasir" userId="445269440e98736b" providerId="LiveId" clId="{A0B5B9B1-4FF5-4B62-AD94-5FBA5B05D296}" dt="2026-03-06T10:55:25.727" v="332" actId="21"/>
          <ac:picMkLst>
            <pc:docMk/>
            <pc:sldMk cId="1615258204" sldId="259"/>
            <ac:picMk id="7" creationId="{AF5259AD-693F-68E7-E389-32D32E784D5F}"/>
          </ac:picMkLst>
        </pc:picChg>
        <pc:picChg chg="add del mod">
          <ac:chgData name="Ozma Nasir" userId="445269440e98736b" providerId="LiveId" clId="{A0B5B9B1-4FF5-4B62-AD94-5FBA5B05D296}" dt="2026-03-06T16:12:53.060" v="924" actId="478"/>
          <ac:picMkLst>
            <pc:docMk/>
            <pc:sldMk cId="1615258204" sldId="259"/>
            <ac:picMk id="8" creationId="{DFF0C7AD-3F3B-EB5F-0CAD-4FD9FA9D5AA2}"/>
          </ac:picMkLst>
        </pc:picChg>
        <pc:picChg chg="add del mod">
          <ac:chgData name="Ozma Nasir" userId="445269440e98736b" providerId="LiveId" clId="{A0B5B9B1-4FF5-4B62-AD94-5FBA5B05D296}" dt="2026-03-06T10:55:00.293" v="331" actId="478"/>
          <ac:picMkLst>
            <pc:docMk/>
            <pc:sldMk cId="1615258204" sldId="259"/>
            <ac:picMk id="9" creationId="{3FF50884-3BEB-DDF5-EA12-4CE9937E88E3}"/>
          </ac:picMkLst>
        </pc:picChg>
        <pc:picChg chg="add del mod">
          <ac:chgData name="Ozma Nasir" userId="445269440e98736b" providerId="LiveId" clId="{A0B5B9B1-4FF5-4B62-AD94-5FBA5B05D296}" dt="2026-03-06T16:12:53.060" v="924" actId="478"/>
          <ac:picMkLst>
            <pc:docMk/>
            <pc:sldMk cId="1615258204" sldId="259"/>
            <ac:picMk id="10" creationId="{6D8ED507-2FEE-75B8-D30D-33438B3A85B1}"/>
          </ac:picMkLst>
        </pc:picChg>
        <pc:picChg chg="add del mod">
          <ac:chgData name="Ozma Nasir" userId="445269440e98736b" providerId="LiveId" clId="{A0B5B9B1-4FF5-4B62-AD94-5FBA5B05D296}" dt="2026-03-06T10:55:00.293" v="331" actId="478"/>
          <ac:picMkLst>
            <pc:docMk/>
            <pc:sldMk cId="1615258204" sldId="259"/>
            <ac:picMk id="12" creationId="{E8545865-023B-140C-879B-E0BE705E7E06}"/>
          </ac:picMkLst>
        </pc:picChg>
        <pc:picChg chg="add mod">
          <ac:chgData name="Ozma Nasir" userId="445269440e98736b" providerId="LiveId" clId="{A0B5B9B1-4FF5-4B62-AD94-5FBA5B05D296}" dt="2026-03-06T16:11:31.938" v="914" actId="1076"/>
          <ac:picMkLst>
            <pc:docMk/>
            <pc:sldMk cId="1615258204" sldId="259"/>
            <ac:picMk id="14" creationId="{706F7B74-CE71-2142-41A8-BF3DC3FECC9B}"/>
          </ac:picMkLst>
        </pc:picChg>
        <pc:picChg chg="add mod">
          <ac:chgData name="Ozma Nasir" userId="445269440e98736b" providerId="LiveId" clId="{A0B5B9B1-4FF5-4B62-AD94-5FBA5B05D296}" dt="2026-03-06T16:11:28.401" v="913" actId="1076"/>
          <ac:picMkLst>
            <pc:docMk/>
            <pc:sldMk cId="1615258204" sldId="259"/>
            <ac:picMk id="16" creationId="{752FD08E-BD12-4C08-6C41-B5F5EA6B1054}"/>
          </ac:picMkLst>
        </pc:picChg>
        <pc:picChg chg="add del mod">
          <ac:chgData name="Ozma Nasir" userId="445269440e98736b" providerId="LiveId" clId="{A0B5B9B1-4FF5-4B62-AD94-5FBA5B05D296}" dt="2026-03-06T11:01:08.957" v="349" actId="478"/>
          <ac:picMkLst>
            <pc:docMk/>
            <pc:sldMk cId="1615258204" sldId="259"/>
            <ac:picMk id="19" creationId="{00171754-BD78-3CE0-0ED9-B2D735F24A69}"/>
          </ac:picMkLst>
        </pc:picChg>
        <pc:picChg chg="add del mod">
          <ac:chgData name="Ozma Nasir" userId="445269440e98736b" providerId="LiveId" clId="{A0B5B9B1-4FF5-4B62-AD94-5FBA5B05D296}" dt="2026-03-06T16:10:29.501" v="905" actId="478"/>
          <ac:picMkLst>
            <pc:docMk/>
            <pc:sldMk cId="1615258204" sldId="259"/>
            <ac:picMk id="22" creationId="{BBBDD8E8-3450-B7D9-16EF-0926DE7238E0}"/>
          </ac:picMkLst>
        </pc:picChg>
      </pc:sldChg>
      <pc:sldChg chg="addSp delSp modSp new mod">
        <pc:chgData name="Ozma Nasir" userId="445269440e98736b" providerId="LiveId" clId="{A0B5B9B1-4FF5-4B62-AD94-5FBA5B05D296}" dt="2026-03-07T15:16:38.825" v="1928" actId="14100"/>
        <pc:sldMkLst>
          <pc:docMk/>
          <pc:sldMk cId="3719086344" sldId="260"/>
        </pc:sldMkLst>
        <pc:spChg chg="mod">
          <ac:chgData name="Ozma Nasir" userId="445269440e98736b" providerId="LiveId" clId="{A0B5B9B1-4FF5-4B62-AD94-5FBA5B05D296}" dt="2026-03-06T11:07:04.275" v="427" actId="2711"/>
          <ac:spMkLst>
            <pc:docMk/>
            <pc:sldMk cId="3719086344" sldId="260"/>
            <ac:spMk id="2" creationId="{285D3057-9771-69B5-B8EC-7F4797B185DC}"/>
          </ac:spMkLst>
        </pc:spChg>
        <pc:spChg chg="mod">
          <ac:chgData name="Ozma Nasir" userId="445269440e98736b" providerId="LiveId" clId="{A0B5B9B1-4FF5-4B62-AD94-5FBA5B05D296}" dt="2026-03-07T15:16:38.825" v="1928" actId="14100"/>
          <ac:spMkLst>
            <pc:docMk/>
            <pc:sldMk cId="3719086344" sldId="260"/>
            <ac:spMk id="3" creationId="{44C5F69C-AFD7-9CBF-D4C8-11F112F61E47}"/>
          </ac:spMkLst>
        </pc:spChg>
        <pc:spChg chg="add del mod">
          <ac:chgData name="Ozma Nasir" userId="445269440e98736b" providerId="LiveId" clId="{A0B5B9B1-4FF5-4B62-AD94-5FBA5B05D296}" dt="2026-03-06T11:10:31.014" v="450" actId="478"/>
          <ac:spMkLst>
            <pc:docMk/>
            <pc:sldMk cId="3719086344" sldId="260"/>
            <ac:spMk id="6" creationId="{047C1D4A-45FF-4A91-9B21-E2C7CF1A296C}"/>
          </ac:spMkLst>
        </pc:spChg>
        <pc:spChg chg="add del mod">
          <ac:chgData name="Ozma Nasir" userId="445269440e98736b" providerId="LiveId" clId="{A0B5B9B1-4FF5-4B62-AD94-5FBA5B05D296}" dt="2026-03-06T11:12:28.732" v="462" actId="478"/>
          <ac:spMkLst>
            <pc:docMk/>
            <pc:sldMk cId="3719086344" sldId="260"/>
            <ac:spMk id="9" creationId="{E5A3AF59-1039-7FCC-C958-C5E78FFC9B45}"/>
          </ac:spMkLst>
        </pc:spChg>
        <pc:picChg chg="add mod">
          <ac:chgData name="Ozma Nasir" userId="445269440e98736b" providerId="LiveId" clId="{A0B5B9B1-4FF5-4B62-AD94-5FBA5B05D296}" dt="2026-03-06T11:10:16.355" v="448" actId="14100"/>
          <ac:picMkLst>
            <pc:docMk/>
            <pc:sldMk cId="3719086344" sldId="260"/>
            <ac:picMk id="5" creationId="{2F1DC923-43A1-125F-1F70-6A5858968204}"/>
          </ac:picMkLst>
        </pc:picChg>
        <pc:picChg chg="add mod">
          <ac:chgData name="Ozma Nasir" userId="445269440e98736b" providerId="LiveId" clId="{A0B5B9B1-4FF5-4B62-AD94-5FBA5B05D296}" dt="2026-03-06T11:12:40.176" v="464" actId="14100"/>
          <ac:picMkLst>
            <pc:docMk/>
            <pc:sldMk cId="3719086344" sldId="260"/>
            <ac:picMk id="8" creationId="{D9DA0113-EA58-6530-F49E-CD5B14F7D388}"/>
          </ac:picMkLst>
        </pc:picChg>
      </pc:sldChg>
      <pc:sldChg chg="addSp delSp modSp new mod">
        <pc:chgData name="Ozma Nasir" userId="445269440e98736b" providerId="LiveId" clId="{A0B5B9B1-4FF5-4B62-AD94-5FBA5B05D296}" dt="2026-03-07T15:16:55.108" v="1930" actId="14100"/>
        <pc:sldMkLst>
          <pc:docMk/>
          <pc:sldMk cId="3615684331" sldId="261"/>
        </pc:sldMkLst>
        <pc:spChg chg="mod">
          <ac:chgData name="Ozma Nasir" userId="445269440e98736b" providerId="LiveId" clId="{A0B5B9B1-4FF5-4B62-AD94-5FBA5B05D296}" dt="2026-03-06T11:32:20.604" v="696" actId="1076"/>
          <ac:spMkLst>
            <pc:docMk/>
            <pc:sldMk cId="3615684331" sldId="261"/>
            <ac:spMk id="2" creationId="{D8119695-205E-CF25-B793-2D24E15E8DBF}"/>
          </ac:spMkLst>
        </pc:spChg>
        <pc:spChg chg="mod">
          <ac:chgData name="Ozma Nasir" userId="445269440e98736b" providerId="LiveId" clId="{A0B5B9B1-4FF5-4B62-AD94-5FBA5B05D296}" dt="2026-03-07T15:16:55.108" v="1930" actId="14100"/>
          <ac:spMkLst>
            <pc:docMk/>
            <pc:sldMk cId="3615684331" sldId="261"/>
            <ac:spMk id="3" creationId="{138C0BAE-FF67-4867-0DCC-B57904358518}"/>
          </ac:spMkLst>
        </pc:spChg>
        <pc:spChg chg="add del mod">
          <ac:chgData name="Ozma Nasir" userId="445269440e98736b" providerId="LiveId" clId="{A0B5B9B1-4FF5-4B62-AD94-5FBA5B05D296}" dt="2026-03-06T11:20:10.793" v="609" actId="478"/>
          <ac:spMkLst>
            <pc:docMk/>
            <pc:sldMk cId="3615684331" sldId="261"/>
            <ac:spMk id="6" creationId="{458886C0-C4DC-7BF1-ACB3-D0F865FEBBF6}"/>
          </ac:spMkLst>
        </pc:spChg>
        <pc:spChg chg="add del mod">
          <ac:chgData name="Ozma Nasir" userId="445269440e98736b" providerId="LiveId" clId="{A0B5B9B1-4FF5-4B62-AD94-5FBA5B05D296}" dt="2026-03-06T11:26:41.281" v="644" actId="478"/>
          <ac:spMkLst>
            <pc:docMk/>
            <pc:sldMk cId="3615684331" sldId="261"/>
            <ac:spMk id="9" creationId="{F0BD731E-A46B-FBE9-29DC-334A8DBFA76A}"/>
          </ac:spMkLst>
        </pc:spChg>
        <pc:spChg chg="add del mod">
          <ac:chgData name="Ozma Nasir" userId="445269440e98736b" providerId="LiveId" clId="{A0B5B9B1-4FF5-4B62-AD94-5FBA5B05D296}" dt="2026-03-06T11:25:27.717" v="633" actId="478"/>
          <ac:spMkLst>
            <pc:docMk/>
            <pc:sldMk cId="3615684331" sldId="261"/>
            <ac:spMk id="14" creationId="{FB8A9363-C293-34A2-087D-098388A169B4}"/>
          </ac:spMkLst>
        </pc:spChg>
        <pc:picChg chg="add mod">
          <ac:chgData name="Ozma Nasir" userId="445269440e98736b" providerId="LiveId" clId="{A0B5B9B1-4FF5-4B62-AD94-5FBA5B05D296}" dt="2026-03-06T11:24:38.671" v="631" actId="1076"/>
          <ac:picMkLst>
            <pc:docMk/>
            <pc:sldMk cId="3615684331" sldId="261"/>
            <ac:picMk id="5" creationId="{3EC332FE-0B40-17C4-5925-B430122E9812}"/>
          </ac:picMkLst>
        </pc:picChg>
        <pc:picChg chg="add mod">
          <ac:chgData name="Ozma Nasir" userId="445269440e98736b" providerId="LiveId" clId="{A0B5B9B1-4FF5-4B62-AD94-5FBA5B05D296}" dt="2026-03-06T11:22:46.315" v="620" actId="1076"/>
          <ac:picMkLst>
            <pc:docMk/>
            <pc:sldMk cId="3615684331" sldId="261"/>
            <ac:picMk id="8" creationId="{19230107-FB5A-FDCD-1171-218D8DD6938E}"/>
          </ac:picMkLst>
        </pc:picChg>
        <pc:picChg chg="add del mod">
          <ac:chgData name="Ozma Nasir" userId="445269440e98736b" providerId="LiveId" clId="{A0B5B9B1-4FF5-4B62-AD94-5FBA5B05D296}" dt="2026-03-06T11:24:33.913" v="630" actId="478"/>
          <ac:picMkLst>
            <pc:docMk/>
            <pc:sldMk cId="3615684331" sldId="261"/>
            <ac:picMk id="11" creationId="{FB923AEE-196E-CF6E-5AF3-89C31953EDBA}"/>
          </ac:picMkLst>
        </pc:picChg>
        <pc:picChg chg="add del mod">
          <ac:chgData name="Ozma Nasir" userId="445269440e98736b" providerId="LiveId" clId="{A0B5B9B1-4FF5-4B62-AD94-5FBA5B05D296}" dt="2026-03-06T11:25:27.717" v="633" actId="478"/>
          <ac:picMkLst>
            <pc:docMk/>
            <pc:sldMk cId="3615684331" sldId="261"/>
            <ac:picMk id="13" creationId="{39B08253-2A76-219A-217A-5E4F44779371}"/>
          </ac:picMkLst>
        </pc:picChg>
        <pc:picChg chg="add mod">
          <ac:chgData name="Ozma Nasir" userId="445269440e98736b" providerId="LiveId" clId="{A0B5B9B1-4FF5-4B62-AD94-5FBA5B05D296}" dt="2026-03-06T11:28:00.949" v="653" actId="1076"/>
          <ac:picMkLst>
            <pc:docMk/>
            <pc:sldMk cId="3615684331" sldId="261"/>
            <ac:picMk id="16" creationId="{16802BC2-B52C-9355-05EC-2DD24E73CC31}"/>
          </ac:picMkLst>
        </pc:picChg>
      </pc:sldChg>
      <pc:sldChg chg="addSp delSp modSp new mod">
        <pc:chgData name="Ozma Nasir" userId="445269440e98736b" providerId="LiveId" clId="{A0B5B9B1-4FF5-4B62-AD94-5FBA5B05D296}" dt="2026-03-07T15:17:06.304" v="1931" actId="14100"/>
        <pc:sldMkLst>
          <pc:docMk/>
          <pc:sldMk cId="248389422" sldId="262"/>
        </pc:sldMkLst>
        <pc:spChg chg="mod">
          <ac:chgData name="Ozma Nasir" userId="445269440e98736b" providerId="LiveId" clId="{A0B5B9B1-4FF5-4B62-AD94-5FBA5B05D296}" dt="2026-03-06T11:29:30.729" v="681" actId="27636"/>
          <ac:spMkLst>
            <pc:docMk/>
            <pc:sldMk cId="248389422" sldId="262"/>
            <ac:spMk id="2" creationId="{C4ACE0B9-75FB-FE37-26D5-AC78E0380097}"/>
          </ac:spMkLst>
        </pc:spChg>
        <pc:spChg chg="mod">
          <ac:chgData name="Ozma Nasir" userId="445269440e98736b" providerId="LiveId" clId="{A0B5B9B1-4FF5-4B62-AD94-5FBA5B05D296}" dt="2026-03-07T15:17:06.304" v="1931" actId="14100"/>
          <ac:spMkLst>
            <pc:docMk/>
            <pc:sldMk cId="248389422" sldId="262"/>
            <ac:spMk id="3" creationId="{5513B891-571F-9510-56BA-1EBB1FDF9110}"/>
          </ac:spMkLst>
        </pc:spChg>
        <pc:picChg chg="add del mod">
          <ac:chgData name="Ozma Nasir" userId="445269440e98736b" providerId="LiveId" clId="{A0B5B9B1-4FF5-4B62-AD94-5FBA5B05D296}" dt="2026-03-06T11:30:59.352" v="693" actId="478"/>
          <ac:picMkLst>
            <pc:docMk/>
            <pc:sldMk cId="248389422" sldId="262"/>
            <ac:picMk id="4" creationId="{5AA80DAB-D519-6C17-A99E-15D79A2306FC}"/>
          </ac:picMkLst>
        </pc:picChg>
        <pc:picChg chg="add mod">
          <ac:chgData name="Ozma Nasir" userId="445269440e98736b" providerId="LiveId" clId="{A0B5B9B1-4FF5-4B62-AD94-5FBA5B05D296}" dt="2026-03-06T11:31:34.700" v="695" actId="1076"/>
          <ac:picMkLst>
            <pc:docMk/>
            <pc:sldMk cId="248389422" sldId="262"/>
            <ac:picMk id="5" creationId="{E9D396DD-E9D5-54D6-EC1F-C41C50913938}"/>
          </ac:picMkLst>
        </pc:picChg>
        <pc:inkChg chg="add del">
          <ac:chgData name="Ozma Nasir" userId="445269440e98736b" providerId="LiveId" clId="{A0B5B9B1-4FF5-4B62-AD94-5FBA5B05D296}" dt="2026-03-06T11:36:42.062" v="894"/>
          <ac:inkMkLst>
            <pc:docMk/>
            <pc:sldMk cId="248389422" sldId="262"/>
            <ac:inkMk id="6" creationId="{FD9362FB-5E85-8831-63A5-20970D163F36}"/>
          </ac:inkMkLst>
        </pc:inkChg>
        <pc:inkChg chg="add mod">
          <ac:chgData name="Ozma Nasir" userId="445269440e98736b" providerId="LiveId" clId="{A0B5B9B1-4FF5-4B62-AD94-5FBA5B05D296}" dt="2026-03-06T11:36:43.078" v="895"/>
          <ac:inkMkLst>
            <pc:docMk/>
            <pc:sldMk cId="248389422" sldId="262"/>
            <ac:inkMk id="7" creationId="{277CF62C-B431-8B9E-184E-D20BA545813B}"/>
          </ac:inkMkLst>
        </pc:inkChg>
        <pc:inkChg chg="add del">
          <ac:chgData name="Ozma Nasir" userId="445269440e98736b" providerId="LiveId" clId="{A0B5B9B1-4FF5-4B62-AD94-5FBA5B05D296}" dt="2026-03-06T11:37:21.010" v="901" actId="9405"/>
          <ac:inkMkLst>
            <pc:docMk/>
            <pc:sldMk cId="248389422" sldId="262"/>
            <ac:inkMk id="8" creationId="{5A38DB76-59B8-27C2-9041-59746B9341B9}"/>
          </ac:inkMkLst>
        </pc:inkChg>
        <pc:inkChg chg="add del">
          <ac:chgData name="Ozma Nasir" userId="445269440e98736b" providerId="LiveId" clId="{A0B5B9B1-4FF5-4B62-AD94-5FBA5B05D296}" dt="2026-03-06T11:37:18.078" v="900" actId="9405"/>
          <ac:inkMkLst>
            <pc:docMk/>
            <pc:sldMk cId="248389422" sldId="262"/>
            <ac:inkMk id="9" creationId="{9D3FEB37-EB36-B28F-420B-95D716CE7EB3}"/>
          </ac:inkMkLst>
        </pc:inkChg>
        <pc:inkChg chg="add del">
          <ac:chgData name="Ozma Nasir" userId="445269440e98736b" providerId="LiveId" clId="{A0B5B9B1-4FF5-4B62-AD94-5FBA5B05D296}" dt="2026-03-06T11:37:17.373" v="899" actId="9405"/>
          <ac:inkMkLst>
            <pc:docMk/>
            <pc:sldMk cId="248389422" sldId="262"/>
            <ac:inkMk id="10" creationId="{D5B08E12-D6C4-EB97-F837-339F80C2AAC4}"/>
          </ac:inkMkLst>
        </pc:inkChg>
      </pc:sldChg>
      <pc:sldChg chg="new">
        <pc:chgData name="Ozma Nasir" userId="445269440e98736b" providerId="LiveId" clId="{A0B5B9B1-4FF5-4B62-AD94-5FBA5B05D296}" dt="2026-03-06T11:37:35.900" v="902" actId="680"/>
        <pc:sldMkLst>
          <pc:docMk/>
          <pc:sldMk cId="3264853404" sldId="263"/>
        </pc:sldMkLst>
      </pc:sldChg>
      <pc:sldChg chg="modSp mod">
        <pc:chgData name="Ozma Nasir" userId="445269440e98736b" providerId="LiveId" clId="{A0B5B9B1-4FF5-4B62-AD94-5FBA5B05D296}" dt="2026-03-07T15:17:24.408" v="1933" actId="14100"/>
        <pc:sldMkLst>
          <pc:docMk/>
          <pc:sldMk cId="2288348990" sldId="264"/>
        </pc:sldMkLst>
        <pc:spChg chg="mod">
          <ac:chgData name="Ozma Nasir" userId="445269440e98736b" providerId="LiveId" clId="{A0B5B9B1-4FF5-4B62-AD94-5FBA5B05D296}" dt="2026-03-07T15:17:24.408" v="1933" actId="14100"/>
          <ac:spMkLst>
            <pc:docMk/>
            <pc:sldMk cId="2288348990" sldId="264"/>
            <ac:spMk id="3" creationId="{FF715736-CD67-5149-5962-BC386EC62A99}"/>
          </ac:spMkLst>
        </pc:spChg>
      </pc:sldChg>
      <pc:sldChg chg="modSp mod">
        <pc:chgData name="Ozma Nasir" userId="445269440e98736b" providerId="LiveId" clId="{A0B5B9B1-4FF5-4B62-AD94-5FBA5B05D296}" dt="2026-03-07T15:17:40.889" v="1937" actId="27636"/>
        <pc:sldMkLst>
          <pc:docMk/>
          <pc:sldMk cId="2255675785" sldId="265"/>
        </pc:sldMkLst>
        <pc:spChg chg="mod">
          <ac:chgData name="Ozma Nasir" userId="445269440e98736b" providerId="LiveId" clId="{A0B5B9B1-4FF5-4B62-AD94-5FBA5B05D296}" dt="2026-03-07T15:17:40.889" v="1937" actId="27636"/>
          <ac:spMkLst>
            <pc:docMk/>
            <pc:sldMk cId="2255675785" sldId="265"/>
            <ac:spMk id="3" creationId="{22155D16-9AA6-857A-8A09-9CC382204202}"/>
          </ac:spMkLst>
        </pc:spChg>
      </pc:sldChg>
      <pc:sldChg chg="modSp mod">
        <pc:chgData name="Ozma Nasir" userId="445269440e98736b" providerId="LiveId" clId="{A0B5B9B1-4FF5-4B62-AD94-5FBA5B05D296}" dt="2026-03-07T15:17:51.995" v="1938" actId="14100"/>
        <pc:sldMkLst>
          <pc:docMk/>
          <pc:sldMk cId="1701709979" sldId="266"/>
        </pc:sldMkLst>
        <pc:spChg chg="mod">
          <ac:chgData name="Ozma Nasir" userId="445269440e98736b" providerId="LiveId" clId="{A0B5B9B1-4FF5-4B62-AD94-5FBA5B05D296}" dt="2026-03-07T15:17:51.995" v="1938" actId="14100"/>
          <ac:spMkLst>
            <pc:docMk/>
            <pc:sldMk cId="1701709979" sldId="266"/>
            <ac:spMk id="3" creationId="{35B3E68F-45B3-7534-45BE-E7E70B60164F}"/>
          </ac:spMkLst>
        </pc:spChg>
      </pc:sldChg>
      <pc:sldChg chg="modSp new del mod">
        <pc:chgData name="Ozma Nasir" userId="445269440e98736b" providerId="LiveId" clId="{A0B5B9B1-4FF5-4B62-AD94-5FBA5B05D296}" dt="2026-03-06T16:18:26.484" v="977" actId="2696"/>
        <pc:sldMkLst>
          <pc:docMk/>
          <pc:sldMk cId="2978032622" sldId="268"/>
        </pc:sldMkLst>
        <pc:spChg chg="mod">
          <ac:chgData name="Ozma Nasir" userId="445269440e98736b" providerId="LiveId" clId="{A0B5B9B1-4FF5-4B62-AD94-5FBA5B05D296}" dt="2026-03-06T16:18:16.229" v="976" actId="20577"/>
          <ac:spMkLst>
            <pc:docMk/>
            <pc:sldMk cId="2978032622" sldId="268"/>
            <ac:spMk id="2" creationId="{4D7BB088-9B59-1454-E341-B0C0447D79C8}"/>
          </ac:spMkLst>
        </pc:spChg>
      </pc:sldChg>
      <pc:sldChg chg="addSp delSp modSp new mod">
        <pc:chgData name="Ozma Nasir" userId="445269440e98736b" providerId="LiveId" clId="{A0B5B9B1-4FF5-4B62-AD94-5FBA5B05D296}" dt="2026-03-07T13:43:23.924" v="1133" actId="14100"/>
        <pc:sldMkLst>
          <pc:docMk/>
          <pc:sldMk cId="3917625939" sldId="268"/>
        </pc:sldMkLst>
        <pc:spChg chg="mod">
          <ac:chgData name="Ozma Nasir" userId="445269440e98736b" providerId="LiveId" clId="{A0B5B9B1-4FF5-4B62-AD94-5FBA5B05D296}" dt="2026-03-06T16:20:23.338" v="1077" actId="113"/>
          <ac:spMkLst>
            <pc:docMk/>
            <pc:sldMk cId="3917625939" sldId="268"/>
            <ac:spMk id="2" creationId="{489E2FFA-15D5-428A-03EE-DE5473F16732}"/>
          </ac:spMkLst>
        </pc:spChg>
        <pc:spChg chg="del mod">
          <ac:chgData name="Ozma Nasir" userId="445269440e98736b" providerId="LiveId" clId="{A0B5B9B1-4FF5-4B62-AD94-5FBA5B05D296}" dt="2026-03-06T16:21:37.722" v="1083"/>
          <ac:spMkLst>
            <pc:docMk/>
            <pc:sldMk cId="3917625939" sldId="268"/>
            <ac:spMk id="3" creationId="{D1889BBC-6601-D106-545E-60DEBCFD9236}"/>
          </ac:spMkLst>
        </pc:spChg>
        <pc:spChg chg="add mod">
          <ac:chgData name="Ozma Nasir" userId="445269440e98736b" providerId="LiveId" clId="{A0B5B9B1-4FF5-4B62-AD94-5FBA5B05D296}" dt="2026-03-07T13:40:05.713" v="1110" actId="20577"/>
          <ac:spMkLst>
            <pc:docMk/>
            <pc:sldMk cId="3917625939" sldId="268"/>
            <ac:spMk id="5" creationId="{38C07D45-70F0-58EB-1004-31DB24CCA5F1}"/>
          </ac:spMkLst>
        </pc:spChg>
        <pc:spChg chg="add del">
          <ac:chgData name="Ozma Nasir" userId="445269440e98736b" providerId="LiveId" clId="{A0B5B9B1-4FF5-4B62-AD94-5FBA5B05D296}" dt="2026-03-06T16:23:06.849" v="1088" actId="478"/>
          <ac:spMkLst>
            <pc:docMk/>
            <pc:sldMk cId="3917625939" sldId="268"/>
            <ac:spMk id="6" creationId="{38DD3E51-F103-B0C1-8B84-2C9357C0F798}"/>
          </ac:spMkLst>
        </pc:spChg>
        <pc:spChg chg="add del mod">
          <ac:chgData name="Ozma Nasir" userId="445269440e98736b" providerId="LiveId" clId="{A0B5B9B1-4FF5-4B62-AD94-5FBA5B05D296}" dt="2026-03-07T13:42:14.930" v="1121" actId="478"/>
          <ac:spMkLst>
            <pc:docMk/>
            <pc:sldMk cId="3917625939" sldId="268"/>
            <ac:spMk id="8" creationId="{FA345547-A897-5B80-80D3-43431429E0CC}"/>
          </ac:spMkLst>
        </pc:spChg>
        <pc:spChg chg="add mod">
          <ac:chgData name="Ozma Nasir" userId="445269440e98736b" providerId="LiveId" clId="{A0B5B9B1-4FF5-4B62-AD94-5FBA5B05D296}" dt="2026-03-07T13:42:53.147" v="1125" actId="14100"/>
          <ac:spMkLst>
            <pc:docMk/>
            <pc:sldMk cId="3917625939" sldId="268"/>
            <ac:spMk id="11" creationId="{6145E926-173A-263F-C663-E42B6C42D0AD}"/>
          </ac:spMkLst>
        </pc:spChg>
        <pc:graphicFrameChg chg="add mod modGraphic">
          <ac:chgData name="Ozma Nasir" userId="445269440e98736b" providerId="LiveId" clId="{A0B5B9B1-4FF5-4B62-AD94-5FBA5B05D296}" dt="2026-03-06T16:22:03.811" v="1086" actId="14100"/>
          <ac:graphicFrameMkLst>
            <pc:docMk/>
            <pc:sldMk cId="3917625939" sldId="268"/>
            <ac:graphicFrameMk id="4" creationId="{B93CC9E9-4456-73E2-39B7-B64D12BBF04F}"/>
          </ac:graphicFrameMkLst>
        </pc:graphicFrameChg>
        <pc:picChg chg="add mod">
          <ac:chgData name="Ozma Nasir" userId="445269440e98736b" providerId="LiveId" clId="{A0B5B9B1-4FF5-4B62-AD94-5FBA5B05D296}" dt="2026-03-07T13:43:23.924" v="1133" actId="14100"/>
          <ac:picMkLst>
            <pc:docMk/>
            <pc:sldMk cId="3917625939" sldId="268"/>
            <ac:picMk id="7" creationId="{3A909FFB-BEEA-A878-F4C0-F8704B7BE200}"/>
          </ac:picMkLst>
        </pc:picChg>
        <pc:picChg chg="add mod">
          <ac:chgData name="Ozma Nasir" userId="445269440e98736b" providerId="LiveId" clId="{A0B5B9B1-4FF5-4B62-AD94-5FBA5B05D296}" dt="2026-03-07T13:43:17.095" v="1132" actId="14100"/>
          <ac:picMkLst>
            <pc:docMk/>
            <pc:sldMk cId="3917625939" sldId="268"/>
            <ac:picMk id="10" creationId="{A970E2D7-7480-2548-4EF8-2A1736F7D3D6}"/>
          </ac:picMkLst>
        </pc:picChg>
      </pc:sldChg>
      <pc:sldChg chg="addSp delSp modSp new mod ord modClrScheme chgLayout">
        <pc:chgData name="Ozma Nasir" userId="445269440e98736b" providerId="LiveId" clId="{A0B5B9B1-4FF5-4B62-AD94-5FBA5B05D296}" dt="2026-03-07T14:05:35.886" v="1356"/>
        <pc:sldMkLst>
          <pc:docMk/>
          <pc:sldMk cId="65112784" sldId="269"/>
        </pc:sldMkLst>
        <pc:spChg chg="mod ord">
          <ac:chgData name="Ozma Nasir" userId="445269440e98736b" providerId="LiveId" clId="{A0B5B9B1-4FF5-4B62-AD94-5FBA5B05D296}" dt="2026-03-07T14:02:29.419" v="1343" actId="5793"/>
          <ac:spMkLst>
            <pc:docMk/>
            <pc:sldMk cId="65112784" sldId="269"/>
            <ac:spMk id="2" creationId="{EF8B6ABF-7E60-3827-AF42-0ABA01F8F9D2}"/>
          </ac:spMkLst>
        </pc:spChg>
        <pc:spChg chg="del mod">
          <ac:chgData name="Ozma Nasir" userId="445269440e98736b" providerId="LiveId" clId="{A0B5B9B1-4FF5-4B62-AD94-5FBA5B05D296}" dt="2026-03-07T13:53:12.870" v="1253" actId="478"/>
          <ac:spMkLst>
            <pc:docMk/>
            <pc:sldMk cId="65112784" sldId="269"/>
            <ac:spMk id="3" creationId="{78235B62-59B3-3C78-F239-6A75C24CF629}"/>
          </ac:spMkLst>
        </pc:spChg>
        <pc:spChg chg="add mod ord">
          <ac:chgData name="Ozma Nasir" userId="445269440e98736b" providerId="LiveId" clId="{A0B5B9B1-4FF5-4B62-AD94-5FBA5B05D296}" dt="2026-03-07T14:00:41.971" v="1331" actId="700"/>
          <ac:spMkLst>
            <pc:docMk/>
            <pc:sldMk cId="65112784" sldId="269"/>
            <ac:spMk id="4" creationId="{6E00D405-2E92-37BE-1EB6-745100CD0DD1}"/>
          </ac:spMkLst>
        </pc:spChg>
        <pc:spChg chg="add del">
          <ac:chgData name="Ozma Nasir" userId="445269440e98736b" providerId="LiveId" clId="{A0B5B9B1-4FF5-4B62-AD94-5FBA5B05D296}" dt="2026-03-07T13:59:34.116" v="1325" actId="478"/>
          <ac:spMkLst>
            <pc:docMk/>
            <pc:sldMk cId="65112784" sldId="269"/>
            <ac:spMk id="10" creationId="{574C8E32-85B1-5EA6-A0C7-6EE04018F606}"/>
          </ac:spMkLst>
        </pc:spChg>
        <pc:spChg chg="add del mod ord">
          <ac:chgData name="Ozma Nasir" userId="445269440e98736b" providerId="LiveId" clId="{A0B5B9B1-4FF5-4B62-AD94-5FBA5B05D296}" dt="2026-03-07T14:00:41.971" v="1331" actId="700"/>
          <ac:spMkLst>
            <pc:docMk/>
            <pc:sldMk cId="65112784" sldId="269"/>
            <ac:spMk id="13" creationId="{D882E233-EC67-5A41-23EB-F00B06B4F66C}"/>
          </ac:spMkLst>
        </pc:spChg>
        <pc:spChg chg="add del mod ord">
          <ac:chgData name="Ozma Nasir" userId="445269440e98736b" providerId="LiveId" clId="{A0B5B9B1-4FF5-4B62-AD94-5FBA5B05D296}" dt="2026-03-07T14:00:41.971" v="1331" actId="700"/>
          <ac:spMkLst>
            <pc:docMk/>
            <pc:sldMk cId="65112784" sldId="269"/>
            <ac:spMk id="14" creationId="{DF84EDE2-7A8B-2646-7893-2B16E6EAB46F}"/>
          </ac:spMkLst>
        </pc:spChg>
        <pc:spChg chg="add del mod ord">
          <ac:chgData name="Ozma Nasir" userId="445269440e98736b" providerId="LiveId" clId="{A0B5B9B1-4FF5-4B62-AD94-5FBA5B05D296}" dt="2026-03-07T14:00:41.971" v="1331" actId="700"/>
          <ac:spMkLst>
            <pc:docMk/>
            <pc:sldMk cId="65112784" sldId="269"/>
            <ac:spMk id="15" creationId="{E0668B16-5D51-4100-F0E0-E85034649AF8}"/>
          </ac:spMkLst>
        </pc:spChg>
        <pc:picChg chg="add del mod">
          <ac:chgData name="Ozma Nasir" userId="445269440e98736b" providerId="LiveId" clId="{A0B5B9B1-4FF5-4B62-AD94-5FBA5B05D296}" dt="2026-03-07T13:56:11.386" v="1270" actId="478"/>
          <ac:picMkLst>
            <pc:docMk/>
            <pc:sldMk cId="65112784" sldId="269"/>
            <ac:picMk id="8" creationId="{AB7077F4-0D6A-B84C-FB5B-DEF6ACC5DF42}"/>
          </ac:picMkLst>
        </pc:picChg>
        <pc:picChg chg="add del mod">
          <ac:chgData name="Ozma Nasir" userId="445269440e98736b" providerId="LiveId" clId="{A0B5B9B1-4FF5-4B62-AD94-5FBA5B05D296}" dt="2026-03-07T14:01:22.116" v="1338" actId="478"/>
          <ac:picMkLst>
            <pc:docMk/>
            <pc:sldMk cId="65112784" sldId="269"/>
            <ac:picMk id="12" creationId="{AA86D8A0-6419-2272-AFF3-70586D693A7B}"/>
          </ac:picMkLst>
        </pc:picChg>
        <pc:picChg chg="add mod">
          <ac:chgData name="Ozma Nasir" userId="445269440e98736b" providerId="LiveId" clId="{A0B5B9B1-4FF5-4B62-AD94-5FBA5B05D296}" dt="2026-03-07T14:03:35.588" v="1354" actId="14100"/>
          <ac:picMkLst>
            <pc:docMk/>
            <pc:sldMk cId="65112784" sldId="269"/>
            <ac:picMk id="17" creationId="{341177AD-8EAE-E20F-AD5C-0B7B099A5260}"/>
          </ac:picMkLst>
        </pc:picChg>
        <pc:picChg chg="add mod">
          <ac:chgData name="Ozma Nasir" userId="445269440e98736b" providerId="LiveId" clId="{A0B5B9B1-4FF5-4B62-AD94-5FBA5B05D296}" dt="2026-03-07T14:03:22.147" v="1352" actId="1076"/>
          <ac:picMkLst>
            <pc:docMk/>
            <pc:sldMk cId="65112784" sldId="269"/>
            <ac:picMk id="1026" creationId="{844C985C-DA11-53C4-3C00-492CD63EBB34}"/>
          </ac:picMkLst>
        </pc:picChg>
        <pc:picChg chg="add mod">
          <ac:chgData name="Ozma Nasir" userId="445269440e98736b" providerId="LiveId" clId="{A0B5B9B1-4FF5-4B62-AD94-5FBA5B05D296}" dt="2026-03-07T14:03:16.761" v="1350" actId="1076"/>
          <ac:picMkLst>
            <pc:docMk/>
            <pc:sldMk cId="65112784" sldId="269"/>
            <ac:picMk id="1028" creationId="{FF7B9C9A-B987-E668-1DC6-67FF85F0D524}"/>
          </ac:picMkLst>
        </pc:picChg>
        <pc:picChg chg="add mod">
          <ac:chgData name="Ozma Nasir" userId="445269440e98736b" providerId="LiveId" clId="{A0B5B9B1-4FF5-4B62-AD94-5FBA5B05D296}" dt="2026-03-07T14:03:14.628" v="1349" actId="1076"/>
          <ac:picMkLst>
            <pc:docMk/>
            <pc:sldMk cId="65112784" sldId="269"/>
            <ac:picMk id="1030" creationId="{1497AA83-AE1A-377A-1461-96E4A5A79949}"/>
          </ac:picMkLst>
        </pc:picChg>
        <pc:picChg chg="add del mod">
          <ac:chgData name="Ozma Nasir" userId="445269440e98736b" providerId="LiveId" clId="{A0B5B9B1-4FF5-4B62-AD94-5FBA5B05D296}" dt="2026-03-07T13:53:12.870" v="1253" actId="478"/>
          <ac:picMkLst>
            <pc:docMk/>
            <pc:sldMk cId="65112784" sldId="269"/>
            <ac:picMk id="1032" creationId="{9687F066-CCC3-17A5-D3A6-245278F39232}"/>
          </ac:picMkLst>
        </pc:picChg>
      </pc:sldChg>
      <pc:sldChg chg="addSp delSp modSp new mod ord">
        <pc:chgData name="Ozma Nasir" userId="445269440e98736b" providerId="LiveId" clId="{A0B5B9B1-4FF5-4B62-AD94-5FBA5B05D296}" dt="2026-03-07T15:18:20.890" v="1940" actId="14100"/>
        <pc:sldMkLst>
          <pc:docMk/>
          <pc:sldMk cId="1480389864" sldId="270"/>
        </pc:sldMkLst>
        <pc:spChg chg="mod">
          <ac:chgData name="Ozma Nasir" userId="445269440e98736b" providerId="LiveId" clId="{A0B5B9B1-4FF5-4B62-AD94-5FBA5B05D296}" dt="2026-03-07T14:12:52.340" v="1561" actId="14100"/>
          <ac:spMkLst>
            <pc:docMk/>
            <pc:sldMk cId="1480389864" sldId="270"/>
            <ac:spMk id="2" creationId="{023AF76D-353B-B453-ACE4-3A497BC1E373}"/>
          </ac:spMkLst>
        </pc:spChg>
        <pc:spChg chg="mod">
          <ac:chgData name="Ozma Nasir" userId="445269440e98736b" providerId="LiveId" clId="{A0B5B9B1-4FF5-4B62-AD94-5FBA5B05D296}" dt="2026-03-07T15:18:20.890" v="1940" actId="14100"/>
          <ac:spMkLst>
            <pc:docMk/>
            <pc:sldMk cId="1480389864" sldId="270"/>
            <ac:spMk id="3" creationId="{48A33624-732A-286C-9BEC-E103BCE1A42B}"/>
          </ac:spMkLst>
        </pc:spChg>
        <pc:spChg chg="add del mod">
          <ac:chgData name="Ozma Nasir" userId="445269440e98736b" providerId="LiveId" clId="{A0B5B9B1-4FF5-4B62-AD94-5FBA5B05D296}" dt="2026-03-07T14:19:34.022" v="1691" actId="478"/>
          <ac:spMkLst>
            <pc:docMk/>
            <pc:sldMk cId="1480389864" sldId="270"/>
            <ac:spMk id="8" creationId="{71C8F722-F0FD-83A6-15A9-A9FA32AF97E5}"/>
          </ac:spMkLst>
        </pc:spChg>
        <pc:spChg chg="add del mod">
          <ac:chgData name="Ozma Nasir" userId="445269440e98736b" providerId="LiveId" clId="{A0B5B9B1-4FF5-4B62-AD94-5FBA5B05D296}" dt="2026-03-07T14:31:21.563" v="1704" actId="478"/>
          <ac:spMkLst>
            <pc:docMk/>
            <pc:sldMk cId="1480389864" sldId="270"/>
            <ac:spMk id="11" creationId="{E4DC5C87-0836-9F46-C443-F804D2F2B2C8}"/>
          </ac:spMkLst>
        </pc:spChg>
        <pc:picChg chg="add del mod">
          <ac:chgData name="Ozma Nasir" userId="445269440e98736b" providerId="LiveId" clId="{A0B5B9B1-4FF5-4B62-AD94-5FBA5B05D296}" dt="2026-03-07T14:43:08.448" v="1719" actId="478"/>
          <ac:picMkLst>
            <pc:docMk/>
            <pc:sldMk cId="1480389864" sldId="270"/>
            <ac:picMk id="5" creationId="{4D15E8D2-22CC-F65B-BCA6-8EB285B9EEEF}"/>
          </ac:picMkLst>
        </pc:picChg>
        <pc:picChg chg="add del mod">
          <ac:chgData name="Ozma Nasir" userId="445269440e98736b" providerId="LiveId" clId="{A0B5B9B1-4FF5-4B62-AD94-5FBA5B05D296}" dt="2026-03-07T14:19:34.022" v="1691" actId="478"/>
          <ac:picMkLst>
            <pc:docMk/>
            <pc:sldMk cId="1480389864" sldId="270"/>
            <ac:picMk id="7" creationId="{1A002AE4-A3F2-3BA4-AE71-8B42F7122C4E}"/>
          </ac:picMkLst>
        </pc:picChg>
        <pc:picChg chg="add mod">
          <ac:chgData name="Ozma Nasir" userId="445269440e98736b" providerId="LiveId" clId="{A0B5B9B1-4FF5-4B62-AD94-5FBA5B05D296}" dt="2026-03-07T15:18:17.310" v="1939" actId="14100"/>
          <ac:picMkLst>
            <pc:docMk/>
            <pc:sldMk cId="1480389864" sldId="270"/>
            <ac:picMk id="10" creationId="{59BEE5DF-B24F-EB70-9CB6-B54D0487CA3A}"/>
          </ac:picMkLst>
        </pc:picChg>
      </pc:sldChg>
      <pc:sldChg chg="addSp delSp modSp new mod ord modClrScheme chgLayout">
        <pc:chgData name="Ozma Nasir" userId="445269440e98736b" providerId="LiveId" clId="{A0B5B9B1-4FF5-4B62-AD94-5FBA5B05D296}" dt="2026-03-07T15:14:26.284" v="1923" actId="20577"/>
        <pc:sldMkLst>
          <pc:docMk/>
          <pc:sldMk cId="3458615757" sldId="271"/>
        </pc:sldMkLst>
        <pc:spChg chg="mod ord">
          <ac:chgData name="Ozma Nasir" userId="445269440e98736b" providerId="LiveId" clId="{A0B5B9B1-4FF5-4B62-AD94-5FBA5B05D296}" dt="2026-03-07T15:07:45.468" v="1863" actId="14100"/>
          <ac:spMkLst>
            <pc:docMk/>
            <pc:sldMk cId="3458615757" sldId="271"/>
            <ac:spMk id="2" creationId="{610CFDD6-84E7-56E6-A5EF-3ABB4429B83E}"/>
          </ac:spMkLst>
        </pc:spChg>
        <pc:spChg chg="del mod">
          <ac:chgData name="Ozma Nasir" userId="445269440e98736b" providerId="LiveId" clId="{A0B5B9B1-4FF5-4B62-AD94-5FBA5B05D296}" dt="2026-03-07T14:57:09.624" v="1839" actId="22"/>
          <ac:spMkLst>
            <pc:docMk/>
            <pc:sldMk cId="3458615757" sldId="271"/>
            <ac:spMk id="3" creationId="{62908DB6-2872-5F67-750D-A9C862E6AE8E}"/>
          </ac:spMkLst>
        </pc:spChg>
        <pc:spChg chg="add del mod ord">
          <ac:chgData name="Ozma Nasir" userId="445269440e98736b" providerId="LiveId" clId="{A0B5B9B1-4FF5-4B62-AD94-5FBA5B05D296}" dt="2026-03-07T14:58:43.938" v="1843" actId="700"/>
          <ac:spMkLst>
            <pc:docMk/>
            <pc:sldMk cId="3458615757" sldId="271"/>
            <ac:spMk id="7" creationId="{4716E33D-8BFA-1BD8-FFD3-024B5DE1C7D0}"/>
          </ac:spMkLst>
        </pc:spChg>
        <pc:spChg chg="add del mod ord">
          <ac:chgData name="Ozma Nasir" userId="445269440e98736b" providerId="LiveId" clId="{A0B5B9B1-4FF5-4B62-AD94-5FBA5B05D296}" dt="2026-03-07T15:07:00.831" v="1856" actId="478"/>
          <ac:spMkLst>
            <pc:docMk/>
            <pc:sldMk cId="3458615757" sldId="271"/>
            <ac:spMk id="8" creationId="{29B4961A-D43F-0605-6214-456AF766B7DA}"/>
          </ac:spMkLst>
        </pc:spChg>
        <pc:spChg chg="add del mod ord">
          <ac:chgData name="Ozma Nasir" userId="445269440e98736b" providerId="LiveId" clId="{A0B5B9B1-4FF5-4B62-AD94-5FBA5B05D296}" dt="2026-03-07T15:06:44.187" v="1852" actId="22"/>
          <ac:spMkLst>
            <pc:docMk/>
            <pc:sldMk cId="3458615757" sldId="271"/>
            <ac:spMk id="9" creationId="{4B261FC5-5CBF-915A-06AF-44A959DB6992}"/>
          </ac:spMkLst>
        </pc:spChg>
        <pc:spChg chg="add del mod ord">
          <ac:chgData name="Ozma Nasir" userId="445269440e98736b" providerId="LiveId" clId="{A0B5B9B1-4FF5-4B62-AD94-5FBA5B05D296}" dt="2026-03-07T15:07:12.924" v="1859" actId="478"/>
          <ac:spMkLst>
            <pc:docMk/>
            <pc:sldMk cId="3458615757" sldId="271"/>
            <ac:spMk id="10" creationId="{A0A3A435-0E78-3127-ED10-6AA6EB33B40E}"/>
          </ac:spMkLst>
        </pc:spChg>
        <pc:spChg chg="add del mod ord">
          <ac:chgData name="Ozma Nasir" userId="445269440e98736b" providerId="LiveId" clId="{A0B5B9B1-4FF5-4B62-AD94-5FBA5B05D296}" dt="2026-03-07T15:08:49.979" v="1866" actId="22"/>
          <ac:spMkLst>
            <pc:docMk/>
            <pc:sldMk cId="3458615757" sldId="271"/>
            <ac:spMk id="11" creationId="{2E5E6D99-5D3A-7D53-F9FF-CE34E2B398CF}"/>
          </ac:spMkLst>
        </pc:spChg>
        <pc:spChg chg="add mod">
          <ac:chgData name="Ozma Nasir" userId="445269440e98736b" providerId="LiveId" clId="{A0B5B9B1-4FF5-4B62-AD94-5FBA5B05D296}" dt="2026-03-07T15:14:26.284" v="1923" actId="20577"/>
          <ac:spMkLst>
            <pc:docMk/>
            <pc:sldMk cId="3458615757" sldId="271"/>
            <ac:spMk id="17" creationId="{19B5C1FC-ECDE-41FE-620A-2FBC1029AF79}"/>
          </ac:spMkLst>
        </pc:spChg>
        <pc:picChg chg="add del mod ord">
          <ac:chgData name="Ozma Nasir" userId="445269440e98736b" providerId="LiveId" clId="{A0B5B9B1-4FF5-4B62-AD94-5FBA5B05D296}" dt="2026-03-07T14:57:12.755" v="1840" actId="478"/>
          <ac:picMkLst>
            <pc:docMk/>
            <pc:sldMk cId="3458615757" sldId="271"/>
            <ac:picMk id="5" creationId="{D93A93A3-6CD6-EDB6-9A81-887807270C48}"/>
          </ac:picMkLst>
        </pc:picChg>
        <pc:picChg chg="add mod ord">
          <ac:chgData name="Ozma Nasir" userId="445269440e98736b" providerId="LiveId" clId="{A0B5B9B1-4FF5-4B62-AD94-5FBA5B05D296}" dt="2026-03-07T15:07:49.078" v="1864" actId="14100"/>
          <ac:picMkLst>
            <pc:docMk/>
            <pc:sldMk cId="3458615757" sldId="271"/>
            <ac:picMk id="13" creationId="{1511B1EA-81C8-EEF8-C8C8-2F5691114CD7}"/>
          </ac:picMkLst>
        </pc:picChg>
        <pc:picChg chg="add del mod ord">
          <ac:chgData name="Ozma Nasir" userId="445269440e98736b" providerId="LiveId" clId="{A0B5B9B1-4FF5-4B62-AD94-5FBA5B05D296}" dt="2026-03-07T15:09:34.700" v="1870" actId="478"/>
          <ac:picMkLst>
            <pc:docMk/>
            <pc:sldMk cId="3458615757" sldId="271"/>
            <ac:picMk id="15" creationId="{0EB2C2A4-A4F7-FC39-ED55-97BD4051F4EC}"/>
          </ac:picMkLst>
        </pc:pic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06T11:36:42.063"/>
    </inkml:context>
    <inkml:brush xml:id="br0">
      <inkml:brushProperty name="width" value="0.1" units="cm"/>
      <inkml:brushProperty name="height" value="0.1" units="cm"/>
      <inkml:brushProperty name="color" value="#008C3A"/>
    </inkml:brush>
  </inkml:definitions>
  <inkml:trace contextRef="#ctx0" brushRef="#br0">1626 660 19767,'36'41'0,"0"1"0,0 0 0,-2 1 0,-1 1 0,-1 0 0,-1 0 0,-2 1 0,0 0 0,-2 0 0,-1 0 0,-2 0 0,-1 0 0,-1 0 0,-2-1 0,-2 1 0,0-1 0,-3 0 0,-1-1 0,-2 0 0,-1-1 0,-2-1 0,-1 0 0,-2-1 0,-2-1 0,-2-1 0,-1-1 0,-2 0 0,-2-2 0,-1-1 0,-2-2 0,-1 0 0,-3-2 0,0-1 0,-3-2 0,-1 0 0,-2-3 0,-1-1 0,-2-1 0,-1-2 0,-2-2 0,-1-1 0,-1-2 0,-2-2 0,-1-1 0,-2-2 0,-1-1 0,-1-3 0,-1-1 0,-1-2 0,-1-2 0,-1-1 0,-1-3 0,-1-1 0,-1-2 0,-1-1 0,0-3 0,-1-1 0,0-1 0,-1-3 0,-1-1 0,1-2 0,-2-1 0,1-2 0,-1-1 0,1-2 0,-1-2 0,0-1 0,0-1 0,1-2 0,-1-1 0,1-1 0,0-2 0,1 0 0,0-2 0,0-1 0,1-1 0,1 0 0,1-2 0,0 0 0,1-1 0,1-1 0,1-1 0,1 0 0,1 0 0,1-1 0,1-1 0,1 1 0,2-1 0,1 0 0,1 0 0,2 0 0,0 0 0,3 0 0,1 0 0,1 1 0,2 0 0,1 0 0,2 1 0,2 0 0,1 1 0,2 0 0,2 2 0,1 0 0,2 1 0,1 0 0,3 2 0,0 1 0,3 1 0,1 1 0,2 1 0,2 2 0,1 1 0,2 1 0,1 1 0,3 2 0,0 1 0,2 2 0,2 2 0,1 1 0,2 1 0,1 3 0,2 1 0,1 1 0,1 2 0,1 2 0,2 2 0,1 2 0,1 1 0,1 2 0,1 2 0,2 1 0,0 2 0,1 2 0,0 2 0,2 2 0,0 1 0,1 2 0,1 2 0,0 1 0,0 2 0,1 2 0,0 2 0,1 1 0,-1 1 0,1 2 0,0 1 0,0 2 0,-1 2 0,1 0 0,-1 2 0,1 2 0,-2 0 0,1 2 0,-1 1 0,-1 0 0,0 2 0,-1 1 0,0 0 0,-1 2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0C0710-5D70-4CE4-8B7D-15A32F9FDD39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062F4B-0905-4DAC-BE97-D9E324840D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0678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062F4B-0905-4DAC-BE97-D9E324840D5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03208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062F4B-0905-4DAC-BE97-D9E324840D5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3331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062F4B-0905-4DAC-BE97-D9E324840D5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3997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062F4B-0905-4DAC-BE97-D9E324840D5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0853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062F4B-0905-4DAC-BE97-D9E324840D5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0665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062F4B-0905-4DAC-BE97-D9E324840D5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6677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062F4B-0905-4DAC-BE97-D9E324840D5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2650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062F4B-0905-4DAC-BE97-D9E324840D5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7301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AFBDDE-7BAF-B52D-7626-57B5CDAFAC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B55269-2691-1849-E504-7B1B5D8FE4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16637A-7D2E-9F3D-F8F0-D8BC69A9D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EC50B-D0DA-4A53-9A88-8557D8F999D0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0841D3-D484-2368-A7D0-9FBCA09E14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20B1B2-5055-F73D-A203-B1B2C68E46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08B6F-49F9-46F2-960D-29A21CB80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3824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0E70C-5156-46C1-BAA1-C9919E347B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894BEC-A5E6-5325-6D86-60DF702E20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4A644-FD74-B736-8AE0-6D5957301F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EC50B-D0DA-4A53-9A88-8557D8F999D0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6DB1E4-4C98-2F8E-BFE6-7CBA61440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3A0DD9-2435-DB13-442A-7166B68D15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08B6F-49F9-46F2-960D-29A21CB80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699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E9B4D-7087-AB89-96C8-8BC22E417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DCD882-7F7C-975B-E8CC-D9DB492784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650D87-50B1-0B99-FCEC-1D232A705A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EC50B-D0DA-4A53-9A88-8557D8F999D0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5AC1D-8ED5-47AD-A9DF-78FFB7E787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C87764-A337-9249-54C7-B5FB85749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08B6F-49F9-46F2-960D-29A21CB80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6782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0F8DA-93FF-0887-6A55-F6543936BC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A99705-7017-3458-44D3-6CF8CD6AA2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DD4105-0995-8F45-76F7-8AD77EBC2C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C74CE6-C58A-4559-1AC9-99D18C250D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EC50B-D0DA-4A53-9A88-8557D8F999D0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0D0471-881E-480D-4EA7-2F3068AC68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FA54BF-7D48-8A7F-E60B-434E8FC022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08B6F-49F9-46F2-960D-29A21CB80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3039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91D91E-3B9D-9B92-B00F-1CB7F3305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0C845F-241A-6E34-0E5C-C9F1F247F1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5D25D3-2E7F-4C85-EEDE-6AA4A8CFC7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B054DB-68E6-E6EC-97F7-C3A6B5C048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62AEF6E-EAB6-1AAA-FEC5-3C53EF363A6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388AD15-6033-DBA5-67EA-376137FE0B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EC50B-D0DA-4A53-9A88-8557D8F999D0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7ED046F-4316-FD11-2F4C-77AB2BBA79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3A9226D-A3ED-8B94-E2F0-2AECC21EC3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08B6F-49F9-46F2-960D-29A21CB80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6547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C752F-D44C-5001-8159-2352008FC8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AEE6EE-2D7A-391B-FC74-1422364F47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EC50B-D0DA-4A53-9A88-8557D8F999D0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11D90E-E081-5881-4966-1DB5A66361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8C66E1-01FF-E24E-481A-8BDA2605A4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08B6F-49F9-46F2-960D-29A21CB80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9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56CC8-49A4-83B9-23C1-33CBD4F49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EC50B-D0DA-4A53-9A88-8557D8F999D0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89E3144-57A9-00AF-2562-762A53C97D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6059CC-5763-1E0A-B2CB-23CC43C33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08B6F-49F9-46F2-960D-29A21CB80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7988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C3077-C31E-61BF-693C-E0196D7FAC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AC96E-89D0-9CFE-6F92-3E34A98875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13349A-3A8D-5233-CF09-05C6F30016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B2F908-A86A-4394-49C9-7EFDFE13BA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EC50B-D0DA-4A53-9A88-8557D8F999D0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4F34E7-7CB1-BCC7-A6B7-792F0BC0C2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9F920F-1D59-B980-BF13-0D4FEAC1C5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08B6F-49F9-46F2-960D-29A21CB80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2119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1A59DB-0422-2970-F250-D135E28CF8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D7E8E03-1A88-94A9-A361-B4D15B41176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096C2D-07F1-D3B2-CD7F-B8E610DF8F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67116D-7B2A-EAFE-A5EF-E23669D89D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EC50B-D0DA-4A53-9A88-8557D8F999D0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F872D1-2037-1BFD-E6EE-784EA0DA75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D861C3-5DC9-F87E-FBBD-19057A4DD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08B6F-49F9-46F2-960D-29A21CB80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4892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0C5F3-53F9-444D-E3F6-D29D41F4BC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3F83C0-5F6B-8411-7AFF-861464AEB4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27285-459C-3907-6AB1-AAE0C2DE62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EC50B-D0DA-4A53-9A88-8557D8F999D0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A1D35A-C59B-CB2F-39FB-EC75923B37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834F85-2E56-13A9-A705-26465F997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08B6F-49F9-46F2-960D-29A21CB80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2793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98AF61-7053-2D75-FFEF-62752CECDA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E00337-4AEF-71E6-0A09-54B5F03296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8A6394-8F51-0D21-F313-622604B64D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EC50B-D0DA-4A53-9A88-8557D8F999D0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5A24E1-1B47-DB1A-6D3E-5DA4B32DE0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43D477-C9EE-89E3-06A2-BA671BD434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08B6F-49F9-46F2-960D-29A21CB80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4895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1331330-7B93-7EB0-2470-28682F952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E4F5CF-EB81-B414-3123-B348291557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F41F6A-5F26-4B4A-4563-86909584980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EEC50B-D0DA-4A53-9A88-8557D8F999D0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87CD8-AB91-8B36-730C-D0848D6B23A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D125B3-974E-4B34-B70F-5AF0428036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008B6F-49F9-46F2-960D-29A21CB80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684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ixnio.com/people/female-women/beautiful-girl-woman-beauty-field-flowers-girl-portrait" TargetMode="External"/><Relationship Id="rId7" Type="http://schemas.openxmlformats.org/officeDocument/2006/relationships/hyperlink" Target="https://dramnaclinic.com/botox-hidden-uses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g"/><Relationship Id="rId5" Type="http://schemas.openxmlformats.org/officeDocument/2006/relationships/hyperlink" Target="https://anindiansmakeupmusings.blogspot.com/2008/10/clinique-medical.html" TargetMode="External"/><Relationship Id="rId4" Type="http://schemas.openxmlformats.org/officeDocument/2006/relationships/image" Target="../media/image4.bm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atricinhaesperta.com.br/beleza/botox-conheca-riscos-pele" TargetMode="External"/><Relationship Id="rId5" Type="http://schemas.openxmlformats.org/officeDocument/2006/relationships/image" Target="../media/image8.jpg"/><Relationship Id="rId4" Type="http://schemas.openxmlformats.org/officeDocument/2006/relationships/hyperlink" Target="https://belezaesaude.com/botox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thepinoysite.com/2016/06/27/now-is-a-good-time-to-gain-some-pounds-sterling-pounds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flickr.com/photos/37387065@N05/5099605109/" TargetMode="External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live-tree.gr/cretan-gastronomy-restaurants-2-dishes/" TargetMode="External"/><Relationship Id="rId7" Type="http://schemas.openxmlformats.org/officeDocument/2006/relationships/hyperlink" Target="https://pixabay.com/illustrations/profits-revenue-business-income-1953616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g"/><Relationship Id="rId5" Type="http://schemas.openxmlformats.org/officeDocument/2006/relationships/hyperlink" Target="https://english104fall2011.wordpress.com/category/starbucks/" TargetMode="External"/><Relationship Id="rId4" Type="http://schemas.openxmlformats.org/officeDocument/2006/relationships/image" Target="../media/image1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0.png"/><Relationship Id="rId4" Type="http://schemas.openxmlformats.org/officeDocument/2006/relationships/customXml" Target="../ink/ink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illuminateskinclinic.co.uk/2026/03/02/what-is-the-difference-between-acupuncture-and-medical-acupuncture" TargetMode="External"/><Relationship Id="rId13" Type="http://schemas.openxmlformats.org/officeDocument/2006/relationships/image" Target="../media/image20.jpg"/><Relationship Id="rId3" Type="http://schemas.openxmlformats.org/officeDocument/2006/relationships/image" Target="../media/image15.jpg"/><Relationship Id="rId7" Type="http://schemas.openxmlformats.org/officeDocument/2006/relationships/image" Target="../media/image17.jpg"/><Relationship Id="rId12" Type="http://schemas.openxmlformats.org/officeDocument/2006/relationships/hyperlink" Target="https://www.picpedia.org/post-it-note/p/prescription.html" TargetMode="External"/><Relationship Id="rId2" Type="http://schemas.openxmlformats.org/officeDocument/2006/relationships/notesSlide" Target="../notesSlides/notesSlide3.xml"/><Relationship Id="rId16" Type="http://schemas.openxmlformats.org/officeDocument/2006/relationships/hyperlink" Target="https://www.pikist.com/search?q=schedul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awpixel.com/search/nurse" TargetMode="External"/><Relationship Id="rId11" Type="http://schemas.openxmlformats.org/officeDocument/2006/relationships/image" Target="../media/image19.jpg"/><Relationship Id="rId5" Type="http://schemas.openxmlformats.org/officeDocument/2006/relationships/image" Target="../media/image16.1"/><Relationship Id="rId15" Type="http://schemas.openxmlformats.org/officeDocument/2006/relationships/image" Target="../media/image21.jpg"/><Relationship Id="rId10" Type="http://schemas.openxmlformats.org/officeDocument/2006/relationships/hyperlink" Target="https://www.stamforddentalarts.com/tooth-extraction/" TargetMode="External"/><Relationship Id="rId4" Type="http://schemas.openxmlformats.org/officeDocument/2006/relationships/hyperlink" Target="https://www.mynextmove.org/profile/summary/29-2011.04" TargetMode="External"/><Relationship Id="rId9" Type="http://schemas.openxmlformats.org/officeDocument/2006/relationships/image" Target="../media/image18.jpg"/><Relationship Id="rId14" Type="http://schemas.openxmlformats.org/officeDocument/2006/relationships/hyperlink" Target="https://bellresources.com/about-bell-resources/corporate-governance/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lickr.com/photos/iloasiapacific/8551373634/" TargetMode="External"/><Relationship Id="rId3" Type="http://schemas.openxmlformats.org/officeDocument/2006/relationships/image" Target="../media/image15.jpg"/><Relationship Id="rId7" Type="http://schemas.openxmlformats.org/officeDocument/2006/relationships/image" Target="../media/image24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exels.com/video/a-woman-having-a-face-massage-5534665/" TargetMode="External"/><Relationship Id="rId11" Type="http://schemas.openxmlformats.org/officeDocument/2006/relationships/hyperlink" Target="https://creativecommons.org/licenses/by-sa/3.0/" TargetMode="External"/><Relationship Id="rId5" Type="http://schemas.openxmlformats.org/officeDocument/2006/relationships/image" Target="../media/image23.jpeg"/><Relationship Id="rId10" Type="http://schemas.openxmlformats.org/officeDocument/2006/relationships/hyperlink" Target="https://www.thebluediamondgallery.com/wooden-tile/t/teamwork.html" TargetMode="External"/><Relationship Id="rId4" Type="http://schemas.openxmlformats.org/officeDocument/2006/relationships/hyperlink" Target="https://www.mynextmove.org/profile/summary/29-2011.04" TargetMode="External"/><Relationship Id="rId9" Type="http://schemas.openxmlformats.org/officeDocument/2006/relationships/image" Target="../media/image2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urevanitylounge.com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eg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urse24.it/dossier/salute/carta-montreux-sulla-sicurezza-del-paziente.html" TargetMode="External"/><Relationship Id="rId5" Type="http://schemas.openxmlformats.org/officeDocument/2006/relationships/image" Target="../media/image29.jpg"/><Relationship Id="rId4" Type="http://schemas.openxmlformats.org/officeDocument/2006/relationships/image" Target="../media/image28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teten.com/entrepreneurial-education-programs-in-new-yorkinvitation-to-founder-institute-investor-session/" TargetMode="External"/><Relationship Id="rId7" Type="http://schemas.openxmlformats.org/officeDocument/2006/relationships/hyperlink" Target="https://navesinkinternational.com/" TargetMode="External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jpg"/><Relationship Id="rId5" Type="http://schemas.openxmlformats.org/officeDocument/2006/relationships/hyperlink" Target="https://perclickmoneyptc.blogspot.com/2013/" TargetMode="External"/><Relationship Id="rId4" Type="http://schemas.openxmlformats.org/officeDocument/2006/relationships/image" Target="../media/image3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7" Type="http://schemas.openxmlformats.org/officeDocument/2006/relationships/hyperlink" Target="https://creativecommons.org/licenses/by-sa/3.0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eursbrink.com/oeso-verhoogt-groeiprognose-dankzij-stimulus-en-vaccins/" TargetMode="External"/><Relationship Id="rId5" Type="http://schemas.openxmlformats.org/officeDocument/2006/relationships/image" Target="../media/image34.jpg"/><Relationship Id="rId4" Type="http://schemas.openxmlformats.org/officeDocument/2006/relationships/hyperlink" Target="https://beursbrink.com/inflatoire-druk-is-grote-test-voor-aandelen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8.emf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17921909@N06/7026410941/" TargetMode="External"/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ightmove.co.uk/house-prices/details/0ddf5605-79d9-4419-a038-8fdf8196d5db" TargetMode="External"/><Relationship Id="rId3" Type="http://schemas.openxmlformats.org/officeDocument/2006/relationships/image" Target="../media/image40.emf"/><Relationship Id="rId7" Type="http://schemas.openxmlformats.org/officeDocument/2006/relationships/hyperlink" Target="https://cosmeticcourses.co.uk/why-cosmetic-training-is-more-important-than-ever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simplybusiness.co.uk/knowledge/strategy/how-to-do-business-swot-analysis-template/" TargetMode="External"/><Relationship Id="rId11" Type="http://schemas.openxmlformats.org/officeDocument/2006/relationships/hyperlink" Target="https://www.digitalnrg.co.uk/why-social-media-is-essential-for-your-business/" TargetMode="External"/><Relationship Id="rId5" Type="http://schemas.openxmlformats.org/officeDocument/2006/relationships/hyperlink" Target="https://www.laserclinics.co.uk/laser-hair-removal/" TargetMode="External"/><Relationship Id="rId10" Type="http://schemas.openxmlformats.org/officeDocument/2006/relationships/hyperlink" Target="https://realbusiness.co.uk/importance-usp-business" TargetMode="External"/><Relationship Id="rId4" Type="http://schemas.openxmlformats.org/officeDocument/2006/relationships/hyperlink" Target="https://www.policybee.co.uk/blog/aesthetics-industry-statistics" TargetMode="External"/><Relationship Id="rId9" Type="http://schemas.openxmlformats.org/officeDocument/2006/relationships/hyperlink" Target="https://www.sterlingcross.com/?source=google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4CCB81E-55AC-2A38-2F02-CF748BCD6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6DBBD-1FA6-A698-A618-CB7A0C2B35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algn="ctr">
              <a:lnSpc>
                <a:spcPct val="115000"/>
              </a:lnSpc>
              <a:spcBef>
                <a:spcPts val="1060"/>
              </a:spcBef>
              <a:spcAft>
                <a:spcPts val="800"/>
              </a:spcAft>
              <a:buNone/>
            </a:pPr>
            <a:r>
              <a:rPr lang="en-GB" sz="56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Module Name: </a:t>
            </a:r>
            <a:r>
              <a:rPr lang="en-GB" sz="56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Managing Enterprise</a:t>
            </a:r>
            <a:endParaRPr lang="en-GB" sz="5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Bef>
                <a:spcPts val="1060"/>
              </a:spcBef>
              <a:spcAft>
                <a:spcPts val="800"/>
              </a:spcAft>
              <a:buNone/>
            </a:pPr>
            <a:r>
              <a:rPr lang="en-GB" sz="56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Module Code:  </a:t>
            </a:r>
            <a:r>
              <a:rPr lang="en-GB" sz="56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BMSW4011</a:t>
            </a:r>
            <a:endParaRPr lang="en-GB" sz="5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Bef>
                <a:spcPts val="1060"/>
              </a:spcBef>
              <a:spcAft>
                <a:spcPts val="800"/>
              </a:spcAft>
              <a:buNone/>
            </a:pPr>
            <a:r>
              <a:rPr lang="en-GB" sz="56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Assignment Name: </a:t>
            </a:r>
            <a:r>
              <a:rPr lang="en-GB" sz="56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Pure Vanity Lounge PowerPoint Presentation</a:t>
            </a:r>
          </a:p>
          <a:p>
            <a:pPr algn="ctr">
              <a:lnSpc>
                <a:spcPct val="115000"/>
              </a:lnSpc>
              <a:spcBef>
                <a:spcPts val="15"/>
              </a:spcBef>
              <a:spcAft>
                <a:spcPts val="800"/>
              </a:spcAft>
              <a:buNone/>
            </a:pPr>
            <a:r>
              <a:rPr lang="en-GB" sz="56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Student Name: </a:t>
            </a:r>
            <a:r>
              <a:rPr lang="en-GB" sz="56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Ozma Nasir</a:t>
            </a:r>
            <a:endParaRPr lang="en-GB" sz="5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Bef>
                <a:spcPts val="15"/>
              </a:spcBef>
              <a:spcAft>
                <a:spcPts val="800"/>
              </a:spcAft>
              <a:buNone/>
            </a:pPr>
            <a:r>
              <a:rPr lang="en-GB" sz="56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Student Number:</a:t>
            </a:r>
            <a:r>
              <a:rPr lang="en-GB" sz="56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2433556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56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Lecturer: </a:t>
            </a:r>
            <a:r>
              <a:rPr lang="en-GB" sz="56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Melanie Squire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56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Deadline: </a:t>
            </a:r>
            <a:r>
              <a:rPr lang="en-GB" sz="56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9</a:t>
            </a:r>
            <a:r>
              <a:rPr lang="en-GB" sz="5600" kern="100" baseline="300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</a:t>
            </a:r>
            <a:r>
              <a:rPr lang="en-GB" sz="56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March 2026</a:t>
            </a:r>
            <a:endParaRPr lang="en-GB" sz="5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56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AI Acknowledgement:</a:t>
            </a:r>
            <a:endParaRPr lang="en-GB" sz="5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56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 confirm that I have not presented any AI generated materials as my own work. </a:t>
            </a:r>
            <a:endParaRPr lang="en-GB" sz="5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56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 confirm that I have copies of my drafts, notes, and other resources I used, which I may be asked to provide in evidence.</a:t>
            </a:r>
            <a:endParaRPr lang="en-GB" sz="5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200"/>
              </a:spcAft>
              <a:buNone/>
            </a:pPr>
            <a:r>
              <a:rPr lang="en-GB" sz="1200" b="1" kern="180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37ADC17-EBA1-D258-5A4B-74D95370E4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9084" y="433863"/>
            <a:ext cx="2980055" cy="118808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47269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26797-4B44-D1B3-691D-3B9CD01BA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"/>
            <a:ext cx="10515600" cy="681036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85023D-EE5E-C044-9ED3-DA23BEB0F9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44286"/>
            <a:ext cx="10515600" cy="58674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800" b="1" dirty="0"/>
              <a:t>Slide 1: 	Cover Page</a:t>
            </a:r>
          </a:p>
          <a:p>
            <a:pPr marL="0" indent="0">
              <a:buNone/>
            </a:pPr>
            <a:r>
              <a:rPr lang="en-GB" sz="1800" b="1" dirty="0"/>
              <a:t>Slide 2: 	Contents</a:t>
            </a:r>
          </a:p>
          <a:p>
            <a:pPr marL="0" indent="0">
              <a:buNone/>
            </a:pPr>
            <a:r>
              <a:rPr lang="en-GB" sz="1800" b="1" dirty="0"/>
              <a:t>Slide 3:  	</a:t>
            </a:r>
            <a:r>
              <a:rPr lang="en-GB" sz="1800" dirty="0"/>
              <a:t>BUSINESS PROPOSITION</a:t>
            </a:r>
          </a:p>
          <a:p>
            <a:pPr marL="0" indent="0">
              <a:buNone/>
            </a:pPr>
            <a:r>
              <a:rPr lang="en-GB" sz="1800" b="1" dirty="0"/>
              <a:t>Slide 4:  	</a:t>
            </a:r>
            <a:r>
              <a:rPr lang="en-GB" sz="1800" dirty="0"/>
              <a:t>MY STORY AND PASSION</a:t>
            </a:r>
          </a:p>
          <a:p>
            <a:pPr marL="0" indent="0">
              <a:buNone/>
            </a:pPr>
            <a:r>
              <a:rPr lang="en-GB" sz="1800" b="1" dirty="0"/>
              <a:t>Slide 5: 	</a:t>
            </a:r>
            <a:r>
              <a:rPr lang="en-GB" sz="1800" dirty="0"/>
              <a:t>BUSINESS OWNERSHIP</a:t>
            </a:r>
          </a:p>
          <a:p>
            <a:pPr marL="0" indent="0">
              <a:buNone/>
            </a:pPr>
            <a:r>
              <a:rPr lang="en-GB" sz="1800" b="1" dirty="0"/>
              <a:t>Slide 6: 	</a:t>
            </a:r>
            <a:r>
              <a:rPr lang="en-GB" sz="1800" dirty="0"/>
              <a:t>MISSION, AIMS, SMART OBJECTIVES &amp; USP</a:t>
            </a:r>
          </a:p>
          <a:p>
            <a:pPr marL="0" indent="0">
              <a:buNone/>
            </a:pPr>
            <a:r>
              <a:rPr lang="en-GB" sz="1800" b="1" dirty="0"/>
              <a:t>Slide 7: 	</a:t>
            </a:r>
            <a:r>
              <a:rPr lang="en-GB" sz="1800" dirty="0"/>
              <a:t>PHYSICAL LOCATION</a:t>
            </a:r>
          </a:p>
          <a:p>
            <a:pPr marL="0" indent="0">
              <a:buNone/>
            </a:pPr>
            <a:r>
              <a:rPr lang="en-GB" sz="1800" b="1" dirty="0"/>
              <a:t>Slide 8: 	</a:t>
            </a:r>
            <a:r>
              <a:rPr lang="en-GB" sz="1800" dirty="0"/>
              <a:t>HUMAN RESOURCES</a:t>
            </a:r>
          </a:p>
          <a:p>
            <a:pPr marL="0" indent="0">
              <a:buNone/>
            </a:pPr>
            <a:r>
              <a:rPr lang="en-GB" sz="1800" b="1" dirty="0"/>
              <a:t>Slide 9:	</a:t>
            </a:r>
            <a:r>
              <a:rPr lang="en-GB" sz="1800" dirty="0"/>
              <a:t>ORGANISATION CHART</a:t>
            </a:r>
          </a:p>
          <a:p>
            <a:pPr marL="0" indent="0">
              <a:buNone/>
            </a:pPr>
            <a:r>
              <a:rPr lang="en-GB" sz="1800" b="1" dirty="0"/>
              <a:t>Slide 10:	</a:t>
            </a:r>
            <a:r>
              <a:rPr lang="en-GB" sz="1800" dirty="0"/>
              <a:t>MARKETING ACTIVITIES</a:t>
            </a:r>
          </a:p>
          <a:p>
            <a:pPr marL="0" indent="0">
              <a:buNone/>
            </a:pPr>
            <a:r>
              <a:rPr lang="en-GB" sz="1800" b="1" dirty="0"/>
              <a:t>Slide 11:  </a:t>
            </a:r>
            <a:r>
              <a:rPr lang="en-GB" sz="1800" dirty="0"/>
              <a:t>MARKET RESEARCH</a:t>
            </a:r>
          </a:p>
          <a:p>
            <a:pPr marL="0" indent="0">
              <a:buNone/>
            </a:pPr>
            <a:r>
              <a:rPr lang="en-GB" sz="1800" b="1" dirty="0"/>
              <a:t>Slide 12:  </a:t>
            </a:r>
            <a:r>
              <a:rPr lang="en-GB" sz="1800" dirty="0"/>
              <a:t>FINANCIAL RESOURCES</a:t>
            </a:r>
          </a:p>
          <a:p>
            <a:pPr marL="0" indent="0">
              <a:buNone/>
            </a:pPr>
            <a:r>
              <a:rPr lang="en-GB" sz="1800" b="1" dirty="0"/>
              <a:t>Slide 13: </a:t>
            </a:r>
            <a:r>
              <a:rPr lang="en-GB" sz="1800" dirty="0"/>
              <a:t>12-MONTH CASHFLOW FORECAST SUMMARY</a:t>
            </a:r>
          </a:p>
          <a:p>
            <a:pPr marL="0" indent="0">
              <a:buNone/>
            </a:pPr>
            <a:r>
              <a:rPr lang="en-GB" sz="1800" b="1" dirty="0"/>
              <a:t>Slide 14</a:t>
            </a:r>
            <a:r>
              <a:rPr lang="en-GB" sz="1800" dirty="0"/>
              <a:t>: COMPETITOR ANALYSIS - CARDIFF</a:t>
            </a:r>
          </a:p>
          <a:p>
            <a:pPr marL="0" indent="0">
              <a:buNone/>
            </a:pPr>
            <a:r>
              <a:rPr lang="en-GB" sz="1800" b="1" dirty="0"/>
              <a:t>Slide 15: </a:t>
            </a:r>
            <a:r>
              <a:rPr lang="en-GB" sz="1800" dirty="0">
                <a:cs typeface="Arial" panose="020B0604020202020204" pitchFamily="34" charset="0"/>
              </a:rPr>
              <a:t>SWOT ANALYSIS &amp; CONCLUSION</a:t>
            </a:r>
          </a:p>
          <a:p>
            <a:pPr marL="0" indent="0">
              <a:buNone/>
            </a:pPr>
            <a:r>
              <a:rPr lang="en-GB" sz="1800" b="1" dirty="0"/>
              <a:t>Slide 16: Reference List</a:t>
            </a:r>
          </a:p>
          <a:p>
            <a:pPr marL="0" indent="0">
              <a:buNone/>
            </a:pPr>
            <a:endParaRPr lang="en-GB" sz="18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E671643-08F6-2E27-8927-64FC9A880AA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3971" y="1638980"/>
            <a:ext cx="5159830" cy="33623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035745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471A6-9136-8EA0-AD4E-2B71F8F65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96900"/>
          </a:xfrm>
        </p:spPr>
        <p:txBody>
          <a:bodyPr>
            <a:normAutofit fontScale="90000"/>
          </a:bodyPr>
          <a:lstStyle/>
          <a:p>
            <a:pPr marL="228600" marR="0" lvl="0" indent="-228600" algn="ctr" defTabSz="914400" rtl="0" eaLnBrk="1" fontAlgn="auto" latinLnBrk="0" hangingPunct="1">
              <a:lnSpc>
                <a:spcPct val="150000"/>
              </a:lnSpc>
              <a:spcBef>
                <a:spcPts val="2400"/>
              </a:spcBef>
              <a:spcAft>
                <a:spcPts val="1200"/>
              </a:spcAft>
              <a:tabLst/>
              <a:defRPr/>
            </a:pPr>
            <a:r>
              <a:rPr kumimoji="0" lang="en-GB" b="1" i="0" u="none" strike="noStrike" kern="0" cap="none" spc="0" normalizeH="0" baseline="0" noProof="0" dirty="0">
                <a:ln>
                  <a:noFill/>
                </a:ln>
                <a:solidFill>
                  <a:srgbClr val="0F1115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BUSINESS PROPOSITION</a:t>
            </a: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07F6CC6-96B5-D873-0B4A-829BA2B91B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5420" y="982500"/>
            <a:ext cx="10418379" cy="503139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18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Pure Vanity Lounge Ltd (PVL) is a premium medical aesthetic clinic situated in Cardiff.</a:t>
            </a:r>
          </a:p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18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Offering non-surgical aesthetic and body contouring treatments: anti-wrinkle injections, dermal fillers, advanced skin rejuvenation (chemical peels, microneedling). </a:t>
            </a:r>
          </a:p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18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Clients complete a mandatory consultation with a registered medical professional. The clinic layout will reflect a “clean beauty” ethos – calming and minimalist, targeting clients aged 22 - 60 who seek safe and high-grade, treatments with clear pricing and exceptional aftercare.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DA2A89-0DD0-C54C-5C13-38204846C4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144000" y="4187861"/>
            <a:ext cx="2209800" cy="171030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6965C07-D99C-6E73-F39F-4257876776E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657153" y="4258245"/>
            <a:ext cx="3400425" cy="161725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D602DA5-D449-9447-D19B-736203DE2C4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201293" y="4258245"/>
            <a:ext cx="2340864" cy="1755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50894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7DD04AE-882C-D3EF-69A5-233DE995B0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30225"/>
          </a:xfrm>
        </p:spPr>
        <p:txBody>
          <a:bodyPr>
            <a:normAutofit fontScale="90000"/>
          </a:bodyPr>
          <a:lstStyle/>
          <a:p>
            <a:pPr marL="228600" marR="0" lvl="0" indent="-228600" algn="ctr" defTabSz="914400" rtl="0" eaLnBrk="1" fontAlgn="auto" latinLnBrk="0" hangingPunct="1">
              <a:lnSpc>
                <a:spcPct val="150000"/>
              </a:lnSpc>
              <a:spcBef>
                <a:spcPts val="2400"/>
              </a:spcBef>
              <a:spcAft>
                <a:spcPts val="1200"/>
              </a:spcAft>
              <a:tabLst/>
              <a:defRPr/>
            </a:pPr>
            <a:r>
              <a:rPr lang="en-GB" b="1" kern="0" dirty="0">
                <a:solidFill>
                  <a:srgbClr val="0F1115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 STORY AND PASSION</a:t>
            </a:r>
            <a:br>
              <a:rPr kumimoji="0" lang="en-GB" sz="19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57A14A8-218D-F58A-7EBA-A11C57C797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14375"/>
            <a:ext cx="10515600" cy="5462588"/>
          </a:xfrm>
        </p:spPr>
        <p:txBody>
          <a:bodyPr>
            <a:normAutofit fontScale="92500"/>
          </a:bodyPr>
          <a:lstStyle/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21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PVL was created from my own personal beauty salon employment, witnessing an increasing demand for aesthetic treatments, but concerns over inadequate regulated practitioners, hard-hitting sales, and bad results, that compromised facial harmony. </a:t>
            </a:r>
          </a:p>
          <a:p>
            <a:pPr marL="0" indent="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endParaRPr lang="en-GB" sz="2100" kern="0" dirty="0">
              <a:solidFill>
                <a:srgbClr val="0F1115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endParaRPr lang="en-GB" sz="2100" kern="0" dirty="0">
              <a:solidFill>
                <a:srgbClr val="0F1115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21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It emphasised the demand for a clinical quality where ethical practice, artistic subtlety and safety before profit (Nuffield Bioethics (No Date). </a:t>
            </a:r>
          </a:p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21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 am passionate about inspiring clients to feel their best through aesthetic improvements respecting their unique facial and body features. </a:t>
            </a:r>
            <a:endParaRPr lang="en-GB" sz="2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06F7B74-CE71-2142-41A8-BF3DC3FECC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3543" y="2321666"/>
            <a:ext cx="2658086" cy="148755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52FD08E-BD12-4C08-6C41-B5F5EA6B1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757857" y="2321666"/>
            <a:ext cx="1877438" cy="156035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61FD51A-2612-1173-C994-EC7225EFE24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143000" y="2046673"/>
            <a:ext cx="3766458" cy="181713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35AB147-AFBB-D9AD-BD60-0DF658B06BD2}"/>
              </a:ext>
            </a:extLst>
          </p:cNvPr>
          <p:cNvSpPr txBox="1"/>
          <p:nvPr/>
        </p:nvSpPr>
        <p:spPr>
          <a:xfrm>
            <a:off x="3710386" y="7356617"/>
            <a:ext cx="54864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s://patricinhaesperta.com.br/beleza/botox-conheca-riscos-pele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-nc-nd/3.0/"/>
              </a:rPr>
              <a:t>CC BY-NC-ND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6152582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D3057-9771-69B5-B8EC-7F4797B18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681036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BUSINESS OWNERSHIP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C5F69C-AFD7-9CBF-D4C8-11F112F61E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09600"/>
            <a:ext cx="10855960" cy="5479543"/>
          </a:xfrm>
        </p:spPr>
        <p:txBody>
          <a:bodyPr>
            <a:normAutofit fontScale="85000" lnSpcReduction="20000"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Rationale:</a:t>
            </a:r>
            <a:r>
              <a:rPr lang="en-GB" sz="18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PVL will operate as a limited liability as personal assets are protected if the company experiences legal action or debts.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kern="0" dirty="0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Pros:</a:t>
            </a:r>
            <a:endParaRPr lang="en-GB" sz="1800" kern="100" dirty="0">
              <a:solidFill>
                <a:schemeClr val="accent6">
                  <a:lumMod val="75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 algn="just">
              <a:lnSpc>
                <a:spcPct val="150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8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Limited Liability:</a:t>
            </a:r>
            <a:r>
              <a:rPr lang="en-GB" sz="18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Financial risk is confined to company.</a:t>
            </a:r>
            <a:endParaRPr lang="en-GB" sz="1800" kern="100" dirty="0">
              <a:solidFill>
                <a:srgbClr val="0F1115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 algn="just">
              <a:lnSpc>
                <a:spcPct val="150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8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Credibility:</a:t>
            </a:r>
            <a:r>
              <a:rPr lang="en-GB" sz="18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“Ltd” status boosts professional credibility with investors and suppliers. </a:t>
            </a:r>
            <a:endParaRPr lang="en-GB" sz="1800" kern="100" dirty="0">
              <a:solidFill>
                <a:srgbClr val="0F1115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 algn="just">
              <a:lnSpc>
                <a:spcPct val="150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8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Tax Efficiency:</a:t>
            </a:r>
            <a:r>
              <a:rPr lang="en-GB" sz="18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Withdrawing profits through dividends and salary.</a:t>
            </a:r>
            <a:endParaRPr lang="en-GB" sz="1800" kern="100" dirty="0">
              <a:solidFill>
                <a:srgbClr val="0F1115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 algn="just">
              <a:lnSpc>
                <a:spcPct val="150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8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Continuous Existence:</a:t>
            </a:r>
            <a:r>
              <a:rPr lang="en-GB" sz="18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Irrespective of changes in ownership. 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kern="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Cons:</a:t>
            </a:r>
            <a:endParaRPr lang="en-GB" sz="1800" kern="100" dirty="0">
              <a:solidFill>
                <a:srgbClr val="FF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 algn="just">
              <a:lnSpc>
                <a:spcPct val="150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8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Administration:</a:t>
            </a:r>
            <a:r>
              <a:rPr lang="en-GB" sz="18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Complicated and expensive to set up and operate, filing of yearly accounts and confirmation statements with Companies House.</a:t>
            </a:r>
            <a:endParaRPr lang="en-GB" sz="1800" kern="100" dirty="0">
              <a:solidFill>
                <a:srgbClr val="0F1115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 algn="just">
              <a:lnSpc>
                <a:spcPct val="150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8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Public Disclosure:</a:t>
            </a:r>
            <a:r>
              <a:rPr lang="en-GB" sz="18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Financial data is available, reducing confidentiality.</a:t>
            </a:r>
            <a:endParaRPr lang="en-GB" sz="1800" kern="100" dirty="0">
              <a:solidFill>
                <a:srgbClr val="0F1115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 algn="just">
              <a:lnSpc>
                <a:spcPct val="150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8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Regulatory Compliance:</a:t>
            </a:r>
            <a:r>
              <a:rPr lang="en-GB" sz="18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Abide by the (Companies Act 2006).</a:t>
            </a:r>
            <a:endParaRPr lang="en-GB" sz="1800" kern="100" dirty="0">
              <a:solidFill>
                <a:srgbClr val="0F1115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1DC923-43A1-125F-1F70-6A58589682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27440" y="1204912"/>
            <a:ext cx="2966720" cy="288706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9DA0113-EA58-6530-F49E-CD5B14F7D3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 flipH="1">
            <a:off x="7741920" y="4687289"/>
            <a:ext cx="3952240" cy="1401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90863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19695-205E-CF25-B793-2D24E15E8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1597"/>
            <a:ext cx="10515600" cy="1198879"/>
          </a:xfrm>
        </p:spPr>
        <p:txBody>
          <a:bodyPr>
            <a:normAutofit fontScale="90000"/>
          </a:bodyPr>
          <a:lstStyle/>
          <a:p>
            <a:pPr marL="228600" marR="0" lvl="0" indent="-228600" algn="ctr" defTabSz="914400" rtl="0" eaLnBrk="1" fontAlgn="auto" latinLnBrk="0" hangingPunct="1">
              <a:lnSpc>
                <a:spcPct val="150000"/>
              </a:lnSpc>
              <a:spcBef>
                <a:spcPts val="2400"/>
              </a:spcBef>
              <a:spcAft>
                <a:spcPts val="1200"/>
              </a:spcAft>
              <a:tabLst/>
              <a:defRPr/>
            </a:pPr>
            <a:r>
              <a:rPr kumimoji="0" lang="en-GB" sz="4000" b="1" i="0" u="none" strike="noStrike" kern="0" cap="none" spc="0" normalizeH="0" baseline="0" noProof="0" dirty="0">
                <a:ln>
                  <a:noFill/>
                </a:ln>
                <a:solidFill>
                  <a:srgbClr val="0F1115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Mission, Aims, SMART Objectives &amp; USP</a:t>
            </a:r>
            <a:br>
              <a:rPr kumimoji="0" lang="en-GB" sz="9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8C0BAE-FF67-4867-0DCC-B579043585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28321"/>
            <a:ext cx="10866120" cy="5567362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Mission Statement:</a:t>
            </a:r>
            <a:r>
              <a:rPr lang="en-GB" sz="14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“To inspire trust through ethical, professional medical aestheticians, where natural results, client safety and excellent care are our top priorities.”</a:t>
            </a:r>
            <a:endParaRPr lang="en-GB" sz="1400" kern="100" dirty="0">
              <a:solidFill>
                <a:srgbClr val="0F1115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Aim:</a:t>
            </a:r>
            <a:r>
              <a:rPr lang="en-GB" sz="14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To become Cardiff’s most trustworthy and advocated premium medical aesthetic clinic within three years.</a:t>
            </a:r>
            <a:endParaRPr lang="en-GB" sz="14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SMART Objectives:</a:t>
            </a:r>
            <a:endParaRPr lang="en-GB" sz="1400" kern="100" dirty="0">
              <a:solidFill>
                <a:srgbClr val="0F1115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lvl="1" indent="0" algn="just">
              <a:lnSpc>
                <a:spcPct val="150000"/>
              </a:lnSpc>
              <a:spcAft>
                <a:spcPts val="800"/>
              </a:spcAft>
              <a:buNone/>
              <a:tabLst>
                <a:tab pos="914400" algn="l"/>
              </a:tabLst>
            </a:pPr>
            <a:r>
              <a:rPr lang="en-GB" sz="14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Financial:</a:t>
            </a:r>
            <a:r>
              <a:rPr lang="en-GB" sz="14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Reach a gross profit margin of 50% by the end of Year 1.</a:t>
            </a:r>
            <a:endParaRPr lang="en-GB" sz="1400" kern="100" dirty="0">
              <a:solidFill>
                <a:srgbClr val="0F1115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lvl="1" indent="0" algn="just">
              <a:lnSpc>
                <a:spcPct val="150000"/>
              </a:lnSpc>
              <a:spcAft>
                <a:spcPts val="800"/>
              </a:spcAft>
              <a:buNone/>
              <a:tabLst>
                <a:tab pos="914400" algn="l"/>
              </a:tabLst>
            </a:pPr>
            <a:r>
              <a:rPr lang="en-GB" sz="14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Customer:</a:t>
            </a:r>
            <a:r>
              <a:rPr lang="en-GB" sz="14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Achieve 4.8-star Google My Business rating from 60+ verified reviews in year 1.</a:t>
            </a:r>
            <a:endParaRPr lang="en-GB" sz="1400" kern="100" dirty="0">
              <a:solidFill>
                <a:srgbClr val="0F1115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lvl="1" indent="0" algn="just">
              <a:lnSpc>
                <a:spcPct val="150000"/>
              </a:lnSpc>
              <a:spcAft>
                <a:spcPts val="800"/>
              </a:spcAft>
              <a:buNone/>
              <a:tabLst>
                <a:tab pos="914400" algn="l"/>
              </a:tabLst>
            </a:pPr>
            <a:r>
              <a:rPr lang="en-GB" sz="14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Operational:</a:t>
            </a:r>
            <a:r>
              <a:rPr lang="en-GB" sz="14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Implement a digital client management system for records, consultations, and aftercare within 6 months of trading.</a:t>
            </a:r>
            <a:endParaRPr lang="en-GB" sz="1400" kern="100" dirty="0">
              <a:solidFill>
                <a:srgbClr val="0F1115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lvl="1" indent="0" algn="just">
              <a:lnSpc>
                <a:spcPct val="150000"/>
              </a:lnSpc>
              <a:spcAft>
                <a:spcPts val="800"/>
              </a:spcAft>
              <a:buNone/>
              <a:tabLst>
                <a:tab pos="914400" algn="l"/>
              </a:tabLst>
            </a:pPr>
            <a:r>
              <a:rPr lang="en-GB" sz="14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Growth:</a:t>
            </a:r>
            <a:r>
              <a:rPr lang="en-GB" sz="14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Add 2 new advanced treatment e.g. Morpheus and Laser Hair Removal within the first 18 months.</a:t>
            </a:r>
            <a:endParaRPr lang="en-GB" sz="1400" kern="100" dirty="0">
              <a:solidFill>
                <a:srgbClr val="0F1115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USP:</a:t>
            </a:r>
            <a:r>
              <a:rPr lang="en-GB" sz="14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en-GB" sz="14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“The Specialist-Led Lounge.”</a:t>
            </a:r>
            <a:r>
              <a:rPr lang="en-GB" sz="14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PVL offers compulsory consultations with a qualified medical prescriber, ensuring treatment plans are medically rigorous, tailored, and achieve harmonious and subtle results, furthering trust and client approval, as USP is crucial (Stanley, 2022). </a:t>
            </a:r>
            <a:endParaRPr lang="en-GB" sz="1400" kern="100" dirty="0">
              <a:solidFill>
                <a:srgbClr val="0F1115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C332FE-0B40-17C4-5925-B430122E98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533132" y="1737359"/>
            <a:ext cx="2042160" cy="169672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9230107-FB5A-FDCD-1171-218D8DD6938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914650" y="1848485"/>
            <a:ext cx="2857500" cy="60007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6802BC2-B52C-9355-05EC-2DD24E73CC3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7396480" y="5070951"/>
            <a:ext cx="4307840" cy="1024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6843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ACE0B9-75FB-FE37-26D5-AC78E0380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7119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PHYSICAL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LOCATION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13B891-571F-9510-56BA-1EBB1FDF91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36321"/>
            <a:ext cx="10515600" cy="4702328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9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Location:</a:t>
            </a:r>
            <a:r>
              <a:rPr lang="en-GB" sz="19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Charles Street, Cardiff, CF10 2GA.</a:t>
            </a:r>
            <a:endParaRPr lang="en-GB" sz="1900" kern="100" dirty="0">
              <a:solidFill>
                <a:srgbClr val="0F1115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9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Rationale:</a:t>
            </a:r>
            <a:r>
              <a:rPr lang="en-GB" sz="19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In the heart of Cardiff’s affluent professional and shopping area, offering high footfall for PVL’s target demographic. Easily accessible via public transport, and great proximity to high-end hair and nail salons. A ground-floor unit with distinct branding would give visibility while providing an exclusive experience.</a:t>
            </a:r>
            <a:endParaRPr lang="en-GB" sz="1900" kern="100" dirty="0">
              <a:solidFill>
                <a:srgbClr val="0F1115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D396DD-E9D5-54D6-EC1F-C41C509139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3606641"/>
            <a:ext cx="9448800" cy="2047875"/>
          </a:xfrm>
          <a:prstGeom prst="rect">
            <a:avLst/>
          </a:prstGeom>
          <a:noFill/>
          <a:ln>
            <a:noFill/>
          </a:ln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277CF62C-B431-8B9E-184E-D20BA545813B}"/>
                  </a:ext>
                </a:extLst>
              </p14:cNvPr>
              <p14:cNvContentPartPr/>
              <p14:nvPr/>
            </p14:nvContentPartPr>
            <p14:xfrm rot="398232">
              <a:off x="5722632" y="4476374"/>
              <a:ext cx="785696" cy="827132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277CF62C-B431-8B9E-184E-D20BA545813B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 rot="398232">
                <a:off x="5704988" y="4458737"/>
                <a:ext cx="821344" cy="862766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483894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DBA410-D2DC-4A49-8827-EAA7B7732A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857249"/>
            <a:ext cx="11204643" cy="5635625"/>
          </a:xfrm>
        </p:spPr>
        <p:txBody>
          <a:bodyPr>
            <a:normAutofit fontScale="25000" lnSpcReduction="20000"/>
          </a:bodyPr>
          <a:lstStyle/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64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PVL will initially employ </a:t>
            </a:r>
            <a:r>
              <a:rPr lang="en-GB" sz="64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3 full-time staff</a:t>
            </a:r>
            <a:r>
              <a:rPr lang="en-GB" sz="64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GB" sz="64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64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Clinic Manager:</a:t>
            </a:r>
            <a:r>
              <a:rPr lang="en-GB" sz="64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Runs operations, compliance, marketing and finance.</a:t>
            </a:r>
            <a:endParaRPr lang="en-GB" sz="6400" kern="100" dirty="0">
              <a:solidFill>
                <a:srgbClr val="0F1115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algn="just">
              <a:lnSpc>
                <a:spcPct val="150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64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Aesthetic Nurse Prescriber:</a:t>
            </a:r>
            <a:r>
              <a:rPr lang="en-GB" sz="64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Runs consultations, manages clinical governance and all prescription-based treatments</a:t>
            </a:r>
            <a:r>
              <a:rPr lang="en-GB" sz="49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4900" kern="100" dirty="0">
              <a:solidFill>
                <a:srgbClr val="0F1115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algn="just">
              <a:lnSpc>
                <a:spcPct val="150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endParaRPr lang="en-GB" sz="4900" b="1" kern="0" dirty="0">
              <a:solidFill>
                <a:srgbClr val="0F1115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just">
              <a:lnSpc>
                <a:spcPct val="150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endParaRPr lang="en-GB" sz="4900" b="1" kern="0" dirty="0">
              <a:solidFill>
                <a:srgbClr val="0F1115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just">
              <a:lnSpc>
                <a:spcPct val="150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endParaRPr lang="en-GB" sz="4900" b="1" kern="0" dirty="0">
              <a:solidFill>
                <a:srgbClr val="0F1115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just">
              <a:lnSpc>
                <a:spcPct val="150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64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Aesthetic Practitioner:</a:t>
            </a:r>
            <a:r>
              <a:rPr lang="en-GB" sz="64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Delivers skin treatments, supports consultations, and manages client aftercare.</a:t>
            </a:r>
            <a:endParaRPr lang="en-GB" sz="6400" kern="100" dirty="0">
              <a:solidFill>
                <a:srgbClr val="0F1115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49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</a:p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49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ctr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64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Sourcing:</a:t>
            </a:r>
            <a:r>
              <a:rPr lang="en-GB" sz="64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Via professional medical aesthetic recruitment agencies e.g. Sterling Cross and target advertising on professional job boards e.g. British Association of Medical Aesthetic Nurses. </a:t>
            </a:r>
            <a:endParaRPr lang="en-GB" sz="6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918FC48-4C9F-5F0C-D618-10ACC40FE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972766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HUMAN RESOURCES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7381896-A0FB-C810-AD5A-C99D996EC0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955121" y="857249"/>
            <a:ext cx="2743200" cy="132201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4A6AB64-7E7D-3FB1-5395-981A0965E4D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95463" y="4499920"/>
            <a:ext cx="2743199" cy="107977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CEC81125-5AB6-1C3C-5E04-38665E1082F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977627" y="2402732"/>
            <a:ext cx="2519464" cy="1605064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EDD586C0-7B6B-C653-F94B-D18A6D26B57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4080752" y="4469065"/>
            <a:ext cx="2743199" cy="114148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D5A0F0B3-CECE-A343-3BE9-A82BA2E1F7C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8840824" y="2440526"/>
            <a:ext cx="2373549" cy="1682885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77754C0A-FA90-8FD0-DA7E-9F7A0C77896F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3904843" y="2404942"/>
            <a:ext cx="4660359" cy="1682885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76775AA5-1B88-5BCF-C9E3-E024DEECB463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7117403" y="4469065"/>
            <a:ext cx="4079134" cy="1157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48534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807B8-06A8-C260-805F-73348A469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5643"/>
            <a:ext cx="10515600" cy="690664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ORGANISATION CHART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715736-CD67-5149-5962-BC386EC62A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2493" y="846306"/>
            <a:ext cx="10377791" cy="4873557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28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--------------------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FA8C844-FB2C-D1B6-B34A-D91C9BC02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494" y="846308"/>
            <a:ext cx="2782110" cy="487355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DD81C1A-18FF-C4DD-7C21-747ED62E12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931284" y="846305"/>
            <a:ext cx="3278222" cy="204280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9736EDC-2DCE-5E2F-E62A-A174CEF32804}"/>
              </a:ext>
            </a:extLst>
          </p:cNvPr>
          <p:cNvSpPr txBox="1"/>
          <p:nvPr/>
        </p:nvSpPr>
        <p:spPr>
          <a:xfrm>
            <a:off x="3667326" y="846305"/>
            <a:ext cx="4160195" cy="26170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latinLnBrk="1">
              <a:lnSpc>
                <a:spcPct val="150000"/>
              </a:lnSpc>
              <a:spcAft>
                <a:spcPts val="800"/>
              </a:spcAft>
              <a:buNone/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lang="en-GB" sz="1200" b="1" i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Company Director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 latinLnBrk="1">
              <a:lnSpc>
                <a:spcPct val="150000"/>
              </a:lnSpc>
              <a:spcAft>
                <a:spcPts val="800"/>
              </a:spcAft>
              <a:buNone/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lang="en-GB" sz="12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|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 latinLnBrk="1">
              <a:lnSpc>
                <a:spcPct val="150000"/>
              </a:lnSpc>
              <a:spcAft>
                <a:spcPts val="800"/>
              </a:spcAft>
              <a:buNone/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lang="en-GB" sz="1200" b="1" i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Clinic Manager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 latinLnBrk="1">
              <a:lnSpc>
                <a:spcPct val="150000"/>
              </a:lnSpc>
              <a:spcAft>
                <a:spcPts val="800"/>
              </a:spcAft>
              <a:buNone/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lang="en-GB" sz="12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|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 latinLnBrk="1">
              <a:lnSpc>
                <a:spcPct val="150000"/>
              </a:lnSpc>
              <a:spcAft>
                <a:spcPts val="800"/>
              </a:spcAft>
              <a:buNone/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lang="en-GB" sz="12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------------------------------------------------------------------------------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 latinLnBrk="1">
              <a:lnSpc>
                <a:spcPct val="150000"/>
              </a:lnSpc>
              <a:spcAft>
                <a:spcPts val="800"/>
              </a:spcAft>
              <a:buNone/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lang="en-GB" sz="12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|      </a:t>
            </a:r>
            <a:r>
              <a:rPr lang="en-GB" sz="12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</a:t>
            </a:r>
            <a:r>
              <a:rPr lang="en-GB" sz="12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|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 latinLnBrk="1">
              <a:lnSpc>
                <a:spcPct val="150000"/>
              </a:lnSpc>
              <a:spcAft>
                <a:spcPts val="800"/>
              </a:spcAft>
              <a:buNone/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lang="en-GB" sz="1200" b="1" i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Aesthetic Nurse Prescriber</a:t>
            </a:r>
            <a:r>
              <a:rPr lang="en-GB" sz="12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r>
              <a:rPr lang="en-GB" sz="1200" b="1" i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Aesthetic Practitioner</a:t>
            </a:r>
            <a:endParaRPr lang="en-GB" sz="1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0903933-A08C-6CB4-09D2-3D5745C7BB3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096001" y="3446183"/>
            <a:ext cx="1738006" cy="229086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1184F7D-2AED-1CA5-3BE4-7EA28ADE9E9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3902413" y="3426798"/>
            <a:ext cx="2031459" cy="2293066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B6D85E0A-C59B-9937-CA92-3D3363696E0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8289587" y="3283086"/>
            <a:ext cx="3057728" cy="2436778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BCA063F2-7E09-DDC0-4D5A-9DE86C9F5458}"/>
              </a:ext>
            </a:extLst>
          </p:cNvPr>
          <p:cNvSpPr txBox="1"/>
          <p:nvPr/>
        </p:nvSpPr>
        <p:spPr>
          <a:xfrm>
            <a:off x="7827520" y="7008000"/>
            <a:ext cx="10927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0" tooltip="https://www.thebluediamondgallery.com/wooden-tile/t/teamwork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1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2883489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D2D22C-2A69-EB92-BEB0-23B1ED8BD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6461"/>
            <a:ext cx="10515600" cy="62256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MARKETING 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155D16-9AA6-857A-8A09-9CC3822042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9031" y="793649"/>
            <a:ext cx="10604769" cy="5438985"/>
          </a:xfrm>
        </p:spPr>
        <p:txBody>
          <a:bodyPr>
            <a:normAutofit fontScale="92500" lnSpcReduction="10000"/>
          </a:bodyPr>
          <a:lstStyle/>
          <a:p>
            <a:endParaRPr lang="en-GB" sz="1800" b="1" dirty="0"/>
          </a:p>
          <a:p>
            <a:endParaRPr lang="en-GB" sz="1800" b="1" dirty="0"/>
          </a:p>
          <a:p>
            <a:endParaRPr lang="en-GB" sz="1800" b="1" dirty="0"/>
          </a:p>
          <a:p>
            <a:endParaRPr lang="en-GB" sz="1800" b="1" dirty="0"/>
          </a:p>
          <a:p>
            <a:endParaRPr lang="en-GB" sz="1800" b="1" dirty="0"/>
          </a:p>
          <a:p>
            <a:endParaRPr lang="en-GB" sz="1800" b="1" dirty="0"/>
          </a:p>
          <a:p>
            <a:pPr algn="just"/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Branding: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 A minimalist logo and soft neutrals with accent colours communicating luxury and clinical trust.</a:t>
            </a:r>
          </a:p>
          <a:p>
            <a:pPr lvl="0" algn="just"/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Digital Presence: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/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SEO-optimised website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7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www.purevanitylounge.com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with treatment information, practitioner qualifications, and appointment portal.</a:t>
            </a:r>
          </a:p>
          <a:p>
            <a:pPr lvl="1" algn="just"/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Social Media: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 Instagram (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pure_vanity_lounge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) and Facebook. Aesthetic educational posts and video content, client endorsements, before and after images. </a:t>
            </a:r>
          </a:p>
          <a:p>
            <a:pPr lvl="1" algn="just"/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Example Facebook Launch Post: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 “Welcome to Pure Vanity Lounge – where expertise meets elegance. Book your free, no-obligation consultation with our Nurse Prescriber and discover a new standard in aesthetic care. #CardiffAesthetics #PureVanityLounge”</a:t>
            </a:r>
          </a:p>
          <a:p>
            <a:pPr lvl="0" algn="just"/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PR Initiatives: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 Promotional event for local beauty bloggers; pitching professional commentary on aesthetic safety to Welsh media.</a:t>
            </a:r>
          </a:p>
          <a:p>
            <a:pPr lvl="0" algn="just"/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Traditional Collateral: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 Business cards and leaflets for circulation in affiliate businesses e.g. dental clinics and hotel spas.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119384-8540-4C96-3732-B60E574A83A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3494" y="793648"/>
            <a:ext cx="4231532" cy="2007917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EB1C0A1-A788-79A3-F0BD-97FE6C9A156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6976" y="793648"/>
            <a:ext cx="4352466" cy="200791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556757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26ED2C-8F45-4515-0E17-B9C2AE515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4009"/>
            <a:ext cx="10515600" cy="700391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MARKET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3E68F-45B3-7534-45BE-E7E70B6016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14401"/>
            <a:ext cx="10515600" cy="50967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Primary Research: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Method: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Online survey of 100 individuals in Cardiff (aged 22-60). </a:t>
            </a:r>
          </a:p>
          <a:p>
            <a:pPr marL="0" lv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Findings: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68%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mentioned “practitioner qualification” as their main decision factor.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72%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were discouraged by clinics that forced for immediate treatment during consultation. A readiness to pay a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15-20%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premium for a “medical, no-pressure environment” was stated.</a:t>
            </a:r>
          </a:p>
          <a:p>
            <a:pPr marL="0" lv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Application: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This backed our USP of the compulsory, non-sales specialist-led method supporting our premium pricing approach.</a:t>
            </a:r>
          </a:p>
          <a:p>
            <a:pPr lvl="0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C6F7778-DB85-FE39-2B1C-44FB4AB6E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607" y="2913716"/>
            <a:ext cx="4131012" cy="3234344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179BBFC-4A03-170D-9D1C-5DBE94031F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051" y="4677103"/>
            <a:ext cx="5953302" cy="133406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7A15139-F6F2-505C-6A42-AC484A70BFD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214051" y="2743201"/>
            <a:ext cx="5953302" cy="193390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0A66EB9-051C-017F-8AC7-B5C3BACB4811}"/>
              </a:ext>
            </a:extLst>
          </p:cNvPr>
          <p:cNvSpPr txBox="1"/>
          <p:nvPr/>
        </p:nvSpPr>
        <p:spPr>
          <a:xfrm>
            <a:off x="5214051" y="7161077"/>
            <a:ext cx="66675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s://www.nurse24.it/dossier/salute/carta-montreux-sulla-sicurezza-del-paziente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-nc-nd/3.0/"/>
              </a:rPr>
              <a:t>CC BY-NC-ND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7017099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704CF-1DC9-9206-2F22-FCE7F8D840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01827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FINANCIAL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AF7ED9-703D-1286-0EEC-5FA34D8B3F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66952"/>
            <a:ext cx="10515600" cy="5525923"/>
          </a:xfrm>
        </p:spPr>
        <p:txBody>
          <a:bodyPr>
            <a:normAutofit fontScale="92500" lnSpcReduction="20000"/>
          </a:bodyPr>
          <a:lstStyle/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Start-up Costs: £95,000 for clinic fit-out (£40k), initial stock &amp; medical equipment (£30k), legal registrations (£5k), marketing launch (£10k), and 3-month operational buffer (£10k) – Totalling £190,000.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Monthly Running: Rent (£2,500), Wages (£8,000), Utilities &amp; Insurance (£500), Consumables &amp; Stock (£3,000), Marketing (£1,000), Miscellaneous (£500). Total £15,500.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Sources of Finance: £100,000 Angel investor, £45,000 start-up loan (British Business Bank, 2025). </a:t>
            </a:r>
            <a:r>
              <a:rPr lang="en-GB" sz="24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£45,000 director investment (personal savings).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Feasibility: The loan is realistic based on a solid business plan and excellent credit.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E8A08B6-28F9-4856-3A6B-5EEAB70F7C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80242" y="979105"/>
            <a:ext cx="2524125" cy="200025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7E03387-C83C-C92D-B19F-65F3E6447D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404367" y="979105"/>
            <a:ext cx="5066975" cy="218615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A64B9A2-EC5B-089C-002F-3DF1E55D4BB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471342" y="979105"/>
            <a:ext cx="2840416" cy="2186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9262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9E2FFA-15D5-428A-03EE-DE5473F16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47246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cs typeface="Arial" panose="020B0604020202020204" pitchFamily="34" charset="0"/>
              </a:rPr>
              <a:t>12-MONTH CASH FLOW FORECAST SUMMARY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93CC9E9-4456-73E2-39B7-B64D12BBF0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8974610"/>
              </p:ext>
            </p:extLst>
          </p:nvPr>
        </p:nvGraphicFramePr>
        <p:xfrm>
          <a:off x="838200" y="1012372"/>
          <a:ext cx="10515600" cy="22751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22350">
                  <a:extLst>
                    <a:ext uri="{9D8B030D-6E8A-4147-A177-3AD203B41FA5}">
                      <a16:colId xmlns:a16="http://schemas.microsoft.com/office/drawing/2014/main" val="4175377058"/>
                    </a:ext>
                  </a:extLst>
                </a:gridCol>
                <a:gridCol w="1898650">
                  <a:extLst>
                    <a:ext uri="{9D8B030D-6E8A-4147-A177-3AD203B41FA5}">
                      <a16:colId xmlns:a16="http://schemas.microsoft.com/office/drawing/2014/main" val="1954565938"/>
                    </a:ext>
                  </a:extLst>
                </a:gridCol>
                <a:gridCol w="1898650">
                  <a:extLst>
                    <a:ext uri="{9D8B030D-6E8A-4147-A177-3AD203B41FA5}">
                      <a16:colId xmlns:a16="http://schemas.microsoft.com/office/drawing/2014/main" val="2855900879"/>
                    </a:ext>
                  </a:extLst>
                </a:gridCol>
                <a:gridCol w="1898650">
                  <a:extLst>
                    <a:ext uri="{9D8B030D-6E8A-4147-A177-3AD203B41FA5}">
                      <a16:colId xmlns:a16="http://schemas.microsoft.com/office/drawing/2014/main" val="4105375962"/>
                    </a:ext>
                  </a:extLst>
                </a:gridCol>
                <a:gridCol w="1898650">
                  <a:extLst>
                    <a:ext uri="{9D8B030D-6E8A-4147-A177-3AD203B41FA5}">
                      <a16:colId xmlns:a16="http://schemas.microsoft.com/office/drawing/2014/main" val="4058388164"/>
                    </a:ext>
                  </a:extLst>
                </a:gridCol>
                <a:gridCol w="1898650">
                  <a:extLst>
                    <a:ext uri="{9D8B030D-6E8A-4147-A177-3AD203B41FA5}">
                      <a16:colId xmlns:a16="http://schemas.microsoft.com/office/drawing/2014/main" val="3888583186"/>
                    </a:ext>
                  </a:extLst>
                </a:gridCol>
              </a:tblGrid>
              <a:tr h="568779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Month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52400" marT="95250" marB="9525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Cash Inflow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Cash Outflow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 dirty="0">
                          <a:effectLst/>
                        </a:rPr>
                        <a:t>Net Cash Flow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Opening Balance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Closing Balance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2400" marR="152400" marT="95250" marB="95250" anchor="ctr"/>
                </a:tc>
                <a:extLst>
                  <a:ext uri="{0D108BD9-81ED-4DB2-BD59-A6C34878D82A}">
                    <a16:rowId xmlns:a16="http://schemas.microsoft.com/office/drawing/2014/main" val="3157659190"/>
                  </a:ext>
                </a:extLst>
              </a:tr>
              <a:tr h="568779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Month 1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52400" marT="95250" marB="9525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£8,000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£20,000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-£12,000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£95,000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£83,000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2400" marR="0" marT="95250" marB="95250" anchor="ctr"/>
                </a:tc>
                <a:extLst>
                  <a:ext uri="{0D108BD9-81ED-4DB2-BD59-A6C34878D82A}">
                    <a16:rowId xmlns:a16="http://schemas.microsoft.com/office/drawing/2014/main" val="3005379617"/>
                  </a:ext>
                </a:extLst>
              </a:tr>
              <a:tr h="568779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Month 6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52400" marT="95250" marB="9525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£18,000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£16,000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 dirty="0">
                          <a:effectLst/>
                        </a:rPr>
                        <a:t>£2,000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£75,000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£77,000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2400" marR="0" marT="95250" marB="95250" anchor="ctr"/>
                </a:tc>
                <a:extLst>
                  <a:ext uri="{0D108BD9-81ED-4DB2-BD59-A6C34878D82A}">
                    <a16:rowId xmlns:a16="http://schemas.microsoft.com/office/drawing/2014/main" val="539622460"/>
                  </a:ext>
                </a:extLst>
              </a:tr>
              <a:tr h="568779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Month 12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152400" marT="95250" marB="9525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 dirty="0">
                          <a:effectLst/>
                        </a:rPr>
                        <a:t>£25,000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£17,000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£8,000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</a:rPr>
                        <a:t>£80,000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2400" marR="152400" marT="95250" marB="9525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 dirty="0">
                          <a:effectLst/>
                        </a:rPr>
                        <a:t>£88,000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52400" marR="0" marT="95250" marB="95250" anchor="ctr"/>
                </a:tc>
                <a:extLst>
                  <a:ext uri="{0D108BD9-81ED-4DB2-BD59-A6C34878D82A}">
                    <a16:rowId xmlns:a16="http://schemas.microsoft.com/office/drawing/2014/main" val="2804593706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8C07D45-70F0-58EB-1004-31DB24CCA5F1}"/>
              </a:ext>
            </a:extLst>
          </p:cNvPr>
          <p:cNvSpPr txBox="1"/>
          <p:nvPr/>
        </p:nvSpPr>
        <p:spPr>
          <a:xfrm>
            <a:off x="3048000" y="2982243"/>
            <a:ext cx="6096000" cy="33253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endParaRPr lang="en-GB" sz="1200" kern="0" dirty="0">
              <a:solidFill>
                <a:srgbClr val="0F1115"/>
              </a:solidFill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forecast shows an initial cash outflow for launch     expenses. </a:t>
            </a:r>
          </a:p>
          <a:p>
            <a:pPr marL="171450" indent="-17145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Breakeven is forecasted in Month 8 with positive cash flow increasing subsequently as clients increase. </a:t>
            </a:r>
          </a:p>
          <a:p>
            <a:pPr marL="171450" indent="-171450"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Initial capital is adequate to cover the projected shortfall.</a:t>
            </a:r>
            <a:endParaRPr lang="en-GB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A909FFB-BEEA-A878-F4C0-F8704B7BE20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405257" y="3436261"/>
            <a:ext cx="1948544" cy="274682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970E2D7-7480-2548-4EF8-2A1736F7D3D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38199" y="3501749"/>
            <a:ext cx="2209802" cy="288816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145E926-173A-263F-C663-E42B6C42D0AD}"/>
              </a:ext>
            </a:extLst>
          </p:cNvPr>
          <p:cNvSpPr txBox="1"/>
          <p:nvPr/>
        </p:nvSpPr>
        <p:spPr>
          <a:xfrm>
            <a:off x="-3009900" y="8926286"/>
            <a:ext cx="623207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s://beursbrink.com/oeso-verhoogt-groeiprognose-dankzij-stimulus-en-vaccin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9176259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B6ABF-7E60-3827-AF42-0ABA01F8F9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COMPETITOR ANALYSIS – CARDIFF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00D405-2E92-37BE-1EB6-745100CD0DD1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0" y="2505075"/>
            <a:ext cx="5157788" cy="368458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 </a:t>
            </a:r>
          </a:p>
        </p:txBody>
      </p:sp>
      <p:pic>
        <p:nvPicPr>
          <p:cNvPr id="1026" name="Picture 2" descr="Laser Clinics UK - Cardiff">
            <a:extLst>
              <a:ext uri="{FF2B5EF4-FFF2-40B4-BE49-F238E27FC236}">
                <a16:creationId xmlns:a16="http://schemas.microsoft.com/office/drawing/2014/main" id="{844C985C-DA11-53C4-3C00-492CD63EBB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2034" y="4084283"/>
            <a:ext cx="2058080" cy="2051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levate Medical Aesthetics + IV Bar ...">
            <a:extLst>
              <a:ext uri="{FF2B5EF4-FFF2-40B4-BE49-F238E27FC236}">
                <a16:creationId xmlns:a16="http://schemas.microsoft.com/office/drawing/2014/main" id="{FF7B9C9A-B987-E668-1DC6-67FF85F0D5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2148" y="4044157"/>
            <a:ext cx="2058080" cy="2051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About Us – Cardiff Cosmetic Clinic">
            <a:extLst>
              <a:ext uri="{FF2B5EF4-FFF2-40B4-BE49-F238E27FC236}">
                <a16:creationId xmlns:a16="http://schemas.microsoft.com/office/drawing/2014/main" id="{1497AA83-AE1A-377A-1461-96E4A5A799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4710" y="3894216"/>
            <a:ext cx="3686175" cy="2051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41177AD-8EAE-E20F-AD5C-0B7B099A526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02034" y="1240972"/>
            <a:ext cx="9376852" cy="2803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127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AF76D-353B-B453-ACE4-3A497BC1E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58131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SWOT ANALYSIS &amp;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A33624-732A-286C-9BEC-E103BCE1A4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14401"/>
            <a:ext cx="10515600" cy="5255172"/>
          </a:xfrm>
        </p:spPr>
        <p:txBody>
          <a:bodyPr>
            <a:normAutofit fontScale="47500" lnSpcReduction="20000"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3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Strengths:</a:t>
            </a:r>
            <a:r>
              <a:rPr lang="en-GB" sz="33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Strong USP, qualified medical team, premium location, ethical business model.</a:t>
            </a:r>
            <a:endParaRPr lang="en-GB" sz="3300" kern="100" dirty="0">
              <a:solidFill>
                <a:srgbClr val="0F1115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3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Weaknesses:</a:t>
            </a:r>
            <a:r>
              <a:rPr lang="en-GB" sz="33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High initial investment, dependence on key clinical staff, premium pricing may limit market segment. 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3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Opportunities:</a:t>
            </a:r>
            <a:r>
              <a:rPr lang="en-GB" sz="33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Growing market, increasing consumer awareness of safety, potential for expanding treatments and additional locations.</a:t>
            </a:r>
            <a:endParaRPr lang="en-GB" sz="3300" kern="100" dirty="0">
              <a:solidFill>
                <a:srgbClr val="0F1115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3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Threats:</a:t>
            </a:r>
            <a:r>
              <a:rPr lang="en-GB" sz="33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Intense local competition, cost of living affecting disposable income, changes in industry regulation.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300" b="1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Conclusion:</a:t>
            </a:r>
            <a:r>
              <a:rPr lang="en-GB" sz="3300" kern="0" dirty="0">
                <a:solidFill>
                  <a:srgbClr val="0F111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PVL is a viable business proposal. The SWOT confirms a strategic position exists, strengths and opportunities outweigh weaknesses and threats, which can be mitigated by robust employment contracts and financial intelligence. The market demand, with a safety-focused model that addresses documented client worries, offers a strong foundation for success. The financial projections, while cautious, support a path to profitability.</a:t>
            </a:r>
            <a:r>
              <a:rPr lang="en-GB" sz="3300" kern="100" dirty="0">
                <a:solidFill>
                  <a:srgbClr val="0F1115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b="1" dirty="0">
                <a:solidFill>
                  <a:schemeClr val="accent5"/>
                </a:solidFill>
              </a:rPr>
              <a:t>THANK YOU FOR YOUR TIME – THE FLOOR IS NOW OPEN FOR QUESTIONS!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9BEE5DF-B24F-EB70-9CB6-B54D0487CA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84946" y="5007429"/>
            <a:ext cx="3327340" cy="1036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3898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CFDD6-84E7-56E6-A5EF-3ABB4429B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96875"/>
          </a:xfrm>
        </p:spPr>
        <p:txBody>
          <a:bodyPr>
            <a:norm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1511B1EA-81C8-EEF8-C8C8-2F5691114CD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836613" y="762000"/>
            <a:ext cx="4693330" cy="5427663"/>
          </a:xfrm>
          <a:prstGeom prst="rect">
            <a:avLst/>
          </a:prstGeom>
        </p:spPr>
      </p:pic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19B5C1FC-ECDE-41FE-620A-2FBC1029AF7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671458" y="762001"/>
            <a:ext cx="5683930" cy="5083628"/>
          </a:xfrm>
        </p:spPr>
        <p:txBody>
          <a:bodyPr>
            <a:normAutofit fontScale="25000" lnSpcReduction="20000"/>
          </a:bodyPr>
          <a:lstStyle/>
          <a:p>
            <a:r>
              <a:rPr lang="en-GB" sz="5600" dirty="0">
                <a:latin typeface="+mj-lt"/>
              </a:rPr>
              <a:t>8.Harris, S. (2024). UK aesthetics industry statistics. [online] </a:t>
            </a:r>
            <a:r>
              <a:rPr lang="en-GB" sz="5600" dirty="0" err="1">
                <a:latin typeface="+mj-lt"/>
              </a:rPr>
              <a:t>PolicyBee</a:t>
            </a:r>
            <a:r>
              <a:rPr lang="en-GB" sz="5600" dirty="0">
                <a:latin typeface="+mj-lt"/>
              </a:rPr>
              <a:t> news and risk advice. Available at:  </a:t>
            </a:r>
            <a:r>
              <a:rPr lang="en-GB" sz="5600" dirty="0">
                <a:latin typeface="+mj-lt"/>
                <a:hlinkClick r:id="rId4"/>
              </a:rPr>
              <a:t>https://www.policybee.co.uk/blog/aesthetics-industry-statistics</a:t>
            </a:r>
            <a:r>
              <a:rPr lang="en-GB" sz="5600" dirty="0">
                <a:latin typeface="+mj-lt"/>
              </a:rPr>
              <a:t>.  [Accessed 4 Feb. 2026].</a:t>
            </a:r>
          </a:p>
          <a:p>
            <a:r>
              <a:rPr lang="en-GB" sz="5600" dirty="0">
                <a:latin typeface="+mj-lt"/>
              </a:rPr>
              <a:t>9.Laser Hair Removal Treatments | Laser Clinics United Kingdom. [online] Available at: </a:t>
            </a:r>
            <a:r>
              <a:rPr lang="en-GB" sz="5600" dirty="0">
                <a:latin typeface="+mj-lt"/>
                <a:hlinkClick r:id="rId5"/>
              </a:rPr>
              <a:t>https://www.laserclinics.co.uk/laser-hair-removal/</a:t>
            </a:r>
            <a:r>
              <a:rPr lang="en-GB" sz="5600" dirty="0">
                <a:latin typeface="+mj-lt"/>
              </a:rPr>
              <a:t>.  [Accessed 4 Feb. 2026].</a:t>
            </a:r>
          </a:p>
          <a:p>
            <a:r>
              <a:rPr lang="en-GB" sz="5600" dirty="0">
                <a:latin typeface="+mj-lt"/>
              </a:rPr>
              <a:t>10.Parrish, R. (2024). What is a SWOT analysis? Plus a SWOT analysis template. [online] Simply Business UK. Available at: </a:t>
            </a:r>
            <a:r>
              <a:rPr lang="en-GB" sz="5600" dirty="0">
                <a:latin typeface="+mj-lt"/>
                <a:hlinkClick r:id="rId6"/>
              </a:rPr>
              <a:t>https://www.simplybusiness.co.uk/knowledge/strategy/how-to-do-business-swot-analysis-template/</a:t>
            </a:r>
            <a:r>
              <a:rPr lang="en-GB" sz="5600" dirty="0">
                <a:latin typeface="+mj-lt"/>
              </a:rPr>
              <a:t> [Accessed 4 Feb. 2026].</a:t>
            </a:r>
          </a:p>
          <a:p>
            <a:r>
              <a:rPr lang="en-GB" sz="5600" dirty="0">
                <a:latin typeface="+mj-lt"/>
              </a:rPr>
              <a:t>11.Richards, M.A. (2025). Why Cosmetic Training is more important than ever. [online] Cosmetic Courses. Available at: </a:t>
            </a:r>
            <a:r>
              <a:rPr lang="en-GB" sz="5600" dirty="0">
                <a:latin typeface="+mj-lt"/>
                <a:hlinkClick r:id="rId7"/>
              </a:rPr>
              <a:t>https://cosmeticcourses.co.uk/why-cosmetic-training-is-more-important-than-ever</a:t>
            </a:r>
            <a:r>
              <a:rPr lang="en-GB" sz="5600" dirty="0">
                <a:latin typeface="+mj-lt"/>
              </a:rPr>
              <a:t>  [Accessed 4 Feb. 2026].</a:t>
            </a:r>
          </a:p>
          <a:p>
            <a:r>
              <a:rPr lang="en-GB" sz="5600" dirty="0">
                <a:latin typeface="+mj-lt"/>
              </a:rPr>
              <a:t>12.Rightmove.co.uk. (2025). House Price History. [online] Available at: </a:t>
            </a:r>
            <a:r>
              <a:rPr lang="en-GB" sz="5600" dirty="0">
                <a:latin typeface="+mj-lt"/>
                <a:hlinkClick r:id="rId8"/>
              </a:rPr>
              <a:t>https://www.rightmove.co.uk/house-prices/details/0ddf5605-79d9-4419-a038-8fdf8196d5db</a:t>
            </a:r>
            <a:r>
              <a:rPr lang="en-GB" sz="5600" dirty="0">
                <a:latin typeface="+mj-lt"/>
              </a:rPr>
              <a:t>  [Accessed 4 Feb. 2026]</a:t>
            </a:r>
          </a:p>
          <a:p>
            <a:r>
              <a:rPr lang="en-GB" sz="5600" dirty="0">
                <a:latin typeface="+mj-lt"/>
              </a:rPr>
              <a:t>13.Sterlingcross.com. (2026). Page Restricted. [online] Available at: </a:t>
            </a:r>
            <a:r>
              <a:rPr lang="en-GB" sz="5600" dirty="0">
                <a:latin typeface="+mj-lt"/>
                <a:hlinkClick r:id="rId9"/>
              </a:rPr>
              <a:t>https://www.sterlingcross.com/?source=google.com</a:t>
            </a:r>
            <a:r>
              <a:rPr lang="en-GB" sz="5600" dirty="0">
                <a:latin typeface="+mj-lt"/>
              </a:rPr>
              <a:t>.  [Accessed 4 Feb. 2026].</a:t>
            </a:r>
          </a:p>
          <a:p>
            <a:r>
              <a:rPr lang="en-GB" sz="5600" dirty="0">
                <a:latin typeface="+mj-lt"/>
              </a:rPr>
              <a:t>14.Stanley, J. (2022). The Importance Of Having A USP In Business. [online] Real Business. Available at: </a:t>
            </a:r>
            <a:r>
              <a:rPr lang="en-GB" sz="5600" dirty="0">
                <a:latin typeface="+mj-lt"/>
                <a:hlinkClick r:id="rId10"/>
              </a:rPr>
              <a:t>https://realbusiness.co.uk/importance-usp-business</a:t>
            </a:r>
            <a:r>
              <a:rPr lang="en-GB" sz="5600" dirty="0">
                <a:latin typeface="+mj-lt"/>
              </a:rPr>
              <a:t>. [Accessed 4 Feb. 2026].</a:t>
            </a:r>
          </a:p>
          <a:p>
            <a:r>
              <a:rPr lang="en-GB" sz="5600" dirty="0">
                <a:latin typeface="+mj-lt"/>
              </a:rPr>
              <a:t>15.web@digitalnrg.co.uk (2025). Why Social Media Is Essential for Your Business. [online] DNRG. Available at: </a:t>
            </a:r>
            <a:r>
              <a:rPr lang="en-GB" sz="5600" dirty="0">
                <a:latin typeface="+mj-lt"/>
                <a:hlinkClick r:id="rId11"/>
              </a:rPr>
              <a:t>https://www.digitalnrg.co.uk/</a:t>
            </a:r>
            <a:r>
              <a:rPr lang="en-GB" sz="5600">
                <a:latin typeface="+mj-lt"/>
                <a:hlinkClick r:id="rId11"/>
              </a:rPr>
              <a:t>why-social-media-is-essential-for-your-business/</a:t>
            </a:r>
            <a:r>
              <a:rPr lang="en-GB" sz="5600">
                <a:latin typeface="+mj-lt"/>
              </a:rPr>
              <a:t>   </a:t>
            </a:r>
            <a:r>
              <a:rPr lang="en-GB" sz="5600" dirty="0">
                <a:latin typeface="+mj-lt"/>
              </a:rPr>
              <a:t>[Accessed 4 Feb. 2026].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86157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320</TotalTime>
  <Words>1855</Words>
  <Application>Microsoft Office PowerPoint</Application>
  <PresentationFormat>Widescreen</PresentationFormat>
  <Paragraphs>184</Paragraphs>
  <Slides>16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Calibri Light</vt:lpstr>
      <vt:lpstr>Courier New</vt:lpstr>
      <vt:lpstr>Symbol</vt:lpstr>
      <vt:lpstr>Office Theme</vt:lpstr>
      <vt:lpstr>PowerPoint Presentation</vt:lpstr>
      <vt:lpstr>CONTENTS</vt:lpstr>
      <vt:lpstr>BUSINESS PROPOSITION</vt:lpstr>
      <vt:lpstr>MY STORY AND PASSION </vt:lpstr>
      <vt:lpstr>BUSINESS OWNERSHIP</vt:lpstr>
      <vt:lpstr>Mission, Aims, SMART Objectives &amp; USP </vt:lpstr>
      <vt:lpstr>PHYSICAL LOCATION</vt:lpstr>
      <vt:lpstr>HUMAN RESOURCES</vt:lpstr>
      <vt:lpstr>ORGANISATION CHART</vt:lpstr>
      <vt:lpstr>MARKETING ACTIVITIES</vt:lpstr>
      <vt:lpstr>MARKET RESEARCH</vt:lpstr>
      <vt:lpstr>FINANCIAL RESOURCES</vt:lpstr>
      <vt:lpstr>12-MONTH CASH FLOW FORECAST SUMMARY</vt:lpstr>
      <vt:lpstr>COMPETITOR ANALYSIS – CARDIFF </vt:lpstr>
      <vt:lpstr>SWOT ANALYSIS &amp; 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Ozma Nasir</dc:creator>
  <cp:lastModifiedBy>Ozma Nasir</cp:lastModifiedBy>
  <cp:revision>3</cp:revision>
  <dcterms:created xsi:type="dcterms:W3CDTF">2026-03-06T10:24:21Z</dcterms:created>
  <dcterms:modified xsi:type="dcterms:W3CDTF">2026-03-07T15:18:26Z</dcterms:modified>
</cp:coreProperties>
</file>