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sldIdLst>
    <p:sldId id="256" r:id="rId2"/>
    <p:sldId id="257" r:id="rId3"/>
    <p:sldId id="258" r:id="rId4"/>
    <p:sldId id="263" r:id="rId5"/>
    <p:sldId id="259" r:id="rId6"/>
    <p:sldId id="264" r:id="rId7"/>
    <p:sldId id="261" r:id="rId8"/>
    <p:sldId id="265" r:id="rId9"/>
    <p:sldId id="260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hyperlink" Target="http://www.managementstudyhq.com/edgar-schein-model-theory.html.%20Accessed%202%20Dec.%202022" TargetMode="External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hyperlink" Target="http://www.managementstudyhq.com/edgar-schein-model-theory.html.%20Accessed%202%20Dec.%202022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200700-FD82-4AA6-9860-76350886BA2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AB77A6-AA6D-407B-AE63-5439548D06FA}">
      <dgm:prSet/>
      <dgm:spPr/>
      <dgm:t>
        <a:bodyPr/>
        <a:lstStyle/>
        <a:p>
          <a:r>
            <a:rPr lang="en-GB"/>
            <a:t>To analyse the culture and external context of M&amp;S </a:t>
          </a:r>
          <a:endParaRPr lang="en-US"/>
        </a:p>
      </dgm:t>
    </dgm:pt>
    <dgm:pt modelId="{C52A0BBD-A9F8-433F-8B09-746CEF5C09AC}" type="parTrans" cxnId="{882F399D-C8FF-4BD2-B699-34DD3255CB7B}">
      <dgm:prSet/>
      <dgm:spPr/>
      <dgm:t>
        <a:bodyPr/>
        <a:lstStyle/>
        <a:p>
          <a:endParaRPr lang="en-US"/>
        </a:p>
      </dgm:t>
    </dgm:pt>
    <dgm:pt modelId="{445E31B0-D54E-4D52-8BD5-F47DCAABFA77}" type="sibTrans" cxnId="{882F399D-C8FF-4BD2-B699-34DD3255CB7B}">
      <dgm:prSet/>
      <dgm:spPr/>
      <dgm:t>
        <a:bodyPr/>
        <a:lstStyle/>
        <a:p>
          <a:endParaRPr lang="en-US"/>
        </a:p>
      </dgm:t>
    </dgm:pt>
    <dgm:pt modelId="{42763476-C8E9-4304-ACF5-51BFAA0AD1F0}">
      <dgm:prSet/>
      <dgm:spPr/>
      <dgm:t>
        <a:bodyPr/>
        <a:lstStyle/>
        <a:p>
          <a:r>
            <a:rPr lang="en-GB"/>
            <a:t>Determine a future strategy and plan for a culture change</a:t>
          </a:r>
          <a:endParaRPr lang="en-US"/>
        </a:p>
      </dgm:t>
    </dgm:pt>
    <dgm:pt modelId="{41DB1F2A-BAA8-414E-8261-53748372EA56}" type="parTrans" cxnId="{9A3E9FCE-3103-432D-B7E3-3F614D660C3B}">
      <dgm:prSet/>
      <dgm:spPr/>
      <dgm:t>
        <a:bodyPr/>
        <a:lstStyle/>
        <a:p>
          <a:endParaRPr lang="en-US"/>
        </a:p>
      </dgm:t>
    </dgm:pt>
    <dgm:pt modelId="{8C8CCFA0-F4DF-44E4-9853-5D63ABC83CB0}" type="sibTrans" cxnId="{9A3E9FCE-3103-432D-B7E3-3F614D660C3B}">
      <dgm:prSet/>
      <dgm:spPr/>
      <dgm:t>
        <a:bodyPr/>
        <a:lstStyle/>
        <a:p>
          <a:endParaRPr lang="en-US"/>
        </a:p>
      </dgm:t>
    </dgm:pt>
    <dgm:pt modelId="{A35ED527-53CE-4713-AB07-1186AF4A171C}">
      <dgm:prSet/>
      <dgm:spPr/>
      <dgm:t>
        <a:bodyPr/>
        <a:lstStyle/>
        <a:p>
          <a:r>
            <a:rPr lang="en-GB"/>
            <a:t>Ethical behaviour </a:t>
          </a:r>
          <a:endParaRPr lang="en-US"/>
        </a:p>
      </dgm:t>
    </dgm:pt>
    <dgm:pt modelId="{72778FAA-4045-418B-B2B1-7DB0E268FE98}" type="parTrans" cxnId="{4E602C12-4D2B-4650-A85B-4E4CEC1196A4}">
      <dgm:prSet/>
      <dgm:spPr/>
      <dgm:t>
        <a:bodyPr/>
        <a:lstStyle/>
        <a:p>
          <a:endParaRPr lang="en-US"/>
        </a:p>
      </dgm:t>
    </dgm:pt>
    <dgm:pt modelId="{23C634B1-EA78-4FEB-BBBA-305E8A50FE21}" type="sibTrans" cxnId="{4E602C12-4D2B-4650-A85B-4E4CEC1196A4}">
      <dgm:prSet/>
      <dgm:spPr/>
      <dgm:t>
        <a:bodyPr/>
        <a:lstStyle/>
        <a:p>
          <a:endParaRPr lang="en-US"/>
        </a:p>
      </dgm:t>
    </dgm:pt>
    <dgm:pt modelId="{4BD7F390-FE82-457D-AC6D-61956A6BD3BA}">
      <dgm:prSet/>
      <dgm:spPr/>
      <dgm:t>
        <a:bodyPr/>
        <a:lstStyle/>
        <a:p>
          <a:r>
            <a:rPr lang="en-GB"/>
            <a:t>Conclusion</a:t>
          </a:r>
          <a:endParaRPr lang="en-US"/>
        </a:p>
      </dgm:t>
    </dgm:pt>
    <dgm:pt modelId="{72A294C5-0118-4C71-86B5-2A2C0DBC1C2C}" type="parTrans" cxnId="{45F156C7-1BEE-4469-A30A-28DABE4C37AB}">
      <dgm:prSet/>
      <dgm:spPr/>
      <dgm:t>
        <a:bodyPr/>
        <a:lstStyle/>
        <a:p>
          <a:endParaRPr lang="en-US"/>
        </a:p>
      </dgm:t>
    </dgm:pt>
    <dgm:pt modelId="{9190002B-3455-4560-BED0-49FB1356991F}" type="sibTrans" cxnId="{45F156C7-1BEE-4469-A30A-28DABE4C37AB}">
      <dgm:prSet/>
      <dgm:spPr/>
      <dgm:t>
        <a:bodyPr/>
        <a:lstStyle/>
        <a:p>
          <a:endParaRPr lang="en-US"/>
        </a:p>
      </dgm:t>
    </dgm:pt>
    <dgm:pt modelId="{0211B0DE-0DC5-47C1-A4AC-053E9E872ED2}">
      <dgm:prSet/>
      <dgm:spPr/>
      <dgm:t>
        <a:bodyPr/>
        <a:lstStyle/>
        <a:p>
          <a:r>
            <a:rPr lang="en-GB"/>
            <a:t>Reference list </a:t>
          </a:r>
          <a:endParaRPr lang="en-US"/>
        </a:p>
      </dgm:t>
    </dgm:pt>
    <dgm:pt modelId="{35EAAEAE-D40F-4CA8-BA65-C8C18209F155}" type="parTrans" cxnId="{09433CE3-838A-48A9-B407-D647F869B580}">
      <dgm:prSet/>
      <dgm:spPr/>
      <dgm:t>
        <a:bodyPr/>
        <a:lstStyle/>
        <a:p>
          <a:endParaRPr lang="en-US"/>
        </a:p>
      </dgm:t>
    </dgm:pt>
    <dgm:pt modelId="{8995B6C7-DDA0-4A85-9795-E32B78D967AF}" type="sibTrans" cxnId="{09433CE3-838A-48A9-B407-D647F869B580}">
      <dgm:prSet/>
      <dgm:spPr/>
      <dgm:t>
        <a:bodyPr/>
        <a:lstStyle/>
        <a:p>
          <a:endParaRPr lang="en-US"/>
        </a:p>
      </dgm:t>
    </dgm:pt>
    <dgm:pt modelId="{3C942DFF-CFB5-41E2-B6C5-127291D406AE}" type="pres">
      <dgm:prSet presAssocID="{EE200700-FD82-4AA6-9860-76350886BA2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A878D9E-05B0-45AD-8560-E6B1C971A982}" type="pres">
      <dgm:prSet presAssocID="{2EAB77A6-AA6D-407B-AE63-5439548D06FA}" presName="hierRoot1" presStyleCnt="0"/>
      <dgm:spPr/>
    </dgm:pt>
    <dgm:pt modelId="{BCABCD76-2F84-4BBD-966F-491EE16D6AED}" type="pres">
      <dgm:prSet presAssocID="{2EAB77A6-AA6D-407B-AE63-5439548D06FA}" presName="composite" presStyleCnt="0"/>
      <dgm:spPr/>
    </dgm:pt>
    <dgm:pt modelId="{92F7BFF5-EC21-47CE-973B-5F9125B820A3}" type="pres">
      <dgm:prSet presAssocID="{2EAB77A6-AA6D-407B-AE63-5439548D06FA}" presName="background" presStyleLbl="node0" presStyleIdx="0" presStyleCnt="5"/>
      <dgm:spPr/>
    </dgm:pt>
    <dgm:pt modelId="{DB85194E-FC8A-4DA0-AE8A-14A84CE3E2C1}" type="pres">
      <dgm:prSet presAssocID="{2EAB77A6-AA6D-407B-AE63-5439548D06FA}" presName="text" presStyleLbl="fgAcc0" presStyleIdx="0" presStyleCnt="5">
        <dgm:presLayoutVars>
          <dgm:chPref val="3"/>
        </dgm:presLayoutVars>
      </dgm:prSet>
      <dgm:spPr/>
    </dgm:pt>
    <dgm:pt modelId="{E87CA065-8086-44D8-9B6D-CA62CCB204D7}" type="pres">
      <dgm:prSet presAssocID="{2EAB77A6-AA6D-407B-AE63-5439548D06FA}" presName="hierChild2" presStyleCnt="0"/>
      <dgm:spPr/>
    </dgm:pt>
    <dgm:pt modelId="{43725E43-1CE5-4931-8FCE-76F5B224D49C}" type="pres">
      <dgm:prSet presAssocID="{42763476-C8E9-4304-ACF5-51BFAA0AD1F0}" presName="hierRoot1" presStyleCnt="0"/>
      <dgm:spPr/>
    </dgm:pt>
    <dgm:pt modelId="{F8DC8572-B3B2-40C0-A38B-A726ED07493E}" type="pres">
      <dgm:prSet presAssocID="{42763476-C8E9-4304-ACF5-51BFAA0AD1F0}" presName="composite" presStyleCnt="0"/>
      <dgm:spPr/>
    </dgm:pt>
    <dgm:pt modelId="{219568A4-2307-4C02-AD3C-A5FC96E202FD}" type="pres">
      <dgm:prSet presAssocID="{42763476-C8E9-4304-ACF5-51BFAA0AD1F0}" presName="background" presStyleLbl="node0" presStyleIdx="1" presStyleCnt="5"/>
      <dgm:spPr/>
    </dgm:pt>
    <dgm:pt modelId="{7E892B9C-5FE3-4807-9931-849CA4D33BAE}" type="pres">
      <dgm:prSet presAssocID="{42763476-C8E9-4304-ACF5-51BFAA0AD1F0}" presName="text" presStyleLbl="fgAcc0" presStyleIdx="1" presStyleCnt="5">
        <dgm:presLayoutVars>
          <dgm:chPref val="3"/>
        </dgm:presLayoutVars>
      </dgm:prSet>
      <dgm:spPr/>
    </dgm:pt>
    <dgm:pt modelId="{76688BE5-2D3D-4FDA-8E0B-1D9730A09BD3}" type="pres">
      <dgm:prSet presAssocID="{42763476-C8E9-4304-ACF5-51BFAA0AD1F0}" presName="hierChild2" presStyleCnt="0"/>
      <dgm:spPr/>
    </dgm:pt>
    <dgm:pt modelId="{078F46A1-A705-49AF-9474-4A07B6E94B09}" type="pres">
      <dgm:prSet presAssocID="{A35ED527-53CE-4713-AB07-1186AF4A171C}" presName="hierRoot1" presStyleCnt="0"/>
      <dgm:spPr/>
    </dgm:pt>
    <dgm:pt modelId="{970A971E-9A88-4F77-8CEF-06A5722EFBD1}" type="pres">
      <dgm:prSet presAssocID="{A35ED527-53CE-4713-AB07-1186AF4A171C}" presName="composite" presStyleCnt="0"/>
      <dgm:spPr/>
    </dgm:pt>
    <dgm:pt modelId="{22BFD36F-3BDE-41CE-9C3E-2E5CC81C0587}" type="pres">
      <dgm:prSet presAssocID="{A35ED527-53CE-4713-AB07-1186AF4A171C}" presName="background" presStyleLbl="node0" presStyleIdx="2" presStyleCnt="5"/>
      <dgm:spPr/>
    </dgm:pt>
    <dgm:pt modelId="{368BFCE6-8A9A-49C5-A060-1F68A252F440}" type="pres">
      <dgm:prSet presAssocID="{A35ED527-53CE-4713-AB07-1186AF4A171C}" presName="text" presStyleLbl="fgAcc0" presStyleIdx="2" presStyleCnt="5">
        <dgm:presLayoutVars>
          <dgm:chPref val="3"/>
        </dgm:presLayoutVars>
      </dgm:prSet>
      <dgm:spPr/>
    </dgm:pt>
    <dgm:pt modelId="{8B012106-E781-4BB3-A998-036B7631BC39}" type="pres">
      <dgm:prSet presAssocID="{A35ED527-53CE-4713-AB07-1186AF4A171C}" presName="hierChild2" presStyleCnt="0"/>
      <dgm:spPr/>
    </dgm:pt>
    <dgm:pt modelId="{88C93913-B625-4B69-BD78-F430E1D0243E}" type="pres">
      <dgm:prSet presAssocID="{4BD7F390-FE82-457D-AC6D-61956A6BD3BA}" presName="hierRoot1" presStyleCnt="0"/>
      <dgm:spPr/>
    </dgm:pt>
    <dgm:pt modelId="{B095719A-6674-4B40-AF07-0CA1468B1EA6}" type="pres">
      <dgm:prSet presAssocID="{4BD7F390-FE82-457D-AC6D-61956A6BD3BA}" presName="composite" presStyleCnt="0"/>
      <dgm:spPr/>
    </dgm:pt>
    <dgm:pt modelId="{CC62A304-3118-4C2E-B016-5DDBDE1D9119}" type="pres">
      <dgm:prSet presAssocID="{4BD7F390-FE82-457D-AC6D-61956A6BD3BA}" presName="background" presStyleLbl="node0" presStyleIdx="3" presStyleCnt="5"/>
      <dgm:spPr/>
    </dgm:pt>
    <dgm:pt modelId="{0E8D1C12-A597-4682-A6AB-C5E5D7B96080}" type="pres">
      <dgm:prSet presAssocID="{4BD7F390-FE82-457D-AC6D-61956A6BD3BA}" presName="text" presStyleLbl="fgAcc0" presStyleIdx="3" presStyleCnt="5">
        <dgm:presLayoutVars>
          <dgm:chPref val="3"/>
        </dgm:presLayoutVars>
      </dgm:prSet>
      <dgm:spPr/>
    </dgm:pt>
    <dgm:pt modelId="{0472DE85-D149-4E20-BB51-43AA2B424FFB}" type="pres">
      <dgm:prSet presAssocID="{4BD7F390-FE82-457D-AC6D-61956A6BD3BA}" presName="hierChild2" presStyleCnt="0"/>
      <dgm:spPr/>
    </dgm:pt>
    <dgm:pt modelId="{E4D9C703-60FF-4F61-BFBA-C3EB6B3ABE06}" type="pres">
      <dgm:prSet presAssocID="{0211B0DE-0DC5-47C1-A4AC-053E9E872ED2}" presName="hierRoot1" presStyleCnt="0"/>
      <dgm:spPr/>
    </dgm:pt>
    <dgm:pt modelId="{128B0E7E-5720-4AEF-ACD4-E03260A98F55}" type="pres">
      <dgm:prSet presAssocID="{0211B0DE-0DC5-47C1-A4AC-053E9E872ED2}" presName="composite" presStyleCnt="0"/>
      <dgm:spPr/>
    </dgm:pt>
    <dgm:pt modelId="{E5160952-483B-49D9-8158-D441EF9E7004}" type="pres">
      <dgm:prSet presAssocID="{0211B0DE-0DC5-47C1-A4AC-053E9E872ED2}" presName="background" presStyleLbl="node0" presStyleIdx="4" presStyleCnt="5"/>
      <dgm:spPr/>
    </dgm:pt>
    <dgm:pt modelId="{659A61C5-9929-4B16-A355-63C369F82A8D}" type="pres">
      <dgm:prSet presAssocID="{0211B0DE-0DC5-47C1-A4AC-053E9E872ED2}" presName="text" presStyleLbl="fgAcc0" presStyleIdx="4" presStyleCnt="5">
        <dgm:presLayoutVars>
          <dgm:chPref val="3"/>
        </dgm:presLayoutVars>
      </dgm:prSet>
      <dgm:spPr/>
    </dgm:pt>
    <dgm:pt modelId="{730CB7A2-CF82-4D8B-B269-82E75A61DC18}" type="pres">
      <dgm:prSet presAssocID="{0211B0DE-0DC5-47C1-A4AC-053E9E872ED2}" presName="hierChild2" presStyleCnt="0"/>
      <dgm:spPr/>
    </dgm:pt>
  </dgm:ptLst>
  <dgm:cxnLst>
    <dgm:cxn modelId="{4E602C12-4D2B-4650-A85B-4E4CEC1196A4}" srcId="{EE200700-FD82-4AA6-9860-76350886BA2C}" destId="{A35ED527-53CE-4713-AB07-1186AF4A171C}" srcOrd="2" destOrd="0" parTransId="{72778FAA-4045-418B-B2B1-7DB0E268FE98}" sibTransId="{23C634B1-EA78-4FEB-BBBA-305E8A50FE21}"/>
    <dgm:cxn modelId="{14CB6E13-6EF2-4DCD-BC42-922683385AE5}" type="presOf" srcId="{2EAB77A6-AA6D-407B-AE63-5439548D06FA}" destId="{DB85194E-FC8A-4DA0-AE8A-14A84CE3E2C1}" srcOrd="0" destOrd="0" presId="urn:microsoft.com/office/officeart/2005/8/layout/hierarchy1"/>
    <dgm:cxn modelId="{F619E630-C0A5-40C1-B69A-72E341B641C8}" type="presOf" srcId="{A35ED527-53CE-4713-AB07-1186AF4A171C}" destId="{368BFCE6-8A9A-49C5-A060-1F68A252F440}" srcOrd="0" destOrd="0" presId="urn:microsoft.com/office/officeart/2005/8/layout/hierarchy1"/>
    <dgm:cxn modelId="{10170D8A-95B8-4F38-A638-F84D54CD9532}" type="presOf" srcId="{42763476-C8E9-4304-ACF5-51BFAA0AD1F0}" destId="{7E892B9C-5FE3-4807-9931-849CA4D33BAE}" srcOrd="0" destOrd="0" presId="urn:microsoft.com/office/officeart/2005/8/layout/hierarchy1"/>
    <dgm:cxn modelId="{882F399D-C8FF-4BD2-B699-34DD3255CB7B}" srcId="{EE200700-FD82-4AA6-9860-76350886BA2C}" destId="{2EAB77A6-AA6D-407B-AE63-5439548D06FA}" srcOrd="0" destOrd="0" parTransId="{C52A0BBD-A9F8-433F-8B09-746CEF5C09AC}" sibTransId="{445E31B0-D54E-4D52-8BD5-F47DCAABFA77}"/>
    <dgm:cxn modelId="{523B55BA-8838-4D31-A7A2-F10A1329A409}" type="presOf" srcId="{0211B0DE-0DC5-47C1-A4AC-053E9E872ED2}" destId="{659A61C5-9929-4B16-A355-63C369F82A8D}" srcOrd="0" destOrd="0" presId="urn:microsoft.com/office/officeart/2005/8/layout/hierarchy1"/>
    <dgm:cxn modelId="{45F156C7-1BEE-4469-A30A-28DABE4C37AB}" srcId="{EE200700-FD82-4AA6-9860-76350886BA2C}" destId="{4BD7F390-FE82-457D-AC6D-61956A6BD3BA}" srcOrd="3" destOrd="0" parTransId="{72A294C5-0118-4C71-86B5-2A2C0DBC1C2C}" sibTransId="{9190002B-3455-4560-BED0-49FB1356991F}"/>
    <dgm:cxn modelId="{9A3E9FCE-3103-432D-B7E3-3F614D660C3B}" srcId="{EE200700-FD82-4AA6-9860-76350886BA2C}" destId="{42763476-C8E9-4304-ACF5-51BFAA0AD1F0}" srcOrd="1" destOrd="0" parTransId="{41DB1F2A-BAA8-414E-8261-53748372EA56}" sibTransId="{8C8CCFA0-F4DF-44E4-9853-5D63ABC83CB0}"/>
    <dgm:cxn modelId="{09433CE3-838A-48A9-B407-D647F869B580}" srcId="{EE200700-FD82-4AA6-9860-76350886BA2C}" destId="{0211B0DE-0DC5-47C1-A4AC-053E9E872ED2}" srcOrd="4" destOrd="0" parTransId="{35EAAEAE-D40F-4CA8-BA65-C8C18209F155}" sibTransId="{8995B6C7-DDA0-4A85-9795-E32B78D967AF}"/>
    <dgm:cxn modelId="{258204F2-4178-4090-9492-49EAE5907035}" type="presOf" srcId="{4BD7F390-FE82-457D-AC6D-61956A6BD3BA}" destId="{0E8D1C12-A597-4682-A6AB-C5E5D7B96080}" srcOrd="0" destOrd="0" presId="urn:microsoft.com/office/officeart/2005/8/layout/hierarchy1"/>
    <dgm:cxn modelId="{89E95EF5-BC2D-4E0D-AC17-B7A3B29421EA}" type="presOf" srcId="{EE200700-FD82-4AA6-9860-76350886BA2C}" destId="{3C942DFF-CFB5-41E2-B6C5-127291D406AE}" srcOrd="0" destOrd="0" presId="urn:microsoft.com/office/officeart/2005/8/layout/hierarchy1"/>
    <dgm:cxn modelId="{9ED53943-00AC-47D3-AED7-360C990A7D75}" type="presParOf" srcId="{3C942DFF-CFB5-41E2-B6C5-127291D406AE}" destId="{DA878D9E-05B0-45AD-8560-E6B1C971A982}" srcOrd="0" destOrd="0" presId="urn:microsoft.com/office/officeart/2005/8/layout/hierarchy1"/>
    <dgm:cxn modelId="{A7D6E07E-02B2-49C5-9EE1-CB80467C928D}" type="presParOf" srcId="{DA878D9E-05B0-45AD-8560-E6B1C971A982}" destId="{BCABCD76-2F84-4BBD-966F-491EE16D6AED}" srcOrd="0" destOrd="0" presId="urn:microsoft.com/office/officeart/2005/8/layout/hierarchy1"/>
    <dgm:cxn modelId="{F9914809-0217-4C6C-BC5E-1405DB7E39AA}" type="presParOf" srcId="{BCABCD76-2F84-4BBD-966F-491EE16D6AED}" destId="{92F7BFF5-EC21-47CE-973B-5F9125B820A3}" srcOrd="0" destOrd="0" presId="urn:microsoft.com/office/officeart/2005/8/layout/hierarchy1"/>
    <dgm:cxn modelId="{E06AC271-51BA-4799-9CCC-67C8571F982F}" type="presParOf" srcId="{BCABCD76-2F84-4BBD-966F-491EE16D6AED}" destId="{DB85194E-FC8A-4DA0-AE8A-14A84CE3E2C1}" srcOrd="1" destOrd="0" presId="urn:microsoft.com/office/officeart/2005/8/layout/hierarchy1"/>
    <dgm:cxn modelId="{D9F73C7E-397F-4F89-B75A-6B982CDAD2AA}" type="presParOf" srcId="{DA878D9E-05B0-45AD-8560-E6B1C971A982}" destId="{E87CA065-8086-44D8-9B6D-CA62CCB204D7}" srcOrd="1" destOrd="0" presId="urn:microsoft.com/office/officeart/2005/8/layout/hierarchy1"/>
    <dgm:cxn modelId="{B3D0C12A-3EF5-4156-8F89-39187DA6C5B5}" type="presParOf" srcId="{3C942DFF-CFB5-41E2-B6C5-127291D406AE}" destId="{43725E43-1CE5-4931-8FCE-76F5B224D49C}" srcOrd="1" destOrd="0" presId="urn:microsoft.com/office/officeart/2005/8/layout/hierarchy1"/>
    <dgm:cxn modelId="{B1CDB260-00D4-4400-BF9B-128E14D28014}" type="presParOf" srcId="{43725E43-1CE5-4931-8FCE-76F5B224D49C}" destId="{F8DC8572-B3B2-40C0-A38B-A726ED07493E}" srcOrd="0" destOrd="0" presId="urn:microsoft.com/office/officeart/2005/8/layout/hierarchy1"/>
    <dgm:cxn modelId="{F4087763-FEFB-4EE3-83AD-964E198C13BF}" type="presParOf" srcId="{F8DC8572-B3B2-40C0-A38B-A726ED07493E}" destId="{219568A4-2307-4C02-AD3C-A5FC96E202FD}" srcOrd="0" destOrd="0" presId="urn:microsoft.com/office/officeart/2005/8/layout/hierarchy1"/>
    <dgm:cxn modelId="{8CCA9D22-1623-42A0-9069-C59AA28EE251}" type="presParOf" srcId="{F8DC8572-B3B2-40C0-A38B-A726ED07493E}" destId="{7E892B9C-5FE3-4807-9931-849CA4D33BAE}" srcOrd="1" destOrd="0" presId="urn:microsoft.com/office/officeart/2005/8/layout/hierarchy1"/>
    <dgm:cxn modelId="{D3E6DDE9-4592-4904-AC45-0C98260377B3}" type="presParOf" srcId="{43725E43-1CE5-4931-8FCE-76F5B224D49C}" destId="{76688BE5-2D3D-4FDA-8E0B-1D9730A09BD3}" srcOrd="1" destOrd="0" presId="urn:microsoft.com/office/officeart/2005/8/layout/hierarchy1"/>
    <dgm:cxn modelId="{3759CC3F-BFED-4F5C-A680-64C6F210D494}" type="presParOf" srcId="{3C942DFF-CFB5-41E2-B6C5-127291D406AE}" destId="{078F46A1-A705-49AF-9474-4A07B6E94B09}" srcOrd="2" destOrd="0" presId="urn:microsoft.com/office/officeart/2005/8/layout/hierarchy1"/>
    <dgm:cxn modelId="{638CC156-668A-4E89-BDD5-C296D876353A}" type="presParOf" srcId="{078F46A1-A705-49AF-9474-4A07B6E94B09}" destId="{970A971E-9A88-4F77-8CEF-06A5722EFBD1}" srcOrd="0" destOrd="0" presId="urn:microsoft.com/office/officeart/2005/8/layout/hierarchy1"/>
    <dgm:cxn modelId="{1D7CDE06-31D6-4BEA-9E17-C431E67A8090}" type="presParOf" srcId="{970A971E-9A88-4F77-8CEF-06A5722EFBD1}" destId="{22BFD36F-3BDE-41CE-9C3E-2E5CC81C0587}" srcOrd="0" destOrd="0" presId="urn:microsoft.com/office/officeart/2005/8/layout/hierarchy1"/>
    <dgm:cxn modelId="{6266BA88-FA5B-428E-8D72-5B003FD2EEE5}" type="presParOf" srcId="{970A971E-9A88-4F77-8CEF-06A5722EFBD1}" destId="{368BFCE6-8A9A-49C5-A060-1F68A252F440}" srcOrd="1" destOrd="0" presId="urn:microsoft.com/office/officeart/2005/8/layout/hierarchy1"/>
    <dgm:cxn modelId="{A3A86BEC-1C0B-4A40-AD7A-EE7E9B2C542A}" type="presParOf" srcId="{078F46A1-A705-49AF-9474-4A07B6E94B09}" destId="{8B012106-E781-4BB3-A998-036B7631BC39}" srcOrd="1" destOrd="0" presId="urn:microsoft.com/office/officeart/2005/8/layout/hierarchy1"/>
    <dgm:cxn modelId="{46D662B4-44A3-4451-A9E3-DD91AA9B7FBD}" type="presParOf" srcId="{3C942DFF-CFB5-41E2-B6C5-127291D406AE}" destId="{88C93913-B625-4B69-BD78-F430E1D0243E}" srcOrd="3" destOrd="0" presId="urn:microsoft.com/office/officeart/2005/8/layout/hierarchy1"/>
    <dgm:cxn modelId="{79D69789-8BD9-4375-85D9-C97666F5FEE1}" type="presParOf" srcId="{88C93913-B625-4B69-BD78-F430E1D0243E}" destId="{B095719A-6674-4B40-AF07-0CA1468B1EA6}" srcOrd="0" destOrd="0" presId="urn:microsoft.com/office/officeart/2005/8/layout/hierarchy1"/>
    <dgm:cxn modelId="{0D195F01-B2BE-40C3-81DB-067AD1B4564D}" type="presParOf" srcId="{B095719A-6674-4B40-AF07-0CA1468B1EA6}" destId="{CC62A304-3118-4C2E-B016-5DDBDE1D9119}" srcOrd="0" destOrd="0" presId="urn:microsoft.com/office/officeart/2005/8/layout/hierarchy1"/>
    <dgm:cxn modelId="{E7EACAE6-B034-45D8-AFB9-67020A91FCCD}" type="presParOf" srcId="{B095719A-6674-4B40-AF07-0CA1468B1EA6}" destId="{0E8D1C12-A597-4682-A6AB-C5E5D7B96080}" srcOrd="1" destOrd="0" presId="urn:microsoft.com/office/officeart/2005/8/layout/hierarchy1"/>
    <dgm:cxn modelId="{B7BDEE65-2461-46BF-AFC9-19C0A9587ED2}" type="presParOf" srcId="{88C93913-B625-4B69-BD78-F430E1D0243E}" destId="{0472DE85-D149-4E20-BB51-43AA2B424FFB}" srcOrd="1" destOrd="0" presId="urn:microsoft.com/office/officeart/2005/8/layout/hierarchy1"/>
    <dgm:cxn modelId="{B4FEF7C8-185B-4F29-B6DF-AA17977B3FFA}" type="presParOf" srcId="{3C942DFF-CFB5-41E2-B6C5-127291D406AE}" destId="{E4D9C703-60FF-4F61-BFBA-C3EB6B3ABE06}" srcOrd="4" destOrd="0" presId="urn:microsoft.com/office/officeart/2005/8/layout/hierarchy1"/>
    <dgm:cxn modelId="{28D1B14A-76B7-4F52-AF12-76A9BBD869C7}" type="presParOf" srcId="{E4D9C703-60FF-4F61-BFBA-C3EB6B3ABE06}" destId="{128B0E7E-5720-4AEF-ACD4-E03260A98F55}" srcOrd="0" destOrd="0" presId="urn:microsoft.com/office/officeart/2005/8/layout/hierarchy1"/>
    <dgm:cxn modelId="{31403F23-5992-4ED0-8910-AC655AB8D08C}" type="presParOf" srcId="{128B0E7E-5720-4AEF-ACD4-E03260A98F55}" destId="{E5160952-483B-49D9-8158-D441EF9E7004}" srcOrd="0" destOrd="0" presId="urn:microsoft.com/office/officeart/2005/8/layout/hierarchy1"/>
    <dgm:cxn modelId="{C2AC7D95-8B4C-4822-8F34-C3CC4634166A}" type="presParOf" srcId="{128B0E7E-5720-4AEF-ACD4-E03260A98F55}" destId="{659A61C5-9929-4B16-A355-63C369F82A8D}" srcOrd="1" destOrd="0" presId="urn:microsoft.com/office/officeart/2005/8/layout/hierarchy1"/>
    <dgm:cxn modelId="{DE9EB0DC-56CE-4020-9A03-6A0F2567AEE1}" type="presParOf" srcId="{E4D9C703-60FF-4F61-BFBA-C3EB6B3ABE06}" destId="{730CB7A2-CF82-4D8B-B269-82E75A61DC18}" srcOrd="1" destOrd="0" presId="urn:microsoft.com/office/officeart/2005/8/layout/hierarchy1"/>
  </dgm:cxnLst>
  <dgm:bg>
    <a:solidFill>
      <a:schemeClr val="accent4">
        <a:lumMod val="5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F52A2F-BEA6-4CB8-8DA8-EEC5F3D36493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7007EA2-BCE3-4789-B29E-34231BAF3E8E}">
      <dgm:prSet/>
      <dgm:spPr/>
      <dgm:t>
        <a:bodyPr/>
        <a:lstStyle/>
        <a:p>
          <a:r>
            <a:rPr lang="en-GB"/>
            <a:t>In modern business, organizational culture has become a key element of a company's success (CIPD, 2020).</a:t>
          </a:r>
          <a:endParaRPr lang="en-US"/>
        </a:p>
      </dgm:t>
    </dgm:pt>
    <dgm:pt modelId="{C793EC26-8B84-4488-93C6-E3D4A55668FF}" type="parTrans" cxnId="{A9D5160B-2B21-45B5-B835-148EED4614DC}">
      <dgm:prSet/>
      <dgm:spPr/>
      <dgm:t>
        <a:bodyPr/>
        <a:lstStyle/>
        <a:p>
          <a:endParaRPr lang="en-US"/>
        </a:p>
      </dgm:t>
    </dgm:pt>
    <dgm:pt modelId="{B4C74A00-4017-471A-B4A5-B5EF473F03EF}" type="sibTrans" cxnId="{A9D5160B-2B21-45B5-B835-148EED4614DC}">
      <dgm:prSet/>
      <dgm:spPr/>
      <dgm:t>
        <a:bodyPr/>
        <a:lstStyle/>
        <a:p>
          <a:endParaRPr lang="en-US"/>
        </a:p>
      </dgm:t>
    </dgm:pt>
    <dgm:pt modelId="{D46AEA10-E2A2-400C-A080-0CAC559FD355}">
      <dgm:prSet/>
      <dgm:spPr/>
      <dgm:t>
        <a:bodyPr/>
        <a:lstStyle/>
        <a:p>
          <a:r>
            <a:rPr lang="en-GB"/>
            <a:t>According to Edgar Schein, an organization's culture is defined by its basic assumptions, followed by the values, which influence practices and behaviors, which constitute the visible component (Kukreja, 2018). </a:t>
          </a:r>
          <a:endParaRPr lang="en-US"/>
        </a:p>
      </dgm:t>
    </dgm:pt>
    <dgm:pt modelId="{AD3A7C5E-0683-4D22-A74F-048764906DC3}" type="parTrans" cxnId="{61E36259-3038-49BB-BF48-5096234EA725}">
      <dgm:prSet/>
      <dgm:spPr/>
      <dgm:t>
        <a:bodyPr/>
        <a:lstStyle/>
        <a:p>
          <a:endParaRPr lang="en-US"/>
        </a:p>
      </dgm:t>
    </dgm:pt>
    <dgm:pt modelId="{F6A5BE8C-6726-4C26-9260-7B45CF470B02}" type="sibTrans" cxnId="{61E36259-3038-49BB-BF48-5096234EA725}">
      <dgm:prSet/>
      <dgm:spPr/>
      <dgm:t>
        <a:bodyPr/>
        <a:lstStyle/>
        <a:p>
          <a:endParaRPr lang="en-US"/>
        </a:p>
      </dgm:t>
    </dgm:pt>
    <dgm:pt modelId="{BD13987D-9663-4BB6-8398-47F3A26BD794}">
      <dgm:prSet/>
      <dgm:spPr/>
      <dgm:t>
        <a:bodyPr/>
        <a:lstStyle/>
        <a:p>
          <a:r>
            <a:rPr lang="en-GB"/>
            <a:t>People relate strongly to the concept of culture because it is influential.</a:t>
          </a:r>
          <a:endParaRPr lang="en-US"/>
        </a:p>
      </dgm:t>
    </dgm:pt>
    <dgm:pt modelId="{9AFE4C6A-6592-4B68-9D72-210735C0A879}" type="parTrans" cxnId="{C8F44CB7-49C0-4052-8FD2-51AFB0978602}">
      <dgm:prSet/>
      <dgm:spPr/>
      <dgm:t>
        <a:bodyPr/>
        <a:lstStyle/>
        <a:p>
          <a:endParaRPr lang="en-US"/>
        </a:p>
      </dgm:t>
    </dgm:pt>
    <dgm:pt modelId="{00A66AF6-6040-440C-A88F-1D0052D01D1E}" type="sibTrans" cxnId="{C8F44CB7-49C0-4052-8FD2-51AFB0978602}">
      <dgm:prSet/>
      <dgm:spPr/>
      <dgm:t>
        <a:bodyPr/>
        <a:lstStyle/>
        <a:p>
          <a:endParaRPr lang="en-US"/>
        </a:p>
      </dgm:t>
    </dgm:pt>
    <dgm:pt modelId="{069C077D-8789-465C-974E-0F6CF3AFAA8A}">
      <dgm:prSet/>
      <dgm:spPr/>
      <dgm:t>
        <a:bodyPr/>
        <a:lstStyle/>
        <a:p>
          <a:r>
            <a:rPr lang="en-GB"/>
            <a:t>Organizational life has deep social and collective aspects that shape people's experiences and behaviors (Hoque, 2013). </a:t>
          </a:r>
          <a:endParaRPr lang="en-US"/>
        </a:p>
      </dgm:t>
    </dgm:pt>
    <dgm:pt modelId="{FA2F51C9-6A8B-4345-B015-5FF6823CC3CB}" type="parTrans" cxnId="{B6D486CA-C2F2-4A01-8296-561BF4893DCF}">
      <dgm:prSet/>
      <dgm:spPr/>
      <dgm:t>
        <a:bodyPr/>
        <a:lstStyle/>
        <a:p>
          <a:endParaRPr lang="en-US"/>
        </a:p>
      </dgm:t>
    </dgm:pt>
    <dgm:pt modelId="{EC7542F8-EA07-41A2-B1A3-E9EA7ECDDEDD}" type="sibTrans" cxnId="{B6D486CA-C2F2-4A01-8296-561BF4893DCF}">
      <dgm:prSet/>
      <dgm:spPr/>
      <dgm:t>
        <a:bodyPr/>
        <a:lstStyle/>
        <a:p>
          <a:endParaRPr lang="en-US"/>
        </a:p>
      </dgm:t>
    </dgm:pt>
    <dgm:pt modelId="{CACCAD80-D0BD-4147-BAC0-85716F826212}" type="pres">
      <dgm:prSet presAssocID="{E9F52A2F-BEA6-4CB8-8DA8-EEC5F3D36493}" presName="outerComposite" presStyleCnt="0">
        <dgm:presLayoutVars>
          <dgm:chMax val="5"/>
          <dgm:dir/>
          <dgm:resizeHandles val="exact"/>
        </dgm:presLayoutVars>
      </dgm:prSet>
      <dgm:spPr/>
    </dgm:pt>
    <dgm:pt modelId="{B9AB2F60-4CEC-4E2F-AFA6-253BE910A266}" type="pres">
      <dgm:prSet presAssocID="{E9F52A2F-BEA6-4CB8-8DA8-EEC5F3D36493}" presName="dummyMaxCanvas" presStyleCnt="0">
        <dgm:presLayoutVars/>
      </dgm:prSet>
      <dgm:spPr/>
    </dgm:pt>
    <dgm:pt modelId="{E487D5F8-F731-47A2-B88D-C942306B607A}" type="pres">
      <dgm:prSet presAssocID="{E9F52A2F-BEA6-4CB8-8DA8-EEC5F3D36493}" presName="FourNodes_1" presStyleLbl="node1" presStyleIdx="0" presStyleCnt="4">
        <dgm:presLayoutVars>
          <dgm:bulletEnabled val="1"/>
        </dgm:presLayoutVars>
      </dgm:prSet>
      <dgm:spPr/>
    </dgm:pt>
    <dgm:pt modelId="{91F32810-6642-423A-BEE4-BCD856691824}" type="pres">
      <dgm:prSet presAssocID="{E9F52A2F-BEA6-4CB8-8DA8-EEC5F3D36493}" presName="FourNodes_2" presStyleLbl="node1" presStyleIdx="1" presStyleCnt="4">
        <dgm:presLayoutVars>
          <dgm:bulletEnabled val="1"/>
        </dgm:presLayoutVars>
      </dgm:prSet>
      <dgm:spPr/>
    </dgm:pt>
    <dgm:pt modelId="{D990AD83-EE69-4C1E-B465-AE22969714CA}" type="pres">
      <dgm:prSet presAssocID="{E9F52A2F-BEA6-4CB8-8DA8-EEC5F3D36493}" presName="FourNodes_3" presStyleLbl="node1" presStyleIdx="2" presStyleCnt="4">
        <dgm:presLayoutVars>
          <dgm:bulletEnabled val="1"/>
        </dgm:presLayoutVars>
      </dgm:prSet>
      <dgm:spPr/>
    </dgm:pt>
    <dgm:pt modelId="{F28B7D06-7DE1-408C-BDB3-236EB75DD802}" type="pres">
      <dgm:prSet presAssocID="{E9F52A2F-BEA6-4CB8-8DA8-EEC5F3D36493}" presName="FourNodes_4" presStyleLbl="node1" presStyleIdx="3" presStyleCnt="4">
        <dgm:presLayoutVars>
          <dgm:bulletEnabled val="1"/>
        </dgm:presLayoutVars>
      </dgm:prSet>
      <dgm:spPr/>
    </dgm:pt>
    <dgm:pt modelId="{1A9292A0-D709-42A5-BF5F-28F4E3208061}" type="pres">
      <dgm:prSet presAssocID="{E9F52A2F-BEA6-4CB8-8DA8-EEC5F3D36493}" presName="FourConn_1-2" presStyleLbl="fgAccFollowNode1" presStyleIdx="0" presStyleCnt="3">
        <dgm:presLayoutVars>
          <dgm:bulletEnabled val="1"/>
        </dgm:presLayoutVars>
      </dgm:prSet>
      <dgm:spPr/>
    </dgm:pt>
    <dgm:pt modelId="{5D6B44C0-D113-4A28-BDDA-69CC40636B0B}" type="pres">
      <dgm:prSet presAssocID="{E9F52A2F-BEA6-4CB8-8DA8-EEC5F3D36493}" presName="FourConn_2-3" presStyleLbl="fgAccFollowNode1" presStyleIdx="1" presStyleCnt="3">
        <dgm:presLayoutVars>
          <dgm:bulletEnabled val="1"/>
        </dgm:presLayoutVars>
      </dgm:prSet>
      <dgm:spPr/>
    </dgm:pt>
    <dgm:pt modelId="{E04F2E3D-1718-4A91-8014-0C0E6D540C13}" type="pres">
      <dgm:prSet presAssocID="{E9F52A2F-BEA6-4CB8-8DA8-EEC5F3D36493}" presName="FourConn_3-4" presStyleLbl="fgAccFollowNode1" presStyleIdx="2" presStyleCnt="3">
        <dgm:presLayoutVars>
          <dgm:bulletEnabled val="1"/>
        </dgm:presLayoutVars>
      </dgm:prSet>
      <dgm:spPr/>
    </dgm:pt>
    <dgm:pt modelId="{948CD655-A4C6-4D98-8CAC-6B4A758A95B2}" type="pres">
      <dgm:prSet presAssocID="{E9F52A2F-BEA6-4CB8-8DA8-EEC5F3D36493}" presName="FourNodes_1_text" presStyleLbl="node1" presStyleIdx="3" presStyleCnt="4">
        <dgm:presLayoutVars>
          <dgm:bulletEnabled val="1"/>
        </dgm:presLayoutVars>
      </dgm:prSet>
      <dgm:spPr/>
    </dgm:pt>
    <dgm:pt modelId="{318568DA-FDA0-4AE7-B4AD-CBDC634E6F69}" type="pres">
      <dgm:prSet presAssocID="{E9F52A2F-BEA6-4CB8-8DA8-EEC5F3D36493}" presName="FourNodes_2_text" presStyleLbl="node1" presStyleIdx="3" presStyleCnt="4">
        <dgm:presLayoutVars>
          <dgm:bulletEnabled val="1"/>
        </dgm:presLayoutVars>
      </dgm:prSet>
      <dgm:spPr/>
    </dgm:pt>
    <dgm:pt modelId="{3C613076-34F6-4142-8251-A8D62428347D}" type="pres">
      <dgm:prSet presAssocID="{E9F52A2F-BEA6-4CB8-8DA8-EEC5F3D36493}" presName="FourNodes_3_text" presStyleLbl="node1" presStyleIdx="3" presStyleCnt="4">
        <dgm:presLayoutVars>
          <dgm:bulletEnabled val="1"/>
        </dgm:presLayoutVars>
      </dgm:prSet>
      <dgm:spPr/>
    </dgm:pt>
    <dgm:pt modelId="{C225B527-ECC8-4DB7-9715-88F0408764A0}" type="pres">
      <dgm:prSet presAssocID="{E9F52A2F-BEA6-4CB8-8DA8-EEC5F3D3649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A9D5160B-2B21-45B5-B835-148EED4614DC}" srcId="{E9F52A2F-BEA6-4CB8-8DA8-EEC5F3D36493}" destId="{47007EA2-BCE3-4789-B29E-34231BAF3E8E}" srcOrd="0" destOrd="0" parTransId="{C793EC26-8B84-4488-93C6-E3D4A55668FF}" sibTransId="{B4C74A00-4017-471A-B4A5-B5EF473F03EF}"/>
    <dgm:cxn modelId="{08569D16-9CE4-49EB-AEB7-B7B1EBD20DF9}" type="presOf" srcId="{D46AEA10-E2A2-400C-A080-0CAC559FD355}" destId="{318568DA-FDA0-4AE7-B4AD-CBDC634E6F69}" srcOrd="1" destOrd="0" presId="urn:microsoft.com/office/officeart/2005/8/layout/vProcess5"/>
    <dgm:cxn modelId="{3168EE1F-4A3B-49E9-A6C5-C5840A9085CF}" type="presOf" srcId="{069C077D-8789-465C-974E-0F6CF3AFAA8A}" destId="{F28B7D06-7DE1-408C-BDB3-236EB75DD802}" srcOrd="0" destOrd="0" presId="urn:microsoft.com/office/officeart/2005/8/layout/vProcess5"/>
    <dgm:cxn modelId="{D96FE42E-4704-4600-AAA4-1FADB429D16F}" type="presOf" srcId="{B4C74A00-4017-471A-B4A5-B5EF473F03EF}" destId="{1A9292A0-D709-42A5-BF5F-28F4E3208061}" srcOrd="0" destOrd="0" presId="urn:microsoft.com/office/officeart/2005/8/layout/vProcess5"/>
    <dgm:cxn modelId="{3BACCD36-E5AB-4241-894D-164C646717AF}" type="presOf" srcId="{00A66AF6-6040-440C-A88F-1D0052D01D1E}" destId="{E04F2E3D-1718-4A91-8014-0C0E6D540C13}" srcOrd="0" destOrd="0" presId="urn:microsoft.com/office/officeart/2005/8/layout/vProcess5"/>
    <dgm:cxn modelId="{63D7B948-D676-44A1-8C09-982F7B742AD3}" type="presOf" srcId="{F6A5BE8C-6726-4C26-9260-7B45CF470B02}" destId="{5D6B44C0-D113-4A28-BDDA-69CC40636B0B}" srcOrd="0" destOrd="0" presId="urn:microsoft.com/office/officeart/2005/8/layout/vProcess5"/>
    <dgm:cxn modelId="{B3A59A56-83F8-42E4-8018-B2E72C9E4D1D}" type="presOf" srcId="{47007EA2-BCE3-4789-B29E-34231BAF3E8E}" destId="{948CD655-A4C6-4D98-8CAC-6B4A758A95B2}" srcOrd="1" destOrd="0" presId="urn:microsoft.com/office/officeart/2005/8/layout/vProcess5"/>
    <dgm:cxn modelId="{61E36259-3038-49BB-BF48-5096234EA725}" srcId="{E9F52A2F-BEA6-4CB8-8DA8-EEC5F3D36493}" destId="{D46AEA10-E2A2-400C-A080-0CAC559FD355}" srcOrd="1" destOrd="0" parTransId="{AD3A7C5E-0683-4D22-A74F-048764906DC3}" sibTransId="{F6A5BE8C-6726-4C26-9260-7B45CF470B02}"/>
    <dgm:cxn modelId="{CA0C789D-0524-462D-8F12-B5BC02DA0046}" type="presOf" srcId="{BD13987D-9663-4BB6-8398-47F3A26BD794}" destId="{D990AD83-EE69-4C1E-B465-AE22969714CA}" srcOrd="0" destOrd="0" presId="urn:microsoft.com/office/officeart/2005/8/layout/vProcess5"/>
    <dgm:cxn modelId="{B2FEF8A1-2A17-4779-95B8-AAE968D9A184}" type="presOf" srcId="{069C077D-8789-465C-974E-0F6CF3AFAA8A}" destId="{C225B527-ECC8-4DB7-9715-88F0408764A0}" srcOrd="1" destOrd="0" presId="urn:microsoft.com/office/officeart/2005/8/layout/vProcess5"/>
    <dgm:cxn modelId="{C8F44CB7-49C0-4052-8FD2-51AFB0978602}" srcId="{E9F52A2F-BEA6-4CB8-8DA8-EEC5F3D36493}" destId="{BD13987D-9663-4BB6-8398-47F3A26BD794}" srcOrd="2" destOrd="0" parTransId="{9AFE4C6A-6592-4B68-9D72-210735C0A879}" sibTransId="{00A66AF6-6040-440C-A88F-1D0052D01D1E}"/>
    <dgm:cxn modelId="{B6D486CA-C2F2-4A01-8296-561BF4893DCF}" srcId="{E9F52A2F-BEA6-4CB8-8DA8-EEC5F3D36493}" destId="{069C077D-8789-465C-974E-0F6CF3AFAA8A}" srcOrd="3" destOrd="0" parTransId="{FA2F51C9-6A8B-4345-B015-5FF6823CC3CB}" sibTransId="{EC7542F8-EA07-41A2-B1A3-E9EA7ECDDEDD}"/>
    <dgm:cxn modelId="{AD6FE9CB-96F1-4159-AE66-8936162B9E8B}" type="presOf" srcId="{47007EA2-BCE3-4789-B29E-34231BAF3E8E}" destId="{E487D5F8-F731-47A2-B88D-C942306B607A}" srcOrd="0" destOrd="0" presId="urn:microsoft.com/office/officeart/2005/8/layout/vProcess5"/>
    <dgm:cxn modelId="{2BD474F5-002A-4621-BF2C-287FF8B59E36}" type="presOf" srcId="{BD13987D-9663-4BB6-8398-47F3A26BD794}" destId="{3C613076-34F6-4142-8251-A8D62428347D}" srcOrd="1" destOrd="0" presId="urn:microsoft.com/office/officeart/2005/8/layout/vProcess5"/>
    <dgm:cxn modelId="{D4E93EF6-298B-45BF-A353-351D4E3A089F}" type="presOf" srcId="{D46AEA10-E2A2-400C-A080-0CAC559FD355}" destId="{91F32810-6642-423A-BEE4-BCD856691824}" srcOrd="0" destOrd="0" presId="urn:microsoft.com/office/officeart/2005/8/layout/vProcess5"/>
    <dgm:cxn modelId="{50DA09FE-D2B5-4F30-856A-8D4315F415D2}" type="presOf" srcId="{E9F52A2F-BEA6-4CB8-8DA8-EEC5F3D36493}" destId="{CACCAD80-D0BD-4147-BAC0-85716F826212}" srcOrd="0" destOrd="0" presId="urn:microsoft.com/office/officeart/2005/8/layout/vProcess5"/>
    <dgm:cxn modelId="{5BB75362-BED5-473E-894B-533EC6BA0F90}" type="presParOf" srcId="{CACCAD80-D0BD-4147-BAC0-85716F826212}" destId="{B9AB2F60-4CEC-4E2F-AFA6-253BE910A266}" srcOrd="0" destOrd="0" presId="urn:microsoft.com/office/officeart/2005/8/layout/vProcess5"/>
    <dgm:cxn modelId="{B5B9D1D3-2BF6-4573-B221-3DA6F6BB86D8}" type="presParOf" srcId="{CACCAD80-D0BD-4147-BAC0-85716F826212}" destId="{E487D5F8-F731-47A2-B88D-C942306B607A}" srcOrd="1" destOrd="0" presId="urn:microsoft.com/office/officeart/2005/8/layout/vProcess5"/>
    <dgm:cxn modelId="{B4079BEB-5F93-473F-91F8-2EF1E1F5AD02}" type="presParOf" srcId="{CACCAD80-D0BD-4147-BAC0-85716F826212}" destId="{91F32810-6642-423A-BEE4-BCD856691824}" srcOrd="2" destOrd="0" presId="urn:microsoft.com/office/officeart/2005/8/layout/vProcess5"/>
    <dgm:cxn modelId="{705CFCC5-6B54-4860-BDC7-FF92994E12B6}" type="presParOf" srcId="{CACCAD80-D0BD-4147-BAC0-85716F826212}" destId="{D990AD83-EE69-4C1E-B465-AE22969714CA}" srcOrd="3" destOrd="0" presId="urn:microsoft.com/office/officeart/2005/8/layout/vProcess5"/>
    <dgm:cxn modelId="{22A0AFD6-FB66-4EDB-AC01-84E4E52C0484}" type="presParOf" srcId="{CACCAD80-D0BD-4147-BAC0-85716F826212}" destId="{F28B7D06-7DE1-408C-BDB3-236EB75DD802}" srcOrd="4" destOrd="0" presId="urn:microsoft.com/office/officeart/2005/8/layout/vProcess5"/>
    <dgm:cxn modelId="{01DF5BA1-B99D-4B50-AEC5-5865AA0EF929}" type="presParOf" srcId="{CACCAD80-D0BD-4147-BAC0-85716F826212}" destId="{1A9292A0-D709-42A5-BF5F-28F4E3208061}" srcOrd="5" destOrd="0" presId="urn:microsoft.com/office/officeart/2005/8/layout/vProcess5"/>
    <dgm:cxn modelId="{65C088C0-E922-4863-902A-9A275277D6BD}" type="presParOf" srcId="{CACCAD80-D0BD-4147-BAC0-85716F826212}" destId="{5D6B44C0-D113-4A28-BDDA-69CC40636B0B}" srcOrd="6" destOrd="0" presId="urn:microsoft.com/office/officeart/2005/8/layout/vProcess5"/>
    <dgm:cxn modelId="{5E62D395-8A92-456E-A435-E9E0753F72CD}" type="presParOf" srcId="{CACCAD80-D0BD-4147-BAC0-85716F826212}" destId="{E04F2E3D-1718-4A91-8014-0C0E6D540C13}" srcOrd="7" destOrd="0" presId="urn:microsoft.com/office/officeart/2005/8/layout/vProcess5"/>
    <dgm:cxn modelId="{796454AC-4BAC-4FCB-A70E-EF6E01D2CFAC}" type="presParOf" srcId="{CACCAD80-D0BD-4147-BAC0-85716F826212}" destId="{948CD655-A4C6-4D98-8CAC-6B4A758A95B2}" srcOrd="8" destOrd="0" presId="urn:microsoft.com/office/officeart/2005/8/layout/vProcess5"/>
    <dgm:cxn modelId="{FE3E0176-631D-4D67-8941-5F607FE1FB42}" type="presParOf" srcId="{CACCAD80-D0BD-4147-BAC0-85716F826212}" destId="{318568DA-FDA0-4AE7-B4AD-CBDC634E6F69}" srcOrd="9" destOrd="0" presId="urn:microsoft.com/office/officeart/2005/8/layout/vProcess5"/>
    <dgm:cxn modelId="{DDCAA978-E4B3-4BED-B6D3-9CEABA530B74}" type="presParOf" srcId="{CACCAD80-D0BD-4147-BAC0-85716F826212}" destId="{3C613076-34F6-4142-8251-A8D62428347D}" srcOrd="10" destOrd="0" presId="urn:microsoft.com/office/officeart/2005/8/layout/vProcess5"/>
    <dgm:cxn modelId="{75B6517A-30A7-41BA-9B17-A92E09012AE4}" type="presParOf" srcId="{CACCAD80-D0BD-4147-BAC0-85716F826212}" destId="{C225B527-ECC8-4DB7-9715-88F0408764A0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88AE8A-9CCC-480A-9A2E-CFCF5193F08F}" type="doc">
      <dgm:prSet loTypeId="urn:microsoft.com/office/officeart/2005/8/layout/process4" loCatId="process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215A1FBB-338D-4BFC-AA68-2834AB71CB7F}">
      <dgm:prSet/>
      <dgm:spPr/>
      <dgm:t>
        <a:bodyPr/>
        <a:lstStyle/>
        <a:p>
          <a:r>
            <a:rPr lang="en-GB"/>
            <a:t>Marks and Spencer’s organizational structure in the last five years was flat, with a big focus on innovation and customer service and that is because the number of competitors has risen rapidly (Marks and Spencer Group PLC, 2021). </a:t>
          </a:r>
          <a:endParaRPr lang="en-US"/>
        </a:p>
      </dgm:t>
    </dgm:pt>
    <dgm:pt modelId="{815E76D1-8151-4DB6-A093-E586863B542C}" type="parTrans" cxnId="{748FB41E-ACAF-4AAE-BB77-6ED59E625629}">
      <dgm:prSet/>
      <dgm:spPr/>
      <dgm:t>
        <a:bodyPr/>
        <a:lstStyle/>
        <a:p>
          <a:endParaRPr lang="en-US"/>
        </a:p>
      </dgm:t>
    </dgm:pt>
    <dgm:pt modelId="{38957C1C-342C-4921-A4B7-EF7DC37EDFCE}" type="sibTrans" cxnId="{748FB41E-ACAF-4AAE-BB77-6ED59E625629}">
      <dgm:prSet/>
      <dgm:spPr/>
      <dgm:t>
        <a:bodyPr/>
        <a:lstStyle/>
        <a:p>
          <a:endParaRPr lang="en-US"/>
        </a:p>
      </dgm:t>
    </dgm:pt>
    <dgm:pt modelId="{47F6061A-3B52-43AC-A462-133410FF0350}">
      <dgm:prSet/>
      <dgm:spPr/>
      <dgm:t>
        <a:bodyPr/>
        <a:lstStyle/>
        <a:p>
          <a:r>
            <a:rPr lang="en-GB"/>
            <a:t>As an example, Marks and Spencer has a large structure with many employees, and management is responsible for the smooth functioning of the company.</a:t>
          </a:r>
          <a:endParaRPr lang="en-US"/>
        </a:p>
      </dgm:t>
    </dgm:pt>
    <dgm:pt modelId="{F5307389-D483-4070-A549-C2DFE1654710}" type="parTrans" cxnId="{C57F0068-BCC4-40DD-8142-E4626B9747AC}">
      <dgm:prSet/>
      <dgm:spPr/>
      <dgm:t>
        <a:bodyPr/>
        <a:lstStyle/>
        <a:p>
          <a:endParaRPr lang="en-US"/>
        </a:p>
      </dgm:t>
    </dgm:pt>
    <dgm:pt modelId="{FC855EE9-A7AD-41BF-B340-A32B940F6309}" type="sibTrans" cxnId="{C57F0068-BCC4-40DD-8142-E4626B9747AC}">
      <dgm:prSet/>
      <dgm:spPr/>
      <dgm:t>
        <a:bodyPr/>
        <a:lstStyle/>
        <a:p>
          <a:endParaRPr lang="en-US"/>
        </a:p>
      </dgm:t>
    </dgm:pt>
    <dgm:pt modelId="{846436BC-9AA3-40F0-A5E8-079F32F35151}" type="pres">
      <dgm:prSet presAssocID="{3D88AE8A-9CCC-480A-9A2E-CFCF5193F08F}" presName="Name0" presStyleCnt="0">
        <dgm:presLayoutVars>
          <dgm:dir/>
          <dgm:animLvl val="lvl"/>
          <dgm:resizeHandles val="exact"/>
        </dgm:presLayoutVars>
      </dgm:prSet>
      <dgm:spPr/>
    </dgm:pt>
    <dgm:pt modelId="{5D7111B2-5A48-4561-9C7E-DCB0F3F70D47}" type="pres">
      <dgm:prSet presAssocID="{47F6061A-3B52-43AC-A462-133410FF0350}" presName="boxAndChildren" presStyleCnt="0"/>
      <dgm:spPr/>
    </dgm:pt>
    <dgm:pt modelId="{9DE81E1A-28D8-45AB-8C12-0B90E02A62A9}" type="pres">
      <dgm:prSet presAssocID="{47F6061A-3B52-43AC-A462-133410FF0350}" presName="parentTextBox" presStyleLbl="node1" presStyleIdx="0" presStyleCnt="2"/>
      <dgm:spPr/>
    </dgm:pt>
    <dgm:pt modelId="{2FFB85F6-155F-43AC-B8C8-C48CD6400D06}" type="pres">
      <dgm:prSet presAssocID="{38957C1C-342C-4921-A4B7-EF7DC37EDFCE}" presName="sp" presStyleCnt="0"/>
      <dgm:spPr/>
    </dgm:pt>
    <dgm:pt modelId="{1027A53A-C0CD-4D03-ACC4-F23EA3A2E9E8}" type="pres">
      <dgm:prSet presAssocID="{215A1FBB-338D-4BFC-AA68-2834AB71CB7F}" presName="arrowAndChildren" presStyleCnt="0"/>
      <dgm:spPr/>
    </dgm:pt>
    <dgm:pt modelId="{BEAB9D78-0987-406C-A292-593C000A9FF5}" type="pres">
      <dgm:prSet presAssocID="{215A1FBB-338D-4BFC-AA68-2834AB71CB7F}" presName="parentTextArrow" presStyleLbl="node1" presStyleIdx="1" presStyleCnt="2"/>
      <dgm:spPr/>
    </dgm:pt>
  </dgm:ptLst>
  <dgm:cxnLst>
    <dgm:cxn modelId="{748FB41E-ACAF-4AAE-BB77-6ED59E625629}" srcId="{3D88AE8A-9CCC-480A-9A2E-CFCF5193F08F}" destId="{215A1FBB-338D-4BFC-AA68-2834AB71CB7F}" srcOrd="0" destOrd="0" parTransId="{815E76D1-8151-4DB6-A093-E586863B542C}" sibTransId="{38957C1C-342C-4921-A4B7-EF7DC37EDFCE}"/>
    <dgm:cxn modelId="{C57F0068-BCC4-40DD-8142-E4626B9747AC}" srcId="{3D88AE8A-9CCC-480A-9A2E-CFCF5193F08F}" destId="{47F6061A-3B52-43AC-A462-133410FF0350}" srcOrd="1" destOrd="0" parTransId="{F5307389-D483-4070-A549-C2DFE1654710}" sibTransId="{FC855EE9-A7AD-41BF-B340-A32B940F6309}"/>
    <dgm:cxn modelId="{EF5D09CA-4D52-4BC5-BA42-4FF63B796C5B}" type="presOf" srcId="{47F6061A-3B52-43AC-A462-133410FF0350}" destId="{9DE81E1A-28D8-45AB-8C12-0B90E02A62A9}" srcOrd="0" destOrd="0" presId="urn:microsoft.com/office/officeart/2005/8/layout/process4"/>
    <dgm:cxn modelId="{5473FDDD-DFA9-4E80-86C4-41BE994E78FB}" type="presOf" srcId="{215A1FBB-338D-4BFC-AA68-2834AB71CB7F}" destId="{BEAB9D78-0987-406C-A292-593C000A9FF5}" srcOrd="0" destOrd="0" presId="urn:microsoft.com/office/officeart/2005/8/layout/process4"/>
    <dgm:cxn modelId="{AA5724E6-DCF3-4118-A1E4-F87BF087DE1C}" type="presOf" srcId="{3D88AE8A-9CCC-480A-9A2E-CFCF5193F08F}" destId="{846436BC-9AA3-40F0-A5E8-079F32F35151}" srcOrd="0" destOrd="0" presId="urn:microsoft.com/office/officeart/2005/8/layout/process4"/>
    <dgm:cxn modelId="{2295A952-AECB-4799-959F-99B65355289D}" type="presParOf" srcId="{846436BC-9AA3-40F0-A5E8-079F32F35151}" destId="{5D7111B2-5A48-4561-9C7E-DCB0F3F70D47}" srcOrd="0" destOrd="0" presId="urn:microsoft.com/office/officeart/2005/8/layout/process4"/>
    <dgm:cxn modelId="{C831F859-A3BA-4CE7-9BAE-323BC075D0C9}" type="presParOf" srcId="{5D7111B2-5A48-4561-9C7E-DCB0F3F70D47}" destId="{9DE81E1A-28D8-45AB-8C12-0B90E02A62A9}" srcOrd="0" destOrd="0" presId="urn:microsoft.com/office/officeart/2005/8/layout/process4"/>
    <dgm:cxn modelId="{11E008A5-5D01-4D18-8A5E-7CF0514BCB3F}" type="presParOf" srcId="{846436BC-9AA3-40F0-A5E8-079F32F35151}" destId="{2FFB85F6-155F-43AC-B8C8-C48CD6400D06}" srcOrd="1" destOrd="0" presId="urn:microsoft.com/office/officeart/2005/8/layout/process4"/>
    <dgm:cxn modelId="{C34DE9D4-6F75-4216-99BC-744383B3BD98}" type="presParOf" srcId="{846436BC-9AA3-40F0-A5E8-079F32F35151}" destId="{1027A53A-C0CD-4D03-ACC4-F23EA3A2E9E8}" srcOrd="2" destOrd="0" presId="urn:microsoft.com/office/officeart/2005/8/layout/process4"/>
    <dgm:cxn modelId="{D5625664-3EAB-402B-978B-ECB7AF688363}" type="presParOf" srcId="{1027A53A-C0CD-4D03-ACC4-F23EA3A2E9E8}" destId="{BEAB9D78-0987-406C-A292-593C000A9FF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9655AB-6D71-4721-91A9-EBCAED04713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9C8E7DE7-711A-479F-A665-6670EBA26530}">
      <dgm:prSet/>
      <dgm:spPr/>
      <dgm:t>
        <a:bodyPr/>
        <a:lstStyle/>
        <a:p>
          <a:r>
            <a:rPr lang="en-GB"/>
            <a:t>Individual behavior also contributes to the positive organizational culture described by Marks and Spencer.</a:t>
          </a:r>
          <a:endParaRPr lang="en-US"/>
        </a:p>
      </dgm:t>
    </dgm:pt>
    <dgm:pt modelId="{5D1D0F1F-C07F-433B-BA15-80F4A11A401B}" type="parTrans" cxnId="{7C19C73F-C2B6-4DA5-A384-E42CDEB760C9}">
      <dgm:prSet/>
      <dgm:spPr/>
      <dgm:t>
        <a:bodyPr/>
        <a:lstStyle/>
        <a:p>
          <a:endParaRPr lang="en-US"/>
        </a:p>
      </dgm:t>
    </dgm:pt>
    <dgm:pt modelId="{C6C76759-54B5-476A-9547-C0A7B1D4A73D}" type="sibTrans" cxnId="{7C19C73F-C2B6-4DA5-A384-E42CDEB760C9}">
      <dgm:prSet/>
      <dgm:spPr/>
      <dgm:t>
        <a:bodyPr/>
        <a:lstStyle/>
        <a:p>
          <a:endParaRPr lang="en-US"/>
        </a:p>
      </dgm:t>
    </dgm:pt>
    <dgm:pt modelId="{13CA63C9-21B8-4C2C-A4E0-87EFD2A8E50A}">
      <dgm:prSet/>
      <dgm:spPr/>
      <dgm:t>
        <a:bodyPr/>
        <a:lstStyle/>
        <a:p>
          <a:r>
            <a:rPr lang="en-GB"/>
            <a:t>A negative impact of organizational culture on team and individual behaviors, however, has been criticised by Kitchen (2017).</a:t>
          </a:r>
          <a:endParaRPr lang="en-US"/>
        </a:p>
      </dgm:t>
    </dgm:pt>
    <dgm:pt modelId="{0ADB2403-1B48-4F02-9023-A9167B36045A}" type="parTrans" cxnId="{9DEA1CC0-F4B4-4AB9-AF26-E479DB384317}">
      <dgm:prSet/>
      <dgm:spPr/>
      <dgm:t>
        <a:bodyPr/>
        <a:lstStyle/>
        <a:p>
          <a:endParaRPr lang="en-US"/>
        </a:p>
      </dgm:t>
    </dgm:pt>
    <dgm:pt modelId="{5A4EC4B2-BB1D-484F-B5B4-909200B0CCA4}" type="sibTrans" cxnId="{9DEA1CC0-F4B4-4AB9-AF26-E479DB384317}">
      <dgm:prSet/>
      <dgm:spPr/>
      <dgm:t>
        <a:bodyPr/>
        <a:lstStyle/>
        <a:p>
          <a:endParaRPr lang="en-US"/>
        </a:p>
      </dgm:t>
    </dgm:pt>
    <dgm:pt modelId="{81B9C730-EAF4-4555-ABD8-3033D711E563}" type="pres">
      <dgm:prSet presAssocID="{499655AB-6D71-4721-91A9-EBCAED047135}" presName="root" presStyleCnt="0">
        <dgm:presLayoutVars>
          <dgm:dir/>
          <dgm:resizeHandles val="exact"/>
        </dgm:presLayoutVars>
      </dgm:prSet>
      <dgm:spPr/>
    </dgm:pt>
    <dgm:pt modelId="{BF8E3E26-2976-4141-8D57-12D047028DD5}" type="pres">
      <dgm:prSet presAssocID="{9C8E7DE7-711A-479F-A665-6670EBA26530}" presName="compNode" presStyleCnt="0"/>
      <dgm:spPr/>
    </dgm:pt>
    <dgm:pt modelId="{F70E980C-7ED0-4911-80DB-B414C2991863}" type="pres">
      <dgm:prSet presAssocID="{9C8E7DE7-711A-479F-A665-6670EBA26530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26784629-F04D-4251-A2F9-6CB07FAF9136}" type="pres">
      <dgm:prSet presAssocID="{9C8E7DE7-711A-479F-A665-6670EBA26530}" presName="spaceRect" presStyleCnt="0"/>
      <dgm:spPr/>
    </dgm:pt>
    <dgm:pt modelId="{6619E6B2-3DF5-4CE3-BB85-A5B042E2AB7D}" type="pres">
      <dgm:prSet presAssocID="{9C8E7DE7-711A-479F-A665-6670EBA26530}" presName="textRect" presStyleLbl="revTx" presStyleIdx="0" presStyleCnt="2">
        <dgm:presLayoutVars>
          <dgm:chMax val="1"/>
          <dgm:chPref val="1"/>
        </dgm:presLayoutVars>
      </dgm:prSet>
      <dgm:spPr/>
    </dgm:pt>
    <dgm:pt modelId="{293AEE3C-081F-4230-9A43-8EA8A4191CCF}" type="pres">
      <dgm:prSet presAssocID="{C6C76759-54B5-476A-9547-C0A7B1D4A73D}" presName="sibTrans" presStyleCnt="0"/>
      <dgm:spPr/>
    </dgm:pt>
    <dgm:pt modelId="{10245689-BBDF-4460-8607-1E9FBA949E26}" type="pres">
      <dgm:prSet presAssocID="{13CA63C9-21B8-4C2C-A4E0-87EFD2A8E50A}" presName="compNode" presStyleCnt="0"/>
      <dgm:spPr/>
    </dgm:pt>
    <dgm:pt modelId="{4AF966FB-AD27-4E23-85F4-A1BFAF99981A}" type="pres">
      <dgm:prSet presAssocID="{13CA63C9-21B8-4C2C-A4E0-87EFD2A8E50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43863E38-D68A-4D3F-B164-E44D744569F8}" type="pres">
      <dgm:prSet presAssocID="{13CA63C9-21B8-4C2C-A4E0-87EFD2A8E50A}" presName="spaceRect" presStyleCnt="0"/>
      <dgm:spPr/>
    </dgm:pt>
    <dgm:pt modelId="{789E2AE5-095E-4D4C-B55F-2890809FEC42}" type="pres">
      <dgm:prSet presAssocID="{13CA63C9-21B8-4C2C-A4E0-87EFD2A8E50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EA0B4016-7972-4633-82CC-BF4549A3FDAC}" type="presOf" srcId="{9C8E7DE7-711A-479F-A665-6670EBA26530}" destId="{6619E6B2-3DF5-4CE3-BB85-A5B042E2AB7D}" srcOrd="0" destOrd="0" presId="urn:microsoft.com/office/officeart/2018/2/layout/IconLabelList"/>
    <dgm:cxn modelId="{C8E4B420-874A-47B9-B20C-1144EFB3A961}" type="presOf" srcId="{13CA63C9-21B8-4C2C-A4E0-87EFD2A8E50A}" destId="{789E2AE5-095E-4D4C-B55F-2890809FEC42}" srcOrd="0" destOrd="0" presId="urn:microsoft.com/office/officeart/2018/2/layout/IconLabelList"/>
    <dgm:cxn modelId="{5FC6FE29-CF60-439C-930E-03CB617DD16A}" type="presOf" srcId="{499655AB-6D71-4721-91A9-EBCAED047135}" destId="{81B9C730-EAF4-4555-ABD8-3033D711E563}" srcOrd="0" destOrd="0" presId="urn:microsoft.com/office/officeart/2018/2/layout/IconLabelList"/>
    <dgm:cxn modelId="{7C19C73F-C2B6-4DA5-A384-E42CDEB760C9}" srcId="{499655AB-6D71-4721-91A9-EBCAED047135}" destId="{9C8E7DE7-711A-479F-A665-6670EBA26530}" srcOrd="0" destOrd="0" parTransId="{5D1D0F1F-C07F-433B-BA15-80F4A11A401B}" sibTransId="{C6C76759-54B5-476A-9547-C0A7B1D4A73D}"/>
    <dgm:cxn modelId="{9DEA1CC0-F4B4-4AB9-AF26-E479DB384317}" srcId="{499655AB-6D71-4721-91A9-EBCAED047135}" destId="{13CA63C9-21B8-4C2C-A4E0-87EFD2A8E50A}" srcOrd="1" destOrd="0" parTransId="{0ADB2403-1B48-4F02-9023-A9167B36045A}" sibTransId="{5A4EC4B2-BB1D-484F-B5B4-909200B0CCA4}"/>
    <dgm:cxn modelId="{BDE11E21-6FFA-4A21-A44A-27336703BFC5}" type="presParOf" srcId="{81B9C730-EAF4-4555-ABD8-3033D711E563}" destId="{BF8E3E26-2976-4141-8D57-12D047028DD5}" srcOrd="0" destOrd="0" presId="urn:microsoft.com/office/officeart/2018/2/layout/IconLabelList"/>
    <dgm:cxn modelId="{AF630FBC-3E22-43F6-8F72-6C0BF9430A4E}" type="presParOf" srcId="{BF8E3E26-2976-4141-8D57-12D047028DD5}" destId="{F70E980C-7ED0-4911-80DB-B414C2991863}" srcOrd="0" destOrd="0" presId="urn:microsoft.com/office/officeart/2018/2/layout/IconLabelList"/>
    <dgm:cxn modelId="{2D513DAC-4340-469A-AFB6-E2E38DB751C2}" type="presParOf" srcId="{BF8E3E26-2976-4141-8D57-12D047028DD5}" destId="{26784629-F04D-4251-A2F9-6CB07FAF9136}" srcOrd="1" destOrd="0" presId="urn:microsoft.com/office/officeart/2018/2/layout/IconLabelList"/>
    <dgm:cxn modelId="{120DE6B5-14D3-4141-B1D6-FC733490974D}" type="presParOf" srcId="{BF8E3E26-2976-4141-8D57-12D047028DD5}" destId="{6619E6B2-3DF5-4CE3-BB85-A5B042E2AB7D}" srcOrd="2" destOrd="0" presId="urn:microsoft.com/office/officeart/2018/2/layout/IconLabelList"/>
    <dgm:cxn modelId="{6791B3F6-B869-4763-83C3-99E1ECC6152F}" type="presParOf" srcId="{81B9C730-EAF4-4555-ABD8-3033D711E563}" destId="{293AEE3C-081F-4230-9A43-8EA8A4191CCF}" srcOrd="1" destOrd="0" presId="urn:microsoft.com/office/officeart/2018/2/layout/IconLabelList"/>
    <dgm:cxn modelId="{3ADCED9A-9301-4023-A6FF-4CE9B271DA7C}" type="presParOf" srcId="{81B9C730-EAF4-4555-ABD8-3033D711E563}" destId="{10245689-BBDF-4460-8607-1E9FBA949E26}" srcOrd="2" destOrd="0" presId="urn:microsoft.com/office/officeart/2018/2/layout/IconLabelList"/>
    <dgm:cxn modelId="{41D591EB-BD05-42A8-B04F-3BB9AF42CD56}" type="presParOf" srcId="{10245689-BBDF-4460-8607-1E9FBA949E26}" destId="{4AF966FB-AD27-4E23-85F4-A1BFAF99981A}" srcOrd="0" destOrd="0" presId="urn:microsoft.com/office/officeart/2018/2/layout/IconLabelList"/>
    <dgm:cxn modelId="{50DF030E-D41D-4132-AE8B-19C48A0C7EF8}" type="presParOf" srcId="{10245689-BBDF-4460-8607-1E9FBA949E26}" destId="{43863E38-D68A-4D3F-B164-E44D744569F8}" srcOrd="1" destOrd="0" presId="urn:microsoft.com/office/officeart/2018/2/layout/IconLabelList"/>
    <dgm:cxn modelId="{F7021AD3-05DD-458F-945D-34A14C8B0D00}" type="presParOf" srcId="{10245689-BBDF-4460-8607-1E9FBA949E26}" destId="{789E2AE5-095E-4D4C-B55F-2890809FEC4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F27287-91E4-4BEB-AA53-0A69E1BD4665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9ADC8B6-ED35-4BC0-B017-1D688C51E97D}">
      <dgm:prSet/>
      <dgm:spPr/>
      <dgm:t>
        <a:bodyPr/>
        <a:lstStyle/>
        <a:p>
          <a:r>
            <a:rPr lang="en-GB"/>
            <a:t>Beavis, Lynn. “M&amp;S: Doing the Right Thing Leads to Change – for the Better.” </a:t>
          </a:r>
          <a:r>
            <a:rPr lang="en-GB" i="1"/>
            <a:t>The Guardian</a:t>
          </a:r>
          <a:r>
            <a:rPr lang="en-GB"/>
            <a:t>, 30 May 2012, www.theguardian.com/sustainable-business/best-practice-exchange/marks-and-spencer-change-better. Accessed 2 Dec. 2022.</a:t>
          </a:r>
          <a:endParaRPr lang="en-US"/>
        </a:p>
      </dgm:t>
    </dgm:pt>
    <dgm:pt modelId="{C976B31B-B60E-440E-8053-E28046566425}" type="parTrans" cxnId="{949CEAE0-5307-44C3-86F9-413FE9240625}">
      <dgm:prSet/>
      <dgm:spPr/>
      <dgm:t>
        <a:bodyPr/>
        <a:lstStyle/>
        <a:p>
          <a:endParaRPr lang="en-US"/>
        </a:p>
      </dgm:t>
    </dgm:pt>
    <dgm:pt modelId="{41099277-3744-4B72-899C-773EB4D60CC3}" type="sibTrans" cxnId="{949CEAE0-5307-44C3-86F9-413FE9240625}">
      <dgm:prSet/>
      <dgm:spPr/>
      <dgm:t>
        <a:bodyPr/>
        <a:lstStyle/>
        <a:p>
          <a:endParaRPr lang="en-US"/>
        </a:p>
      </dgm:t>
    </dgm:pt>
    <dgm:pt modelId="{39AB3A8D-FCEE-4A37-8582-1D07B96FCC86}">
      <dgm:prSet/>
      <dgm:spPr/>
      <dgm:t>
        <a:bodyPr/>
        <a:lstStyle/>
        <a:p>
          <a:r>
            <a:rPr lang="en-GB"/>
            <a:t>CIPD. “Organisational Culture and Cultural Change | Factsheets.” </a:t>
          </a:r>
          <a:r>
            <a:rPr lang="en-GB" i="1"/>
            <a:t>CIPD</a:t>
          </a:r>
          <a:r>
            <a:rPr lang="en-GB"/>
            <a:t>, 28 Oct. 2020, www.cipd.co.uk/knowledge/culture/working-environment/organisation-culture-change-factsheet#gref. Accessed 28 Nov. 2022.</a:t>
          </a:r>
          <a:endParaRPr lang="en-US"/>
        </a:p>
      </dgm:t>
    </dgm:pt>
    <dgm:pt modelId="{A6B102E5-E8F7-4844-98AE-04FCF07E9411}" type="parTrans" cxnId="{7C4055BA-8BE6-40F8-A1A1-BD0DC6B9714A}">
      <dgm:prSet/>
      <dgm:spPr/>
      <dgm:t>
        <a:bodyPr/>
        <a:lstStyle/>
        <a:p>
          <a:endParaRPr lang="en-US"/>
        </a:p>
      </dgm:t>
    </dgm:pt>
    <dgm:pt modelId="{0A7B737D-CA0B-432A-9537-9B12A5663D05}" type="sibTrans" cxnId="{7C4055BA-8BE6-40F8-A1A1-BD0DC6B9714A}">
      <dgm:prSet/>
      <dgm:spPr/>
      <dgm:t>
        <a:bodyPr/>
        <a:lstStyle/>
        <a:p>
          <a:endParaRPr lang="en-US"/>
        </a:p>
      </dgm:t>
    </dgm:pt>
    <dgm:pt modelId="{E282696C-0C86-4BE0-AA64-1315DA51C9F6}">
      <dgm:prSet/>
      <dgm:spPr/>
      <dgm:t>
        <a:bodyPr/>
        <a:lstStyle/>
        <a:p>
          <a:r>
            <a:rPr lang="en-GB"/>
            <a:t>Hoque, Arafat. “Definition Of: External Context.” </a:t>
          </a:r>
          <a:r>
            <a:rPr lang="en-GB" i="1"/>
            <a:t>Oil and Gas Drilling Glossary - IADCLexicon.org</a:t>
          </a:r>
          <a:r>
            <a:rPr lang="en-GB"/>
            <a:t>, 2 July 2013, iadclexicon.org/external-context/. Accessed 2 Dec. 2022.</a:t>
          </a:r>
          <a:endParaRPr lang="en-US"/>
        </a:p>
      </dgm:t>
    </dgm:pt>
    <dgm:pt modelId="{2020EDBB-1982-4A2F-9C1D-8BB714F71E3D}" type="parTrans" cxnId="{3D6B825A-A7D8-41A4-871B-F4A74F2C4F7A}">
      <dgm:prSet/>
      <dgm:spPr/>
      <dgm:t>
        <a:bodyPr/>
        <a:lstStyle/>
        <a:p>
          <a:endParaRPr lang="en-US"/>
        </a:p>
      </dgm:t>
    </dgm:pt>
    <dgm:pt modelId="{E4000EBF-7858-46D3-9792-22713CD1714F}" type="sibTrans" cxnId="{3D6B825A-A7D8-41A4-871B-F4A74F2C4F7A}">
      <dgm:prSet/>
      <dgm:spPr/>
      <dgm:t>
        <a:bodyPr/>
        <a:lstStyle/>
        <a:p>
          <a:endParaRPr lang="en-US"/>
        </a:p>
      </dgm:t>
    </dgm:pt>
    <dgm:pt modelId="{1D2657F9-1F5C-4C8E-B816-6DAC2872B3A0}">
      <dgm:prSet/>
      <dgm:spPr/>
      <dgm:t>
        <a:bodyPr/>
        <a:lstStyle/>
        <a:p>
          <a:r>
            <a:rPr lang="en-GB"/>
            <a:t>Indeed Editorial Team. “Business Ethics: Types and Examples.” </a:t>
          </a:r>
          <a:r>
            <a:rPr lang="en-GB" i="1"/>
            <a:t>Indeed Career Guide</a:t>
          </a:r>
          <a:r>
            <a:rPr lang="en-GB"/>
            <a:t>, 23 Feb. 2021, www.indeed.com/career-advice/career-development/business-ethics. Accessed 2 Dec. 2022.</a:t>
          </a:r>
          <a:endParaRPr lang="en-US"/>
        </a:p>
      </dgm:t>
    </dgm:pt>
    <dgm:pt modelId="{3D9B157E-4538-42C3-8B66-5017F27B688E}" type="parTrans" cxnId="{F7F12CE2-49D2-42A9-8ED2-7E1B4A165DB0}">
      <dgm:prSet/>
      <dgm:spPr/>
      <dgm:t>
        <a:bodyPr/>
        <a:lstStyle/>
        <a:p>
          <a:endParaRPr lang="en-US"/>
        </a:p>
      </dgm:t>
    </dgm:pt>
    <dgm:pt modelId="{F122DB0D-D219-446E-B759-988A3DBBD19D}" type="sibTrans" cxnId="{F7F12CE2-49D2-42A9-8ED2-7E1B4A165DB0}">
      <dgm:prSet/>
      <dgm:spPr/>
      <dgm:t>
        <a:bodyPr/>
        <a:lstStyle/>
        <a:p>
          <a:endParaRPr lang="en-US"/>
        </a:p>
      </dgm:t>
    </dgm:pt>
    <dgm:pt modelId="{11EE84FF-A135-4298-9ED0-CA2B86E706E5}">
      <dgm:prSet/>
      <dgm:spPr/>
      <dgm:t>
        <a:bodyPr/>
        <a:lstStyle/>
        <a:p>
          <a:r>
            <a:rPr lang="en-GB"/>
            <a:t>Kitchin, Duncan. </a:t>
          </a:r>
          <a:r>
            <a:rPr lang="en-GB" i="1"/>
            <a:t>Introduction to Organisational Behaviour for Managers and Engineers - a Gro.</a:t>
          </a:r>
          <a:r>
            <a:rPr lang="en-GB"/>
            <a:t> Taylor &amp; Francis Ltd, 2017.</a:t>
          </a:r>
          <a:endParaRPr lang="en-US"/>
        </a:p>
      </dgm:t>
    </dgm:pt>
    <dgm:pt modelId="{1350C197-2231-48F6-B2A4-1D17221DFF23}" type="parTrans" cxnId="{2E594221-128B-4DA5-A2FA-C53F8BBD912A}">
      <dgm:prSet/>
      <dgm:spPr/>
      <dgm:t>
        <a:bodyPr/>
        <a:lstStyle/>
        <a:p>
          <a:endParaRPr lang="en-US"/>
        </a:p>
      </dgm:t>
    </dgm:pt>
    <dgm:pt modelId="{036FC006-F083-4595-84A9-5B4F63F7B594}" type="sibTrans" cxnId="{2E594221-128B-4DA5-A2FA-C53F8BBD912A}">
      <dgm:prSet/>
      <dgm:spPr/>
      <dgm:t>
        <a:bodyPr/>
        <a:lstStyle/>
        <a:p>
          <a:endParaRPr lang="en-US"/>
        </a:p>
      </dgm:t>
    </dgm:pt>
    <dgm:pt modelId="{A953BA5F-F533-459F-9AB2-1F2D1AAA60D3}" type="pres">
      <dgm:prSet presAssocID="{FBF27287-91E4-4BEB-AA53-0A69E1BD4665}" presName="vert0" presStyleCnt="0">
        <dgm:presLayoutVars>
          <dgm:dir/>
          <dgm:animOne val="branch"/>
          <dgm:animLvl val="lvl"/>
        </dgm:presLayoutVars>
      </dgm:prSet>
      <dgm:spPr/>
    </dgm:pt>
    <dgm:pt modelId="{3E8AC82F-807F-4B7C-ABFE-4D3A6CEBBF1D}" type="pres">
      <dgm:prSet presAssocID="{39ADC8B6-ED35-4BC0-B017-1D688C51E97D}" presName="thickLine" presStyleLbl="alignNode1" presStyleIdx="0" presStyleCnt="5"/>
      <dgm:spPr/>
    </dgm:pt>
    <dgm:pt modelId="{E772B77F-7B8B-4E2D-A854-D4FA7757D98A}" type="pres">
      <dgm:prSet presAssocID="{39ADC8B6-ED35-4BC0-B017-1D688C51E97D}" presName="horz1" presStyleCnt="0"/>
      <dgm:spPr/>
    </dgm:pt>
    <dgm:pt modelId="{B25B5022-4C37-4266-9771-0EDC13C14446}" type="pres">
      <dgm:prSet presAssocID="{39ADC8B6-ED35-4BC0-B017-1D688C51E97D}" presName="tx1" presStyleLbl="revTx" presStyleIdx="0" presStyleCnt="5"/>
      <dgm:spPr/>
    </dgm:pt>
    <dgm:pt modelId="{1723A00C-B29D-4156-8919-8EC5CDA1E361}" type="pres">
      <dgm:prSet presAssocID="{39ADC8B6-ED35-4BC0-B017-1D688C51E97D}" presName="vert1" presStyleCnt="0"/>
      <dgm:spPr/>
    </dgm:pt>
    <dgm:pt modelId="{9704B4D4-D4BE-4B3D-AC8C-D8C989487933}" type="pres">
      <dgm:prSet presAssocID="{39AB3A8D-FCEE-4A37-8582-1D07B96FCC86}" presName="thickLine" presStyleLbl="alignNode1" presStyleIdx="1" presStyleCnt="5"/>
      <dgm:spPr/>
    </dgm:pt>
    <dgm:pt modelId="{A7654C70-EF2D-428A-B8A1-7FE5C2AF9BE7}" type="pres">
      <dgm:prSet presAssocID="{39AB3A8D-FCEE-4A37-8582-1D07B96FCC86}" presName="horz1" presStyleCnt="0"/>
      <dgm:spPr/>
    </dgm:pt>
    <dgm:pt modelId="{E6864643-D8F9-4922-9E57-5D8E83FAE33E}" type="pres">
      <dgm:prSet presAssocID="{39AB3A8D-FCEE-4A37-8582-1D07B96FCC86}" presName="tx1" presStyleLbl="revTx" presStyleIdx="1" presStyleCnt="5"/>
      <dgm:spPr/>
    </dgm:pt>
    <dgm:pt modelId="{23B934B5-79EB-42C8-9796-EAAF0680768C}" type="pres">
      <dgm:prSet presAssocID="{39AB3A8D-FCEE-4A37-8582-1D07B96FCC86}" presName="vert1" presStyleCnt="0"/>
      <dgm:spPr/>
    </dgm:pt>
    <dgm:pt modelId="{F8AC1CAF-60A2-42A4-A4DF-B8B85FE89D20}" type="pres">
      <dgm:prSet presAssocID="{E282696C-0C86-4BE0-AA64-1315DA51C9F6}" presName="thickLine" presStyleLbl="alignNode1" presStyleIdx="2" presStyleCnt="5"/>
      <dgm:spPr/>
    </dgm:pt>
    <dgm:pt modelId="{E6967699-0DB4-4505-A5DD-A4837AFCAB85}" type="pres">
      <dgm:prSet presAssocID="{E282696C-0C86-4BE0-AA64-1315DA51C9F6}" presName="horz1" presStyleCnt="0"/>
      <dgm:spPr/>
    </dgm:pt>
    <dgm:pt modelId="{504362B3-A389-4915-9B8B-3F41C3C507DF}" type="pres">
      <dgm:prSet presAssocID="{E282696C-0C86-4BE0-AA64-1315DA51C9F6}" presName="tx1" presStyleLbl="revTx" presStyleIdx="2" presStyleCnt="5"/>
      <dgm:spPr/>
    </dgm:pt>
    <dgm:pt modelId="{8863F5C8-AAF5-4970-8504-FB2F44221C53}" type="pres">
      <dgm:prSet presAssocID="{E282696C-0C86-4BE0-AA64-1315DA51C9F6}" presName="vert1" presStyleCnt="0"/>
      <dgm:spPr/>
    </dgm:pt>
    <dgm:pt modelId="{A5A2A575-DD1F-4C5A-940A-D131567B5C3E}" type="pres">
      <dgm:prSet presAssocID="{1D2657F9-1F5C-4C8E-B816-6DAC2872B3A0}" presName="thickLine" presStyleLbl="alignNode1" presStyleIdx="3" presStyleCnt="5"/>
      <dgm:spPr/>
    </dgm:pt>
    <dgm:pt modelId="{95CF8315-B61A-4FA5-BE3E-7F3FB445A819}" type="pres">
      <dgm:prSet presAssocID="{1D2657F9-1F5C-4C8E-B816-6DAC2872B3A0}" presName="horz1" presStyleCnt="0"/>
      <dgm:spPr/>
    </dgm:pt>
    <dgm:pt modelId="{9E817BD9-AAE8-407E-898F-024EBE5EF7CC}" type="pres">
      <dgm:prSet presAssocID="{1D2657F9-1F5C-4C8E-B816-6DAC2872B3A0}" presName="tx1" presStyleLbl="revTx" presStyleIdx="3" presStyleCnt="5"/>
      <dgm:spPr/>
    </dgm:pt>
    <dgm:pt modelId="{6907DBE9-5491-47B3-823E-397B29DAC669}" type="pres">
      <dgm:prSet presAssocID="{1D2657F9-1F5C-4C8E-B816-6DAC2872B3A0}" presName="vert1" presStyleCnt="0"/>
      <dgm:spPr/>
    </dgm:pt>
    <dgm:pt modelId="{6D91F1F8-BB56-4440-B5A1-5F0946DC2C30}" type="pres">
      <dgm:prSet presAssocID="{11EE84FF-A135-4298-9ED0-CA2B86E706E5}" presName="thickLine" presStyleLbl="alignNode1" presStyleIdx="4" presStyleCnt="5"/>
      <dgm:spPr/>
    </dgm:pt>
    <dgm:pt modelId="{45A04F60-596F-42B5-9E6E-228C7B852B4B}" type="pres">
      <dgm:prSet presAssocID="{11EE84FF-A135-4298-9ED0-CA2B86E706E5}" presName="horz1" presStyleCnt="0"/>
      <dgm:spPr/>
    </dgm:pt>
    <dgm:pt modelId="{A5A6A73B-2882-4961-9C6B-017529B9D149}" type="pres">
      <dgm:prSet presAssocID="{11EE84FF-A135-4298-9ED0-CA2B86E706E5}" presName="tx1" presStyleLbl="revTx" presStyleIdx="4" presStyleCnt="5"/>
      <dgm:spPr/>
    </dgm:pt>
    <dgm:pt modelId="{4CE4DBC2-B212-4549-B591-39E18DF4357E}" type="pres">
      <dgm:prSet presAssocID="{11EE84FF-A135-4298-9ED0-CA2B86E706E5}" presName="vert1" presStyleCnt="0"/>
      <dgm:spPr/>
    </dgm:pt>
  </dgm:ptLst>
  <dgm:cxnLst>
    <dgm:cxn modelId="{A6989E01-E12E-45CE-86EF-8D49383C12E4}" type="presOf" srcId="{E282696C-0C86-4BE0-AA64-1315DA51C9F6}" destId="{504362B3-A389-4915-9B8B-3F41C3C507DF}" srcOrd="0" destOrd="0" presId="urn:microsoft.com/office/officeart/2008/layout/LinedList"/>
    <dgm:cxn modelId="{39186508-9C7E-4BB8-A1F5-7E60293E10AF}" type="presOf" srcId="{39ADC8B6-ED35-4BC0-B017-1D688C51E97D}" destId="{B25B5022-4C37-4266-9771-0EDC13C14446}" srcOrd="0" destOrd="0" presId="urn:microsoft.com/office/officeart/2008/layout/LinedList"/>
    <dgm:cxn modelId="{D680E00F-52F8-4036-B6F5-4D461A9FE514}" type="presOf" srcId="{FBF27287-91E4-4BEB-AA53-0A69E1BD4665}" destId="{A953BA5F-F533-459F-9AB2-1F2D1AAA60D3}" srcOrd="0" destOrd="0" presId="urn:microsoft.com/office/officeart/2008/layout/LinedList"/>
    <dgm:cxn modelId="{2E594221-128B-4DA5-A2FA-C53F8BBD912A}" srcId="{FBF27287-91E4-4BEB-AA53-0A69E1BD4665}" destId="{11EE84FF-A135-4298-9ED0-CA2B86E706E5}" srcOrd="4" destOrd="0" parTransId="{1350C197-2231-48F6-B2A4-1D17221DFF23}" sibTransId="{036FC006-F083-4595-84A9-5B4F63F7B594}"/>
    <dgm:cxn modelId="{8D0F0529-A30A-4CA9-9B03-587EDCFBBD1F}" type="presOf" srcId="{11EE84FF-A135-4298-9ED0-CA2B86E706E5}" destId="{A5A6A73B-2882-4961-9C6B-017529B9D149}" srcOrd="0" destOrd="0" presId="urn:microsoft.com/office/officeart/2008/layout/LinedList"/>
    <dgm:cxn modelId="{3D6B825A-A7D8-41A4-871B-F4A74F2C4F7A}" srcId="{FBF27287-91E4-4BEB-AA53-0A69E1BD4665}" destId="{E282696C-0C86-4BE0-AA64-1315DA51C9F6}" srcOrd="2" destOrd="0" parTransId="{2020EDBB-1982-4A2F-9C1D-8BB714F71E3D}" sibTransId="{E4000EBF-7858-46D3-9792-22713CD1714F}"/>
    <dgm:cxn modelId="{7C4055BA-8BE6-40F8-A1A1-BD0DC6B9714A}" srcId="{FBF27287-91E4-4BEB-AA53-0A69E1BD4665}" destId="{39AB3A8D-FCEE-4A37-8582-1D07B96FCC86}" srcOrd="1" destOrd="0" parTransId="{A6B102E5-E8F7-4844-98AE-04FCF07E9411}" sibTransId="{0A7B737D-CA0B-432A-9537-9B12A5663D05}"/>
    <dgm:cxn modelId="{08AE71DB-93C1-41A1-85D8-117433E54E61}" type="presOf" srcId="{39AB3A8D-FCEE-4A37-8582-1D07B96FCC86}" destId="{E6864643-D8F9-4922-9E57-5D8E83FAE33E}" srcOrd="0" destOrd="0" presId="urn:microsoft.com/office/officeart/2008/layout/LinedList"/>
    <dgm:cxn modelId="{949CEAE0-5307-44C3-86F9-413FE9240625}" srcId="{FBF27287-91E4-4BEB-AA53-0A69E1BD4665}" destId="{39ADC8B6-ED35-4BC0-B017-1D688C51E97D}" srcOrd="0" destOrd="0" parTransId="{C976B31B-B60E-440E-8053-E28046566425}" sibTransId="{41099277-3744-4B72-899C-773EB4D60CC3}"/>
    <dgm:cxn modelId="{F7F12CE2-49D2-42A9-8ED2-7E1B4A165DB0}" srcId="{FBF27287-91E4-4BEB-AA53-0A69E1BD4665}" destId="{1D2657F9-1F5C-4C8E-B816-6DAC2872B3A0}" srcOrd="3" destOrd="0" parTransId="{3D9B157E-4538-42C3-8B66-5017F27B688E}" sibTransId="{F122DB0D-D219-446E-B759-988A3DBBD19D}"/>
    <dgm:cxn modelId="{6152D4E3-F56E-48F6-AD49-9B0C60A5C837}" type="presOf" srcId="{1D2657F9-1F5C-4C8E-B816-6DAC2872B3A0}" destId="{9E817BD9-AAE8-407E-898F-024EBE5EF7CC}" srcOrd="0" destOrd="0" presId="urn:microsoft.com/office/officeart/2008/layout/LinedList"/>
    <dgm:cxn modelId="{83F1BE64-5AE6-499E-9583-379DB42C4E22}" type="presParOf" srcId="{A953BA5F-F533-459F-9AB2-1F2D1AAA60D3}" destId="{3E8AC82F-807F-4B7C-ABFE-4D3A6CEBBF1D}" srcOrd="0" destOrd="0" presId="urn:microsoft.com/office/officeart/2008/layout/LinedList"/>
    <dgm:cxn modelId="{3D1768A6-EABC-4EA0-97F9-919159CD6EA0}" type="presParOf" srcId="{A953BA5F-F533-459F-9AB2-1F2D1AAA60D3}" destId="{E772B77F-7B8B-4E2D-A854-D4FA7757D98A}" srcOrd="1" destOrd="0" presId="urn:microsoft.com/office/officeart/2008/layout/LinedList"/>
    <dgm:cxn modelId="{182B2924-6DD0-4A6E-85F6-5543727B1CB4}" type="presParOf" srcId="{E772B77F-7B8B-4E2D-A854-D4FA7757D98A}" destId="{B25B5022-4C37-4266-9771-0EDC13C14446}" srcOrd="0" destOrd="0" presId="urn:microsoft.com/office/officeart/2008/layout/LinedList"/>
    <dgm:cxn modelId="{FDA6E821-7E85-48DC-84F7-2DB877F17AC8}" type="presParOf" srcId="{E772B77F-7B8B-4E2D-A854-D4FA7757D98A}" destId="{1723A00C-B29D-4156-8919-8EC5CDA1E361}" srcOrd="1" destOrd="0" presId="urn:microsoft.com/office/officeart/2008/layout/LinedList"/>
    <dgm:cxn modelId="{0D5FB527-74CF-4465-8479-DD8FA25A798B}" type="presParOf" srcId="{A953BA5F-F533-459F-9AB2-1F2D1AAA60D3}" destId="{9704B4D4-D4BE-4B3D-AC8C-D8C989487933}" srcOrd="2" destOrd="0" presId="urn:microsoft.com/office/officeart/2008/layout/LinedList"/>
    <dgm:cxn modelId="{C4B01C0F-D822-4F69-AAF2-2563F765BED5}" type="presParOf" srcId="{A953BA5F-F533-459F-9AB2-1F2D1AAA60D3}" destId="{A7654C70-EF2D-428A-B8A1-7FE5C2AF9BE7}" srcOrd="3" destOrd="0" presId="urn:microsoft.com/office/officeart/2008/layout/LinedList"/>
    <dgm:cxn modelId="{A95E0CAC-54A8-4C0F-BE88-33C7F2A4AEE8}" type="presParOf" srcId="{A7654C70-EF2D-428A-B8A1-7FE5C2AF9BE7}" destId="{E6864643-D8F9-4922-9E57-5D8E83FAE33E}" srcOrd="0" destOrd="0" presId="urn:microsoft.com/office/officeart/2008/layout/LinedList"/>
    <dgm:cxn modelId="{7C61C557-C7DB-487F-92DE-0903E850330D}" type="presParOf" srcId="{A7654C70-EF2D-428A-B8A1-7FE5C2AF9BE7}" destId="{23B934B5-79EB-42C8-9796-EAAF0680768C}" srcOrd="1" destOrd="0" presId="urn:microsoft.com/office/officeart/2008/layout/LinedList"/>
    <dgm:cxn modelId="{2FFCB8F7-977D-46A3-9B3B-C2FFBE317B3B}" type="presParOf" srcId="{A953BA5F-F533-459F-9AB2-1F2D1AAA60D3}" destId="{F8AC1CAF-60A2-42A4-A4DF-B8B85FE89D20}" srcOrd="4" destOrd="0" presId="urn:microsoft.com/office/officeart/2008/layout/LinedList"/>
    <dgm:cxn modelId="{2609E3C7-369F-4B3E-8CF5-62917D7C3621}" type="presParOf" srcId="{A953BA5F-F533-459F-9AB2-1F2D1AAA60D3}" destId="{E6967699-0DB4-4505-A5DD-A4837AFCAB85}" srcOrd="5" destOrd="0" presId="urn:microsoft.com/office/officeart/2008/layout/LinedList"/>
    <dgm:cxn modelId="{349CC33C-D9EA-4F8E-94BE-D4D5D6F23DC8}" type="presParOf" srcId="{E6967699-0DB4-4505-A5DD-A4837AFCAB85}" destId="{504362B3-A389-4915-9B8B-3F41C3C507DF}" srcOrd="0" destOrd="0" presId="urn:microsoft.com/office/officeart/2008/layout/LinedList"/>
    <dgm:cxn modelId="{7E92E1BE-824E-48C3-9442-112AF918098C}" type="presParOf" srcId="{E6967699-0DB4-4505-A5DD-A4837AFCAB85}" destId="{8863F5C8-AAF5-4970-8504-FB2F44221C53}" srcOrd="1" destOrd="0" presId="urn:microsoft.com/office/officeart/2008/layout/LinedList"/>
    <dgm:cxn modelId="{85740A53-D025-436F-8117-C5B43D408906}" type="presParOf" srcId="{A953BA5F-F533-459F-9AB2-1F2D1AAA60D3}" destId="{A5A2A575-DD1F-4C5A-940A-D131567B5C3E}" srcOrd="6" destOrd="0" presId="urn:microsoft.com/office/officeart/2008/layout/LinedList"/>
    <dgm:cxn modelId="{A4B9AF99-EB0C-48B3-A075-2A0BCF1D61BD}" type="presParOf" srcId="{A953BA5F-F533-459F-9AB2-1F2D1AAA60D3}" destId="{95CF8315-B61A-4FA5-BE3E-7F3FB445A819}" srcOrd="7" destOrd="0" presId="urn:microsoft.com/office/officeart/2008/layout/LinedList"/>
    <dgm:cxn modelId="{59793CE4-3A59-4BC2-A529-F7EB1B473CEF}" type="presParOf" srcId="{95CF8315-B61A-4FA5-BE3E-7F3FB445A819}" destId="{9E817BD9-AAE8-407E-898F-024EBE5EF7CC}" srcOrd="0" destOrd="0" presId="urn:microsoft.com/office/officeart/2008/layout/LinedList"/>
    <dgm:cxn modelId="{95561DB1-F4FF-433E-828C-17898E5FB085}" type="presParOf" srcId="{95CF8315-B61A-4FA5-BE3E-7F3FB445A819}" destId="{6907DBE9-5491-47B3-823E-397B29DAC669}" srcOrd="1" destOrd="0" presId="urn:microsoft.com/office/officeart/2008/layout/LinedList"/>
    <dgm:cxn modelId="{EAD18318-8348-455E-B5EC-B314238F3296}" type="presParOf" srcId="{A953BA5F-F533-459F-9AB2-1F2D1AAA60D3}" destId="{6D91F1F8-BB56-4440-B5A1-5F0946DC2C30}" srcOrd="8" destOrd="0" presId="urn:microsoft.com/office/officeart/2008/layout/LinedList"/>
    <dgm:cxn modelId="{8F4170BA-F497-404A-AD7A-E05A4F0D86F9}" type="presParOf" srcId="{A953BA5F-F533-459F-9AB2-1F2D1AAA60D3}" destId="{45A04F60-596F-42B5-9E6E-228C7B852B4B}" srcOrd="9" destOrd="0" presId="urn:microsoft.com/office/officeart/2008/layout/LinedList"/>
    <dgm:cxn modelId="{8CC37346-0A23-4B67-8A85-4F6805ABA81D}" type="presParOf" srcId="{45A04F60-596F-42B5-9E6E-228C7B852B4B}" destId="{A5A6A73B-2882-4961-9C6B-017529B9D149}" srcOrd="0" destOrd="0" presId="urn:microsoft.com/office/officeart/2008/layout/LinedList"/>
    <dgm:cxn modelId="{61B76372-FBE2-490B-8025-B01D22387E1E}" type="presParOf" srcId="{45A04F60-596F-42B5-9E6E-228C7B852B4B}" destId="{4CE4DBC2-B212-4549-B591-39E18DF4357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CE58B18-5BB7-4A0C-9E50-651F4579AFF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FBEF046-7257-4505-8851-BC7B0DF07EF1}">
      <dgm:prSet/>
      <dgm:spPr/>
      <dgm:t>
        <a:bodyPr/>
        <a:lstStyle/>
        <a:p>
          <a:r>
            <a:rPr lang="en-GB"/>
            <a:t>Kukreja, Sonia. “Edgar Schein’s Model of Organizational Culture | Management Study HQ.” </a:t>
          </a:r>
          <a:r>
            <a:rPr lang="en-GB" i="1"/>
            <a:t>Management Study HQ</a:t>
          </a:r>
          <a:r>
            <a:rPr lang="en-GB"/>
            <a:t>, 24 Dec. 2018, </a:t>
          </a:r>
          <a:r>
            <a:rPr lang="en-GB" u="sng">
              <a:hlinkClick xmlns:r="http://schemas.openxmlformats.org/officeDocument/2006/relationships" r:id="rId1"/>
            </a:rPr>
            <a:t>www.managementstudyhq.com/edgar-schein-model-theory.html. Accessed 2 Dec. 2022</a:t>
          </a:r>
          <a:r>
            <a:rPr lang="en-GB"/>
            <a:t>.</a:t>
          </a:r>
          <a:endParaRPr lang="en-US"/>
        </a:p>
      </dgm:t>
    </dgm:pt>
    <dgm:pt modelId="{809C2751-9510-4322-A40B-11D7CC069227}" type="parTrans" cxnId="{0CEA16B5-19F4-464F-8813-9C6998C70355}">
      <dgm:prSet/>
      <dgm:spPr/>
      <dgm:t>
        <a:bodyPr/>
        <a:lstStyle/>
        <a:p>
          <a:endParaRPr lang="en-US"/>
        </a:p>
      </dgm:t>
    </dgm:pt>
    <dgm:pt modelId="{D22DB45F-4C29-4CBB-95DA-506ADABC0261}" type="sibTrans" cxnId="{0CEA16B5-19F4-464F-8813-9C6998C70355}">
      <dgm:prSet/>
      <dgm:spPr/>
      <dgm:t>
        <a:bodyPr/>
        <a:lstStyle/>
        <a:p>
          <a:endParaRPr lang="en-US"/>
        </a:p>
      </dgm:t>
    </dgm:pt>
    <dgm:pt modelId="{C4CB462C-4F86-42DB-9027-20309A8BE4D1}">
      <dgm:prSet/>
      <dgm:spPr/>
      <dgm:t>
        <a:bodyPr/>
        <a:lstStyle/>
        <a:p>
          <a:r>
            <a:rPr lang="en-GB"/>
            <a:t>Leadership Centre. “Cultural Web | Art of Change Making.” </a:t>
          </a:r>
          <a:r>
            <a:rPr lang="en-GB" i="1"/>
            <a:t>Leadershipcentre.org.uk</a:t>
          </a:r>
          <a:r>
            <a:rPr lang="en-GB"/>
            <a:t>, 2019, www.leadershipcentre.org.uk/artofchangemaking/theory/cultural-web/. Accessed 2 Dec. 2022.</a:t>
          </a:r>
          <a:endParaRPr lang="en-US"/>
        </a:p>
      </dgm:t>
    </dgm:pt>
    <dgm:pt modelId="{D63D1C59-8593-432F-BDA2-02985E60D650}" type="parTrans" cxnId="{468DD56B-CC75-4109-9D45-335F1D5E963B}">
      <dgm:prSet/>
      <dgm:spPr/>
      <dgm:t>
        <a:bodyPr/>
        <a:lstStyle/>
        <a:p>
          <a:endParaRPr lang="en-US"/>
        </a:p>
      </dgm:t>
    </dgm:pt>
    <dgm:pt modelId="{156F9EBC-121C-48E9-A30B-DC941076AEAF}" type="sibTrans" cxnId="{468DD56B-CC75-4109-9D45-335F1D5E963B}">
      <dgm:prSet/>
      <dgm:spPr/>
      <dgm:t>
        <a:bodyPr/>
        <a:lstStyle/>
        <a:p>
          <a:endParaRPr lang="en-US"/>
        </a:p>
      </dgm:t>
    </dgm:pt>
    <dgm:pt modelId="{D874E23C-9A1F-4EAB-94F0-1169C73CA273}">
      <dgm:prSet/>
      <dgm:spPr/>
      <dgm:t>
        <a:bodyPr/>
        <a:lstStyle/>
        <a:p>
          <a:r>
            <a:rPr lang="en-GB"/>
            <a:t>M&amp;S EST.1884. “Leaning on Ethical Trade.” </a:t>
          </a:r>
          <a:r>
            <a:rPr lang="en-GB" i="1"/>
            <a:t>Marks &amp; Spencer</a:t>
          </a:r>
          <a:r>
            <a:rPr lang="en-GB"/>
            <a:t>, 2022, corporate.marksandspencer.com/leaning-ethical-trade. Accessed 2 Dec. 2022.</a:t>
          </a:r>
          <a:endParaRPr lang="en-US"/>
        </a:p>
      </dgm:t>
    </dgm:pt>
    <dgm:pt modelId="{C09C5035-D875-4BB1-A979-346E71D56570}" type="parTrans" cxnId="{D9AE56D8-F419-42D3-A1DF-A93FA8F00425}">
      <dgm:prSet/>
      <dgm:spPr/>
      <dgm:t>
        <a:bodyPr/>
        <a:lstStyle/>
        <a:p>
          <a:endParaRPr lang="en-US"/>
        </a:p>
      </dgm:t>
    </dgm:pt>
    <dgm:pt modelId="{A2B0C614-CFC7-4421-8A0D-24BFBFA67FE8}" type="sibTrans" cxnId="{D9AE56D8-F419-42D3-A1DF-A93FA8F00425}">
      <dgm:prSet/>
      <dgm:spPr/>
      <dgm:t>
        <a:bodyPr/>
        <a:lstStyle/>
        <a:p>
          <a:endParaRPr lang="en-US"/>
        </a:p>
      </dgm:t>
    </dgm:pt>
    <dgm:pt modelId="{03E52BED-83F2-4763-A489-C7FDF8836A6C}">
      <dgm:prSet/>
      <dgm:spPr/>
      <dgm:t>
        <a:bodyPr/>
        <a:lstStyle/>
        <a:p>
          <a:r>
            <a:rPr lang="en-GB"/>
            <a:t>Marks and Spencer Group PLC. “M&amp;S Realigns Management Structure – Company Announcement - FT.com.” </a:t>
          </a:r>
          <a:r>
            <a:rPr lang="en-GB" i="1"/>
            <a:t>Markets.ft.com</a:t>
          </a:r>
          <a:r>
            <a:rPr lang="en-GB"/>
            <a:t>, 18 May 2021, markets.ft.com/data/announce/detail?dockey=1323-14981697-1FE72NV97005ILKAFR82ONRNDC. Accessed 2 Dec. 2022.</a:t>
          </a:r>
          <a:endParaRPr lang="en-US"/>
        </a:p>
      </dgm:t>
    </dgm:pt>
    <dgm:pt modelId="{F601027B-B38C-4D03-BCB6-3B21C9C6E0E4}" type="parTrans" cxnId="{2664432C-391D-49BB-B2CB-600C3CFD309F}">
      <dgm:prSet/>
      <dgm:spPr/>
      <dgm:t>
        <a:bodyPr/>
        <a:lstStyle/>
        <a:p>
          <a:endParaRPr lang="en-US"/>
        </a:p>
      </dgm:t>
    </dgm:pt>
    <dgm:pt modelId="{B1F3108A-7C33-4027-87ED-B400279395FE}" type="sibTrans" cxnId="{2664432C-391D-49BB-B2CB-600C3CFD309F}">
      <dgm:prSet/>
      <dgm:spPr/>
      <dgm:t>
        <a:bodyPr/>
        <a:lstStyle/>
        <a:p>
          <a:endParaRPr lang="en-US"/>
        </a:p>
      </dgm:t>
    </dgm:pt>
    <dgm:pt modelId="{B95D5083-1A97-4F30-B2F0-001AE2ED85C9}">
      <dgm:prSet/>
      <dgm:spPr/>
      <dgm:t>
        <a:bodyPr/>
        <a:lstStyle/>
        <a:p>
          <a:r>
            <a:rPr lang="en-GB"/>
            <a:t>Vaidya, Dheeraj. “Business Ethics - Definition, Principles and Importance.” </a:t>
          </a:r>
          <a:r>
            <a:rPr lang="en-GB" i="1"/>
            <a:t>WallStreetMojo</a:t>
          </a:r>
          <a:r>
            <a:rPr lang="en-GB"/>
            <a:t>, 28 July 2020, www.wallstreetmojo.com/business-ethics/. Accessed 2 Dec. 2022.</a:t>
          </a:r>
          <a:endParaRPr lang="en-US"/>
        </a:p>
      </dgm:t>
    </dgm:pt>
    <dgm:pt modelId="{24DE4DD1-B979-4418-9C1D-06B5CDD88F6E}" type="parTrans" cxnId="{FB4B1619-C386-46B9-B4DB-388F397F4B03}">
      <dgm:prSet/>
      <dgm:spPr/>
      <dgm:t>
        <a:bodyPr/>
        <a:lstStyle/>
        <a:p>
          <a:endParaRPr lang="en-US"/>
        </a:p>
      </dgm:t>
    </dgm:pt>
    <dgm:pt modelId="{8620FDFE-1F54-46B0-BA98-F7D06EA4C7E4}" type="sibTrans" cxnId="{FB4B1619-C386-46B9-B4DB-388F397F4B03}">
      <dgm:prSet/>
      <dgm:spPr/>
      <dgm:t>
        <a:bodyPr/>
        <a:lstStyle/>
        <a:p>
          <a:endParaRPr lang="en-US"/>
        </a:p>
      </dgm:t>
    </dgm:pt>
    <dgm:pt modelId="{B8D31FE0-2559-4043-BD3E-072B0F55DA61}" type="pres">
      <dgm:prSet presAssocID="{7CE58B18-5BB7-4A0C-9E50-651F4579AFFB}" presName="vert0" presStyleCnt="0">
        <dgm:presLayoutVars>
          <dgm:dir/>
          <dgm:animOne val="branch"/>
          <dgm:animLvl val="lvl"/>
        </dgm:presLayoutVars>
      </dgm:prSet>
      <dgm:spPr/>
    </dgm:pt>
    <dgm:pt modelId="{F2682AC7-A30F-43B3-B290-6D4029DF78AB}" type="pres">
      <dgm:prSet presAssocID="{FFBEF046-7257-4505-8851-BC7B0DF07EF1}" presName="thickLine" presStyleLbl="alignNode1" presStyleIdx="0" presStyleCnt="5"/>
      <dgm:spPr/>
    </dgm:pt>
    <dgm:pt modelId="{28767524-60D3-40CF-95FD-D93ED3B0F429}" type="pres">
      <dgm:prSet presAssocID="{FFBEF046-7257-4505-8851-BC7B0DF07EF1}" presName="horz1" presStyleCnt="0"/>
      <dgm:spPr/>
    </dgm:pt>
    <dgm:pt modelId="{CB846836-9D05-464A-9C0F-A03F738F936C}" type="pres">
      <dgm:prSet presAssocID="{FFBEF046-7257-4505-8851-BC7B0DF07EF1}" presName="tx1" presStyleLbl="revTx" presStyleIdx="0" presStyleCnt="5"/>
      <dgm:spPr/>
    </dgm:pt>
    <dgm:pt modelId="{07E98559-733B-45D7-A0B6-FFD31EFEA2E5}" type="pres">
      <dgm:prSet presAssocID="{FFBEF046-7257-4505-8851-BC7B0DF07EF1}" presName="vert1" presStyleCnt="0"/>
      <dgm:spPr/>
    </dgm:pt>
    <dgm:pt modelId="{6F0C5EF7-E0D2-4A3A-84E1-120F46657032}" type="pres">
      <dgm:prSet presAssocID="{C4CB462C-4F86-42DB-9027-20309A8BE4D1}" presName="thickLine" presStyleLbl="alignNode1" presStyleIdx="1" presStyleCnt="5"/>
      <dgm:spPr/>
    </dgm:pt>
    <dgm:pt modelId="{10991884-BCB0-428D-B31B-F62D49695E6B}" type="pres">
      <dgm:prSet presAssocID="{C4CB462C-4F86-42DB-9027-20309A8BE4D1}" presName="horz1" presStyleCnt="0"/>
      <dgm:spPr/>
    </dgm:pt>
    <dgm:pt modelId="{6E44C5E4-214B-4EE6-AD27-AE704340089E}" type="pres">
      <dgm:prSet presAssocID="{C4CB462C-4F86-42DB-9027-20309A8BE4D1}" presName="tx1" presStyleLbl="revTx" presStyleIdx="1" presStyleCnt="5"/>
      <dgm:spPr/>
    </dgm:pt>
    <dgm:pt modelId="{0758C54A-4256-4B61-A62B-45FA4EAFA9CE}" type="pres">
      <dgm:prSet presAssocID="{C4CB462C-4F86-42DB-9027-20309A8BE4D1}" presName="vert1" presStyleCnt="0"/>
      <dgm:spPr/>
    </dgm:pt>
    <dgm:pt modelId="{21F3345D-0249-47AA-8465-45D75D826192}" type="pres">
      <dgm:prSet presAssocID="{D874E23C-9A1F-4EAB-94F0-1169C73CA273}" presName="thickLine" presStyleLbl="alignNode1" presStyleIdx="2" presStyleCnt="5"/>
      <dgm:spPr/>
    </dgm:pt>
    <dgm:pt modelId="{ECE44121-FDEF-4C1D-8987-DB65225B384B}" type="pres">
      <dgm:prSet presAssocID="{D874E23C-9A1F-4EAB-94F0-1169C73CA273}" presName="horz1" presStyleCnt="0"/>
      <dgm:spPr/>
    </dgm:pt>
    <dgm:pt modelId="{1AA22094-6026-4AF8-8707-FF8CBF4CA1DB}" type="pres">
      <dgm:prSet presAssocID="{D874E23C-9A1F-4EAB-94F0-1169C73CA273}" presName="tx1" presStyleLbl="revTx" presStyleIdx="2" presStyleCnt="5"/>
      <dgm:spPr/>
    </dgm:pt>
    <dgm:pt modelId="{A173A064-B30F-4540-B554-EC0FF5EEE580}" type="pres">
      <dgm:prSet presAssocID="{D874E23C-9A1F-4EAB-94F0-1169C73CA273}" presName="vert1" presStyleCnt="0"/>
      <dgm:spPr/>
    </dgm:pt>
    <dgm:pt modelId="{453590F6-0882-4DB8-B021-84C280F29655}" type="pres">
      <dgm:prSet presAssocID="{03E52BED-83F2-4763-A489-C7FDF8836A6C}" presName="thickLine" presStyleLbl="alignNode1" presStyleIdx="3" presStyleCnt="5"/>
      <dgm:spPr/>
    </dgm:pt>
    <dgm:pt modelId="{35400010-ED39-4D47-8B42-CF9187C5D2BB}" type="pres">
      <dgm:prSet presAssocID="{03E52BED-83F2-4763-A489-C7FDF8836A6C}" presName="horz1" presStyleCnt="0"/>
      <dgm:spPr/>
    </dgm:pt>
    <dgm:pt modelId="{C88D39C8-9E00-4970-98C1-9D8D79E6C69F}" type="pres">
      <dgm:prSet presAssocID="{03E52BED-83F2-4763-A489-C7FDF8836A6C}" presName="tx1" presStyleLbl="revTx" presStyleIdx="3" presStyleCnt="5"/>
      <dgm:spPr/>
    </dgm:pt>
    <dgm:pt modelId="{96CF4949-8DBF-47D6-B7A7-D7DB3A9862E5}" type="pres">
      <dgm:prSet presAssocID="{03E52BED-83F2-4763-A489-C7FDF8836A6C}" presName="vert1" presStyleCnt="0"/>
      <dgm:spPr/>
    </dgm:pt>
    <dgm:pt modelId="{48BEDCBC-5155-4552-98E2-17E25D3E680D}" type="pres">
      <dgm:prSet presAssocID="{B95D5083-1A97-4F30-B2F0-001AE2ED85C9}" presName="thickLine" presStyleLbl="alignNode1" presStyleIdx="4" presStyleCnt="5"/>
      <dgm:spPr/>
    </dgm:pt>
    <dgm:pt modelId="{E11A5C8A-397C-4C84-B1D5-FDC4FA113072}" type="pres">
      <dgm:prSet presAssocID="{B95D5083-1A97-4F30-B2F0-001AE2ED85C9}" presName="horz1" presStyleCnt="0"/>
      <dgm:spPr/>
    </dgm:pt>
    <dgm:pt modelId="{8DC6F5B4-F4B3-4CAB-83A1-DD00D3495F1A}" type="pres">
      <dgm:prSet presAssocID="{B95D5083-1A97-4F30-B2F0-001AE2ED85C9}" presName="tx1" presStyleLbl="revTx" presStyleIdx="4" presStyleCnt="5"/>
      <dgm:spPr/>
    </dgm:pt>
    <dgm:pt modelId="{3097FBD1-1A08-4C44-A219-3A855F658302}" type="pres">
      <dgm:prSet presAssocID="{B95D5083-1A97-4F30-B2F0-001AE2ED85C9}" presName="vert1" presStyleCnt="0"/>
      <dgm:spPr/>
    </dgm:pt>
  </dgm:ptLst>
  <dgm:cxnLst>
    <dgm:cxn modelId="{1E130F04-21F3-4FC1-81CB-BF820B676A0A}" type="presOf" srcId="{7CE58B18-5BB7-4A0C-9E50-651F4579AFFB}" destId="{B8D31FE0-2559-4043-BD3E-072B0F55DA61}" srcOrd="0" destOrd="0" presId="urn:microsoft.com/office/officeart/2008/layout/LinedList"/>
    <dgm:cxn modelId="{FB4B1619-C386-46B9-B4DB-388F397F4B03}" srcId="{7CE58B18-5BB7-4A0C-9E50-651F4579AFFB}" destId="{B95D5083-1A97-4F30-B2F0-001AE2ED85C9}" srcOrd="4" destOrd="0" parTransId="{24DE4DD1-B979-4418-9C1D-06B5CDD88F6E}" sibTransId="{8620FDFE-1F54-46B0-BA98-F7D06EA4C7E4}"/>
    <dgm:cxn modelId="{AFC0B51E-8169-4B51-BC20-BB7D40C65E70}" type="presOf" srcId="{FFBEF046-7257-4505-8851-BC7B0DF07EF1}" destId="{CB846836-9D05-464A-9C0F-A03F738F936C}" srcOrd="0" destOrd="0" presId="urn:microsoft.com/office/officeart/2008/layout/LinedList"/>
    <dgm:cxn modelId="{2664432C-391D-49BB-B2CB-600C3CFD309F}" srcId="{7CE58B18-5BB7-4A0C-9E50-651F4579AFFB}" destId="{03E52BED-83F2-4763-A489-C7FDF8836A6C}" srcOrd="3" destOrd="0" parTransId="{F601027B-B38C-4D03-BCB6-3B21C9C6E0E4}" sibTransId="{B1F3108A-7C33-4027-87ED-B400279395FE}"/>
    <dgm:cxn modelId="{73DA825C-EBF4-42E2-9F15-9F8FCA0269FB}" type="presOf" srcId="{C4CB462C-4F86-42DB-9027-20309A8BE4D1}" destId="{6E44C5E4-214B-4EE6-AD27-AE704340089E}" srcOrd="0" destOrd="0" presId="urn:microsoft.com/office/officeart/2008/layout/LinedList"/>
    <dgm:cxn modelId="{468DD56B-CC75-4109-9D45-335F1D5E963B}" srcId="{7CE58B18-5BB7-4A0C-9E50-651F4579AFFB}" destId="{C4CB462C-4F86-42DB-9027-20309A8BE4D1}" srcOrd="1" destOrd="0" parTransId="{D63D1C59-8593-432F-BDA2-02985E60D650}" sibTransId="{156F9EBC-121C-48E9-A30B-DC941076AEAF}"/>
    <dgm:cxn modelId="{B248AC7C-22FC-4646-B98A-2DD4050BFE47}" type="presOf" srcId="{D874E23C-9A1F-4EAB-94F0-1169C73CA273}" destId="{1AA22094-6026-4AF8-8707-FF8CBF4CA1DB}" srcOrd="0" destOrd="0" presId="urn:microsoft.com/office/officeart/2008/layout/LinedList"/>
    <dgm:cxn modelId="{4A3C4E84-2EA9-455C-BB3B-8683DA57235E}" type="presOf" srcId="{03E52BED-83F2-4763-A489-C7FDF8836A6C}" destId="{C88D39C8-9E00-4970-98C1-9D8D79E6C69F}" srcOrd="0" destOrd="0" presId="urn:microsoft.com/office/officeart/2008/layout/LinedList"/>
    <dgm:cxn modelId="{F01FA386-18F0-49E2-965C-336601DEBF28}" type="presOf" srcId="{B95D5083-1A97-4F30-B2F0-001AE2ED85C9}" destId="{8DC6F5B4-F4B3-4CAB-83A1-DD00D3495F1A}" srcOrd="0" destOrd="0" presId="urn:microsoft.com/office/officeart/2008/layout/LinedList"/>
    <dgm:cxn modelId="{0CEA16B5-19F4-464F-8813-9C6998C70355}" srcId="{7CE58B18-5BB7-4A0C-9E50-651F4579AFFB}" destId="{FFBEF046-7257-4505-8851-BC7B0DF07EF1}" srcOrd="0" destOrd="0" parTransId="{809C2751-9510-4322-A40B-11D7CC069227}" sibTransId="{D22DB45F-4C29-4CBB-95DA-506ADABC0261}"/>
    <dgm:cxn modelId="{D9AE56D8-F419-42D3-A1DF-A93FA8F00425}" srcId="{7CE58B18-5BB7-4A0C-9E50-651F4579AFFB}" destId="{D874E23C-9A1F-4EAB-94F0-1169C73CA273}" srcOrd="2" destOrd="0" parTransId="{C09C5035-D875-4BB1-A979-346E71D56570}" sibTransId="{A2B0C614-CFC7-4421-8A0D-24BFBFA67FE8}"/>
    <dgm:cxn modelId="{D1723D77-9E1F-45F1-8197-D56B014BFEAD}" type="presParOf" srcId="{B8D31FE0-2559-4043-BD3E-072B0F55DA61}" destId="{F2682AC7-A30F-43B3-B290-6D4029DF78AB}" srcOrd="0" destOrd="0" presId="urn:microsoft.com/office/officeart/2008/layout/LinedList"/>
    <dgm:cxn modelId="{65562D35-A3E7-4FDE-A2AA-1AA102A89387}" type="presParOf" srcId="{B8D31FE0-2559-4043-BD3E-072B0F55DA61}" destId="{28767524-60D3-40CF-95FD-D93ED3B0F429}" srcOrd="1" destOrd="0" presId="urn:microsoft.com/office/officeart/2008/layout/LinedList"/>
    <dgm:cxn modelId="{FB842DF6-BD35-4190-BB11-551BA2E766EC}" type="presParOf" srcId="{28767524-60D3-40CF-95FD-D93ED3B0F429}" destId="{CB846836-9D05-464A-9C0F-A03F738F936C}" srcOrd="0" destOrd="0" presId="urn:microsoft.com/office/officeart/2008/layout/LinedList"/>
    <dgm:cxn modelId="{9E530D6F-5BDC-48D4-9EE2-68D3FB5BEE9E}" type="presParOf" srcId="{28767524-60D3-40CF-95FD-D93ED3B0F429}" destId="{07E98559-733B-45D7-A0B6-FFD31EFEA2E5}" srcOrd="1" destOrd="0" presId="urn:microsoft.com/office/officeart/2008/layout/LinedList"/>
    <dgm:cxn modelId="{A92F46F2-31FC-4482-9895-53C95A46A923}" type="presParOf" srcId="{B8D31FE0-2559-4043-BD3E-072B0F55DA61}" destId="{6F0C5EF7-E0D2-4A3A-84E1-120F46657032}" srcOrd="2" destOrd="0" presId="urn:microsoft.com/office/officeart/2008/layout/LinedList"/>
    <dgm:cxn modelId="{18814911-C5EE-422E-A0BF-2A6496C22382}" type="presParOf" srcId="{B8D31FE0-2559-4043-BD3E-072B0F55DA61}" destId="{10991884-BCB0-428D-B31B-F62D49695E6B}" srcOrd="3" destOrd="0" presId="urn:microsoft.com/office/officeart/2008/layout/LinedList"/>
    <dgm:cxn modelId="{8755F73A-2AE2-4790-8026-514CB28ACC76}" type="presParOf" srcId="{10991884-BCB0-428D-B31B-F62D49695E6B}" destId="{6E44C5E4-214B-4EE6-AD27-AE704340089E}" srcOrd="0" destOrd="0" presId="urn:microsoft.com/office/officeart/2008/layout/LinedList"/>
    <dgm:cxn modelId="{3D604631-EA68-40DF-8A11-155CB5E92239}" type="presParOf" srcId="{10991884-BCB0-428D-B31B-F62D49695E6B}" destId="{0758C54A-4256-4B61-A62B-45FA4EAFA9CE}" srcOrd="1" destOrd="0" presId="urn:microsoft.com/office/officeart/2008/layout/LinedList"/>
    <dgm:cxn modelId="{B7329577-2A81-4D33-A2AC-5867449C5C79}" type="presParOf" srcId="{B8D31FE0-2559-4043-BD3E-072B0F55DA61}" destId="{21F3345D-0249-47AA-8465-45D75D826192}" srcOrd="4" destOrd="0" presId="urn:microsoft.com/office/officeart/2008/layout/LinedList"/>
    <dgm:cxn modelId="{E909C1E3-219B-43B1-A60A-F15477F8B5D9}" type="presParOf" srcId="{B8D31FE0-2559-4043-BD3E-072B0F55DA61}" destId="{ECE44121-FDEF-4C1D-8987-DB65225B384B}" srcOrd="5" destOrd="0" presId="urn:microsoft.com/office/officeart/2008/layout/LinedList"/>
    <dgm:cxn modelId="{DA591583-E3BA-4859-84AA-B77A14C2908C}" type="presParOf" srcId="{ECE44121-FDEF-4C1D-8987-DB65225B384B}" destId="{1AA22094-6026-4AF8-8707-FF8CBF4CA1DB}" srcOrd="0" destOrd="0" presId="urn:microsoft.com/office/officeart/2008/layout/LinedList"/>
    <dgm:cxn modelId="{44D19095-2C81-44A1-93C0-7B283C142096}" type="presParOf" srcId="{ECE44121-FDEF-4C1D-8987-DB65225B384B}" destId="{A173A064-B30F-4540-B554-EC0FF5EEE580}" srcOrd="1" destOrd="0" presId="urn:microsoft.com/office/officeart/2008/layout/LinedList"/>
    <dgm:cxn modelId="{3DF7BEF3-36B4-4627-BB9F-685BA96459EF}" type="presParOf" srcId="{B8D31FE0-2559-4043-BD3E-072B0F55DA61}" destId="{453590F6-0882-4DB8-B021-84C280F29655}" srcOrd="6" destOrd="0" presId="urn:microsoft.com/office/officeart/2008/layout/LinedList"/>
    <dgm:cxn modelId="{70FD15CC-5301-486E-9912-82151BBBA101}" type="presParOf" srcId="{B8D31FE0-2559-4043-BD3E-072B0F55DA61}" destId="{35400010-ED39-4D47-8B42-CF9187C5D2BB}" srcOrd="7" destOrd="0" presId="urn:microsoft.com/office/officeart/2008/layout/LinedList"/>
    <dgm:cxn modelId="{DF659589-24AE-4CB5-BB76-3815920917FC}" type="presParOf" srcId="{35400010-ED39-4D47-8B42-CF9187C5D2BB}" destId="{C88D39C8-9E00-4970-98C1-9D8D79E6C69F}" srcOrd="0" destOrd="0" presId="urn:microsoft.com/office/officeart/2008/layout/LinedList"/>
    <dgm:cxn modelId="{501AEC83-A16C-4828-9130-8FF274EA1236}" type="presParOf" srcId="{35400010-ED39-4D47-8B42-CF9187C5D2BB}" destId="{96CF4949-8DBF-47D6-B7A7-D7DB3A9862E5}" srcOrd="1" destOrd="0" presId="urn:microsoft.com/office/officeart/2008/layout/LinedList"/>
    <dgm:cxn modelId="{003CBDC0-D585-4821-86B1-9D397585BFE2}" type="presParOf" srcId="{B8D31FE0-2559-4043-BD3E-072B0F55DA61}" destId="{48BEDCBC-5155-4552-98E2-17E25D3E680D}" srcOrd="8" destOrd="0" presId="urn:microsoft.com/office/officeart/2008/layout/LinedList"/>
    <dgm:cxn modelId="{E238EAFA-7C4C-47E3-B98F-51122410E453}" type="presParOf" srcId="{B8D31FE0-2559-4043-BD3E-072B0F55DA61}" destId="{E11A5C8A-397C-4C84-B1D5-FDC4FA113072}" srcOrd="9" destOrd="0" presId="urn:microsoft.com/office/officeart/2008/layout/LinedList"/>
    <dgm:cxn modelId="{FDC2BE14-5257-406D-BB61-B00F36A41ABF}" type="presParOf" srcId="{E11A5C8A-397C-4C84-B1D5-FDC4FA113072}" destId="{8DC6F5B4-F4B3-4CAB-83A1-DD00D3495F1A}" srcOrd="0" destOrd="0" presId="urn:microsoft.com/office/officeart/2008/layout/LinedList"/>
    <dgm:cxn modelId="{2EAA528D-91AF-4ECE-94AE-76DB93017F4B}" type="presParOf" srcId="{E11A5C8A-397C-4C84-B1D5-FDC4FA113072}" destId="{3097FBD1-1A08-4C44-A219-3A855F65830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7BFF5-EC21-47CE-973B-5F9125B820A3}">
      <dsp:nvSpPr>
        <dsp:cNvPr id="0" name=""/>
        <dsp:cNvSpPr/>
      </dsp:nvSpPr>
      <dsp:spPr>
        <a:xfrm>
          <a:off x="3385" y="1169655"/>
          <a:ext cx="1649871" cy="104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85194E-FC8A-4DA0-AE8A-14A84CE3E2C1}">
      <dsp:nvSpPr>
        <dsp:cNvPr id="0" name=""/>
        <dsp:cNvSpPr/>
      </dsp:nvSpPr>
      <dsp:spPr>
        <a:xfrm>
          <a:off x="186704" y="1343808"/>
          <a:ext cx="1649871" cy="1047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To analyse the culture and external context of M&amp;S </a:t>
          </a:r>
          <a:endParaRPr lang="en-US" sz="1600" kern="1200"/>
        </a:p>
      </dsp:txBody>
      <dsp:txXfrm>
        <a:off x="217389" y="1374493"/>
        <a:ext cx="1588501" cy="986298"/>
      </dsp:txXfrm>
    </dsp:sp>
    <dsp:sp modelId="{219568A4-2307-4C02-AD3C-A5FC96E202FD}">
      <dsp:nvSpPr>
        <dsp:cNvPr id="0" name=""/>
        <dsp:cNvSpPr/>
      </dsp:nvSpPr>
      <dsp:spPr>
        <a:xfrm>
          <a:off x="2019895" y="1169655"/>
          <a:ext cx="1649871" cy="104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892B9C-5FE3-4807-9931-849CA4D33BAE}">
      <dsp:nvSpPr>
        <dsp:cNvPr id="0" name=""/>
        <dsp:cNvSpPr/>
      </dsp:nvSpPr>
      <dsp:spPr>
        <a:xfrm>
          <a:off x="2203214" y="1343808"/>
          <a:ext cx="1649871" cy="1047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Determine a future strategy and plan for a culture change</a:t>
          </a:r>
          <a:endParaRPr lang="en-US" sz="1600" kern="1200"/>
        </a:p>
      </dsp:txBody>
      <dsp:txXfrm>
        <a:off x="2233899" y="1374493"/>
        <a:ext cx="1588501" cy="986298"/>
      </dsp:txXfrm>
    </dsp:sp>
    <dsp:sp modelId="{22BFD36F-3BDE-41CE-9C3E-2E5CC81C0587}">
      <dsp:nvSpPr>
        <dsp:cNvPr id="0" name=""/>
        <dsp:cNvSpPr/>
      </dsp:nvSpPr>
      <dsp:spPr>
        <a:xfrm>
          <a:off x="4036404" y="1169655"/>
          <a:ext cx="1649871" cy="104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8BFCE6-8A9A-49C5-A060-1F68A252F440}">
      <dsp:nvSpPr>
        <dsp:cNvPr id="0" name=""/>
        <dsp:cNvSpPr/>
      </dsp:nvSpPr>
      <dsp:spPr>
        <a:xfrm>
          <a:off x="4219723" y="1343808"/>
          <a:ext cx="1649871" cy="1047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Ethical behaviour </a:t>
          </a:r>
          <a:endParaRPr lang="en-US" sz="1600" kern="1200"/>
        </a:p>
      </dsp:txBody>
      <dsp:txXfrm>
        <a:off x="4250408" y="1374493"/>
        <a:ext cx="1588501" cy="986298"/>
      </dsp:txXfrm>
    </dsp:sp>
    <dsp:sp modelId="{CC62A304-3118-4C2E-B016-5DDBDE1D9119}">
      <dsp:nvSpPr>
        <dsp:cNvPr id="0" name=""/>
        <dsp:cNvSpPr/>
      </dsp:nvSpPr>
      <dsp:spPr>
        <a:xfrm>
          <a:off x="6052914" y="1169655"/>
          <a:ext cx="1649871" cy="104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8D1C12-A597-4682-A6AB-C5E5D7B96080}">
      <dsp:nvSpPr>
        <dsp:cNvPr id="0" name=""/>
        <dsp:cNvSpPr/>
      </dsp:nvSpPr>
      <dsp:spPr>
        <a:xfrm>
          <a:off x="6236233" y="1343808"/>
          <a:ext cx="1649871" cy="1047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Conclusion</a:t>
          </a:r>
          <a:endParaRPr lang="en-US" sz="1600" kern="1200"/>
        </a:p>
      </dsp:txBody>
      <dsp:txXfrm>
        <a:off x="6266918" y="1374493"/>
        <a:ext cx="1588501" cy="986298"/>
      </dsp:txXfrm>
    </dsp:sp>
    <dsp:sp modelId="{E5160952-483B-49D9-8158-D441EF9E7004}">
      <dsp:nvSpPr>
        <dsp:cNvPr id="0" name=""/>
        <dsp:cNvSpPr/>
      </dsp:nvSpPr>
      <dsp:spPr>
        <a:xfrm>
          <a:off x="8069423" y="1169655"/>
          <a:ext cx="1649871" cy="104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A61C5-9929-4B16-A355-63C369F82A8D}">
      <dsp:nvSpPr>
        <dsp:cNvPr id="0" name=""/>
        <dsp:cNvSpPr/>
      </dsp:nvSpPr>
      <dsp:spPr>
        <a:xfrm>
          <a:off x="8252742" y="1343808"/>
          <a:ext cx="1649871" cy="1047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Reference list </a:t>
          </a:r>
          <a:endParaRPr lang="en-US" sz="1600" kern="1200"/>
        </a:p>
      </dsp:txBody>
      <dsp:txXfrm>
        <a:off x="8283427" y="1374493"/>
        <a:ext cx="1588501" cy="9862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87D5F8-F731-47A2-B88D-C942306B607A}">
      <dsp:nvSpPr>
        <dsp:cNvPr id="0" name=""/>
        <dsp:cNvSpPr/>
      </dsp:nvSpPr>
      <dsp:spPr>
        <a:xfrm>
          <a:off x="0" y="0"/>
          <a:ext cx="6877334" cy="8537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In modern business, organizational culture has become a key element of a company's success (CIPD, 2020).</a:t>
          </a:r>
          <a:endParaRPr lang="en-US" sz="1300" kern="1200"/>
        </a:p>
      </dsp:txBody>
      <dsp:txXfrm>
        <a:off x="25006" y="25006"/>
        <a:ext cx="5883906" cy="803758"/>
      </dsp:txXfrm>
    </dsp:sp>
    <dsp:sp modelId="{91F32810-6642-423A-BEE4-BCD856691824}">
      <dsp:nvSpPr>
        <dsp:cNvPr id="0" name=""/>
        <dsp:cNvSpPr/>
      </dsp:nvSpPr>
      <dsp:spPr>
        <a:xfrm>
          <a:off x="575976" y="1009000"/>
          <a:ext cx="6877334" cy="8537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According to Edgar Schein, an organization's culture is defined by its basic assumptions, followed by the values, which influence practices and behaviors, which constitute the visible component (Kukreja, 2018). </a:t>
          </a:r>
          <a:endParaRPr lang="en-US" sz="1300" kern="1200"/>
        </a:p>
      </dsp:txBody>
      <dsp:txXfrm>
        <a:off x="600982" y="1034006"/>
        <a:ext cx="5696395" cy="803758"/>
      </dsp:txXfrm>
    </dsp:sp>
    <dsp:sp modelId="{D990AD83-EE69-4C1E-B465-AE22969714CA}">
      <dsp:nvSpPr>
        <dsp:cNvPr id="0" name=""/>
        <dsp:cNvSpPr/>
      </dsp:nvSpPr>
      <dsp:spPr>
        <a:xfrm>
          <a:off x="1143356" y="2018001"/>
          <a:ext cx="6877334" cy="8537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People relate strongly to the concept of culture because it is influential.</a:t>
          </a:r>
          <a:endParaRPr lang="en-US" sz="1300" kern="1200"/>
        </a:p>
      </dsp:txBody>
      <dsp:txXfrm>
        <a:off x="1168362" y="2043007"/>
        <a:ext cx="5704991" cy="803758"/>
      </dsp:txXfrm>
    </dsp:sp>
    <dsp:sp modelId="{F28B7D06-7DE1-408C-BDB3-236EB75DD802}">
      <dsp:nvSpPr>
        <dsp:cNvPr id="0" name=""/>
        <dsp:cNvSpPr/>
      </dsp:nvSpPr>
      <dsp:spPr>
        <a:xfrm>
          <a:off x="1719333" y="3027002"/>
          <a:ext cx="6877334" cy="8537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Organizational life has deep social and collective aspects that shape people's experiences and behaviors (Hoque, 2013). </a:t>
          </a:r>
          <a:endParaRPr lang="en-US" sz="1300" kern="1200"/>
        </a:p>
      </dsp:txBody>
      <dsp:txXfrm>
        <a:off x="1744339" y="3052008"/>
        <a:ext cx="5696395" cy="803758"/>
      </dsp:txXfrm>
    </dsp:sp>
    <dsp:sp modelId="{1A9292A0-D709-42A5-BF5F-28F4E3208061}">
      <dsp:nvSpPr>
        <dsp:cNvPr id="0" name=""/>
        <dsp:cNvSpPr/>
      </dsp:nvSpPr>
      <dsp:spPr>
        <a:xfrm>
          <a:off x="6322383" y="653910"/>
          <a:ext cx="554950" cy="554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6447247" y="653910"/>
        <a:ext cx="305222" cy="417600"/>
      </dsp:txXfrm>
    </dsp:sp>
    <dsp:sp modelId="{5D6B44C0-D113-4A28-BDDA-69CC40636B0B}">
      <dsp:nvSpPr>
        <dsp:cNvPr id="0" name=""/>
        <dsp:cNvSpPr/>
      </dsp:nvSpPr>
      <dsp:spPr>
        <a:xfrm>
          <a:off x="6898360" y="1662911"/>
          <a:ext cx="554950" cy="554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7023224" y="1662911"/>
        <a:ext cx="305222" cy="417600"/>
      </dsp:txXfrm>
    </dsp:sp>
    <dsp:sp modelId="{E04F2E3D-1718-4A91-8014-0C0E6D540C13}">
      <dsp:nvSpPr>
        <dsp:cNvPr id="0" name=""/>
        <dsp:cNvSpPr/>
      </dsp:nvSpPr>
      <dsp:spPr>
        <a:xfrm>
          <a:off x="7465740" y="2671912"/>
          <a:ext cx="554950" cy="554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7590604" y="2671912"/>
        <a:ext cx="305222" cy="417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E81E1A-28D8-45AB-8C12-0B90E02A62A9}">
      <dsp:nvSpPr>
        <dsp:cNvPr id="0" name=""/>
        <dsp:cNvSpPr/>
      </dsp:nvSpPr>
      <dsp:spPr>
        <a:xfrm>
          <a:off x="0" y="2342652"/>
          <a:ext cx="8596312" cy="153703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As an example, Marks and Spencer has a large structure with many employees, and management is responsible for the smooth functioning of the company.</a:t>
          </a:r>
          <a:endParaRPr lang="en-US" sz="2200" kern="1200"/>
        </a:p>
      </dsp:txBody>
      <dsp:txXfrm>
        <a:off x="0" y="2342652"/>
        <a:ext cx="8596312" cy="1537033"/>
      </dsp:txXfrm>
    </dsp:sp>
    <dsp:sp modelId="{BEAB9D78-0987-406C-A292-593C000A9FF5}">
      <dsp:nvSpPr>
        <dsp:cNvPr id="0" name=""/>
        <dsp:cNvSpPr/>
      </dsp:nvSpPr>
      <dsp:spPr>
        <a:xfrm rot="10800000">
          <a:off x="0" y="1750"/>
          <a:ext cx="8596312" cy="2363958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Marks and Spencer’s organizational structure in the last five years was flat, with a big focus on innovation and customer service and that is because the number of competitors has risen rapidly (Marks and Spencer Group PLC, 2021). </a:t>
          </a:r>
          <a:endParaRPr lang="en-US" sz="2200" kern="1200"/>
        </a:p>
      </dsp:txBody>
      <dsp:txXfrm rot="10800000">
        <a:off x="0" y="1750"/>
        <a:ext cx="8596312" cy="15360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0E980C-7ED0-4911-80DB-B414C2991863}">
      <dsp:nvSpPr>
        <dsp:cNvPr id="0" name=""/>
        <dsp:cNvSpPr/>
      </dsp:nvSpPr>
      <dsp:spPr>
        <a:xfrm>
          <a:off x="1108077" y="477844"/>
          <a:ext cx="1766812" cy="1766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19E6B2-3DF5-4CE3-BB85-A5B042E2AB7D}">
      <dsp:nvSpPr>
        <dsp:cNvPr id="0" name=""/>
        <dsp:cNvSpPr/>
      </dsp:nvSpPr>
      <dsp:spPr>
        <a:xfrm>
          <a:off x="28359" y="2683592"/>
          <a:ext cx="392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Individual behavior also contributes to the positive organizational culture described by Marks and Spencer.</a:t>
          </a:r>
          <a:endParaRPr lang="en-US" sz="1500" kern="1200"/>
        </a:p>
      </dsp:txBody>
      <dsp:txXfrm>
        <a:off x="28359" y="2683592"/>
        <a:ext cx="3926250" cy="720000"/>
      </dsp:txXfrm>
    </dsp:sp>
    <dsp:sp modelId="{4AF966FB-AD27-4E23-85F4-A1BFAF99981A}">
      <dsp:nvSpPr>
        <dsp:cNvPr id="0" name=""/>
        <dsp:cNvSpPr/>
      </dsp:nvSpPr>
      <dsp:spPr>
        <a:xfrm>
          <a:off x="5721421" y="477844"/>
          <a:ext cx="1766812" cy="1766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9E2AE5-095E-4D4C-B55F-2890809FEC42}">
      <dsp:nvSpPr>
        <dsp:cNvPr id="0" name=""/>
        <dsp:cNvSpPr/>
      </dsp:nvSpPr>
      <dsp:spPr>
        <a:xfrm>
          <a:off x="4641702" y="2683592"/>
          <a:ext cx="392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 negative impact of organizational culture on team and individual behaviors, however, has been criticised by Kitchen (2017).</a:t>
          </a:r>
          <a:endParaRPr lang="en-US" sz="1500" kern="1200"/>
        </a:p>
      </dsp:txBody>
      <dsp:txXfrm>
        <a:off x="4641702" y="2683592"/>
        <a:ext cx="39262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8AC82F-807F-4B7C-ABFE-4D3A6CEBBF1D}">
      <dsp:nvSpPr>
        <dsp:cNvPr id="0" name=""/>
        <dsp:cNvSpPr/>
      </dsp:nvSpPr>
      <dsp:spPr>
        <a:xfrm>
          <a:off x="0" y="473"/>
          <a:ext cx="85963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B5022-4C37-4266-9771-0EDC13C14446}">
      <dsp:nvSpPr>
        <dsp:cNvPr id="0" name=""/>
        <dsp:cNvSpPr/>
      </dsp:nvSpPr>
      <dsp:spPr>
        <a:xfrm>
          <a:off x="0" y="473"/>
          <a:ext cx="8596312" cy="776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Beavis, Lynn. “M&amp;S: Doing the Right Thing Leads to Change – for the Better.” </a:t>
          </a:r>
          <a:r>
            <a:rPr lang="en-GB" sz="1600" i="1" kern="1200"/>
            <a:t>The Guardian</a:t>
          </a:r>
          <a:r>
            <a:rPr lang="en-GB" sz="1600" kern="1200"/>
            <a:t>, 30 May 2012, www.theguardian.com/sustainable-business/best-practice-exchange/marks-and-spencer-change-better. Accessed 2 Dec. 2022.</a:t>
          </a:r>
          <a:endParaRPr lang="en-US" sz="1600" kern="1200"/>
        </a:p>
      </dsp:txBody>
      <dsp:txXfrm>
        <a:off x="0" y="473"/>
        <a:ext cx="8596312" cy="776097"/>
      </dsp:txXfrm>
    </dsp:sp>
    <dsp:sp modelId="{9704B4D4-D4BE-4B3D-AC8C-D8C989487933}">
      <dsp:nvSpPr>
        <dsp:cNvPr id="0" name=""/>
        <dsp:cNvSpPr/>
      </dsp:nvSpPr>
      <dsp:spPr>
        <a:xfrm>
          <a:off x="0" y="776571"/>
          <a:ext cx="85963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864643-D8F9-4922-9E57-5D8E83FAE33E}">
      <dsp:nvSpPr>
        <dsp:cNvPr id="0" name=""/>
        <dsp:cNvSpPr/>
      </dsp:nvSpPr>
      <dsp:spPr>
        <a:xfrm>
          <a:off x="0" y="776571"/>
          <a:ext cx="8596312" cy="776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CIPD. “Organisational Culture and Cultural Change | Factsheets.” </a:t>
          </a:r>
          <a:r>
            <a:rPr lang="en-GB" sz="1600" i="1" kern="1200"/>
            <a:t>CIPD</a:t>
          </a:r>
          <a:r>
            <a:rPr lang="en-GB" sz="1600" kern="1200"/>
            <a:t>, 28 Oct. 2020, www.cipd.co.uk/knowledge/culture/working-environment/organisation-culture-change-factsheet#gref. Accessed 28 Nov. 2022.</a:t>
          </a:r>
          <a:endParaRPr lang="en-US" sz="1600" kern="1200"/>
        </a:p>
      </dsp:txBody>
      <dsp:txXfrm>
        <a:off x="0" y="776571"/>
        <a:ext cx="8596312" cy="776097"/>
      </dsp:txXfrm>
    </dsp:sp>
    <dsp:sp modelId="{F8AC1CAF-60A2-42A4-A4DF-B8B85FE89D20}">
      <dsp:nvSpPr>
        <dsp:cNvPr id="0" name=""/>
        <dsp:cNvSpPr/>
      </dsp:nvSpPr>
      <dsp:spPr>
        <a:xfrm>
          <a:off x="0" y="1552669"/>
          <a:ext cx="85963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4362B3-A389-4915-9B8B-3F41C3C507DF}">
      <dsp:nvSpPr>
        <dsp:cNvPr id="0" name=""/>
        <dsp:cNvSpPr/>
      </dsp:nvSpPr>
      <dsp:spPr>
        <a:xfrm>
          <a:off x="0" y="1552669"/>
          <a:ext cx="8596312" cy="776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Hoque, Arafat. “Definition Of: External Context.” </a:t>
          </a:r>
          <a:r>
            <a:rPr lang="en-GB" sz="1600" i="1" kern="1200"/>
            <a:t>Oil and Gas Drilling Glossary - IADCLexicon.org</a:t>
          </a:r>
          <a:r>
            <a:rPr lang="en-GB" sz="1600" kern="1200"/>
            <a:t>, 2 July 2013, iadclexicon.org/external-context/. Accessed 2 Dec. 2022.</a:t>
          </a:r>
          <a:endParaRPr lang="en-US" sz="1600" kern="1200"/>
        </a:p>
      </dsp:txBody>
      <dsp:txXfrm>
        <a:off x="0" y="1552669"/>
        <a:ext cx="8596312" cy="776097"/>
      </dsp:txXfrm>
    </dsp:sp>
    <dsp:sp modelId="{A5A2A575-DD1F-4C5A-940A-D131567B5C3E}">
      <dsp:nvSpPr>
        <dsp:cNvPr id="0" name=""/>
        <dsp:cNvSpPr/>
      </dsp:nvSpPr>
      <dsp:spPr>
        <a:xfrm>
          <a:off x="0" y="2328767"/>
          <a:ext cx="85963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817BD9-AAE8-407E-898F-024EBE5EF7CC}">
      <dsp:nvSpPr>
        <dsp:cNvPr id="0" name=""/>
        <dsp:cNvSpPr/>
      </dsp:nvSpPr>
      <dsp:spPr>
        <a:xfrm>
          <a:off x="0" y="2328767"/>
          <a:ext cx="8596312" cy="776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Indeed Editorial Team. “Business Ethics: Types and Examples.” </a:t>
          </a:r>
          <a:r>
            <a:rPr lang="en-GB" sz="1600" i="1" kern="1200"/>
            <a:t>Indeed Career Guide</a:t>
          </a:r>
          <a:r>
            <a:rPr lang="en-GB" sz="1600" kern="1200"/>
            <a:t>, 23 Feb. 2021, www.indeed.com/career-advice/career-development/business-ethics. Accessed 2 Dec. 2022.</a:t>
          </a:r>
          <a:endParaRPr lang="en-US" sz="1600" kern="1200"/>
        </a:p>
      </dsp:txBody>
      <dsp:txXfrm>
        <a:off x="0" y="2328767"/>
        <a:ext cx="8596312" cy="776097"/>
      </dsp:txXfrm>
    </dsp:sp>
    <dsp:sp modelId="{6D91F1F8-BB56-4440-B5A1-5F0946DC2C30}">
      <dsp:nvSpPr>
        <dsp:cNvPr id="0" name=""/>
        <dsp:cNvSpPr/>
      </dsp:nvSpPr>
      <dsp:spPr>
        <a:xfrm>
          <a:off x="0" y="3104865"/>
          <a:ext cx="8596312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A6A73B-2882-4961-9C6B-017529B9D149}">
      <dsp:nvSpPr>
        <dsp:cNvPr id="0" name=""/>
        <dsp:cNvSpPr/>
      </dsp:nvSpPr>
      <dsp:spPr>
        <a:xfrm>
          <a:off x="0" y="3104865"/>
          <a:ext cx="8596312" cy="776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Kitchin, Duncan. </a:t>
          </a:r>
          <a:r>
            <a:rPr lang="en-GB" sz="1600" i="1" kern="1200"/>
            <a:t>Introduction to Organisational Behaviour for Managers and Engineers - a Gro.</a:t>
          </a:r>
          <a:r>
            <a:rPr lang="en-GB" sz="1600" kern="1200"/>
            <a:t> Taylor &amp; Francis Ltd, 2017.</a:t>
          </a:r>
          <a:endParaRPr lang="en-US" sz="1600" kern="1200"/>
        </a:p>
      </dsp:txBody>
      <dsp:txXfrm>
        <a:off x="0" y="3104865"/>
        <a:ext cx="8596312" cy="77609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682AC7-A30F-43B3-B290-6D4029DF78AB}">
      <dsp:nvSpPr>
        <dsp:cNvPr id="0" name=""/>
        <dsp:cNvSpPr/>
      </dsp:nvSpPr>
      <dsp:spPr>
        <a:xfrm>
          <a:off x="0" y="602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846836-9D05-464A-9C0F-A03F738F936C}">
      <dsp:nvSpPr>
        <dsp:cNvPr id="0" name=""/>
        <dsp:cNvSpPr/>
      </dsp:nvSpPr>
      <dsp:spPr>
        <a:xfrm>
          <a:off x="0" y="602"/>
          <a:ext cx="8596668" cy="986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Kukreja, Sonia. “Edgar Schein’s Model of Organizational Culture | Management Study HQ.” </a:t>
          </a:r>
          <a:r>
            <a:rPr lang="en-GB" sz="1600" i="1" kern="1200"/>
            <a:t>Management Study HQ</a:t>
          </a:r>
          <a:r>
            <a:rPr lang="en-GB" sz="1600" kern="1200"/>
            <a:t>, 24 Dec. 2018, </a:t>
          </a:r>
          <a:r>
            <a:rPr lang="en-GB" sz="1600" u="sng" kern="1200">
              <a:hlinkClick xmlns:r="http://schemas.openxmlformats.org/officeDocument/2006/relationships" r:id="rId1"/>
            </a:rPr>
            <a:t>www.managementstudyhq.com/edgar-schein-model-theory.html. Accessed 2 Dec. 2022</a:t>
          </a:r>
          <a:r>
            <a:rPr lang="en-GB" sz="1600" kern="1200"/>
            <a:t>.</a:t>
          </a:r>
          <a:endParaRPr lang="en-US" sz="1600" kern="1200"/>
        </a:p>
      </dsp:txBody>
      <dsp:txXfrm>
        <a:off x="0" y="602"/>
        <a:ext cx="8596668" cy="986760"/>
      </dsp:txXfrm>
    </dsp:sp>
    <dsp:sp modelId="{6F0C5EF7-E0D2-4A3A-84E1-120F46657032}">
      <dsp:nvSpPr>
        <dsp:cNvPr id="0" name=""/>
        <dsp:cNvSpPr/>
      </dsp:nvSpPr>
      <dsp:spPr>
        <a:xfrm>
          <a:off x="0" y="987362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44C5E4-214B-4EE6-AD27-AE704340089E}">
      <dsp:nvSpPr>
        <dsp:cNvPr id="0" name=""/>
        <dsp:cNvSpPr/>
      </dsp:nvSpPr>
      <dsp:spPr>
        <a:xfrm>
          <a:off x="0" y="987362"/>
          <a:ext cx="8596668" cy="986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Leadership Centre. “Cultural Web | Art of Change Making.” </a:t>
          </a:r>
          <a:r>
            <a:rPr lang="en-GB" sz="1600" i="1" kern="1200"/>
            <a:t>Leadershipcentre.org.uk</a:t>
          </a:r>
          <a:r>
            <a:rPr lang="en-GB" sz="1600" kern="1200"/>
            <a:t>, 2019, www.leadershipcentre.org.uk/artofchangemaking/theory/cultural-web/. Accessed 2 Dec. 2022.</a:t>
          </a:r>
          <a:endParaRPr lang="en-US" sz="1600" kern="1200"/>
        </a:p>
      </dsp:txBody>
      <dsp:txXfrm>
        <a:off x="0" y="987362"/>
        <a:ext cx="8596668" cy="986760"/>
      </dsp:txXfrm>
    </dsp:sp>
    <dsp:sp modelId="{21F3345D-0249-47AA-8465-45D75D826192}">
      <dsp:nvSpPr>
        <dsp:cNvPr id="0" name=""/>
        <dsp:cNvSpPr/>
      </dsp:nvSpPr>
      <dsp:spPr>
        <a:xfrm>
          <a:off x="0" y="1974122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A22094-6026-4AF8-8707-FF8CBF4CA1DB}">
      <dsp:nvSpPr>
        <dsp:cNvPr id="0" name=""/>
        <dsp:cNvSpPr/>
      </dsp:nvSpPr>
      <dsp:spPr>
        <a:xfrm>
          <a:off x="0" y="1974122"/>
          <a:ext cx="8596668" cy="986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M&amp;S EST.1884. “Leaning on Ethical Trade.” </a:t>
          </a:r>
          <a:r>
            <a:rPr lang="en-GB" sz="1600" i="1" kern="1200"/>
            <a:t>Marks &amp; Spencer</a:t>
          </a:r>
          <a:r>
            <a:rPr lang="en-GB" sz="1600" kern="1200"/>
            <a:t>, 2022, corporate.marksandspencer.com/leaning-ethical-trade. Accessed 2 Dec. 2022.</a:t>
          </a:r>
          <a:endParaRPr lang="en-US" sz="1600" kern="1200"/>
        </a:p>
      </dsp:txBody>
      <dsp:txXfrm>
        <a:off x="0" y="1974122"/>
        <a:ext cx="8596668" cy="986760"/>
      </dsp:txXfrm>
    </dsp:sp>
    <dsp:sp modelId="{453590F6-0882-4DB8-B021-84C280F29655}">
      <dsp:nvSpPr>
        <dsp:cNvPr id="0" name=""/>
        <dsp:cNvSpPr/>
      </dsp:nvSpPr>
      <dsp:spPr>
        <a:xfrm>
          <a:off x="0" y="2960882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D39C8-9E00-4970-98C1-9D8D79E6C69F}">
      <dsp:nvSpPr>
        <dsp:cNvPr id="0" name=""/>
        <dsp:cNvSpPr/>
      </dsp:nvSpPr>
      <dsp:spPr>
        <a:xfrm>
          <a:off x="0" y="2960882"/>
          <a:ext cx="8596668" cy="986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Marks and Spencer Group PLC. “M&amp;S Realigns Management Structure – Company Announcement - FT.com.” </a:t>
          </a:r>
          <a:r>
            <a:rPr lang="en-GB" sz="1600" i="1" kern="1200"/>
            <a:t>Markets.ft.com</a:t>
          </a:r>
          <a:r>
            <a:rPr lang="en-GB" sz="1600" kern="1200"/>
            <a:t>, 18 May 2021, markets.ft.com/data/announce/detail?dockey=1323-14981697-1FE72NV97005ILKAFR82ONRNDC. Accessed 2 Dec. 2022.</a:t>
          </a:r>
          <a:endParaRPr lang="en-US" sz="1600" kern="1200"/>
        </a:p>
      </dsp:txBody>
      <dsp:txXfrm>
        <a:off x="0" y="2960882"/>
        <a:ext cx="8596668" cy="986760"/>
      </dsp:txXfrm>
    </dsp:sp>
    <dsp:sp modelId="{48BEDCBC-5155-4552-98E2-17E25D3E680D}">
      <dsp:nvSpPr>
        <dsp:cNvPr id="0" name=""/>
        <dsp:cNvSpPr/>
      </dsp:nvSpPr>
      <dsp:spPr>
        <a:xfrm>
          <a:off x="0" y="3947642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C6F5B4-F4B3-4CAB-83A1-DD00D3495F1A}">
      <dsp:nvSpPr>
        <dsp:cNvPr id="0" name=""/>
        <dsp:cNvSpPr/>
      </dsp:nvSpPr>
      <dsp:spPr>
        <a:xfrm>
          <a:off x="0" y="3947642"/>
          <a:ext cx="8596668" cy="986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Vaidya, Dheeraj. “Business Ethics - Definition, Principles and Importance.” </a:t>
          </a:r>
          <a:r>
            <a:rPr lang="en-GB" sz="1600" i="1" kern="1200"/>
            <a:t>WallStreetMojo</a:t>
          </a:r>
          <a:r>
            <a:rPr lang="en-GB" sz="1600" kern="1200"/>
            <a:t>, 28 July 2020, www.wallstreetmojo.com/business-ethics/. Accessed 2 Dec. 2022.</a:t>
          </a:r>
          <a:endParaRPr lang="en-US" sz="1600" kern="1200"/>
        </a:p>
      </dsp:txBody>
      <dsp:txXfrm>
        <a:off x="0" y="3947642"/>
        <a:ext cx="8596668" cy="9867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51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81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889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690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089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035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70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76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9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pPr/>
              <a:t>12/1/2022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0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pPr/>
              <a:t>12/1/2022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2707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pPr/>
              <a:t>12/1/2022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048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pPr/>
              <a:t>12/1/2022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7245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pPr/>
              <a:t>12/1/2022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0515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821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40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12/1/2022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915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  <p:sldLayoutId id="2147483868" r:id="rId14"/>
    <p:sldLayoutId id="2147483869" r:id="rId15"/>
    <p:sldLayoutId id="214748387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oudy oil paint art">
            <a:extLst>
              <a:ext uri="{FF2B5EF4-FFF2-40B4-BE49-F238E27FC236}">
                <a16:creationId xmlns:a16="http://schemas.microsoft.com/office/drawing/2014/main" id="{DA1A5E84-1BA6-B9F5-1302-E6EF0D8625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29902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A0D33C-5041-AFCE-AD1A-0982893351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>
            <a:normAutofit/>
          </a:bodyPr>
          <a:lstStyle/>
          <a:p>
            <a:r>
              <a:rPr lang="en-GB" sz="4800" b="1">
                <a:latin typeface="Amasis MT Pro Black" panose="020B0604020202020204" pitchFamily="18" charset="0"/>
              </a:rPr>
              <a:t>Marks and Spencer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B35C46-6B14-C899-9FA5-328265787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18385" y="4404549"/>
            <a:ext cx="4079721" cy="1096901"/>
          </a:xfrm>
        </p:spPr>
        <p:txBody>
          <a:bodyPr>
            <a:normAutofit/>
          </a:bodyPr>
          <a:lstStyle/>
          <a:p>
            <a:r>
              <a:rPr lang="en-GB" sz="1600" b="1"/>
              <a:t>Ancuta Nutu - 1918834</a:t>
            </a:r>
          </a:p>
        </p:txBody>
      </p:sp>
      <p:cxnSp>
        <p:nvCxnSpPr>
          <p:cNvPr id="31" name="Straight Connector 8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10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7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2901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64CB3-38D3-3E12-1C23-62026D9E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6756" y="906189"/>
            <a:ext cx="8689571" cy="1001886"/>
          </a:xfrm>
        </p:spPr>
        <p:txBody>
          <a:bodyPr anchor="b">
            <a:noAutofit/>
          </a:bodyPr>
          <a:lstStyle/>
          <a:p>
            <a:pPr algn="ctr"/>
            <a:r>
              <a:rPr lang="en-GB" sz="7200" b="1" dirty="0"/>
              <a:t>Introduction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60482D0-B4E5-A198-6269-8932611A0E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2460794"/>
              </p:ext>
            </p:extLst>
          </p:nvPr>
        </p:nvGraphicFramePr>
        <p:xfrm>
          <a:off x="1143000" y="2338016"/>
          <a:ext cx="9906000" cy="3561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3419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24686-D7D1-8164-45CC-8A3311007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Organizational culture and external context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38C15D68-33E6-E01B-6E5F-1A8C18914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4273290"/>
              </p:ext>
            </p:extLst>
          </p:nvPr>
        </p:nvGraphicFramePr>
        <p:xfrm>
          <a:off x="677334" y="2160589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120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77766-0B27-1ED0-7000-C96B93D8F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Marks and Spencer organizational structure 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BC21F1B-7916-DB2F-E139-A0B80178FE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424970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0835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84ECF4-BDFD-9F7F-177E-F0D4826EC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cap="all" spc="300" dirty="0">
                <a:solidFill>
                  <a:schemeClr val="bg1"/>
                </a:solidFill>
                <a:latin typeface="Baguet Script" panose="00000500000000000000" pitchFamily="2" charset="0"/>
              </a:rPr>
              <a:t>The Cultural Web Model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2B172507-B4E8-D0C5-7446-582B266C8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An organization's Culture Web can be used to map the culture and understand the influences that impact the culture of the organization (Leadership Centre, 2019). </a:t>
            </a:r>
            <a:endParaRPr lang="en-US" b="1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8F215B86-F751-B596-7409-DAB12C073B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65" r="11709" b="2"/>
          <a:stretch/>
        </p:blipFill>
        <p:spPr>
          <a:xfrm>
            <a:off x="6096001" y="1581766"/>
            <a:ext cx="5143500" cy="3681952"/>
          </a:xfrm>
          <a:prstGeom prst="rect">
            <a:avLst/>
          </a:prstGeom>
        </p:spPr>
      </p:pic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211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DDA9F-F07E-16B4-0A38-8DEE5940A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Marks and Spencer organizational culture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931F46EA-91A2-7A5A-BA98-487DA3B339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534409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7845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6CAEA1-40AB-C616-97BF-C2F7BDC13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Ethical/ Unethical behaviour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F501C5-34BD-73A0-8642-89463E783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1993413"/>
            <a:ext cx="3856774" cy="296007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A0C72-E2DA-B780-A96A-3A967BB9B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A company's conduct is guided by its business ethics, which are the set of moral principles it adheres to (Indeed Editorial Team, 2021). </a:t>
            </a:r>
          </a:p>
          <a:p>
            <a:r>
              <a:rPr lang="en-GB" dirty="0">
                <a:solidFill>
                  <a:srgbClr val="FFFFFF"/>
                </a:solidFill>
              </a:rPr>
              <a:t>The following foundational principles are relevant to a business whenever ethical dilemmas arise, or controversies arise (Vaidya, 2020). </a:t>
            </a:r>
          </a:p>
        </p:txBody>
      </p:sp>
    </p:spTree>
    <p:extLst>
      <p:ext uri="{BB962C8B-B14F-4D97-AF65-F5344CB8AC3E}">
        <p14:creationId xmlns:p14="http://schemas.microsoft.com/office/powerpoint/2010/main" val="2241382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740A3-CC25-16C7-A019-237A121A4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Marks and Spencer’s ethical/unethical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35D3D-A125-D983-7FC4-613BD46655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move towards more ethical standards has been led by Marks and Spencer.</a:t>
            </a:r>
          </a:p>
          <a:p>
            <a:r>
              <a:rPr lang="en-GB" dirty="0"/>
              <a:t>For example: Among the areas where Marks &amp; Spencer scored highest were environmental reporting, palm oil sourcing, and wood sourcing (Beavis, 2012).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Some research highlights several ethical matters by M&amp;S including workers’ rights, and an irresponsible marketing environment (M&amp;S EST.1884, 2022). </a:t>
            </a:r>
          </a:p>
          <a:p>
            <a:r>
              <a:rPr lang="en-GB" dirty="0"/>
              <a:t>During the organization's research, it was revealed that M&amp;S operated in several countries that Ethical Consumer considered to have oppressive regimes in place.</a:t>
            </a:r>
          </a:p>
        </p:txBody>
      </p:sp>
    </p:spTree>
    <p:extLst>
      <p:ext uri="{BB962C8B-B14F-4D97-AF65-F5344CB8AC3E}">
        <p14:creationId xmlns:p14="http://schemas.microsoft.com/office/powerpoint/2010/main" val="1402695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D5C22-B66F-4C26-3728-380406CE4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Reference List part 1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DD6A227-4DB0-25BF-6F3C-92B1EBBD5B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620283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5916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786A-F70A-B079-3F57-F6BA27877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226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Reference List  </a:t>
            </a:r>
            <a:r>
              <a:rPr lang="en-GB" sz="1800" dirty="0"/>
              <a:t>part 2</a:t>
            </a:r>
            <a:br>
              <a:rPr lang="en-GB" sz="1800" dirty="0"/>
            </a:br>
            <a:br>
              <a:rPr lang="en-GB" sz="18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F2182-AB38-A19F-EF35-7F2884716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41691"/>
            <a:ext cx="8596668" cy="4699672"/>
          </a:xfrm>
        </p:spPr>
        <p:txBody>
          <a:bodyPr/>
          <a:lstStyle/>
          <a:p>
            <a:pPr marL="0" indent="0">
              <a:buNone/>
            </a:pPr>
            <a:endParaRPr lang="en-GB" sz="1800" dirty="0">
              <a:effectLst/>
              <a:latin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GB" sz="1800" dirty="0">
              <a:effectLst/>
              <a:latin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GB" sz="1800" dirty="0">
              <a:effectLst/>
              <a:latin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GB" sz="1800" dirty="0">
              <a:effectLst/>
              <a:latin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graphicFrame>
        <p:nvGraphicFramePr>
          <p:cNvPr id="9" name="TextBox 4">
            <a:extLst>
              <a:ext uri="{FF2B5EF4-FFF2-40B4-BE49-F238E27FC236}">
                <a16:creationId xmlns:a16="http://schemas.microsoft.com/office/drawing/2014/main" id="{1B2ACEB6-B30C-F7D4-BB11-0687E09809BC}"/>
              </a:ext>
            </a:extLst>
          </p:cNvPr>
          <p:cNvGraphicFramePr/>
          <p:nvPr/>
        </p:nvGraphicFramePr>
        <p:xfrm>
          <a:off x="615697" y="1313395"/>
          <a:ext cx="8596668" cy="4935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978773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920</TotalTime>
  <Words>832</Words>
  <Application>Microsoft Office PowerPoint</Application>
  <PresentationFormat>Widescreen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Amasis MT Pro Black</vt:lpstr>
      <vt:lpstr>Arial</vt:lpstr>
      <vt:lpstr>Baguet Script</vt:lpstr>
      <vt:lpstr>Calibri Light</vt:lpstr>
      <vt:lpstr>Times New Roman</vt:lpstr>
      <vt:lpstr>Trebuchet MS</vt:lpstr>
      <vt:lpstr>Wingdings 3</vt:lpstr>
      <vt:lpstr>Facet</vt:lpstr>
      <vt:lpstr>Marks and Spencer</vt:lpstr>
      <vt:lpstr>Introduction </vt:lpstr>
      <vt:lpstr>Organizational culture and external context</vt:lpstr>
      <vt:lpstr>Marks and Spencer organizational structure </vt:lpstr>
      <vt:lpstr>The Cultural Web Model</vt:lpstr>
      <vt:lpstr>Marks and Spencer organizational culture</vt:lpstr>
      <vt:lpstr>Ethical/ Unethical behaviour</vt:lpstr>
      <vt:lpstr>Marks and Spencer’s ethical/unethical behaviour</vt:lpstr>
      <vt:lpstr>Reference List part 1</vt:lpstr>
      <vt:lpstr>Reference List  part 2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Marks and Spencer</dc:title>
  <dc:creator>Ancuta Nutu</dc:creator>
  <cp:lastModifiedBy>Ancuta Nutu</cp:lastModifiedBy>
  <cp:revision>14</cp:revision>
  <dcterms:created xsi:type="dcterms:W3CDTF">2022-12-01T23:53:12Z</dcterms:created>
  <dcterms:modified xsi:type="dcterms:W3CDTF">2022-12-02T15:13:13Z</dcterms:modified>
</cp:coreProperties>
</file>