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64D7"/>
    <a:srgbClr val="0301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6E32CA-A8CD-48F9-B752-7F52C608B899}" v="1540" dt="2026-07-08T10:29:55.996"/>
    <p1510:client id="{C3EB3340-1E84-47B5-B59B-08597DBEA76D}" v="862" dt="2026-07-07T12:45:46.7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hallam" userId="73808957749413ac" providerId="Windows Live" clId="Web-{C3EB3340-1E84-47B5-B59B-08597DBEA76D}"/>
    <pc:docChg chg="addSld delSld modSld addMainMaster delMainMaster">
      <pc:chgData name="jo hallam" userId="73808957749413ac" providerId="Windows Live" clId="Web-{C3EB3340-1E84-47B5-B59B-08597DBEA76D}" dt="2026-07-07T12:45:46.762" v="1116" actId="20577"/>
      <pc:docMkLst>
        <pc:docMk/>
      </pc:docMkLst>
      <pc:sldChg chg="addSp delSp modSp del mod modClrScheme chgLayout">
        <pc:chgData name="jo hallam" userId="73808957749413ac" providerId="Windows Live" clId="Web-{C3EB3340-1E84-47B5-B59B-08597DBEA76D}" dt="2026-07-07T11:34:36.339" v="364"/>
        <pc:sldMkLst>
          <pc:docMk/>
          <pc:sldMk cId="109857222" sldId="256"/>
        </pc:sldMkLst>
        <pc:spChg chg="mod ord">
          <ac:chgData name="jo hallam" userId="73808957749413ac" providerId="Windows Live" clId="Web-{C3EB3340-1E84-47B5-B59B-08597DBEA76D}" dt="2026-07-07T11:34:03.619" v="363" actId="20577"/>
          <ac:spMkLst>
            <pc:docMk/>
            <pc:sldMk cId="109857222" sldId="256"/>
            <ac:spMk id="2" creationId="{00000000-0000-0000-0000-000000000000}"/>
          </ac:spMkLst>
        </pc:spChg>
        <pc:spChg chg="mod ord">
          <ac:chgData name="jo hallam" userId="73808957749413ac" providerId="Windows Live" clId="Web-{C3EB3340-1E84-47B5-B59B-08597DBEA76D}" dt="2026-07-07T11:33:47.212" v="362" actId="20577"/>
          <ac:spMkLst>
            <pc:docMk/>
            <pc:sldMk cId="109857222" sldId="256"/>
            <ac:spMk id="3" creationId="{00000000-0000-0000-0000-000000000000}"/>
          </ac:spMkLst>
        </pc:spChg>
        <pc:spChg chg="add del mod ord">
          <ac:chgData name="jo hallam" userId="73808957749413ac" providerId="Windows Live" clId="Web-{C3EB3340-1E84-47B5-B59B-08597DBEA76D}" dt="2026-07-07T07:52:09.586" v="1"/>
          <ac:spMkLst>
            <pc:docMk/>
            <pc:sldMk cId="109857222" sldId="256"/>
            <ac:spMk id="4" creationId="{C6C06CE0-AF42-076D-0AFC-F992E5B79C6C}"/>
          </ac:spMkLst>
        </pc:spChg>
      </pc:sldChg>
      <pc:sldChg chg="addSp delSp modSp new mod setBg modClrScheme chgLayout">
        <pc:chgData name="jo hallam" userId="73808957749413ac" providerId="Windows Live" clId="Web-{C3EB3340-1E84-47B5-B59B-08597DBEA76D}" dt="2026-07-07T11:46:11.388" v="437" actId="20577"/>
        <pc:sldMkLst>
          <pc:docMk/>
          <pc:sldMk cId="3728919554" sldId="256"/>
        </pc:sldMkLst>
        <pc:spChg chg="mod">
          <ac:chgData name="jo hallam" userId="73808957749413ac" providerId="Windows Live" clId="Web-{C3EB3340-1E84-47B5-B59B-08597DBEA76D}" dt="2026-07-07T11:46:03.560" v="436" actId="20577"/>
          <ac:spMkLst>
            <pc:docMk/>
            <pc:sldMk cId="3728919554" sldId="256"/>
            <ac:spMk id="2" creationId="{2CEA6A97-1301-CC32-CCC8-F4CF8D3FE7AA}"/>
          </ac:spMkLst>
        </pc:spChg>
        <pc:spChg chg="mod">
          <ac:chgData name="jo hallam" userId="73808957749413ac" providerId="Windows Live" clId="Web-{C3EB3340-1E84-47B5-B59B-08597DBEA76D}" dt="2026-07-07T11:46:11.388" v="437" actId="20577"/>
          <ac:spMkLst>
            <pc:docMk/>
            <pc:sldMk cId="3728919554" sldId="256"/>
            <ac:spMk id="3" creationId="{28C0CDD3-4C17-D6C1-0103-ED1954212D7A}"/>
          </ac:spMkLst>
        </pc:spChg>
        <pc:spChg chg="add del">
          <ac:chgData name="jo hallam" userId="73808957749413ac" providerId="Windows Live" clId="Web-{C3EB3340-1E84-47B5-B59B-08597DBEA76D}" dt="2026-07-07T11:42:20.585" v="410"/>
          <ac:spMkLst>
            <pc:docMk/>
            <pc:sldMk cId="3728919554" sldId="256"/>
            <ac:spMk id="9" creationId="{19F9BF86-FE94-4517-B97D-026C7515E589}"/>
          </ac:spMkLst>
        </pc:spChg>
        <pc:spChg chg="add">
          <ac:chgData name="jo hallam" userId="73808957749413ac" providerId="Windows Live" clId="Web-{C3EB3340-1E84-47B5-B59B-08597DBEA76D}" dt="2026-07-07T11:42:20.663" v="411"/>
          <ac:spMkLst>
            <pc:docMk/>
            <pc:sldMk cId="3728919554" sldId="256"/>
            <ac:spMk id="14" creationId="{158B3569-73B2-4D05-8E95-886A6EE17F1F}"/>
          </ac:spMkLst>
        </pc:spChg>
        <pc:spChg chg="add">
          <ac:chgData name="jo hallam" userId="73808957749413ac" providerId="Windows Live" clId="Web-{C3EB3340-1E84-47B5-B59B-08597DBEA76D}" dt="2026-07-07T11:42:20.663" v="411"/>
          <ac:spMkLst>
            <pc:docMk/>
            <pc:sldMk cId="3728919554" sldId="256"/>
            <ac:spMk id="15" creationId="{8D61482F-F3C5-4D66-8C5D-C6BBE3E1275C}"/>
          </ac:spMkLst>
        </pc:spChg>
        <pc:spChg chg="add">
          <ac:chgData name="jo hallam" userId="73808957749413ac" providerId="Windows Live" clId="Web-{C3EB3340-1E84-47B5-B59B-08597DBEA76D}" dt="2026-07-07T11:42:20.663" v="411"/>
          <ac:spMkLst>
            <pc:docMk/>
            <pc:sldMk cId="3728919554" sldId="256"/>
            <ac:spMk id="16" creationId="{B71758F4-3F46-45DA-8AC5-4E508DA080BA}"/>
          </ac:spMkLst>
        </pc:spChg>
        <pc:picChg chg="add mod">
          <ac:chgData name="jo hallam" userId="73808957749413ac" providerId="Windows Live" clId="Web-{C3EB3340-1E84-47B5-B59B-08597DBEA76D}" dt="2026-07-07T11:42:20.663" v="411"/>
          <ac:picMkLst>
            <pc:docMk/>
            <pc:sldMk cId="3728919554" sldId="256"/>
            <ac:picMk id="4" creationId="{BB070B8E-C244-C1FA-60EE-C55DAA89160D}"/>
          </ac:picMkLst>
        </pc:picChg>
        <pc:cxnChg chg="add del">
          <ac:chgData name="jo hallam" userId="73808957749413ac" providerId="Windows Live" clId="Web-{C3EB3340-1E84-47B5-B59B-08597DBEA76D}" dt="2026-07-07T11:42:20.585" v="410"/>
          <ac:cxnSpMkLst>
            <pc:docMk/>
            <pc:sldMk cId="3728919554" sldId="256"/>
            <ac:cxnSpMk id="11" creationId="{8CED01B4-40F2-4CAE-8062-1D4CE8454C35}"/>
          </ac:cxnSpMkLst>
        </pc:cxnChg>
        <pc:cxnChg chg="add">
          <ac:chgData name="jo hallam" userId="73808957749413ac" providerId="Windows Live" clId="Web-{C3EB3340-1E84-47B5-B59B-08597DBEA76D}" dt="2026-07-07T11:42:20.663" v="411"/>
          <ac:cxnSpMkLst>
            <pc:docMk/>
            <pc:sldMk cId="3728919554" sldId="256"/>
            <ac:cxnSpMk id="13" creationId="{56020367-4FD5-4596-8E10-C5F095CD8DBF}"/>
          </ac:cxnSpMkLst>
        </pc:cxnChg>
      </pc:sldChg>
      <pc:sldChg chg="addSp delSp modSp new del mod setBg modClrScheme chgLayout">
        <pc:chgData name="jo hallam" userId="73808957749413ac" providerId="Windows Live" clId="Web-{C3EB3340-1E84-47B5-B59B-08597DBEA76D}" dt="2026-07-07T11:38:03.891" v="379"/>
        <pc:sldMkLst>
          <pc:docMk/>
          <pc:sldMk cId="3942591578" sldId="256"/>
        </pc:sldMkLst>
        <pc:spChg chg="mod ord">
          <ac:chgData name="jo hallam" userId="73808957749413ac" providerId="Windows Live" clId="Web-{C3EB3340-1E84-47B5-B59B-08597DBEA76D}" dt="2026-07-07T11:36:40.264" v="377"/>
          <ac:spMkLst>
            <pc:docMk/>
            <pc:sldMk cId="3942591578" sldId="256"/>
            <ac:spMk id="2" creationId="{7F90BD36-02DF-846F-C6B8-73767D669C03}"/>
          </ac:spMkLst>
        </pc:spChg>
        <pc:spChg chg="del mod ord">
          <ac:chgData name="jo hallam" userId="73808957749413ac" providerId="Windows Live" clId="Web-{C3EB3340-1E84-47B5-B59B-08597DBEA76D}" dt="2026-07-07T11:35:03.574" v="367"/>
          <ac:spMkLst>
            <pc:docMk/>
            <pc:sldMk cId="3942591578" sldId="256"/>
            <ac:spMk id="3" creationId="{36F5B23E-B2A5-21C4-FB80-B8220893112D}"/>
          </ac:spMkLst>
        </pc:spChg>
        <pc:spChg chg="add del mod ord">
          <ac:chgData name="jo hallam" userId="73808957749413ac" providerId="Windows Live" clId="Web-{C3EB3340-1E84-47B5-B59B-08597DBEA76D}" dt="2026-07-07T11:35:33.387" v="370"/>
          <ac:spMkLst>
            <pc:docMk/>
            <pc:sldMk cId="3942591578" sldId="256"/>
            <ac:spMk id="4" creationId="{57140257-562E-DDA9-8DB0-FFCE4439195D}"/>
          </ac:spMkLst>
        </pc:spChg>
        <pc:spChg chg="add del mod ord">
          <ac:chgData name="jo hallam" userId="73808957749413ac" providerId="Windows Live" clId="Web-{C3EB3340-1E84-47B5-B59B-08597DBEA76D}" dt="2026-07-07T11:35:03.574" v="367"/>
          <ac:spMkLst>
            <pc:docMk/>
            <pc:sldMk cId="3942591578" sldId="256"/>
            <ac:spMk id="5" creationId="{BC1B7D22-7A20-D192-2483-C92C3C377F00}"/>
          </ac:spMkLst>
        </pc:spChg>
        <pc:spChg chg="add del mod ord">
          <ac:chgData name="jo hallam" userId="73808957749413ac" providerId="Windows Live" clId="Web-{C3EB3340-1E84-47B5-B59B-08597DBEA76D}" dt="2026-07-07T11:36:33.482" v="376"/>
          <ac:spMkLst>
            <pc:docMk/>
            <pc:sldMk cId="3942591578" sldId="256"/>
            <ac:spMk id="6" creationId="{6AEE4D9E-212C-4B21-5277-50484EE5E738}"/>
          </ac:spMkLst>
        </pc:spChg>
        <pc:spChg chg="add del mod ord">
          <ac:chgData name="jo hallam" userId="73808957749413ac" providerId="Windows Live" clId="Web-{C3EB3340-1E84-47B5-B59B-08597DBEA76D}" dt="2026-07-07T11:36:33.482" v="376"/>
          <ac:spMkLst>
            <pc:docMk/>
            <pc:sldMk cId="3942591578" sldId="256"/>
            <ac:spMk id="7" creationId="{58D9E4E4-427C-4DED-B4B7-99D76E33B5C8}"/>
          </ac:spMkLst>
        </pc:spChg>
        <pc:spChg chg="add del mod ord">
          <ac:chgData name="jo hallam" userId="73808957749413ac" providerId="Windows Live" clId="Web-{C3EB3340-1E84-47B5-B59B-08597DBEA76D}" dt="2026-07-07T11:36:33.482" v="376"/>
          <ac:spMkLst>
            <pc:docMk/>
            <pc:sldMk cId="3942591578" sldId="256"/>
            <ac:spMk id="8" creationId="{F020F30F-D6B1-9164-1760-AF955FEDC6CC}"/>
          </ac:spMkLst>
        </pc:spChg>
        <pc:spChg chg="add del mod ord">
          <ac:chgData name="jo hallam" userId="73808957749413ac" providerId="Windows Live" clId="Web-{C3EB3340-1E84-47B5-B59B-08597DBEA76D}" dt="2026-07-07T11:36:33.482" v="376"/>
          <ac:spMkLst>
            <pc:docMk/>
            <pc:sldMk cId="3942591578" sldId="256"/>
            <ac:spMk id="9" creationId="{ED2D8C1E-46A7-2FBC-511D-46A2AB77E01B}"/>
          </ac:spMkLst>
        </pc:spChg>
        <pc:spChg chg="add mod ord">
          <ac:chgData name="jo hallam" userId="73808957749413ac" providerId="Windows Live" clId="Web-{C3EB3340-1E84-47B5-B59B-08597DBEA76D}" dt="2026-07-07T11:36:40.264" v="377"/>
          <ac:spMkLst>
            <pc:docMk/>
            <pc:sldMk cId="3942591578" sldId="256"/>
            <ac:spMk id="10" creationId="{6DAC5EF0-646A-B4BA-88D5-750434003FEE}"/>
          </ac:spMkLst>
        </pc:spChg>
        <pc:spChg chg="add mod ord">
          <ac:chgData name="jo hallam" userId="73808957749413ac" providerId="Windows Live" clId="Web-{C3EB3340-1E84-47B5-B59B-08597DBEA76D}" dt="2026-07-07T11:36:40.264" v="377"/>
          <ac:spMkLst>
            <pc:docMk/>
            <pc:sldMk cId="3942591578" sldId="256"/>
            <ac:spMk id="11" creationId="{965E558F-ABAE-4E0A-9876-3B67628AA33E}"/>
          </ac:spMkLst>
        </pc:spChg>
      </pc:sldChg>
      <pc:sldChg chg="addSp delSp modSp new mod setBg modNotes">
        <pc:chgData name="jo hallam" userId="73808957749413ac" providerId="Windows Live" clId="Web-{C3EB3340-1E84-47B5-B59B-08597DBEA76D}" dt="2026-07-07T12:30:27.207" v="1056" actId="20577"/>
        <pc:sldMkLst>
          <pc:docMk/>
          <pc:sldMk cId="4284237428" sldId="257"/>
        </pc:sldMkLst>
        <pc:spChg chg="del mod">
          <ac:chgData name="jo hallam" userId="73808957749413ac" providerId="Windows Live" clId="Web-{C3EB3340-1E84-47B5-B59B-08597DBEA76D}" dt="2026-07-07T12:03:57.728" v="455"/>
          <ac:spMkLst>
            <pc:docMk/>
            <pc:sldMk cId="4284237428" sldId="257"/>
            <ac:spMk id="2" creationId="{22594D99-2296-0BD8-883B-920A342B413E}"/>
          </ac:spMkLst>
        </pc:spChg>
        <pc:spChg chg="del mod">
          <ac:chgData name="jo hallam" userId="73808957749413ac" providerId="Windows Live" clId="Web-{C3EB3340-1E84-47B5-B59B-08597DBEA76D}" dt="2026-07-07T11:53:40.727" v="440"/>
          <ac:spMkLst>
            <pc:docMk/>
            <pc:sldMk cId="4284237428" sldId="257"/>
            <ac:spMk id="3" creationId="{E138440F-8B69-3CAF-C59C-D5A8A0D4B0E3}"/>
          </ac:spMkLst>
        </pc:spChg>
        <pc:spChg chg="add">
          <ac:chgData name="jo hallam" userId="73808957749413ac" providerId="Windows Live" clId="Web-{C3EB3340-1E84-47B5-B59B-08597DBEA76D}" dt="2026-07-07T11:47:32.312" v="439"/>
          <ac:spMkLst>
            <pc:docMk/>
            <pc:sldMk cId="4284237428" sldId="257"/>
            <ac:spMk id="8" creationId="{A2679492-7988-4050-9056-542444452411}"/>
          </ac:spMkLst>
        </pc:spChg>
        <pc:spChg chg="add del">
          <ac:chgData name="jo hallam" userId="73808957749413ac" providerId="Windows Live" clId="Web-{C3EB3340-1E84-47B5-B59B-08597DBEA76D}" dt="2026-07-07T11:53:55.243" v="441"/>
          <ac:spMkLst>
            <pc:docMk/>
            <pc:sldMk cId="4284237428" sldId="257"/>
            <ac:spMk id="10" creationId="{B091B163-7D61-4891-ABCF-5C13D9C418D0}"/>
          </ac:spMkLst>
        </pc:spChg>
        <pc:spChg chg="add del">
          <ac:chgData name="jo hallam" userId="73808957749413ac" providerId="Windows Live" clId="Web-{C3EB3340-1E84-47B5-B59B-08597DBEA76D}" dt="2026-07-07T11:53:55.243" v="441"/>
          <ac:spMkLst>
            <pc:docMk/>
            <pc:sldMk cId="4284237428" sldId="257"/>
            <ac:spMk id="12" creationId="{6CB927A4-E432-4310-9CD5-E89FF5063179}"/>
          </ac:spMkLst>
        </pc:spChg>
        <pc:spChg chg="add del">
          <ac:chgData name="jo hallam" userId="73808957749413ac" providerId="Windows Live" clId="Web-{C3EB3340-1E84-47B5-B59B-08597DBEA76D}" dt="2026-07-07T11:53:55.243" v="441"/>
          <ac:spMkLst>
            <pc:docMk/>
            <pc:sldMk cId="4284237428" sldId="257"/>
            <ac:spMk id="14" creationId="{E3020543-B24B-4EC4-8FFC-8DD88EEA91A8}"/>
          </ac:spMkLst>
        </pc:spChg>
        <pc:spChg chg="add del">
          <ac:chgData name="jo hallam" userId="73808957749413ac" providerId="Windows Live" clId="Web-{C3EB3340-1E84-47B5-B59B-08597DBEA76D}" dt="2026-07-07T11:53:55.243" v="441"/>
          <ac:spMkLst>
            <pc:docMk/>
            <pc:sldMk cId="4284237428" sldId="257"/>
            <ac:spMk id="16" creationId="{1453BF6C-B012-48B7-B4E8-6D7AC7C27D02}"/>
          </ac:spMkLst>
        </pc:spChg>
        <pc:spChg chg="add del mod">
          <ac:chgData name="jo hallam" userId="73808957749413ac" providerId="Windows Live" clId="Web-{C3EB3340-1E84-47B5-B59B-08597DBEA76D}" dt="2026-07-07T12:03:57.728" v="455"/>
          <ac:spMkLst>
            <pc:docMk/>
            <pc:sldMk cId="4284237428" sldId="257"/>
            <ac:spMk id="22" creationId="{73264AF5-6E5A-B153-A2BA-D4BD5FDD27E0}"/>
          </ac:spMkLst>
        </pc:spChg>
        <pc:spChg chg="add del">
          <ac:chgData name="jo hallam" userId="73808957749413ac" providerId="Windows Live" clId="Web-{C3EB3340-1E84-47B5-B59B-08597DBEA76D}" dt="2026-07-07T11:55:02.823" v="447"/>
          <ac:spMkLst>
            <pc:docMk/>
            <pc:sldMk cId="4284237428" sldId="257"/>
            <ac:spMk id="25" creationId="{327D73B4-9F5C-4A64-A179-51B9500CB8B5}"/>
          </ac:spMkLst>
        </pc:spChg>
        <pc:spChg chg="add del">
          <ac:chgData name="jo hallam" userId="73808957749413ac" providerId="Windows Live" clId="Web-{C3EB3340-1E84-47B5-B59B-08597DBEA76D}" dt="2026-07-07T11:55:02.823" v="447"/>
          <ac:spMkLst>
            <pc:docMk/>
            <pc:sldMk cId="4284237428" sldId="257"/>
            <ac:spMk id="27" creationId="{C1F06963-6374-4B48-844F-071A9BAAAE02}"/>
          </ac:spMkLst>
        </pc:spChg>
        <pc:spChg chg="add del">
          <ac:chgData name="jo hallam" userId="73808957749413ac" providerId="Windows Live" clId="Web-{C3EB3340-1E84-47B5-B59B-08597DBEA76D}" dt="2026-07-07T11:55:02.823" v="447"/>
          <ac:spMkLst>
            <pc:docMk/>
            <pc:sldMk cId="4284237428" sldId="257"/>
            <ac:spMk id="29" creationId="{6CB927A4-E432-4310-9CD5-E89FF5063179}"/>
          </ac:spMkLst>
        </pc:spChg>
        <pc:spChg chg="add del">
          <ac:chgData name="jo hallam" userId="73808957749413ac" providerId="Windows Live" clId="Web-{C3EB3340-1E84-47B5-B59B-08597DBEA76D}" dt="2026-07-07T11:55:02.823" v="447"/>
          <ac:spMkLst>
            <pc:docMk/>
            <pc:sldMk cId="4284237428" sldId="257"/>
            <ac:spMk id="31" creationId="{1453BF6C-B012-48B7-B4E8-6D7AC7C27D02}"/>
          </ac:spMkLst>
        </pc:spChg>
        <pc:spChg chg="add del">
          <ac:chgData name="jo hallam" userId="73808957749413ac" providerId="Windows Live" clId="Web-{C3EB3340-1E84-47B5-B59B-08597DBEA76D}" dt="2026-07-07T11:55:02.823" v="447"/>
          <ac:spMkLst>
            <pc:docMk/>
            <pc:sldMk cId="4284237428" sldId="257"/>
            <ac:spMk id="33" creationId="{E3020543-B24B-4EC4-8FFC-8DD88EEA91A8}"/>
          </ac:spMkLst>
        </pc:spChg>
        <pc:spChg chg="add del">
          <ac:chgData name="jo hallam" userId="73808957749413ac" providerId="Windows Live" clId="Web-{C3EB3340-1E84-47B5-B59B-08597DBEA76D}" dt="2026-07-07T11:54:26.775" v="444"/>
          <ac:spMkLst>
            <pc:docMk/>
            <pc:sldMk cId="4284237428" sldId="257"/>
            <ac:spMk id="40" creationId="{8D1AA55E-40D5-461B-A5A8-4AE8AAB71B08}"/>
          </ac:spMkLst>
        </pc:spChg>
        <pc:spChg chg="add del">
          <ac:chgData name="jo hallam" userId="73808957749413ac" providerId="Windows Live" clId="Web-{C3EB3340-1E84-47B5-B59B-08597DBEA76D}" dt="2026-07-07T11:54:26.775" v="444"/>
          <ac:spMkLst>
            <pc:docMk/>
            <pc:sldMk cId="4284237428" sldId="257"/>
            <ac:spMk id="44" creationId="{6CB927A4-E432-4310-9CD5-E89FF5063179}"/>
          </ac:spMkLst>
        </pc:spChg>
        <pc:spChg chg="add del">
          <ac:chgData name="jo hallam" userId="73808957749413ac" providerId="Windows Live" clId="Web-{C3EB3340-1E84-47B5-B59B-08597DBEA76D}" dt="2026-07-07T11:54:26.775" v="444"/>
          <ac:spMkLst>
            <pc:docMk/>
            <pc:sldMk cId="4284237428" sldId="257"/>
            <ac:spMk id="46" creationId="{E3020543-B24B-4EC4-8FFC-8DD88EEA91A8}"/>
          </ac:spMkLst>
        </pc:spChg>
        <pc:spChg chg="add del">
          <ac:chgData name="jo hallam" userId="73808957749413ac" providerId="Windows Live" clId="Web-{C3EB3340-1E84-47B5-B59B-08597DBEA76D}" dt="2026-07-07T11:55:02.808" v="446"/>
          <ac:spMkLst>
            <pc:docMk/>
            <pc:sldMk cId="4284237428" sldId="257"/>
            <ac:spMk id="48" creationId="{A2679492-7988-4050-9056-542444452411}"/>
          </ac:spMkLst>
        </pc:spChg>
        <pc:spChg chg="add del">
          <ac:chgData name="jo hallam" userId="73808957749413ac" providerId="Windows Live" clId="Web-{C3EB3340-1E84-47B5-B59B-08597DBEA76D}" dt="2026-07-07T11:55:02.808" v="446"/>
          <ac:spMkLst>
            <pc:docMk/>
            <pc:sldMk cId="4284237428" sldId="257"/>
            <ac:spMk id="49" creationId="{B091B163-7D61-4891-ABCF-5C13D9C418D0}"/>
          </ac:spMkLst>
        </pc:spChg>
        <pc:spChg chg="add del">
          <ac:chgData name="jo hallam" userId="73808957749413ac" providerId="Windows Live" clId="Web-{C3EB3340-1E84-47B5-B59B-08597DBEA76D}" dt="2026-07-07T12:03:19.258" v="452"/>
          <ac:spMkLst>
            <pc:docMk/>
            <pc:sldMk cId="4284237428" sldId="257"/>
            <ac:spMk id="52" creationId="{327D73B4-9F5C-4A64-A179-51B9500CB8B5}"/>
          </ac:spMkLst>
        </pc:spChg>
        <pc:spChg chg="add del">
          <ac:chgData name="jo hallam" userId="73808957749413ac" providerId="Windows Live" clId="Web-{C3EB3340-1E84-47B5-B59B-08597DBEA76D}" dt="2026-07-07T12:03:19.258" v="452"/>
          <ac:spMkLst>
            <pc:docMk/>
            <pc:sldMk cId="4284237428" sldId="257"/>
            <ac:spMk id="53" creationId="{C1F06963-6374-4B48-844F-071A9BAAAE02}"/>
          </ac:spMkLst>
        </pc:spChg>
        <pc:spChg chg="add del">
          <ac:chgData name="jo hallam" userId="73808957749413ac" providerId="Windows Live" clId="Web-{C3EB3340-1E84-47B5-B59B-08597DBEA76D}" dt="2026-07-07T12:03:19.258" v="452"/>
          <ac:spMkLst>
            <pc:docMk/>
            <pc:sldMk cId="4284237428" sldId="257"/>
            <ac:spMk id="54" creationId="{6CB927A4-E432-4310-9CD5-E89FF5063179}"/>
          </ac:spMkLst>
        </pc:spChg>
        <pc:spChg chg="add del">
          <ac:chgData name="jo hallam" userId="73808957749413ac" providerId="Windows Live" clId="Web-{C3EB3340-1E84-47B5-B59B-08597DBEA76D}" dt="2026-07-07T12:03:19.258" v="452"/>
          <ac:spMkLst>
            <pc:docMk/>
            <pc:sldMk cId="4284237428" sldId="257"/>
            <ac:spMk id="55" creationId="{1453BF6C-B012-48B7-B4E8-6D7AC7C27D02}"/>
          </ac:spMkLst>
        </pc:spChg>
        <pc:spChg chg="add del">
          <ac:chgData name="jo hallam" userId="73808957749413ac" providerId="Windows Live" clId="Web-{C3EB3340-1E84-47B5-B59B-08597DBEA76D}" dt="2026-07-07T12:03:19.258" v="452"/>
          <ac:spMkLst>
            <pc:docMk/>
            <pc:sldMk cId="4284237428" sldId="257"/>
            <ac:spMk id="56" creationId="{E3020543-B24B-4EC4-8FFC-8DD88EEA91A8}"/>
          </ac:spMkLst>
        </pc:spChg>
        <pc:spChg chg="add del">
          <ac:chgData name="jo hallam" userId="73808957749413ac" providerId="Windows Live" clId="Web-{C3EB3340-1E84-47B5-B59B-08597DBEA76D}" dt="2026-07-07T12:03:57.728" v="455"/>
          <ac:spMkLst>
            <pc:docMk/>
            <pc:sldMk cId="4284237428" sldId="257"/>
            <ac:spMk id="62" creationId="{8D1AA55E-40D5-461B-A5A8-4AE8AAB71B08}"/>
          </ac:spMkLst>
        </pc:spChg>
        <pc:spChg chg="add del">
          <ac:chgData name="jo hallam" userId="73808957749413ac" providerId="Windows Live" clId="Web-{C3EB3340-1E84-47B5-B59B-08597DBEA76D}" dt="2026-07-07T12:03:57.728" v="455"/>
          <ac:spMkLst>
            <pc:docMk/>
            <pc:sldMk cId="4284237428" sldId="257"/>
            <ac:spMk id="66" creationId="{6CB927A4-E432-4310-9CD5-E89FF5063179}"/>
          </ac:spMkLst>
        </pc:spChg>
        <pc:spChg chg="add del">
          <ac:chgData name="jo hallam" userId="73808957749413ac" providerId="Windows Live" clId="Web-{C3EB3340-1E84-47B5-B59B-08597DBEA76D}" dt="2026-07-07T12:03:57.728" v="455"/>
          <ac:spMkLst>
            <pc:docMk/>
            <pc:sldMk cId="4284237428" sldId="257"/>
            <ac:spMk id="68" creationId="{E3020543-B24B-4EC4-8FFC-8DD88EEA91A8}"/>
          </ac:spMkLst>
        </pc:spChg>
        <pc:spChg chg="add del">
          <ac:chgData name="jo hallam" userId="73808957749413ac" providerId="Windows Live" clId="Web-{C3EB3340-1E84-47B5-B59B-08597DBEA76D}" dt="2026-07-07T12:04:17.307" v="459"/>
          <ac:spMkLst>
            <pc:docMk/>
            <pc:sldMk cId="4284237428" sldId="257"/>
            <ac:spMk id="75" creationId="{16B067B1-F4E5-4FDF-813D-C9E872E80075}"/>
          </ac:spMkLst>
        </pc:spChg>
        <pc:spChg chg="add mod">
          <ac:chgData name="jo hallam" userId="73808957749413ac" providerId="Windows Live" clId="Web-{C3EB3340-1E84-47B5-B59B-08597DBEA76D}" dt="2026-07-07T12:30:27.207" v="1056" actId="20577"/>
          <ac:spMkLst>
            <pc:docMk/>
            <pc:sldMk cId="4284237428" sldId="257"/>
            <ac:spMk id="79" creationId="{D9ED23DF-F799-004E-9464-040DF018EEE9}"/>
          </ac:spMkLst>
        </pc:spChg>
        <pc:spChg chg="add del">
          <ac:chgData name="jo hallam" userId="73808957749413ac" providerId="Windows Live" clId="Web-{C3EB3340-1E84-47B5-B59B-08597DBEA76D}" dt="2026-07-07T12:24:45.245" v="916"/>
          <ac:spMkLst>
            <pc:docMk/>
            <pc:sldMk cId="4284237428" sldId="257"/>
            <ac:spMk id="82" creationId="{327D73B4-9F5C-4A64-A179-51B9500CB8B5}"/>
          </ac:spMkLst>
        </pc:spChg>
        <pc:spChg chg="add del">
          <ac:chgData name="jo hallam" userId="73808957749413ac" providerId="Windows Live" clId="Web-{C3EB3340-1E84-47B5-B59B-08597DBEA76D}" dt="2026-07-07T12:24:45.245" v="916"/>
          <ac:spMkLst>
            <pc:docMk/>
            <pc:sldMk cId="4284237428" sldId="257"/>
            <ac:spMk id="84" creationId="{C1F06963-6374-4B48-844F-071A9BAAAE02}"/>
          </ac:spMkLst>
        </pc:spChg>
        <pc:spChg chg="add del">
          <ac:chgData name="jo hallam" userId="73808957749413ac" providerId="Windows Live" clId="Web-{C3EB3340-1E84-47B5-B59B-08597DBEA76D}" dt="2026-07-07T12:24:45.245" v="916"/>
          <ac:spMkLst>
            <pc:docMk/>
            <pc:sldMk cId="4284237428" sldId="257"/>
            <ac:spMk id="86" creationId="{6CB927A4-E432-4310-9CD5-E89FF5063179}"/>
          </ac:spMkLst>
        </pc:spChg>
        <pc:spChg chg="add del">
          <ac:chgData name="jo hallam" userId="73808957749413ac" providerId="Windows Live" clId="Web-{C3EB3340-1E84-47B5-B59B-08597DBEA76D}" dt="2026-07-07T12:24:45.245" v="916"/>
          <ac:spMkLst>
            <pc:docMk/>
            <pc:sldMk cId="4284237428" sldId="257"/>
            <ac:spMk id="88" creationId="{1453BF6C-B012-48B7-B4E8-6D7AC7C27D02}"/>
          </ac:spMkLst>
        </pc:spChg>
        <pc:spChg chg="add del">
          <ac:chgData name="jo hallam" userId="73808957749413ac" providerId="Windows Live" clId="Web-{C3EB3340-1E84-47B5-B59B-08597DBEA76D}" dt="2026-07-07T12:24:45.245" v="916"/>
          <ac:spMkLst>
            <pc:docMk/>
            <pc:sldMk cId="4284237428" sldId="257"/>
            <ac:spMk id="90" creationId="{E3020543-B24B-4EC4-8FFC-8DD88EEA91A8}"/>
          </ac:spMkLst>
        </pc:spChg>
        <pc:spChg chg="add del">
          <ac:chgData name="jo hallam" userId="73808957749413ac" providerId="Windows Live" clId="Web-{C3EB3340-1E84-47B5-B59B-08597DBEA76D}" dt="2026-07-07T12:24:34.479" v="914"/>
          <ac:spMkLst>
            <pc:docMk/>
            <pc:sldMk cId="4284237428" sldId="257"/>
            <ac:spMk id="97" creationId="{A2679492-7988-4050-9056-542444452411}"/>
          </ac:spMkLst>
        </pc:spChg>
        <pc:spChg chg="add del">
          <ac:chgData name="jo hallam" userId="73808957749413ac" providerId="Windows Live" clId="Web-{C3EB3340-1E84-47B5-B59B-08597DBEA76D}" dt="2026-07-07T12:24:34.479" v="914"/>
          <ac:spMkLst>
            <pc:docMk/>
            <pc:sldMk cId="4284237428" sldId="257"/>
            <ac:spMk id="99" creationId="{B091B163-7D61-4891-ABCF-5C13D9C418D0}"/>
          </ac:spMkLst>
        </pc:spChg>
        <pc:spChg chg="add del">
          <ac:chgData name="jo hallam" userId="73808957749413ac" providerId="Windows Live" clId="Web-{C3EB3340-1E84-47B5-B59B-08597DBEA76D}" dt="2026-07-07T12:24:45.245" v="916"/>
          <ac:spMkLst>
            <pc:docMk/>
            <pc:sldMk cId="4284237428" sldId="257"/>
            <ac:spMk id="103" creationId="{1453BF6C-B012-48B7-B4E8-6D7AC7C27D02}"/>
          </ac:spMkLst>
        </pc:spChg>
        <pc:spChg chg="add del">
          <ac:chgData name="jo hallam" userId="73808957749413ac" providerId="Windows Live" clId="Web-{C3EB3340-1E84-47B5-B59B-08597DBEA76D}" dt="2026-07-07T12:24:45.245" v="916"/>
          <ac:spMkLst>
            <pc:docMk/>
            <pc:sldMk cId="4284237428" sldId="257"/>
            <ac:spMk id="104" creationId="{327D73B4-9F5C-4A64-A179-51B9500CB8B5}"/>
          </ac:spMkLst>
        </pc:spChg>
        <pc:spChg chg="add del">
          <ac:chgData name="jo hallam" userId="73808957749413ac" providerId="Windows Live" clId="Web-{C3EB3340-1E84-47B5-B59B-08597DBEA76D}" dt="2026-07-07T12:24:45.245" v="916"/>
          <ac:spMkLst>
            <pc:docMk/>
            <pc:sldMk cId="4284237428" sldId="257"/>
            <ac:spMk id="105" creationId="{E3020543-B24B-4EC4-8FFC-8DD88EEA91A8}"/>
          </ac:spMkLst>
        </pc:spChg>
        <pc:spChg chg="add del">
          <ac:chgData name="jo hallam" userId="73808957749413ac" providerId="Windows Live" clId="Web-{C3EB3340-1E84-47B5-B59B-08597DBEA76D}" dt="2026-07-07T12:24:45.245" v="916"/>
          <ac:spMkLst>
            <pc:docMk/>
            <pc:sldMk cId="4284237428" sldId="257"/>
            <ac:spMk id="108" creationId="{6CB927A4-E432-4310-9CD5-E89FF5063179}"/>
          </ac:spMkLst>
        </pc:spChg>
        <pc:picChg chg="add mod ord">
          <ac:chgData name="jo hallam" userId="73808957749413ac" providerId="Windows Live" clId="Web-{C3EB3340-1E84-47B5-B59B-08597DBEA76D}" dt="2026-07-07T12:24:34.479" v="914"/>
          <ac:picMkLst>
            <pc:docMk/>
            <pc:sldMk cId="4284237428" sldId="257"/>
            <ac:picMk id="4" creationId="{6F3A740A-134F-8D48-8647-DAA6E536A030}"/>
          </ac:picMkLst>
        </pc:picChg>
        <pc:cxnChg chg="add">
          <ac:chgData name="jo hallam" userId="73808957749413ac" providerId="Windows Live" clId="Web-{C3EB3340-1E84-47B5-B59B-08597DBEA76D}" dt="2026-07-07T11:47:32.312" v="439"/>
          <ac:cxnSpMkLst>
            <pc:docMk/>
            <pc:sldMk cId="4284237428" sldId="257"/>
            <ac:cxnSpMk id="18" creationId="{C49DA8F6-BCC1-4447-B54C-57856834B94B}"/>
          </ac:cxnSpMkLst>
        </pc:cxnChg>
        <pc:cxnChg chg="del">
          <ac:chgData name="jo hallam" userId="73808957749413ac" providerId="Windows Live" clId="Web-{C3EB3340-1E84-47B5-B59B-08597DBEA76D}" dt="2026-07-07T12:03:57.728" v="455"/>
          <ac:cxnSpMkLst>
            <pc:docMk/>
            <pc:sldMk cId="4284237428" sldId="257"/>
            <ac:cxnSpMk id="64" creationId="{7EB498BD-8089-4626-91EA-4978EBEF535E}"/>
          </ac:cxnSpMkLst>
        </pc:cxnChg>
        <pc:cxnChg chg="add del">
          <ac:chgData name="jo hallam" userId="73808957749413ac" providerId="Windows Live" clId="Web-{C3EB3340-1E84-47B5-B59B-08597DBEA76D}" dt="2026-07-07T12:04:17.307" v="459"/>
          <ac:cxnSpMkLst>
            <pc:docMk/>
            <pc:sldMk cId="4284237428" sldId="257"/>
            <ac:cxnSpMk id="73" creationId="{353C1207-D1C8-49E3-8837-E2B89D366FAE}"/>
          </ac:cxnSpMkLst>
        </pc:cxnChg>
        <pc:cxnChg chg="add">
          <ac:chgData name="jo hallam" userId="73808957749413ac" providerId="Windows Live" clId="Web-{C3EB3340-1E84-47B5-B59B-08597DBEA76D}" dt="2026-07-07T12:04:17.307" v="459"/>
          <ac:cxnSpMkLst>
            <pc:docMk/>
            <pc:sldMk cId="4284237428" sldId="257"/>
            <ac:cxnSpMk id="92" creationId="{C49DA8F6-BCC1-4447-B54C-57856834B94B}"/>
          </ac:cxnSpMkLst>
        </pc:cxnChg>
        <pc:cxnChg chg="add del">
          <ac:chgData name="jo hallam" userId="73808957749413ac" providerId="Windows Live" clId="Web-{C3EB3340-1E84-47B5-B59B-08597DBEA76D}" dt="2026-07-07T12:24:34.479" v="914"/>
          <ac:cxnSpMkLst>
            <pc:docMk/>
            <pc:sldMk cId="4284237428" sldId="257"/>
            <ac:cxnSpMk id="101" creationId="{C49DA8F6-BCC1-4447-B54C-57856834B94B}"/>
          </ac:cxnSpMkLst>
        </pc:cxnChg>
      </pc:sldChg>
      <pc:sldChg chg="addSp delSp modSp new mod setBg">
        <pc:chgData name="jo hallam" userId="73808957749413ac" providerId="Windows Live" clId="Web-{C3EB3340-1E84-47B5-B59B-08597DBEA76D}" dt="2026-07-07T12:45:46.762" v="1116" actId="20577"/>
        <pc:sldMkLst>
          <pc:docMk/>
          <pc:sldMk cId="1815423155" sldId="258"/>
        </pc:sldMkLst>
        <pc:spChg chg="mod">
          <ac:chgData name="jo hallam" userId="73808957749413ac" providerId="Windows Live" clId="Web-{C3EB3340-1E84-47B5-B59B-08597DBEA76D}" dt="2026-07-07T12:45:21.949" v="1085" actId="14100"/>
          <ac:spMkLst>
            <pc:docMk/>
            <pc:sldMk cId="1815423155" sldId="258"/>
            <ac:spMk id="2" creationId="{B0A8F9E2-1ACD-DEB5-2E16-FE550239A92F}"/>
          </ac:spMkLst>
        </pc:spChg>
        <pc:spChg chg="mod">
          <ac:chgData name="jo hallam" userId="73808957749413ac" providerId="Windows Live" clId="Web-{C3EB3340-1E84-47B5-B59B-08597DBEA76D}" dt="2026-07-07T12:45:46.762" v="1116" actId="20577"/>
          <ac:spMkLst>
            <pc:docMk/>
            <pc:sldMk cId="1815423155" sldId="258"/>
            <ac:spMk id="3" creationId="{4F5CC09B-37C9-5DD4-BE85-875AC9618393}"/>
          </ac:spMkLst>
        </pc:spChg>
        <pc:spChg chg="add del">
          <ac:chgData name="jo hallam" userId="73808957749413ac" providerId="Windows Live" clId="Web-{C3EB3340-1E84-47B5-B59B-08597DBEA76D}" dt="2026-07-07T12:44:01.212" v="1074"/>
          <ac:spMkLst>
            <pc:docMk/>
            <pc:sldMk cId="1815423155" sldId="258"/>
            <ac:spMk id="8" creationId="{327D73B4-9F5C-4A64-A179-51B9500CB8B5}"/>
          </ac:spMkLst>
        </pc:spChg>
        <pc:spChg chg="add del">
          <ac:chgData name="jo hallam" userId="73808957749413ac" providerId="Windows Live" clId="Web-{C3EB3340-1E84-47B5-B59B-08597DBEA76D}" dt="2026-07-07T12:44:01.212" v="1074"/>
          <ac:spMkLst>
            <pc:docMk/>
            <pc:sldMk cId="1815423155" sldId="258"/>
            <ac:spMk id="10" creationId="{C1F06963-6374-4B48-844F-071A9BAAAE02}"/>
          </ac:spMkLst>
        </pc:spChg>
        <pc:spChg chg="add del">
          <ac:chgData name="jo hallam" userId="73808957749413ac" providerId="Windows Live" clId="Web-{C3EB3340-1E84-47B5-B59B-08597DBEA76D}" dt="2026-07-07T12:44:01.212" v="1074"/>
          <ac:spMkLst>
            <pc:docMk/>
            <pc:sldMk cId="1815423155" sldId="258"/>
            <ac:spMk id="12" creationId="{6CB927A4-E432-4310-9CD5-E89FF5063179}"/>
          </ac:spMkLst>
        </pc:spChg>
        <pc:spChg chg="add del">
          <ac:chgData name="jo hallam" userId="73808957749413ac" providerId="Windows Live" clId="Web-{C3EB3340-1E84-47B5-B59B-08597DBEA76D}" dt="2026-07-07T12:44:01.212" v="1074"/>
          <ac:spMkLst>
            <pc:docMk/>
            <pc:sldMk cId="1815423155" sldId="258"/>
            <ac:spMk id="14" creationId="{1453BF6C-B012-48B7-B4E8-6D7AC7C27D02}"/>
          </ac:spMkLst>
        </pc:spChg>
        <pc:spChg chg="add del">
          <ac:chgData name="jo hallam" userId="73808957749413ac" providerId="Windows Live" clId="Web-{C3EB3340-1E84-47B5-B59B-08597DBEA76D}" dt="2026-07-07T12:44:01.212" v="1074"/>
          <ac:spMkLst>
            <pc:docMk/>
            <pc:sldMk cId="1815423155" sldId="258"/>
            <ac:spMk id="16" creationId="{E3020543-B24B-4EC4-8FFC-8DD88EEA91A8}"/>
          </ac:spMkLst>
        </pc:spChg>
        <pc:spChg chg="add">
          <ac:chgData name="jo hallam" userId="73808957749413ac" providerId="Windows Live" clId="Web-{C3EB3340-1E84-47B5-B59B-08597DBEA76D}" dt="2026-07-07T12:44:01.212" v="1074"/>
          <ac:spMkLst>
            <pc:docMk/>
            <pc:sldMk cId="1815423155" sldId="258"/>
            <ac:spMk id="23" creationId="{8D1AA55E-40D5-461B-A5A8-4AE8AAB71B08}"/>
          </ac:spMkLst>
        </pc:spChg>
        <pc:spChg chg="add">
          <ac:chgData name="jo hallam" userId="73808957749413ac" providerId="Windows Live" clId="Web-{C3EB3340-1E84-47B5-B59B-08597DBEA76D}" dt="2026-07-07T12:44:01.212" v="1074"/>
          <ac:spMkLst>
            <pc:docMk/>
            <pc:sldMk cId="1815423155" sldId="258"/>
            <ac:spMk id="27" creationId="{6CB927A4-E432-4310-9CD5-E89FF5063179}"/>
          </ac:spMkLst>
        </pc:spChg>
        <pc:spChg chg="add">
          <ac:chgData name="jo hallam" userId="73808957749413ac" providerId="Windows Live" clId="Web-{C3EB3340-1E84-47B5-B59B-08597DBEA76D}" dt="2026-07-07T12:44:01.212" v="1074"/>
          <ac:spMkLst>
            <pc:docMk/>
            <pc:sldMk cId="1815423155" sldId="258"/>
            <ac:spMk id="29" creationId="{E3020543-B24B-4EC4-8FFC-8DD88EEA91A8}"/>
          </ac:spMkLst>
        </pc:spChg>
        <pc:picChg chg="add mod">
          <ac:chgData name="jo hallam" userId="73808957749413ac" providerId="Windows Live" clId="Web-{C3EB3340-1E84-47B5-B59B-08597DBEA76D}" dt="2026-07-07T12:45:11.167" v="1084" actId="14100"/>
          <ac:picMkLst>
            <pc:docMk/>
            <pc:sldMk cId="1815423155" sldId="258"/>
            <ac:picMk id="4" creationId="{DE5EC2B5-DAC8-3347-5BE6-2BBA78F64DE3}"/>
          </ac:picMkLst>
        </pc:picChg>
        <pc:cxnChg chg="add">
          <ac:chgData name="jo hallam" userId="73808957749413ac" providerId="Windows Live" clId="Web-{C3EB3340-1E84-47B5-B59B-08597DBEA76D}" dt="2026-07-07T12:18:41.673" v="863"/>
          <ac:cxnSpMkLst>
            <pc:docMk/>
            <pc:sldMk cId="1815423155" sldId="258"/>
            <ac:cxnSpMk id="18" creationId="{C49DA8F6-BCC1-4447-B54C-57856834B94B}"/>
          </ac:cxnSpMkLst>
        </pc:cxnChg>
      </pc:sldChg>
      <pc:sldMasterChg chg="add del addSldLayout delSldLayout">
        <pc:chgData name="jo hallam" userId="73808957749413ac" providerId="Windows Live" clId="Web-{C3EB3340-1E84-47B5-B59B-08597DBEA76D}" dt="2026-07-07T11:42:20.663" v="411"/>
        <pc:sldMasterMkLst>
          <pc:docMk/>
          <pc:sldMasterMk cId="2460954070" sldId="2147483660"/>
        </pc:sldMasterMkLst>
        <pc:sldLayoutChg chg="add del">
          <pc:chgData name="jo hallam" userId="73808957749413ac" providerId="Windows Live" clId="Web-{C3EB3340-1E84-47B5-B59B-08597DBEA76D}" dt="2026-07-07T11:42:20.663" v="411"/>
          <pc:sldLayoutMkLst>
            <pc:docMk/>
            <pc:sldMasterMk cId="2460954070" sldId="2147483660"/>
            <pc:sldLayoutMk cId="2385387890" sldId="2147483661"/>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949138452" sldId="2147483662"/>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2591524520" sldId="2147483663"/>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1203092039" sldId="2147483664"/>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3733172339" sldId="2147483665"/>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3210312558" sldId="2147483666"/>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3146388984" sldId="2147483667"/>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3171841454" sldId="2147483668"/>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1718958274" sldId="2147483669"/>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2202905451" sldId="2147483670"/>
          </pc:sldLayoutMkLst>
        </pc:sldLayoutChg>
        <pc:sldLayoutChg chg="add del">
          <pc:chgData name="jo hallam" userId="73808957749413ac" providerId="Windows Live" clId="Web-{C3EB3340-1E84-47B5-B59B-08597DBEA76D}" dt="2026-07-07T11:42:20.663" v="411"/>
          <pc:sldLayoutMkLst>
            <pc:docMk/>
            <pc:sldMasterMk cId="2460954070" sldId="2147483660"/>
            <pc:sldLayoutMk cId="3479445657" sldId="2147483671"/>
          </pc:sldLayoutMkLst>
        </pc:sldLayoutChg>
      </pc:sldMasterChg>
      <pc:sldMasterChg chg="add del replId addSldLayout delSldLayout">
        <pc:chgData name="jo hallam" userId="73808957749413ac" providerId="Windows Live" clId="Web-{C3EB3340-1E84-47B5-B59B-08597DBEA76D}" dt="2026-07-07T11:42:20.585" v="410"/>
        <pc:sldMasterMkLst>
          <pc:docMk/>
          <pc:sldMasterMk cId="3882088553" sldId="2147483672"/>
        </pc:sldMasterMkLst>
        <pc:sldLayoutChg chg="add del">
          <pc:chgData name="jo hallam" userId="73808957749413ac" providerId="Windows Live" clId="Web-{C3EB3340-1E84-47B5-B59B-08597DBEA76D}" dt="2026-07-07T11:42:20.585" v="410"/>
          <pc:sldLayoutMkLst>
            <pc:docMk/>
            <pc:sldMasterMk cId="3882088553" sldId="2147483672"/>
            <pc:sldLayoutMk cId="2539473949" sldId="2147483673"/>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105636403" sldId="2147483674"/>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3645843406" sldId="2147483675"/>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3503301267" sldId="2147483676"/>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1578377833" sldId="2147483677"/>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149700750" sldId="2147483678"/>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2739447420" sldId="2147483679"/>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809720355" sldId="2147483680"/>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2234368960" sldId="2147483681"/>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2457703609" sldId="2147483682"/>
          </pc:sldLayoutMkLst>
        </pc:sldLayoutChg>
        <pc:sldLayoutChg chg="add del replId">
          <pc:chgData name="jo hallam" userId="73808957749413ac" providerId="Windows Live" clId="Web-{C3EB3340-1E84-47B5-B59B-08597DBEA76D}" dt="2026-07-07T11:42:20.585" v="410"/>
          <pc:sldLayoutMkLst>
            <pc:docMk/>
            <pc:sldMasterMk cId="3882088553" sldId="2147483672"/>
            <pc:sldLayoutMk cId="156523587" sldId="2147483683"/>
          </pc:sldLayoutMkLst>
        </pc:sldLayoutChg>
      </pc:sldMasterChg>
      <pc:sldMasterChg chg="add addSldLayout">
        <pc:chgData name="jo hallam" userId="73808957749413ac" providerId="Windows Live" clId="Web-{C3EB3340-1E84-47B5-B59B-08597DBEA76D}" dt="2026-07-07T11:42:20.663" v="411"/>
        <pc:sldMasterMkLst>
          <pc:docMk/>
          <pc:sldMasterMk cId="1354402807" sldId="2147483737"/>
        </pc:sldMasterMkLst>
        <pc:sldLayoutChg chg="add">
          <pc:chgData name="jo hallam" userId="73808957749413ac" providerId="Windows Live" clId="Web-{C3EB3340-1E84-47B5-B59B-08597DBEA76D}" dt="2026-07-07T11:42:20.663" v="411"/>
          <pc:sldLayoutMkLst>
            <pc:docMk/>
            <pc:sldMasterMk cId="1354402807" sldId="2147483737"/>
            <pc:sldLayoutMk cId="402036341" sldId="2147483726"/>
          </pc:sldLayoutMkLst>
        </pc:sldLayoutChg>
        <pc:sldLayoutChg chg="add">
          <pc:chgData name="jo hallam" userId="73808957749413ac" providerId="Windows Live" clId="Web-{C3EB3340-1E84-47B5-B59B-08597DBEA76D}" dt="2026-07-07T11:42:20.663" v="411"/>
          <pc:sldLayoutMkLst>
            <pc:docMk/>
            <pc:sldMasterMk cId="1354402807" sldId="2147483737"/>
            <pc:sldLayoutMk cId="2790969918" sldId="2147483727"/>
          </pc:sldLayoutMkLst>
        </pc:sldLayoutChg>
        <pc:sldLayoutChg chg="add">
          <pc:chgData name="jo hallam" userId="73808957749413ac" providerId="Windows Live" clId="Web-{C3EB3340-1E84-47B5-B59B-08597DBEA76D}" dt="2026-07-07T11:42:20.663" v="411"/>
          <pc:sldLayoutMkLst>
            <pc:docMk/>
            <pc:sldMasterMk cId="1354402807" sldId="2147483737"/>
            <pc:sldLayoutMk cId="1429321555" sldId="2147483728"/>
          </pc:sldLayoutMkLst>
        </pc:sldLayoutChg>
        <pc:sldLayoutChg chg="add">
          <pc:chgData name="jo hallam" userId="73808957749413ac" providerId="Windows Live" clId="Web-{C3EB3340-1E84-47B5-B59B-08597DBEA76D}" dt="2026-07-07T11:42:20.663" v="411"/>
          <pc:sldLayoutMkLst>
            <pc:docMk/>
            <pc:sldMasterMk cId="1354402807" sldId="2147483737"/>
            <pc:sldLayoutMk cId="3617547951" sldId="2147483729"/>
          </pc:sldLayoutMkLst>
        </pc:sldLayoutChg>
        <pc:sldLayoutChg chg="add">
          <pc:chgData name="jo hallam" userId="73808957749413ac" providerId="Windows Live" clId="Web-{C3EB3340-1E84-47B5-B59B-08597DBEA76D}" dt="2026-07-07T11:42:20.663" v="411"/>
          <pc:sldLayoutMkLst>
            <pc:docMk/>
            <pc:sldMasterMk cId="1354402807" sldId="2147483737"/>
            <pc:sldLayoutMk cId="382128474" sldId="2147483730"/>
          </pc:sldLayoutMkLst>
        </pc:sldLayoutChg>
        <pc:sldLayoutChg chg="add">
          <pc:chgData name="jo hallam" userId="73808957749413ac" providerId="Windows Live" clId="Web-{C3EB3340-1E84-47B5-B59B-08597DBEA76D}" dt="2026-07-07T11:42:20.663" v="411"/>
          <pc:sldLayoutMkLst>
            <pc:docMk/>
            <pc:sldMasterMk cId="1354402807" sldId="2147483737"/>
            <pc:sldLayoutMk cId="3143669052" sldId="2147483731"/>
          </pc:sldLayoutMkLst>
        </pc:sldLayoutChg>
        <pc:sldLayoutChg chg="add">
          <pc:chgData name="jo hallam" userId="73808957749413ac" providerId="Windows Live" clId="Web-{C3EB3340-1E84-47B5-B59B-08597DBEA76D}" dt="2026-07-07T11:42:20.663" v="411"/>
          <pc:sldLayoutMkLst>
            <pc:docMk/>
            <pc:sldMasterMk cId="1354402807" sldId="2147483737"/>
            <pc:sldLayoutMk cId="3729562383" sldId="2147483732"/>
          </pc:sldLayoutMkLst>
        </pc:sldLayoutChg>
        <pc:sldLayoutChg chg="add">
          <pc:chgData name="jo hallam" userId="73808957749413ac" providerId="Windows Live" clId="Web-{C3EB3340-1E84-47B5-B59B-08597DBEA76D}" dt="2026-07-07T11:42:20.663" v="411"/>
          <pc:sldLayoutMkLst>
            <pc:docMk/>
            <pc:sldMasterMk cId="1354402807" sldId="2147483737"/>
            <pc:sldLayoutMk cId="2166106833" sldId="2147483733"/>
          </pc:sldLayoutMkLst>
        </pc:sldLayoutChg>
        <pc:sldLayoutChg chg="add">
          <pc:chgData name="jo hallam" userId="73808957749413ac" providerId="Windows Live" clId="Web-{C3EB3340-1E84-47B5-B59B-08597DBEA76D}" dt="2026-07-07T11:42:20.663" v="411"/>
          <pc:sldLayoutMkLst>
            <pc:docMk/>
            <pc:sldMasterMk cId="1354402807" sldId="2147483737"/>
            <pc:sldLayoutMk cId="3279853489" sldId="2147483734"/>
          </pc:sldLayoutMkLst>
        </pc:sldLayoutChg>
        <pc:sldLayoutChg chg="add">
          <pc:chgData name="jo hallam" userId="73808957749413ac" providerId="Windows Live" clId="Web-{C3EB3340-1E84-47B5-B59B-08597DBEA76D}" dt="2026-07-07T11:42:20.663" v="411"/>
          <pc:sldLayoutMkLst>
            <pc:docMk/>
            <pc:sldMasterMk cId="1354402807" sldId="2147483737"/>
            <pc:sldLayoutMk cId="3750441897" sldId="2147483735"/>
          </pc:sldLayoutMkLst>
        </pc:sldLayoutChg>
        <pc:sldLayoutChg chg="add">
          <pc:chgData name="jo hallam" userId="73808957749413ac" providerId="Windows Live" clId="Web-{C3EB3340-1E84-47B5-B59B-08597DBEA76D}" dt="2026-07-07T11:42:20.663" v="411"/>
          <pc:sldLayoutMkLst>
            <pc:docMk/>
            <pc:sldMasterMk cId="1354402807" sldId="2147483737"/>
            <pc:sldLayoutMk cId="1773089329" sldId="2147483736"/>
          </pc:sldLayoutMkLst>
        </pc:sldLayoutChg>
      </pc:sldMasterChg>
    </pc:docChg>
  </pc:docChgLst>
  <pc:docChgLst>
    <pc:chgData name="jo hallam" userId="73808957749413ac" providerId="Windows Live" clId="Web-{776E32CA-A8CD-48F9-B752-7F52C608B899}"/>
    <pc:docChg chg="addSld delSld modSld">
      <pc:chgData name="jo hallam" userId="73808957749413ac" providerId="Windows Live" clId="Web-{776E32CA-A8CD-48F9-B752-7F52C608B899}" dt="2026-07-08T10:25:50.360" v="2115" actId="20577"/>
      <pc:docMkLst>
        <pc:docMk/>
      </pc:docMkLst>
      <pc:sldChg chg="modSp modNotes">
        <pc:chgData name="jo hallam" userId="73808957749413ac" providerId="Windows Live" clId="Web-{776E32CA-A8CD-48F9-B752-7F52C608B899}" dt="2026-07-08T10:01:12.400" v="2026" actId="14100"/>
        <pc:sldMkLst>
          <pc:docMk/>
          <pc:sldMk cId="4284237428" sldId="257"/>
        </pc:sldMkLst>
        <pc:spChg chg="mod">
          <ac:chgData name="jo hallam" userId="73808957749413ac" providerId="Windows Live" clId="Web-{776E32CA-A8CD-48F9-B752-7F52C608B899}" dt="2026-07-08T10:01:12.400" v="2026" actId="14100"/>
          <ac:spMkLst>
            <pc:docMk/>
            <pc:sldMk cId="4284237428" sldId="257"/>
            <ac:spMk id="79" creationId="{D9ED23DF-F799-004E-9464-040DF018EEE9}"/>
          </ac:spMkLst>
        </pc:spChg>
        <pc:picChg chg="mod">
          <ac:chgData name="jo hallam" userId="73808957749413ac" providerId="Windows Live" clId="Web-{776E32CA-A8CD-48F9-B752-7F52C608B899}" dt="2026-07-07T19:36:11.035" v="1215" actId="1076"/>
          <ac:picMkLst>
            <pc:docMk/>
            <pc:sldMk cId="4284237428" sldId="257"/>
            <ac:picMk id="4" creationId="{6F3A740A-134F-8D48-8647-DAA6E536A030}"/>
          </ac:picMkLst>
        </pc:picChg>
      </pc:sldChg>
      <pc:sldChg chg="addSp delSp modSp modNotes">
        <pc:chgData name="jo hallam" userId="73808957749413ac" providerId="Windows Live" clId="Web-{776E32CA-A8CD-48F9-B752-7F52C608B899}" dt="2026-07-08T09:59:45.335" v="2007" actId="20577"/>
        <pc:sldMkLst>
          <pc:docMk/>
          <pc:sldMk cId="1815423155" sldId="258"/>
        </pc:sldMkLst>
        <pc:spChg chg="mod">
          <ac:chgData name="jo hallam" userId="73808957749413ac" providerId="Windows Live" clId="Web-{776E32CA-A8CD-48F9-B752-7F52C608B899}" dt="2026-07-08T09:59:45.335" v="2007" actId="20577"/>
          <ac:spMkLst>
            <pc:docMk/>
            <pc:sldMk cId="1815423155" sldId="258"/>
            <ac:spMk id="2" creationId="{B0A8F9E2-1ACD-DEB5-2E16-FE550239A92F}"/>
          </ac:spMkLst>
        </pc:spChg>
        <pc:spChg chg="mod ord">
          <ac:chgData name="jo hallam" userId="73808957749413ac" providerId="Windows Live" clId="Web-{776E32CA-A8CD-48F9-B752-7F52C608B899}" dt="2026-07-08T09:59:37.350" v="2005" actId="20577"/>
          <ac:spMkLst>
            <pc:docMk/>
            <pc:sldMk cId="1815423155" sldId="258"/>
            <ac:spMk id="3" creationId="{4F5CC09B-37C9-5DD4-BE85-875AC9618393}"/>
          </ac:spMkLst>
        </pc:spChg>
        <pc:spChg chg="del">
          <ac:chgData name="jo hallam" userId="73808957749413ac" providerId="Windows Live" clId="Web-{776E32CA-A8CD-48F9-B752-7F52C608B899}" dt="2026-07-07T18:34:28.389" v="673"/>
          <ac:spMkLst>
            <pc:docMk/>
            <pc:sldMk cId="1815423155" sldId="258"/>
            <ac:spMk id="23" creationId="{8D1AA55E-40D5-461B-A5A8-4AE8AAB71B08}"/>
          </ac:spMkLst>
        </pc:spChg>
        <pc:spChg chg="del">
          <ac:chgData name="jo hallam" userId="73808957749413ac" providerId="Windows Live" clId="Web-{776E32CA-A8CD-48F9-B752-7F52C608B899}" dt="2026-07-07T18:34:28.389" v="673"/>
          <ac:spMkLst>
            <pc:docMk/>
            <pc:sldMk cId="1815423155" sldId="258"/>
            <ac:spMk id="27" creationId="{6CB927A4-E432-4310-9CD5-E89FF5063179}"/>
          </ac:spMkLst>
        </pc:spChg>
        <pc:spChg chg="del">
          <ac:chgData name="jo hallam" userId="73808957749413ac" providerId="Windows Live" clId="Web-{776E32CA-A8CD-48F9-B752-7F52C608B899}" dt="2026-07-07T18:34:28.389" v="673"/>
          <ac:spMkLst>
            <pc:docMk/>
            <pc:sldMk cId="1815423155" sldId="258"/>
            <ac:spMk id="29" creationId="{E3020543-B24B-4EC4-8FFC-8DD88EEA91A8}"/>
          </ac:spMkLst>
        </pc:spChg>
        <pc:spChg chg="add">
          <ac:chgData name="jo hallam" userId="73808957749413ac" providerId="Windows Live" clId="Web-{776E32CA-A8CD-48F9-B752-7F52C608B899}" dt="2026-07-07T18:34:28.389" v="673"/>
          <ac:spMkLst>
            <pc:docMk/>
            <pc:sldMk cId="1815423155" sldId="258"/>
            <ac:spMk id="34" creationId="{327D73B4-9F5C-4A64-A179-51B9500CB8B5}"/>
          </ac:spMkLst>
        </pc:spChg>
        <pc:spChg chg="add">
          <ac:chgData name="jo hallam" userId="73808957749413ac" providerId="Windows Live" clId="Web-{776E32CA-A8CD-48F9-B752-7F52C608B899}" dt="2026-07-07T18:34:28.389" v="673"/>
          <ac:spMkLst>
            <pc:docMk/>
            <pc:sldMk cId="1815423155" sldId="258"/>
            <ac:spMk id="36" creationId="{C1F06963-6374-4B48-844F-071A9BAAAE02}"/>
          </ac:spMkLst>
        </pc:spChg>
        <pc:spChg chg="add">
          <ac:chgData name="jo hallam" userId="73808957749413ac" providerId="Windows Live" clId="Web-{776E32CA-A8CD-48F9-B752-7F52C608B899}" dt="2026-07-07T18:34:28.389" v="673"/>
          <ac:spMkLst>
            <pc:docMk/>
            <pc:sldMk cId="1815423155" sldId="258"/>
            <ac:spMk id="38" creationId="{6CB927A4-E432-4310-9CD5-E89FF5063179}"/>
          </ac:spMkLst>
        </pc:spChg>
        <pc:spChg chg="add">
          <ac:chgData name="jo hallam" userId="73808957749413ac" providerId="Windows Live" clId="Web-{776E32CA-A8CD-48F9-B752-7F52C608B899}" dt="2026-07-07T18:34:28.389" v="673"/>
          <ac:spMkLst>
            <pc:docMk/>
            <pc:sldMk cId="1815423155" sldId="258"/>
            <ac:spMk id="40" creationId="{1453BF6C-B012-48B7-B4E8-6D7AC7C27D02}"/>
          </ac:spMkLst>
        </pc:spChg>
        <pc:spChg chg="add">
          <ac:chgData name="jo hallam" userId="73808957749413ac" providerId="Windows Live" clId="Web-{776E32CA-A8CD-48F9-B752-7F52C608B899}" dt="2026-07-07T18:34:28.389" v="673"/>
          <ac:spMkLst>
            <pc:docMk/>
            <pc:sldMk cId="1815423155" sldId="258"/>
            <ac:spMk id="42" creationId="{E3020543-B24B-4EC4-8FFC-8DD88EEA91A8}"/>
          </ac:spMkLst>
        </pc:spChg>
        <pc:picChg chg="mod modCrop">
          <ac:chgData name="jo hallam" userId="73808957749413ac" providerId="Windows Live" clId="Web-{776E32CA-A8CD-48F9-B752-7F52C608B899}" dt="2026-07-07T19:37:16.849" v="1219" actId="14100"/>
          <ac:picMkLst>
            <pc:docMk/>
            <pc:sldMk cId="1815423155" sldId="258"/>
            <ac:picMk id="4" creationId="{DE5EC2B5-DAC8-3347-5BE6-2BBA78F64DE3}"/>
          </ac:picMkLst>
        </pc:picChg>
      </pc:sldChg>
      <pc:sldChg chg="addSp delSp modSp new mod setBg modNotes">
        <pc:chgData name="jo hallam" userId="73808957749413ac" providerId="Windows Live" clId="Web-{776E32CA-A8CD-48F9-B752-7F52C608B899}" dt="2026-07-08T09:59:52.147" v="2008" actId="20577"/>
        <pc:sldMkLst>
          <pc:docMk/>
          <pc:sldMk cId="344854819" sldId="259"/>
        </pc:sldMkLst>
        <pc:spChg chg="mod">
          <ac:chgData name="jo hallam" userId="73808957749413ac" providerId="Windows Live" clId="Web-{776E32CA-A8CD-48F9-B752-7F52C608B899}" dt="2026-07-08T09:59:52.147" v="2008" actId="20577"/>
          <ac:spMkLst>
            <pc:docMk/>
            <pc:sldMk cId="344854819" sldId="259"/>
            <ac:spMk id="2" creationId="{71B710FB-17CB-7078-DB3F-210C621FDF6D}"/>
          </ac:spMkLst>
        </pc:spChg>
        <pc:spChg chg="del mod">
          <ac:chgData name="jo hallam" userId="73808957749413ac" providerId="Windows Live" clId="Web-{776E32CA-A8CD-48F9-B752-7F52C608B899}" dt="2026-07-07T13:13:09.353" v="319"/>
          <ac:spMkLst>
            <pc:docMk/>
            <pc:sldMk cId="344854819" sldId="259"/>
            <ac:spMk id="3" creationId="{374EFF79-7FEC-ABBA-E589-3E1EC53C4E0A}"/>
          </ac:spMkLst>
        </pc:spChg>
        <pc:spChg chg="add del">
          <ac:chgData name="jo hallam" userId="73808957749413ac" providerId="Windows Live" clId="Web-{776E32CA-A8CD-48F9-B752-7F52C608B899}" dt="2026-07-07T13:13:15.681" v="322"/>
          <ac:spMkLst>
            <pc:docMk/>
            <pc:sldMk cId="344854819" sldId="259"/>
            <ac:spMk id="8" creationId="{327D73B4-9F5C-4A64-A179-51B9500CB8B5}"/>
          </ac:spMkLst>
        </pc:spChg>
        <pc:spChg chg="add del">
          <ac:chgData name="jo hallam" userId="73808957749413ac" providerId="Windows Live" clId="Web-{776E32CA-A8CD-48F9-B752-7F52C608B899}" dt="2026-07-07T13:13:15.681" v="322"/>
          <ac:spMkLst>
            <pc:docMk/>
            <pc:sldMk cId="344854819" sldId="259"/>
            <ac:spMk id="10" creationId="{C1F06963-6374-4B48-844F-071A9BAAAE02}"/>
          </ac:spMkLst>
        </pc:spChg>
        <pc:spChg chg="add del">
          <ac:chgData name="jo hallam" userId="73808957749413ac" providerId="Windows Live" clId="Web-{776E32CA-A8CD-48F9-B752-7F52C608B899}" dt="2026-07-07T13:13:15.681" v="322"/>
          <ac:spMkLst>
            <pc:docMk/>
            <pc:sldMk cId="344854819" sldId="259"/>
            <ac:spMk id="12" creationId="{6CB927A4-E432-4310-9CD5-E89FF5063179}"/>
          </ac:spMkLst>
        </pc:spChg>
        <pc:spChg chg="add del">
          <ac:chgData name="jo hallam" userId="73808957749413ac" providerId="Windows Live" clId="Web-{776E32CA-A8CD-48F9-B752-7F52C608B899}" dt="2026-07-07T13:13:15.681" v="322"/>
          <ac:spMkLst>
            <pc:docMk/>
            <pc:sldMk cId="344854819" sldId="259"/>
            <ac:spMk id="14" creationId="{1453BF6C-B012-48B7-B4E8-6D7AC7C27D02}"/>
          </ac:spMkLst>
        </pc:spChg>
        <pc:spChg chg="add">
          <ac:chgData name="jo hallam" userId="73808957749413ac" providerId="Windows Live" clId="Web-{776E32CA-A8CD-48F9-B752-7F52C608B899}" dt="2026-07-07T13:07:01.884" v="318"/>
          <ac:spMkLst>
            <pc:docMk/>
            <pc:sldMk cId="344854819" sldId="259"/>
            <ac:spMk id="16" creationId="{E3020543-B24B-4EC4-8FFC-8DD88EEA91A8}"/>
          </ac:spMkLst>
        </pc:spChg>
        <pc:spChg chg="add mod">
          <ac:chgData name="jo hallam" userId="73808957749413ac" providerId="Windows Live" clId="Web-{776E32CA-A8CD-48F9-B752-7F52C608B899}" dt="2026-07-07T20:35:08.412" v="1615" actId="20577"/>
          <ac:spMkLst>
            <pc:docMk/>
            <pc:sldMk cId="344854819" sldId="259"/>
            <ac:spMk id="22" creationId="{979D9EF8-8A51-1E5F-A715-676BF31335A7}"/>
          </ac:spMkLst>
        </pc:spChg>
        <pc:spChg chg="add">
          <ac:chgData name="jo hallam" userId="73808957749413ac" providerId="Windows Live" clId="Web-{776E32CA-A8CD-48F9-B752-7F52C608B899}" dt="2026-07-07T13:13:15.681" v="322"/>
          <ac:spMkLst>
            <pc:docMk/>
            <pc:sldMk cId="344854819" sldId="259"/>
            <ac:spMk id="25" creationId="{327D73B4-9F5C-4A64-A179-51B9500CB8B5}"/>
          </ac:spMkLst>
        </pc:spChg>
        <pc:spChg chg="add">
          <ac:chgData name="jo hallam" userId="73808957749413ac" providerId="Windows Live" clId="Web-{776E32CA-A8CD-48F9-B752-7F52C608B899}" dt="2026-07-07T13:13:15.681" v="322"/>
          <ac:spMkLst>
            <pc:docMk/>
            <pc:sldMk cId="344854819" sldId="259"/>
            <ac:spMk id="27" creationId="{C1F06963-6374-4B48-844F-071A9BAAAE02}"/>
          </ac:spMkLst>
        </pc:spChg>
        <pc:spChg chg="add">
          <ac:chgData name="jo hallam" userId="73808957749413ac" providerId="Windows Live" clId="Web-{776E32CA-A8CD-48F9-B752-7F52C608B899}" dt="2026-07-07T13:13:15.681" v="322"/>
          <ac:spMkLst>
            <pc:docMk/>
            <pc:sldMk cId="344854819" sldId="259"/>
            <ac:spMk id="29" creationId="{6CB927A4-E432-4310-9CD5-E89FF5063179}"/>
          </ac:spMkLst>
        </pc:spChg>
        <pc:spChg chg="add">
          <ac:chgData name="jo hallam" userId="73808957749413ac" providerId="Windows Live" clId="Web-{776E32CA-A8CD-48F9-B752-7F52C608B899}" dt="2026-07-07T13:13:15.681" v="322"/>
          <ac:spMkLst>
            <pc:docMk/>
            <pc:sldMk cId="344854819" sldId="259"/>
            <ac:spMk id="31" creationId="{1453BF6C-B012-48B7-B4E8-6D7AC7C27D02}"/>
          </ac:spMkLst>
        </pc:spChg>
        <pc:picChg chg="add mod ord">
          <ac:chgData name="jo hallam" userId="73808957749413ac" providerId="Windows Live" clId="Web-{776E32CA-A8CD-48F9-B752-7F52C608B899}" dt="2026-07-07T13:13:19.728" v="323" actId="1076"/>
          <ac:picMkLst>
            <pc:docMk/>
            <pc:sldMk cId="344854819" sldId="259"/>
            <ac:picMk id="4" creationId="{B11F5141-5426-D815-4780-2DFB73D04174}"/>
          </ac:picMkLst>
        </pc:picChg>
        <pc:cxnChg chg="add">
          <ac:chgData name="jo hallam" userId="73808957749413ac" providerId="Windows Live" clId="Web-{776E32CA-A8CD-48F9-B752-7F52C608B899}" dt="2026-07-07T13:07:01.884" v="318"/>
          <ac:cxnSpMkLst>
            <pc:docMk/>
            <pc:sldMk cId="344854819" sldId="259"/>
            <ac:cxnSpMk id="18" creationId="{C49DA8F6-BCC1-4447-B54C-57856834B94B}"/>
          </ac:cxnSpMkLst>
        </pc:cxnChg>
      </pc:sldChg>
      <pc:sldChg chg="addSp delSp modSp new mod setBg modNotes">
        <pc:chgData name="jo hallam" userId="73808957749413ac" providerId="Windows Live" clId="Web-{776E32CA-A8CD-48F9-B752-7F52C608B899}" dt="2026-07-08T10:15:31.963" v="2089"/>
        <pc:sldMkLst>
          <pc:docMk/>
          <pc:sldMk cId="1409118200" sldId="260"/>
        </pc:sldMkLst>
        <pc:spChg chg="mod">
          <ac:chgData name="jo hallam" userId="73808957749413ac" providerId="Windows Live" clId="Web-{776E32CA-A8CD-48F9-B752-7F52C608B899}" dt="2026-07-08T09:14:58.189" v="1850" actId="20577"/>
          <ac:spMkLst>
            <pc:docMk/>
            <pc:sldMk cId="1409118200" sldId="260"/>
            <ac:spMk id="2" creationId="{1F72FE52-DAC1-0E17-A237-20B8FBDB62D4}"/>
          </ac:spMkLst>
        </pc:spChg>
        <pc:spChg chg="del mod">
          <ac:chgData name="jo hallam" userId="73808957749413ac" providerId="Windows Live" clId="Web-{776E32CA-A8CD-48F9-B752-7F52C608B899}" dt="2026-07-07T18:27:14.637" v="510"/>
          <ac:spMkLst>
            <pc:docMk/>
            <pc:sldMk cId="1409118200" sldId="260"/>
            <ac:spMk id="3" creationId="{E0D42C75-4C14-D2DD-D170-E76B4987D900}"/>
          </ac:spMkLst>
        </pc:spChg>
        <pc:spChg chg="add del">
          <ac:chgData name="jo hallam" userId="73808957749413ac" providerId="Windows Live" clId="Web-{776E32CA-A8CD-48F9-B752-7F52C608B899}" dt="2026-07-07T18:27:25.637" v="512"/>
          <ac:spMkLst>
            <pc:docMk/>
            <pc:sldMk cId="1409118200" sldId="260"/>
            <ac:spMk id="8" creationId="{327D73B4-9F5C-4A64-A179-51B9500CB8B5}"/>
          </ac:spMkLst>
        </pc:spChg>
        <pc:spChg chg="add del">
          <ac:chgData name="jo hallam" userId="73808957749413ac" providerId="Windows Live" clId="Web-{776E32CA-A8CD-48F9-B752-7F52C608B899}" dt="2026-07-07T18:27:25.637" v="512"/>
          <ac:spMkLst>
            <pc:docMk/>
            <pc:sldMk cId="1409118200" sldId="260"/>
            <ac:spMk id="10" creationId="{C1F06963-6374-4B48-844F-071A9BAAAE02}"/>
          </ac:spMkLst>
        </pc:spChg>
        <pc:spChg chg="add del">
          <ac:chgData name="jo hallam" userId="73808957749413ac" providerId="Windows Live" clId="Web-{776E32CA-A8CD-48F9-B752-7F52C608B899}" dt="2026-07-07T18:27:25.637" v="512"/>
          <ac:spMkLst>
            <pc:docMk/>
            <pc:sldMk cId="1409118200" sldId="260"/>
            <ac:spMk id="12" creationId="{6CB927A4-E432-4310-9CD5-E89FF5063179}"/>
          </ac:spMkLst>
        </pc:spChg>
        <pc:spChg chg="add del">
          <ac:chgData name="jo hallam" userId="73808957749413ac" providerId="Windows Live" clId="Web-{776E32CA-A8CD-48F9-B752-7F52C608B899}" dt="2026-07-07T18:27:25.637" v="512"/>
          <ac:spMkLst>
            <pc:docMk/>
            <pc:sldMk cId="1409118200" sldId="260"/>
            <ac:spMk id="14" creationId="{1453BF6C-B012-48B7-B4E8-6D7AC7C27D02}"/>
          </ac:spMkLst>
        </pc:spChg>
        <pc:spChg chg="add del">
          <ac:chgData name="jo hallam" userId="73808957749413ac" providerId="Windows Live" clId="Web-{776E32CA-A8CD-48F9-B752-7F52C608B899}" dt="2026-07-07T18:27:25.637" v="512"/>
          <ac:spMkLst>
            <pc:docMk/>
            <pc:sldMk cId="1409118200" sldId="260"/>
            <ac:spMk id="16" creationId="{E3020543-B24B-4EC4-8FFC-8DD88EEA91A8}"/>
          </ac:spMkLst>
        </pc:spChg>
        <pc:spChg chg="add mod">
          <ac:chgData name="jo hallam" userId="73808957749413ac" providerId="Windows Live" clId="Web-{776E32CA-A8CD-48F9-B752-7F52C608B899}" dt="2026-07-08T10:02:41.122" v="2035" actId="14100"/>
          <ac:spMkLst>
            <pc:docMk/>
            <pc:sldMk cId="1409118200" sldId="260"/>
            <ac:spMk id="22" creationId="{722C93BA-3E95-2451-6275-15D2ED16B6FB}"/>
          </ac:spMkLst>
        </pc:spChg>
        <pc:spChg chg="add">
          <ac:chgData name="jo hallam" userId="73808957749413ac" providerId="Windows Live" clId="Web-{776E32CA-A8CD-48F9-B752-7F52C608B899}" dt="2026-07-07T18:27:25.637" v="512"/>
          <ac:spMkLst>
            <pc:docMk/>
            <pc:sldMk cId="1409118200" sldId="260"/>
            <ac:spMk id="27" creationId="{C1F06963-6374-4B48-844F-071A9BAAAE02}"/>
          </ac:spMkLst>
        </pc:spChg>
        <pc:spChg chg="add">
          <ac:chgData name="jo hallam" userId="73808957749413ac" providerId="Windows Live" clId="Web-{776E32CA-A8CD-48F9-B752-7F52C608B899}" dt="2026-07-07T18:27:25.637" v="512"/>
          <ac:spMkLst>
            <pc:docMk/>
            <pc:sldMk cId="1409118200" sldId="260"/>
            <ac:spMk id="29" creationId="{6CB927A4-E432-4310-9CD5-E89FF5063179}"/>
          </ac:spMkLst>
        </pc:spChg>
        <pc:spChg chg="add">
          <ac:chgData name="jo hallam" userId="73808957749413ac" providerId="Windows Live" clId="Web-{776E32CA-A8CD-48F9-B752-7F52C608B899}" dt="2026-07-07T18:27:25.637" v="512"/>
          <ac:spMkLst>
            <pc:docMk/>
            <pc:sldMk cId="1409118200" sldId="260"/>
            <ac:spMk id="31" creationId="{1453BF6C-B012-48B7-B4E8-6D7AC7C27D02}"/>
          </ac:spMkLst>
        </pc:spChg>
        <pc:spChg chg="add">
          <ac:chgData name="jo hallam" userId="73808957749413ac" providerId="Windows Live" clId="Web-{776E32CA-A8CD-48F9-B752-7F52C608B899}" dt="2026-07-07T18:27:25.637" v="512"/>
          <ac:spMkLst>
            <pc:docMk/>
            <pc:sldMk cId="1409118200" sldId="260"/>
            <ac:spMk id="33" creationId="{E3020543-B24B-4EC4-8FFC-8DD88EEA91A8}"/>
          </ac:spMkLst>
        </pc:spChg>
        <pc:picChg chg="add mod ord">
          <ac:chgData name="jo hallam" userId="73808957749413ac" providerId="Windows Live" clId="Web-{776E32CA-A8CD-48F9-B752-7F52C608B899}" dt="2026-07-07T18:27:29.747" v="513" actId="1076"/>
          <ac:picMkLst>
            <pc:docMk/>
            <pc:sldMk cId="1409118200" sldId="260"/>
            <ac:picMk id="4" creationId="{A63668D6-14C9-AF83-BE59-262DDF105278}"/>
          </ac:picMkLst>
        </pc:picChg>
        <pc:cxnChg chg="add">
          <ac:chgData name="jo hallam" userId="73808957749413ac" providerId="Windows Live" clId="Web-{776E32CA-A8CD-48F9-B752-7F52C608B899}" dt="2026-07-07T13:17:11.666" v="509"/>
          <ac:cxnSpMkLst>
            <pc:docMk/>
            <pc:sldMk cId="1409118200" sldId="260"/>
            <ac:cxnSpMk id="18" creationId="{C49DA8F6-BCC1-4447-B54C-57856834B94B}"/>
          </ac:cxnSpMkLst>
        </pc:cxnChg>
      </pc:sldChg>
      <pc:sldChg chg="addSp delSp modSp new mod setBg modNotes">
        <pc:chgData name="jo hallam" userId="73808957749413ac" providerId="Windows Live" clId="Web-{776E32CA-A8CD-48F9-B752-7F52C608B899}" dt="2026-07-08T09:58:25.363" v="2002" actId="1076"/>
        <pc:sldMkLst>
          <pc:docMk/>
          <pc:sldMk cId="2087115147" sldId="261"/>
        </pc:sldMkLst>
        <pc:spChg chg="mod">
          <ac:chgData name="jo hallam" userId="73808957749413ac" providerId="Windows Live" clId="Web-{776E32CA-A8CD-48F9-B752-7F52C608B899}" dt="2026-07-08T09:57:38.377" v="1995" actId="20577"/>
          <ac:spMkLst>
            <pc:docMk/>
            <pc:sldMk cId="2087115147" sldId="261"/>
            <ac:spMk id="2" creationId="{2EB5A6F0-D360-C574-5BD1-71B2C655F519}"/>
          </ac:spMkLst>
        </pc:spChg>
        <pc:spChg chg="del mod">
          <ac:chgData name="jo hallam" userId="73808957749413ac" providerId="Windows Live" clId="Web-{776E32CA-A8CD-48F9-B752-7F52C608B899}" dt="2026-07-07T18:32:33.373" v="617"/>
          <ac:spMkLst>
            <pc:docMk/>
            <pc:sldMk cId="2087115147" sldId="261"/>
            <ac:spMk id="3" creationId="{DC4EF582-0D99-E417-7B7B-B02B42BB3AD8}"/>
          </ac:spMkLst>
        </pc:spChg>
        <pc:spChg chg="add del">
          <ac:chgData name="jo hallam" userId="73808957749413ac" providerId="Windows Live" clId="Web-{776E32CA-A8CD-48F9-B752-7F52C608B899}" dt="2026-07-07T18:32:41.170" v="620"/>
          <ac:spMkLst>
            <pc:docMk/>
            <pc:sldMk cId="2087115147" sldId="261"/>
            <ac:spMk id="8" creationId="{327D73B4-9F5C-4A64-A179-51B9500CB8B5}"/>
          </ac:spMkLst>
        </pc:spChg>
        <pc:spChg chg="add del">
          <ac:chgData name="jo hallam" userId="73808957749413ac" providerId="Windows Live" clId="Web-{776E32CA-A8CD-48F9-B752-7F52C608B899}" dt="2026-07-07T18:32:41.170" v="620"/>
          <ac:spMkLst>
            <pc:docMk/>
            <pc:sldMk cId="2087115147" sldId="261"/>
            <ac:spMk id="10" creationId="{C1F06963-6374-4B48-844F-071A9BAAAE02}"/>
          </ac:spMkLst>
        </pc:spChg>
        <pc:spChg chg="add del">
          <ac:chgData name="jo hallam" userId="73808957749413ac" providerId="Windows Live" clId="Web-{776E32CA-A8CD-48F9-B752-7F52C608B899}" dt="2026-07-07T18:32:41.170" v="620"/>
          <ac:spMkLst>
            <pc:docMk/>
            <pc:sldMk cId="2087115147" sldId="261"/>
            <ac:spMk id="12" creationId="{6CB927A4-E432-4310-9CD5-E89FF5063179}"/>
          </ac:spMkLst>
        </pc:spChg>
        <pc:spChg chg="add del">
          <ac:chgData name="jo hallam" userId="73808957749413ac" providerId="Windows Live" clId="Web-{776E32CA-A8CD-48F9-B752-7F52C608B899}" dt="2026-07-07T18:32:41.170" v="620"/>
          <ac:spMkLst>
            <pc:docMk/>
            <pc:sldMk cId="2087115147" sldId="261"/>
            <ac:spMk id="14" creationId="{1453BF6C-B012-48B7-B4E8-6D7AC7C27D02}"/>
          </ac:spMkLst>
        </pc:spChg>
        <pc:spChg chg="add del">
          <ac:chgData name="jo hallam" userId="73808957749413ac" providerId="Windows Live" clId="Web-{776E32CA-A8CD-48F9-B752-7F52C608B899}" dt="2026-07-07T18:32:41.170" v="620"/>
          <ac:spMkLst>
            <pc:docMk/>
            <pc:sldMk cId="2087115147" sldId="261"/>
            <ac:spMk id="16" creationId="{E3020543-B24B-4EC4-8FFC-8DD88EEA91A8}"/>
          </ac:spMkLst>
        </pc:spChg>
        <pc:spChg chg="mod">
          <ac:chgData name="jo hallam" userId="73808957749413ac" providerId="Windows Live" clId="Web-{776E32CA-A8CD-48F9-B752-7F52C608B899}" dt="2026-07-08T09:57:29.923" v="1994" actId="20577"/>
          <ac:spMkLst>
            <pc:docMk/>
            <pc:sldMk cId="2087115147" sldId="261"/>
            <ac:spMk id="22" creationId="{CBDA7CF0-AA12-AC20-3400-602537DCFF9F}"/>
          </ac:spMkLst>
        </pc:spChg>
        <pc:spChg chg="add">
          <ac:chgData name="jo hallam" userId="73808957749413ac" providerId="Windows Live" clId="Web-{776E32CA-A8CD-48F9-B752-7F52C608B899}" dt="2026-07-07T18:32:41.170" v="620"/>
          <ac:spMkLst>
            <pc:docMk/>
            <pc:sldMk cId="2087115147" sldId="261"/>
            <ac:spMk id="25" creationId="{327D73B4-9F5C-4A64-A179-51B9500CB8B5}"/>
          </ac:spMkLst>
        </pc:spChg>
        <pc:spChg chg="add">
          <ac:chgData name="jo hallam" userId="73808957749413ac" providerId="Windows Live" clId="Web-{776E32CA-A8CD-48F9-B752-7F52C608B899}" dt="2026-07-07T18:32:41.170" v="620"/>
          <ac:spMkLst>
            <pc:docMk/>
            <pc:sldMk cId="2087115147" sldId="261"/>
            <ac:spMk id="27" creationId="{C1F06963-6374-4B48-844F-071A9BAAAE02}"/>
          </ac:spMkLst>
        </pc:spChg>
        <pc:spChg chg="add">
          <ac:chgData name="jo hallam" userId="73808957749413ac" providerId="Windows Live" clId="Web-{776E32CA-A8CD-48F9-B752-7F52C608B899}" dt="2026-07-07T18:32:41.170" v="620"/>
          <ac:spMkLst>
            <pc:docMk/>
            <pc:sldMk cId="2087115147" sldId="261"/>
            <ac:spMk id="29" creationId="{6CB927A4-E432-4310-9CD5-E89FF5063179}"/>
          </ac:spMkLst>
        </pc:spChg>
        <pc:spChg chg="add">
          <ac:chgData name="jo hallam" userId="73808957749413ac" providerId="Windows Live" clId="Web-{776E32CA-A8CD-48F9-B752-7F52C608B899}" dt="2026-07-07T18:32:41.170" v="620"/>
          <ac:spMkLst>
            <pc:docMk/>
            <pc:sldMk cId="2087115147" sldId="261"/>
            <ac:spMk id="31" creationId="{1453BF6C-B012-48B7-B4E8-6D7AC7C27D02}"/>
          </ac:spMkLst>
        </pc:spChg>
        <pc:spChg chg="add">
          <ac:chgData name="jo hallam" userId="73808957749413ac" providerId="Windows Live" clId="Web-{776E32CA-A8CD-48F9-B752-7F52C608B899}" dt="2026-07-07T18:32:41.170" v="620"/>
          <ac:spMkLst>
            <pc:docMk/>
            <pc:sldMk cId="2087115147" sldId="261"/>
            <ac:spMk id="33" creationId="{E3020543-B24B-4EC4-8FFC-8DD88EEA91A8}"/>
          </ac:spMkLst>
        </pc:spChg>
        <pc:picChg chg="add mod ord">
          <ac:chgData name="jo hallam" userId="73808957749413ac" providerId="Windows Live" clId="Web-{776E32CA-A8CD-48F9-B752-7F52C608B899}" dt="2026-07-08T09:58:25.363" v="2002" actId="1076"/>
          <ac:picMkLst>
            <pc:docMk/>
            <pc:sldMk cId="2087115147" sldId="261"/>
            <ac:picMk id="4" creationId="{BA052616-543B-DA49-DCC4-3C94383C66D0}"/>
          </ac:picMkLst>
        </pc:picChg>
        <pc:cxnChg chg="add">
          <ac:chgData name="jo hallam" userId="73808957749413ac" providerId="Windows Live" clId="Web-{776E32CA-A8CD-48F9-B752-7F52C608B899}" dt="2026-07-07T18:32:20.576" v="616"/>
          <ac:cxnSpMkLst>
            <pc:docMk/>
            <pc:sldMk cId="2087115147" sldId="261"/>
            <ac:cxnSpMk id="18" creationId="{C49DA8F6-BCC1-4447-B54C-57856834B94B}"/>
          </ac:cxnSpMkLst>
        </pc:cxnChg>
      </pc:sldChg>
      <pc:sldChg chg="modSp new del">
        <pc:chgData name="jo hallam" userId="73808957749413ac" providerId="Windows Live" clId="Web-{776E32CA-A8CD-48F9-B752-7F52C608B899}" dt="2026-07-07T18:35:27.046" v="685"/>
        <pc:sldMkLst>
          <pc:docMk/>
          <pc:sldMk cId="3057363497" sldId="262"/>
        </pc:sldMkLst>
        <pc:spChg chg="mod">
          <ac:chgData name="jo hallam" userId="73808957749413ac" providerId="Windows Live" clId="Web-{776E32CA-A8CD-48F9-B752-7F52C608B899}" dt="2026-07-07T18:35:18.811" v="684" actId="20577"/>
          <ac:spMkLst>
            <pc:docMk/>
            <pc:sldMk cId="3057363497" sldId="262"/>
            <ac:spMk id="2" creationId="{62D19687-E0AA-1331-6F5F-F1D8FBBEB8E9}"/>
          </ac:spMkLst>
        </pc:spChg>
      </pc:sldChg>
      <pc:sldChg chg="addSp modSp new mod setBg">
        <pc:chgData name="jo hallam" userId="73808957749413ac" providerId="Windows Live" clId="Web-{776E32CA-A8CD-48F9-B752-7F52C608B899}" dt="2026-07-08T10:25:17.140" v="2110" actId="20577"/>
        <pc:sldMkLst>
          <pc:docMk/>
          <pc:sldMk cId="4018375793" sldId="262"/>
        </pc:sldMkLst>
        <pc:spChg chg="mod">
          <ac:chgData name="jo hallam" userId="73808957749413ac" providerId="Windows Live" clId="Web-{776E32CA-A8CD-48F9-B752-7F52C608B899}" dt="2026-07-08T08:48:31.584" v="1718"/>
          <ac:spMkLst>
            <pc:docMk/>
            <pc:sldMk cId="4018375793" sldId="262"/>
            <ac:spMk id="2" creationId="{210EF985-9EA7-F872-4FB0-16D537D75B34}"/>
          </ac:spMkLst>
        </pc:spChg>
        <pc:spChg chg="mod">
          <ac:chgData name="jo hallam" userId="73808957749413ac" providerId="Windows Live" clId="Web-{776E32CA-A8CD-48F9-B752-7F52C608B899}" dt="2026-07-08T10:25:17.140" v="2110" actId="20577"/>
          <ac:spMkLst>
            <pc:docMk/>
            <pc:sldMk cId="4018375793" sldId="262"/>
            <ac:spMk id="3" creationId="{B002203F-74EB-F73D-F5C6-B4750582C836}"/>
          </ac:spMkLst>
        </pc:spChg>
        <pc:spChg chg="add">
          <ac:chgData name="jo hallam" userId="73808957749413ac" providerId="Windows Live" clId="Web-{776E32CA-A8CD-48F9-B752-7F52C608B899}" dt="2026-07-08T08:48:31.584" v="1718"/>
          <ac:spMkLst>
            <pc:docMk/>
            <pc:sldMk cId="4018375793" sldId="262"/>
            <ac:spMk id="8" creationId="{A2679492-7988-4050-9056-542444452411}"/>
          </ac:spMkLst>
        </pc:spChg>
        <pc:spChg chg="add">
          <ac:chgData name="jo hallam" userId="73808957749413ac" providerId="Windows Live" clId="Web-{776E32CA-A8CD-48F9-B752-7F52C608B899}" dt="2026-07-08T08:48:31.584" v="1718"/>
          <ac:spMkLst>
            <pc:docMk/>
            <pc:sldMk cId="4018375793" sldId="262"/>
            <ac:spMk id="10" creationId="{B091B163-7D61-4891-ABCF-5C13D9C418D0}"/>
          </ac:spMkLst>
        </pc:spChg>
        <pc:spChg chg="add">
          <ac:chgData name="jo hallam" userId="73808957749413ac" providerId="Windows Live" clId="Web-{776E32CA-A8CD-48F9-B752-7F52C608B899}" dt="2026-07-08T08:48:31.584" v="1718"/>
          <ac:spMkLst>
            <pc:docMk/>
            <pc:sldMk cId="4018375793" sldId="262"/>
            <ac:spMk id="12" creationId="{6CB927A4-E432-4310-9CD5-E89FF5063179}"/>
          </ac:spMkLst>
        </pc:spChg>
        <pc:spChg chg="add">
          <ac:chgData name="jo hallam" userId="73808957749413ac" providerId="Windows Live" clId="Web-{776E32CA-A8CD-48F9-B752-7F52C608B899}" dt="2026-07-08T08:48:31.584" v="1718"/>
          <ac:spMkLst>
            <pc:docMk/>
            <pc:sldMk cId="4018375793" sldId="262"/>
            <ac:spMk id="14" creationId="{E3020543-B24B-4EC4-8FFC-8DD88EEA91A8}"/>
          </ac:spMkLst>
        </pc:spChg>
        <pc:spChg chg="add">
          <ac:chgData name="jo hallam" userId="73808957749413ac" providerId="Windows Live" clId="Web-{776E32CA-A8CD-48F9-B752-7F52C608B899}" dt="2026-07-08T08:48:31.584" v="1718"/>
          <ac:spMkLst>
            <pc:docMk/>
            <pc:sldMk cId="4018375793" sldId="262"/>
            <ac:spMk id="16" creationId="{1453BF6C-B012-48B7-B4E8-6D7AC7C27D02}"/>
          </ac:spMkLst>
        </pc:spChg>
        <pc:cxnChg chg="add">
          <ac:chgData name="jo hallam" userId="73808957749413ac" providerId="Windows Live" clId="Web-{776E32CA-A8CD-48F9-B752-7F52C608B899}" dt="2026-07-08T08:48:31.584" v="1718"/>
          <ac:cxnSpMkLst>
            <pc:docMk/>
            <pc:sldMk cId="4018375793" sldId="262"/>
            <ac:cxnSpMk id="18" creationId="{C49DA8F6-BCC1-4447-B54C-57856834B94B}"/>
          </ac:cxnSpMkLst>
        </pc:cxnChg>
      </pc:sldChg>
      <pc:sldChg chg="modSp new">
        <pc:chgData name="jo hallam" userId="73808957749413ac" providerId="Windows Live" clId="Web-{776E32CA-A8CD-48F9-B752-7F52C608B899}" dt="2026-07-08T10:25:50.360" v="2115" actId="20577"/>
        <pc:sldMkLst>
          <pc:docMk/>
          <pc:sldMk cId="1453379647" sldId="263"/>
        </pc:sldMkLst>
        <pc:spChg chg="mod">
          <ac:chgData name="jo hallam" userId="73808957749413ac" providerId="Windows Live" clId="Web-{776E32CA-A8CD-48F9-B752-7F52C608B899}" dt="2026-07-08T10:19:35.081" v="2095" actId="14100"/>
          <ac:spMkLst>
            <pc:docMk/>
            <pc:sldMk cId="1453379647" sldId="263"/>
            <ac:spMk id="2" creationId="{B7340E7E-B779-470D-A185-42CC64F19D23}"/>
          </ac:spMkLst>
        </pc:spChg>
        <pc:spChg chg="mod">
          <ac:chgData name="jo hallam" userId="73808957749413ac" providerId="Windows Live" clId="Web-{776E32CA-A8CD-48F9-B752-7F52C608B899}" dt="2026-07-08T10:25:50.360" v="2115" actId="20577"/>
          <ac:spMkLst>
            <pc:docMk/>
            <pc:sldMk cId="1453379647" sldId="263"/>
            <ac:spMk id="3" creationId="{4546A8FA-0751-4C9D-28EB-7F89E180286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D9FC5F-821F-49A1-96E7-69C914B3091E}" type="datetimeFigureOut">
              <a:t>7/8/2026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D782A0-556A-4F52-BEBE-4105E05A2D2C}" type="slidenum">
              <a:t>‹#›</a:t>
            </a:fld>
            <a:endParaRPr lang="en-GB"/>
          </a:p>
        </p:txBody>
      </p:sp>
    </p:spTree>
    <p:extLst>
      <p:ext uri="{BB962C8B-B14F-4D97-AF65-F5344CB8AC3E}">
        <p14:creationId xmlns:p14="http://schemas.microsoft.com/office/powerpoint/2010/main" val="24656625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doi.org/10.1051/shsconf/202317304005"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scholarworks.umt.edu/etd/5388/"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By learning the hand and body gestures of Japanese culture will not only help us to understand the </a:t>
            </a:r>
            <a:r>
              <a:rPr lang="en-US">
                <a:ea typeface="Calibri"/>
                <a:cs typeface="Calibri"/>
              </a:rPr>
              <a:t>Japanese</a:t>
            </a:r>
            <a:r>
              <a:rPr lang="en-US" dirty="0">
                <a:ea typeface="Calibri"/>
                <a:cs typeface="Calibri"/>
              </a:rPr>
              <a:t> culture better but will also make us feel more comfortable communicating with Japanese people.</a:t>
            </a:r>
          </a:p>
          <a:p>
            <a:r>
              <a:rPr lang="en-US">
                <a:ea typeface="Calibri"/>
                <a:cs typeface="Calibri"/>
              </a:rPr>
              <a:t>In non-verbal communication, the Japanese relies more on hand and body gestures than Indonesia.</a:t>
            </a:r>
          </a:p>
          <a:p>
            <a:r>
              <a:rPr lang="en-US" dirty="0">
                <a:ea typeface="Calibri"/>
                <a:cs typeface="Calibri"/>
              </a:rPr>
              <a:t>In Japan what you 'don’t say' is frankly more importan</a:t>
            </a:r>
            <a:r>
              <a:rPr lang="en-US">
                <a:ea typeface="Calibri"/>
                <a:cs typeface="Calibri"/>
              </a:rPr>
              <a:t>t than what you 'do say'.</a:t>
            </a:r>
          </a:p>
          <a:p>
            <a:r>
              <a:rPr lang="en-US" dirty="0">
                <a:ea typeface="Calibri"/>
                <a:cs typeface="Calibri"/>
              </a:rPr>
              <a:t>Most language classes teach </a:t>
            </a:r>
            <a:r>
              <a:rPr lang="en-US">
                <a:ea typeface="Calibri"/>
                <a:cs typeface="Calibri"/>
              </a:rPr>
              <a:t>grammar but ignore body language which is vital for avoiding social mistakes.</a:t>
            </a:r>
          </a:p>
          <a:p>
            <a:r>
              <a:rPr lang="en-US"/>
              <a:t>Nana, Rahayu,</a:t>
            </a:r>
            <a:r>
              <a:rPr lang="en-US" dirty="0"/>
              <a:t> ‘Hand Gestures in Japanese Communication’, </a:t>
            </a:r>
            <a:r>
              <a:rPr lang="en-US" i="1" dirty="0"/>
              <a:t>SHS Web of Conferences</a:t>
            </a:r>
            <a:r>
              <a:rPr lang="en-US" dirty="0"/>
              <a:t>, 173 (2023), 04005 </a:t>
            </a:r>
            <a:r>
              <a:rPr lang="en-US" u="sng" dirty="0">
                <a:hlinkClick r:id="rId3"/>
              </a:rPr>
              <a:t>doi.org</a:t>
            </a:r>
            <a:r>
              <a:rPr lang="en-US" dirty="0"/>
              <a:t> [accessed 8 July 2026]</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2FD782A0-556A-4F52-BEBE-4105E05A2D2C}" type="slidenum">
              <a:t>2</a:t>
            </a:fld>
            <a:endParaRPr lang="en-GB"/>
          </a:p>
        </p:txBody>
      </p:sp>
    </p:spTree>
    <p:extLst>
      <p:ext uri="{BB962C8B-B14F-4D97-AF65-F5344CB8AC3E}">
        <p14:creationId xmlns:p14="http://schemas.microsoft.com/office/powerpoint/2010/main" val="3933087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ighlight>
                  <a:srgbClr val="FFFFFF"/>
                </a:highlight>
                <a:ea typeface="Calibri"/>
                <a:cs typeface="Calibri"/>
              </a:rPr>
              <a:t>Nonverbal communication involves ways in which human beings communicate by means of mannerisms rather than words. Nonverbal actions can include a person's stance, facial expressions, </a:t>
            </a:r>
            <a:r>
              <a:rPr lang="en-US" dirty="0" err="1">
                <a:highlight>
                  <a:srgbClr val="FFFFFF"/>
                </a:highlight>
                <a:ea typeface="Calibri"/>
                <a:cs typeface="Calibri"/>
              </a:rPr>
              <a:t>physica</a:t>
            </a:r>
            <a:r>
              <a:rPr lang="en-US" dirty="0">
                <a:highlight>
                  <a:srgbClr val="FFFFFF"/>
                </a:highlight>
                <a:ea typeface="Calibri"/>
                <a:cs typeface="Calibri"/>
              </a:rPr>
              <a:t>l demeanor, eye contact and the physical vicinity in which they place themselves when regarding other parties during communication. Voice quality, vocalization, physical contact, all of these relay varied types and amounts of information during human communication.</a:t>
            </a:r>
          </a:p>
          <a:p>
            <a:r>
              <a:rPr lang="en-US" dirty="0">
                <a:highlight>
                  <a:srgbClr val="FFFFFF"/>
                </a:highlight>
              </a:rPr>
              <a:t>Yasuko, </a:t>
            </a:r>
            <a:r>
              <a:rPr lang="en-US" dirty="0" err="1">
                <a:highlight>
                  <a:srgbClr val="FFFFFF"/>
                </a:highlight>
              </a:rPr>
              <a:t>Tohyama</a:t>
            </a:r>
            <a:r>
              <a:rPr lang="en-US" dirty="0">
                <a:highlight>
                  <a:srgbClr val="FFFFFF"/>
                </a:highlight>
              </a:rPr>
              <a:t>, 'Aspects of Japanese Nonverbal Behavior', </a:t>
            </a:r>
            <a:r>
              <a:rPr lang="en-US" i="1" dirty="0">
                <a:highlight>
                  <a:srgbClr val="FFFFFF"/>
                </a:highlight>
              </a:rPr>
              <a:t>The Empire of Signs: Semiotic Essays on Japanese Culture, </a:t>
            </a:r>
            <a:r>
              <a:rPr lang="en-US" dirty="0">
                <a:highlight>
                  <a:srgbClr val="FFFFFF"/>
                </a:highlight>
              </a:rPr>
              <a:t>8 (1991), p.181.</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2FD782A0-556A-4F52-BEBE-4105E05A2D2C}" type="slidenum">
              <a:rPr lang="en-GB"/>
              <a:t>3</a:t>
            </a:fld>
            <a:endParaRPr lang="en-GB"/>
          </a:p>
        </p:txBody>
      </p:sp>
    </p:spTree>
    <p:extLst>
      <p:ext uri="{BB962C8B-B14F-4D97-AF65-F5344CB8AC3E}">
        <p14:creationId xmlns:p14="http://schemas.microsoft.com/office/powerpoint/2010/main" val="38376037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a:r>
            <a:r>
              <a:rPr lang="en-US" dirty="0" err="1"/>
              <a:t>Batsu</a:t>
            </a:r>
            <a:r>
              <a:rPr lang="en-US" dirty="0"/>
              <a:t>' originates from the old government registry system, where a person’s name was physically crossed out with an ink "X" after a divorce.</a:t>
            </a:r>
          </a:p>
          <a:p>
            <a:r>
              <a:rPr lang="en-US" b="1" dirty="0"/>
              <a:t>The Cross-Cultural Clash:</a:t>
            </a:r>
            <a:r>
              <a:rPr lang="en-US" dirty="0"/>
              <a:t> Linguists note a deep semantic dissonance between Western and Japanese grading systems. In the West, a checkmark means "correct" or "verified." However, when Western checkmarks were introduced to Japan, Japanese educators naturally mapped the quick slash of a checkmark to the negative </a:t>
            </a:r>
            <a:r>
              <a:rPr lang="en-US" i="1" dirty="0" err="1"/>
              <a:t>batsu</a:t>
            </a:r>
            <a:r>
              <a:rPr lang="en-US" dirty="0"/>
              <a:t>. Consequently, in Japanese pedagogy, a checkmark actually means </a:t>
            </a:r>
            <a:r>
              <a:rPr lang="en-US" b="1" dirty="0"/>
              <a:t>incorrect</a:t>
            </a:r>
            <a:r>
              <a:rPr lang="en-US" dirty="0"/>
              <a:t>, which is a frequent source of pragmatic failure in cross-cultural communication</a:t>
            </a:r>
          </a:p>
          <a:p>
            <a:r>
              <a:rPr lang="en-US"/>
              <a:t>Jenny Thomas, ‘Cross-Cultural Pragmatic Failure’, </a:t>
            </a:r>
            <a:r>
              <a:rPr lang="en-US" i="1"/>
              <a:t>Applied Linguistics</a:t>
            </a:r>
            <a:r>
              <a:rPr lang="en-US"/>
              <a:t>, 4.2 (1983), 91–112 (p. 93).</a:t>
            </a:r>
          </a:p>
        </p:txBody>
      </p:sp>
      <p:sp>
        <p:nvSpPr>
          <p:cNvPr id="4" name="Slide Number Placeholder 3"/>
          <p:cNvSpPr>
            <a:spLocks noGrp="1"/>
          </p:cNvSpPr>
          <p:nvPr>
            <p:ph type="sldNum" sz="quarter" idx="5"/>
          </p:nvPr>
        </p:nvSpPr>
        <p:spPr/>
        <p:txBody>
          <a:bodyPr/>
          <a:lstStyle/>
          <a:p>
            <a:fld id="{2FD782A0-556A-4F52-BEBE-4105E05A2D2C}" type="slidenum">
              <a:rPr lang="en-GB"/>
              <a:t>4</a:t>
            </a:fld>
            <a:endParaRPr lang="en-GB"/>
          </a:p>
        </p:txBody>
      </p:sp>
    </p:spTree>
    <p:extLst>
      <p:ext uri="{BB962C8B-B14F-4D97-AF65-F5344CB8AC3E}">
        <p14:creationId xmlns:p14="http://schemas.microsoft.com/office/powerpoint/2010/main" val="11114498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Japanese body language uses small, tight movements rather than wide Western gestures to avoid conflict. Pulling arms and legs close—like pressing hands to the chest or looking down makes a person look smaller. This polite posture shows respect, </a:t>
            </a:r>
            <a:r>
              <a:rPr lang="en-US"/>
              <a:t>gestures safety, and respects social status.</a:t>
            </a:r>
          </a:p>
          <a:p>
            <a:pPr>
              <a:lnSpc>
                <a:spcPct val="90000"/>
              </a:lnSpc>
              <a:spcBef>
                <a:spcPts val="1000"/>
              </a:spcBef>
            </a:pPr>
            <a:r>
              <a:rPr lang="en-GB" dirty="0"/>
              <a:t>P. Richard. Meres, ‘Japanese Nonconfrontational Conflict Strategies and Their Accompanying Nonverbal </a:t>
            </a:r>
            <a:r>
              <a:rPr lang="en-GB" dirty="0" err="1"/>
              <a:t>Behaviors’</a:t>
            </a:r>
            <a:r>
              <a:rPr lang="en-GB" dirty="0"/>
              <a:t> (unpublished master’s thesis, University of Montana, 1998), in </a:t>
            </a:r>
            <a:r>
              <a:rPr lang="en-GB" i="1" dirty="0" err="1"/>
              <a:t>ScholarWorks</a:t>
            </a:r>
            <a:r>
              <a:rPr lang="en-GB" i="1" dirty="0"/>
              <a:t> at University of Montana</a:t>
            </a:r>
            <a:r>
              <a:rPr lang="en-GB" dirty="0"/>
              <a:t> </a:t>
            </a:r>
            <a:r>
              <a:rPr lang="en-GB" dirty="0">
                <a:hlinkClick r:id="rId3"/>
              </a:rPr>
              <a:t>https://scholarworks.umt.edu/etd/5388/</a:t>
            </a:r>
            <a:r>
              <a:rPr lang="en-GB" dirty="0"/>
              <a:t> [accessed 8 July 2026].</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FD782A0-556A-4F52-BEBE-4105E05A2D2C}" type="slidenum">
              <a:rPr lang="en-GB"/>
              <a:t>5</a:t>
            </a:fld>
            <a:endParaRPr lang="en-GB"/>
          </a:p>
        </p:txBody>
      </p:sp>
    </p:spTree>
    <p:extLst>
      <p:ext uri="{BB962C8B-B14F-4D97-AF65-F5344CB8AC3E}">
        <p14:creationId xmlns:p14="http://schemas.microsoft.com/office/powerpoint/2010/main" val="33749768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Core Findings:</a:t>
            </a:r>
            <a:r>
              <a:rPr lang="en-US" dirty="0"/>
              <a:t> This contrastive analysis details the physical and spatial differences between the American "OK" sign and the Japanese "Money" sign. Kuroda highlights that while the American approval gesture is typically held high with the palm facing outward, the Japanese </a:t>
            </a:r>
            <a:r>
              <a:rPr lang="en-US" i="1" dirty="0"/>
              <a:t>Okane</a:t>
            </a:r>
            <a:r>
              <a:rPr lang="en-US"/>
              <a:t> gesture is held lower (near the waist) with the palm angled upward or hidden from direct forward view, strictly denoting currency.</a:t>
            </a:r>
          </a:p>
          <a:p>
            <a:r>
              <a:rPr lang="en-US"/>
              <a:t>Toru Kuroda, ‘English and Japanese Gestures In Contrast’, </a:t>
            </a:r>
            <a:r>
              <a:rPr lang="en-US" i="1"/>
              <a:t>Journal of Kobe City University of Foreign Studies</a:t>
            </a:r>
            <a:r>
              <a:rPr lang="en-US"/>
              <a:t>, 58.4 (2008), 23–39 (p. 27).</a:t>
            </a:r>
          </a:p>
        </p:txBody>
      </p:sp>
      <p:sp>
        <p:nvSpPr>
          <p:cNvPr id="4" name="Slide Number Placeholder 3"/>
          <p:cNvSpPr>
            <a:spLocks noGrp="1"/>
          </p:cNvSpPr>
          <p:nvPr>
            <p:ph type="sldNum" sz="quarter" idx="5"/>
          </p:nvPr>
        </p:nvSpPr>
        <p:spPr/>
        <p:txBody>
          <a:bodyPr/>
          <a:lstStyle/>
          <a:p>
            <a:fld id="{2FD782A0-556A-4F52-BEBE-4105E05A2D2C}" type="slidenum">
              <a:rPr lang="en-GB"/>
              <a:t>6</a:t>
            </a:fld>
            <a:endParaRPr lang="en-GB"/>
          </a:p>
        </p:txBody>
      </p:sp>
    </p:spTree>
    <p:extLst>
      <p:ext uri="{BB962C8B-B14F-4D97-AF65-F5344CB8AC3E}">
        <p14:creationId xmlns:p14="http://schemas.microsoft.com/office/powerpoint/2010/main" val="33255289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9562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6106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98534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0441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3089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128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036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0969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9321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547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7/8/2026</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3669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7/8/2026</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135440280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www.japanesepod101.com/blog/2019/08/16/japanese-body-gesture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doi.org/10.1051/shsconf/202317304005" TargetMode="External"/><Relationship Id="rId4" Type="http://schemas.openxmlformats.org/officeDocument/2006/relationships/hyperlink" Target="https://www.shs-conferences.org/articles/shsconf/pdf/2023/22/shsconf_access2023_04005.pdf" TargetMode="External"/></Relationships>
</file>

<file path=ppt/slides/_rels/slide7.xml.rels><?xml version="1.0" encoding="UTF-8" standalone="yes"?>
<Relationships xmlns="http://schemas.openxmlformats.org/package/2006/relationships"><Relationship Id="rId2" Type="http://schemas.openxmlformats.org/officeDocument/2006/relationships/hyperlink" Target="https://doi.org/10.1051/shsconf/202317304005"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doi.org/10.1051/shsconf/202317304005" TargetMode="External"/><Relationship Id="rId2" Type="http://schemas.openxmlformats.org/officeDocument/2006/relationships/hyperlink" Target="https://www.japanesepod101.com/blog/2019/08/16/japanese-body-gestur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EA6A97-1301-CC32-CCC8-F4CF8D3FE7AA}"/>
              </a:ext>
            </a:extLst>
          </p:cNvPr>
          <p:cNvSpPr>
            <a:spLocks noGrp="1"/>
          </p:cNvSpPr>
          <p:nvPr>
            <p:ph type="ctrTitle"/>
          </p:nvPr>
        </p:nvSpPr>
        <p:spPr>
          <a:xfrm>
            <a:off x="457200" y="1598246"/>
            <a:ext cx="4412419" cy="3626217"/>
          </a:xfrm>
        </p:spPr>
        <p:txBody>
          <a:bodyPr anchor="t">
            <a:normAutofit/>
          </a:bodyPr>
          <a:lstStyle/>
          <a:p>
            <a:pPr algn="ctr"/>
            <a:r>
              <a:rPr lang="en-GB" sz="5600">
                <a:solidFill>
                  <a:schemeClr val="bg1"/>
                </a:solidFill>
                <a:latin typeface="JasmineUPC"/>
                <a:cs typeface="JasmineUPC"/>
              </a:rPr>
              <a:t>Japanese Hand Gestures and Body Language</a:t>
            </a:r>
            <a:endParaRPr lang="en-US">
              <a:solidFill>
                <a:schemeClr val="bg1"/>
              </a:solidFill>
            </a:endParaRPr>
          </a:p>
        </p:txBody>
      </p:sp>
      <p:sp>
        <p:nvSpPr>
          <p:cNvPr id="3" name="Subtitle 2">
            <a:extLst>
              <a:ext uri="{FF2B5EF4-FFF2-40B4-BE49-F238E27FC236}">
                <a16:creationId xmlns:a16="http://schemas.microsoft.com/office/drawing/2014/main" id="{28C0CDD3-4C17-D6C1-0103-ED1954212D7A}"/>
              </a:ext>
            </a:extLst>
          </p:cNvPr>
          <p:cNvSpPr>
            <a:spLocks noGrp="1"/>
          </p:cNvSpPr>
          <p:nvPr>
            <p:ph type="subTitle" idx="1"/>
          </p:nvPr>
        </p:nvSpPr>
        <p:spPr>
          <a:xfrm>
            <a:off x="457200" y="5350213"/>
            <a:ext cx="4412417" cy="1031537"/>
          </a:xfrm>
        </p:spPr>
        <p:txBody>
          <a:bodyPr vert="horz" lIns="91440" tIns="45720" rIns="91440" bIns="45720" rtlCol="0" anchor="t">
            <a:normAutofit/>
          </a:bodyPr>
          <a:lstStyle/>
          <a:p>
            <a:pPr algn="ctr"/>
            <a:r>
              <a:rPr lang="en-GB" sz="3200">
                <a:solidFill>
                  <a:schemeClr val="bg1"/>
                </a:solidFill>
              </a:rPr>
              <a:t>And the role they play in communication</a:t>
            </a:r>
            <a:endParaRPr lang="en-US">
              <a:solidFill>
                <a:schemeClr val="bg1"/>
              </a:solidFill>
            </a:endParaRPr>
          </a:p>
        </p:txBody>
      </p:sp>
      <p:sp>
        <p:nvSpPr>
          <p:cNvPr id="16" name="!!plus graphic">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13" name="!!Straight Connector">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98246"/>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BB070B8E-C244-C1FA-60EE-C55DAA89160D}"/>
              </a:ext>
            </a:extLst>
          </p:cNvPr>
          <p:cNvPicPr>
            <a:picLocks noChangeAspect="1"/>
          </p:cNvPicPr>
          <p:nvPr/>
        </p:nvPicPr>
        <p:blipFill>
          <a:blip r:embed="rId2"/>
          <a:srcRect l="8923" r="16557" b="2"/>
          <a:stretch>
            <a:fillRect/>
          </a:stretch>
        </p:blipFill>
        <p:spPr>
          <a:xfrm>
            <a:off x="5986926" y="1598246"/>
            <a:ext cx="5569864" cy="4783504"/>
          </a:xfrm>
          <a:prstGeom prst="rect">
            <a:avLst/>
          </a:prstGeom>
        </p:spPr>
      </p:pic>
      <p:sp>
        <p:nvSpPr>
          <p:cNvPr id="15" name="!!circle graphic">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Tree>
    <p:extLst>
      <p:ext uri="{BB962C8B-B14F-4D97-AF65-F5344CB8AC3E}">
        <p14:creationId xmlns:p14="http://schemas.microsoft.com/office/powerpoint/2010/main" val="3728919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 name="Rectangle 8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Oval 8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 name="Content Placeholder 3">
            <a:extLst>
              <a:ext uri="{FF2B5EF4-FFF2-40B4-BE49-F238E27FC236}">
                <a16:creationId xmlns:a16="http://schemas.microsoft.com/office/drawing/2014/main" id="{6F3A740A-134F-8D48-8647-DAA6E536A030}"/>
              </a:ext>
            </a:extLst>
          </p:cNvPr>
          <p:cNvPicPr>
            <a:picLocks noChangeAspect="1"/>
          </p:cNvPicPr>
          <p:nvPr/>
        </p:nvPicPr>
        <p:blipFill>
          <a:blip r:embed="rId3"/>
          <a:srcRect l="14184" r="21814" b="-2"/>
          <a:stretch>
            <a:fillRect/>
          </a:stretch>
        </p:blipFill>
        <p:spPr>
          <a:xfrm>
            <a:off x="440104" y="575922"/>
            <a:ext cx="5502703" cy="5734932"/>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86"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88"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79" name="Content Placeholder 78">
            <a:extLst>
              <a:ext uri="{FF2B5EF4-FFF2-40B4-BE49-F238E27FC236}">
                <a16:creationId xmlns:a16="http://schemas.microsoft.com/office/drawing/2014/main" id="{D9ED23DF-F799-004E-9464-040DF018EEE9}"/>
              </a:ext>
            </a:extLst>
          </p:cNvPr>
          <p:cNvSpPr>
            <a:spLocks noGrp="1"/>
          </p:cNvSpPr>
          <p:nvPr>
            <p:ph idx="1"/>
          </p:nvPr>
        </p:nvSpPr>
        <p:spPr>
          <a:xfrm>
            <a:off x="6657715" y="175047"/>
            <a:ext cx="4834300" cy="6157815"/>
          </a:xfrm>
        </p:spPr>
        <p:txBody>
          <a:bodyPr anchor="t">
            <a:normAutofit fontScale="92500" lnSpcReduction="10000"/>
          </a:bodyPr>
          <a:lstStyle/>
          <a:p>
            <a:endParaRPr lang="en-US" sz="2400" dirty="0">
              <a:solidFill>
                <a:schemeClr val="accent2">
                  <a:lumMod val="76000"/>
                </a:schemeClr>
              </a:solidFill>
              <a:latin typeface="Aptos Display"/>
              <a:cs typeface="JasmineUPC"/>
            </a:endParaRPr>
          </a:p>
          <a:p>
            <a:pPr marL="0" indent="0" algn="ctr">
              <a:buNone/>
            </a:pPr>
            <a:r>
              <a:rPr lang="en-US" sz="2400">
                <a:solidFill>
                  <a:schemeClr val="accent2">
                    <a:lumMod val="76000"/>
                  </a:schemeClr>
                </a:solidFill>
                <a:latin typeface="Aptos Display"/>
                <a:cs typeface="JasmineUPC"/>
              </a:rPr>
              <a:t>Abstract</a:t>
            </a:r>
            <a:endParaRPr lang="en-US" sz="2400" dirty="0">
              <a:solidFill>
                <a:schemeClr val="accent2">
                  <a:lumMod val="76000"/>
                </a:schemeClr>
              </a:solidFill>
              <a:latin typeface="Aptos Display"/>
              <a:cs typeface="JasmineUPC"/>
            </a:endParaRPr>
          </a:p>
          <a:p>
            <a:r>
              <a:rPr lang="en-US" sz="2400">
                <a:solidFill>
                  <a:schemeClr val="accent2">
                    <a:lumMod val="76000"/>
                  </a:schemeClr>
                </a:solidFill>
                <a:latin typeface="Aptos Display"/>
                <a:cs typeface="JasmineUPC"/>
              </a:rPr>
              <a:t>Every culture has their own unique </a:t>
            </a:r>
            <a:r>
              <a:rPr lang="en-US" sz="2400" dirty="0">
                <a:solidFill>
                  <a:schemeClr val="accent2">
                    <a:lumMod val="76000"/>
                  </a:schemeClr>
                </a:solidFill>
                <a:latin typeface="Aptos Display"/>
                <a:cs typeface="JasmineUPC"/>
              </a:rPr>
              <a:t>body gestures when speaking to express certain feelings or situations effectiv</a:t>
            </a:r>
            <a:r>
              <a:rPr lang="en-US" sz="2400">
                <a:solidFill>
                  <a:schemeClr val="accent2">
                    <a:lumMod val="76000"/>
                  </a:schemeClr>
                </a:solidFill>
                <a:latin typeface="Aptos Display"/>
                <a:cs typeface="JasmineUPC"/>
              </a:rPr>
              <a:t>ely.</a:t>
            </a:r>
            <a:endParaRPr lang="en-US" sz="2400" dirty="0">
              <a:solidFill>
                <a:schemeClr val="accent2">
                  <a:lumMod val="76000"/>
                </a:schemeClr>
              </a:solidFill>
              <a:latin typeface="Aptos Display"/>
              <a:cs typeface="JasmineUPC"/>
            </a:endParaRPr>
          </a:p>
          <a:p>
            <a:r>
              <a:rPr lang="en-US" sz="2400" dirty="0">
                <a:solidFill>
                  <a:schemeClr val="accent2">
                    <a:lumMod val="76000"/>
                  </a:schemeClr>
                </a:solidFill>
                <a:latin typeface="Aptos Display"/>
                <a:cs typeface="JasmineUPC"/>
              </a:rPr>
              <a:t>Japanese hand and body gestures are no </a:t>
            </a:r>
            <a:r>
              <a:rPr lang="en-US" sz="2400">
                <a:solidFill>
                  <a:schemeClr val="accent2">
                    <a:lumMod val="76000"/>
                  </a:schemeClr>
                </a:solidFill>
                <a:latin typeface="Aptos Display"/>
                <a:cs typeface="JasmineUPC"/>
              </a:rPr>
              <a:t>exception to the rule.</a:t>
            </a:r>
            <a:endParaRPr lang="en-US" sz="2400" dirty="0">
              <a:solidFill>
                <a:schemeClr val="accent2">
                  <a:lumMod val="76000"/>
                </a:schemeClr>
              </a:solidFill>
              <a:latin typeface="Aptos Display"/>
              <a:cs typeface="JasmineUPC"/>
            </a:endParaRPr>
          </a:p>
          <a:p>
            <a:r>
              <a:rPr lang="en-US" sz="2400">
                <a:solidFill>
                  <a:schemeClr val="accent2">
                    <a:lumMod val="76000"/>
                  </a:schemeClr>
                </a:solidFill>
                <a:latin typeface="Aptos Display"/>
                <a:cs typeface="JasmineUPC"/>
              </a:rPr>
              <a:t>Most Japanese body gestures are unique to the Japanese culture, outside of Japan, people may wonder what they stand for, or even possibly completely misunderstand the true meaning of them.</a:t>
            </a:r>
            <a:endParaRPr lang="en-US" sz="2400" dirty="0">
              <a:solidFill>
                <a:schemeClr val="accent2">
                  <a:lumMod val="76000"/>
                </a:schemeClr>
              </a:solidFill>
              <a:latin typeface="Aptos Display"/>
              <a:cs typeface="JasmineUPC"/>
            </a:endParaRPr>
          </a:p>
          <a:p>
            <a:r>
              <a:rPr lang="en-US" sz="2400">
                <a:solidFill>
                  <a:schemeClr val="accent2">
                    <a:lumMod val="76000"/>
                  </a:schemeClr>
                </a:solidFill>
                <a:latin typeface="Aptos Display"/>
                <a:cs typeface="JasmineUPC"/>
              </a:rPr>
              <a:t>In the following slides I will present a few Japanese hand and body gestures and a brief explanation.</a:t>
            </a:r>
          </a:p>
          <a:p>
            <a:r>
              <a:rPr lang="en-US" sz="1600">
                <a:solidFill>
                  <a:schemeClr val="accent2">
                    <a:lumMod val="76000"/>
                  </a:schemeClr>
                </a:solidFill>
                <a:latin typeface="Aptos"/>
                <a:cs typeface="JasmineUPC"/>
              </a:rPr>
              <a:t>JapanesePod101, ‘Japanese Hand Gestures and Body Language’, </a:t>
            </a:r>
            <a:r>
              <a:rPr lang="en-US" sz="1600" i="1">
                <a:solidFill>
                  <a:schemeClr val="accent2">
                    <a:lumMod val="76000"/>
                  </a:schemeClr>
                </a:solidFill>
                <a:latin typeface="Aptos"/>
                <a:cs typeface="JasmineUPC"/>
              </a:rPr>
              <a:t>JapanesePod101 Blog</a:t>
            </a:r>
            <a:r>
              <a:rPr lang="en-US" sz="1600">
                <a:solidFill>
                  <a:schemeClr val="accent2">
                    <a:lumMod val="76000"/>
                  </a:schemeClr>
                </a:solidFill>
                <a:latin typeface="Aptos"/>
                <a:ea typeface="+mn-lt"/>
                <a:cs typeface="+mn-lt"/>
              </a:rPr>
              <a:t>, 16 August 2019 </a:t>
            </a:r>
            <a:r>
              <a:rPr lang="en-US" sz="1600" u="sng" dirty="0">
                <a:solidFill>
                  <a:schemeClr val="accent2">
                    <a:lumMod val="76000"/>
                  </a:schemeClr>
                </a:solidFill>
                <a:latin typeface="Aptos"/>
                <a:cs typeface="JasmineUPC"/>
                <a:hlinkClick r:id="rId4">
                  <a:extLst>
                    <a:ext uri="{A12FA001-AC4F-418D-AE19-62706E023703}">
                      <ahyp:hlinkClr xmlns:ahyp="http://schemas.microsoft.com/office/drawing/2018/hyperlinkcolor" val="tx"/>
                    </a:ext>
                  </a:extLst>
                </a:hlinkClick>
              </a:rPr>
              <a:t>japanesepod101.com</a:t>
            </a:r>
            <a:r>
              <a:rPr lang="en-US" sz="1600">
                <a:solidFill>
                  <a:schemeClr val="accent2">
                    <a:lumMod val="76000"/>
                  </a:schemeClr>
                </a:solidFill>
                <a:latin typeface="Aptos"/>
                <a:ea typeface="+mn-lt"/>
                <a:cs typeface="+mn-lt"/>
              </a:rPr>
              <a:t> [accessed 8 July 2026].</a:t>
            </a:r>
            <a:endParaRPr lang="en-US" sz="1600">
              <a:solidFill>
                <a:schemeClr val="accent2">
                  <a:lumMod val="76000"/>
                </a:schemeClr>
              </a:solidFill>
              <a:latin typeface="Aptos"/>
              <a:cs typeface="JasmineUPC"/>
            </a:endParaRPr>
          </a:p>
        </p:txBody>
      </p:sp>
      <p:sp>
        <p:nvSpPr>
          <p:cNvPr id="90"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92"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42374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0A8F9E2-1ACD-DEB5-2E16-FE550239A92F}"/>
              </a:ext>
            </a:extLst>
          </p:cNvPr>
          <p:cNvSpPr>
            <a:spLocks noGrp="1"/>
          </p:cNvSpPr>
          <p:nvPr>
            <p:ph type="title"/>
          </p:nvPr>
        </p:nvSpPr>
        <p:spPr>
          <a:xfrm>
            <a:off x="6657715" y="31843"/>
            <a:ext cx="4195674" cy="557550"/>
          </a:xfrm>
        </p:spPr>
        <p:txBody>
          <a:bodyPr anchor="b">
            <a:normAutofit fontScale="90000"/>
          </a:bodyPr>
          <a:lstStyle/>
          <a:p>
            <a:pPr algn="ctr"/>
            <a:r>
              <a:rPr lang="en-GB" sz="3600" dirty="0">
                <a:solidFill>
                  <a:schemeClr val="accent2">
                    <a:lumMod val="76000"/>
                  </a:schemeClr>
                </a:solidFill>
              </a:rPr>
              <a:t>Bowing (</a:t>
            </a:r>
            <a:r>
              <a:rPr lang="en-GB" sz="3600" dirty="0" err="1">
                <a:solidFill>
                  <a:schemeClr val="accent2">
                    <a:lumMod val="76000"/>
                  </a:schemeClr>
                </a:solidFill>
              </a:rPr>
              <a:t>ojigi</a:t>
            </a:r>
            <a:r>
              <a:rPr lang="en-GB" sz="3600" dirty="0">
                <a:solidFill>
                  <a:schemeClr val="accent2">
                    <a:lumMod val="76000"/>
                  </a:schemeClr>
                </a:solidFill>
              </a:rPr>
              <a:t>)</a:t>
            </a:r>
            <a:endParaRPr lang="en-US" sz="3600">
              <a:solidFill>
                <a:schemeClr val="accent2">
                  <a:lumMod val="76000"/>
                </a:schemeClr>
              </a:solidFill>
            </a:endParaRPr>
          </a:p>
        </p:txBody>
      </p:sp>
      <p:sp>
        <p:nvSpPr>
          <p:cNvPr id="36" name="Oval 35">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 name="Picture 3">
            <a:extLst>
              <a:ext uri="{FF2B5EF4-FFF2-40B4-BE49-F238E27FC236}">
                <a16:creationId xmlns:a16="http://schemas.microsoft.com/office/drawing/2014/main" id="{DE5EC2B5-DAC8-3347-5BE6-2BBA78F64DE3}"/>
              </a:ext>
            </a:extLst>
          </p:cNvPr>
          <p:cNvPicPr>
            <a:picLocks noChangeAspect="1"/>
          </p:cNvPicPr>
          <p:nvPr/>
        </p:nvPicPr>
        <p:blipFill>
          <a:blip r:embed="rId3"/>
          <a:srcRect l="11238" t="1891" r="11967" b="-2018"/>
          <a:stretch>
            <a:fillRect/>
          </a:stretch>
        </p:blipFill>
        <p:spPr>
          <a:xfrm>
            <a:off x="345761" y="539637"/>
            <a:ext cx="5382411" cy="5792938"/>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scene3d>
            <a:camera prst="perspectiveFront" fov="5400000"/>
            <a:lightRig rig="threePt" dir="t">
              <a:rot lat="0" lon="0" rev="19200000"/>
            </a:lightRig>
          </a:scene3d>
          <a:sp3d extrusionH="25400">
            <a:bevelT w="304800" h="152400" prst="hardEdge"/>
            <a:extrusionClr>
              <a:srgbClr val="000000"/>
            </a:extrusionClr>
          </a:sp3d>
        </p:spPr>
      </p:pic>
      <p:sp>
        <p:nvSpPr>
          <p:cNvPr id="38"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40"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4F5CC09B-37C9-5DD4-BE85-875AC9618393}"/>
              </a:ext>
            </a:extLst>
          </p:cNvPr>
          <p:cNvSpPr>
            <a:spLocks noGrp="1"/>
          </p:cNvSpPr>
          <p:nvPr>
            <p:ph idx="1"/>
          </p:nvPr>
        </p:nvSpPr>
        <p:spPr>
          <a:xfrm>
            <a:off x="6120688" y="719334"/>
            <a:ext cx="5429385" cy="6121526"/>
          </a:xfrm>
        </p:spPr>
        <p:txBody>
          <a:bodyPr vert="horz" lIns="91440" tIns="45720" rIns="91440" bIns="45720" rtlCol="0" anchor="t">
            <a:noAutofit/>
          </a:bodyPr>
          <a:lstStyle/>
          <a:p>
            <a:r>
              <a:rPr lang="en-GB" sz="2000" dirty="0">
                <a:solidFill>
                  <a:schemeClr val="accent2">
                    <a:lumMod val="76000"/>
                  </a:schemeClr>
                </a:solidFill>
                <a:latin typeface="Calibri"/>
                <a:ea typeface="Calibri"/>
                <a:cs typeface="Calibri"/>
              </a:rPr>
              <a:t>There are three styles of </a:t>
            </a:r>
            <a:r>
              <a:rPr lang="en-GB" sz="2000">
                <a:solidFill>
                  <a:schemeClr val="accent2">
                    <a:lumMod val="76000"/>
                  </a:schemeClr>
                </a:solidFill>
                <a:latin typeface="Calibri"/>
                <a:ea typeface="Calibri"/>
                <a:cs typeface="Calibri"/>
              </a:rPr>
              <a:t>bowing in a standing posture.</a:t>
            </a:r>
            <a:endParaRPr lang="en-GB" sz="2000" dirty="0">
              <a:solidFill>
                <a:schemeClr val="accent2">
                  <a:lumMod val="76000"/>
                </a:schemeClr>
              </a:solidFill>
              <a:latin typeface="Calibri"/>
              <a:ea typeface="Calibri"/>
              <a:cs typeface="Calibri"/>
            </a:endParaRPr>
          </a:p>
          <a:p>
            <a:r>
              <a:rPr lang="en-GB" sz="2000" dirty="0">
                <a:solidFill>
                  <a:schemeClr val="accent2">
                    <a:lumMod val="76000"/>
                  </a:schemeClr>
                </a:solidFill>
                <a:latin typeface="Calibri"/>
                <a:ea typeface="Calibri"/>
                <a:cs typeface="Calibri"/>
              </a:rPr>
              <a:t>1.</a:t>
            </a:r>
            <a:r>
              <a:rPr lang="en-GB" sz="2000">
                <a:solidFill>
                  <a:schemeClr val="accent2">
                    <a:lumMod val="76000"/>
                  </a:schemeClr>
                </a:solidFill>
                <a:latin typeface="Calibri"/>
                <a:ea typeface="Calibri"/>
                <a:cs typeface="Calibri"/>
              </a:rPr>
              <a:t>Saikeirei (formal) to bow </a:t>
            </a:r>
            <a:r>
              <a:rPr lang="en-GB" sz="2000" dirty="0">
                <a:solidFill>
                  <a:schemeClr val="accent2">
                    <a:lumMod val="76000"/>
                  </a:schemeClr>
                </a:solidFill>
                <a:latin typeface="Calibri"/>
                <a:ea typeface="Calibri"/>
                <a:cs typeface="Calibri"/>
              </a:rPr>
              <a:t>down deeply, normally at a </a:t>
            </a:r>
            <a:r>
              <a:rPr lang="en-GB" sz="2000">
                <a:solidFill>
                  <a:schemeClr val="accent2">
                    <a:lumMod val="76000"/>
                  </a:schemeClr>
                </a:solidFill>
                <a:latin typeface="Calibri"/>
                <a:ea typeface="Calibri"/>
                <a:cs typeface="Calibri"/>
              </a:rPr>
              <a:t>45-degree</a:t>
            </a:r>
            <a:r>
              <a:rPr lang="en-GB" sz="2000" dirty="0">
                <a:solidFill>
                  <a:schemeClr val="accent2">
                    <a:lumMod val="76000"/>
                  </a:schemeClr>
                </a:solidFill>
                <a:latin typeface="Calibri"/>
                <a:ea typeface="Calibri"/>
                <a:cs typeface="Calibri"/>
              </a:rPr>
              <a:t> angle while making sure that the tips of the fingers and toes are in alignment and the body tense.</a:t>
            </a:r>
          </a:p>
          <a:p>
            <a:r>
              <a:rPr lang="en-GB" sz="2000" dirty="0">
                <a:solidFill>
                  <a:schemeClr val="accent2">
                    <a:lumMod val="76000"/>
                  </a:schemeClr>
                </a:solidFill>
                <a:latin typeface="Calibri"/>
                <a:ea typeface="Calibri"/>
                <a:cs typeface="Calibri"/>
              </a:rPr>
              <a:t>2. </a:t>
            </a:r>
            <a:r>
              <a:rPr lang="en-GB" sz="2000" dirty="0" err="1">
                <a:solidFill>
                  <a:schemeClr val="accent2">
                    <a:lumMod val="76000"/>
                  </a:schemeClr>
                </a:solidFill>
                <a:latin typeface="Calibri"/>
                <a:ea typeface="Calibri"/>
                <a:cs typeface="Calibri"/>
              </a:rPr>
              <a:t>Keirei</a:t>
            </a:r>
            <a:r>
              <a:rPr lang="en-GB" sz="2000" dirty="0">
                <a:solidFill>
                  <a:schemeClr val="accent2">
                    <a:lumMod val="76000"/>
                  </a:schemeClr>
                </a:solidFill>
                <a:latin typeface="Calibri"/>
                <a:ea typeface="Calibri"/>
                <a:cs typeface="Calibri"/>
              </a:rPr>
              <a:t> (informal) Normally done at a 30-degree angle, it is normally used in everyday life to greet customers, neighbours etc.</a:t>
            </a:r>
          </a:p>
          <a:p>
            <a:r>
              <a:rPr lang="en-GB" sz="2000" dirty="0">
                <a:solidFill>
                  <a:schemeClr val="accent2">
                    <a:lumMod val="76000"/>
                  </a:schemeClr>
                </a:solidFill>
                <a:latin typeface="Calibri"/>
                <a:ea typeface="Calibri"/>
                <a:cs typeface="Calibri"/>
              </a:rPr>
              <a:t>3. </a:t>
            </a:r>
            <a:r>
              <a:rPr lang="en-GB" sz="2000" dirty="0" err="1">
                <a:solidFill>
                  <a:schemeClr val="accent2">
                    <a:lumMod val="76000"/>
                  </a:schemeClr>
                </a:solidFill>
                <a:latin typeface="Calibri"/>
                <a:ea typeface="Calibri"/>
                <a:cs typeface="Calibri"/>
              </a:rPr>
              <a:t>Eshaku</a:t>
            </a:r>
            <a:r>
              <a:rPr lang="en-GB" sz="2000" dirty="0">
                <a:solidFill>
                  <a:schemeClr val="accent2">
                    <a:lumMod val="76000"/>
                  </a:schemeClr>
                </a:solidFill>
                <a:latin typeface="Calibri"/>
                <a:ea typeface="Calibri"/>
                <a:cs typeface="Calibri"/>
              </a:rPr>
              <a:t> (casual) This style of bowing is more of a slight nod of the head and more commonly used within intimate groups like family and friends.</a:t>
            </a:r>
          </a:p>
          <a:p>
            <a:r>
              <a:rPr lang="en-GB" sz="1600" dirty="0">
                <a:solidFill>
                  <a:schemeClr val="accent2">
                    <a:lumMod val="76000"/>
                  </a:schemeClr>
                </a:solidFill>
                <a:highlight>
                  <a:srgbClr val="FFFFFF"/>
                </a:highlight>
                <a:latin typeface="Aptos Display"/>
                <a:ea typeface="Roboto"/>
                <a:cs typeface="Roboto"/>
              </a:rPr>
              <a:t>Yasuko, </a:t>
            </a:r>
            <a:r>
              <a:rPr lang="en-GB" sz="1600" dirty="0" err="1">
                <a:solidFill>
                  <a:schemeClr val="accent2">
                    <a:lumMod val="76000"/>
                  </a:schemeClr>
                </a:solidFill>
                <a:highlight>
                  <a:srgbClr val="FFFFFF"/>
                </a:highlight>
                <a:latin typeface="Aptos Display"/>
                <a:ea typeface="Roboto"/>
                <a:cs typeface="Roboto"/>
              </a:rPr>
              <a:t>Tohyama</a:t>
            </a:r>
            <a:r>
              <a:rPr lang="en-GB" sz="1600" dirty="0">
                <a:solidFill>
                  <a:schemeClr val="accent2">
                    <a:lumMod val="76000"/>
                  </a:schemeClr>
                </a:solidFill>
                <a:highlight>
                  <a:srgbClr val="FFFFFF"/>
                </a:highlight>
                <a:latin typeface="Aptos Display"/>
                <a:ea typeface="Roboto"/>
                <a:cs typeface="Roboto"/>
              </a:rPr>
              <a:t>, 'Aspects of Japanese Nonverbal Behaviour', </a:t>
            </a:r>
            <a:r>
              <a:rPr lang="en-GB" sz="1600" i="1" dirty="0">
                <a:solidFill>
                  <a:schemeClr val="accent2">
                    <a:lumMod val="76000"/>
                  </a:schemeClr>
                </a:solidFill>
                <a:highlight>
                  <a:srgbClr val="FFFFFF"/>
                </a:highlight>
                <a:latin typeface="Aptos Display"/>
                <a:ea typeface="Roboto"/>
                <a:cs typeface="Roboto"/>
              </a:rPr>
              <a:t>The Empire of Signs: Semiotic Essays on Japanese Culture, </a:t>
            </a:r>
            <a:r>
              <a:rPr lang="en-GB" sz="1600" dirty="0">
                <a:solidFill>
                  <a:schemeClr val="accent2">
                    <a:lumMod val="76000"/>
                  </a:schemeClr>
                </a:solidFill>
                <a:highlight>
                  <a:srgbClr val="FFFFFF"/>
                </a:highlight>
                <a:latin typeface="Aptos Display"/>
                <a:ea typeface="Roboto"/>
                <a:cs typeface="Roboto"/>
              </a:rPr>
              <a:t>8 (1991), p.181.</a:t>
            </a:r>
          </a:p>
          <a:p>
            <a:r>
              <a:rPr lang="en-GB" sz="1600" dirty="0">
                <a:solidFill>
                  <a:schemeClr val="accent2">
                    <a:lumMod val="76000"/>
                  </a:schemeClr>
                </a:solidFill>
                <a:highlight>
                  <a:srgbClr val="FFFFFF"/>
                </a:highlight>
                <a:latin typeface="Aptos Display"/>
                <a:ea typeface="Roboto"/>
                <a:cs typeface="Roboto"/>
              </a:rPr>
              <a:t>Image </a:t>
            </a:r>
            <a:r>
              <a:rPr lang="en-GB" sz="1600" dirty="0">
                <a:solidFill>
                  <a:schemeClr val="accent2">
                    <a:lumMod val="76000"/>
                  </a:schemeClr>
                </a:solidFill>
                <a:highlight>
                  <a:srgbClr val="FFFFFF"/>
                </a:highlight>
                <a:latin typeface="Aptos Display"/>
                <a:ea typeface="Source Sans Pro"/>
                <a:cs typeface="Roboto"/>
              </a:rPr>
              <a:t>unknown. 1875. </a:t>
            </a:r>
            <a:r>
              <a:rPr lang="en-GB" sz="1600" i="1" dirty="0">
                <a:solidFill>
                  <a:schemeClr val="accent2">
                    <a:lumMod val="76000"/>
                  </a:schemeClr>
                </a:solidFill>
                <a:highlight>
                  <a:srgbClr val="FFFFFF"/>
                </a:highlight>
                <a:latin typeface="Aptos Display"/>
                <a:ea typeface="Source Sans Pro"/>
                <a:cs typeface="Roboto"/>
              </a:rPr>
              <a:t>Two Japanese Women Bowing to Each Other [accessed 7/6/2026 from </a:t>
            </a:r>
            <a:r>
              <a:rPr lang="en-GB" sz="1600" i="1" dirty="0" err="1">
                <a:solidFill>
                  <a:schemeClr val="accent2">
                    <a:lumMod val="76000"/>
                  </a:schemeClr>
                </a:solidFill>
                <a:highlight>
                  <a:srgbClr val="FFFFFF"/>
                </a:highlight>
                <a:latin typeface="Aptos Display"/>
                <a:ea typeface="Source Sans Pro"/>
                <a:cs typeface="Roboto"/>
              </a:rPr>
              <a:t>uwtsd</a:t>
            </a:r>
            <a:r>
              <a:rPr lang="en-GB" sz="1600" i="1" dirty="0">
                <a:solidFill>
                  <a:schemeClr val="accent2">
                    <a:lumMod val="76000"/>
                  </a:schemeClr>
                </a:solidFill>
                <a:highlight>
                  <a:srgbClr val="FFFFFF"/>
                </a:highlight>
                <a:latin typeface="Aptos Display"/>
                <a:ea typeface="Source Sans Pro"/>
                <a:cs typeface="Roboto"/>
              </a:rPr>
              <a:t> library]</a:t>
            </a:r>
          </a:p>
          <a:p>
            <a:endParaRPr lang="en-GB" sz="1100" i="1" dirty="0">
              <a:solidFill>
                <a:schemeClr val="accent2">
                  <a:lumMod val="76000"/>
                </a:schemeClr>
              </a:solidFill>
              <a:highlight>
                <a:srgbClr val="FFFFFF"/>
              </a:highlight>
              <a:latin typeface="Source Sans Pro"/>
              <a:ea typeface="Source Sans Pro"/>
              <a:cs typeface="Roboto"/>
            </a:endParaRPr>
          </a:p>
        </p:txBody>
      </p:sp>
      <p:sp>
        <p:nvSpPr>
          <p:cNvPr id="42"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44"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5423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B710FB-17CB-7078-DB3F-210C621FDF6D}"/>
              </a:ext>
            </a:extLst>
          </p:cNvPr>
          <p:cNvSpPr>
            <a:spLocks noGrp="1"/>
          </p:cNvSpPr>
          <p:nvPr>
            <p:ph type="title"/>
          </p:nvPr>
        </p:nvSpPr>
        <p:spPr>
          <a:xfrm>
            <a:off x="6657715" y="518070"/>
            <a:ext cx="4195674" cy="412410"/>
          </a:xfrm>
        </p:spPr>
        <p:txBody>
          <a:bodyPr anchor="b">
            <a:normAutofit fontScale="90000"/>
          </a:bodyPr>
          <a:lstStyle/>
          <a:p>
            <a:pPr algn="ctr"/>
            <a:r>
              <a:rPr lang="en-GB" dirty="0">
                <a:solidFill>
                  <a:schemeClr val="accent2">
                    <a:lumMod val="76000"/>
                  </a:schemeClr>
                </a:solidFill>
              </a:rPr>
              <a:t>The X (</a:t>
            </a:r>
            <a:r>
              <a:rPr lang="en-GB" dirty="0" err="1">
                <a:solidFill>
                  <a:schemeClr val="accent2">
                    <a:lumMod val="76000"/>
                  </a:schemeClr>
                </a:solidFill>
              </a:rPr>
              <a:t>Batsu</a:t>
            </a:r>
            <a:r>
              <a:rPr lang="en-GB" dirty="0">
                <a:solidFill>
                  <a:schemeClr val="accent2">
                    <a:lumMod val="76000"/>
                  </a:schemeClr>
                </a:solidFill>
              </a:rPr>
              <a:t>)</a:t>
            </a:r>
          </a:p>
        </p:txBody>
      </p:sp>
      <p:sp>
        <p:nvSpPr>
          <p:cNvPr id="27" name="Oval 26">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 name="Content Placeholder 3">
            <a:extLst>
              <a:ext uri="{FF2B5EF4-FFF2-40B4-BE49-F238E27FC236}">
                <a16:creationId xmlns:a16="http://schemas.microsoft.com/office/drawing/2014/main" id="{B11F5141-5426-D815-4780-2DFB73D04174}"/>
              </a:ext>
            </a:extLst>
          </p:cNvPr>
          <p:cNvPicPr>
            <a:picLocks noChangeAspect="1"/>
          </p:cNvPicPr>
          <p:nvPr/>
        </p:nvPicPr>
        <p:blipFill>
          <a:blip r:embed="rId3"/>
          <a:srcRect l="7625" r="17626" b="2"/>
          <a:stretch>
            <a:fillRect/>
          </a:stretch>
        </p:blipFill>
        <p:spPr>
          <a:xfrm>
            <a:off x="178847"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9"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31"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22" name="Content Placeholder 21">
            <a:extLst>
              <a:ext uri="{FF2B5EF4-FFF2-40B4-BE49-F238E27FC236}">
                <a16:creationId xmlns:a16="http://schemas.microsoft.com/office/drawing/2014/main" id="{979D9EF8-8A51-1E5F-A715-676BF31335A7}"/>
              </a:ext>
            </a:extLst>
          </p:cNvPr>
          <p:cNvSpPr>
            <a:spLocks noGrp="1"/>
          </p:cNvSpPr>
          <p:nvPr>
            <p:ph idx="1"/>
          </p:nvPr>
        </p:nvSpPr>
        <p:spPr>
          <a:xfrm>
            <a:off x="6657715" y="1031390"/>
            <a:ext cx="4195673" cy="4858786"/>
          </a:xfrm>
        </p:spPr>
        <p:txBody>
          <a:bodyPr anchor="t">
            <a:normAutofit/>
          </a:bodyPr>
          <a:lstStyle/>
          <a:p>
            <a:r>
              <a:rPr lang="en-US" sz="2400" dirty="0">
                <a:solidFill>
                  <a:schemeClr val="accent2">
                    <a:lumMod val="76000"/>
                  </a:schemeClr>
                </a:solidFill>
                <a:latin typeface="Aptos"/>
              </a:rPr>
              <a:t>Crossing your forea</a:t>
            </a:r>
            <a:r>
              <a:rPr lang="en-US" sz="2400">
                <a:solidFill>
                  <a:schemeClr val="accent2">
                    <a:lumMod val="76000"/>
                  </a:schemeClr>
                </a:solidFill>
                <a:latin typeface="Aptos"/>
              </a:rPr>
              <a:t>rms or index fingers to form an X indicates that it is wrong, prohibited, incorrect. </a:t>
            </a:r>
            <a:endParaRPr lang="en-US" sz="2400" dirty="0">
              <a:solidFill>
                <a:schemeClr val="accent2">
                  <a:lumMod val="76000"/>
                </a:schemeClr>
              </a:solidFill>
              <a:latin typeface="Aptos"/>
            </a:endParaRPr>
          </a:p>
          <a:p>
            <a:r>
              <a:rPr lang="en-US" sz="2400" dirty="0">
                <a:solidFill>
                  <a:schemeClr val="accent2">
                    <a:lumMod val="76000"/>
                  </a:schemeClr>
                </a:solidFill>
                <a:latin typeface="Aptos"/>
              </a:rPr>
              <a:t>It can be used by restaurant staff for example to indicate that the </a:t>
            </a:r>
            <a:r>
              <a:rPr lang="en-US" sz="2400">
                <a:solidFill>
                  <a:schemeClr val="accent2">
                    <a:lumMod val="76000"/>
                  </a:schemeClr>
                </a:solidFill>
                <a:latin typeface="Aptos"/>
              </a:rPr>
              <a:t>restaurant</a:t>
            </a:r>
            <a:r>
              <a:rPr lang="en-US" sz="2400" dirty="0">
                <a:solidFill>
                  <a:schemeClr val="accent2">
                    <a:lumMod val="76000"/>
                  </a:schemeClr>
                </a:solidFill>
                <a:latin typeface="Aptos"/>
              </a:rPr>
              <a:t> is fully booked.</a:t>
            </a:r>
          </a:p>
          <a:p>
            <a:r>
              <a:rPr lang="en-US" sz="2400" dirty="0">
                <a:solidFill>
                  <a:schemeClr val="accent2">
                    <a:lumMod val="76000"/>
                  </a:schemeClr>
                </a:solidFill>
                <a:latin typeface="Aptos"/>
                <a:ea typeface="+mn-lt"/>
                <a:cs typeface="+mn-lt"/>
              </a:rPr>
              <a:t>The literal word </a:t>
            </a:r>
            <a:r>
              <a:rPr lang="en-US" sz="2400" i="1" dirty="0" err="1">
                <a:solidFill>
                  <a:schemeClr val="accent2">
                    <a:lumMod val="76000"/>
                  </a:schemeClr>
                </a:solidFill>
                <a:latin typeface="Aptos"/>
              </a:rPr>
              <a:t>batsu</a:t>
            </a:r>
            <a:r>
              <a:rPr lang="en-US" sz="2400" dirty="0">
                <a:solidFill>
                  <a:schemeClr val="accent2">
                    <a:lumMod val="76000"/>
                  </a:schemeClr>
                </a:solidFill>
                <a:latin typeface="Aptos"/>
                <a:ea typeface="+mn-lt"/>
                <a:cs typeface="+mn-lt"/>
              </a:rPr>
              <a:t> translates to </a:t>
            </a:r>
            <a:r>
              <a:rPr lang="en-US" sz="2400" b="1" dirty="0">
                <a:solidFill>
                  <a:schemeClr val="accent2">
                    <a:lumMod val="76000"/>
                  </a:schemeClr>
                </a:solidFill>
                <a:latin typeface="Aptos"/>
              </a:rPr>
              <a:t>punishment</a:t>
            </a:r>
            <a:r>
              <a:rPr lang="en-US" sz="2400" dirty="0">
                <a:solidFill>
                  <a:schemeClr val="accent2">
                    <a:lumMod val="76000"/>
                  </a:schemeClr>
                </a:solidFill>
                <a:latin typeface="Aptos"/>
                <a:ea typeface="+mn-lt"/>
                <a:cs typeface="+mn-lt"/>
              </a:rPr>
              <a:t> or </a:t>
            </a:r>
            <a:r>
              <a:rPr lang="en-US" sz="2400" b="1" dirty="0">
                <a:solidFill>
                  <a:schemeClr val="accent2">
                    <a:lumMod val="76000"/>
                  </a:schemeClr>
                </a:solidFill>
                <a:latin typeface="Aptos"/>
              </a:rPr>
              <a:t>penalty</a:t>
            </a:r>
            <a:r>
              <a:rPr lang="en-US" sz="2400" dirty="0">
                <a:solidFill>
                  <a:schemeClr val="accent2">
                    <a:lumMod val="76000"/>
                  </a:schemeClr>
                </a:solidFill>
                <a:latin typeface="Aptos"/>
                <a:ea typeface="+mn-lt"/>
                <a:cs typeface="+mn-lt"/>
              </a:rPr>
              <a:t>, which is why the "X" symbol carries a negative or corrective meaning</a:t>
            </a:r>
            <a:endParaRPr lang="en-US" sz="2400" dirty="0">
              <a:solidFill>
                <a:schemeClr val="accent2">
                  <a:lumMod val="76000"/>
                </a:schemeClr>
              </a:solidFill>
              <a:latin typeface="Aptos"/>
            </a:endParaRPr>
          </a:p>
        </p:txBody>
      </p:sp>
      <p:sp>
        <p:nvSpPr>
          <p:cNvPr id="33"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35"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8548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F72FE52-DAC1-0E17-A237-20B8FBDB62D4}"/>
              </a:ext>
            </a:extLst>
          </p:cNvPr>
          <p:cNvSpPr>
            <a:spLocks noGrp="1"/>
          </p:cNvSpPr>
          <p:nvPr>
            <p:ph type="title"/>
          </p:nvPr>
        </p:nvSpPr>
        <p:spPr>
          <a:xfrm>
            <a:off x="6657715" y="235042"/>
            <a:ext cx="4195674" cy="550295"/>
          </a:xfrm>
        </p:spPr>
        <p:txBody>
          <a:bodyPr anchor="b">
            <a:normAutofit/>
          </a:bodyPr>
          <a:lstStyle/>
          <a:p>
            <a:pPr algn="ctr"/>
            <a:r>
              <a:rPr lang="en-GB" sz="3200" i="1" dirty="0">
                <a:solidFill>
                  <a:schemeClr val="accent2">
                    <a:lumMod val="76000"/>
                  </a:schemeClr>
                </a:solidFill>
                <a:highlight>
                  <a:srgbClr val="FFFFFF"/>
                </a:highlight>
                <a:latin typeface="Aptos"/>
              </a:rPr>
              <a:t>Please (</a:t>
            </a:r>
            <a:r>
              <a:rPr lang="en-GB" sz="3200" i="1" dirty="0" err="1">
                <a:solidFill>
                  <a:schemeClr val="accent2">
                    <a:lumMod val="76000"/>
                  </a:schemeClr>
                </a:solidFill>
                <a:highlight>
                  <a:srgbClr val="FFFFFF"/>
                </a:highlight>
                <a:latin typeface="Aptos"/>
              </a:rPr>
              <a:t>onegai</a:t>
            </a:r>
            <a:r>
              <a:rPr lang="en-GB" sz="3200" i="1" dirty="0">
                <a:solidFill>
                  <a:schemeClr val="accent2">
                    <a:lumMod val="76000"/>
                  </a:schemeClr>
                </a:solidFill>
                <a:highlight>
                  <a:srgbClr val="FFFFFF"/>
                </a:highlight>
                <a:latin typeface="Aptos"/>
              </a:rPr>
              <a:t>)</a:t>
            </a:r>
          </a:p>
        </p:txBody>
      </p:sp>
      <p:sp>
        <p:nvSpPr>
          <p:cNvPr id="27" name="Oval 26">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 name="Content Placeholder 3">
            <a:extLst>
              <a:ext uri="{FF2B5EF4-FFF2-40B4-BE49-F238E27FC236}">
                <a16:creationId xmlns:a16="http://schemas.microsoft.com/office/drawing/2014/main" id="{A63668D6-14C9-AF83-BE59-262DDF105278}"/>
              </a:ext>
            </a:extLst>
          </p:cNvPr>
          <p:cNvPicPr>
            <a:picLocks noChangeAspect="1"/>
          </p:cNvPicPr>
          <p:nvPr/>
        </p:nvPicPr>
        <p:blipFill>
          <a:blip r:embed="rId3"/>
          <a:srcRect l="7625" r="17626" b="2"/>
          <a:stretch>
            <a:fillRect/>
          </a:stretch>
        </p:blipFill>
        <p:spPr>
          <a:xfrm>
            <a:off x="3530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9"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31"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22" name="Content Placeholder 21">
            <a:extLst>
              <a:ext uri="{FF2B5EF4-FFF2-40B4-BE49-F238E27FC236}">
                <a16:creationId xmlns:a16="http://schemas.microsoft.com/office/drawing/2014/main" id="{722C93BA-3E95-2451-6275-15D2ED16B6FB}"/>
              </a:ext>
            </a:extLst>
          </p:cNvPr>
          <p:cNvSpPr>
            <a:spLocks noGrp="1"/>
          </p:cNvSpPr>
          <p:nvPr>
            <p:ph idx="1"/>
          </p:nvPr>
        </p:nvSpPr>
        <p:spPr>
          <a:xfrm>
            <a:off x="6367430" y="893505"/>
            <a:ext cx="5168129" cy="5693356"/>
          </a:xfrm>
        </p:spPr>
        <p:txBody>
          <a:bodyPr vert="horz" lIns="91440" tIns="45720" rIns="91440" bIns="45720" rtlCol="0" anchor="t">
            <a:noAutofit/>
          </a:bodyPr>
          <a:lstStyle/>
          <a:p>
            <a:r>
              <a:rPr lang="en-US" sz="1600" dirty="0">
                <a:solidFill>
                  <a:schemeClr val="accent2">
                    <a:lumMod val="76000"/>
                  </a:schemeClr>
                </a:solidFill>
                <a:latin typeface="Aptos Display"/>
              </a:rPr>
              <a:t>This is a very polite ge</a:t>
            </a:r>
            <a:r>
              <a:rPr lang="en-US" sz="1600">
                <a:solidFill>
                  <a:schemeClr val="accent2">
                    <a:lumMod val="76000"/>
                  </a:schemeClr>
                </a:solidFill>
                <a:latin typeface="Aptos Display"/>
              </a:rPr>
              <a:t>sture in Japanese culture. It is used to ask for something or to make a request.</a:t>
            </a:r>
            <a:endParaRPr lang="en-US" sz="1600" dirty="0">
              <a:solidFill>
                <a:schemeClr val="accent2">
                  <a:lumMod val="76000"/>
                </a:schemeClr>
              </a:solidFill>
              <a:latin typeface="Aptos Display"/>
            </a:endParaRPr>
          </a:p>
          <a:p>
            <a:r>
              <a:rPr lang="en-US" sz="1600" dirty="0">
                <a:solidFill>
                  <a:schemeClr val="accent2">
                    <a:lumMod val="76000"/>
                  </a:schemeClr>
                </a:solidFill>
                <a:latin typeface="Aptos Display"/>
              </a:rPr>
              <a:t>In Japan, the standard gesture for "please" (</a:t>
            </a:r>
            <a:r>
              <a:rPr lang="en-US" sz="1600" i="1" dirty="0" err="1">
                <a:solidFill>
                  <a:schemeClr val="accent2">
                    <a:lumMod val="76000"/>
                  </a:schemeClr>
                </a:solidFill>
                <a:latin typeface="Aptos Display"/>
              </a:rPr>
              <a:t>onegai</a:t>
            </a:r>
            <a:r>
              <a:rPr lang="en-US" sz="1600" dirty="0">
                <a:solidFill>
                  <a:schemeClr val="accent2">
                    <a:lumMod val="76000"/>
                  </a:schemeClr>
                </a:solidFill>
                <a:latin typeface="Aptos Display"/>
              </a:rPr>
              <a:t>) is </a:t>
            </a:r>
            <a:r>
              <a:rPr lang="en-US" sz="1600" b="1" dirty="0">
                <a:solidFill>
                  <a:schemeClr val="accent2">
                    <a:lumMod val="76000"/>
                  </a:schemeClr>
                </a:solidFill>
                <a:latin typeface="Aptos Display"/>
              </a:rPr>
              <a:t>putting your hands flat together in front of your chest</a:t>
            </a:r>
            <a:r>
              <a:rPr lang="en-US" sz="1600" dirty="0">
                <a:solidFill>
                  <a:schemeClr val="accent2">
                    <a:lumMod val="76000"/>
                  </a:schemeClr>
                </a:solidFill>
                <a:latin typeface="Aptos Display"/>
              </a:rPr>
              <a:t>, exactly like a prayer position.</a:t>
            </a:r>
          </a:p>
          <a:p>
            <a:r>
              <a:rPr lang="en-US" sz="1600" dirty="0">
                <a:solidFill>
                  <a:schemeClr val="accent2">
                    <a:lumMod val="76000"/>
                  </a:schemeClr>
                </a:solidFill>
                <a:latin typeface="Aptos Display"/>
              </a:rPr>
              <a:t>This physical motion goes hand-in-hand with making a polite request or asking for a small favor. To help you seamlessly navigate communication, here are the core physical motions and phrases used alongside this request, followed by other essential everyday Japanese gestures.</a:t>
            </a:r>
          </a:p>
          <a:p>
            <a:r>
              <a:rPr lang="en-US" sz="1600" b="1" dirty="0">
                <a:solidFill>
                  <a:schemeClr val="accent2">
                    <a:lumMod val="76000"/>
                  </a:schemeClr>
                </a:solidFill>
                <a:latin typeface="Aptos Display"/>
              </a:rPr>
              <a:t>How to Use the "Please" (</a:t>
            </a:r>
            <a:r>
              <a:rPr lang="en-US" sz="1600" b="1" i="1" dirty="0" err="1">
                <a:solidFill>
                  <a:schemeClr val="accent2">
                    <a:lumMod val="76000"/>
                  </a:schemeClr>
                </a:solidFill>
                <a:latin typeface="Aptos Display"/>
              </a:rPr>
              <a:t>Onegai</a:t>
            </a:r>
            <a:r>
              <a:rPr lang="en-US" sz="1600" b="1" dirty="0">
                <a:solidFill>
                  <a:schemeClr val="accent2">
                    <a:lumMod val="76000"/>
                  </a:schemeClr>
                </a:solidFill>
                <a:latin typeface="Aptos Display"/>
              </a:rPr>
              <a:t>) Gesture</a:t>
            </a:r>
            <a:endParaRPr lang="en-US" sz="1600" dirty="0">
              <a:solidFill>
                <a:schemeClr val="accent2">
                  <a:lumMod val="76000"/>
                </a:schemeClr>
              </a:solidFill>
              <a:latin typeface="Aptos Display"/>
            </a:endParaRPr>
          </a:p>
          <a:p>
            <a:r>
              <a:rPr lang="en-US" sz="1600" b="1">
                <a:solidFill>
                  <a:schemeClr val="accent2">
                    <a:lumMod val="76000"/>
                  </a:schemeClr>
                </a:solidFill>
                <a:latin typeface="Aptos Display"/>
              </a:rPr>
              <a:t>The Motion</a:t>
            </a:r>
            <a:r>
              <a:rPr lang="en-US" sz="1600">
                <a:solidFill>
                  <a:schemeClr val="accent2">
                    <a:lumMod val="76000"/>
                  </a:schemeClr>
                </a:solidFill>
                <a:latin typeface="Aptos Display"/>
              </a:rPr>
              <a:t>: Press both palms completely flat together at mid-chest level, keeping your fingers pointing straight up.</a:t>
            </a:r>
            <a:endParaRPr lang="en-US" sz="1600" dirty="0">
              <a:solidFill>
                <a:schemeClr val="accent2">
                  <a:lumMod val="76000"/>
                </a:schemeClr>
              </a:solidFill>
              <a:latin typeface="Aptos Display"/>
            </a:endParaRPr>
          </a:p>
          <a:p>
            <a:r>
              <a:rPr lang="en-US" sz="1600" b="1" dirty="0">
                <a:solidFill>
                  <a:schemeClr val="accent2">
                    <a:lumMod val="76000"/>
                  </a:schemeClr>
                </a:solidFill>
                <a:latin typeface="Aptos Display"/>
              </a:rPr>
              <a:t>The Meaning</a:t>
            </a:r>
            <a:r>
              <a:rPr lang="en-US" sz="1600" dirty="0">
                <a:solidFill>
                  <a:schemeClr val="accent2">
                    <a:lumMod val="76000"/>
                  </a:schemeClr>
                </a:solidFill>
                <a:latin typeface="Aptos Display"/>
              </a:rPr>
              <a:t>: It visually emphasizes a sincere or desperate request, meaning "please do me a favor". It can also double as a casual "I'm sorry" (</a:t>
            </a:r>
            <a:r>
              <a:rPr lang="en-US" sz="1600" i="1" dirty="0" err="1">
                <a:solidFill>
                  <a:schemeClr val="accent2">
                    <a:lumMod val="76000"/>
                  </a:schemeClr>
                </a:solidFill>
                <a:latin typeface="Aptos Display"/>
              </a:rPr>
              <a:t>gomen</a:t>
            </a:r>
            <a:r>
              <a:rPr lang="en-US" sz="1600" dirty="0">
                <a:solidFill>
                  <a:schemeClr val="accent2">
                    <a:lumMod val="76000"/>
                  </a:schemeClr>
                </a:solidFill>
                <a:latin typeface="Aptos Display"/>
              </a:rPr>
              <a:t>) when you are bothering someone for help.</a:t>
            </a:r>
          </a:p>
          <a:p>
            <a:r>
              <a:rPr lang="en-US" sz="1600">
                <a:solidFill>
                  <a:schemeClr val="accent2">
                    <a:lumMod val="76000"/>
                  </a:schemeClr>
                </a:solidFill>
                <a:latin typeface="Aptos Display"/>
                <a:ea typeface="+mn-lt"/>
                <a:cs typeface="+mn-lt"/>
              </a:rPr>
              <a:t>'Japanese Gestures and Body Language', </a:t>
            </a:r>
            <a:r>
              <a:rPr lang="en-US" sz="1600" i="1">
                <a:solidFill>
                  <a:schemeClr val="accent2">
                    <a:lumMod val="76000"/>
                  </a:schemeClr>
                </a:solidFill>
                <a:latin typeface="Aptos Display"/>
              </a:rPr>
              <a:t>JapanesePod101</a:t>
            </a:r>
            <a:r>
              <a:rPr lang="en-US" sz="1600" dirty="0">
                <a:solidFill>
                  <a:schemeClr val="accent2">
                    <a:lumMod val="76000"/>
                  </a:schemeClr>
                </a:solidFill>
                <a:latin typeface="Aptos Display"/>
                <a:ea typeface="+mn-lt"/>
                <a:cs typeface="+mn-lt"/>
              </a:rPr>
              <a:t> </a:t>
            </a:r>
            <a:r>
              <a:rPr lang="en-US" sz="1600">
                <a:solidFill>
                  <a:schemeClr val="accent2">
                    <a:lumMod val="76000"/>
                  </a:schemeClr>
                </a:solidFill>
                <a:latin typeface="Aptos Display"/>
              </a:rPr>
              <a:t>japanesepod101.com</a:t>
            </a:r>
            <a:r>
              <a:rPr lang="en-US" sz="1600" dirty="0">
                <a:solidFill>
                  <a:schemeClr val="accent2">
                    <a:lumMod val="76000"/>
                  </a:schemeClr>
                </a:solidFill>
                <a:latin typeface="Aptos Display"/>
                <a:ea typeface="+mn-lt"/>
                <a:cs typeface="+mn-lt"/>
              </a:rPr>
              <a:t> </a:t>
            </a:r>
            <a:r>
              <a:rPr lang="en-US" sz="1600">
                <a:solidFill>
                  <a:schemeClr val="accent2">
                    <a:lumMod val="76000"/>
                  </a:schemeClr>
                </a:solidFill>
                <a:latin typeface="Aptos Display"/>
                <a:ea typeface="+mn-lt"/>
                <a:cs typeface="+mn-lt"/>
              </a:rPr>
              <a:t>[accessed 8 July 2026].</a:t>
            </a:r>
            <a:endParaRPr lang="en-US" sz="1600" dirty="0">
              <a:solidFill>
                <a:schemeClr val="accent2">
                  <a:lumMod val="76000"/>
                </a:schemeClr>
              </a:solidFill>
              <a:latin typeface="Aptos Display"/>
            </a:endParaRPr>
          </a:p>
          <a:p>
            <a:endParaRPr lang="en-US" sz="1600" dirty="0">
              <a:latin typeface="Aptos Display"/>
            </a:endParaRPr>
          </a:p>
          <a:p>
            <a:endParaRPr lang="en-US" sz="1600" dirty="0"/>
          </a:p>
          <a:p>
            <a:endParaRPr lang="en-US" sz="1600" dirty="0"/>
          </a:p>
        </p:txBody>
      </p:sp>
      <p:sp>
        <p:nvSpPr>
          <p:cNvPr id="33"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35"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09118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EB5A6F0-D360-C574-5BD1-71B2C655F519}"/>
              </a:ext>
            </a:extLst>
          </p:cNvPr>
          <p:cNvSpPr>
            <a:spLocks noGrp="1"/>
          </p:cNvSpPr>
          <p:nvPr>
            <p:ph type="title"/>
          </p:nvPr>
        </p:nvSpPr>
        <p:spPr>
          <a:xfrm>
            <a:off x="6657715" y="39100"/>
            <a:ext cx="4195674" cy="731723"/>
          </a:xfrm>
        </p:spPr>
        <p:txBody>
          <a:bodyPr anchor="b">
            <a:normAutofit/>
          </a:bodyPr>
          <a:lstStyle/>
          <a:p>
            <a:pPr algn="ctr"/>
            <a:r>
              <a:rPr lang="en-GB" sz="2800">
                <a:solidFill>
                  <a:schemeClr val="accent2">
                    <a:lumMod val="76000"/>
                  </a:schemeClr>
                </a:solidFill>
                <a:latin typeface="Aptos"/>
              </a:rPr>
              <a:t>Money (Okane)</a:t>
            </a:r>
            <a:endParaRPr lang="en-US">
              <a:solidFill>
                <a:schemeClr val="accent2">
                  <a:lumMod val="76000"/>
                </a:schemeClr>
              </a:solidFill>
            </a:endParaRPr>
          </a:p>
        </p:txBody>
      </p:sp>
      <p:sp>
        <p:nvSpPr>
          <p:cNvPr id="27" name="Oval 26">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 name="Content Placeholder 3">
            <a:extLst>
              <a:ext uri="{FF2B5EF4-FFF2-40B4-BE49-F238E27FC236}">
                <a16:creationId xmlns:a16="http://schemas.microsoft.com/office/drawing/2014/main" id="{BA052616-543B-DA49-DCC4-3C94383C66D0}"/>
              </a:ext>
            </a:extLst>
          </p:cNvPr>
          <p:cNvPicPr>
            <a:picLocks noChangeAspect="1"/>
          </p:cNvPicPr>
          <p:nvPr/>
        </p:nvPicPr>
        <p:blipFill>
          <a:blip r:embed="rId3"/>
          <a:srcRect l="7875" r="17127" b="2"/>
          <a:stretch>
            <a:fillRect/>
          </a:stretch>
        </p:blipFill>
        <p:spPr>
          <a:xfrm>
            <a:off x="287704" y="503351"/>
            <a:ext cx="5778474" cy="57929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9"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31"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22" name="Content Placeholder 21">
            <a:extLst>
              <a:ext uri="{FF2B5EF4-FFF2-40B4-BE49-F238E27FC236}">
                <a16:creationId xmlns:a16="http://schemas.microsoft.com/office/drawing/2014/main" id="{CBDA7CF0-AA12-AC20-3400-602537DCFF9F}"/>
              </a:ext>
            </a:extLst>
          </p:cNvPr>
          <p:cNvSpPr>
            <a:spLocks noGrp="1"/>
          </p:cNvSpPr>
          <p:nvPr>
            <p:ph idx="1"/>
          </p:nvPr>
        </p:nvSpPr>
        <p:spPr>
          <a:xfrm>
            <a:off x="6657715" y="784648"/>
            <a:ext cx="4906872" cy="5802213"/>
          </a:xfrm>
        </p:spPr>
        <p:txBody>
          <a:bodyPr anchor="t">
            <a:normAutofit/>
          </a:bodyPr>
          <a:lstStyle/>
          <a:p>
            <a:r>
              <a:rPr lang="en-US" sz="2000">
                <a:solidFill>
                  <a:schemeClr val="accent2">
                    <a:lumMod val="76000"/>
                  </a:schemeClr>
                </a:solidFill>
                <a:latin typeface="Aptos Display"/>
              </a:rPr>
              <a:t>This is the hand gesture for asking for money.</a:t>
            </a:r>
          </a:p>
          <a:p>
            <a:r>
              <a:rPr lang="en-US" sz="2000">
                <a:solidFill>
                  <a:schemeClr val="accent2">
                    <a:lumMod val="76000"/>
                  </a:schemeClr>
                </a:solidFill>
                <a:latin typeface="Aptos Display"/>
                <a:ea typeface="+mn-lt"/>
                <a:cs typeface="+mn-lt"/>
              </a:rPr>
              <a:t>In her 2023 research paper, </a:t>
            </a:r>
            <a:r>
              <a:rPr lang="en-US" sz="2000" i="1" u="sng" dirty="0">
                <a:solidFill>
                  <a:schemeClr val="accent2">
                    <a:lumMod val="76000"/>
                  </a:schemeClr>
                </a:solidFill>
                <a:latin typeface="Aptos Display"/>
                <a:hlinkClick r:id="rId4">
                  <a:extLst>
                    <a:ext uri="{A12FA001-AC4F-418D-AE19-62706E023703}">
                      <ahyp:hlinkClr xmlns:ahyp="http://schemas.microsoft.com/office/drawing/2018/hyperlinkcolor" val="tx"/>
                    </a:ext>
                  </a:extLst>
                </a:hlinkClick>
              </a:rPr>
              <a:t>Hand Gestures in Japanese Communication</a:t>
            </a:r>
            <a:r>
              <a:rPr lang="en-US" sz="2000">
                <a:solidFill>
                  <a:schemeClr val="accent2">
                    <a:lumMod val="76000"/>
                  </a:schemeClr>
                </a:solidFill>
                <a:latin typeface="Aptos Display"/>
                <a:ea typeface="+mn-lt"/>
                <a:cs typeface="+mn-lt"/>
              </a:rPr>
              <a:t>, </a:t>
            </a:r>
            <a:r>
              <a:rPr lang="en-US" sz="2000" b="1">
                <a:solidFill>
                  <a:schemeClr val="accent2">
                    <a:lumMod val="76000"/>
                  </a:schemeClr>
                </a:solidFill>
                <a:latin typeface="Aptos Display"/>
              </a:rPr>
              <a:t>Nana Rahayu</a:t>
            </a:r>
            <a:r>
              <a:rPr lang="en-US" sz="2000" dirty="0">
                <a:solidFill>
                  <a:schemeClr val="accent2">
                    <a:lumMod val="76000"/>
                  </a:schemeClr>
                </a:solidFill>
                <a:latin typeface="Aptos Display"/>
                <a:ea typeface="+mn-lt"/>
                <a:cs typeface="+mn-lt"/>
              </a:rPr>
              <a:t> </a:t>
            </a:r>
            <a:r>
              <a:rPr lang="en-US" sz="2000">
                <a:solidFill>
                  <a:schemeClr val="accent2">
                    <a:lumMod val="76000"/>
                  </a:schemeClr>
                </a:solidFill>
                <a:latin typeface="Aptos Display"/>
                <a:ea typeface="+mn-lt"/>
                <a:cs typeface="+mn-lt"/>
              </a:rPr>
              <a:t>focuses heavily on the contrastive pitfalls of non-verbal cues for foreign language learners. </a:t>
            </a:r>
            <a:endParaRPr lang="en-US" sz="2000">
              <a:solidFill>
                <a:schemeClr val="accent2">
                  <a:lumMod val="76000"/>
                </a:schemeClr>
              </a:solidFill>
              <a:latin typeface="Aptos Display"/>
            </a:endParaRPr>
          </a:p>
          <a:p>
            <a:r>
              <a:rPr lang="en-US" sz="2000" dirty="0">
                <a:solidFill>
                  <a:schemeClr val="accent2">
                    <a:lumMod val="76000"/>
                  </a:schemeClr>
                </a:solidFill>
                <a:latin typeface="Aptos Display"/>
                <a:ea typeface="+mn-lt"/>
                <a:cs typeface="+mn-lt"/>
              </a:rPr>
              <a:t>This gesture could represent a dangerous point of </a:t>
            </a:r>
            <a:r>
              <a:rPr lang="en-US" sz="2000" b="1" dirty="0">
                <a:solidFill>
                  <a:schemeClr val="accent2">
                    <a:lumMod val="76000"/>
                  </a:schemeClr>
                </a:solidFill>
                <a:latin typeface="Aptos Display"/>
              </a:rPr>
              <a:t>multicultural misunderstanding</a:t>
            </a:r>
            <a:r>
              <a:rPr lang="en-US" sz="2000" dirty="0">
                <a:solidFill>
                  <a:schemeClr val="accent2">
                    <a:lumMod val="76000"/>
                  </a:schemeClr>
                </a:solidFill>
                <a:latin typeface="Aptos Display"/>
                <a:ea typeface="+mn-lt"/>
                <a:cs typeface="+mn-lt"/>
              </a:rPr>
              <a:t>. Because the exact same physical gesture universally signifies "OK," "good," or "agreement" in Western cultures and parts of Indonesia, foreign speakers often misinterpr</a:t>
            </a:r>
            <a:r>
              <a:rPr lang="en-US" sz="2000">
                <a:solidFill>
                  <a:schemeClr val="accent2">
                    <a:lumMod val="76000"/>
                  </a:schemeClr>
                </a:solidFill>
                <a:latin typeface="Aptos Display"/>
                <a:ea typeface="+mn-lt"/>
                <a:cs typeface="+mn-lt"/>
              </a:rPr>
              <a:t>et</a:t>
            </a:r>
            <a:r>
              <a:rPr lang="en-US" sz="2000" dirty="0">
                <a:solidFill>
                  <a:schemeClr val="accent2">
                    <a:lumMod val="76000"/>
                  </a:schemeClr>
                </a:solidFill>
                <a:latin typeface="Aptos Display"/>
                <a:ea typeface="+mn-lt"/>
                <a:cs typeface="+mn-lt"/>
              </a:rPr>
              <a:t> </a:t>
            </a:r>
            <a:r>
              <a:rPr lang="en-US" sz="2000">
                <a:solidFill>
                  <a:schemeClr val="accent2">
                    <a:lumMod val="76000"/>
                  </a:schemeClr>
                </a:solidFill>
                <a:latin typeface="Aptos Display"/>
                <a:ea typeface="+mn-lt"/>
                <a:cs typeface="+mn-lt"/>
              </a:rPr>
              <a:t>the context.</a:t>
            </a:r>
            <a:endParaRPr lang="en-US" sz="2000">
              <a:solidFill>
                <a:schemeClr val="accent2">
                  <a:lumMod val="76000"/>
                </a:schemeClr>
              </a:solidFill>
              <a:latin typeface="Aptos Display"/>
            </a:endParaRPr>
          </a:p>
          <a:p>
            <a:r>
              <a:rPr lang="en-US" sz="2000">
                <a:solidFill>
                  <a:schemeClr val="accent2">
                    <a:lumMod val="76000"/>
                  </a:schemeClr>
                </a:solidFill>
                <a:latin typeface="Aptos Display"/>
                <a:ea typeface="+mn-lt"/>
                <a:cs typeface="+mn-lt"/>
              </a:rPr>
              <a:t>Nana Rahayu, ‘Hand Gestures in Japanese Communication’, </a:t>
            </a:r>
            <a:r>
              <a:rPr lang="en-US" sz="2000" i="1">
                <a:solidFill>
                  <a:schemeClr val="accent2">
                    <a:lumMod val="76000"/>
                  </a:schemeClr>
                </a:solidFill>
                <a:latin typeface="Aptos Display"/>
              </a:rPr>
              <a:t>SHS Web of Conferences</a:t>
            </a:r>
            <a:r>
              <a:rPr lang="en-US" sz="2000">
                <a:solidFill>
                  <a:schemeClr val="accent2">
                    <a:lumMod val="76000"/>
                  </a:schemeClr>
                </a:solidFill>
                <a:latin typeface="Aptos Display"/>
                <a:ea typeface="+mn-lt"/>
                <a:cs typeface="+mn-lt"/>
              </a:rPr>
              <a:t>, 173 (2023), 04005 (p. 3) </a:t>
            </a:r>
            <a:r>
              <a:rPr lang="en-US" sz="2000" u="sng" dirty="0">
                <a:solidFill>
                  <a:schemeClr val="accent2">
                    <a:lumMod val="76000"/>
                  </a:schemeClr>
                </a:solidFill>
                <a:latin typeface="Aptos Display"/>
                <a:hlinkClick r:id="rId5">
                  <a:extLst>
                    <a:ext uri="{A12FA001-AC4F-418D-AE19-62706E023703}">
                      <ahyp:hlinkClr xmlns:ahyp="http://schemas.microsoft.com/office/drawing/2018/hyperlinkcolor" val="tx"/>
                    </a:ext>
                  </a:extLst>
                </a:hlinkClick>
              </a:rPr>
              <a:t>doi.org</a:t>
            </a:r>
            <a:r>
              <a:rPr lang="en-US" sz="2000" dirty="0">
                <a:solidFill>
                  <a:schemeClr val="accent2">
                    <a:lumMod val="76000"/>
                  </a:schemeClr>
                </a:solidFill>
                <a:latin typeface="Aptos Display"/>
                <a:ea typeface="+mn-lt"/>
                <a:cs typeface="+mn-lt"/>
              </a:rPr>
              <a:t> </a:t>
            </a:r>
            <a:r>
              <a:rPr lang="en-US" sz="2000">
                <a:solidFill>
                  <a:schemeClr val="accent2">
                    <a:lumMod val="76000"/>
                  </a:schemeClr>
                </a:solidFill>
                <a:latin typeface="Aptos Display"/>
                <a:ea typeface="+mn-lt"/>
                <a:cs typeface="+mn-lt"/>
              </a:rPr>
              <a:t>[accessed 8 July 2026].</a:t>
            </a:r>
            <a:endParaRPr lang="en-US" sz="2000">
              <a:solidFill>
                <a:schemeClr val="accent2">
                  <a:lumMod val="76000"/>
                </a:schemeClr>
              </a:solidFill>
              <a:latin typeface="Aptos Display"/>
            </a:endParaRPr>
          </a:p>
          <a:p>
            <a:endParaRPr lang="en-US" sz="2400" dirty="0">
              <a:latin typeface="Aptos"/>
            </a:endParaRPr>
          </a:p>
        </p:txBody>
      </p:sp>
      <p:sp>
        <p:nvSpPr>
          <p:cNvPr id="33"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35"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71151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0EF985-9EA7-F872-4FB0-16D537D75B34}"/>
              </a:ext>
            </a:extLst>
          </p:cNvPr>
          <p:cNvSpPr>
            <a:spLocks noGrp="1"/>
          </p:cNvSpPr>
          <p:nvPr>
            <p:ph type="title"/>
          </p:nvPr>
        </p:nvSpPr>
        <p:spPr>
          <a:xfrm>
            <a:off x="1188069" y="381935"/>
            <a:ext cx="4008583" cy="5974414"/>
          </a:xfrm>
        </p:spPr>
        <p:txBody>
          <a:bodyPr anchor="ctr">
            <a:normAutofit/>
          </a:bodyPr>
          <a:lstStyle/>
          <a:p>
            <a:r>
              <a:rPr lang="en-GB" sz="6100">
                <a:solidFill>
                  <a:schemeClr val="bg1"/>
                </a:solidFill>
              </a:rPr>
              <a:t>Conclusion</a:t>
            </a:r>
            <a:endParaRPr lang="en-US" sz="6100">
              <a:solidFill>
                <a:schemeClr val="bg1"/>
              </a:solidFill>
            </a:endParaRP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B002203F-74EB-F73D-F5C6-B4750582C836}"/>
              </a:ext>
            </a:extLst>
          </p:cNvPr>
          <p:cNvSpPr>
            <a:spLocks noGrp="1"/>
          </p:cNvSpPr>
          <p:nvPr>
            <p:ph idx="1"/>
          </p:nvPr>
        </p:nvSpPr>
        <p:spPr>
          <a:xfrm>
            <a:off x="6096000" y="381935"/>
            <a:ext cx="5458669" cy="6250186"/>
          </a:xfrm>
        </p:spPr>
        <p:txBody>
          <a:bodyPr vert="horz" lIns="91440" tIns="45720" rIns="91440" bIns="45720" rtlCol="0" anchor="ctr">
            <a:noAutofit/>
          </a:bodyPr>
          <a:lstStyle/>
          <a:p>
            <a:r>
              <a:rPr lang="en-GB" sz="2000" dirty="0">
                <a:solidFill>
                  <a:schemeClr val="accent2">
                    <a:lumMod val="76000"/>
                  </a:schemeClr>
                </a:solidFill>
                <a:latin typeface="Aptos Display"/>
                <a:ea typeface="+mn-lt"/>
                <a:cs typeface="+mn-lt"/>
              </a:rPr>
              <a:t>Gestures are used to substitute, highlight, repeat, deny or decline, and complete verbal messages. Finger gestures specifically serve the purposes of accentuating on verbal messages, reiteration of verbal messages, and replacement of verbal messages.  Arm movements contribute to repeating and emphasizing verbal messages. Arm movements share similar purposes with wrist and palm movements. In conclusion, hand gestures play a meaningful role in Japanese communication, harmonizing and strengthening verbal messages. Finger movements, arm movements, and wrist and palm movements are surveyed in various situations. Learners of the Japanese language should </a:t>
            </a:r>
            <a:r>
              <a:rPr lang="en-GB" sz="2000">
                <a:solidFill>
                  <a:schemeClr val="accent2">
                    <a:lumMod val="76000"/>
                  </a:schemeClr>
                </a:solidFill>
                <a:latin typeface="Aptos Display"/>
                <a:ea typeface="+mn-lt"/>
                <a:cs typeface="+mn-lt"/>
              </a:rPr>
              <a:t>acquaint</a:t>
            </a:r>
            <a:r>
              <a:rPr lang="en-GB" sz="2000" dirty="0">
                <a:solidFill>
                  <a:schemeClr val="accent2">
                    <a:lumMod val="76000"/>
                  </a:schemeClr>
                </a:solidFill>
                <a:latin typeface="Aptos Display"/>
                <a:ea typeface="+mn-lt"/>
                <a:cs typeface="+mn-lt"/>
              </a:rPr>
              <a:t> </a:t>
            </a:r>
            <a:r>
              <a:rPr lang="en-GB" sz="2000">
                <a:solidFill>
                  <a:schemeClr val="accent2">
                    <a:lumMod val="76000"/>
                  </a:schemeClr>
                </a:solidFill>
                <a:latin typeface="Aptos Display"/>
                <a:ea typeface="+mn-lt"/>
                <a:cs typeface="+mn-lt"/>
              </a:rPr>
              <a:t>themselves with these gestures to better comprehend </a:t>
            </a:r>
            <a:r>
              <a:rPr lang="en-GB" sz="2000" dirty="0">
                <a:solidFill>
                  <a:schemeClr val="accent2">
                    <a:lumMod val="76000"/>
                  </a:schemeClr>
                </a:solidFill>
                <a:latin typeface="Aptos Display"/>
                <a:ea typeface="+mn-lt"/>
                <a:cs typeface="+mn-lt"/>
              </a:rPr>
              <a:t>Japanese communication.</a:t>
            </a:r>
          </a:p>
          <a:p>
            <a:r>
              <a:rPr lang="en-US" sz="2000">
                <a:solidFill>
                  <a:schemeClr val="accent2">
                    <a:lumMod val="76000"/>
                  </a:schemeClr>
                </a:solidFill>
                <a:latin typeface="Aptos Display"/>
                <a:ea typeface="+mn-lt"/>
                <a:cs typeface="+mn-lt"/>
              </a:rPr>
              <a:t>Nana Rahayu, ‘Hand Gestures in Japanese Communication’, </a:t>
            </a:r>
            <a:r>
              <a:rPr lang="en-US" sz="2000" i="1">
                <a:solidFill>
                  <a:schemeClr val="accent2">
                    <a:lumMod val="76000"/>
                  </a:schemeClr>
                </a:solidFill>
                <a:latin typeface="Aptos Display"/>
              </a:rPr>
              <a:t>SHS Web of Conferences</a:t>
            </a:r>
            <a:r>
              <a:rPr lang="en-US" sz="2000">
                <a:solidFill>
                  <a:schemeClr val="accent2">
                    <a:lumMod val="76000"/>
                  </a:schemeClr>
                </a:solidFill>
                <a:latin typeface="Aptos Display"/>
                <a:ea typeface="+mn-lt"/>
                <a:cs typeface="+mn-lt"/>
              </a:rPr>
              <a:t>, 173 (2023), 04005 (p. 3) </a:t>
            </a:r>
            <a:r>
              <a:rPr lang="en-US" sz="2000" dirty="0">
                <a:solidFill>
                  <a:schemeClr val="accent2">
                    <a:lumMod val="76000"/>
                  </a:schemeClr>
                </a:solidFill>
                <a:latin typeface="Aptos Display"/>
                <a:hlinkClick r:id="rId2">
                  <a:extLst>
                    <a:ext uri="{A12FA001-AC4F-418D-AE19-62706E023703}">
                      <ahyp:hlinkClr xmlns:ahyp="http://schemas.microsoft.com/office/drawing/2018/hyperlinkcolor" val="tx"/>
                    </a:ext>
                  </a:extLst>
                </a:hlinkClick>
              </a:rPr>
              <a:t>doi.org</a:t>
            </a:r>
            <a:r>
              <a:rPr lang="en-US" sz="2000">
                <a:solidFill>
                  <a:schemeClr val="accent2">
                    <a:lumMod val="76000"/>
                  </a:schemeClr>
                </a:solidFill>
                <a:latin typeface="Aptos Display"/>
                <a:ea typeface="+mn-lt"/>
                <a:cs typeface="+mn-lt"/>
              </a:rPr>
              <a:t> [accessed 8 July 2026].</a:t>
            </a:r>
            <a:endParaRPr lang="en-US" sz="2000">
              <a:solidFill>
                <a:schemeClr val="accent2">
                  <a:lumMod val="76000"/>
                </a:schemeClr>
              </a:solidFill>
              <a:latin typeface="Aptos Display"/>
            </a:endParaRP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8375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40E7E-B779-470D-A185-42CC64F19D23}"/>
              </a:ext>
            </a:extLst>
          </p:cNvPr>
          <p:cNvSpPr>
            <a:spLocks noGrp="1"/>
          </p:cNvSpPr>
          <p:nvPr>
            <p:ph type="title"/>
          </p:nvPr>
        </p:nvSpPr>
        <p:spPr>
          <a:xfrm>
            <a:off x="838200" y="45812"/>
            <a:ext cx="10515600" cy="715963"/>
          </a:xfrm>
        </p:spPr>
        <p:txBody>
          <a:bodyPr>
            <a:normAutofit fontScale="90000"/>
          </a:bodyPr>
          <a:lstStyle/>
          <a:p>
            <a:pPr algn="ctr"/>
            <a:r>
              <a:rPr lang="en-GB" dirty="0"/>
              <a:t>Bibliogra</a:t>
            </a:r>
            <a:r>
              <a:rPr lang="en-GB"/>
              <a:t>phy</a:t>
            </a:r>
          </a:p>
        </p:txBody>
      </p:sp>
      <p:sp>
        <p:nvSpPr>
          <p:cNvPr id="3" name="Content Placeholder 2">
            <a:extLst>
              <a:ext uri="{FF2B5EF4-FFF2-40B4-BE49-F238E27FC236}">
                <a16:creationId xmlns:a16="http://schemas.microsoft.com/office/drawing/2014/main" id="{4546A8FA-0751-4C9D-28EB-7F89E1802861}"/>
              </a:ext>
            </a:extLst>
          </p:cNvPr>
          <p:cNvSpPr>
            <a:spLocks noGrp="1"/>
          </p:cNvSpPr>
          <p:nvPr>
            <p:ph idx="1"/>
          </p:nvPr>
        </p:nvSpPr>
        <p:spPr>
          <a:xfrm>
            <a:off x="838200" y="991055"/>
            <a:ext cx="10515600" cy="5824536"/>
          </a:xfrm>
        </p:spPr>
        <p:txBody>
          <a:bodyPr vert="horz" lIns="91440" tIns="45720" rIns="91440" bIns="45720" rtlCol="0" anchor="t">
            <a:normAutofit fontScale="92500" lnSpcReduction="10000"/>
          </a:bodyPr>
          <a:lstStyle/>
          <a:p>
            <a:pPr marL="0" indent="0">
              <a:buNone/>
            </a:pPr>
            <a:r>
              <a:rPr lang="en-GB" sz="2400">
                <a:latin typeface="Aptos Display"/>
                <a:ea typeface="+mn-lt"/>
                <a:cs typeface="+mn-lt"/>
              </a:rPr>
              <a:t>J</a:t>
            </a:r>
            <a:r>
              <a:rPr lang="en-GB" sz="2400">
                <a:latin typeface="Aptos"/>
                <a:ea typeface="+mn-lt"/>
                <a:cs typeface="+mn-lt"/>
              </a:rPr>
              <a:t>apanesePod101, ‘Japanese Hand Gestures and Body Language’, </a:t>
            </a:r>
            <a:r>
              <a:rPr lang="en-GB" sz="2400" i="1">
                <a:latin typeface="Aptos"/>
              </a:rPr>
              <a:t>JapanesePod101 Blog</a:t>
            </a:r>
            <a:r>
              <a:rPr lang="en-GB" sz="2400">
                <a:latin typeface="Aptos"/>
                <a:ea typeface="+mn-lt"/>
                <a:cs typeface="+mn-lt"/>
              </a:rPr>
              <a:t>, 16 August 2019 </a:t>
            </a:r>
            <a:r>
              <a:rPr lang="en-GB" sz="2400" u="sng" dirty="0">
                <a:latin typeface="Aptos"/>
                <a:hlinkClick r:id="rId2"/>
              </a:rPr>
              <a:t>japanesepod101.com</a:t>
            </a:r>
            <a:r>
              <a:rPr lang="en-GB" sz="2400">
                <a:latin typeface="Aptos"/>
                <a:ea typeface="+mn-lt"/>
                <a:cs typeface="+mn-lt"/>
              </a:rPr>
              <a:t> [accessed 8 July 2026]</a:t>
            </a:r>
            <a:endParaRPr lang="en-US" sz="2400">
              <a:latin typeface="Aptos"/>
            </a:endParaRPr>
          </a:p>
          <a:p>
            <a:pPr marL="0" indent="0">
              <a:buNone/>
            </a:pPr>
            <a:r>
              <a:rPr lang="en-GB" sz="2400">
                <a:latin typeface="Aptos"/>
                <a:ea typeface="+mn-lt"/>
                <a:cs typeface="+mn-lt"/>
              </a:rPr>
              <a:t>Rahayu, Nana, ‘Hand Gestures in Japanese Communication’, </a:t>
            </a:r>
            <a:r>
              <a:rPr lang="en-GB" sz="2400" i="1">
                <a:latin typeface="Aptos"/>
              </a:rPr>
              <a:t>SHS Web of Conferences</a:t>
            </a:r>
            <a:r>
              <a:rPr lang="en-GB" sz="2400">
                <a:latin typeface="Aptos"/>
                <a:ea typeface="+mn-lt"/>
                <a:cs typeface="+mn-lt"/>
              </a:rPr>
              <a:t>, 173 (2023), 04005 </a:t>
            </a:r>
            <a:r>
              <a:rPr lang="en-GB" sz="2400" u="sng" dirty="0">
                <a:latin typeface="Aptos"/>
                <a:hlinkClick r:id="rId3"/>
              </a:rPr>
              <a:t>doi.org</a:t>
            </a:r>
            <a:r>
              <a:rPr lang="en-GB" sz="2400">
                <a:latin typeface="Aptos"/>
                <a:ea typeface="+mn-lt"/>
                <a:cs typeface="+mn-lt"/>
              </a:rPr>
              <a:t> [accessed 8 July 2026]</a:t>
            </a:r>
            <a:endParaRPr lang="en-GB" sz="2400" dirty="0">
              <a:latin typeface="Aptos"/>
            </a:endParaRPr>
          </a:p>
          <a:p>
            <a:pPr marL="0" indent="0">
              <a:buNone/>
            </a:pPr>
            <a:r>
              <a:rPr lang="en-GB" sz="2400" dirty="0" err="1">
                <a:latin typeface="Aptos"/>
                <a:ea typeface="+mn-lt"/>
                <a:cs typeface="+mn-lt"/>
              </a:rPr>
              <a:t>Tohyama</a:t>
            </a:r>
            <a:r>
              <a:rPr lang="en-GB" sz="2400" dirty="0">
                <a:latin typeface="Aptos"/>
                <a:ea typeface="+mn-lt"/>
                <a:cs typeface="+mn-lt"/>
              </a:rPr>
              <a:t>, Yasuko, ‘Aspects of Japanese Nonverbal Behaviour’, in </a:t>
            </a:r>
            <a:r>
              <a:rPr lang="en-GB" sz="2400" i="1" dirty="0">
                <a:latin typeface="Aptos"/>
              </a:rPr>
              <a:t>The Empire of Signs: Semiotic Essays on Japanese Culture</a:t>
            </a:r>
            <a:r>
              <a:rPr lang="en-GB" sz="2400" dirty="0">
                <a:latin typeface="Aptos"/>
                <a:ea typeface="+mn-lt"/>
                <a:cs typeface="+mn-lt"/>
              </a:rPr>
              <a:t>, ed. by Yoshihiko Ikegami, Foundations of Semiotics, 8 (Amsterdam: John Benjamins, 1991), pp. 181–201</a:t>
            </a:r>
            <a:endParaRPr lang="en-GB" sz="2400" dirty="0">
              <a:latin typeface="Aptos"/>
            </a:endParaRPr>
          </a:p>
          <a:p>
            <a:pPr marL="0" indent="0">
              <a:buNone/>
            </a:pPr>
            <a:r>
              <a:rPr lang="en-GB" sz="2400">
                <a:latin typeface="Aptos"/>
                <a:ea typeface="+mn-lt"/>
                <a:cs typeface="+mn-lt"/>
              </a:rPr>
              <a:t>Thomas, Jenny, ‘Cross-Cultural Pragmatic Failure’, </a:t>
            </a:r>
            <a:r>
              <a:rPr lang="en-GB" sz="2400" i="1">
                <a:latin typeface="Aptos"/>
              </a:rPr>
              <a:t>Applied Linguistics</a:t>
            </a:r>
            <a:r>
              <a:rPr lang="en-GB" sz="2400">
                <a:latin typeface="Aptos"/>
                <a:ea typeface="+mn-lt"/>
                <a:cs typeface="+mn-lt"/>
              </a:rPr>
              <a:t>, 4.2 (1983), p. 91–112</a:t>
            </a:r>
            <a:endParaRPr lang="en-GB" sz="2400" dirty="0">
              <a:latin typeface="Aptos"/>
              <a:ea typeface="+mn-lt"/>
              <a:cs typeface="+mn-lt"/>
            </a:endParaRPr>
          </a:p>
          <a:p>
            <a:pPr marL="0" indent="0">
              <a:buNone/>
            </a:pPr>
            <a:r>
              <a:rPr lang="en-GB" sz="2400" dirty="0">
                <a:latin typeface="Aptos"/>
                <a:ea typeface="+mn-lt"/>
                <a:cs typeface="+mn-lt"/>
              </a:rPr>
              <a:t>Meres, Richard P., ‘Japanese Nonconfrontational Conflict Strategies and Their Accompanying Nonverbal </a:t>
            </a:r>
            <a:r>
              <a:rPr lang="en-GB" sz="2400" dirty="0" err="1">
                <a:latin typeface="Aptos"/>
                <a:ea typeface="+mn-lt"/>
                <a:cs typeface="+mn-lt"/>
              </a:rPr>
              <a:t>Behaviors’</a:t>
            </a:r>
            <a:r>
              <a:rPr lang="en-GB" sz="2400" dirty="0">
                <a:latin typeface="Aptos"/>
                <a:ea typeface="+mn-lt"/>
                <a:cs typeface="+mn-lt"/>
              </a:rPr>
              <a:t> (unpublished master’s thesis, University of Montana, 1998), in </a:t>
            </a:r>
            <a:r>
              <a:rPr lang="en-GB" sz="2400" i="1" dirty="0" err="1">
                <a:latin typeface="Aptos"/>
              </a:rPr>
              <a:t>ScholarWorks</a:t>
            </a:r>
            <a:r>
              <a:rPr lang="en-GB" sz="2400" i="1" dirty="0">
                <a:latin typeface="Aptos"/>
              </a:rPr>
              <a:t> at University of Montana</a:t>
            </a:r>
            <a:r>
              <a:rPr lang="en-GB" sz="2400" dirty="0">
                <a:latin typeface="Aptos"/>
                <a:ea typeface="+mn-lt"/>
                <a:cs typeface="+mn-lt"/>
              </a:rPr>
              <a:t> </a:t>
            </a:r>
            <a:r>
              <a:rPr lang="en-GB" sz="2400" dirty="0">
                <a:latin typeface="Aptos"/>
              </a:rPr>
              <a:t>https://scholarworks.umt.edu/etd/5388/</a:t>
            </a:r>
            <a:r>
              <a:rPr lang="en-GB" sz="2400" dirty="0">
                <a:latin typeface="Aptos"/>
                <a:ea typeface="+mn-lt"/>
                <a:cs typeface="+mn-lt"/>
              </a:rPr>
              <a:t> [accessed 8 July 2026]</a:t>
            </a:r>
          </a:p>
          <a:p>
            <a:pPr marL="0" indent="0">
              <a:buNone/>
            </a:pPr>
            <a:r>
              <a:rPr lang="en-GB" sz="2400">
                <a:latin typeface="Aptos"/>
                <a:ea typeface="+mn-lt"/>
                <a:cs typeface="+mn-lt"/>
              </a:rPr>
              <a:t>Rahayu, Nana, ‘Hand Gestures in Japanese Communication’, </a:t>
            </a:r>
            <a:r>
              <a:rPr lang="en-GB" sz="2400" i="1">
                <a:latin typeface="Aptos"/>
              </a:rPr>
              <a:t>SHS Web of Conferences</a:t>
            </a:r>
            <a:r>
              <a:rPr lang="en-GB" sz="2400">
                <a:latin typeface="Aptos"/>
                <a:ea typeface="+mn-lt"/>
                <a:cs typeface="+mn-lt"/>
              </a:rPr>
              <a:t>, 173 (2023), 04005, p. 3 </a:t>
            </a:r>
            <a:r>
              <a:rPr lang="en-GB" sz="2400" u="sng" dirty="0">
                <a:latin typeface="Aptos"/>
                <a:hlinkClick r:id="rId3"/>
              </a:rPr>
              <a:t>doi.org</a:t>
            </a:r>
            <a:r>
              <a:rPr lang="en-GB" sz="2400">
                <a:latin typeface="Aptos"/>
                <a:ea typeface="+mn-lt"/>
                <a:cs typeface="+mn-lt"/>
              </a:rPr>
              <a:t> [accessed 8 July 2026]</a:t>
            </a:r>
            <a:endParaRPr lang="en-GB" sz="2400" dirty="0">
              <a:latin typeface="Aptos"/>
              <a:ea typeface="+mn-lt"/>
              <a:cs typeface="+mn-lt"/>
            </a:endParaRPr>
          </a:p>
          <a:p>
            <a:pPr marL="0" indent="0">
              <a:buNone/>
            </a:pPr>
            <a:r>
              <a:rPr lang="en-GB" sz="2400">
                <a:latin typeface="Aptos"/>
              </a:rPr>
              <a:t>Kuroda, Toru, ‘English and Japanese Gestures In Contrast’, </a:t>
            </a:r>
            <a:r>
              <a:rPr lang="en-GB" sz="2400" i="1">
                <a:latin typeface="Aptos"/>
              </a:rPr>
              <a:t>Journal of Kobe City University of Foreign Studies</a:t>
            </a:r>
            <a:r>
              <a:rPr lang="en-GB" sz="2400">
                <a:latin typeface="Aptos"/>
              </a:rPr>
              <a:t>, 58.4 (2008), 23–39, p. 27</a:t>
            </a:r>
            <a:endParaRPr lang="en-GB" sz="2400" dirty="0">
              <a:latin typeface="Aptos"/>
            </a:endParaRPr>
          </a:p>
          <a:p>
            <a:endParaRPr lang="en-GB" sz="2400" dirty="0">
              <a:latin typeface="Gill Sans Nova"/>
            </a:endParaRPr>
          </a:p>
        </p:txBody>
      </p:sp>
    </p:spTree>
    <p:extLst>
      <p:ext uri="{BB962C8B-B14F-4D97-AF65-F5344CB8AC3E}">
        <p14:creationId xmlns:p14="http://schemas.microsoft.com/office/powerpoint/2010/main" val="1453379647"/>
      </p:ext>
    </p:extLst>
  </p:cSld>
  <p:clrMapOvr>
    <a:masterClrMapping/>
  </p:clrMapOvr>
</p:sld>
</file>

<file path=ppt/theme/theme1.xml><?xml version="1.0" encoding="utf-8"?>
<a:theme xmlns:a="http://schemas.openxmlformats.org/drawingml/2006/main" name="GradientVTI">
  <a:themeElements>
    <a:clrScheme name="Office">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Univers">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5</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GradientVTI</vt:lpstr>
      <vt:lpstr>Japanese Hand Gestures and Body Language</vt:lpstr>
      <vt:lpstr>PowerPoint Presentation</vt:lpstr>
      <vt:lpstr>Bowing (ojigi)</vt:lpstr>
      <vt:lpstr>The X (Batsu)</vt:lpstr>
      <vt:lpstr>Please (onegai)</vt:lpstr>
      <vt:lpstr>Money (Okane)</vt:lpstr>
      <vt:lpstr>Conclusion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882</cp:revision>
  <dcterms:created xsi:type="dcterms:W3CDTF">2026-07-07T07:46:07Z</dcterms:created>
  <dcterms:modified xsi:type="dcterms:W3CDTF">2026-07-08T10:29:56Z</dcterms:modified>
</cp:coreProperties>
</file>