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6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8" r:id="rId10"/>
    <p:sldId id="265" r:id="rId11"/>
    <p:sldId id="267" r:id="rId12"/>
    <p:sldId id="269" r:id="rId13"/>
    <p:sldId id="266" r:id="rId14"/>
  </p:sldIdLst>
  <p:sldSz cx="12192000" cy="16256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7742"/>
    <p:restoredTop sz="94618"/>
  </p:normalViewPr>
  <p:slideViewPr>
    <p:cSldViewPr snapToGrid="0" snapToObjects="1">
      <p:cViewPr varScale="1">
        <p:scale>
          <a:sx n="39" d="100"/>
          <a:sy n="39" d="100"/>
        </p:scale>
        <p:origin x="2512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660416"/>
            <a:ext cx="10363200" cy="5659496"/>
          </a:xfrm>
        </p:spPr>
        <p:txBody>
          <a:bodyPr anchor="b"/>
          <a:lstStyle>
            <a:lvl1pPr algn="ctr"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8538164"/>
            <a:ext cx="9144000" cy="3924769"/>
          </a:xfrm>
        </p:spPr>
        <p:txBody>
          <a:bodyPr/>
          <a:lstStyle>
            <a:lvl1pPr marL="0" indent="0" algn="ctr">
              <a:buNone/>
              <a:defRPr sz="3200"/>
            </a:lvl1pPr>
            <a:lvl2pPr marL="609585" indent="0" algn="ctr">
              <a:buNone/>
              <a:defRPr sz="2667"/>
            </a:lvl2pPr>
            <a:lvl3pPr marL="1219170" indent="0" algn="ctr">
              <a:buNone/>
              <a:defRPr sz="2400"/>
            </a:lvl3pPr>
            <a:lvl4pPr marL="1828754" indent="0" algn="ctr">
              <a:buNone/>
              <a:defRPr sz="2133"/>
            </a:lvl4pPr>
            <a:lvl5pPr marL="2438339" indent="0" algn="ctr">
              <a:buNone/>
              <a:defRPr sz="2133"/>
            </a:lvl5pPr>
            <a:lvl6pPr marL="3047924" indent="0" algn="ctr">
              <a:buNone/>
              <a:defRPr sz="2133"/>
            </a:lvl6pPr>
            <a:lvl7pPr marL="3657509" indent="0" algn="ctr">
              <a:buNone/>
              <a:defRPr sz="2133"/>
            </a:lvl7pPr>
            <a:lvl8pPr marL="4267093" indent="0" algn="ctr">
              <a:buNone/>
              <a:defRPr sz="2133"/>
            </a:lvl8pPr>
            <a:lvl9pPr marL="4876678" indent="0" algn="ctr">
              <a:buNone/>
              <a:defRPr sz="2133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82A7E-AD71-0142-ABED-DE6E4E42B47E}" type="datetimeFigureOut">
              <a:rPr lang="en-US" smtClean="0"/>
              <a:t>11/13/20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E0102-6A53-A741-889F-D7D14CFD10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1246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82A7E-AD71-0142-ABED-DE6E4E42B47E}" type="datetimeFigureOut">
              <a:rPr lang="en-US" smtClean="0"/>
              <a:t>11/13/20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E0102-6A53-A741-889F-D7D14CFD10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46447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4052716"/>
            <a:ext cx="10515600" cy="6762043"/>
          </a:xfrm>
        </p:spPr>
        <p:txBody>
          <a:bodyPr anchor="b"/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10878731"/>
            <a:ext cx="10515600" cy="3555999"/>
          </a:xfrm>
        </p:spPr>
        <p:txBody>
          <a:bodyPr/>
          <a:lstStyle>
            <a:lvl1pPr marL="0" indent="0">
              <a:buNone/>
              <a:defRPr sz="3200">
                <a:solidFill>
                  <a:schemeClr val="tx1"/>
                </a:solidFill>
              </a:defRPr>
            </a:lvl1pPr>
            <a:lvl2pPr marL="609585" indent="0">
              <a:buNone/>
              <a:defRPr sz="2667">
                <a:solidFill>
                  <a:schemeClr val="tx1">
                    <a:tint val="75000"/>
                  </a:schemeClr>
                </a:solidFill>
              </a:defRPr>
            </a:lvl2pPr>
            <a:lvl3pPr marL="121917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3pPr>
            <a:lvl4pPr marL="1828754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4pPr>
            <a:lvl5pPr marL="2438339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5pPr>
            <a:lvl6pPr marL="3047924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6pPr>
            <a:lvl7pPr marL="3657509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7pPr>
            <a:lvl8pPr marL="4267093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8pPr>
            <a:lvl9pPr marL="4876678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82A7E-AD71-0142-ABED-DE6E4E42B47E}" type="datetimeFigureOut">
              <a:rPr lang="en-US" smtClean="0"/>
              <a:t>11/13/20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E0102-6A53-A741-889F-D7D14CFD10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80761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4327407"/>
            <a:ext cx="5181600" cy="103142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4327407"/>
            <a:ext cx="5181600" cy="103142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82A7E-AD71-0142-ABED-DE6E4E42B47E}" type="datetimeFigureOut">
              <a:rPr lang="en-US" smtClean="0"/>
              <a:t>11/13/20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E0102-6A53-A741-889F-D7D14CFD10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04029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865485"/>
            <a:ext cx="10515600" cy="314207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3984979"/>
            <a:ext cx="5157787" cy="1952977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585" indent="0">
              <a:buNone/>
              <a:defRPr sz="2667" b="1"/>
            </a:lvl2pPr>
            <a:lvl3pPr marL="1219170" indent="0">
              <a:buNone/>
              <a:defRPr sz="2400" b="1"/>
            </a:lvl3pPr>
            <a:lvl4pPr marL="1828754" indent="0">
              <a:buNone/>
              <a:defRPr sz="2133" b="1"/>
            </a:lvl4pPr>
            <a:lvl5pPr marL="2438339" indent="0">
              <a:buNone/>
              <a:defRPr sz="2133" b="1"/>
            </a:lvl5pPr>
            <a:lvl6pPr marL="3047924" indent="0">
              <a:buNone/>
              <a:defRPr sz="2133" b="1"/>
            </a:lvl6pPr>
            <a:lvl7pPr marL="3657509" indent="0">
              <a:buNone/>
              <a:defRPr sz="2133" b="1"/>
            </a:lvl7pPr>
            <a:lvl8pPr marL="4267093" indent="0">
              <a:buNone/>
              <a:defRPr sz="2133" b="1"/>
            </a:lvl8pPr>
            <a:lvl9pPr marL="4876678" indent="0">
              <a:buNone/>
              <a:defRPr sz="2133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5937956"/>
            <a:ext cx="5157787" cy="87338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3984979"/>
            <a:ext cx="5183188" cy="1952977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585" indent="0">
              <a:buNone/>
              <a:defRPr sz="2667" b="1"/>
            </a:lvl2pPr>
            <a:lvl3pPr marL="1219170" indent="0">
              <a:buNone/>
              <a:defRPr sz="2400" b="1"/>
            </a:lvl3pPr>
            <a:lvl4pPr marL="1828754" indent="0">
              <a:buNone/>
              <a:defRPr sz="2133" b="1"/>
            </a:lvl4pPr>
            <a:lvl5pPr marL="2438339" indent="0">
              <a:buNone/>
              <a:defRPr sz="2133" b="1"/>
            </a:lvl5pPr>
            <a:lvl6pPr marL="3047924" indent="0">
              <a:buNone/>
              <a:defRPr sz="2133" b="1"/>
            </a:lvl6pPr>
            <a:lvl7pPr marL="3657509" indent="0">
              <a:buNone/>
              <a:defRPr sz="2133" b="1"/>
            </a:lvl7pPr>
            <a:lvl8pPr marL="4267093" indent="0">
              <a:buNone/>
              <a:defRPr sz="2133" b="1"/>
            </a:lvl8pPr>
            <a:lvl9pPr marL="4876678" indent="0">
              <a:buNone/>
              <a:defRPr sz="2133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5937956"/>
            <a:ext cx="5183188" cy="87338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82A7E-AD71-0142-ABED-DE6E4E42B47E}" type="datetimeFigureOut">
              <a:rPr lang="en-US" smtClean="0"/>
              <a:t>11/13/20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E0102-6A53-A741-889F-D7D14CFD10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74609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82A7E-AD71-0142-ABED-DE6E4E42B47E}" type="datetimeFigureOut">
              <a:rPr lang="en-US" smtClean="0"/>
              <a:t>11/13/20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E0102-6A53-A741-889F-D7D14CFD10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06209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82A7E-AD71-0142-ABED-DE6E4E42B47E}" type="datetimeFigureOut">
              <a:rPr lang="en-US" smtClean="0"/>
              <a:t>11/13/20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E0102-6A53-A741-889F-D7D14CFD10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98217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1083733"/>
            <a:ext cx="3932237" cy="3793067"/>
          </a:xfrm>
        </p:spPr>
        <p:txBody>
          <a:bodyPr anchor="b"/>
          <a:lstStyle>
            <a:lvl1pPr>
              <a:defRPr sz="4267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2340567"/>
            <a:ext cx="6172200" cy="11552296"/>
          </a:xfrm>
        </p:spPr>
        <p:txBody>
          <a:bodyPr/>
          <a:lstStyle>
            <a:lvl1pPr>
              <a:defRPr sz="4267"/>
            </a:lvl1pPr>
            <a:lvl2pPr>
              <a:defRPr sz="3733"/>
            </a:lvl2pPr>
            <a:lvl3pPr>
              <a:defRPr sz="3200"/>
            </a:lvl3pPr>
            <a:lvl4pPr>
              <a:defRPr sz="2667"/>
            </a:lvl4pPr>
            <a:lvl5pPr>
              <a:defRPr sz="2667"/>
            </a:lvl5pPr>
            <a:lvl6pPr>
              <a:defRPr sz="2667"/>
            </a:lvl6pPr>
            <a:lvl7pPr>
              <a:defRPr sz="2667"/>
            </a:lvl7pPr>
            <a:lvl8pPr>
              <a:defRPr sz="2667"/>
            </a:lvl8pPr>
            <a:lvl9pPr>
              <a:defRPr sz="2667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876800"/>
            <a:ext cx="3932237" cy="9034875"/>
          </a:xfrm>
        </p:spPr>
        <p:txBody>
          <a:bodyPr/>
          <a:lstStyle>
            <a:lvl1pPr marL="0" indent="0">
              <a:buNone/>
              <a:defRPr sz="2133"/>
            </a:lvl1pPr>
            <a:lvl2pPr marL="609585" indent="0">
              <a:buNone/>
              <a:defRPr sz="1867"/>
            </a:lvl2pPr>
            <a:lvl3pPr marL="1219170" indent="0">
              <a:buNone/>
              <a:defRPr sz="1600"/>
            </a:lvl3pPr>
            <a:lvl4pPr marL="1828754" indent="0">
              <a:buNone/>
              <a:defRPr sz="1333"/>
            </a:lvl4pPr>
            <a:lvl5pPr marL="2438339" indent="0">
              <a:buNone/>
              <a:defRPr sz="1333"/>
            </a:lvl5pPr>
            <a:lvl6pPr marL="3047924" indent="0">
              <a:buNone/>
              <a:defRPr sz="1333"/>
            </a:lvl6pPr>
            <a:lvl7pPr marL="3657509" indent="0">
              <a:buNone/>
              <a:defRPr sz="1333"/>
            </a:lvl7pPr>
            <a:lvl8pPr marL="4267093" indent="0">
              <a:buNone/>
              <a:defRPr sz="1333"/>
            </a:lvl8pPr>
            <a:lvl9pPr marL="4876678" indent="0">
              <a:buNone/>
              <a:defRPr sz="1333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82A7E-AD71-0142-ABED-DE6E4E42B47E}" type="datetimeFigureOut">
              <a:rPr lang="en-US" smtClean="0"/>
              <a:t>11/13/20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E0102-6A53-A741-889F-D7D14CFD10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68416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1083733"/>
            <a:ext cx="3932237" cy="3793067"/>
          </a:xfrm>
        </p:spPr>
        <p:txBody>
          <a:bodyPr anchor="b"/>
          <a:lstStyle>
            <a:lvl1pPr>
              <a:defRPr sz="4267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2340567"/>
            <a:ext cx="6172200" cy="11552296"/>
          </a:xfrm>
        </p:spPr>
        <p:txBody>
          <a:bodyPr anchor="t"/>
          <a:lstStyle>
            <a:lvl1pPr marL="0" indent="0">
              <a:buNone/>
              <a:defRPr sz="4267"/>
            </a:lvl1pPr>
            <a:lvl2pPr marL="609585" indent="0">
              <a:buNone/>
              <a:defRPr sz="3733"/>
            </a:lvl2pPr>
            <a:lvl3pPr marL="1219170" indent="0">
              <a:buNone/>
              <a:defRPr sz="3200"/>
            </a:lvl3pPr>
            <a:lvl4pPr marL="1828754" indent="0">
              <a:buNone/>
              <a:defRPr sz="2667"/>
            </a:lvl4pPr>
            <a:lvl5pPr marL="2438339" indent="0">
              <a:buNone/>
              <a:defRPr sz="2667"/>
            </a:lvl5pPr>
            <a:lvl6pPr marL="3047924" indent="0">
              <a:buNone/>
              <a:defRPr sz="2667"/>
            </a:lvl6pPr>
            <a:lvl7pPr marL="3657509" indent="0">
              <a:buNone/>
              <a:defRPr sz="2667"/>
            </a:lvl7pPr>
            <a:lvl8pPr marL="4267093" indent="0">
              <a:buNone/>
              <a:defRPr sz="2667"/>
            </a:lvl8pPr>
            <a:lvl9pPr marL="4876678" indent="0">
              <a:buNone/>
              <a:defRPr sz="2667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876800"/>
            <a:ext cx="3932237" cy="9034875"/>
          </a:xfrm>
        </p:spPr>
        <p:txBody>
          <a:bodyPr/>
          <a:lstStyle>
            <a:lvl1pPr marL="0" indent="0">
              <a:buNone/>
              <a:defRPr sz="2133"/>
            </a:lvl1pPr>
            <a:lvl2pPr marL="609585" indent="0">
              <a:buNone/>
              <a:defRPr sz="1867"/>
            </a:lvl2pPr>
            <a:lvl3pPr marL="1219170" indent="0">
              <a:buNone/>
              <a:defRPr sz="1600"/>
            </a:lvl3pPr>
            <a:lvl4pPr marL="1828754" indent="0">
              <a:buNone/>
              <a:defRPr sz="1333"/>
            </a:lvl4pPr>
            <a:lvl5pPr marL="2438339" indent="0">
              <a:buNone/>
              <a:defRPr sz="1333"/>
            </a:lvl5pPr>
            <a:lvl6pPr marL="3047924" indent="0">
              <a:buNone/>
              <a:defRPr sz="1333"/>
            </a:lvl6pPr>
            <a:lvl7pPr marL="3657509" indent="0">
              <a:buNone/>
              <a:defRPr sz="1333"/>
            </a:lvl7pPr>
            <a:lvl8pPr marL="4267093" indent="0">
              <a:buNone/>
              <a:defRPr sz="1333"/>
            </a:lvl8pPr>
            <a:lvl9pPr marL="4876678" indent="0">
              <a:buNone/>
              <a:defRPr sz="1333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82A7E-AD71-0142-ABED-DE6E4E42B47E}" type="datetimeFigureOut">
              <a:rPr lang="en-US" smtClean="0"/>
              <a:t>11/13/20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E0102-6A53-A741-889F-D7D14CFD10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08301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82A7E-AD71-0142-ABED-DE6E4E42B47E}" type="datetimeFigureOut">
              <a:rPr lang="en-US" smtClean="0"/>
              <a:t>11/13/20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E0102-6A53-A741-889F-D7D14CFD10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72564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865481"/>
            <a:ext cx="2628900" cy="13776209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865481"/>
            <a:ext cx="7734300" cy="1377620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82A7E-AD71-0142-ABED-DE6E4E42B47E}" type="datetimeFigureOut">
              <a:rPr lang="en-US" smtClean="0"/>
              <a:t>11/13/20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E0102-6A53-A741-889F-D7D14CFD10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77225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865485"/>
            <a:ext cx="10515600" cy="31420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4327407"/>
            <a:ext cx="10515600" cy="103142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15066908"/>
            <a:ext cx="2743200" cy="8654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882A7E-AD71-0142-ABED-DE6E4E42B47E}" type="datetimeFigureOut">
              <a:rPr lang="en-US" smtClean="0"/>
              <a:t>11/13/20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15066908"/>
            <a:ext cx="4114800" cy="8654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15066908"/>
            <a:ext cx="2743200" cy="8654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FE0102-6A53-A741-889F-D7D14CFD10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722385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1219170" rtl="0" eaLnBrk="1" latinLnBrk="0" hangingPunct="1">
        <a:lnSpc>
          <a:spcPct val="90000"/>
        </a:lnSpc>
        <a:spcBef>
          <a:spcPct val="0"/>
        </a:spcBef>
        <a:buNone/>
        <a:defRPr sz="5867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04792" indent="-304792" algn="l" defTabSz="1219170" rtl="0" eaLnBrk="1" latinLnBrk="0" hangingPunct="1">
        <a:lnSpc>
          <a:spcPct val="90000"/>
        </a:lnSpc>
        <a:spcBef>
          <a:spcPts val="1333"/>
        </a:spcBef>
        <a:buFont typeface="Arial" panose="020B0604020202020204" pitchFamily="34" charset="0"/>
        <a:buChar char="•"/>
        <a:defRPr sz="3733" kern="1200">
          <a:solidFill>
            <a:schemeClr val="tx1"/>
          </a:solidFill>
          <a:latin typeface="+mn-lt"/>
          <a:ea typeface="+mn-ea"/>
          <a:cs typeface="+mn-cs"/>
        </a:defRPr>
      </a:lvl1pPr>
      <a:lvl2pPr marL="914377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2pPr>
      <a:lvl3pPr marL="1523962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3pPr>
      <a:lvl4pPr marL="2133547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131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716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301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886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470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585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170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754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339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924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509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093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678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E88E242-9147-CA47-A504-E97A3E10CB2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702"/>
          <a:stretch/>
        </p:blipFill>
        <p:spPr>
          <a:xfrm>
            <a:off x="340062" y="359229"/>
            <a:ext cx="11450679" cy="152775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52385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5240B8E-6D41-CE47-A5E4-50A7448629A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53" r="2733"/>
          <a:stretch/>
        </p:blipFill>
        <p:spPr>
          <a:xfrm rot="10800000">
            <a:off x="620485" y="293912"/>
            <a:ext cx="11168743" cy="156101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76768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2F90E2C-2FA5-4C4E-8215-2E03B9CCAC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623" y="424544"/>
            <a:ext cx="11376088" cy="154794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93935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CB2F4CD-6BAF-0841-A815-BA9FF8BB75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800000">
            <a:off x="419101" y="577850"/>
            <a:ext cx="11346314" cy="15032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05424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F110311-F0FE-864C-9964-B9244D5A13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485" y="0"/>
            <a:ext cx="10621271" cy="160367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74655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13126E2-CEAA-494C-AB69-220FA72339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800000">
            <a:off x="674006" y="360135"/>
            <a:ext cx="10821308" cy="155026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08146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571C6D8-E00B-E749-8D89-2DA3A240DD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829" y="350356"/>
            <a:ext cx="11234057" cy="159056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40681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D090D21-5454-D64C-BE95-C583ED3A866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08" r="6223" b="2289"/>
          <a:stretch/>
        </p:blipFill>
        <p:spPr>
          <a:xfrm rot="10800000">
            <a:off x="653140" y="359227"/>
            <a:ext cx="10450288" cy="153346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7207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A0AB558-CC0E-B34D-9F2E-85BA84FD1C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3001" y="783771"/>
            <a:ext cx="9939428" cy="14639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45447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56F97EB-91C2-084A-BC41-70859CE907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800000">
            <a:off x="391885" y="536122"/>
            <a:ext cx="10711543" cy="15621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58797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3768549-B3B0-D040-92AF-B195BCC4D2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43" y="417286"/>
            <a:ext cx="10885714" cy="154214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64815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1FFA57B-685D-1F46-99DF-5653E28001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800000">
            <a:off x="345621" y="301170"/>
            <a:ext cx="11345635" cy="155382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10036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5566ADF-CE96-E84B-85FC-4411008FB6C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339" r="8709" b="15148"/>
          <a:stretch/>
        </p:blipFill>
        <p:spPr>
          <a:xfrm>
            <a:off x="359229" y="257496"/>
            <a:ext cx="11258207" cy="154353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41150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27</TotalTime>
  <Words>0</Words>
  <Application>Microsoft Macintosh PowerPoint</Application>
  <PresentationFormat>Custom</PresentationFormat>
  <Paragraphs>0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Mae llenyddiaeth yn tanio’r dychymyg</dc:title>
  <dc:creator>Nia Evans</dc:creator>
  <cp:lastModifiedBy>Nia Evans</cp:lastModifiedBy>
  <cp:revision>4</cp:revision>
  <dcterms:created xsi:type="dcterms:W3CDTF">2020-11-12T18:00:17Z</dcterms:created>
  <dcterms:modified xsi:type="dcterms:W3CDTF">2020-11-13T12:31:03Z</dcterms:modified>
</cp:coreProperties>
</file>