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3"/>
  </p:notesMasterIdLst>
  <p:sldIdLst>
    <p:sldId id="256" r:id="rId2"/>
  </p:sldIdLst>
  <p:sldSz cx="10691813" cy="1511935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4762">
          <p15:clr>
            <a:srgbClr val="747775"/>
          </p15:clr>
        </p15:guide>
        <p15:guide id="2" pos="3368">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1496" y="28"/>
      </p:cViewPr>
      <p:guideLst>
        <p:guide orient="horz" pos="4762"/>
        <p:guide pos="336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al Lamsal" userId="9dcc561404bfbd0a" providerId="LiveId" clId="{1450F8B4-B6A6-47B5-9B22-19D327DE07E7}"/>
    <pc:docChg chg="modSld">
      <pc:chgData name="Kamal Lamsal" userId="9dcc561404bfbd0a" providerId="LiveId" clId="{1450F8B4-B6A6-47B5-9B22-19D327DE07E7}" dt="2026-10-24T00:01:55.836" v="40" actId="20577"/>
      <pc:docMkLst>
        <pc:docMk/>
      </pc:docMkLst>
      <pc:sldChg chg="modSp mod">
        <pc:chgData name="Kamal Lamsal" userId="9dcc561404bfbd0a" providerId="LiveId" clId="{1450F8B4-B6A6-47B5-9B22-19D327DE07E7}" dt="2026-10-24T00:01:55.836" v="40" actId="20577"/>
        <pc:sldMkLst>
          <pc:docMk/>
          <pc:sldMk cId="0" sldId="256"/>
        </pc:sldMkLst>
        <pc:spChg chg="mod">
          <ac:chgData name="Kamal Lamsal" userId="9dcc561404bfbd0a" providerId="LiveId" clId="{1450F8B4-B6A6-47B5-9B22-19D327DE07E7}" dt="2026-10-24T00:01:55.836" v="40" actId="20577"/>
          <ac:spMkLst>
            <pc:docMk/>
            <pc:sldMk cId="0" sldId="256"/>
            <ac:spMk id="55" creationId="{00000000-0000-0000-0000-000000000000}"/>
          </ac:spMkLst>
        </pc:spChg>
        <pc:spChg chg="mod">
          <ac:chgData name="Kamal Lamsal" userId="9dcc561404bfbd0a" providerId="LiveId" clId="{1450F8B4-B6A6-47B5-9B22-19D327DE07E7}" dt="2026-10-24T00:01:31.019" v="33" actId="1076"/>
          <ac:spMkLst>
            <pc:docMk/>
            <pc:sldMk cId="0" sldId="256"/>
            <ac:spMk id="5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216926" y="685800"/>
            <a:ext cx="24249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81995654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2216150" y="685800"/>
            <a:ext cx="2425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Long-term health conditions have become a significant health concern in the health and social care context of England due to the rise in the number of individuals affected by these long-term illnesses. For example, after the pandemic, a significant growth in long-term illness among people in England can be noticed, which reached over 2.5 million in 2022 from around 2.2 million during the first quarter of 2020. A survey by the HSE showed that 46% of England-based adults (16 years old or above) have at least 1 long-term health issue. Similarly, the major long-term health issues were mental health problems, diabetes, the musculoskeletal system, and the circulatory system. Moreover, HSE also reported that nearly half of the adults in England have raised cholesterol, where 26% of adults experience chronic pain, and 30% of adults are living with obesity. However, the prevalence of long-term health conditions among adults was higher in women compared to men in England.</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Nurses in England’s health and social care areas have a positive role in preventing long-term health problems among people by improving their health education and delivering effective care. Personalised care plans ensure the delivery of proper treatment and health services to people with long-term conditions. However, 31.4% of people in England shared their negative response in feeling supported in managing their long-term health problems, where the positive response rate was only 31.2%. NHS England’s Comprehensive Model of Personalised Care provide effective support for addressing long-term health issues among people by delivering personalised care through nurses, which are also linked to the NMC’s standards and guidelines. This research will explore nurses’ role in managing and supporting people with long-term health condition(s) in England.</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research has a significant impact on improving the health of patients with long-term issues in England. The results will help to improve the programme, services, and policies related to the management of the health issue in England. The results can improve patients' knowledge of long-term condition prevention and support through personalised care planning. HSC specialists in England can also gain significant insights related to long-term health issue mitigation, where the policies can also be improved through the evidence-based recommendations.</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64478" y="2188777"/>
            <a:ext cx="9963000" cy="6033900"/>
          </a:xfrm>
          <a:prstGeom prst="rect">
            <a:avLst/>
          </a:prstGeom>
        </p:spPr>
        <p:txBody>
          <a:bodyPr spcFirstLastPara="1" wrap="square" lIns="160850" tIns="160850" rIns="160850" bIns="160850" anchor="b" anchorCtr="0">
            <a:normAutofit/>
          </a:bodyPr>
          <a:lstStyle>
            <a:lvl1pPr lvl="0" algn="ctr">
              <a:spcBef>
                <a:spcPts val="0"/>
              </a:spcBef>
              <a:spcAft>
                <a:spcPts val="0"/>
              </a:spcAft>
              <a:buSzPts val="9149"/>
              <a:buNone/>
              <a:defRPr sz="9149"/>
            </a:lvl1pPr>
            <a:lvl2pPr lvl="1" algn="ctr">
              <a:spcBef>
                <a:spcPts val="0"/>
              </a:spcBef>
              <a:spcAft>
                <a:spcPts val="0"/>
              </a:spcAft>
              <a:buSzPts val="9149"/>
              <a:buNone/>
              <a:defRPr sz="9149"/>
            </a:lvl2pPr>
            <a:lvl3pPr lvl="2" algn="ctr">
              <a:spcBef>
                <a:spcPts val="0"/>
              </a:spcBef>
              <a:spcAft>
                <a:spcPts val="0"/>
              </a:spcAft>
              <a:buSzPts val="9149"/>
              <a:buNone/>
              <a:defRPr sz="9149"/>
            </a:lvl3pPr>
            <a:lvl4pPr lvl="3" algn="ctr">
              <a:spcBef>
                <a:spcPts val="0"/>
              </a:spcBef>
              <a:spcAft>
                <a:spcPts val="0"/>
              </a:spcAft>
              <a:buSzPts val="9149"/>
              <a:buNone/>
              <a:defRPr sz="9149"/>
            </a:lvl4pPr>
            <a:lvl5pPr lvl="4" algn="ctr">
              <a:spcBef>
                <a:spcPts val="0"/>
              </a:spcBef>
              <a:spcAft>
                <a:spcPts val="0"/>
              </a:spcAft>
              <a:buSzPts val="9149"/>
              <a:buNone/>
              <a:defRPr sz="9149"/>
            </a:lvl5pPr>
            <a:lvl6pPr lvl="5" algn="ctr">
              <a:spcBef>
                <a:spcPts val="0"/>
              </a:spcBef>
              <a:spcAft>
                <a:spcPts val="0"/>
              </a:spcAft>
              <a:buSzPts val="9149"/>
              <a:buNone/>
              <a:defRPr sz="9149"/>
            </a:lvl6pPr>
            <a:lvl7pPr lvl="6" algn="ctr">
              <a:spcBef>
                <a:spcPts val="0"/>
              </a:spcBef>
              <a:spcAft>
                <a:spcPts val="0"/>
              </a:spcAft>
              <a:buSzPts val="9149"/>
              <a:buNone/>
              <a:defRPr sz="9149"/>
            </a:lvl7pPr>
            <a:lvl8pPr lvl="7" algn="ctr">
              <a:spcBef>
                <a:spcPts val="0"/>
              </a:spcBef>
              <a:spcAft>
                <a:spcPts val="0"/>
              </a:spcAft>
              <a:buSzPts val="9149"/>
              <a:buNone/>
              <a:defRPr sz="9149"/>
            </a:lvl8pPr>
            <a:lvl9pPr lvl="8" algn="ctr">
              <a:spcBef>
                <a:spcPts val="0"/>
              </a:spcBef>
              <a:spcAft>
                <a:spcPts val="0"/>
              </a:spcAft>
              <a:buSzPts val="9149"/>
              <a:buNone/>
              <a:defRPr sz="9149"/>
            </a:lvl9pPr>
          </a:lstStyle>
          <a:p>
            <a:endParaRPr/>
          </a:p>
        </p:txBody>
      </p:sp>
      <p:sp>
        <p:nvSpPr>
          <p:cNvPr id="11" name="Google Shape;11;p2"/>
          <p:cNvSpPr txBox="1">
            <a:spLocks noGrp="1"/>
          </p:cNvSpPr>
          <p:nvPr>
            <p:ph type="subTitle" idx="1"/>
          </p:nvPr>
        </p:nvSpPr>
        <p:spPr>
          <a:xfrm>
            <a:off x="364468" y="8331286"/>
            <a:ext cx="9963000" cy="2330100"/>
          </a:xfrm>
          <a:prstGeom prst="rect">
            <a:avLst/>
          </a:prstGeom>
        </p:spPr>
        <p:txBody>
          <a:bodyPr spcFirstLastPara="1" wrap="square" lIns="160850" tIns="160850" rIns="160850" bIns="160850" anchor="t" anchorCtr="0">
            <a:normAutofit/>
          </a:bodyPr>
          <a:lstStyle>
            <a:lvl1pPr lvl="0" algn="ctr">
              <a:lnSpc>
                <a:spcPct val="100000"/>
              </a:lnSpc>
              <a:spcBef>
                <a:spcPts val="0"/>
              </a:spcBef>
              <a:spcAft>
                <a:spcPts val="0"/>
              </a:spcAft>
              <a:buSzPts val="4926"/>
              <a:buNone/>
              <a:defRPr sz="4926"/>
            </a:lvl1pPr>
            <a:lvl2pPr lvl="1" algn="ctr">
              <a:lnSpc>
                <a:spcPct val="100000"/>
              </a:lnSpc>
              <a:spcBef>
                <a:spcPts val="0"/>
              </a:spcBef>
              <a:spcAft>
                <a:spcPts val="0"/>
              </a:spcAft>
              <a:buSzPts val="4926"/>
              <a:buNone/>
              <a:defRPr sz="4926"/>
            </a:lvl2pPr>
            <a:lvl3pPr lvl="2" algn="ctr">
              <a:lnSpc>
                <a:spcPct val="100000"/>
              </a:lnSpc>
              <a:spcBef>
                <a:spcPts val="0"/>
              </a:spcBef>
              <a:spcAft>
                <a:spcPts val="0"/>
              </a:spcAft>
              <a:buSzPts val="4926"/>
              <a:buNone/>
              <a:defRPr sz="4926"/>
            </a:lvl3pPr>
            <a:lvl4pPr lvl="3" algn="ctr">
              <a:lnSpc>
                <a:spcPct val="100000"/>
              </a:lnSpc>
              <a:spcBef>
                <a:spcPts val="0"/>
              </a:spcBef>
              <a:spcAft>
                <a:spcPts val="0"/>
              </a:spcAft>
              <a:buSzPts val="4926"/>
              <a:buNone/>
              <a:defRPr sz="4926"/>
            </a:lvl4pPr>
            <a:lvl5pPr lvl="4" algn="ctr">
              <a:lnSpc>
                <a:spcPct val="100000"/>
              </a:lnSpc>
              <a:spcBef>
                <a:spcPts val="0"/>
              </a:spcBef>
              <a:spcAft>
                <a:spcPts val="0"/>
              </a:spcAft>
              <a:buSzPts val="4926"/>
              <a:buNone/>
              <a:defRPr sz="4926"/>
            </a:lvl5pPr>
            <a:lvl6pPr lvl="5" algn="ctr">
              <a:lnSpc>
                <a:spcPct val="100000"/>
              </a:lnSpc>
              <a:spcBef>
                <a:spcPts val="0"/>
              </a:spcBef>
              <a:spcAft>
                <a:spcPts val="0"/>
              </a:spcAft>
              <a:buSzPts val="4926"/>
              <a:buNone/>
              <a:defRPr sz="4926"/>
            </a:lvl6pPr>
            <a:lvl7pPr lvl="6" algn="ctr">
              <a:lnSpc>
                <a:spcPct val="100000"/>
              </a:lnSpc>
              <a:spcBef>
                <a:spcPts val="0"/>
              </a:spcBef>
              <a:spcAft>
                <a:spcPts val="0"/>
              </a:spcAft>
              <a:buSzPts val="4926"/>
              <a:buNone/>
              <a:defRPr sz="4926"/>
            </a:lvl7pPr>
            <a:lvl8pPr lvl="7" algn="ctr">
              <a:lnSpc>
                <a:spcPct val="100000"/>
              </a:lnSpc>
              <a:spcBef>
                <a:spcPts val="0"/>
              </a:spcBef>
              <a:spcAft>
                <a:spcPts val="0"/>
              </a:spcAft>
              <a:buSzPts val="4926"/>
              <a:buNone/>
              <a:defRPr sz="4926"/>
            </a:lvl8pPr>
            <a:lvl9pPr lvl="8" algn="ctr">
              <a:lnSpc>
                <a:spcPct val="100000"/>
              </a:lnSpc>
              <a:spcBef>
                <a:spcPts val="0"/>
              </a:spcBef>
              <a:spcAft>
                <a:spcPts val="0"/>
              </a:spcAft>
              <a:buSzPts val="4926"/>
              <a:buNone/>
              <a:defRPr sz="4926"/>
            </a:lvl9pPr>
          </a:lstStyle>
          <a:p>
            <a:endParaRPr/>
          </a:p>
        </p:txBody>
      </p:sp>
      <p:sp>
        <p:nvSpPr>
          <p:cNvPr id="12" name="Google Shape;12;p2"/>
          <p:cNvSpPr txBox="1">
            <a:spLocks noGrp="1"/>
          </p:cNvSpPr>
          <p:nvPr>
            <p:ph type="sldNum" idx="12"/>
          </p:nvPr>
        </p:nvSpPr>
        <p:spPr>
          <a:xfrm>
            <a:off x="9906772" y="13708144"/>
            <a:ext cx="641700" cy="1157100"/>
          </a:xfrm>
          <a:prstGeom prst="rect">
            <a:avLst/>
          </a:prstGeom>
        </p:spPr>
        <p:txBody>
          <a:bodyPr spcFirstLastPara="1" wrap="square" lIns="160850" tIns="160850" rIns="160850" bIns="160850" anchor="ctr" anchorCtr="0">
            <a:normAutofit/>
          </a:bodyPr>
          <a:lstStyle>
            <a:lvl1pPr lvl="0">
              <a:buNone/>
              <a:defRPr sz="1759"/>
            </a:lvl1pPr>
            <a:lvl2pPr lvl="1">
              <a:buNone/>
              <a:defRPr sz="1759"/>
            </a:lvl2pPr>
            <a:lvl3pPr lvl="2">
              <a:buNone/>
              <a:defRPr sz="1759"/>
            </a:lvl3pPr>
            <a:lvl4pPr lvl="3">
              <a:buNone/>
              <a:defRPr sz="1759"/>
            </a:lvl4pPr>
            <a:lvl5pPr lvl="4">
              <a:buNone/>
              <a:defRPr sz="1759"/>
            </a:lvl5pPr>
            <a:lvl6pPr lvl="5">
              <a:buNone/>
              <a:defRPr sz="1759"/>
            </a:lvl6pPr>
            <a:lvl7pPr lvl="6">
              <a:buNone/>
              <a:defRPr sz="1759"/>
            </a:lvl7pPr>
            <a:lvl8pPr lvl="7">
              <a:buNone/>
              <a:defRPr sz="1759"/>
            </a:lvl8pPr>
            <a:lvl9pPr lvl="8">
              <a:buNone/>
              <a:defRPr sz="1759"/>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64468" y="6322709"/>
            <a:ext cx="9963000" cy="2474700"/>
          </a:xfrm>
          <a:prstGeom prst="rect">
            <a:avLst/>
          </a:prstGeom>
        </p:spPr>
        <p:txBody>
          <a:bodyPr spcFirstLastPara="1" wrap="square" lIns="160850" tIns="160850" rIns="160850" bIns="160850" anchor="ctr" anchorCtr="0">
            <a:normAutofit/>
          </a:bodyPr>
          <a:lstStyle>
            <a:lvl1pPr lvl="0" algn="ctr">
              <a:spcBef>
                <a:spcPts val="0"/>
              </a:spcBef>
              <a:spcAft>
                <a:spcPts val="0"/>
              </a:spcAft>
              <a:buSzPts val="6334"/>
              <a:buNone/>
              <a:defRPr sz="6334"/>
            </a:lvl1pPr>
            <a:lvl2pPr lvl="1" algn="ctr">
              <a:spcBef>
                <a:spcPts val="0"/>
              </a:spcBef>
              <a:spcAft>
                <a:spcPts val="0"/>
              </a:spcAft>
              <a:buSzPts val="6334"/>
              <a:buNone/>
              <a:defRPr sz="6334"/>
            </a:lvl2pPr>
            <a:lvl3pPr lvl="2" algn="ctr">
              <a:spcBef>
                <a:spcPts val="0"/>
              </a:spcBef>
              <a:spcAft>
                <a:spcPts val="0"/>
              </a:spcAft>
              <a:buSzPts val="6334"/>
              <a:buNone/>
              <a:defRPr sz="6334"/>
            </a:lvl3pPr>
            <a:lvl4pPr lvl="3" algn="ctr">
              <a:spcBef>
                <a:spcPts val="0"/>
              </a:spcBef>
              <a:spcAft>
                <a:spcPts val="0"/>
              </a:spcAft>
              <a:buSzPts val="6334"/>
              <a:buNone/>
              <a:defRPr sz="6334"/>
            </a:lvl4pPr>
            <a:lvl5pPr lvl="4" algn="ctr">
              <a:spcBef>
                <a:spcPts val="0"/>
              </a:spcBef>
              <a:spcAft>
                <a:spcPts val="0"/>
              </a:spcAft>
              <a:buSzPts val="6334"/>
              <a:buNone/>
              <a:defRPr sz="6334"/>
            </a:lvl5pPr>
            <a:lvl6pPr lvl="5" algn="ctr">
              <a:spcBef>
                <a:spcPts val="0"/>
              </a:spcBef>
              <a:spcAft>
                <a:spcPts val="0"/>
              </a:spcAft>
              <a:buSzPts val="6334"/>
              <a:buNone/>
              <a:defRPr sz="6334"/>
            </a:lvl6pPr>
            <a:lvl7pPr lvl="6" algn="ctr">
              <a:spcBef>
                <a:spcPts val="0"/>
              </a:spcBef>
              <a:spcAft>
                <a:spcPts val="0"/>
              </a:spcAft>
              <a:buSzPts val="6334"/>
              <a:buNone/>
              <a:defRPr sz="6334"/>
            </a:lvl7pPr>
            <a:lvl8pPr lvl="7" algn="ctr">
              <a:spcBef>
                <a:spcPts val="0"/>
              </a:spcBef>
              <a:spcAft>
                <a:spcPts val="0"/>
              </a:spcAft>
              <a:buSzPts val="6334"/>
              <a:buNone/>
              <a:defRPr sz="6334"/>
            </a:lvl8pPr>
            <a:lvl9pPr lvl="8" algn="ctr">
              <a:spcBef>
                <a:spcPts val="0"/>
              </a:spcBef>
              <a:spcAft>
                <a:spcPts val="0"/>
              </a:spcAft>
              <a:buSzPts val="6334"/>
              <a:buNone/>
              <a:defRPr sz="6334"/>
            </a:lvl9pPr>
          </a:lstStyle>
          <a:p>
            <a:endParaRPr/>
          </a:p>
        </p:txBody>
      </p:sp>
      <p:sp>
        <p:nvSpPr>
          <p:cNvPr id="15" name="Google Shape;15;p3"/>
          <p:cNvSpPr txBox="1">
            <a:spLocks noGrp="1"/>
          </p:cNvSpPr>
          <p:nvPr>
            <p:ph type="sldNum" idx="12"/>
          </p:nvPr>
        </p:nvSpPr>
        <p:spPr>
          <a:xfrm>
            <a:off x="9906772" y="13708144"/>
            <a:ext cx="641700" cy="1157100"/>
          </a:xfrm>
          <a:prstGeom prst="rect">
            <a:avLst/>
          </a:prstGeom>
        </p:spPr>
        <p:txBody>
          <a:bodyPr spcFirstLastPara="1" wrap="square" lIns="160850" tIns="160850" rIns="160850" bIns="160850" anchor="ctr" anchorCtr="0">
            <a:normAutofit/>
          </a:bodyPr>
          <a:lstStyle>
            <a:lvl1pPr lvl="0">
              <a:buNone/>
              <a:defRPr sz="1759"/>
            </a:lvl1pPr>
            <a:lvl2pPr lvl="1">
              <a:buNone/>
              <a:defRPr sz="1759"/>
            </a:lvl2pPr>
            <a:lvl3pPr lvl="2">
              <a:buNone/>
              <a:defRPr sz="1759"/>
            </a:lvl3pPr>
            <a:lvl4pPr lvl="3">
              <a:buNone/>
              <a:defRPr sz="1759"/>
            </a:lvl4pPr>
            <a:lvl5pPr lvl="4">
              <a:buNone/>
              <a:defRPr sz="1759"/>
            </a:lvl5pPr>
            <a:lvl6pPr lvl="5">
              <a:buNone/>
              <a:defRPr sz="1759"/>
            </a:lvl6pPr>
            <a:lvl7pPr lvl="6">
              <a:buNone/>
              <a:defRPr sz="1759"/>
            </a:lvl7pPr>
            <a:lvl8pPr lvl="7">
              <a:buNone/>
              <a:defRPr sz="1759"/>
            </a:lvl8pPr>
            <a:lvl9pPr lvl="8">
              <a:buNone/>
              <a:defRPr sz="1759"/>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64468" y="1308210"/>
            <a:ext cx="9963000" cy="1683600"/>
          </a:xfrm>
          <a:prstGeom prst="rect">
            <a:avLst/>
          </a:prstGeom>
        </p:spPr>
        <p:txBody>
          <a:bodyPr spcFirstLastPara="1" wrap="square" lIns="160850" tIns="160850" rIns="160850" bIns="160850" anchor="t" anchorCtr="0">
            <a:normAutofit/>
          </a:bodyPr>
          <a:lstStyle>
            <a:lvl1pPr lvl="0">
              <a:spcBef>
                <a:spcPts val="0"/>
              </a:spcBef>
              <a:spcAft>
                <a:spcPts val="0"/>
              </a:spcAft>
              <a:buSzPts val="4926"/>
              <a:buNone/>
              <a:defRPr sz="4926"/>
            </a:lvl1pPr>
            <a:lvl2pPr lvl="1">
              <a:spcBef>
                <a:spcPts val="0"/>
              </a:spcBef>
              <a:spcAft>
                <a:spcPts val="0"/>
              </a:spcAft>
              <a:buSzPts val="4926"/>
              <a:buNone/>
              <a:defRPr sz="4926"/>
            </a:lvl2pPr>
            <a:lvl3pPr lvl="2">
              <a:spcBef>
                <a:spcPts val="0"/>
              </a:spcBef>
              <a:spcAft>
                <a:spcPts val="0"/>
              </a:spcAft>
              <a:buSzPts val="4926"/>
              <a:buNone/>
              <a:defRPr sz="4926"/>
            </a:lvl3pPr>
            <a:lvl4pPr lvl="3">
              <a:spcBef>
                <a:spcPts val="0"/>
              </a:spcBef>
              <a:spcAft>
                <a:spcPts val="0"/>
              </a:spcAft>
              <a:buSzPts val="4926"/>
              <a:buNone/>
              <a:defRPr sz="4926"/>
            </a:lvl4pPr>
            <a:lvl5pPr lvl="4">
              <a:spcBef>
                <a:spcPts val="0"/>
              </a:spcBef>
              <a:spcAft>
                <a:spcPts val="0"/>
              </a:spcAft>
              <a:buSzPts val="4926"/>
              <a:buNone/>
              <a:defRPr sz="4926"/>
            </a:lvl5pPr>
            <a:lvl6pPr lvl="5">
              <a:spcBef>
                <a:spcPts val="0"/>
              </a:spcBef>
              <a:spcAft>
                <a:spcPts val="0"/>
              </a:spcAft>
              <a:buSzPts val="4926"/>
              <a:buNone/>
              <a:defRPr sz="4926"/>
            </a:lvl6pPr>
            <a:lvl7pPr lvl="6">
              <a:spcBef>
                <a:spcPts val="0"/>
              </a:spcBef>
              <a:spcAft>
                <a:spcPts val="0"/>
              </a:spcAft>
              <a:buSzPts val="4926"/>
              <a:buNone/>
              <a:defRPr sz="4926"/>
            </a:lvl7pPr>
            <a:lvl8pPr lvl="7">
              <a:spcBef>
                <a:spcPts val="0"/>
              </a:spcBef>
              <a:spcAft>
                <a:spcPts val="0"/>
              </a:spcAft>
              <a:buSzPts val="4926"/>
              <a:buNone/>
              <a:defRPr sz="4926"/>
            </a:lvl8pPr>
            <a:lvl9pPr lvl="8">
              <a:spcBef>
                <a:spcPts val="0"/>
              </a:spcBef>
              <a:spcAft>
                <a:spcPts val="0"/>
              </a:spcAft>
              <a:buSzPts val="4926"/>
              <a:buNone/>
              <a:defRPr sz="4926"/>
            </a:lvl9pPr>
          </a:lstStyle>
          <a:p>
            <a:endParaRPr/>
          </a:p>
        </p:txBody>
      </p:sp>
      <p:sp>
        <p:nvSpPr>
          <p:cNvPr id="18" name="Google Shape;18;p4"/>
          <p:cNvSpPr txBox="1">
            <a:spLocks noGrp="1"/>
          </p:cNvSpPr>
          <p:nvPr>
            <p:ph type="body" idx="1"/>
          </p:nvPr>
        </p:nvSpPr>
        <p:spPr>
          <a:xfrm>
            <a:off x="364468" y="3387853"/>
            <a:ext cx="9963000" cy="10043100"/>
          </a:xfrm>
          <a:prstGeom prst="rect">
            <a:avLst/>
          </a:prstGeom>
        </p:spPr>
        <p:txBody>
          <a:bodyPr spcFirstLastPara="1" wrap="square" lIns="160850" tIns="160850" rIns="160850" bIns="160850" anchor="t" anchorCtr="0">
            <a:normAutofit/>
          </a:bodyPr>
          <a:lstStyle>
            <a:lvl1pPr marL="457200" lvl="0" indent="-429700">
              <a:spcBef>
                <a:spcPts val="0"/>
              </a:spcBef>
              <a:spcAft>
                <a:spcPts val="0"/>
              </a:spcAft>
              <a:buSzPts val="3167"/>
              <a:buChar char="●"/>
              <a:defRPr sz="3167"/>
            </a:lvl1pPr>
            <a:lvl2pPr marL="914400" lvl="1" indent="-385011">
              <a:spcBef>
                <a:spcPts val="0"/>
              </a:spcBef>
              <a:spcAft>
                <a:spcPts val="0"/>
              </a:spcAft>
              <a:buSzPts val="2463"/>
              <a:buChar char="○"/>
              <a:defRPr sz="2463"/>
            </a:lvl2pPr>
            <a:lvl3pPr marL="1371600" lvl="2" indent="-385011">
              <a:spcBef>
                <a:spcPts val="0"/>
              </a:spcBef>
              <a:spcAft>
                <a:spcPts val="0"/>
              </a:spcAft>
              <a:buSzPts val="2463"/>
              <a:buChar char="■"/>
              <a:defRPr sz="2463"/>
            </a:lvl3pPr>
            <a:lvl4pPr marL="1828800" lvl="3" indent="-385011">
              <a:spcBef>
                <a:spcPts val="0"/>
              </a:spcBef>
              <a:spcAft>
                <a:spcPts val="0"/>
              </a:spcAft>
              <a:buSzPts val="2463"/>
              <a:buChar char="●"/>
              <a:defRPr sz="2463"/>
            </a:lvl4pPr>
            <a:lvl5pPr marL="2286000" lvl="4" indent="-385011">
              <a:spcBef>
                <a:spcPts val="0"/>
              </a:spcBef>
              <a:spcAft>
                <a:spcPts val="0"/>
              </a:spcAft>
              <a:buSzPts val="2463"/>
              <a:buChar char="○"/>
              <a:defRPr sz="2463"/>
            </a:lvl5pPr>
            <a:lvl6pPr marL="2743200" lvl="5" indent="-385011">
              <a:spcBef>
                <a:spcPts val="0"/>
              </a:spcBef>
              <a:spcAft>
                <a:spcPts val="0"/>
              </a:spcAft>
              <a:buSzPts val="2463"/>
              <a:buChar char="■"/>
              <a:defRPr sz="2463"/>
            </a:lvl6pPr>
            <a:lvl7pPr marL="3200400" lvl="6" indent="-385011">
              <a:spcBef>
                <a:spcPts val="0"/>
              </a:spcBef>
              <a:spcAft>
                <a:spcPts val="0"/>
              </a:spcAft>
              <a:buSzPts val="2463"/>
              <a:buChar char="●"/>
              <a:defRPr sz="2463"/>
            </a:lvl7pPr>
            <a:lvl8pPr marL="3657600" lvl="7" indent="-385011">
              <a:spcBef>
                <a:spcPts val="0"/>
              </a:spcBef>
              <a:spcAft>
                <a:spcPts val="0"/>
              </a:spcAft>
              <a:buSzPts val="2463"/>
              <a:buChar char="○"/>
              <a:defRPr sz="2463"/>
            </a:lvl8pPr>
            <a:lvl9pPr marL="4114800" lvl="8" indent="-385011">
              <a:spcBef>
                <a:spcPts val="0"/>
              </a:spcBef>
              <a:spcAft>
                <a:spcPts val="0"/>
              </a:spcAft>
              <a:buSzPts val="2463"/>
              <a:buChar char="■"/>
              <a:defRPr sz="2463"/>
            </a:lvl9pPr>
          </a:lstStyle>
          <a:p>
            <a:endParaRPr/>
          </a:p>
        </p:txBody>
      </p:sp>
      <p:sp>
        <p:nvSpPr>
          <p:cNvPr id="19" name="Google Shape;19;p4"/>
          <p:cNvSpPr txBox="1">
            <a:spLocks noGrp="1"/>
          </p:cNvSpPr>
          <p:nvPr>
            <p:ph type="sldNum" idx="12"/>
          </p:nvPr>
        </p:nvSpPr>
        <p:spPr>
          <a:xfrm>
            <a:off x="9906772" y="13708144"/>
            <a:ext cx="641700" cy="1157100"/>
          </a:xfrm>
          <a:prstGeom prst="rect">
            <a:avLst/>
          </a:prstGeom>
        </p:spPr>
        <p:txBody>
          <a:bodyPr spcFirstLastPara="1" wrap="square" lIns="160850" tIns="160850" rIns="160850" bIns="160850" anchor="ctr" anchorCtr="0">
            <a:normAutofit/>
          </a:bodyPr>
          <a:lstStyle>
            <a:lvl1pPr lvl="0">
              <a:buNone/>
              <a:defRPr sz="1759"/>
            </a:lvl1pPr>
            <a:lvl2pPr lvl="1">
              <a:buNone/>
              <a:defRPr sz="1759"/>
            </a:lvl2pPr>
            <a:lvl3pPr lvl="2">
              <a:buNone/>
              <a:defRPr sz="1759"/>
            </a:lvl3pPr>
            <a:lvl4pPr lvl="3">
              <a:buNone/>
              <a:defRPr sz="1759"/>
            </a:lvl4pPr>
            <a:lvl5pPr lvl="4">
              <a:buNone/>
              <a:defRPr sz="1759"/>
            </a:lvl5pPr>
            <a:lvl6pPr lvl="5">
              <a:buNone/>
              <a:defRPr sz="1759"/>
            </a:lvl6pPr>
            <a:lvl7pPr lvl="6">
              <a:buNone/>
              <a:defRPr sz="1759"/>
            </a:lvl7pPr>
            <a:lvl8pPr lvl="7">
              <a:buNone/>
              <a:defRPr sz="1759"/>
            </a:lvl8pPr>
            <a:lvl9pPr lvl="8">
              <a:buNone/>
              <a:defRPr sz="1759"/>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64468" y="1308210"/>
            <a:ext cx="9963000" cy="1683600"/>
          </a:xfrm>
          <a:prstGeom prst="rect">
            <a:avLst/>
          </a:prstGeom>
        </p:spPr>
        <p:txBody>
          <a:bodyPr spcFirstLastPara="1" wrap="square" lIns="160850" tIns="160850" rIns="160850" bIns="160850" anchor="t" anchorCtr="0">
            <a:normAutofit/>
          </a:bodyPr>
          <a:lstStyle>
            <a:lvl1pPr lvl="0">
              <a:spcBef>
                <a:spcPts val="0"/>
              </a:spcBef>
              <a:spcAft>
                <a:spcPts val="0"/>
              </a:spcAft>
              <a:buSzPts val="4926"/>
              <a:buNone/>
              <a:defRPr sz="4926"/>
            </a:lvl1pPr>
            <a:lvl2pPr lvl="1">
              <a:spcBef>
                <a:spcPts val="0"/>
              </a:spcBef>
              <a:spcAft>
                <a:spcPts val="0"/>
              </a:spcAft>
              <a:buSzPts val="4926"/>
              <a:buNone/>
              <a:defRPr sz="4926"/>
            </a:lvl2pPr>
            <a:lvl3pPr lvl="2">
              <a:spcBef>
                <a:spcPts val="0"/>
              </a:spcBef>
              <a:spcAft>
                <a:spcPts val="0"/>
              </a:spcAft>
              <a:buSzPts val="4926"/>
              <a:buNone/>
              <a:defRPr sz="4926"/>
            </a:lvl3pPr>
            <a:lvl4pPr lvl="3">
              <a:spcBef>
                <a:spcPts val="0"/>
              </a:spcBef>
              <a:spcAft>
                <a:spcPts val="0"/>
              </a:spcAft>
              <a:buSzPts val="4926"/>
              <a:buNone/>
              <a:defRPr sz="4926"/>
            </a:lvl4pPr>
            <a:lvl5pPr lvl="4">
              <a:spcBef>
                <a:spcPts val="0"/>
              </a:spcBef>
              <a:spcAft>
                <a:spcPts val="0"/>
              </a:spcAft>
              <a:buSzPts val="4926"/>
              <a:buNone/>
              <a:defRPr sz="4926"/>
            </a:lvl5pPr>
            <a:lvl6pPr lvl="5">
              <a:spcBef>
                <a:spcPts val="0"/>
              </a:spcBef>
              <a:spcAft>
                <a:spcPts val="0"/>
              </a:spcAft>
              <a:buSzPts val="4926"/>
              <a:buNone/>
              <a:defRPr sz="4926"/>
            </a:lvl6pPr>
            <a:lvl7pPr lvl="6">
              <a:spcBef>
                <a:spcPts val="0"/>
              </a:spcBef>
              <a:spcAft>
                <a:spcPts val="0"/>
              </a:spcAft>
              <a:buSzPts val="4926"/>
              <a:buNone/>
              <a:defRPr sz="4926"/>
            </a:lvl7pPr>
            <a:lvl8pPr lvl="7">
              <a:spcBef>
                <a:spcPts val="0"/>
              </a:spcBef>
              <a:spcAft>
                <a:spcPts val="0"/>
              </a:spcAft>
              <a:buSzPts val="4926"/>
              <a:buNone/>
              <a:defRPr sz="4926"/>
            </a:lvl8pPr>
            <a:lvl9pPr lvl="8">
              <a:spcBef>
                <a:spcPts val="0"/>
              </a:spcBef>
              <a:spcAft>
                <a:spcPts val="0"/>
              </a:spcAft>
              <a:buSzPts val="4926"/>
              <a:buNone/>
              <a:defRPr sz="4926"/>
            </a:lvl9pPr>
          </a:lstStyle>
          <a:p>
            <a:endParaRPr/>
          </a:p>
        </p:txBody>
      </p:sp>
      <p:sp>
        <p:nvSpPr>
          <p:cNvPr id="22" name="Google Shape;22;p5"/>
          <p:cNvSpPr txBox="1">
            <a:spLocks noGrp="1"/>
          </p:cNvSpPr>
          <p:nvPr>
            <p:ph type="body" idx="1"/>
          </p:nvPr>
        </p:nvSpPr>
        <p:spPr>
          <a:xfrm>
            <a:off x="364468" y="3387853"/>
            <a:ext cx="4677000" cy="10043100"/>
          </a:xfrm>
          <a:prstGeom prst="rect">
            <a:avLst/>
          </a:prstGeom>
        </p:spPr>
        <p:txBody>
          <a:bodyPr spcFirstLastPara="1" wrap="square" lIns="160850" tIns="160850" rIns="160850" bIns="160850" anchor="t" anchorCtr="0">
            <a:normAutofit/>
          </a:bodyPr>
          <a:lstStyle>
            <a:lvl1pPr marL="457200" lvl="0" indent="-385011">
              <a:spcBef>
                <a:spcPts val="0"/>
              </a:spcBef>
              <a:spcAft>
                <a:spcPts val="0"/>
              </a:spcAft>
              <a:buSzPts val="2463"/>
              <a:buChar char="●"/>
              <a:defRPr sz="2463"/>
            </a:lvl1pPr>
            <a:lvl2pPr marL="914400" lvl="1" indent="-362667">
              <a:spcBef>
                <a:spcPts val="0"/>
              </a:spcBef>
              <a:spcAft>
                <a:spcPts val="0"/>
              </a:spcAft>
              <a:buSzPts val="2111"/>
              <a:buChar char="○"/>
              <a:defRPr sz="2111"/>
            </a:lvl2pPr>
            <a:lvl3pPr marL="1371600" lvl="2" indent="-362667">
              <a:spcBef>
                <a:spcPts val="0"/>
              </a:spcBef>
              <a:spcAft>
                <a:spcPts val="0"/>
              </a:spcAft>
              <a:buSzPts val="2111"/>
              <a:buChar char="■"/>
              <a:defRPr sz="2111"/>
            </a:lvl3pPr>
            <a:lvl4pPr marL="1828800" lvl="3" indent="-362667">
              <a:spcBef>
                <a:spcPts val="0"/>
              </a:spcBef>
              <a:spcAft>
                <a:spcPts val="0"/>
              </a:spcAft>
              <a:buSzPts val="2111"/>
              <a:buChar char="●"/>
              <a:defRPr sz="2111"/>
            </a:lvl4pPr>
            <a:lvl5pPr marL="2286000" lvl="4" indent="-362667">
              <a:spcBef>
                <a:spcPts val="0"/>
              </a:spcBef>
              <a:spcAft>
                <a:spcPts val="0"/>
              </a:spcAft>
              <a:buSzPts val="2111"/>
              <a:buChar char="○"/>
              <a:defRPr sz="2111"/>
            </a:lvl5pPr>
            <a:lvl6pPr marL="2743200" lvl="5" indent="-362667">
              <a:spcBef>
                <a:spcPts val="0"/>
              </a:spcBef>
              <a:spcAft>
                <a:spcPts val="0"/>
              </a:spcAft>
              <a:buSzPts val="2111"/>
              <a:buChar char="■"/>
              <a:defRPr sz="2111"/>
            </a:lvl6pPr>
            <a:lvl7pPr marL="3200400" lvl="6" indent="-362667">
              <a:spcBef>
                <a:spcPts val="0"/>
              </a:spcBef>
              <a:spcAft>
                <a:spcPts val="0"/>
              </a:spcAft>
              <a:buSzPts val="2111"/>
              <a:buChar char="●"/>
              <a:defRPr sz="2111"/>
            </a:lvl7pPr>
            <a:lvl8pPr marL="3657600" lvl="7" indent="-362667">
              <a:spcBef>
                <a:spcPts val="0"/>
              </a:spcBef>
              <a:spcAft>
                <a:spcPts val="0"/>
              </a:spcAft>
              <a:buSzPts val="2111"/>
              <a:buChar char="○"/>
              <a:defRPr sz="2111"/>
            </a:lvl8pPr>
            <a:lvl9pPr marL="4114800" lvl="8" indent="-362667">
              <a:spcBef>
                <a:spcPts val="0"/>
              </a:spcBef>
              <a:spcAft>
                <a:spcPts val="0"/>
              </a:spcAft>
              <a:buSzPts val="2111"/>
              <a:buChar char="■"/>
              <a:defRPr sz="2111"/>
            </a:lvl9pPr>
          </a:lstStyle>
          <a:p>
            <a:endParaRPr/>
          </a:p>
        </p:txBody>
      </p:sp>
      <p:sp>
        <p:nvSpPr>
          <p:cNvPr id="23" name="Google Shape;23;p5"/>
          <p:cNvSpPr txBox="1">
            <a:spLocks noGrp="1"/>
          </p:cNvSpPr>
          <p:nvPr>
            <p:ph type="body" idx="2"/>
          </p:nvPr>
        </p:nvSpPr>
        <p:spPr>
          <a:xfrm>
            <a:off x="5650483" y="3387853"/>
            <a:ext cx="4677000" cy="10043100"/>
          </a:xfrm>
          <a:prstGeom prst="rect">
            <a:avLst/>
          </a:prstGeom>
        </p:spPr>
        <p:txBody>
          <a:bodyPr spcFirstLastPara="1" wrap="square" lIns="160850" tIns="160850" rIns="160850" bIns="160850" anchor="t" anchorCtr="0">
            <a:normAutofit/>
          </a:bodyPr>
          <a:lstStyle>
            <a:lvl1pPr marL="457200" lvl="0" indent="-385011">
              <a:spcBef>
                <a:spcPts val="0"/>
              </a:spcBef>
              <a:spcAft>
                <a:spcPts val="0"/>
              </a:spcAft>
              <a:buSzPts val="2463"/>
              <a:buChar char="●"/>
              <a:defRPr sz="2463"/>
            </a:lvl1pPr>
            <a:lvl2pPr marL="914400" lvl="1" indent="-362667">
              <a:spcBef>
                <a:spcPts val="0"/>
              </a:spcBef>
              <a:spcAft>
                <a:spcPts val="0"/>
              </a:spcAft>
              <a:buSzPts val="2111"/>
              <a:buChar char="○"/>
              <a:defRPr sz="2111"/>
            </a:lvl2pPr>
            <a:lvl3pPr marL="1371600" lvl="2" indent="-362667">
              <a:spcBef>
                <a:spcPts val="0"/>
              </a:spcBef>
              <a:spcAft>
                <a:spcPts val="0"/>
              </a:spcAft>
              <a:buSzPts val="2111"/>
              <a:buChar char="■"/>
              <a:defRPr sz="2111"/>
            </a:lvl3pPr>
            <a:lvl4pPr marL="1828800" lvl="3" indent="-362667">
              <a:spcBef>
                <a:spcPts val="0"/>
              </a:spcBef>
              <a:spcAft>
                <a:spcPts val="0"/>
              </a:spcAft>
              <a:buSzPts val="2111"/>
              <a:buChar char="●"/>
              <a:defRPr sz="2111"/>
            </a:lvl4pPr>
            <a:lvl5pPr marL="2286000" lvl="4" indent="-362667">
              <a:spcBef>
                <a:spcPts val="0"/>
              </a:spcBef>
              <a:spcAft>
                <a:spcPts val="0"/>
              </a:spcAft>
              <a:buSzPts val="2111"/>
              <a:buChar char="○"/>
              <a:defRPr sz="2111"/>
            </a:lvl5pPr>
            <a:lvl6pPr marL="2743200" lvl="5" indent="-362667">
              <a:spcBef>
                <a:spcPts val="0"/>
              </a:spcBef>
              <a:spcAft>
                <a:spcPts val="0"/>
              </a:spcAft>
              <a:buSzPts val="2111"/>
              <a:buChar char="■"/>
              <a:defRPr sz="2111"/>
            </a:lvl6pPr>
            <a:lvl7pPr marL="3200400" lvl="6" indent="-362667">
              <a:spcBef>
                <a:spcPts val="0"/>
              </a:spcBef>
              <a:spcAft>
                <a:spcPts val="0"/>
              </a:spcAft>
              <a:buSzPts val="2111"/>
              <a:buChar char="●"/>
              <a:defRPr sz="2111"/>
            </a:lvl7pPr>
            <a:lvl8pPr marL="3657600" lvl="7" indent="-362667">
              <a:spcBef>
                <a:spcPts val="0"/>
              </a:spcBef>
              <a:spcAft>
                <a:spcPts val="0"/>
              </a:spcAft>
              <a:buSzPts val="2111"/>
              <a:buChar char="○"/>
              <a:defRPr sz="2111"/>
            </a:lvl8pPr>
            <a:lvl9pPr marL="4114800" lvl="8" indent="-362667">
              <a:spcBef>
                <a:spcPts val="0"/>
              </a:spcBef>
              <a:spcAft>
                <a:spcPts val="0"/>
              </a:spcAft>
              <a:buSzPts val="2111"/>
              <a:buChar char="■"/>
              <a:defRPr sz="2111"/>
            </a:lvl9pPr>
          </a:lstStyle>
          <a:p>
            <a:endParaRPr/>
          </a:p>
        </p:txBody>
      </p:sp>
      <p:sp>
        <p:nvSpPr>
          <p:cNvPr id="24" name="Google Shape;24;p5"/>
          <p:cNvSpPr txBox="1">
            <a:spLocks noGrp="1"/>
          </p:cNvSpPr>
          <p:nvPr>
            <p:ph type="sldNum" idx="12"/>
          </p:nvPr>
        </p:nvSpPr>
        <p:spPr>
          <a:xfrm>
            <a:off x="9906772" y="13708144"/>
            <a:ext cx="641700" cy="1157100"/>
          </a:xfrm>
          <a:prstGeom prst="rect">
            <a:avLst/>
          </a:prstGeom>
        </p:spPr>
        <p:txBody>
          <a:bodyPr spcFirstLastPara="1" wrap="square" lIns="160850" tIns="160850" rIns="160850" bIns="160850" anchor="ctr" anchorCtr="0">
            <a:normAutofit/>
          </a:bodyPr>
          <a:lstStyle>
            <a:lvl1pPr lvl="0">
              <a:buNone/>
              <a:defRPr sz="1759"/>
            </a:lvl1pPr>
            <a:lvl2pPr lvl="1">
              <a:buNone/>
              <a:defRPr sz="1759"/>
            </a:lvl2pPr>
            <a:lvl3pPr lvl="2">
              <a:buNone/>
              <a:defRPr sz="1759"/>
            </a:lvl3pPr>
            <a:lvl4pPr lvl="3">
              <a:buNone/>
              <a:defRPr sz="1759"/>
            </a:lvl4pPr>
            <a:lvl5pPr lvl="4">
              <a:buNone/>
              <a:defRPr sz="1759"/>
            </a:lvl5pPr>
            <a:lvl6pPr lvl="5">
              <a:buNone/>
              <a:defRPr sz="1759"/>
            </a:lvl6pPr>
            <a:lvl7pPr lvl="6">
              <a:buNone/>
              <a:defRPr sz="1759"/>
            </a:lvl7pPr>
            <a:lvl8pPr lvl="7">
              <a:buNone/>
              <a:defRPr sz="1759"/>
            </a:lvl8pPr>
            <a:lvl9pPr lvl="8">
              <a:buNone/>
              <a:defRPr sz="1759"/>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64468" y="1308210"/>
            <a:ext cx="9963000" cy="1683600"/>
          </a:xfrm>
          <a:prstGeom prst="rect">
            <a:avLst/>
          </a:prstGeom>
        </p:spPr>
        <p:txBody>
          <a:bodyPr spcFirstLastPara="1" wrap="square" lIns="160850" tIns="160850" rIns="160850" bIns="160850" anchor="t" anchorCtr="0">
            <a:normAutofit/>
          </a:bodyPr>
          <a:lstStyle>
            <a:lvl1pPr lvl="0">
              <a:spcBef>
                <a:spcPts val="0"/>
              </a:spcBef>
              <a:spcAft>
                <a:spcPts val="0"/>
              </a:spcAft>
              <a:buSzPts val="4926"/>
              <a:buNone/>
              <a:defRPr sz="4926"/>
            </a:lvl1pPr>
            <a:lvl2pPr lvl="1">
              <a:spcBef>
                <a:spcPts val="0"/>
              </a:spcBef>
              <a:spcAft>
                <a:spcPts val="0"/>
              </a:spcAft>
              <a:buSzPts val="4926"/>
              <a:buNone/>
              <a:defRPr sz="4926"/>
            </a:lvl2pPr>
            <a:lvl3pPr lvl="2">
              <a:spcBef>
                <a:spcPts val="0"/>
              </a:spcBef>
              <a:spcAft>
                <a:spcPts val="0"/>
              </a:spcAft>
              <a:buSzPts val="4926"/>
              <a:buNone/>
              <a:defRPr sz="4926"/>
            </a:lvl3pPr>
            <a:lvl4pPr lvl="3">
              <a:spcBef>
                <a:spcPts val="0"/>
              </a:spcBef>
              <a:spcAft>
                <a:spcPts val="0"/>
              </a:spcAft>
              <a:buSzPts val="4926"/>
              <a:buNone/>
              <a:defRPr sz="4926"/>
            </a:lvl4pPr>
            <a:lvl5pPr lvl="4">
              <a:spcBef>
                <a:spcPts val="0"/>
              </a:spcBef>
              <a:spcAft>
                <a:spcPts val="0"/>
              </a:spcAft>
              <a:buSzPts val="4926"/>
              <a:buNone/>
              <a:defRPr sz="4926"/>
            </a:lvl5pPr>
            <a:lvl6pPr lvl="5">
              <a:spcBef>
                <a:spcPts val="0"/>
              </a:spcBef>
              <a:spcAft>
                <a:spcPts val="0"/>
              </a:spcAft>
              <a:buSzPts val="4926"/>
              <a:buNone/>
              <a:defRPr sz="4926"/>
            </a:lvl6pPr>
            <a:lvl7pPr lvl="6">
              <a:spcBef>
                <a:spcPts val="0"/>
              </a:spcBef>
              <a:spcAft>
                <a:spcPts val="0"/>
              </a:spcAft>
              <a:buSzPts val="4926"/>
              <a:buNone/>
              <a:defRPr sz="4926"/>
            </a:lvl7pPr>
            <a:lvl8pPr lvl="7">
              <a:spcBef>
                <a:spcPts val="0"/>
              </a:spcBef>
              <a:spcAft>
                <a:spcPts val="0"/>
              </a:spcAft>
              <a:buSzPts val="4926"/>
              <a:buNone/>
              <a:defRPr sz="4926"/>
            </a:lvl8pPr>
            <a:lvl9pPr lvl="8">
              <a:spcBef>
                <a:spcPts val="0"/>
              </a:spcBef>
              <a:spcAft>
                <a:spcPts val="0"/>
              </a:spcAft>
              <a:buSzPts val="4926"/>
              <a:buNone/>
              <a:defRPr sz="4926"/>
            </a:lvl9pPr>
          </a:lstStyle>
          <a:p>
            <a:endParaRPr/>
          </a:p>
        </p:txBody>
      </p:sp>
      <p:sp>
        <p:nvSpPr>
          <p:cNvPr id="27" name="Google Shape;27;p6"/>
          <p:cNvSpPr txBox="1">
            <a:spLocks noGrp="1"/>
          </p:cNvSpPr>
          <p:nvPr>
            <p:ph type="sldNum" idx="12"/>
          </p:nvPr>
        </p:nvSpPr>
        <p:spPr>
          <a:xfrm>
            <a:off x="9906772" y="13708144"/>
            <a:ext cx="641700" cy="1157100"/>
          </a:xfrm>
          <a:prstGeom prst="rect">
            <a:avLst/>
          </a:prstGeom>
        </p:spPr>
        <p:txBody>
          <a:bodyPr spcFirstLastPara="1" wrap="square" lIns="160850" tIns="160850" rIns="160850" bIns="160850" anchor="ctr" anchorCtr="0">
            <a:normAutofit/>
          </a:bodyPr>
          <a:lstStyle>
            <a:lvl1pPr lvl="0">
              <a:buNone/>
              <a:defRPr sz="1759"/>
            </a:lvl1pPr>
            <a:lvl2pPr lvl="1">
              <a:buNone/>
              <a:defRPr sz="1759"/>
            </a:lvl2pPr>
            <a:lvl3pPr lvl="2">
              <a:buNone/>
              <a:defRPr sz="1759"/>
            </a:lvl3pPr>
            <a:lvl4pPr lvl="3">
              <a:buNone/>
              <a:defRPr sz="1759"/>
            </a:lvl4pPr>
            <a:lvl5pPr lvl="4">
              <a:buNone/>
              <a:defRPr sz="1759"/>
            </a:lvl5pPr>
            <a:lvl6pPr lvl="5">
              <a:buNone/>
              <a:defRPr sz="1759"/>
            </a:lvl6pPr>
            <a:lvl7pPr lvl="6">
              <a:buNone/>
              <a:defRPr sz="1759"/>
            </a:lvl7pPr>
            <a:lvl8pPr lvl="7">
              <a:buNone/>
              <a:defRPr sz="1759"/>
            </a:lvl8pPr>
            <a:lvl9pPr lvl="8">
              <a:buNone/>
              <a:defRPr sz="1759"/>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64468" y="1633260"/>
            <a:ext cx="3283500" cy="2221500"/>
          </a:xfrm>
          <a:prstGeom prst="rect">
            <a:avLst/>
          </a:prstGeom>
        </p:spPr>
        <p:txBody>
          <a:bodyPr spcFirstLastPara="1" wrap="square" lIns="160850" tIns="160850" rIns="160850" bIns="160850" anchor="b" anchorCtr="0">
            <a:normAutofit/>
          </a:bodyPr>
          <a:lstStyle>
            <a:lvl1pPr lvl="0">
              <a:spcBef>
                <a:spcPts val="0"/>
              </a:spcBef>
              <a:spcAft>
                <a:spcPts val="0"/>
              </a:spcAft>
              <a:buSzPts val="4223"/>
              <a:buNone/>
              <a:defRPr sz="4223"/>
            </a:lvl1pPr>
            <a:lvl2pPr lvl="1">
              <a:spcBef>
                <a:spcPts val="0"/>
              </a:spcBef>
              <a:spcAft>
                <a:spcPts val="0"/>
              </a:spcAft>
              <a:buSzPts val="4223"/>
              <a:buNone/>
              <a:defRPr sz="4223"/>
            </a:lvl2pPr>
            <a:lvl3pPr lvl="2">
              <a:spcBef>
                <a:spcPts val="0"/>
              </a:spcBef>
              <a:spcAft>
                <a:spcPts val="0"/>
              </a:spcAft>
              <a:buSzPts val="4223"/>
              <a:buNone/>
              <a:defRPr sz="4223"/>
            </a:lvl3pPr>
            <a:lvl4pPr lvl="3">
              <a:spcBef>
                <a:spcPts val="0"/>
              </a:spcBef>
              <a:spcAft>
                <a:spcPts val="0"/>
              </a:spcAft>
              <a:buSzPts val="4223"/>
              <a:buNone/>
              <a:defRPr sz="4223"/>
            </a:lvl4pPr>
            <a:lvl5pPr lvl="4">
              <a:spcBef>
                <a:spcPts val="0"/>
              </a:spcBef>
              <a:spcAft>
                <a:spcPts val="0"/>
              </a:spcAft>
              <a:buSzPts val="4223"/>
              <a:buNone/>
              <a:defRPr sz="4223"/>
            </a:lvl5pPr>
            <a:lvl6pPr lvl="5">
              <a:spcBef>
                <a:spcPts val="0"/>
              </a:spcBef>
              <a:spcAft>
                <a:spcPts val="0"/>
              </a:spcAft>
              <a:buSzPts val="4223"/>
              <a:buNone/>
              <a:defRPr sz="4223"/>
            </a:lvl6pPr>
            <a:lvl7pPr lvl="6">
              <a:spcBef>
                <a:spcPts val="0"/>
              </a:spcBef>
              <a:spcAft>
                <a:spcPts val="0"/>
              </a:spcAft>
              <a:buSzPts val="4223"/>
              <a:buNone/>
              <a:defRPr sz="4223"/>
            </a:lvl7pPr>
            <a:lvl8pPr lvl="7">
              <a:spcBef>
                <a:spcPts val="0"/>
              </a:spcBef>
              <a:spcAft>
                <a:spcPts val="0"/>
              </a:spcAft>
              <a:buSzPts val="4223"/>
              <a:buNone/>
              <a:defRPr sz="4223"/>
            </a:lvl8pPr>
            <a:lvl9pPr lvl="8">
              <a:spcBef>
                <a:spcPts val="0"/>
              </a:spcBef>
              <a:spcAft>
                <a:spcPts val="0"/>
              </a:spcAft>
              <a:buSzPts val="4223"/>
              <a:buNone/>
              <a:defRPr sz="4223"/>
            </a:lvl9pPr>
          </a:lstStyle>
          <a:p>
            <a:endParaRPr/>
          </a:p>
        </p:txBody>
      </p:sp>
      <p:sp>
        <p:nvSpPr>
          <p:cNvPr id="30" name="Google Shape;30;p7"/>
          <p:cNvSpPr txBox="1">
            <a:spLocks noGrp="1"/>
          </p:cNvSpPr>
          <p:nvPr>
            <p:ph type="body" idx="1"/>
          </p:nvPr>
        </p:nvSpPr>
        <p:spPr>
          <a:xfrm>
            <a:off x="364468" y="4084913"/>
            <a:ext cx="3283500" cy="9346200"/>
          </a:xfrm>
          <a:prstGeom prst="rect">
            <a:avLst/>
          </a:prstGeom>
        </p:spPr>
        <p:txBody>
          <a:bodyPr spcFirstLastPara="1" wrap="square" lIns="160850" tIns="160850" rIns="160850" bIns="160850" anchor="t" anchorCtr="0">
            <a:normAutofit/>
          </a:bodyPr>
          <a:lstStyle>
            <a:lvl1pPr marL="457200" lvl="0" indent="-362667">
              <a:spcBef>
                <a:spcPts val="0"/>
              </a:spcBef>
              <a:spcAft>
                <a:spcPts val="0"/>
              </a:spcAft>
              <a:buSzPts val="2111"/>
              <a:buChar char="●"/>
              <a:defRPr sz="2111"/>
            </a:lvl1pPr>
            <a:lvl2pPr marL="914400" lvl="1" indent="-362667">
              <a:spcBef>
                <a:spcPts val="0"/>
              </a:spcBef>
              <a:spcAft>
                <a:spcPts val="0"/>
              </a:spcAft>
              <a:buSzPts val="2111"/>
              <a:buChar char="○"/>
              <a:defRPr sz="2111"/>
            </a:lvl2pPr>
            <a:lvl3pPr marL="1371600" lvl="2" indent="-362667">
              <a:spcBef>
                <a:spcPts val="0"/>
              </a:spcBef>
              <a:spcAft>
                <a:spcPts val="0"/>
              </a:spcAft>
              <a:buSzPts val="2111"/>
              <a:buChar char="■"/>
              <a:defRPr sz="2111"/>
            </a:lvl3pPr>
            <a:lvl4pPr marL="1828800" lvl="3" indent="-362667">
              <a:spcBef>
                <a:spcPts val="0"/>
              </a:spcBef>
              <a:spcAft>
                <a:spcPts val="0"/>
              </a:spcAft>
              <a:buSzPts val="2111"/>
              <a:buChar char="●"/>
              <a:defRPr sz="2111"/>
            </a:lvl4pPr>
            <a:lvl5pPr marL="2286000" lvl="4" indent="-362667">
              <a:spcBef>
                <a:spcPts val="0"/>
              </a:spcBef>
              <a:spcAft>
                <a:spcPts val="0"/>
              </a:spcAft>
              <a:buSzPts val="2111"/>
              <a:buChar char="○"/>
              <a:defRPr sz="2111"/>
            </a:lvl5pPr>
            <a:lvl6pPr marL="2743200" lvl="5" indent="-362667">
              <a:spcBef>
                <a:spcPts val="0"/>
              </a:spcBef>
              <a:spcAft>
                <a:spcPts val="0"/>
              </a:spcAft>
              <a:buSzPts val="2111"/>
              <a:buChar char="■"/>
              <a:defRPr sz="2111"/>
            </a:lvl6pPr>
            <a:lvl7pPr marL="3200400" lvl="6" indent="-362667">
              <a:spcBef>
                <a:spcPts val="0"/>
              </a:spcBef>
              <a:spcAft>
                <a:spcPts val="0"/>
              </a:spcAft>
              <a:buSzPts val="2111"/>
              <a:buChar char="●"/>
              <a:defRPr sz="2111"/>
            </a:lvl7pPr>
            <a:lvl8pPr marL="3657600" lvl="7" indent="-362667">
              <a:spcBef>
                <a:spcPts val="0"/>
              </a:spcBef>
              <a:spcAft>
                <a:spcPts val="0"/>
              </a:spcAft>
              <a:buSzPts val="2111"/>
              <a:buChar char="○"/>
              <a:defRPr sz="2111"/>
            </a:lvl8pPr>
            <a:lvl9pPr marL="4114800" lvl="8" indent="-362667">
              <a:spcBef>
                <a:spcPts val="0"/>
              </a:spcBef>
              <a:spcAft>
                <a:spcPts val="0"/>
              </a:spcAft>
              <a:buSzPts val="2111"/>
              <a:buChar char="■"/>
              <a:defRPr sz="2111"/>
            </a:lvl9pPr>
          </a:lstStyle>
          <a:p>
            <a:endParaRPr/>
          </a:p>
        </p:txBody>
      </p:sp>
      <p:sp>
        <p:nvSpPr>
          <p:cNvPr id="31" name="Google Shape;31;p7"/>
          <p:cNvSpPr txBox="1">
            <a:spLocks noGrp="1"/>
          </p:cNvSpPr>
          <p:nvPr>
            <p:ph type="sldNum" idx="12"/>
          </p:nvPr>
        </p:nvSpPr>
        <p:spPr>
          <a:xfrm>
            <a:off x="9906772" y="13708144"/>
            <a:ext cx="641700" cy="1157100"/>
          </a:xfrm>
          <a:prstGeom prst="rect">
            <a:avLst/>
          </a:prstGeom>
        </p:spPr>
        <p:txBody>
          <a:bodyPr spcFirstLastPara="1" wrap="square" lIns="160850" tIns="160850" rIns="160850" bIns="160850" anchor="ctr" anchorCtr="0">
            <a:normAutofit/>
          </a:bodyPr>
          <a:lstStyle>
            <a:lvl1pPr lvl="0">
              <a:buNone/>
              <a:defRPr sz="1759"/>
            </a:lvl1pPr>
            <a:lvl2pPr lvl="1">
              <a:buNone/>
              <a:defRPr sz="1759"/>
            </a:lvl2pPr>
            <a:lvl3pPr lvl="2">
              <a:buNone/>
              <a:defRPr sz="1759"/>
            </a:lvl3pPr>
            <a:lvl4pPr lvl="3">
              <a:buNone/>
              <a:defRPr sz="1759"/>
            </a:lvl4pPr>
            <a:lvl5pPr lvl="4">
              <a:buNone/>
              <a:defRPr sz="1759"/>
            </a:lvl5pPr>
            <a:lvl6pPr lvl="5">
              <a:buNone/>
              <a:defRPr sz="1759"/>
            </a:lvl6pPr>
            <a:lvl7pPr lvl="6">
              <a:buNone/>
              <a:defRPr sz="1759"/>
            </a:lvl7pPr>
            <a:lvl8pPr lvl="7">
              <a:buNone/>
              <a:defRPr sz="1759"/>
            </a:lvl8pPr>
            <a:lvl9pPr lvl="8">
              <a:buNone/>
              <a:defRPr sz="1759"/>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573245" y="1323276"/>
            <a:ext cx="7445700" cy="12025500"/>
          </a:xfrm>
          <a:prstGeom prst="rect">
            <a:avLst/>
          </a:prstGeom>
        </p:spPr>
        <p:txBody>
          <a:bodyPr spcFirstLastPara="1" wrap="square" lIns="160850" tIns="160850" rIns="160850" bIns="160850" anchor="ctr" anchorCtr="0">
            <a:normAutofit/>
          </a:bodyPr>
          <a:lstStyle>
            <a:lvl1pPr lvl="0">
              <a:spcBef>
                <a:spcPts val="0"/>
              </a:spcBef>
              <a:spcAft>
                <a:spcPts val="0"/>
              </a:spcAft>
              <a:buSzPts val="8445"/>
              <a:buNone/>
              <a:defRPr sz="8445"/>
            </a:lvl1pPr>
            <a:lvl2pPr lvl="1">
              <a:spcBef>
                <a:spcPts val="0"/>
              </a:spcBef>
              <a:spcAft>
                <a:spcPts val="0"/>
              </a:spcAft>
              <a:buSzPts val="8445"/>
              <a:buNone/>
              <a:defRPr sz="8445"/>
            </a:lvl2pPr>
            <a:lvl3pPr lvl="2">
              <a:spcBef>
                <a:spcPts val="0"/>
              </a:spcBef>
              <a:spcAft>
                <a:spcPts val="0"/>
              </a:spcAft>
              <a:buSzPts val="8445"/>
              <a:buNone/>
              <a:defRPr sz="8445"/>
            </a:lvl3pPr>
            <a:lvl4pPr lvl="3">
              <a:spcBef>
                <a:spcPts val="0"/>
              </a:spcBef>
              <a:spcAft>
                <a:spcPts val="0"/>
              </a:spcAft>
              <a:buSzPts val="8445"/>
              <a:buNone/>
              <a:defRPr sz="8445"/>
            </a:lvl4pPr>
            <a:lvl5pPr lvl="4">
              <a:spcBef>
                <a:spcPts val="0"/>
              </a:spcBef>
              <a:spcAft>
                <a:spcPts val="0"/>
              </a:spcAft>
              <a:buSzPts val="8445"/>
              <a:buNone/>
              <a:defRPr sz="8445"/>
            </a:lvl5pPr>
            <a:lvl6pPr lvl="5">
              <a:spcBef>
                <a:spcPts val="0"/>
              </a:spcBef>
              <a:spcAft>
                <a:spcPts val="0"/>
              </a:spcAft>
              <a:buSzPts val="8445"/>
              <a:buNone/>
              <a:defRPr sz="8445"/>
            </a:lvl6pPr>
            <a:lvl7pPr lvl="6">
              <a:spcBef>
                <a:spcPts val="0"/>
              </a:spcBef>
              <a:spcAft>
                <a:spcPts val="0"/>
              </a:spcAft>
              <a:buSzPts val="8445"/>
              <a:buNone/>
              <a:defRPr sz="8445"/>
            </a:lvl7pPr>
            <a:lvl8pPr lvl="7">
              <a:spcBef>
                <a:spcPts val="0"/>
              </a:spcBef>
              <a:spcAft>
                <a:spcPts val="0"/>
              </a:spcAft>
              <a:buSzPts val="8445"/>
              <a:buNone/>
              <a:defRPr sz="8445"/>
            </a:lvl8pPr>
            <a:lvl9pPr lvl="8">
              <a:spcBef>
                <a:spcPts val="0"/>
              </a:spcBef>
              <a:spcAft>
                <a:spcPts val="0"/>
              </a:spcAft>
              <a:buSzPts val="8445"/>
              <a:buNone/>
              <a:defRPr sz="8445"/>
            </a:lvl9pPr>
          </a:lstStyle>
          <a:p>
            <a:endParaRPr/>
          </a:p>
        </p:txBody>
      </p:sp>
      <p:sp>
        <p:nvSpPr>
          <p:cNvPr id="34" name="Google Shape;34;p8"/>
          <p:cNvSpPr txBox="1">
            <a:spLocks noGrp="1"/>
          </p:cNvSpPr>
          <p:nvPr>
            <p:ph type="sldNum" idx="12"/>
          </p:nvPr>
        </p:nvSpPr>
        <p:spPr>
          <a:xfrm>
            <a:off x="9906772" y="13708144"/>
            <a:ext cx="641700" cy="1157100"/>
          </a:xfrm>
          <a:prstGeom prst="rect">
            <a:avLst/>
          </a:prstGeom>
        </p:spPr>
        <p:txBody>
          <a:bodyPr spcFirstLastPara="1" wrap="square" lIns="160850" tIns="160850" rIns="160850" bIns="160850" anchor="ctr" anchorCtr="0">
            <a:normAutofit/>
          </a:bodyPr>
          <a:lstStyle>
            <a:lvl1pPr lvl="0">
              <a:buNone/>
              <a:defRPr sz="1759"/>
            </a:lvl1pPr>
            <a:lvl2pPr lvl="1">
              <a:buNone/>
              <a:defRPr sz="1759"/>
            </a:lvl2pPr>
            <a:lvl3pPr lvl="2">
              <a:buNone/>
              <a:defRPr sz="1759"/>
            </a:lvl3pPr>
            <a:lvl4pPr lvl="3">
              <a:buNone/>
              <a:defRPr sz="1759"/>
            </a:lvl4pPr>
            <a:lvl5pPr lvl="4">
              <a:buNone/>
              <a:defRPr sz="1759"/>
            </a:lvl5pPr>
            <a:lvl6pPr lvl="5">
              <a:buNone/>
              <a:defRPr sz="1759"/>
            </a:lvl6pPr>
            <a:lvl7pPr lvl="6">
              <a:buNone/>
              <a:defRPr sz="1759"/>
            </a:lvl7pPr>
            <a:lvl8pPr lvl="7">
              <a:buNone/>
              <a:defRPr sz="1759"/>
            </a:lvl8pPr>
            <a:lvl9pPr lvl="8">
              <a:buNone/>
              <a:defRPr sz="1759"/>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5346000" y="-367"/>
            <a:ext cx="5346000" cy="15120000"/>
          </a:xfrm>
          <a:prstGeom prst="rect">
            <a:avLst/>
          </a:prstGeom>
          <a:solidFill>
            <a:schemeClr val="lt2"/>
          </a:solidFill>
          <a:ln>
            <a:noFill/>
          </a:ln>
        </p:spPr>
        <p:txBody>
          <a:bodyPr spcFirstLastPara="1" wrap="square" lIns="160850" tIns="160850" rIns="160850" bIns="16085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310447" y="3625081"/>
            <a:ext cx="4730100" cy="4357500"/>
          </a:xfrm>
          <a:prstGeom prst="rect">
            <a:avLst/>
          </a:prstGeom>
        </p:spPr>
        <p:txBody>
          <a:bodyPr spcFirstLastPara="1" wrap="square" lIns="160850" tIns="160850" rIns="160850" bIns="160850" anchor="b" anchorCtr="0">
            <a:normAutofit/>
          </a:bodyPr>
          <a:lstStyle>
            <a:lvl1pPr lvl="0" algn="ctr">
              <a:spcBef>
                <a:spcPts val="0"/>
              </a:spcBef>
              <a:spcAft>
                <a:spcPts val="0"/>
              </a:spcAft>
              <a:buSzPts val="7390"/>
              <a:buNone/>
              <a:defRPr sz="7390"/>
            </a:lvl1pPr>
            <a:lvl2pPr lvl="1" algn="ctr">
              <a:spcBef>
                <a:spcPts val="0"/>
              </a:spcBef>
              <a:spcAft>
                <a:spcPts val="0"/>
              </a:spcAft>
              <a:buSzPts val="7390"/>
              <a:buNone/>
              <a:defRPr sz="7390"/>
            </a:lvl2pPr>
            <a:lvl3pPr lvl="2" algn="ctr">
              <a:spcBef>
                <a:spcPts val="0"/>
              </a:spcBef>
              <a:spcAft>
                <a:spcPts val="0"/>
              </a:spcAft>
              <a:buSzPts val="7390"/>
              <a:buNone/>
              <a:defRPr sz="7390"/>
            </a:lvl3pPr>
            <a:lvl4pPr lvl="3" algn="ctr">
              <a:spcBef>
                <a:spcPts val="0"/>
              </a:spcBef>
              <a:spcAft>
                <a:spcPts val="0"/>
              </a:spcAft>
              <a:buSzPts val="7390"/>
              <a:buNone/>
              <a:defRPr sz="7390"/>
            </a:lvl4pPr>
            <a:lvl5pPr lvl="4" algn="ctr">
              <a:spcBef>
                <a:spcPts val="0"/>
              </a:spcBef>
              <a:spcAft>
                <a:spcPts val="0"/>
              </a:spcAft>
              <a:buSzPts val="7390"/>
              <a:buNone/>
              <a:defRPr sz="7390"/>
            </a:lvl5pPr>
            <a:lvl6pPr lvl="5" algn="ctr">
              <a:spcBef>
                <a:spcPts val="0"/>
              </a:spcBef>
              <a:spcAft>
                <a:spcPts val="0"/>
              </a:spcAft>
              <a:buSzPts val="7390"/>
              <a:buNone/>
              <a:defRPr sz="7390"/>
            </a:lvl6pPr>
            <a:lvl7pPr lvl="6" algn="ctr">
              <a:spcBef>
                <a:spcPts val="0"/>
              </a:spcBef>
              <a:spcAft>
                <a:spcPts val="0"/>
              </a:spcAft>
              <a:buSzPts val="7390"/>
              <a:buNone/>
              <a:defRPr sz="7390"/>
            </a:lvl7pPr>
            <a:lvl8pPr lvl="7" algn="ctr">
              <a:spcBef>
                <a:spcPts val="0"/>
              </a:spcBef>
              <a:spcAft>
                <a:spcPts val="0"/>
              </a:spcAft>
              <a:buSzPts val="7390"/>
              <a:buNone/>
              <a:defRPr sz="7390"/>
            </a:lvl8pPr>
            <a:lvl9pPr lvl="8" algn="ctr">
              <a:spcBef>
                <a:spcPts val="0"/>
              </a:spcBef>
              <a:spcAft>
                <a:spcPts val="0"/>
              </a:spcAft>
              <a:buSzPts val="7390"/>
              <a:buNone/>
              <a:defRPr sz="7390"/>
            </a:lvl9pPr>
          </a:lstStyle>
          <a:p>
            <a:endParaRPr/>
          </a:p>
        </p:txBody>
      </p:sp>
      <p:sp>
        <p:nvSpPr>
          <p:cNvPr id="38" name="Google Shape;38;p9"/>
          <p:cNvSpPr txBox="1">
            <a:spLocks noGrp="1"/>
          </p:cNvSpPr>
          <p:nvPr>
            <p:ph type="subTitle" idx="1"/>
          </p:nvPr>
        </p:nvSpPr>
        <p:spPr>
          <a:xfrm>
            <a:off x="310447" y="8240010"/>
            <a:ext cx="4730100" cy="3630600"/>
          </a:xfrm>
          <a:prstGeom prst="rect">
            <a:avLst/>
          </a:prstGeom>
        </p:spPr>
        <p:txBody>
          <a:bodyPr spcFirstLastPara="1" wrap="square" lIns="160850" tIns="160850" rIns="160850" bIns="160850" anchor="t" anchorCtr="0">
            <a:normAutofit/>
          </a:bodyPr>
          <a:lstStyle>
            <a:lvl1pPr lvl="0" algn="ctr">
              <a:lnSpc>
                <a:spcPct val="100000"/>
              </a:lnSpc>
              <a:spcBef>
                <a:spcPts val="0"/>
              </a:spcBef>
              <a:spcAft>
                <a:spcPts val="0"/>
              </a:spcAft>
              <a:buSzPts val="3695"/>
              <a:buNone/>
              <a:defRPr sz="3695"/>
            </a:lvl1pPr>
            <a:lvl2pPr lvl="1" algn="ctr">
              <a:lnSpc>
                <a:spcPct val="100000"/>
              </a:lnSpc>
              <a:spcBef>
                <a:spcPts val="0"/>
              </a:spcBef>
              <a:spcAft>
                <a:spcPts val="0"/>
              </a:spcAft>
              <a:buSzPts val="3695"/>
              <a:buNone/>
              <a:defRPr sz="3695"/>
            </a:lvl2pPr>
            <a:lvl3pPr lvl="2" algn="ctr">
              <a:lnSpc>
                <a:spcPct val="100000"/>
              </a:lnSpc>
              <a:spcBef>
                <a:spcPts val="0"/>
              </a:spcBef>
              <a:spcAft>
                <a:spcPts val="0"/>
              </a:spcAft>
              <a:buSzPts val="3695"/>
              <a:buNone/>
              <a:defRPr sz="3695"/>
            </a:lvl3pPr>
            <a:lvl4pPr lvl="3" algn="ctr">
              <a:lnSpc>
                <a:spcPct val="100000"/>
              </a:lnSpc>
              <a:spcBef>
                <a:spcPts val="0"/>
              </a:spcBef>
              <a:spcAft>
                <a:spcPts val="0"/>
              </a:spcAft>
              <a:buSzPts val="3695"/>
              <a:buNone/>
              <a:defRPr sz="3695"/>
            </a:lvl4pPr>
            <a:lvl5pPr lvl="4" algn="ctr">
              <a:lnSpc>
                <a:spcPct val="100000"/>
              </a:lnSpc>
              <a:spcBef>
                <a:spcPts val="0"/>
              </a:spcBef>
              <a:spcAft>
                <a:spcPts val="0"/>
              </a:spcAft>
              <a:buSzPts val="3695"/>
              <a:buNone/>
              <a:defRPr sz="3695"/>
            </a:lvl5pPr>
            <a:lvl6pPr lvl="5" algn="ctr">
              <a:lnSpc>
                <a:spcPct val="100000"/>
              </a:lnSpc>
              <a:spcBef>
                <a:spcPts val="0"/>
              </a:spcBef>
              <a:spcAft>
                <a:spcPts val="0"/>
              </a:spcAft>
              <a:buSzPts val="3695"/>
              <a:buNone/>
              <a:defRPr sz="3695"/>
            </a:lvl6pPr>
            <a:lvl7pPr lvl="6" algn="ctr">
              <a:lnSpc>
                <a:spcPct val="100000"/>
              </a:lnSpc>
              <a:spcBef>
                <a:spcPts val="0"/>
              </a:spcBef>
              <a:spcAft>
                <a:spcPts val="0"/>
              </a:spcAft>
              <a:buSzPts val="3695"/>
              <a:buNone/>
              <a:defRPr sz="3695"/>
            </a:lvl7pPr>
            <a:lvl8pPr lvl="7" algn="ctr">
              <a:lnSpc>
                <a:spcPct val="100000"/>
              </a:lnSpc>
              <a:spcBef>
                <a:spcPts val="0"/>
              </a:spcBef>
              <a:spcAft>
                <a:spcPts val="0"/>
              </a:spcAft>
              <a:buSzPts val="3695"/>
              <a:buNone/>
              <a:defRPr sz="3695"/>
            </a:lvl8pPr>
            <a:lvl9pPr lvl="8" algn="ctr">
              <a:lnSpc>
                <a:spcPct val="100000"/>
              </a:lnSpc>
              <a:spcBef>
                <a:spcPts val="0"/>
              </a:spcBef>
              <a:spcAft>
                <a:spcPts val="0"/>
              </a:spcAft>
              <a:buSzPts val="3695"/>
              <a:buNone/>
              <a:defRPr sz="3695"/>
            </a:lvl9pPr>
          </a:lstStyle>
          <a:p>
            <a:endParaRPr/>
          </a:p>
        </p:txBody>
      </p:sp>
      <p:sp>
        <p:nvSpPr>
          <p:cNvPr id="39" name="Google Shape;39;p9"/>
          <p:cNvSpPr txBox="1">
            <a:spLocks noGrp="1"/>
          </p:cNvSpPr>
          <p:nvPr>
            <p:ph type="body" idx="2"/>
          </p:nvPr>
        </p:nvSpPr>
        <p:spPr>
          <a:xfrm>
            <a:off x="5775715" y="2128514"/>
            <a:ext cx="4486500" cy="10862100"/>
          </a:xfrm>
          <a:prstGeom prst="rect">
            <a:avLst/>
          </a:prstGeom>
        </p:spPr>
        <p:txBody>
          <a:bodyPr spcFirstLastPara="1" wrap="square" lIns="160850" tIns="160850" rIns="160850" bIns="160850" anchor="ctr" anchorCtr="0">
            <a:normAutofit/>
          </a:bodyPr>
          <a:lstStyle>
            <a:lvl1pPr marL="457200" lvl="0" indent="-429700">
              <a:spcBef>
                <a:spcPts val="0"/>
              </a:spcBef>
              <a:spcAft>
                <a:spcPts val="0"/>
              </a:spcAft>
              <a:buSzPts val="3167"/>
              <a:buChar char="●"/>
              <a:defRPr sz="3167"/>
            </a:lvl1pPr>
            <a:lvl2pPr marL="914400" lvl="1" indent="-385011">
              <a:spcBef>
                <a:spcPts val="0"/>
              </a:spcBef>
              <a:spcAft>
                <a:spcPts val="0"/>
              </a:spcAft>
              <a:buSzPts val="2463"/>
              <a:buChar char="○"/>
              <a:defRPr sz="2463"/>
            </a:lvl2pPr>
            <a:lvl3pPr marL="1371600" lvl="2" indent="-385011">
              <a:spcBef>
                <a:spcPts val="0"/>
              </a:spcBef>
              <a:spcAft>
                <a:spcPts val="0"/>
              </a:spcAft>
              <a:buSzPts val="2463"/>
              <a:buChar char="■"/>
              <a:defRPr sz="2463"/>
            </a:lvl3pPr>
            <a:lvl4pPr marL="1828800" lvl="3" indent="-385011">
              <a:spcBef>
                <a:spcPts val="0"/>
              </a:spcBef>
              <a:spcAft>
                <a:spcPts val="0"/>
              </a:spcAft>
              <a:buSzPts val="2463"/>
              <a:buChar char="●"/>
              <a:defRPr sz="2463"/>
            </a:lvl4pPr>
            <a:lvl5pPr marL="2286000" lvl="4" indent="-385011">
              <a:spcBef>
                <a:spcPts val="0"/>
              </a:spcBef>
              <a:spcAft>
                <a:spcPts val="0"/>
              </a:spcAft>
              <a:buSzPts val="2463"/>
              <a:buChar char="○"/>
              <a:defRPr sz="2463"/>
            </a:lvl5pPr>
            <a:lvl6pPr marL="2743200" lvl="5" indent="-385011">
              <a:spcBef>
                <a:spcPts val="0"/>
              </a:spcBef>
              <a:spcAft>
                <a:spcPts val="0"/>
              </a:spcAft>
              <a:buSzPts val="2463"/>
              <a:buChar char="■"/>
              <a:defRPr sz="2463"/>
            </a:lvl6pPr>
            <a:lvl7pPr marL="3200400" lvl="6" indent="-385011">
              <a:spcBef>
                <a:spcPts val="0"/>
              </a:spcBef>
              <a:spcAft>
                <a:spcPts val="0"/>
              </a:spcAft>
              <a:buSzPts val="2463"/>
              <a:buChar char="●"/>
              <a:defRPr sz="2463"/>
            </a:lvl7pPr>
            <a:lvl8pPr marL="3657600" lvl="7" indent="-385011">
              <a:spcBef>
                <a:spcPts val="0"/>
              </a:spcBef>
              <a:spcAft>
                <a:spcPts val="0"/>
              </a:spcAft>
              <a:buSzPts val="2463"/>
              <a:buChar char="○"/>
              <a:defRPr sz="2463"/>
            </a:lvl8pPr>
            <a:lvl9pPr marL="4114800" lvl="8" indent="-385011">
              <a:spcBef>
                <a:spcPts val="0"/>
              </a:spcBef>
              <a:spcAft>
                <a:spcPts val="0"/>
              </a:spcAft>
              <a:buSzPts val="2463"/>
              <a:buChar char="■"/>
              <a:defRPr sz="2463"/>
            </a:lvl9pPr>
          </a:lstStyle>
          <a:p>
            <a:endParaRPr/>
          </a:p>
        </p:txBody>
      </p:sp>
      <p:sp>
        <p:nvSpPr>
          <p:cNvPr id="40" name="Google Shape;40;p9"/>
          <p:cNvSpPr txBox="1">
            <a:spLocks noGrp="1"/>
          </p:cNvSpPr>
          <p:nvPr>
            <p:ph type="sldNum" idx="12"/>
          </p:nvPr>
        </p:nvSpPr>
        <p:spPr>
          <a:xfrm>
            <a:off x="9906772" y="13708144"/>
            <a:ext cx="641700" cy="1157100"/>
          </a:xfrm>
          <a:prstGeom prst="rect">
            <a:avLst/>
          </a:prstGeom>
        </p:spPr>
        <p:txBody>
          <a:bodyPr spcFirstLastPara="1" wrap="square" lIns="160850" tIns="160850" rIns="160850" bIns="160850" anchor="ctr" anchorCtr="0">
            <a:normAutofit/>
          </a:bodyPr>
          <a:lstStyle>
            <a:lvl1pPr lvl="0">
              <a:buNone/>
              <a:defRPr sz="1759"/>
            </a:lvl1pPr>
            <a:lvl2pPr lvl="1">
              <a:buNone/>
              <a:defRPr sz="1759"/>
            </a:lvl2pPr>
            <a:lvl3pPr lvl="2">
              <a:buNone/>
              <a:defRPr sz="1759"/>
            </a:lvl3pPr>
            <a:lvl4pPr lvl="3">
              <a:buNone/>
              <a:defRPr sz="1759"/>
            </a:lvl4pPr>
            <a:lvl5pPr lvl="4">
              <a:buNone/>
              <a:defRPr sz="1759"/>
            </a:lvl5pPr>
            <a:lvl6pPr lvl="5">
              <a:buNone/>
              <a:defRPr sz="1759"/>
            </a:lvl6pPr>
            <a:lvl7pPr lvl="6">
              <a:buNone/>
              <a:defRPr sz="1759"/>
            </a:lvl7pPr>
            <a:lvl8pPr lvl="7">
              <a:buNone/>
              <a:defRPr sz="1759"/>
            </a:lvl8pPr>
            <a:lvl9pPr lvl="8">
              <a:buNone/>
              <a:defRPr sz="1759"/>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64468" y="12436336"/>
            <a:ext cx="7014300" cy="1778700"/>
          </a:xfrm>
          <a:prstGeom prst="rect">
            <a:avLst/>
          </a:prstGeom>
        </p:spPr>
        <p:txBody>
          <a:bodyPr spcFirstLastPara="1" wrap="square" lIns="160850" tIns="160850" rIns="160850" bIns="160850" anchor="ctr" anchorCtr="0">
            <a:normAutofit/>
          </a:bodyPr>
          <a:lstStyle>
            <a:lvl1pPr marL="457200" lvl="0" indent="-228600">
              <a:lnSpc>
                <a:spcPct val="100000"/>
              </a:lnSpc>
              <a:spcBef>
                <a:spcPts val="0"/>
              </a:spcBef>
              <a:spcAft>
                <a:spcPts val="0"/>
              </a:spcAft>
              <a:buSzPts val="3167"/>
              <a:buNone/>
              <a:defRPr sz="3167"/>
            </a:lvl1pPr>
          </a:lstStyle>
          <a:p>
            <a:endParaRPr/>
          </a:p>
        </p:txBody>
      </p:sp>
      <p:sp>
        <p:nvSpPr>
          <p:cNvPr id="43" name="Google Shape;43;p10"/>
          <p:cNvSpPr txBox="1">
            <a:spLocks noGrp="1"/>
          </p:cNvSpPr>
          <p:nvPr>
            <p:ph type="sldNum" idx="12"/>
          </p:nvPr>
        </p:nvSpPr>
        <p:spPr>
          <a:xfrm>
            <a:off x="9906772" y="13708144"/>
            <a:ext cx="641700" cy="1157100"/>
          </a:xfrm>
          <a:prstGeom prst="rect">
            <a:avLst/>
          </a:prstGeom>
        </p:spPr>
        <p:txBody>
          <a:bodyPr spcFirstLastPara="1" wrap="square" lIns="160850" tIns="160850" rIns="160850" bIns="160850" anchor="ctr" anchorCtr="0">
            <a:normAutofit/>
          </a:bodyPr>
          <a:lstStyle>
            <a:lvl1pPr lvl="0">
              <a:buNone/>
              <a:defRPr sz="1759"/>
            </a:lvl1pPr>
            <a:lvl2pPr lvl="1">
              <a:buNone/>
              <a:defRPr sz="1759"/>
            </a:lvl2pPr>
            <a:lvl3pPr lvl="2">
              <a:buNone/>
              <a:defRPr sz="1759"/>
            </a:lvl3pPr>
            <a:lvl4pPr lvl="3">
              <a:buNone/>
              <a:defRPr sz="1759"/>
            </a:lvl4pPr>
            <a:lvl5pPr lvl="4">
              <a:buNone/>
              <a:defRPr sz="1759"/>
            </a:lvl5pPr>
            <a:lvl6pPr lvl="5">
              <a:buNone/>
              <a:defRPr sz="1759"/>
            </a:lvl6pPr>
            <a:lvl7pPr lvl="6">
              <a:buNone/>
              <a:defRPr sz="1759"/>
            </a:lvl7pPr>
            <a:lvl8pPr lvl="7">
              <a:buNone/>
              <a:defRPr sz="1759"/>
            </a:lvl8pPr>
            <a:lvl9pPr lvl="8">
              <a:buNone/>
              <a:defRPr sz="1759"/>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64468" y="3251601"/>
            <a:ext cx="9963000" cy="5772000"/>
          </a:xfrm>
          <a:prstGeom prst="rect">
            <a:avLst/>
          </a:prstGeom>
        </p:spPr>
        <p:txBody>
          <a:bodyPr spcFirstLastPara="1" wrap="square" lIns="160850" tIns="160850" rIns="160850" bIns="160850" anchor="b" anchorCtr="0">
            <a:normAutofit/>
          </a:bodyPr>
          <a:lstStyle>
            <a:lvl1pPr lvl="0" algn="ctr">
              <a:spcBef>
                <a:spcPts val="0"/>
              </a:spcBef>
              <a:spcAft>
                <a:spcPts val="0"/>
              </a:spcAft>
              <a:buSzPts val="21113"/>
              <a:buNone/>
              <a:defRPr sz="21113"/>
            </a:lvl1pPr>
            <a:lvl2pPr lvl="1" algn="ctr">
              <a:spcBef>
                <a:spcPts val="0"/>
              </a:spcBef>
              <a:spcAft>
                <a:spcPts val="0"/>
              </a:spcAft>
              <a:buSzPts val="21113"/>
              <a:buNone/>
              <a:defRPr sz="21113"/>
            </a:lvl2pPr>
            <a:lvl3pPr lvl="2" algn="ctr">
              <a:spcBef>
                <a:spcPts val="0"/>
              </a:spcBef>
              <a:spcAft>
                <a:spcPts val="0"/>
              </a:spcAft>
              <a:buSzPts val="21113"/>
              <a:buNone/>
              <a:defRPr sz="21113"/>
            </a:lvl3pPr>
            <a:lvl4pPr lvl="3" algn="ctr">
              <a:spcBef>
                <a:spcPts val="0"/>
              </a:spcBef>
              <a:spcAft>
                <a:spcPts val="0"/>
              </a:spcAft>
              <a:buSzPts val="21113"/>
              <a:buNone/>
              <a:defRPr sz="21113"/>
            </a:lvl4pPr>
            <a:lvl5pPr lvl="4" algn="ctr">
              <a:spcBef>
                <a:spcPts val="0"/>
              </a:spcBef>
              <a:spcAft>
                <a:spcPts val="0"/>
              </a:spcAft>
              <a:buSzPts val="21113"/>
              <a:buNone/>
              <a:defRPr sz="21113"/>
            </a:lvl5pPr>
            <a:lvl6pPr lvl="5" algn="ctr">
              <a:spcBef>
                <a:spcPts val="0"/>
              </a:spcBef>
              <a:spcAft>
                <a:spcPts val="0"/>
              </a:spcAft>
              <a:buSzPts val="21113"/>
              <a:buNone/>
              <a:defRPr sz="21113"/>
            </a:lvl6pPr>
            <a:lvl7pPr lvl="6" algn="ctr">
              <a:spcBef>
                <a:spcPts val="0"/>
              </a:spcBef>
              <a:spcAft>
                <a:spcPts val="0"/>
              </a:spcAft>
              <a:buSzPts val="21113"/>
              <a:buNone/>
              <a:defRPr sz="21113"/>
            </a:lvl7pPr>
            <a:lvl8pPr lvl="7" algn="ctr">
              <a:spcBef>
                <a:spcPts val="0"/>
              </a:spcBef>
              <a:spcAft>
                <a:spcPts val="0"/>
              </a:spcAft>
              <a:buSzPts val="21113"/>
              <a:buNone/>
              <a:defRPr sz="21113"/>
            </a:lvl8pPr>
            <a:lvl9pPr lvl="8" algn="ctr">
              <a:spcBef>
                <a:spcPts val="0"/>
              </a:spcBef>
              <a:spcAft>
                <a:spcPts val="0"/>
              </a:spcAft>
              <a:buSzPts val="21113"/>
              <a:buNone/>
              <a:defRPr sz="21113"/>
            </a:lvl9pPr>
          </a:lstStyle>
          <a:p>
            <a:r>
              <a:t>xx%</a:t>
            </a:r>
          </a:p>
        </p:txBody>
      </p:sp>
      <p:sp>
        <p:nvSpPr>
          <p:cNvPr id="46" name="Google Shape;46;p11"/>
          <p:cNvSpPr txBox="1">
            <a:spLocks noGrp="1"/>
          </p:cNvSpPr>
          <p:nvPr>
            <p:ph type="body" idx="1"/>
          </p:nvPr>
        </p:nvSpPr>
        <p:spPr>
          <a:xfrm>
            <a:off x="364468" y="9266383"/>
            <a:ext cx="9963000" cy="3823800"/>
          </a:xfrm>
          <a:prstGeom prst="rect">
            <a:avLst/>
          </a:prstGeom>
        </p:spPr>
        <p:txBody>
          <a:bodyPr spcFirstLastPara="1" wrap="square" lIns="160850" tIns="160850" rIns="160850" bIns="160850" anchor="t" anchorCtr="0">
            <a:normAutofit/>
          </a:bodyPr>
          <a:lstStyle>
            <a:lvl1pPr marL="457200" lvl="0" indent="-429700" algn="ctr">
              <a:spcBef>
                <a:spcPts val="0"/>
              </a:spcBef>
              <a:spcAft>
                <a:spcPts val="0"/>
              </a:spcAft>
              <a:buSzPts val="3167"/>
              <a:buChar char="●"/>
              <a:defRPr sz="3167"/>
            </a:lvl1pPr>
            <a:lvl2pPr marL="914400" lvl="1" indent="-385011" algn="ctr">
              <a:spcBef>
                <a:spcPts val="0"/>
              </a:spcBef>
              <a:spcAft>
                <a:spcPts val="0"/>
              </a:spcAft>
              <a:buSzPts val="2463"/>
              <a:buChar char="○"/>
              <a:defRPr sz="2463"/>
            </a:lvl2pPr>
            <a:lvl3pPr marL="1371600" lvl="2" indent="-385011" algn="ctr">
              <a:spcBef>
                <a:spcPts val="0"/>
              </a:spcBef>
              <a:spcAft>
                <a:spcPts val="0"/>
              </a:spcAft>
              <a:buSzPts val="2463"/>
              <a:buChar char="■"/>
              <a:defRPr sz="2463"/>
            </a:lvl3pPr>
            <a:lvl4pPr marL="1828800" lvl="3" indent="-385011" algn="ctr">
              <a:spcBef>
                <a:spcPts val="0"/>
              </a:spcBef>
              <a:spcAft>
                <a:spcPts val="0"/>
              </a:spcAft>
              <a:buSzPts val="2463"/>
              <a:buChar char="●"/>
              <a:defRPr sz="2463"/>
            </a:lvl4pPr>
            <a:lvl5pPr marL="2286000" lvl="4" indent="-385011" algn="ctr">
              <a:spcBef>
                <a:spcPts val="0"/>
              </a:spcBef>
              <a:spcAft>
                <a:spcPts val="0"/>
              </a:spcAft>
              <a:buSzPts val="2463"/>
              <a:buChar char="○"/>
              <a:defRPr sz="2463"/>
            </a:lvl5pPr>
            <a:lvl6pPr marL="2743200" lvl="5" indent="-385011" algn="ctr">
              <a:spcBef>
                <a:spcPts val="0"/>
              </a:spcBef>
              <a:spcAft>
                <a:spcPts val="0"/>
              </a:spcAft>
              <a:buSzPts val="2463"/>
              <a:buChar char="■"/>
              <a:defRPr sz="2463"/>
            </a:lvl6pPr>
            <a:lvl7pPr marL="3200400" lvl="6" indent="-385011" algn="ctr">
              <a:spcBef>
                <a:spcPts val="0"/>
              </a:spcBef>
              <a:spcAft>
                <a:spcPts val="0"/>
              </a:spcAft>
              <a:buSzPts val="2463"/>
              <a:buChar char="●"/>
              <a:defRPr sz="2463"/>
            </a:lvl7pPr>
            <a:lvl8pPr marL="3657600" lvl="7" indent="-385011" algn="ctr">
              <a:spcBef>
                <a:spcPts val="0"/>
              </a:spcBef>
              <a:spcAft>
                <a:spcPts val="0"/>
              </a:spcAft>
              <a:buSzPts val="2463"/>
              <a:buChar char="○"/>
              <a:defRPr sz="2463"/>
            </a:lvl8pPr>
            <a:lvl9pPr marL="4114800" lvl="8" indent="-385011" algn="ctr">
              <a:spcBef>
                <a:spcPts val="0"/>
              </a:spcBef>
              <a:spcAft>
                <a:spcPts val="0"/>
              </a:spcAft>
              <a:buSzPts val="2463"/>
              <a:buChar char="■"/>
              <a:defRPr sz="2463"/>
            </a:lvl9pPr>
          </a:lstStyle>
          <a:p>
            <a:endParaRPr/>
          </a:p>
        </p:txBody>
      </p:sp>
      <p:sp>
        <p:nvSpPr>
          <p:cNvPr id="47" name="Google Shape;47;p11"/>
          <p:cNvSpPr txBox="1">
            <a:spLocks noGrp="1"/>
          </p:cNvSpPr>
          <p:nvPr>
            <p:ph type="sldNum" idx="12"/>
          </p:nvPr>
        </p:nvSpPr>
        <p:spPr>
          <a:xfrm>
            <a:off x="9906772" y="13708144"/>
            <a:ext cx="641700" cy="1157100"/>
          </a:xfrm>
          <a:prstGeom prst="rect">
            <a:avLst/>
          </a:prstGeom>
        </p:spPr>
        <p:txBody>
          <a:bodyPr spcFirstLastPara="1" wrap="square" lIns="160850" tIns="160850" rIns="160850" bIns="160850" anchor="ctr" anchorCtr="0">
            <a:normAutofit/>
          </a:bodyPr>
          <a:lstStyle>
            <a:lvl1pPr lvl="0">
              <a:buNone/>
              <a:defRPr sz="1759"/>
            </a:lvl1pPr>
            <a:lvl2pPr lvl="1">
              <a:buNone/>
              <a:defRPr sz="1759"/>
            </a:lvl2pPr>
            <a:lvl3pPr lvl="2">
              <a:buNone/>
              <a:defRPr sz="1759"/>
            </a:lvl3pPr>
            <a:lvl4pPr lvl="3">
              <a:buNone/>
              <a:defRPr sz="1759"/>
            </a:lvl4pPr>
            <a:lvl5pPr lvl="4">
              <a:buNone/>
              <a:defRPr sz="1759"/>
            </a:lvl5pPr>
            <a:lvl6pPr lvl="5">
              <a:buNone/>
              <a:defRPr sz="1759"/>
            </a:lvl6pPr>
            <a:lvl7pPr lvl="6">
              <a:buNone/>
              <a:defRPr sz="1759"/>
            </a:lvl7pPr>
            <a:lvl8pPr lvl="7">
              <a:buNone/>
              <a:defRPr sz="1759"/>
            </a:lvl8pPr>
            <a:lvl9pPr lvl="8">
              <a:buNone/>
              <a:defRPr sz="1759"/>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9906772" y="13708144"/>
            <a:ext cx="641700" cy="1157100"/>
          </a:xfrm>
          <a:prstGeom prst="rect">
            <a:avLst/>
          </a:prstGeom>
        </p:spPr>
        <p:txBody>
          <a:bodyPr spcFirstLastPara="1" wrap="square" lIns="160850" tIns="160850" rIns="160850" bIns="160850" anchor="ctr" anchorCtr="0">
            <a:normAutofit/>
          </a:bodyPr>
          <a:lstStyle>
            <a:lvl1pPr lvl="0">
              <a:buNone/>
              <a:defRPr sz="1759"/>
            </a:lvl1pPr>
            <a:lvl2pPr lvl="1">
              <a:buNone/>
              <a:defRPr sz="1759"/>
            </a:lvl2pPr>
            <a:lvl3pPr lvl="2">
              <a:buNone/>
              <a:defRPr sz="1759"/>
            </a:lvl3pPr>
            <a:lvl4pPr lvl="3">
              <a:buNone/>
              <a:defRPr sz="1759"/>
            </a:lvl4pPr>
            <a:lvl5pPr lvl="4">
              <a:buNone/>
              <a:defRPr sz="1759"/>
            </a:lvl5pPr>
            <a:lvl6pPr lvl="5">
              <a:buNone/>
              <a:defRPr sz="1759"/>
            </a:lvl6pPr>
            <a:lvl7pPr lvl="6">
              <a:buNone/>
              <a:defRPr sz="1759"/>
            </a:lvl7pPr>
            <a:lvl8pPr lvl="7">
              <a:buNone/>
              <a:defRPr sz="1759"/>
            </a:lvl8pPr>
            <a:lvl9pPr lvl="8">
              <a:buNone/>
              <a:defRPr sz="1759"/>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64468" y="1308210"/>
            <a:ext cx="9963000" cy="1683600"/>
          </a:xfrm>
          <a:prstGeom prst="rect">
            <a:avLst/>
          </a:prstGeom>
          <a:noFill/>
          <a:ln>
            <a:noFill/>
          </a:ln>
        </p:spPr>
        <p:txBody>
          <a:bodyPr spcFirstLastPara="1" wrap="square" lIns="160850" tIns="160850" rIns="160850" bIns="160850" anchor="t" anchorCtr="0">
            <a:normAutofit/>
          </a:bodyPr>
          <a:lstStyle>
            <a:lvl1pPr lvl="0">
              <a:spcBef>
                <a:spcPts val="0"/>
              </a:spcBef>
              <a:spcAft>
                <a:spcPts val="0"/>
              </a:spcAft>
              <a:buClr>
                <a:schemeClr val="dk1"/>
              </a:buClr>
              <a:buSzPts val="4926"/>
              <a:buNone/>
              <a:defRPr sz="4926">
                <a:solidFill>
                  <a:schemeClr val="dk1"/>
                </a:solidFill>
              </a:defRPr>
            </a:lvl1pPr>
            <a:lvl2pPr lvl="1">
              <a:spcBef>
                <a:spcPts val="0"/>
              </a:spcBef>
              <a:spcAft>
                <a:spcPts val="0"/>
              </a:spcAft>
              <a:buClr>
                <a:schemeClr val="dk1"/>
              </a:buClr>
              <a:buSzPts val="4926"/>
              <a:buNone/>
              <a:defRPr sz="4926">
                <a:solidFill>
                  <a:schemeClr val="dk1"/>
                </a:solidFill>
              </a:defRPr>
            </a:lvl2pPr>
            <a:lvl3pPr lvl="2">
              <a:spcBef>
                <a:spcPts val="0"/>
              </a:spcBef>
              <a:spcAft>
                <a:spcPts val="0"/>
              </a:spcAft>
              <a:buClr>
                <a:schemeClr val="dk1"/>
              </a:buClr>
              <a:buSzPts val="4926"/>
              <a:buNone/>
              <a:defRPr sz="4926">
                <a:solidFill>
                  <a:schemeClr val="dk1"/>
                </a:solidFill>
              </a:defRPr>
            </a:lvl3pPr>
            <a:lvl4pPr lvl="3">
              <a:spcBef>
                <a:spcPts val="0"/>
              </a:spcBef>
              <a:spcAft>
                <a:spcPts val="0"/>
              </a:spcAft>
              <a:buClr>
                <a:schemeClr val="dk1"/>
              </a:buClr>
              <a:buSzPts val="4926"/>
              <a:buNone/>
              <a:defRPr sz="4926">
                <a:solidFill>
                  <a:schemeClr val="dk1"/>
                </a:solidFill>
              </a:defRPr>
            </a:lvl4pPr>
            <a:lvl5pPr lvl="4">
              <a:spcBef>
                <a:spcPts val="0"/>
              </a:spcBef>
              <a:spcAft>
                <a:spcPts val="0"/>
              </a:spcAft>
              <a:buClr>
                <a:schemeClr val="dk1"/>
              </a:buClr>
              <a:buSzPts val="4926"/>
              <a:buNone/>
              <a:defRPr sz="4926">
                <a:solidFill>
                  <a:schemeClr val="dk1"/>
                </a:solidFill>
              </a:defRPr>
            </a:lvl5pPr>
            <a:lvl6pPr lvl="5">
              <a:spcBef>
                <a:spcPts val="0"/>
              </a:spcBef>
              <a:spcAft>
                <a:spcPts val="0"/>
              </a:spcAft>
              <a:buClr>
                <a:schemeClr val="dk1"/>
              </a:buClr>
              <a:buSzPts val="4926"/>
              <a:buNone/>
              <a:defRPr sz="4926">
                <a:solidFill>
                  <a:schemeClr val="dk1"/>
                </a:solidFill>
              </a:defRPr>
            </a:lvl6pPr>
            <a:lvl7pPr lvl="6">
              <a:spcBef>
                <a:spcPts val="0"/>
              </a:spcBef>
              <a:spcAft>
                <a:spcPts val="0"/>
              </a:spcAft>
              <a:buClr>
                <a:schemeClr val="dk1"/>
              </a:buClr>
              <a:buSzPts val="4926"/>
              <a:buNone/>
              <a:defRPr sz="4926">
                <a:solidFill>
                  <a:schemeClr val="dk1"/>
                </a:solidFill>
              </a:defRPr>
            </a:lvl7pPr>
            <a:lvl8pPr lvl="7">
              <a:spcBef>
                <a:spcPts val="0"/>
              </a:spcBef>
              <a:spcAft>
                <a:spcPts val="0"/>
              </a:spcAft>
              <a:buClr>
                <a:schemeClr val="dk1"/>
              </a:buClr>
              <a:buSzPts val="4926"/>
              <a:buNone/>
              <a:defRPr sz="4926">
                <a:solidFill>
                  <a:schemeClr val="dk1"/>
                </a:solidFill>
              </a:defRPr>
            </a:lvl8pPr>
            <a:lvl9pPr lvl="8">
              <a:spcBef>
                <a:spcPts val="0"/>
              </a:spcBef>
              <a:spcAft>
                <a:spcPts val="0"/>
              </a:spcAft>
              <a:buClr>
                <a:schemeClr val="dk1"/>
              </a:buClr>
              <a:buSzPts val="4926"/>
              <a:buNone/>
              <a:defRPr sz="4926">
                <a:solidFill>
                  <a:schemeClr val="dk1"/>
                </a:solidFill>
              </a:defRPr>
            </a:lvl9pPr>
          </a:lstStyle>
          <a:p>
            <a:endParaRPr/>
          </a:p>
        </p:txBody>
      </p:sp>
      <p:sp>
        <p:nvSpPr>
          <p:cNvPr id="7" name="Google Shape;7;p1"/>
          <p:cNvSpPr txBox="1">
            <a:spLocks noGrp="1"/>
          </p:cNvSpPr>
          <p:nvPr>
            <p:ph type="body" idx="1"/>
          </p:nvPr>
        </p:nvSpPr>
        <p:spPr>
          <a:xfrm>
            <a:off x="364468" y="3387853"/>
            <a:ext cx="9963000" cy="10043100"/>
          </a:xfrm>
          <a:prstGeom prst="rect">
            <a:avLst/>
          </a:prstGeom>
          <a:noFill/>
          <a:ln>
            <a:noFill/>
          </a:ln>
        </p:spPr>
        <p:txBody>
          <a:bodyPr spcFirstLastPara="1" wrap="square" lIns="160850" tIns="160850" rIns="160850" bIns="160850" anchor="t" anchorCtr="0">
            <a:normAutofit/>
          </a:bodyPr>
          <a:lstStyle>
            <a:lvl1pPr marL="457200" lvl="0" indent="-429700">
              <a:lnSpc>
                <a:spcPct val="115000"/>
              </a:lnSpc>
              <a:spcBef>
                <a:spcPts val="0"/>
              </a:spcBef>
              <a:spcAft>
                <a:spcPts val="0"/>
              </a:spcAft>
              <a:buClr>
                <a:schemeClr val="dk2"/>
              </a:buClr>
              <a:buSzPts val="3167"/>
              <a:buChar char="●"/>
              <a:defRPr sz="3167">
                <a:solidFill>
                  <a:schemeClr val="dk2"/>
                </a:solidFill>
              </a:defRPr>
            </a:lvl1pPr>
            <a:lvl2pPr marL="914400" lvl="1" indent="-385011">
              <a:lnSpc>
                <a:spcPct val="115000"/>
              </a:lnSpc>
              <a:spcBef>
                <a:spcPts val="0"/>
              </a:spcBef>
              <a:spcAft>
                <a:spcPts val="0"/>
              </a:spcAft>
              <a:buClr>
                <a:schemeClr val="dk2"/>
              </a:buClr>
              <a:buSzPts val="2463"/>
              <a:buChar char="○"/>
              <a:defRPr sz="2463">
                <a:solidFill>
                  <a:schemeClr val="dk2"/>
                </a:solidFill>
              </a:defRPr>
            </a:lvl2pPr>
            <a:lvl3pPr marL="1371600" lvl="2" indent="-385011">
              <a:lnSpc>
                <a:spcPct val="115000"/>
              </a:lnSpc>
              <a:spcBef>
                <a:spcPts val="0"/>
              </a:spcBef>
              <a:spcAft>
                <a:spcPts val="0"/>
              </a:spcAft>
              <a:buClr>
                <a:schemeClr val="dk2"/>
              </a:buClr>
              <a:buSzPts val="2463"/>
              <a:buChar char="■"/>
              <a:defRPr sz="2463">
                <a:solidFill>
                  <a:schemeClr val="dk2"/>
                </a:solidFill>
              </a:defRPr>
            </a:lvl3pPr>
            <a:lvl4pPr marL="1828800" lvl="3" indent="-385011">
              <a:lnSpc>
                <a:spcPct val="115000"/>
              </a:lnSpc>
              <a:spcBef>
                <a:spcPts val="0"/>
              </a:spcBef>
              <a:spcAft>
                <a:spcPts val="0"/>
              </a:spcAft>
              <a:buClr>
                <a:schemeClr val="dk2"/>
              </a:buClr>
              <a:buSzPts val="2463"/>
              <a:buChar char="●"/>
              <a:defRPr sz="2463">
                <a:solidFill>
                  <a:schemeClr val="dk2"/>
                </a:solidFill>
              </a:defRPr>
            </a:lvl4pPr>
            <a:lvl5pPr marL="2286000" lvl="4" indent="-385011">
              <a:lnSpc>
                <a:spcPct val="115000"/>
              </a:lnSpc>
              <a:spcBef>
                <a:spcPts val="0"/>
              </a:spcBef>
              <a:spcAft>
                <a:spcPts val="0"/>
              </a:spcAft>
              <a:buClr>
                <a:schemeClr val="dk2"/>
              </a:buClr>
              <a:buSzPts val="2463"/>
              <a:buChar char="○"/>
              <a:defRPr sz="2463">
                <a:solidFill>
                  <a:schemeClr val="dk2"/>
                </a:solidFill>
              </a:defRPr>
            </a:lvl5pPr>
            <a:lvl6pPr marL="2743200" lvl="5" indent="-385011">
              <a:lnSpc>
                <a:spcPct val="115000"/>
              </a:lnSpc>
              <a:spcBef>
                <a:spcPts val="0"/>
              </a:spcBef>
              <a:spcAft>
                <a:spcPts val="0"/>
              </a:spcAft>
              <a:buClr>
                <a:schemeClr val="dk2"/>
              </a:buClr>
              <a:buSzPts val="2463"/>
              <a:buChar char="■"/>
              <a:defRPr sz="2463">
                <a:solidFill>
                  <a:schemeClr val="dk2"/>
                </a:solidFill>
              </a:defRPr>
            </a:lvl6pPr>
            <a:lvl7pPr marL="3200400" lvl="6" indent="-385011">
              <a:lnSpc>
                <a:spcPct val="115000"/>
              </a:lnSpc>
              <a:spcBef>
                <a:spcPts val="0"/>
              </a:spcBef>
              <a:spcAft>
                <a:spcPts val="0"/>
              </a:spcAft>
              <a:buClr>
                <a:schemeClr val="dk2"/>
              </a:buClr>
              <a:buSzPts val="2463"/>
              <a:buChar char="●"/>
              <a:defRPr sz="2463">
                <a:solidFill>
                  <a:schemeClr val="dk2"/>
                </a:solidFill>
              </a:defRPr>
            </a:lvl7pPr>
            <a:lvl8pPr marL="3657600" lvl="7" indent="-385011">
              <a:lnSpc>
                <a:spcPct val="115000"/>
              </a:lnSpc>
              <a:spcBef>
                <a:spcPts val="0"/>
              </a:spcBef>
              <a:spcAft>
                <a:spcPts val="0"/>
              </a:spcAft>
              <a:buClr>
                <a:schemeClr val="dk2"/>
              </a:buClr>
              <a:buSzPts val="2463"/>
              <a:buChar char="○"/>
              <a:defRPr sz="2463">
                <a:solidFill>
                  <a:schemeClr val="dk2"/>
                </a:solidFill>
              </a:defRPr>
            </a:lvl8pPr>
            <a:lvl9pPr marL="4114800" lvl="8" indent="-385011">
              <a:lnSpc>
                <a:spcPct val="115000"/>
              </a:lnSpc>
              <a:spcBef>
                <a:spcPts val="0"/>
              </a:spcBef>
              <a:spcAft>
                <a:spcPts val="0"/>
              </a:spcAft>
              <a:buClr>
                <a:schemeClr val="dk2"/>
              </a:buClr>
              <a:buSzPts val="2463"/>
              <a:buChar char="■"/>
              <a:defRPr sz="2463">
                <a:solidFill>
                  <a:schemeClr val="dk2"/>
                </a:solidFill>
              </a:defRPr>
            </a:lvl9pPr>
          </a:lstStyle>
          <a:p>
            <a:endParaRPr/>
          </a:p>
        </p:txBody>
      </p:sp>
      <p:sp>
        <p:nvSpPr>
          <p:cNvPr id="8" name="Google Shape;8;p1"/>
          <p:cNvSpPr txBox="1">
            <a:spLocks noGrp="1"/>
          </p:cNvSpPr>
          <p:nvPr>
            <p:ph type="sldNum" idx="12"/>
          </p:nvPr>
        </p:nvSpPr>
        <p:spPr>
          <a:xfrm>
            <a:off x="9906772" y="13708144"/>
            <a:ext cx="641700" cy="1157100"/>
          </a:xfrm>
          <a:prstGeom prst="rect">
            <a:avLst/>
          </a:prstGeom>
          <a:noFill/>
          <a:ln>
            <a:noFill/>
          </a:ln>
        </p:spPr>
        <p:txBody>
          <a:bodyPr spcFirstLastPara="1" wrap="square" lIns="160850" tIns="160850" rIns="160850" bIns="160850" anchor="ctr" anchorCtr="0">
            <a:normAutofit/>
          </a:bodyPr>
          <a:lstStyle>
            <a:lvl1pPr lvl="0" algn="r">
              <a:buNone/>
              <a:defRPr sz="1759">
                <a:solidFill>
                  <a:schemeClr val="dk2"/>
                </a:solidFill>
              </a:defRPr>
            </a:lvl1pPr>
            <a:lvl2pPr lvl="1" algn="r">
              <a:buNone/>
              <a:defRPr sz="1759">
                <a:solidFill>
                  <a:schemeClr val="dk2"/>
                </a:solidFill>
              </a:defRPr>
            </a:lvl2pPr>
            <a:lvl3pPr lvl="2" algn="r">
              <a:buNone/>
              <a:defRPr sz="1759">
                <a:solidFill>
                  <a:schemeClr val="dk2"/>
                </a:solidFill>
              </a:defRPr>
            </a:lvl3pPr>
            <a:lvl4pPr lvl="3" algn="r">
              <a:buNone/>
              <a:defRPr sz="1759">
                <a:solidFill>
                  <a:schemeClr val="dk2"/>
                </a:solidFill>
              </a:defRPr>
            </a:lvl4pPr>
            <a:lvl5pPr lvl="4" algn="r">
              <a:buNone/>
              <a:defRPr sz="1759">
                <a:solidFill>
                  <a:schemeClr val="dk2"/>
                </a:solidFill>
              </a:defRPr>
            </a:lvl5pPr>
            <a:lvl6pPr lvl="5" algn="r">
              <a:buNone/>
              <a:defRPr sz="1759">
                <a:solidFill>
                  <a:schemeClr val="dk2"/>
                </a:solidFill>
              </a:defRPr>
            </a:lvl6pPr>
            <a:lvl7pPr lvl="6" algn="r">
              <a:buNone/>
              <a:defRPr sz="1759">
                <a:solidFill>
                  <a:schemeClr val="dk2"/>
                </a:solidFill>
              </a:defRPr>
            </a:lvl7pPr>
            <a:lvl8pPr lvl="7" algn="r">
              <a:buNone/>
              <a:defRPr sz="1759">
                <a:solidFill>
                  <a:schemeClr val="dk2"/>
                </a:solidFill>
              </a:defRPr>
            </a:lvl8pPr>
            <a:lvl9pPr lvl="8" algn="r">
              <a:buNone/>
              <a:defRPr sz="1759">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186/s12875-024-02443-z" TargetMode="External"/><Relationship Id="rId13" Type="http://schemas.openxmlformats.org/officeDocument/2006/relationships/hyperlink" Target="https://www.nuffieldtrust.org.uk/resource/care-and-support-for-long-term-conditions" TargetMode="External"/><Relationship Id="rId3" Type="http://schemas.openxmlformats.org/officeDocument/2006/relationships/image" Target="../media/image1.png"/><Relationship Id="rId7" Type="http://schemas.openxmlformats.org/officeDocument/2006/relationships/hyperlink" Target="https://doi.org/10.3399/bjgpo.2025.0184" TargetMode="External"/><Relationship Id="rId12" Type="http://schemas.openxmlformats.org/officeDocument/2006/relationships/hyperlink" Target="https://www.nmc.org.uk/standards/code/"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gov.uk/government/publications/major-conditions-strategy-case-for-change-and-our-strategic-framework/summary-of-strategic-framework" TargetMode="External"/><Relationship Id="rId11" Type="http://schemas.openxmlformats.org/officeDocument/2006/relationships/hyperlink" Target="https://digital.nhs.uk/data-and-information/publications/statistical/health-survey-for-england/2024" TargetMode="External"/><Relationship Id="rId5" Type="http://schemas.openxmlformats.org/officeDocument/2006/relationships/image" Target="../media/image3.png"/><Relationship Id="rId15" Type="http://schemas.openxmlformats.org/officeDocument/2006/relationships/hyperlink" Target="https://www.bbc.com/news/health-63625989" TargetMode="External"/><Relationship Id="rId10" Type="http://schemas.openxmlformats.org/officeDocument/2006/relationships/hyperlink" Target="https://digital.nhs.uk/data-and-information/publications/statistical/health-survey-for-england/2024/adults-health" TargetMode="External"/><Relationship Id="rId4" Type="http://schemas.openxmlformats.org/officeDocument/2006/relationships/image" Target="../media/image2.png"/><Relationship Id="rId9" Type="http://schemas.openxmlformats.org/officeDocument/2006/relationships/hyperlink" Target="https://www.england.nhs.uk/personalisedcare/comprehensive-model-of-personalised-care/" TargetMode="External"/><Relationship Id="rId14" Type="http://schemas.openxmlformats.org/officeDocument/2006/relationships/hyperlink" Target="https://doi.org/10.1111/jan.701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53"/>
        <p:cNvGrpSpPr/>
        <p:nvPr/>
      </p:nvGrpSpPr>
      <p:grpSpPr>
        <a:xfrm>
          <a:off x="0" y="0"/>
          <a:ext cx="0" cy="0"/>
          <a:chOff x="0" y="0"/>
          <a:chExt cx="0" cy="0"/>
        </a:xfrm>
      </p:grpSpPr>
      <p:sp>
        <p:nvSpPr>
          <p:cNvPr id="54" name="Google Shape;54;p13"/>
          <p:cNvSpPr txBox="1"/>
          <p:nvPr/>
        </p:nvSpPr>
        <p:spPr>
          <a:xfrm>
            <a:off x="0" y="0"/>
            <a:ext cx="10692000" cy="1243800"/>
          </a:xfrm>
          <a:prstGeom prst="rect">
            <a:avLst/>
          </a:prstGeom>
          <a:solidFill>
            <a:srgbClr val="0C343D"/>
          </a:solid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 sz="3200" b="1" dirty="0">
                <a:solidFill>
                  <a:srgbClr val="FFFFFF"/>
                </a:solidFill>
                <a:latin typeface="Times New Roman"/>
                <a:ea typeface="Times New Roman"/>
                <a:cs typeface="Times New Roman"/>
                <a:sym typeface="Times New Roman"/>
              </a:rPr>
              <a:t>The Role of Nurses in Supporting Patients with Long-Term Conditions Through Personalised Care Plans in England</a:t>
            </a:r>
            <a:endParaRPr sz="3200" dirty="0">
              <a:solidFill>
                <a:srgbClr val="FFFFFF"/>
              </a:solidFill>
              <a:latin typeface="Times New Roman"/>
              <a:ea typeface="Times New Roman"/>
              <a:cs typeface="Times New Roman"/>
              <a:sym typeface="Times New Roman"/>
            </a:endParaRPr>
          </a:p>
        </p:txBody>
      </p:sp>
      <p:sp>
        <p:nvSpPr>
          <p:cNvPr id="55" name="Google Shape;55;p13"/>
          <p:cNvSpPr txBox="1"/>
          <p:nvPr/>
        </p:nvSpPr>
        <p:spPr>
          <a:xfrm>
            <a:off x="0" y="1175050"/>
            <a:ext cx="10692000" cy="923299"/>
          </a:xfrm>
          <a:prstGeom prst="rect">
            <a:avLst/>
          </a:prstGeom>
          <a:solidFill>
            <a:srgbClr val="A2C4C9"/>
          </a:solidFill>
          <a:ln>
            <a:noFill/>
          </a:ln>
        </p:spPr>
        <p:txBody>
          <a:bodyPr spcFirstLastPara="1" wrap="square" lIns="91425" tIns="91425" rIns="91425" bIns="91425" anchor="t" anchorCtr="0">
            <a:spAutoFit/>
          </a:bodyPr>
          <a:lstStyle/>
          <a:p>
            <a:pPr lvl="0"/>
            <a:r>
              <a:rPr lang="en" sz="1600" dirty="0">
                <a:latin typeface="Times New Roman"/>
                <a:ea typeface="Times New Roman"/>
                <a:cs typeface="Times New Roman"/>
                <a:sym typeface="Times New Roman"/>
              </a:rPr>
              <a:t>Student Name &amp; ID: Misha Girishbhai Patel &amp; 2540912	     Name of Supervisor: Oluwadamilola Tayo               Student Email Address:</a:t>
            </a:r>
            <a:r>
              <a:rPr lang="en" sz="1600" dirty="0">
                <a:solidFill>
                  <a:schemeClr val="dk1"/>
                </a:solidFill>
                <a:latin typeface="Times New Roman"/>
                <a:ea typeface="Times New Roman"/>
                <a:cs typeface="Times New Roman"/>
                <a:sym typeface="Times New Roman"/>
              </a:rPr>
              <a:t> 2540912@student.uwtsd.ac.uk	</a:t>
            </a:r>
          </a:p>
          <a:p>
            <a:pPr marL="0" lvl="0" indent="0" algn="l" rtl="0">
              <a:spcBef>
                <a:spcPts val="0"/>
              </a:spcBef>
              <a:spcAft>
                <a:spcPts val="0"/>
              </a:spcAft>
              <a:buNone/>
            </a:pPr>
            <a:r>
              <a:rPr lang="en" sz="1600" dirty="0">
                <a:solidFill>
                  <a:schemeClr val="dk1"/>
                </a:solidFill>
                <a:latin typeface="Times New Roman"/>
                <a:ea typeface="Times New Roman"/>
                <a:cs typeface="Times New Roman"/>
                <a:sym typeface="Times New Roman"/>
              </a:rPr>
              <a:t>Programme Name: MSc Public Health and Social Care in Practice		Module: LCHS7008-Practice-Based Research</a:t>
            </a:r>
            <a:endParaRPr sz="1600" dirty="0">
              <a:latin typeface="Times New Roman"/>
              <a:ea typeface="Times New Roman"/>
              <a:cs typeface="Times New Roman"/>
              <a:sym typeface="Times New Roman"/>
            </a:endParaRPr>
          </a:p>
        </p:txBody>
      </p:sp>
      <p:sp>
        <p:nvSpPr>
          <p:cNvPr id="56" name="Google Shape;56;p13"/>
          <p:cNvSpPr txBox="1"/>
          <p:nvPr/>
        </p:nvSpPr>
        <p:spPr>
          <a:xfrm>
            <a:off x="-187" y="1915625"/>
            <a:ext cx="10692000" cy="16317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600" b="1" dirty="0">
                <a:solidFill>
                  <a:schemeClr val="dk1"/>
                </a:solidFill>
                <a:latin typeface="Times New Roman"/>
                <a:ea typeface="Times New Roman"/>
                <a:cs typeface="Times New Roman"/>
                <a:sym typeface="Times New Roman"/>
              </a:rPr>
              <a:t>Prevalence</a:t>
            </a:r>
            <a:endParaRPr sz="16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000" dirty="0">
                <a:solidFill>
                  <a:schemeClr val="dk1"/>
                </a:solidFill>
                <a:latin typeface="Times New Roman"/>
                <a:ea typeface="Times New Roman"/>
                <a:cs typeface="Times New Roman"/>
                <a:sym typeface="Times New Roman"/>
              </a:rPr>
              <a:t>Long-term conditions among people in England are crucial health and social care factors in terms of ensuring good health and well-being for them. From the report of Reed (2022), it can be stated that the number of people with long-term sickness increased to over 2.5 million in 2022, where the major long-term sickness conditions included mental illness, neck or back-related problems, and nervous disorders. The survey by HSE (Health Survey for England) also highlighted that as of 2024, around 46% of adults in England aged 16 years and over were living with at least one longstanding condition or illness (NHS England Digital, 2026b). In this context, NHS England Digital (2026a) also noted that the common long-term health issues associated with adults in England are musculoskeletal system, mental, heart &amp; circulatory system, and diabetes. </a:t>
            </a:r>
            <a:endParaRPr sz="1200" b="1" dirty="0">
              <a:solidFill>
                <a:schemeClr val="dk1"/>
              </a:solidFill>
              <a:latin typeface="Times New Roman"/>
              <a:ea typeface="Times New Roman"/>
              <a:cs typeface="Times New Roman"/>
              <a:sym typeface="Times New Roman"/>
            </a:endParaRPr>
          </a:p>
        </p:txBody>
      </p:sp>
      <p:sp>
        <p:nvSpPr>
          <p:cNvPr id="57" name="Google Shape;57;p13"/>
          <p:cNvSpPr txBox="1"/>
          <p:nvPr/>
        </p:nvSpPr>
        <p:spPr>
          <a:xfrm>
            <a:off x="104475" y="3379375"/>
            <a:ext cx="2868900" cy="3387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000" b="1">
                <a:solidFill>
                  <a:schemeClr val="dk1"/>
                </a:solidFill>
                <a:latin typeface="Times New Roman"/>
                <a:ea typeface="Times New Roman"/>
                <a:cs typeface="Times New Roman"/>
                <a:sym typeface="Times New Roman"/>
              </a:rPr>
              <a:t>Figure 1. People with long-term sickness </a:t>
            </a:r>
            <a:endParaRPr sz="1000"/>
          </a:p>
        </p:txBody>
      </p:sp>
      <p:pic>
        <p:nvPicPr>
          <p:cNvPr id="58" name="Google Shape;58;p13"/>
          <p:cNvPicPr preferRelativeResize="0"/>
          <p:nvPr/>
        </p:nvPicPr>
        <p:blipFill>
          <a:blip r:embed="rId3">
            <a:alphaModFix/>
          </a:blip>
          <a:stretch>
            <a:fillRect/>
          </a:stretch>
        </p:blipFill>
        <p:spPr>
          <a:xfrm>
            <a:off x="146500" y="3765124"/>
            <a:ext cx="4845750" cy="2205775"/>
          </a:xfrm>
          <a:prstGeom prst="rect">
            <a:avLst/>
          </a:prstGeom>
          <a:noFill/>
          <a:ln w="12700" cap="flat" cmpd="sng">
            <a:solidFill>
              <a:srgbClr val="000000"/>
            </a:solidFill>
            <a:prstDash val="solid"/>
            <a:miter lim="8000"/>
            <a:headEnd type="none" w="sm" len="sm"/>
            <a:tailEnd type="none" w="sm" len="sm"/>
          </a:ln>
        </p:spPr>
      </p:pic>
      <p:sp>
        <p:nvSpPr>
          <p:cNvPr id="59" name="Google Shape;59;p13"/>
          <p:cNvSpPr txBox="1"/>
          <p:nvPr/>
        </p:nvSpPr>
        <p:spPr>
          <a:xfrm>
            <a:off x="983688" y="5994425"/>
            <a:ext cx="3000000" cy="3387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Source: (Reed, 2022)</a:t>
            </a:r>
            <a:endParaRPr sz="1000"/>
          </a:p>
        </p:txBody>
      </p:sp>
      <p:sp>
        <p:nvSpPr>
          <p:cNvPr id="60" name="Google Shape;60;p13"/>
          <p:cNvSpPr txBox="1"/>
          <p:nvPr/>
        </p:nvSpPr>
        <p:spPr>
          <a:xfrm>
            <a:off x="5217975" y="3379375"/>
            <a:ext cx="5022600" cy="3387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000" b="1">
                <a:solidFill>
                  <a:schemeClr val="dk1"/>
                </a:solidFill>
                <a:latin typeface="Times New Roman"/>
                <a:ea typeface="Times New Roman"/>
                <a:cs typeface="Times New Roman"/>
                <a:sym typeface="Times New Roman"/>
              </a:rPr>
              <a:t>Figure 2. Adults with long-term health issues in England</a:t>
            </a:r>
            <a:endParaRPr sz="1000" b="1">
              <a:solidFill>
                <a:schemeClr val="dk1"/>
              </a:solidFill>
              <a:latin typeface="Times New Roman"/>
              <a:ea typeface="Times New Roman"/>
              <a:cs typeface="Times New Roman"/>
              <a:sym typeface="Times New Roman"/>
            </a:endParaRPr>
          </a:p>
        </p:txBody>
      </p:sp>
      <p:pic>
        <p:nvPicPr>
          <p:cNvPr id="61" name="Google Shape;61;p13"/>
          <p:cNvPicPr preferRelativeResize="0"/>
          <p:nvPr/>
        </p:nvPicPr>
        <p:blipFill>
          <a:blip r:embed="rId4">
            <a:alphaModFix/>
          </a:blip>
          <a:stretch>
            <a:fillRect/>
          </a:stretch>
        </p:blipFill>
        <p:spPr>
          <a:xfrm>
            <a:off x="5294750" y="3765125"/>
            <a:ext cx="5328426" cy="2205775"/>
          </a:xfrm>
          <a:prstGeom prst="rect">
            <a:avLst/>
          </a:prstGeom>
          <a:noFill/>
          <a:ln w="12700" cap="flat" cmpd="sng">
            <a:solidFill>
              <a:srgbClr val="000000"/>
            </a:solidFill>
            <a:prstDash val="solid"/>
            <a:miter lim="8000"/>
            <a:headEnd type="none" w="sm" len="sm"/>
            <a:tailEnd type="none" w="sm" len="sm"/>
          </a:ln>
        </p:spPr>
      </p:pic>
      <p:sp>
        <p:nvSpPr>
          <p:cNvPr id="62" name="Google Shape;62;p13"/>
          <p:cNvSpPr txBox="1"/>
          <p:nvPr/>
        </p:nvSpPr>
        <p:spPr>
          <a:xfrm>
            <a:off x="6343675" y="6017950"/>
            <a:ext cx="3000000" cy="3387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Source: (NHS England Digital, 2026b)</a:t>
            </a:r>
            <a:endParaRPr sz="1000"/>
          </a:p>
        </p:txBody>
      </p:sp>
      <p:sp>
        <p:nvSpPr>
          <p:cNvPr id="63" name="Google Shape;63;p13"/>
          <p:cNvSpPr txBox="1"/>
          <p:nvPr/>
        </p:nvSpPr>
        <p:spPr>
          <a:xfrm>
            <a:off x="58075" y="6252175"/>
            <a:ext cx="5022600" cy="50949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600" b="1">
                <a:solidFill>
                  <a:schemeClr val="dk1"/>
                </a:solidFill>
                <a:latin typeface="Times New Roman"/>
                <a:ea typeface="Times New Roman"/>
                <a:cs typeface="Times New Roman"/>
                <a:sym typeface="Times New Roman"/>
              </a:rPr>
              <a:t>Rationale of the research</a:t>
            </a:r>
            <a:endParaRPr sz="16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Nurses in England have a significant role in evaluating the needs of patients, along with improving their self-management, health education, and care coordination (Lippiett et al., 2026). On a similar note, Ominyi, Clifton and Chima (2025) also reported that nurses help to deliver evidence-based care to people with long-term conditions to improve their health and well-being. The collaboration of nurses with patients helps in improving their education to reduce their long-term conditions. According to McCann et al. (2024), personalised care plans help to provide efficient care and support to people, which helps to manage their long-term health problems. However, Nuffield Trust (2026) reported that as of 2025, around 31.2% of people in England believe that they feel supported to control their long-term health conditions, whereas 31.4% responded no. The report by the DHSC (Department of Health and Social Care) identified that improved management of different conditions through greater patient control and choice is a critical priority for England (GOV.UK, 2025). The Comprehensive Model of Personalised Care by NHS England is based on community-based support, shared decision-making, supported self-management, and personalised care planning (NHS England, 2021). The guidelines and professional standards of the NMC (Nursing and Midwifery Council) are also associated with the personalised care model of NHS England (NMC, 2018). These results support further research into how personalised care plans work in long-term health treatment practices. Therefore, this proposed study will investigate the role of nurses in translating the personalised care plans and principles into their practices to support patients with long-term health issues in England.</a:t>
            </a:r>
            <a:endParaRPr sz="1000" b="1">
              <a:solidFill>
                <a:schemeClr val="dk1"/>
              </a:solidFill>
              <a:latin typeface="Times New Roman"/>
              <a:ea typeface="Times New Roman"/>
              <a:cs typeface="Times New Roman"/>
              <a:sym typeface="Times New Roman"/>
            </a:endParaRPr>
          </a:p>
        </p:txBody>
      </p:sp>
      <p:sp>
        <p:nvSpPr>
          <p:cNvPr id="64" name="Google Shape;64;p13"/>
          <p:cNvSpPr txBox="1"/>
          <p:nvPr/>
        </p:nvSpPr>
        <p:spPr>
          <a:xfrm>
            <a:off x="58075" y="11171000"/>
            <a:ext cx="5022600" cy="3387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000" b="1">
                <a:solidFill>
                  <a:schemeClr val="dk1"/>
                </a:solidFill>
                <a:latin typeface="Times New Roman"/>
                <a:ea typeface="Times New Roman"/>
                <a:cs typeface="Times New Roman"/>
                <a:sym typeface="Times New Roman"/>
              </a:rPr>
              <a:t>Figure 3. Patients’ feelings about long-term health condition support in England</a:t>
            </a:r>
            <a:endParaRPr sz="1000"/>
          </a:p>
        </p:txBody>
      </p:sp>
      <p:pic>
        <p:nvPicPr>
          <p:cNvPr id="65" name="Google Shape;65;p13"/>
          <p:cNvPicPr preferRelativeResize="0"/>
          <p:nvPr/>
        </p:nvPicPr>
        <p:blipFill>
          <a:blip r:embed="rId5">
            <a:alphaModFix/>
          </a:blip>
          <a:stretch>
            <a:fillRect/>
          </a:stretch>
        </p:blipFill>
        <p:spPr>
          <a:xfrm>
            <a:off x="146500" y="11587775"/>
            <a:ext cx="4845750" cy="3130975"/>
          </a:xfrm>
          <a:prstGeom prst="rect">
            <a:avLst/>
          </a:prstGeom>
          <a:noFill/>
          <a:ln w="12700" cap="flat" cmpd="sng">
            <a:solidFill>
              <a:srgbClr val="000000"/>
            </a:solidFill>
            <a:prstDash val="solid"/>
            <a:miter lim="8000"/>
            <a:headEnd type="none" w="sm" len="sm"/>
            <a:tailEnd type="none" w="sm" len="sm"/>
          </a:ln>
        </p:spPr>
      </p:pic>
      <p:sp>
        <p:nvSpPr>
          <p:cNvPr id="66" name="Google Shape;66;p13"/>
          <p:cNvSpPr txBox="1"/>
          <p:nvPr/>
        </p:nvSpPr>
        <p:spPr>
          <a:xfrm>
            <a:off x="1069375" y="14718750"/>
            <a:ext cx="3000000" cy="3387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Source: (Nuffield Trust, 2026)</a:t>
            </a:r>
            <a:endParaRPr sz="1000"/>
          </a:p>
        </p:txBody>
      </p:sp>
      <p:sp>
        <p:nvSpPr>
          <p:cNvPr id="67" name="Google Shape;67;p13"/>
          <p:cNvSpPr txBox="1"/>
          <p:nvPr/>
        </p:nvSpPr>
        <p:spPr>
          <a:xfrm>
            <a:off x="5080675" y="6252175"/>
            <a:ext cx="5611200" cy="38481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600" b="1">
                <a:solidFill>
                  <a:schemeClr val="dk1"/>
                </a:solidFill>
                <a:latin typeface="Times New Roman"/>
                <a:ea typeface="Times New Roman"/>
                <a:cs typeface="Times New Roman"/>
                <a:sym typeface="Times New Roman"/>
              </a:rPr>
              <a:t>Research question, aims and objectives</a:t>
            </a:r>
            <a:endParaRPr sz="16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b="1" i="1">
                <a:solidFill>
                  <a:schemeClr val="dk1"/>
                </a:solidFill>
                <a:latin typeface="Times New Roman"/>
                <a:ea typeface="Times New Roman"/>
                <a:cs typeface="Times New Roman"/>
                <a:sym typeface="Times New Roman"/>
              </a:rPr>
              <a:t>Research question</a:t>
            </a:r>
            <a:endParaRPr sz="1200" b="1" i="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What is the role of nurses in supporting patients with long-term conditions through personalised care plans in England?</a:t>
            </a:r>
            <a:endParaRPr sz="10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b="1" i="1">
                <a:solidFill>
                  <a:schemeClr val="dk1"/>
                </a:solidFill>
                <a:latin typeface="Times New Roman"/>
                <a:ea typeface="Times New Roman"/>
                <a:cs typeface="Times New Roman"/>
                <a:sym typeface="Times New Roman"/>
              </a:rPr>
              <a:t>Research aims</a:t>
            </a:r>
            <a:endParaRPr sz="1200" b="1" i="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The aim of the proposed research is to investigate the role of nurses in England in supporting patients living with long-term health conditions through delivering personalised care plans.</a:t>
            </a:r>
            <a:endParaRPr sz="10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b="1" i="1">
                <a:solidFill>
                  <a:schemeClr val="dk1"/>
                </a:solidFill>
                <a:latin typeface="Times New Roman"/>
                <a:ea typeface="Times New Roman"/>
                <a:cs typeface="Times New Roman"/>
                <a:sym typeface="Times New Roman"/>
              </a:rPr>
              <a:t>Research objectives</a:t>
            </a:r>
            <a:endParaRPr sz="1200" b="1" i="1">
              <a:solidFill>
                <a:schemeClr val="dk1"/>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chemeClr val="dk1"/>
              </a:buClr>
              <a:buSzPts val="1000"/>
              <a:buFont typeface="Times New Roman"/>
              <a:buChar char="●"/>
            </a:pPr>
            <a:r>
              <a:rPr lang="en" sz="1000">
                <a:solidFill>
                  <a:schemeClr val="dk1"/>
                </a:solidFill>
                <a:latin typeface="Times New Roman"/>
                <a:ea typeface="Times New Roman"/>
                <a:cs typeface="Times New Roman"/>
                <a:sym typeface="Times New Roman"/>
              </a:rPr>
              <a:t>To analyse the activities of nurses associated with self-management, care coordination, shared goal-making, and individual need assessment for patients.</a:t>
            </a:r>
            <a:endParaRPr sz="1000">
              <a:solidFill>
                <a:schemeClr val="dk1"/>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chemeClr val="dk1"/>
              </a:buClr>
              <a:buSzPts val="1000"/>
              <a:buFont typeface="Times New Roman"/>
              <a:buChar char="●"/>
            </a:pPr>
            <a:r>
              <a:rPr lang="en" sz="1000">
                <a:solidFill>
                  <a:schemeClr val="dk1"/>
                </a:solidFill>
                <a:latin typeface="Times New Roman"/>
                <a:ea typeface="Times New Roman"/>
                <a:cs typeface="Times New Roman"/>
                <a:sym typeface="Times New Roman"/>
              </a:rPr>
              <a:t>To examine how patients in England experience their involvement in personalised care plans for their long-term health issue treatment.</a:t>
            </a:r>
            <a:endParaRPr sz="1000">
              <a:solidFill>
                <a:schemeClr val="dk1"/>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chemeClr val="dk1"/>
              </a:buClr>
              <a:buSzPts val="1000"/>
              <a:buFont typeface="Times New Roman"/>
              <a:buChar char="●"/>
            </a:pPr>
            <a:r>
              <a:rPr lang="en" sz="1000">
                <a:solidFill>
                  <a:schemeClr val="dk1"/>
                </a:solidFill>
                <a:latin typeface="Times New Roman"/>
                <a:ea typeface="Times New Roman"/>
                <a:cs typeface="Times New Roman"/>
                <a:sym typeface="Times New Roman"/>
              </a:rPr>
              <a:t>To evaluate the barriers and enablers of personalised care planning in England for nurses regarding patients' long-term health concerns, and formulate evidence-based suggestions for nursing practice.</a:t>
            </a:r>
            <a:endParaRPr b="1">
              <a:solidFill>
                <a:schemeClr val="dk1"/>
              </a:solidFill>
              <a:latin typeface="Times New Roman"/>
              <a:ea typeface="Times New Roman"/>
              <a:cs typeface="Times New Roman"/>
              <a:sym typeface="Times New Roman"/>
            </a:endParaRPr>
          </a:p>
        </p:txBody>
      </p:sp>
      <p:sp>
        <p:nvSpPr>
          <p:cNvPr id="68" name="Google Shape;68;p13"/>
          <p:cNvSpPr txBox="1"/>
          <p:nvPr/>
        </p:nvSpPr>
        <p:spPr>
          <a:xfrm>
            <a:off x="5149375" y="9877575"/>
            <a:ext cx="5473800" cy="1862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600" b="1" dirty="0">
                <a:solidFill>
                  <a:schemeClr val="dk1"/>
                </a:solidFill>
                <a:latin typeface="Times New Roman"/>
                <a:ea typeface="Times New Roman"/>
                <a:cs typeface="Times New Roman"/>
                <a:sym typeface="Times New Roman"/>
              </a:rPr>
              <a:t>Research impact</a:t>
            </a:r>
            <a:endParaRPr sz="16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000" dirty="0">
                <a:solidFill>
                  <a:schemeClr val="dk1"/>
                </a:solidFill>
                <a:latin typeface="Times New Roman"/>
                <a:ea typeface="Times New Roman"/>
                <a:cs typeface="Times New Roman"/>
                <a:sym typeface="Times New Roman"/>
              </a:rPr>
              <a:t>This research will assess the role of England's nurses in improving patient support for managing long-term health conditions through personalised care planning. This can help to design targeted HSC (health and social care) services, programmes, or policies. The findings will also support the patients through improving their education and knowledge of long-term health issues, as well as the knowledge of nurses regarding personalised care planning. The recommendations can help to improve policies and practices for HSC professionals to address this health issue.</a:t>
            </a:r>
            <a:endParaRPr sz="1000" dirty="0"/>
          </a:p>
        </p:txBody>
      </p:sp>
      <p:sp>
        <p:nvSpPr>
          <p:cNvPr id="69" name="Google Shape;69;p13"/>
          <p:cNvSpPr txBox="1"/>
          <p:nvPr/>
        </p:nvSpPr>
        <p:spPr>
          <a:xfrm>
            <a:off x="5222063" y="11558700"/>
            <a:ext cx="5473800" cy="34170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600" b="1" dirty="0">
                <a:solidFill>
                  <a:schemeClr val="dk1"/>
                </a:solidFill>
                <a:latin typeface="Times New Roman"/>
                <a:ea typeface="Times New Roman"/>
                <a:cs typeface="Times New Roman"/>
                <a:sym typeface="Times New Roman"/>
              </a:rPr>
              <a:t>References</a:t>
            </a:r>
            <a:endParaRPr sz="16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dirty="0">
                <a:solidFill>
                  <a:schemeClr val="dk1"/>
                </a:solidFill>
                <a:latin typeface="Times New Roman"/>
                <a:ea typeface="Times New Roman"/>
                <a:cs typeface="Times New Roman"/>
                <a:sym typeface="Times New Roman"/>
              </a:rPr>
              <a:t>GOV.UK (2025) </a:t>
            </a:r>
            <a:r>
              <a:rPr lang="en" sz="600" i="1" dirty="0">
                <a:solidFill>
                  <a:schemeClr val="dk1"/>
                </a:solidFill>
                <a:latin typeface="Times New Roman"/>
                <a:ea typeface="Times New Roman"/>
                <a:cs typeface="Times New Roman"/>
                <a:sym typeface="Times New Roman"/>
              </a:rPr>
              <a:t>Summary of strategic framework</a:t>
            </a:r>
            <a:r>
              <a:rPr lang="en" sz="600" dirty="0">
                <a:solidFill>
                  <a:schemeClr val="dk1"/>
                </a:solidFill>
                <a:latin typeface="Times New Roman"/>
                <a:ea typeface="Times New Roman"/>
                <a:cs typeface="Times New Roman"/>
                <a:sym typeface="Times New Roman"/>
              </a:rPr>
              <a:t>, </a:t>
            </a:r>
            <a:r>
              <a:rPr lang="en" sz="600" i="1" dirty="0">
                <a:solidFill>
                  <a:schemeClr val="dk1"/>
                </a:solidFill>
                <a:latin typeface="Times New Roman"/>
                <a:ea typeface="Times New Roman"/>
                <a:cs typeface="Times New Roman"/>
                <a:sym typeface="Times New Roman"/>
              </a:rPr>
              <a:t>GOV.UK</a:t>
            </a:r>
            <a:r>
              <a:rPr lang="en" sz="600" dirty="0">
                <a:solidFill>
                  <a:schemeClr val="dk1"/>
                </a:solidFill>
                <a:latin typeface="Times New Roman"/>
                <a:ea typeface="Times New Roman"/>
                <a:cs typeface="Times New Roman"/>
                <a:sym typeface="Times New Roman"/>
              </a:rPr>
              <a:t>. Available at: </a:t>
            </a:r>
            <a:r>
              <a:rPr lang="en" sz="600" u="sng" dirty="0">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https://www.gov.uk/government/publications/major-conditions-strategy-case-for-change-and-our-strategic-framework/summary-of-strategic-framework</a:t>
            </a:r>
            <a:r>
              <a:rPr lang="en" sz="600" dirty="0">
                <a:solidFill>
                  <a:schemeClr val="dk1"/>
                </a:solidFill>
                <a:latin typeface="Times New Roman"/>
                <a:ea typeface="Times New Roman"/>
                <a:cs typeface="Times New Roman"/>
                <a:sym typeface="Times New Roman"/>
              </a:rPr>
              <a:t>. </a:t>
            </a:r>
            <a:endParaRPr sz="6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dirty="0">
                <a:solidFill>
                  <a:schemeClr val="dk1"/>
                </a:solidFill>
                <a:latin typeface="Times New Roman"/>
                <a:ea typeface="Times New Roman"/>
                <a:cs typeface="Times New Roman"/>
                <a:sym typeface="Times New Roman"/>
              </a:rPr>
              <a:t>Lippiett, K., Turner, A., Coope, C., Mann, C., Moult, A., Baker, D., Chilcott, S., Jinks, C., Dziedzic, K., Finney, A., Salisbury, C., Johnson, R. and Portillo-Vega, M.C. (2026) “Nurses delivering person-centred multiple long-term condition reviews in primary care: A secondary analysis of qualitative data,” </a:t>
            </a:r>
            <a:r>
              <a:rPr lang="en" sz="600" i="1" dirty="0">
                <a:solidFill>
                  <a:schemeClr val="dk1"/>
                </a:solidFill>
                <a:latin typeface="Times New Roman"/>
                <a:ea typeface="Times New Roman"/>
                <a:cs typeface="Times New Roman"/>
                <a:sym typeface="Times New Roman"/>
              </a:rPr>
              <a:t>BJGP Open</a:t>
            </a:r>
            <a:r>
              <a:rPr lang="en" sz="600" dirty="0">
                <a:solidFill>
                  <a:schemeClr val="dk1"/>
                </a:solidFill>
                <a:latin typeface="Times New Roman"/>
                <a:ea typeface="Times New Roman"/>
                <a:cs typeface="Times New Roman"/>
                <a:sym typeface="Times New Roman"/>
              </a:rPr>
              <a:t>, p. BJGPO.2025.0184. Available at: </a:t>
            </a:r>
            <a:r>
              <a:rPr lang="en" sz="600" u="sng" dirty="0">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https://doi.org/10.3399/bjgpo.2025.0184</a:t>
            </a:r>
            <a:r>
              <a:rPr lang="en" sz="600" dirty="0">
                <a:solidFill>
                  <a:schemeClr val="dk1"/>
                </a:solidFill>
                <a:latin typeface="Times New Roman"/>
                <a:ea typeface="Times New Roman"/>
                <a:cs typeface="Times New Roman"/>
                <a:sym typeface="Times New Roman"/>
              </a:rPr>
              <a:t>. </a:t>
            </a:r>
            <a:endParaRPr sz="6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dirty="0">
                <a:solidFill>
                  <a:schemeClr val="dk1"/>
                </a:solidFill>
                <a:latin typeface="Times New Roman"/>
                <a:ea typeface="Times New Roman"/>
                <a:cs typeface="Times New Roman"/>
                <a:sym typeface="Times New Roman"/>
              </a:rPr>
              <a:t>McCann, S., Entwistle, V.A., Oliver, L., Lewis-Barned, N., Haines, R. and Cribb, A. (2024) “Telephone consulting for ‘personalised care and support planning’ with people with long-term conditions: A qualitative study of healthcare professionals’ experiences during COVID-19 restrictions and beyond,” </a:t>
            </a:r>
            <a:r>
              <a:rPr lang="en" sz="600" i="1" dirty="0">
                <a:solidFill>
                  <a:schemeClr val="dk1"/>
                </a:solidFill>
                <a:latin typeface="Times New Roman"/>
                <a:ea typeface="Times New Roman"/>
                <a:cs typeface="Times New Roman"/>
                <a:sym typeface="Times New Roman"/>
              </a:rPr>
              <a:t>BMC Primary Care</a:t>
            </a:r>
            <a:r>
              <a:rPr lang="en" sz="600" dirty="0">
                <a:solidFill>
                  <a:schemeClr val="dk1"/>
                </a:solidFill>
                <a:latin typeface="Times New Roman"/>
                <a:ea typeface="Times New Roman"/>
                <a:cs typeface="Times New Roman"/>
                <a:sym typeface="Times New Roman"/>
              </a:rPr>
              <a:t>, 25(1). Available at: </a:t>
            </a:r>
            <a:r>
              <a:rPr lang="en" sz="600" u="sng" dirty="0">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https://doi.org/10.1186/s12875-024-02443-z</a:t>
            </a:r>
            <a:r>
              <a:rPr lang="en" sz="600" dirty="0">
                <a:solidFill>
                  <a:schemeClr val="dk1"/>
                </a:solidFill>
                <a:latin typeface="Times New Roman"/>
                <a:ea typeface="Times New Roman"/>
                <a:cs typeface="Times New Roman"/>
                <a:sym typeface="Times New Roman"/>
              </a:rPr>
              <a:t>. </a:t>
            </a:r>
            <a:endParaRPr sz="6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dirty="0">
                <a:solidFill>
                  <a:schemeClr val="dk1"/>
                </a:solidFill>
                <a:latin typeface="Times New Roman"/>
                <a:ea typeface="Times New Roman"/>
                <a:cs typeface="Times New Roman"/>
                <a:sym typeface="Times New Roman"/>
              </a:rPr>
              <a:t>NHS England (2021) </a:t>
            </a:r>
            <a:r>
              <a:rPr lang="en" sz="600" i="1" dirty="0">
                <a:solidFill>
                  <a:schemeClr val="dk1"/>
                </a:solidFill>
                <a:latin typeface="Times New Roman"/>
                <a:ea typeface="Times New Roman"/>
                <a:cs typeface="Times New Roman"/>
                <a:sym typeface="Times New Roman"/>
              </a:rPr>
              <a:t>Comprehensive model of personalised care</a:t>
            </a:r>
            <a:r>
              <a:rPr lang="en" sz="600" dirty="0">
                <a:solidFill>
                  <a:schemeClr val="dk1"/>
                </a:solidFill>
                <a:latin typeface="Times New Roman"/>
                <a:ea typeface="Times New Roman"/>
                <a:cs typeface="Times New Roman"/>
                <a:sym typeface="Times New Roman"/>
              </a:rPr>
              <a:t>, </a:t>
            </a:r>
            <a:r>
              <a:rPr lang="en" sz="600" i="1" dirty="0">
                <a:solidFill>
                  <a:schemeClr val="dk1"/>
                </a:solidFill>
                <a:latin typeface="Times New Roman"/>
                <a:ea typeface="Times New Roman"/>
                <a:cs typeface="Times New Roman"/>
                <a:sym typeface="Times New Roman"/>
              </a:rPr>
              <a:t>NHS England</a:t>
            </a:r>
            <a:r>
              <a:rPr lang="en" sz="600" dirty="0">
                <a:solidFill>
                  <a:schemeClr val="dk1"/>
                </a:solidFill>
                <a:latin typeface="Times New Roman"/>
                <a:ea typeface="Times New Roman"/>
                <a:cs typeface="Times New Roman"/>
                <a:sym typeface="Times New Roman"/>
              </a:rPr>
              <a:t>. Available at: </a:t>
            </a:r>
            <a:r>
              <a:rPr lang="en" sz="600" u="sng" dirty="0">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https://www.england.nhs.uk/personalisedcare/comprehensive-model-of-personalised-care/</a:t>
            </a:r>
            <a:r>
              <a:rPr lang="en" sz="600" dirty="0">
                <a:solidFill>
                  <a:schemeClr val="dk1"/>
                </a:solidFill>
                <a:latin typeface="Times New Roman"/>
                <a:ea typeface="Times New Roman"/>
                <a:cs typeface="Times New Roman"/>
                <a:sym typeface="Times New Roman"/>
              </a:rPr>
              <a:t>. </a:t>
            </a:r>
            <a:endParaRPr sz="6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dirty="0">
                <a:solidFill>
                  <a:schemeClr val="dk1"/>
                </a:solidFill>
                <a:latin typeface="Times New Roman"/>
                <a:ea typeface="Times New Roman"/>
                <a:cs typeface="Times New Roman"/>
                <a:sym typeface="Times New Roman"/>
              </a:rPr>
              <a:t>NHS England Digital (2026a) </a:t>
            </a:r>
            <a:r>
              <a:rPr lang="en" sz="600" i="1" dirty="0">
                <a:solidFill>
                  <a:schemeClr val="dk1"/>
                </a:solidFill>
                <a:latin typeface="Times New Roman"/>
                <a:ea typeface="Times New Roman"/>
                <a:cs typeface="Times New Roman"/>
                <a:sym typeface="Times New Roman"/>
              </a:rPr>
              <a:t>Adults” health - NHS England Digital</a:t>
            </a:r>
            <a:r>
              <a:rPr lang="en" sz="600" dirty="0">
                <a:solidFill>
                  <a:schemeClr val="dk1"/>
                </a:solidFill>
                <a:latin typeface="Times New Roman"/>
                <a:ea typeface="Times New Roman"/>
                <a:cs typeface="Times New Roman"/>
                <a:sym typeface="Times New Roman"/>
              </a:rPr>
              <a:t>, </a:t>
            </a:r>
            <a:r>
              <a:rPr lang="en" sz="600" i="1" dirty="0">
                <a:solidFill>
                  <a:schemeClr val="dk1"/>
                </a:solidFill>
                <a:latin typeface="Times New Roman"/>
                <a:ea typeface="Times New Roman"/>
                <a:cs typeface="Times New Roman"/>
                <a:sym typeface="Times New Roman"/>
              </a:rPr>
              <a:t>NHS England Digital</a:t>
            </a:r>
            <a:r>
              <a:rPr lang="en" sz="600" dirty="0">
                <a:solidFill>
                  <a:schemeClr val="dk1"/>
                </a:solidFill>
                <a:latin typeface="Times New Roman"/>
                <a:ea typeface="Times New Roman"/>
                <a:cs typeface="Times New Roman"/>
                <a:sym typeface="Times New Roman"/>
              </a:rPr>
              <a:t>. Available at: </a:t>
            </a:r>
            <a:r>
              <a:rPr lang="en" sz="600" u="sng" dirty="0">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https://digital.nhs.uk/data-and-information/publications/statistical/health-survey-for-england/2024/adults-health</a:t>
            </a:r>
            <a:r>
              <a:rPr lang="en" sz="600" dirty="0">
                <a:solidFill>
                  <a:schemeClr val="dk1"/>
                </a:solidFill>
                <a:latin typeface="Times New Roman"/>
                <a:ea typeface="Times New Roman"/>
                <a:cs typeface="Times New Roman"/>
                <a:sym typeface="Times New Roman"/>
              </a:rPr>
              <a:t>. </a:t>
            </a:r>
            <a:endParaRPr sz="6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dirty="0">
                <a:solidFill>
                  <a:schemeClr val="dk1"/>
                </a:solidFill>
                <a:latin typeface="Times New Roman"/>
                <a:ea typeface="Times New Roman"/>
                <a:cs typeface="Times New Roman"/>
                <a:sym typeface="Times New Roman"/>
              </a:rPr>
              <a:t>NHS England Digital (2026b) </a:t>
            </a:r>
            <a:r>
              <a:rPr lang="en" sz="600" i="1" dirty="0">
                <a:solidFill>
                  <a:schemeClr val="dk1"/>
                </a:solidFill>
                <a:latin typeface="Times New Roman"/>
                <a:ea typeface="Times New Roman"/>
                <a:cs typeface="Times New Roman"/>
                <a:sym typeface="Times New Roman"/>
              </a:rPr>
              <a:t>Health survey for England, 2024 - NHS England Digital</a:t>
            </a:r>
            <a:r>
              <a:rPr lang="en" sz="600" dirty="0">
                <a:solidFill>
                  <a:schemeClr val="dk1"/>
                </a:solidFill>
                <a:latin typeface="Times New Roman"/>
                <a:ea typeface="Times New Roman"/>
                <a:cs typeface="Times New Roman"/>
                <a:sym typeface="Times New Roman"/>
              </a:rPr>
              <a:t>, </a:t>
            </a:r>
            <a:r>
              <a:rPr lang="en" sz="600" i="1" dirty="0">
                <a:solidFill>
                  <a:schemeClr val="dk1"/>
                </a:solidFill>
                <a:latin typeface="Times New Roman"/>
                <a:ea typeface="Times New Roman"/>
                <a:cs typeface="Times New Roman"/>
                <a:sym typeface="Times New Roman"/>
              </a:rPr>
              <a:t>NHS England Digital</a:t>
            </a:r>
            <a:r>
              <a:rPr lang="en" sz="600" dirty="0">
                <a:solidFill>
                  <a:schemeClr val="dk1"/>
                </a:solidFill>
                <a:latin typeface="Times New Roman"/>
                <a:ea typeface="Times New Roman"/>
                <a:cs typeface="Times New Roman"/>
                <a:sym typeface="Times New Roman"/>
              </a:rPr>
              <a:t>. Available at: </a:t>
            </a:r>
            <a:r>
              <a:rPr lang="en" sz="600" u="sng" dirty="0">
                <a:solidFill>
                  <a:srgbClr val="1155CC"/>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https://digital.nhs.uk/data-and-information/publications/statistical/health-survey-for-england/2024</a:t>
            </a:r>
            <a:r>
              <a:rPr lang="en" sz="600" dirty="0">
                <a:solidFill>
                  <a:schemeClr val="dk1"/>
                </a:solidFill>
                <a:latin typeface="Times New Roman"/>
                <a:ea typeface="Times New Roman"/>
                <a:cs typeface="Times New Roman"/>
                <a:sym typeface="Times New Roman"/>
              </a:rPr>
              <a:t>. </a:t>
            </a:r>
            <a:endParaRPr sz="6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dirty="0">
                <a:solidFill>
                  <a:schemeClr val="dk1"/>
                </a:solidFill>
                <a:latin typeface="Times New Roman"/>
                <a:ea typeface="Times New Roman"/>
                <a:cs typeface="Times New Roman"/>
                <a:sym typeface="Times New Roman"/>
              </a:rPr>
              <a:t>NMC (2018) </a:t>
            </a:r>
            <a:r>
              <a:rPr lang="en" sz="600" i="1" dirty="0">
                <a:solidFill>
                  <a:schemeClr val="dk1"/>
                </a:solidFill>
                <a:latin typeface="Times New Roman"/>
                <a:ea typeface="Times New Roman"/>
                <a:cs typeface="Times New Roman"/>
                <a:sym typeface="Times New Roman"/>
              </a:rPr>
              <a:t>The code: Professional standards of practice and behaviour for nurses, midwives and nursing Associates - the nursing and Midwifery Council</a:t>
            </a:r>
            <a:r>
              <a:rPr lang="en" sz="600" dirty="0">
                <a:solidFill>
                  <a:schemeClr val="dk1"/>
                </a:solidFill>
                <a:latin typeface="Times New Roman"/>
                <a:ea typeface="Times New Roman"/>
                <a:cs typeface="Times New Roman"/>
                <a:sym typeface="Times New Roman"/>
              </a:rPr>
              <a:t>, </a:t>
            </a:r>
            <a:r>
              <a:rPr lang="en" sz="600" i="1" dirty="0">
                <a:solidFill>
                  <a:schemeClr val="dk1"/>
                </a:solidFill>
                <a:latin typeface="Times New Roman"/>
                <a:ea typeface="Times New Roman"/>
                <a:cs typeface="Times New Roman"/>
                <a:sym typeface="Times New Roman"/>
              </a:rPr>
              <a:t>Nmc.org.uk</a:t>
            </a:r>
            <a:r>
              <a:rPr lang="en" sz="600" dirty="0">
                <a:solidFill>
                  <a:schemeClr val="dk1"/>
                </a:solidFill>
                <a:latin typeface="Times New Roman"/>
                <a:ea typeface="Times New Roman"/>
                <a:cs typeface="Times New Roman"/>
                <a:sym typeface="Times New Roman"/>
              </a:rPr>
              <a:t>. Available at: </a:t>
            </a:r>
            <a:r>
              <a:rPr lang="en" sz="600" u="sng" dirty="0">
                <a:solidFill>
                  <a:srgbClr val="1155CC"/>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https://www.nmc.org.uk/standards/code//</a:t>
            </a:r>
            <a:r>
              <a:rPr lang="en" sz="600" dirty="0">
                <a:solidFill>
                  <a:schemeClr val="dk1"/>
                </a:solidFill>
                <a:latin typeface="Times New Roman"/>
                <a:ea typeface="Times New Roman"/>
                <a:cs typeface="Times New Roman"/>
                <a:sym typeface="Times New Roman"/>
              </a:rPr>
              <a:t>. </a:t>
            </a:r>
            <a:endParaRPr sz="6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dirty="0">
                <a:solidFill>
                  <a:schemeClr val="dk1"/>
                </a:solidFill>
                <a:latin typeface="Times New Roman"/>
                <a:ea typeface="Times New Roman"/>
                <a:cs typeface="Times New Roman"/>
                <a:sym typeface="Times New Roman"/>
              </a:rPr>
              <a:t>Nuffield Trust (2026) </a:t>
            </a:r>
            <a:r>
              <a:rPr lang="en" sz="600" i="1" dirty="0">
                <a:solidFill>
                  <a:schemeClr val="dk1"/>
                </a:solidFill>
                <a:latin typeface="Times New Roman"/>
                <a:ea typeface="Times New Roman"/>
                <a:cs typeface="Times New Roman"/>
                <a:sym typeface="Times New Roman"/>
              </a:rPr>
              <a:t>Care and support for long term conditions</a:t>
            </a:r>
            <a:r>
              <a:rPr lang="en" sz="600" dirty="0">
                <a:solidFill>
                  <a:schemeClr val="dk1"/>
                </a:solidFill>
                <a:latin typeface="Times New Roman"/>
                <a:ea typeface="Times New Roman"/>
                <a:cs typeface="Times New Roman"/>
                <a:sym typeface="Times New Roman"/>
              </a:rPr>
              <a:t>, </a:t>
            </a:r>
            <a:r>
              <a:rPr lang="en" sz="600" i="1" dirty="0">
                <a:solidFill>
                  <a:schemeClr val="dk1"/>
                </a:solidFill>
                <a:latin typeface="Times New Roman"/>
                <a:ea typeface="Times New Roman"/>
                <a:cs typeface="Times New Roman"/>
                <a:sym typeface="Times New Roman"/>
              </a:rPr>
              <a:t>Nuffield Trust</a:t>
            </a:r>
            <a:r>
              <a:rPr lang="en" sz="600" dirty="0">
                <a:solidFill>
                  <a:schemeClr val="dk1"/>
                </a:solidFill>
                <a:latin typeface="Times New Roman"/>
                <a:ea typeface="Times New Roman"/>
                <a:cs typeface="Times New Roman"/>
                <a:sym typeface="Times New Roman"/>
              </a:rPr>
              <a:t>. Available at: </a:t>
            </a:r>
            <a:r>
              <a:rPr lang="en" sz="600" u="sng" dirty="0">
                <a:solidFill>
                  <a:srgbClr val="1155CC"/>
                </a:solid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https://www.nuffieldtrust.org.uk/resource/care-and-support-for-long-term-conditions</a:t>
            </a:r>
            <a:r>
              <a:rPr lang="en" sz="600" dirty="0">
                <a:solidFill>
                  <a:schemeClr val="dk1"/>
                </a:solidFill>
                <a:latin typeface="Times New Roman"/>
                <a:ea typeface="Times New Roman"/>
                <a:cs typeface="Times New Roman"/>
                <a:sym typeface="Times New Roman"/>
              </a:rPr>
              <a:t>. </a:t>
            </a:r>
            <a:endParaRPr sz="6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dirty="0">
                <a:solidFill>
                  <a:schemeClr val="dk1"/>
                </a:solidFill>
                <a:latin typeface="Times New Roman"/>
                <a:ea typeface="Times New Roman"/>
                <a:cs typeface="Times New Roman"/>
                <a:sym typeface="Times New Roman"/>
              </a:rPr>
              <a:t>Ominyi, J., Clifton, A. and Chima, U. (2025) “Co‐producing evidence‐based care: Nurses’ and patients’ lived experiences in long‐term condition management,” </a:t>
            </a:r>
            <a:r>
              <a:rPr lang="en" sz="600" i="1" dirty="0">
                <a:solidFill>
                  <a:schemeClr val="dk1"/>
                </a:solidFill>
                <a:latin typeface="Times New Roman"/>
                <a:ea typeface="Times New Roman"/>
                <a:cs typeface="Times New Roman"/>
                <a:sym typeface="Times New Roman"/>
              </a:rPr>
              <a:t>Journal of Advanced Nursing</a:t>
            </a:r>
            <a:r>
              <a:rPr lang="en" sz="600" dirty="0">
                <a:solidFill>
                  <a:schemeClr val="dk1"/>
                </a:solidFill>
                <a:latin typeface="Times New Roman"/>
                <a:ea typeface="Times New Roman"/>
                <a:cs typeface="Times New Roman"/>
                <a:sym typeface="Times New Roman"/>
              </a:rPr>
              <a:t>, 82(5), pp. 5288–5304. Available at: </a:t>
            </a:r>
            <a:r>
              <a:rPr lang="en" sz="600" u="sng" dirty="0">
                <a:solidFill>
                  <a:srgbClr val="1155CC"/>
                </a:solid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https://doi.org/10.1111/jan.70127</a:t>
            </a:r>
            <a:r>
              <a:rPr lang="en" sz="600" dirty="0">
                <a:solidFill>
                  <a:schemeClr val="dk1"/>
                </a:solidFill>
                <a:latin typeface="Times New Roman"/>
                <a:ea typeface="Times New Roman"/>
                <a:cs typeface="Times New Roman"/>
                <a:sym typeface="Times New Roman"/>
              </a:rPr>
              <a:t>. </a:t>
            </a:r>
            <a:endParaRPr sz="6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dirty="0">
                <a:solidFill>
                  <a:schemeClr val="dk1"/>
                </a:solidFill>
                <a:latin typeface="Times New Roman"/>
                <a:ea typeface="Times New Roman"/>
                <a:cs typeface="Times New Roman"/>
                <a:sym typeface="Times New Roman"/>
              </a:rPr>
              <a:t>Reed, J. (2022) “The puzzle of UK’s half a million missing workers,” </a:t>
            </a:r>
            <a:r>
              <a:rPr lang="en" sz="600" i="1" dirty="0">
                <a:solidFill>
                  <a:schemeClr val="dk1"/>
                </a:solidFill>
                <a:latin typeface="Times New Roman"/>
                <a:ea typeface="Times New Roman"/>
                <a:cs typeface="Times New Roman"/>
                <a:sym typeface="Times New Roman"/>
              </a:rPr>
              <a:t>BBC News</a:t>
            </a:r>
            <a:r>
              <a:rPr lang="en" sz="600" dirty="0">
                <a:solidFill>
                  <a:schemeClr val="dk1"/>
                </a:solidFill>
                <a:latin typeface="Times New Roman"/>
                <a:ea typeface="Times New Roman"/>
                <a:cs typeface="Times New Roman"/>
                <a:sym typeface="Times New Roman"/>
              </a:rPr>
              <a:t>, 23 November. Available at: </a:t>
            </a:r>
            <a:r>
              <a:rPr lang="en" sz="600" u="sng" dirty="0">
                <a:solidFill>
                  <a:srgbClr val="1155CC"/>
                </a:solidFill>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https://www.bbc.com/news/health-63625989</a:t>
            </a:r>
            <a:r>
              <a:rPr lang="en" sz="600" dirty="0">
                <a:solidFill>
                  <a:schemeClr val="dk1"/>
                </a:solidFill>
                <a:latin typeface="Times New Roman"/>
                <a:ea typeface="Times New Roman"/>
                <a:cs typeface="Times New Roman"/>
                <a:sym typeface="Times New Roman"/>
              </a:rPr>
              <a:t>.</a:t>
            </a:r>
            <a:endParaRPr sz="800" dirty="0"/>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1723</Words>
  <Application>Microsoft Office PowerPoint</Application>
  <PresentationFormat>Custom</PresentationFormat>
  <Paragraphs>38</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Times New Roman</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2026-10-24T00:02:11Z</dcterms:modified>
</cp:coreProperties>
</file>