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4" r:id="rId28"/>
    <p:sldId id="285" r:id="rId29"/>
    <p:sldId id="286" r:id="rId30"/>
    <p:sldId id="287" r:id="rId31"/>
    <p:sldId id="283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AE51F-F74B-47C5-A557-F26D6910A0F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BF4308-A412-403D-A07E-7D83971E1F0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9F349E-6D31-462F-A170-361B6E5138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613685-8E33-4B21-9631-0CD4F28DA30F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4F86E-422B-4F1E-8FB5-800BE634AB8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1C3E8-C92F-4775-ACE1-CE379B7F0B4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5FC87C-93CC-46AE-B4B1-25C25686446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91551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CDF20-3B21-4A48-B432-71E433CB622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8E456-FCDC-41CD-9212-6EB434DA2F5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1A1DB-DAAA-4C05-920B-B890A66FBF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D0D5BA-FF0F-4CB1-9CBB-A190B3FBD9F0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B7DD02-9BE8-41AE-A161-EF3800C1E6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2390E-56F8-4A69-BABF-386868BEB8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72902F-B7E7-4AF2-B9D0-B1C0F69EF20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692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46107-DDC5-4F50-928D-A72C6A5E61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0949F2-1132-419F-B432-98200F068E2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ACA13F-FEE3-49C7-8F9F-EC23B48793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50694B-E0EE-4595-9BBB-689D83128D67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0300D-A528-402C-B8F9-644CAE1BB0E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FAB4C5-C58F-4489-9E4F-FA5A3C851C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3563F2-4D30-44BF-90F0-9466E275D3D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778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580F0-4E18-4FD3-B68C-BAC0AC4FA4E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46105-8181-438E-9366-5AC65F179F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984B1D-D48B-4DD7-A16F-145653A12C7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9950C3-8F34-4282-A486-F6607EFAB3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CBA389-0C13-49B3-B993-18CC67B9C66D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93EA3E-4107-4419-8F9B-5A611CE33B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F1FA14-6065-4D2A-A0F8-64B1749739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16D757-935C-4263-AA75-9B7DB5C1435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499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17DB1-E887-4B00-BA7C-2A7A13DDD7F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0E2FC3-1D21-4031-B2D8-647836416A9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5EB49B-CEDE-4FDB-B81E-D12ABAE99CE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E9A81F-A628-4A28-89C5-6AEE1BDE89D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30F747-EA1A-41C8-911B-7B3DB5D9027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987CE4-BCF6-420E-BFB7-E098954DFF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7D8E09-A3E5-43AD-8EE9-728E7CB37D11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45CA5D-F5E3-43C1-BDBF-6C96555446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32CAFB-0B3C-46AB-9CE4-1296E4504E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2494CF-B694-421E-AA28-8CB86E00ACF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636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F802C-9C3E-428C-9EB2-4040F1D4BA0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7F5F50-85C3-45E1-8766-76B7EAE8DDB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47D88D-0B0B-4F2A-A05C-D65ABA32DF88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4C93AC-32FA-4859-923D-2E849C5DC8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4D5FE-C62A-415E-BC98-881882A74E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B594D-0432-4A9B-88D4-5478ACF43B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7305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9B0D3D-42FF-4B04-BABB-8BECBB6802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ADC2BB-F483-4505-94BA-E42ECE282EC6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0971B1-3310-47D4-970E-6547A517A3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546A4A-195C-4720-81BE-82E54C7232D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270B49-8246-46D7-B01E-D2B187F9C90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74669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62081-8AD3-4BB2-A1F5-27396DC3D8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0A75B-62CB-4831-8F87-3CCEC196922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2A1256-53BC-4632-8A5F-41D352C0C50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FFF8A-989B-4BEB-8CAF-70ED8DCB0E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4E8708-6753-49BD-B75A-B909BE3A4D32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B654DF-EBED-4A9C-8EA6-A181A383108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A1B197-0BFE-4034-80F4-FABB5F5F65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F54E54-30FE-43D2-8E17-158DFD9380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36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92622-98DA-4E28-8601-50719D0BC3C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E5C59B-32CA-4F5F-92CF-54E43879367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C2D7B2-40B3-4A92-9396-8458966CD4A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C350A2-1947-4003-A3EE-F1EBEB24A0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1ACB07-09D6-4E30-A4F4-B80A634EBC53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AF5CD0-873B-4774-B23B-B7DD5B4963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33D043-4EDD-440B-AD79-AD8B102B92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318E30-64FE-4F48-9DB3-45EA416A52C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594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CFC29-D638-4F2F-A272-C40707C2E6C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679106-3B56-4DBE-B8C5-BBE775B8EB2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83557-F19E-41B5-A125-2610FD5F0AA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B517BB-99A6-4A2B-9BC8-10714E81DE7B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B26037-A468-4B7E-AA50-4BF985CBCD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48C93C-A254-474D-9647-5BD29E4F56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93954C-70CE-4AA1-91B9-7BF6884246C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60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9E64DC-A82E-47FB-B0E6-A47D6741B45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27CF5-2781-4180-8828-62219A7B7A4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790854-165F-456D-AAE6-16A99151F7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8DD77B-0F33-4AB2-9713-388DF98F26B1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021F1A-6A4C-4DE0-AB3D-55940D161F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4560F8-37B4-4C58-8864-D195C02C7E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6077A7-CD12-44B8-8A0D-A9FB74209EA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86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77EF36-805C-447F-846D-5164155B89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47E57-47B9-42B7-B7A0-896CBD4AFF5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F55B7-E8A2-4EDA-85E4-C3176019DAA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657E417-D554-4469-9086-BA9FA17620B4}" type="datetime1">
              <a:rPr lang="en-GB"/>
              <a:pPr lvl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71A98-4824-4AA4-9A70-59562977B39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37D12-D12F-42C1-8E95-98071C022F0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49AF341-6C12-4A5F-B296-0873A4C6F848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30A41-5ABD-43D1-AC3B-C12DBF0895C9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sz="6600" b="1" dirty="0">
                <a:solidFill>
                  <a:srgbClr val="FF0000"/>
                </a:solidFill>
                <a:latin typeface="Baskerville Old Face" panose="02020602080505020303" pitchFamily="18" charset="0"/>
              </a:rPr>
              <a:t>ARRAYS &amp; LISTS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4B4601-C431-412A-A975-B96D194D5B5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b="1" dirty="0">
                <a:solidFill>
                  <a:schemeClr val="tx2">
                    <a:lumMod val="50000"/>
                  </a:schemeClr>
                </a:solidFill>
              </a:rPr>
              <a:t>JOY BOTU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4CE1D415-3A7E-4540-9681-EF45C91711D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ARRAY - CONTENT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5F0BED-0E6E-426D-AB29-3C2175A62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091" y="1690688"/>
            <a:ext cx="7823199" cy="410915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D06C0-F181-484D-B406-33FDE8A7E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6074"/>
            <a:ext cx="10515600" cy="1325559"/>
          </a:xfrm>
        </p:spPr>
        <p:txBody>
          <a:bodyPr>
            <a:normAutofit fontScale="90000"/>
          </a:bodyPr>
          <a:lstStyle/>
          <a:p>
            <a:r>
              <a:rPr lang="en-GB" sz="7300" b="1" dirty="0"/>
              <a:t>Array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Represents a fixed number of variables of a particular type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10516EC-5594-4E68-BA3A-021602252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762000"/>
            <a:ext cx="11734800" cy="5334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77349D8-934D-4784-9505-3B5053FD36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0212" y="1562100"/>
            <a:ext cx="8791575" cy="3733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0F35993-DDB0-4955-869B-B13896BFC0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036" y="726660"/>
            <a:ext cx="10759498" cy="554021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B54385-5F91-4180-96F2-DDB7CBD627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3998"/>
          <a:stretch/>
        </p:blipFill>
        <p:spPr>
          <a:xfrm>
            <a:off x="2198256" y="434596"/>
            <a:ext cx="7226732" cy="477471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A60F7D0-66B7-40E0-917B-7E7526337D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40"/>
          <a:stretch/>
        </p:blipFill>
        <p:spPr>
          <a:xfrm>
            <a:off x="376237" y="547688"/>
            <a:ext cx="11439525" cy="485558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49047D7-A4EC-417E-9036-F59FE438E8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781" y="1872201"/>
            <a:ext cx="3992130" cy="3908463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7E987D8-C35C-43A7-96EF-BFD9BDE21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SystemArray</a:t>
            </a:r>
            <a:r>
              <a:rPr lang="en-GB" b="1" dirty="0"/>
              <a:t> Class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505EAA-4A2B-487C-912E-53891884A2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7504" y="1147320"/>
            <a:ext cx="7372350" cy="37528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FE0D88A-6128-415C-9E12-E2CF4B532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7504" y="5369217"/>
            <a:ext cx="7510896" cy="7239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06B89A5-FF29-4C69-89DA-43FAB8914F06}"/>
              </a:ext>
            </a:extLst>
          </p:cNvPr>
          <p:cNvSpPr/>
          <p:nvPr/>
        </p:nvSpPr>
        <p:spPr>
          <a:xfrm>
            <a:off x="1874982" y="316323"/>
            <a:ext cx="8044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/>
              <a:t>Length Attribute</a:t>
            </a:r>
            <a:endParaRPr lang="en-GB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1067877-8CEF-4F43-807B-5580816DD3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725" y="1604818"/>
            <a:ext cx="6076950" cy="36483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B5552B3-6C42-4B05-952D-F2C3CA32AC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2725" y="5523778"/>
            <a:ext cx="6076950" cy="103822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F54B947-23C7-4BCD-B8F7-2C9068AEBC88}"/>
              </a:ext>
            </a:extLst>
          </p:cNvPr>
          <p:cNvSpPr/>
          <p:nvPr/>
        </p:nvSpPr>
        <p:spPr>
          <a:xfrm>
            <a:off x="1902691" y="503225"/>
            <a:ext cx="8044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 err="1"/>
              <a:t>IndexOf</a:t>
            </a:r>
            <a:r>
              <a:rPr lang="en-GB" sz="4800" b="1" dirty="0"/>
              <a:t> Method </a:t>
            </a:r>
            <a:endParaRPr lang="en-GB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F72C535-5129-475A-BA57-DC67D3452C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2" t="62801"/>
          <a:stretch/>
        </p:blipFill>
        <p:spPr>
          <a:xfrm>
            <a:off x="2571389" y="1627043"/>
            <a:ext cx="7049221" cy="22747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7D5105F-C5B8-498B-98FD-901CFB04F0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3357" y="4093585"/>
            <a:ext cx="6191250" cy="21621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DE62805-7AC5-4465-B36A-E616FAFB2763}"/>
              </a:ext>
            </a:extLst>
          </p:cNvPr>
          <p:cNvSpPr/>
          <p:nvPr/>
        </p:nvSpPr>
        <p:spPr>
          <a:xfrm>
            <a:off x="1902691" y="503225"/>
            <a:ext cx="8044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/>
              <a:t>Clear Method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452583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196F22-02BC-4C26-821D-7020C93C94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65" t="59955"/>
          <a:stretch/>
        </p:blipFill>
        <p:spPr>
          <a:xfrm>
            <a:off x="2844151" y="1616365"/>
            <a:ext cx="6503698" cy="22199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F903C8F-AA10-4779-8825-717ACAE1F3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1477"/>
          <a:stretch/>
        </p:blipFill>
        <p:spPr>
          <a:xfrm>
            <a:off x="2276475" y="3910013"/>
            <a:ext cx="7639050" cy="264780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0F850C0-E922-48EA-BDD6-A0CB4BE3979E}"/>
              </a:ext>
            </a:extLst>
          </p:cNvPr>
          <p:cNvSpPr/>
          <p:nvPr/>
        </p:nvSpPr>
        <p:spPr>
          <a:xfrm>
            <a:off x="1902691" y="503225"/>
            <a:ext cx="8044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/>
              <a:t>Copy Method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66583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B56E637-A8E8-417C-A022-98307B2D63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" t="18194"/>
          <a:stretch/>
        </p:blipFill>
        <p:spPr>
          <a:xfrm>
            <a:off x="3215759" y="1887176"/>
            <a:ext cx="5760482" cy="16612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C246C0E-9DD3-4394-BEB0-91E04B0BC9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299" t="57254" r="242" b="-2137"/>
          <a:stretch/>
        </p:blipFill>
        <p:spPr>
          <a:xfrm>
            <a:off x="2274310" y="4020704"/>
            <a:ext cx="7643379" cy="20307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1A1E33A-1AF8-4BB5-B764-40560FFE2317}"/>
              </a:ext>
            </a:extLst>
          </p:cNvPr>
          <p:cNvSpPr/>
          <p:nvPr/>
        </p:nvSpPr>
        <p:spPr>
          <a:xfrm>
            <a:off x="1902691" y="503225"/>
            <a:ext cx="8044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/>
              <a:t>Sort Method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17898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6656973-1562-404F-B361-347A21B1C6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3813" y="1334222"/>
            <a:ext cx="5762625" cy="22764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B8C15BF-14E8-4F94-9644-B614713230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4189" y="3863108"/>
            <a:ext cx="7381875" cy="23145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B459517-0C68-4FD7-BBA6-08CB37D84158}"/>
              </a:ext>
            </a:extLst>
          </p:cNvPr>
          <p:cNvSpPr/>
          <p:nvPr/>
        </p:nvSpPr>
        <p:spPr>
          <a:xfrm>
            <a:off x="1902691" y="503225"/>
            <a:ext cx="8044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/>
              <a:t>Reverse Method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90950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B4AE8BA-74FC-4977-ADC2-DF33039BA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800" b="1" dirty="0"/>
              <a:t>Lists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BEC1C6-1566-4140-9438-17FFF340F6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3564" y="1796474"/>
            <a:ext cx="6473968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4866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DBE30B4-D394-4649-B496-DA95626C3D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6350" y="1162050"/>
            <a:ext cx="9639300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5308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5624149-6D18-46B8-9298-E4DF0DD6CF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20790" b="22032"/>
          <a:stretch/>
        </p:blipFill>
        <p:spPr>
          <a:xfrm>
            <a:off x="3165186" y="-208107"/>
            <a:ext cx="5676900" cy="5879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4295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2AAD2DB-2B22-4ABE-BF85-1D6071C73D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9262" y="1656773"/>
            <a:ext cx="8143875" cy="48006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8C1547F-AAA0-43CB-B71D-531DDD745FAA}"/>
              </a:ext>
            </a:extLst>
          </p:cNvPr>
          <p:cNvSpPr/>
          <p:nvPr/>
        </p:nvSpPr>
        <p:spPr>
          <a:xfrm>
            <a:off x="1884218" y="526473"/>
            <a:ext cx="8044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b="1" dirty="0"/>
              <a:t>Add, </a:t>
            </a:r>
            <a:r>
              <a:rPr lang="en-GB" sz="4800" b="1" dirty="0" err="1"/>
              <a:t>AddRange</a:t>
            </a:r>
            <a:r>
              <a:rPr lang="en-GB" sz="4800" b="1" dirty="0"/>
              <a:t> Methods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1397196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A377044-C663-41B3-B047-1677E5253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358" y="2428875"/>
            <a:ext cx="9408610" cy="290050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CB5A365-3093-4811-B4A5-00FFCC3FE21D}"/>
              </a:ext>
            </a:extLst>
          </p:cNvPr>
          <p:cNvSpPr/>
          <p:nvPr/>
        </p:nvSpPr>
        <p:spPr>
          <a:xfrm>
            <a:off x="1893455" y="858982"/>
            <a:ext cx="8044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b="1" dirty="0"/>
              <a:t>Add, </a:t>
            </a:r>
            <a:r>
              <a:rPr lang="en-GB" sz="4800" b="1" dirty="0" err="1"/>
              <a:t>AddRange</a:t>
            </a:r>
            <a:r>
              <a:rPr lang="en-GB" sz="4800" b="1" dirty="0"/>
              <a:t> Methods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2443697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B441B03-E92F-4DE4-81CD-BCDBA41E31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287" y="442912"/>
            <a:ext cx="9877425" cy="597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5052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A3C6130-396F-4B88-A750-EDBF26E662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1591" y="2189018"/>
            <a:ext cx="7388255" cy="2729201"/>
          </a:xfrm>
          <a:prstGeom prst="rect">
            <a:avLst/>
          </a:prstGeom>
        </p:spPr>
      </p:pic>
      <p:sp>
        <p:nvSpPr>
          <p:cNvPr id="3" name="Title 3">
            <a:extLst>
              <a:ext uri="{FF2B5EF4-FFF2-40B4-BE49-F238E27FC236}">
                <a16:creationId xmlns:a16="http://schemas.microsoft.com/office/drawing/2014/main" id="{1F12F2BD-BF59-490B-B35A-F48C263F77C3}"/>
              </a:ext>
            </a:extLst>
          </p:cNvPr>
          <p:cNvSpPr txBox="1">
            <a:spLocks/>
          </p:cNvSpPr>
          <p:nvPr/>
        </p:nvSpPr>
        <p:spPr>
          <a:xfrm>
            <a:off x="838203" y="365129"/>
            <a:ext cx="10515600" cy="1823889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algn="ctr"/>
            <a:r>
              <a:rPr lang="en-GB" sz="6600" b="1" dirty="0" err="1"/>
              <a:t>IndexOf</a:t>
            </a:r>
            <a:r>
              <a:rPr lang="en-GB" sz="6600" b="1" dirty="0"/>
              <a:t>, </a:t>
            </a:r>
            <a:r>
              <a:rPr lang="en-GB" sz="6600" b="1" dirty="0" err="1"/>
              <a:t>LastIndexOf</a:t>
            </a:r>
            <a:r>
              <a:rPr lang="en-GB" sz="6600" b="1" dirty="0"/>
              <a:t> Methods</a:t>
            </a:r>
          </a:p>
        </p:txBody>
      </p:sp>
    </p:spTree>
    <p:extLst>
      <p:ext uri="{BB962C8B-B14F-4D97-AF65-F5344CB8AC3E}">
        <p14:creationId xmlns:p14="http://schemas.microsoft.com/office/powerpoint/2010/main" val="4512647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CAC8F4-7F95-421A-877F-A64AFB7D56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663" y="3674196"/>
            <a:ext cx="7166552" cy="14129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24020A4-B9CC-4A69-A141-83B13C8E8B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7663" y="2037916"/>
            <a:ext cx="6251864" cy="96943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986200B-3DBF-4524-A240-DA1F963DCAD6}"/>
              </a:ext>
            </a:extLst>
          </p:cNvPr>
          <p:cNvSpPr txBox="1">
            <a:spLocks/>
          </p:cNvSpPr>
          <p:nvPr/>
        </p:nvSpPr>
        <p:spPr>
          <a:xfrm>
            <a:off x="838203" y="365129"/>
            <a:ext cx="10515600" cy="1325559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algn="ctr"/>
            <a:r>
              <a:rPr lang="en-GB" sz="5400" b="1" dirty="0"/>
              <a:t>Count Method</a:t>
            </a:r>
          </a:p>
        </p:txBody>
      </p:sp>
    </p:spTree>
    <p:extLst>
      <p:ext uri="{BB962C8B-B14F-4D97-AF65-F5344CB8AC3E}">
        <p14:creationId xmlns:p14="http://schemas.microsoft.com/office/powerpoint/2010/main" val="1416864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62D749-A1B3-45B9-B40A-729828292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655" y="3764538"/>
            <a:ext cx="7477125" cy="19335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FC565C9-641B-4517-A13C-F32C90839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491" y="2035752"/>
            <a:ext cx="6380018" cy="11239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E145CC3-D7D3-4D98-BA28-1090BCAB701E}"/>
              </a:ext>
            </a:extLst>
          </p:cNvPr>
          <p:cNvSpPr txBox="1">
            <a:spLocks/>
          </p:cNvSpPr>
          <p:nvPr/>
        </p:nvSpPr>
        <p:spPr>
          <a:xfrm>
            <a:off x="838203" y="365129"/>
            <a:ext cx="10515600" cy="1325559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algn="ctr"/>
            <a:r>
              <a:rPr lang="en-GB" sz="5400" b="1" dirty="0"/>
              <a:t>Remove Method</a:t>
            </a:r>
          </a:p>
        </p:txBody>
      </p:sp>
    </p:spTree>
    <p:extLst>
      <p:ext uri="{BB962C8B-B14F-4D97-AF65-F5344CB8AC3E}">
        <p14:creationId xmlns:p14="http://schemas.microsoft.com/office/powerpoint/2010/main" val="267629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2396AB8-3F7E-45F9-B8D6-A1BA02B315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642" y="4268355"/>
            <a:ext cx="6853958" cy="12954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93A0556-B124-4831-BA11-60774E191D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1642" y="1635772"/>
            <a:ext cx="6853958" cy="214312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CFF47C9-281E-4CA1-B841-AF85B1FAB70E}"/>
              </a:ext>
            </a:extLst>
          </p:cNvPr>
          <p:cNvSpPr txBox="1">
            <a:spLocks/>
          </p:cNvSpPr>
          <p:nvPr/>
        </p:nvSpPr>
        <p:spPr>
          <a:xfrm>
            <a:off x="718130" y="310213"/>
            <a:ext cx="10515600" cy="1325559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pPr algn="ctr"/>
            <a:r>
              <a:rPr lang="en-GB" sz="5400" b="1" dirty="0"/>
              <a:t>Remove Method</a:t>
            </a:r>
          </a:p>
        </p:txBody>
      </p:sp>
    </p:spTree>
    <p:extLst>
      <p:ext uri="{BB962C8B-B14F-4D97-AF65-F5344CB8AC3E}">
        <p14:creationId xmlns:p14="http://schemas.microsoft.com/office/powerpoint/2010/main" val="3747742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786A46-14BA-43A8-A932-0B3DEF4A29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2909" y="3742583"/>
            <a:ext cx="7415790" cy="71077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3425ECF-1250-48DB-933C-7FCCA25D0C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2909" y="2119621"/>
            <a:ext cx="7165398" cy="78232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9A38D7F-7840-4085-A7CC-FADA27B42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Clear Method</a:t>
            </a:r>
          </a:p>
        </p:txBody>
      </p:sp>
    </p:spTree>
    <p:extLst>
      <p:ext uri="{BB962C8B-B14F-4D97-AF65-F5344CB8AC3E}">
        <p14:creationId xmlns:p14="http://schemas.microsoft.com/office/powerpoint/2010/main" val="64850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8096E41-23C1-43C8-A0EF-2148AAE82513}"/>
              </a:ext>
            </a:extLst>
          </p:cNvPr>
          <p:cNvSpPr/>
          <p:nvPr/>
        </p:nvSpPr>
        <p:spPr>
          <a:xfrm>
            <a:off x="868218" y="1915126"/>
            <a:ext cx="1045556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/>
              <a:t>Write a program and ask the user to enter their name. Use an array to reverse the name and then store the result in a new string. Display the reversed name on the console.</a:t>
            </a:r>
          </a:p>
          <a:p>
            <a:pPr marL="342900" indent="-342900">
              <a:buFont typeface="+mj-lt"/>
              <a:buAutoNum type="arabicPeriod"/>
            </a:pPr>
            <a:endParaRPr lang="en-GB" sz="4000" dirty="0"/>
          </a:p>
          <a:p>
            <a:endParaRPr lang="en-GB" sz="4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2A88453-3970-40B9-8784-2100E4106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/>
              <a:t>EXERCISES </a:t>
            </a:r>
          </a:p>
        </p:txBody>
      </p:sp>
    </p:spTree>
    <p:extLst>
      <p:ext uri="{BB962C8B-B14F-4D97-AF65-F5344CB8AC3E}">
        <p14:creationId xmlns:p14="http://schemas.microsoft.com/office/powerpoint/2010/main" val="12371198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58360" y="1600091"/>
            <a:ext cx="9205547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/>
              <a:t>Write a program and ask the user to enter 5 numbers. If a number has been previously entered, display an error message and ask the user to re-try. Once the user successfully enters 5 unique numbers, sort them and display the result on the console.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236310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50731" y="1808928"/>
            <a:ext cx="906487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/>
              <a:t>Write a program and ask the user to continuously enter a number or type "Quit" to exit. The list of numbers may include duplicates. Display the unique numbers that the user has entered.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8420438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40776" y="1336320"/>
            <a:ext cx="975946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/>
              <a:t>Write a program and ask the user to supply a list of comma separated numbers (</a:t>
            </a:r>
            <a:r>
              <a:rPr lang="en-GB" sz="4000" dirty="0" err="1"/>
              <a:t>e.g</a:t>
            </a:r>
            <a:r>
              <a:rPr lang="en-GB" sz="4000" dirty="0"/>
              <a:t> 5, 1, 9, 2, 10). If the list is empty or includes less than 5 numbers, display "Invalid List" and ask the user to re-try; otherwise, display the 3 smallest numbers in the list.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177412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00AB739-7AD9-40C9-8629-B117008DD817}"/>
              </a:ext>
            </a:extLst>
          </p:cNvPr>
          <p:cNvSpPr/>
          <p:nvPr/>
        </p:nvSpPr>
        <p:spPr>
          <a:xfrm>
            <a:off x="1035358" y="837750"/>
            <a:ext cx="9781309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When </a:t>
            </a:r>
            <a:r>
              <a:rPr lang="en-GB" sz="2400" dirty="0"/>
              <a:t>you post a message on Facebook, depending on the number of people who like your post, Facebook displays different information.</a:t>
            </a:r>
          </a:p>
          <a:p>
            <a:pPr marL="342900" indent="-342900">
              <a:buFont typeface="+mj-lt"/>
              <a:buAutoNum type="arabicPeriod"/>
            </a:pPr>
            <a:endParaRPr lang="en-GB" sz="2400" dirty="0"/>
          </a:p>
          <a:p>
            <a:r>
              <a:rPr lang="en-GB" sz="2400" dirty="0"/>
              <a:t>If no one likes your post, it doesn't display anything.</a:t>
            </a:r>
          </a:p>
          <a:p>
            <a:r>
              <a:rPr lang="en-GB" sz="2400" dirty="0"/>
              <a:t>If only one person likes your post, it displays: [Friend's Name] likes your post.</a:t>
            </a:r>
          </a:p>
          <a:p>
            <a:r>
              <a:rPr lang="en-GB" sz="2400" dirty="0"/>
              <a:t>If two people like your post, it displays: [Friend 1] and [Friend 2] like your post.</a:t>
            </a:r>
          </a:p>
          <a:p>
            <a:r>
              <a:rPr lang="en-GB" sz="2400" dirty="0"/>
              <a:t>If more than two people like your post, it displays: [Friend 1], [Friend 2] and [Number of Other People] others like your post.</a:t>
            </a:r>
          </a:p>
          <a:p>
            <a:r>
              <a:rPr lang="en-GB" sz="2400" dirty="0"/>
              <a:t>Write a program and continuously ask the user to enter different names, until the user presses Enter (without supplying a name). Depending on the number of names provided, display a message based on the above pattern.</a:t>
            </a:r>
          </a:p>
        </p:txBody>
      </p:sp>
    </p:spTree>
    <p:extLst>
      <p:ext uri="{BB962C8B-B14F-4D97-AF65-F5344CB8AC3E}">
        <p14:creationId xmlns:p14="http://schemas.microsoft.com/office/powerpoint/2010/main" val="37016516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383</Words>
  <Application>Microsoft Office PowerPoint</Application>
  <PresentationFormat>Widescreen</PresentationFormat>
  <Paragraphs>31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Baskerville Old Face</vt:lpstr>
      <vt:lpstr>Calibri</vt:lpstr>
      <vt:lpstr>Calibri Light</vt:lpstr>
      <vt:lpstr>Office Theme</vt:lpstr>
      <vt:lpstr>ARRAYS &amp; LISTS</vt:lpstr>
      <vt:lpstr>ARRAY - CONTENT </vt:lpstr>
      <vt:lpstr>Array   Represents a fixed number of variables of a particular type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SystemArray Class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Lists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Clear Method</vt:lpstr>
      <vt:lpstr>EXERCISES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ARRAYS AND LISTS</dc:title>
  <dc:creator>Ebiteme</dc:creator>
  <cp:lastModifiedBy>Joy Botu</cp:lastModifiedBy>
  <cp:revision>12</cp:revision>
  <dcterms:created xsi:type="dcterms:W3CDTF">2019-07-18T08:59:32Z</dcterms:created>
  <dcterms:modified xsi:type="dcterms:W3CDTF">2019-11-01T16:32:00Z</dcterms:modified>
</cp:coreProperties>
</file>