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sldIdLst>
    <p:sldId id="257" r:id="rId2"/>
  </p:sldIdLst>
  <p:sldSz cx="51206400" cy="28803600"/>
  <p:notesSz cx="9144000" cy="6858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9072" userDrawn="1">
          <p15:clr>
            <a:srgbClr val="A4A3A4"/>
          </p15:clr>
        </p15:guide>
        <p15:guide id="2" pos="16129"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F59B65C-C1E3-4C5A-9731-7D6C09A1A677}" v="2" dt="2021-11-25T09:58:06.06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showGuides="1">
      <p:cViewPr>
        <p:scale>
          <a:sx n="32" d="100"/>
          <a:sy n="32" d="100"/>
        </p:scale>
        <p:origin x="19" y="-2381"/>
      </p:cViewPr>
      <p:guideLst>
        <p:guide orient="horz" pos="9072"/>
        <p:guide pos="16129"/>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presProps" Target="presProps.xml"/><Relationship Id="rId7"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ura Jones" userId="016db5e09473b23e" providerId="LiveId" clId="{8F59B65C-C1E3-4C5A-9731-7D6C09A1A677}"/>
    <pc:docChg chg="undo custSel modSld">
      <pc:chgData name="Laura Jones" userId="016db5e09473b23e" providerId="LiveId" clId="{8F59B65C-C1E3-4C5A-9731-7D6C09A1A677}" dt="2021-11-25T13:20:23.575" v="2212" actId="20577"/>
      <pc:docMkLst>
        <pc:docMk/>
      </pc:docMkLst>
      <pc:sldChg chg="addSp delSp modSp mod">
        <pc:chgData name="Laura Jones" userId="016db5e09473b23e" providerId="LiveId" clId="{8F59B65C-C1E3-4C5A-9731-7D6C09A1A677}" dt="2021-11-25T13:20:23.575" v="2212" actId="20577"/>
        <pc:sldMkLst>
          <pc:docMk/>
          <pc:sldMk cId="2986362380" sldId="257"/>
        </pc:sldMkLst>
        <pc:spChg chg="add del mod">
          <ac:chgData name="Laura Jones" userId="016db5e09473b23e" providerId="LiveId" clId="{8F59B65C-C1E3-4C5A-9731-7D6C09A1A677}" dt="2021-11-24T22:55:49.122" v="209" actId="478"/>
          <ac:spMkLst>
            <pc:docMk/>
            <pc:sldMk cId="2986362380" sldId="257"/>
            <ac:spMk id="2" creationId="{E959864E-16D0-4443-BA3C-A0B89BF12FCA}"/>
          </ac:spMkLst>
        </pc:spChg>
        <pc:spChg chg="add mod">
          <ac:chgData name="Laura Jones" userId="016db5e09473b23e" providerId="LiveId" clId="{8F59B65C-C1E3-4C5A-9731-7D6C09A1A677}" dt="2021-11-25T12:08:19.202" v="1720"/>
          <ac:spMkLst>
            <pc:docMk/>
            <pc:sldMk cId="2986362380" sldId="257"/>
            <ac:spMk id="3" creationId="{D996ECAF-3960-486F-94B8-7506A5B061B4}"/>
          </ac:spMkLst>
        </pc:spChg>
        <pc:spChg chg="mod">
          <ac:chgData name="Laura Jones" userId="016db5e09473b23e" providerId="LiveId" clId="{8F59B65C-C1E3-4C5A-9731-7D6C09A1A677}" dt="2021-11-25T13:20:23.575" v="2212" actId="20577"/>
          <ac:spMkLst>
            <pc:docMk/>
            <pc:sldMk cId="2986362380" sldId="257"/>
            <ac:spMk id="4" creationId="{87FD8248-CBA7-4E7E-92E9-7DC754A859D0}"/>
          </ac:spMkLst>
        </pc:spChg>
        <pc:spChg chg="add mod">
          <ac:chgData name="Laura Jones" userId="016db5e09473b23e" providerId="LiveId" clId="{8F59B65C-C1E3-4C5A-9731-7D6C09A1A677}" dt="2021-11-25T09:59:14.120" v="1469" actId="1076"/>
          <ac:spMkLst>
            <pc:docMk/>
            <pc:sldMk cId="2986362380" sldId="257"/>
            <ac:spMk id="8" creationId="{C03221D0-0255-4988-9D16-E87357073116}"/>
          </ac:spMkLst>
        </pc:spChg>
        <pc:spChg chg="mod">
          <ac:chgData name="Laura Jones" userId="016db5e09473b23e" providerId="LiveId" clId="{8F59B65C-C1E3-4C5A-9731-7D6C09A1A677}" dt="2021-11-24T22:56:58.038" v="240" actId="113"/>
          <ac:spMkLst>
            <pc:docMk/>
            <pc:sldMk cId="2986362380" sldId="257"/>
            <ac:spMk id="15" creationId="{0BE47436-B7E8-4618-85B4-EFCAD2E4A534}"/>
          </ac:spMkLst>
        </pc:spChg>
        <pc:spChg chg="mod">
          <ac:chgData name="Laura Jones" userId="016db5e09473b23e" providerId="LiveId" clId="{8F59B65C-C1E3-4C5A-9731-7D6C09A1A677}" dt="2021-11-25T12:03:27.009" v="1706" actId="20577"/>
          <ac:spMkLst>
            <pc:docMk/>
            <pc:sldMk cId="2986362380" sldId="257"/>
            <ac:spMk id="16" creationId="{CA03EACC-E7EF-4BA4-8DB5-DFDD716DDD21}"/>
          </ac:spMkLst>
        </pc:spChg>
        <pc:spChg chg="mod">
          <ac:chgData name="Laura Jones" userId="016db5e09473b23e" providerId="LiveId" clId="{8F59B65C-C1E3-4C5A-9731-7D6C09A1A677}" dt="2021-11-24T22:33:43.787" v="1" actId="113"/>
          <ac:spMkLst>
            <pc:docMk/>
            <pc:sldMk cId="2986362380" sldId="257"/>
            <ac:spMk id="19" creationId="{3A7B150E-3E18-4CCB-9EB4-4C45EB28E7E0}"/>
          </ac:spMkLst>
        </pc:spChg>
        <pc:spChg chg="mod">
          <ac:chgData name="Laura Jones" userId="016db5e09473b23e" providerId="LiveId" clId="{8F59B65C-C1E3-4C5A-9731-7D6C09A1A677}" dt="2021-11-25T09:54:58.589" v="1405" actId="20577"/>
          <ac:spMkLst>
            <pc:docMk/>
            <pc:sldMk cId="2986362380" sldId="257"/>
            <ac:spMk id="27" creationId="{5B795822-B1D5-4AA4-ABC8-8A8825AECAF7}"/>
          </ac:spMkLst>
        </pc:spChg>
        <pc:spChg chg="mod">
          <ac:chgData name="Laura Jones" userId="016db5e09473b23e" providerId="LiveId" clId="{8F59B65C-C1E3-4C5A-9731-7D6C09A1A677}" dt="2021-11-25T10:06:06.133" v="1481" actId="20577"/>
          <ac:spMkLst>
            <pc:docMk/>
            <pc:sldMk cId="2986362380" sldId="257"/>
            <ac:spMk id="32" creationId="{09E2FD81-74A0-49D8-BA74-59AB96175120}"/>
          </ac:spMkLst>
        </pc:spChg>
        <pc:spChg chg="mod">
          <ac:chgData name="Laura Jones" userId="016db5e09473b23e" providerId="LiveId" clId="{8F59B65C-C1E3-4C5A-9731-7D6C09A1A677}" dt="2021-11-25T10:25:05.278" v="1664" actId="2"/>
          <ac:spMkLst>
            <pc:docMk/>
            <pc:sldMk cId="2986362380" sldId="257"/>
            <ac:spMk id="41" creationId="{348FB317-250F-497C-9FF6-577C6CB2BC63}"/>
          </ac:spMkLst>
        </pc:spChg>
        <pc:picChg chg="add mod">
          <ac:chgData name="Laura Jones" userId="016db5e09473b23e" providerId="LiveId" clId="{8F59B65C-C1E3-4C5A-9731-7D6C09A1A677}" dt="2021-11-25T00:51:37.324" v="1304" actId="1076"/>
          <ac:picMkLst>
            <pc:docMk/>
            <pc:sldMk cId="2986362380" sldId="257"/>
            <ac:picMk id="6" creationId="{A824BAFF-530B-4C18-B2DB-29C424DDF520}"/>
          </ac:picMkLst>
        </pc:picChg>
        <pc:picChg chg="add mod">
          <ac:chgData name="Laura Jones" userId="016db5e09473b23e" providerId="LiveId" clId="{8F59B65C-C1E3-4C5A-9731-7D6C09A1A677}" dt="2021-11-25T09:58:47.055" v="1462" actId="14100"/>
          <ac:picMkLst>
            <pc:docMk/>
            <pc:sldMk cId="2986362380" sldId="257"/>
            <ac:picMk id="7" creationId="{1B702498-8729-4CD7-8E0B-B8292ACFE69B}"/>
          </ac:picMkLst>
        </pc:picChg>
        <pc:picChg chg="mod">
          <ac:chgData name="Laura Jones" userId="016db5e09473b23e" providerId="LiveId" clId="{8F59B65C-C1E3-4C5A-9731-7D6C09A1A677}" dt="2021-11-25T00:54:44.927" v="1305" actId="1076"/>
          <ac:picMkLst>
            <pc:docMk/>
            <pc:sldMk cId="2986362380" sldId="257"/>
            <ac:picMk id="20" creationId="{F46C7E35-3852-4E34-AB1C-6C90E0AA3523}"/>
          </ac:picMkLst>
        </pc:picChg>
        <pc:picChg chg="mod">
          <ac:chgData name="Laura Jones" userId="016db5e09473b23e" providerId="LiveId" clId="{8F59B65C-C1E3-4C5A-9731-7D6C09A1A677}" dt="2021-11-25T09:57:50.242" v="1414" actId="1076"/>
          <ac:picMkLst>
            <pc:docMk/>
            <pc:sldMk cId="2986362380" sldId="257"/>
            <ac:picMk id="21" creationId="{70C7B881-3FE4-4B23-9850-3DD7CC38060A}"/>
          </ac:picMkLst>
        </pc:picChg>
        <pc:picChg chg="del mod">
          <ac:chgData name="Laura Jones" userId="016db5e09473b23e" providerId="LiveId" clId="{8F59B65C-C1E3-4C5A-9731-7D6C09A1A677}" dt="2021-11-25T00:50:53.702" v="1295" actId="478"/>
          <ac:picMkLst>
            <pc:docMk/>
            <pc:sldMk cId="2986362380" sldId="257"/>
            <ac:picMk id="35" creationId="{42706B92-AA02-4D48-9FE8-2592AD2623C1}"/>
          </ac:picMkLst>
        </pc:picChg>
        <pc:picChg chg="mod">
          <ac:chgData name="Laura Jones" userId="016db5e09473b23e" providerId="LiveId" clId="{8F59B65C-C1E3-4C5A-9731-7D6C09A1A677}" dt="2021-11-25T13:15:02.781" v="1724" actId="1076"/>
          <ac:picMkLst>
            <pc:docMk/>
            <pc:sldMk cId="2986362380" sldId="257"/>
            <ac:picMk id="37" creationId="{0ABE74A2-10AA-4697-BDD9-8BDE41A5370E}"/>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ECDD1A9-4045-430A-BAF8-3D26A30636C4}" type="doc">
      <dgm:prSet loTypeId="urn:microsoft.com/office/officeart/2005/8/layout/matrix1" loCatId="matrix" qsTypeId="urn:microsoft.com/office/officeart/2005/8/quickstyle/simple1" qsCatId="simple" csTypeId="urn:microsoft.com/office/officeart/2005/8/colors/accent1_2" csCatId="accent1" phldr="1"/>
      <dgm:spPr/>
      <dgm:t>
        <a:bodyPr/>
        <a:lstStyle/>
        <a:p>
          <a:endParaRPr lang="en-GB"/>
        </a:p>
      </dgm:t>
    </dgm:pt>
    <dgm:pt modelId="{A2F62864-FBAA-48E5-91A4-31844CA50636}">
      <dgm:prSet phldrT="[Text]" custT="1"/>
      <dgm:spPr/>
      <dgm:t>
        <a:bodyPr/>
        <a:lstStyle/>
        <a:p>
          <a:r>
            <a:rPr lang="en-US" sz="3200" dirty="0"/>
            <a:t>DRE</a:t>
          </a:r>
          <a:endParaRPr lang="en-GB" sz="3200" dirty="0"/>
        </a:p>
      </dgm:t>
    </dgm:pt>
    <dgm:pt modelId="{2DE061D3-A024-413C-A381-3A7443BF9AFB}" type="parTrans" cxnId="{5372856A-E839-4CEA-8437-8C20D1F7ED1F}">
      <dgm:prSet/>
      <dgm:spPr/>
      <dgm:t>
        <a:bodyPr/>
        <a:lstStyle/>
        <a:p>
          <a:endParaRPr lang="en-GB"/>
        </a:p>
      </dgm:t>
    </dgm:pt>
    <dgm:pt modelId="{F5EDA6A3-4666-435A-8C74-C11531A6837F}" type="sibTrans" cxnId="{5372856A-E839-4CEA-8437-8C20D1F7ED1F}">
      <dgm:prSet/>
      <dgm:spPr/>
      <dgm:t>
        <a:bodyPr/>
        <a:lstStyle/>
        <a:p>
          <a:endParaRPr lang="en-GB"/>
        </a:p>
      </dgm:t>
    </dgm:pt>
    <dgm:pt modelId="{73B9996E-A13C-4AEA-BB97-9279604D510A}">
      <dgm:prSet phldrT="[Text]" custT="1"/>
      <dgm:spPr/>
      <dgm:t>
        <a:bodyPr/>
        <a:lstStyle/>
        <a:p>
          <a:r>
            <a:rPr lang="en-US" sz="2800" dirty="0"/>
            <a:t>A 5 year action plan for tackling race inequalities in mental health care in England and Wales</a:t>
          </a:r>
          <a:endParaRPr lang="en-GB" sz="2800" dirty="0"/>
        </a:p>
      </dgm:t>
    </dgm:pt>
    <dgm:pt modelId="{D4B421BC-004F-4A56-A3C4-FFFA6025520E}" type="parTrans" cxnId="{F57B3F5A-AAFB-4685-A380-E4DAAB62BC43}">
      <dgm:prSet/>
      <dgm:spPr/>
      <dgm:t>
        <a:bodyPr/>
        <a:lstStyle/>
        <a:p>
          <a:endParaRPr lang="en-GB"/>
        </a:p>
      </dgm:t>
    </dgm:pt>
    <dgm:pt modelId="{E048013B-262D-4B97-AF4F-C6BAEA625020}" type="sibTrans" cxnId="{F57B3F5A-AAFB-4685-A380-E4DAAB62BC43}">
      <dgm:prSet/>
      <dgm:spPr/>
      <dgm:t>
        <a:bodyPr/>
        <a:lstStyle/>
        <a:p>
          <a:endParaRPr lang="en-GB"/>
        </a:p>
      </dgm:t>
    </dgm:pt>
    <dgm:pt modelId="{3C6BF06A-7F46-4D24-9276-542D244B32EB}">
      <dgm:prSet phldrT="[Text]" custT="1"/>
      <dgm:spPr/>
      <dgm:t>
        <a:bodyPr/>
        <a:lstStyle/>
        <a:p>
          <a:r>
            <a:rPr lang="en-US" sz="2800" dirty="0"/>
            <a:t>Designed to improve Mental Health Services for people from BAME communities</a:t>
          </a:r>
          <a:endParaRPr lang="en-GB" sz="2800" dirty="0"/>
        </a:p>
      </dgm:t>
    </dgm:pt>
    <dgm:pt modelId="{82086D62-210A-44E8-85AA-BD57B7C8FFA0}" type="parTrans" cxnId="{E62FF793-E482-4043-BC62-9C69409D4CAA}">
      <dgm:prSet/>
      <dgm:spPr/>
      <dgm:t>
        <a:bodyPr/>
        <a:lstStyle/>
        <a:p>
          <a:endParaRPr lang="en-GB"/>
        </a:p>
      </dgm:t>
    </dgm:pt>
    <dgm:pt modelId="{34623EC5-316F-4F94-82D3-A93E257B991A}" type="sibTrans" cxnId="{E62FF793-E482-4043-BC62-9C69409D4CAA}">
      <dgm:prSet/>
      <dgm:spPr/>
      <dgm:t>
        <a:bodyPr/>
        <a:lstStyle/>
        <a:p>
          <a:endParaRPr lang="en-GB"/>
        </a:p>
      </dgm:t>
    </dgm:pt>
    <dgm:pt modelId="{079A7321-7AC3-4FD1-AEBA-23A87ACF00A2}">
      <dgm:prSet phldrT="[Text]" custT="1"/>
      <dgm:spPr/>
      <dgm:t>
        <a:bodyPr/>
        <a:lstStyle/>
        <a:p>
          <a:r>
            <a:rPr lang="en-US" sz="2800" dirty="0"/>
            <a:t>A comprehensive framework of action  built around 3 building blocks for change.</a:t>
          </a:r>
        </a:p>
        <a:p>
          <a:r>
            <a:rPr lang="en-US" sz="2800" dirty="0"/>
            <a:t>1. More appropriate and responsive services</a:t>
          </a:r>
        </a:p>
        <a:p>
          <a:r>
            <a:rPr lang="en-US" sz="2800" dirty="0"/>
            <a:t>2. Community Engagement</a:t>
          </a:r>
        </a:p>
        <a:p>
          <a:r>
            <a:rPr lang="en-US" sz="2800" dirty="0"/>
            <a:t>3. Better information</a:t>
          </a:r>
          <a:endParaRPr lang="en-GB" sz="2800" dirty="0"/>
        </a:p>
      </dgm:t>
    </dgm:pt>
    <dgm:pt modelId="{B3F57098-33AC-4C46-A47E-D002911D96A5}" type="parTrans" cxnId="{650F312D-ED95-4311-93D4-020CFE5E1BCC}">
      <dgm:prSet/>
      <dgm:spPr/>
      <dgm:t>
        <a:bodyPr/>
        <a:lstStyle/>
        <a:p>
          <a:endParaRPr lang="en-GB"/>
        </a:p>
      </dgm:t>
    </dgm:pt>
    <dgm:pt modelId="{9E25314F-E13B-4128-8B73-971F91EDFB08}" type="sibTrans" cxnId="{650F312D-ED95-4311-93D4-020CFE5E1BCC}">
      <dgm:prSet/>
      <dgm:spPr/>
      <dgm:t>
        <a:bodyPr/>
        <a:lstStyle/>
        <a:p>
          <a:endParaRPr lang="en-GB"/>
        </a:p>
      </dgm:t>
    </dgm:pt>
    <dgm:pt modelId="{1A8C4378-0C91-448F-8534-A0C14E0BFD82}" type="pres">
      <dgm:prSet presAssocID="{DECDD1A9-4045-430A-BAF8-3D26A30636C4}" presName="diagram" presStyleCnt="0">
        <dgm:presLayoutVars>
          <dgm:chMax val="1"/>
          <dgm:dir/>
          <dgm:animLvl val="ctr"/>
          <dgm:resizeHandles val="exact"/>
        </dgm:presLayoutVars>
      </dgm:prSet>
      <dgm:spPr/>
    </dgm:pt>
    <dgm:pt modelId="{92FEFF90-9A63-4E89-9F31-D1B726FDCEA9}" type="pres">
      <dgm:prSet presAssocID="{DECDD1A9-4045-430A-BAF8-3D26A30636C4}" presName="matrix" presStyleCnt="0"/>
      <dgm:spPr/>
    </dgm:pt>
    <dgm:pt modelId="{C7B3AAB1-076A-4DDF-83E4-7517D39DF33B}" type="pres">
      <dgm:prSet presAssocID="{DECDD1A9-4045-430A-BAF8-3D26A30636C4}" presName="tile1" presStyleLbl="node1" presStyleIdx="0" presStyleCnt="4" custLinFactNeighborX="-374" custLinFactNeighborY="-2548"/>
      <dgm:spPr/>
    </dgm:pt>
    <dgm:pt modelId="{4A759564-EC7A-4EB0-A8B7-A8321EE9DEA3}" type="pres">
      <dgm:prSet presAssocID="{DECDD1A9-4045-430A-BAF8-3D26A30636C4}" presName="tile1text" presStyleLbl="node1" presStyleIdx="0" presStyleCnt="4">
        <dgm:presLayoutVars>
          <dgm:chMax val="0"/>
          <dgm:chPref val="0"/>
          <dgm:bulletEnabled val="1"/>
        </dgm:presLayoutVars>
      </dgm:prSet>
      <dgm:spPr/>
    </dgm:pt>
    <dgm:pt modelId="{B756BE0B-29B3-46E8-91D0-BC34497143EC}" type="pres">
      <dgm:prSet presAssocID="{DECDD1A9-4045-430A-BAF8-3D26A30636C4}" presName="tile2" presStyleLbl="node1" presStyleIdx="1" presStyleCnt="4" custLinFactNeighborX="956" custLinFactNeighborY="-4110"/>
      <dgm:spPr/>
    </dgm:pt>
    <dgm:pt modelId="{2A327671-1593-4623-870D-E9D1ABBFA338}" type="pres">
      <dgm:prSet presAssocID="{DECDD1A9-4045-430A-BAF8-3D26A30636C4}" presName="tile2text" presStyleLbl="node1" presStyleIdx="1" presStyleCnt="4">
        <dgm:presLayoutVars>
          <dgm:chMax val="0"/>
          <dgm:chPref val="0"/>
          <dgm:bulletEnabled val="1"/>
        </dgm:presLayoutVars>
      </dgm:prSet>
      <dgm:spPr/>
    </dgm:pt>
    <dgm:pt modelId="{966C4679-E5F6-48B3-9376-1C36ED5E8BD8}" type="pres">
      <dgm:prSet presAssocID="{DECDD1A9-4045-430A-BAF8-3D26A30636C4}" presName="tile3" presStyleLbl="node1" presStyleIdx="2" presStyleCnt="4" custLinFactNeighborX="50748" custLinFactNeighborY="-2548"/>
      <dgm:spPr/>
    </dgm:pt>
    <dgm:pt modelId="{F0184E51-8BB3-4E93-A818-019192EC583A}" type="pres">
      <dgm:prSet presAssocID="{DECDD1A9-4045-430A-BAF8-3D26A30636C4}" presName="tile3text" presStyleLbl="node1" presStyleIdx="2" presStyleCnt="4">
        <dgm:presLayoutVars>
          <dgm:chMax val="0"/>
          <dgm:chPref val="0"/>
          <dgm:bulletEnabled val="1"/>
        </dgm:presLayoutVars>
      </dgm:prSet>
      <dgm:spPr/>
    </dgm:pt>
    <dgm:pt modelId="{05EA3CFA-966F-4124-80D6-C67974B4ACC4}" type="pres">
      <dgm:prSet presAssocID="{DECDD1A9-4045-430A-BAF8-3D26A30636C4}" presName="tile4" presStyleLbl="node1" presStyleIdx="3" presStyleCnt="4" custLinFactNeighborX="0" custLinFactNeighborY="95528"/>
      <dgm:spPr>
        <a:noFill/>
      </dgm:spPr>
    </dgm:pt>
    <dgm:pt modelId="{6DEC23C4-1163-42E5-918D-16B8085D07C1}" type="pres">
      <dgm:prSet presAssocID="{DECDD1A9-4045-430A-BAF8-3D26A30636C4}" presName="tile4text" presStyleLbl="node1" presStyleIdx="3" presStyleCnt="4">
        <dgm:presLayoutVars>
          <dgm:chMax val="0"/>
          <dgm:chPref val="0"/>
          <dgm:bulletEnabled val="1"/>
        </dgm:presLayoutVars>
      </dgm:prSet>
      <dgm:spPr/>
    </dgm:pt>
    <dgm:pt modelId="{67296490-234C-4619-98DA-53B1FD39820F}" type="pres">
      <dgm:prSet presAssocID="{DECDD1A9-4045-430A-BAF8-3D26A30636C4}" presName="centerTile" presStyleLbl="fgShp" presStyleIdx="0" presStyleCnt="1" custScaleX="60989" custScaleY="38892" custLinFactNeighborX="1247" custLinFactNeighborY="-2">
        <dgm:presLayoutVars>
          <dgm:chMax val="0"/>
          <dgm:chPref val="0"/>
        </dgm:presLayoutVars>
      </dgm:prSet>
      <dgm:spPr/>
    </dgm:pt>
  </dgm:ptLst>
  <dgm:cxnLst>
    <dgm:cxn modelId="{C43AD51A-399F-4FC7-B2D8-32E73F6154AD}" type="presOf" srcId="{3C6BF06A-7F46-4D24-9276-542D244B32EB}" destId="{2A327671-1593-4623-870D-E9D1ABBFA338}" srcOrd="1" destOrd="0" presId="urn:microsoft.com/office/officeart/2005/8/layout/matrix1"/>
    <dgm:cxn modelId="{650F312D-ED95-4311-93D4-020CFE5E1BCC}" srcId="{A2F62864-FBAA-48E5-91A4-31844CA50636}" destId="{079A7321-7AC3-4FD1-AEBA-23A87ACF00A2}" srcOrd="2" destOrd="0" parTransId="{B3F57098-33AC-4C46-A47E-D002911D96A5}" sibTransId="{9E25314F-E13B-4128-8B73-971F91EDFB08}"/>
    <dgm:cxn modelId="{6277493B-0299-49AB-8723-6A38436C85F3}" type="presOf" srcId="{079A7321-7AC3-4FD1-AEBA-23A87ACF00A2}" destId="{F0184E51-8BB3-4E93-A818-019192EC583A}" srcOrd="1" destOrd="0" presId="urn:microsoft.com/office/officeart/2005/8/layout/matrix1"/>
    <dgm:cxn modelId="{C029475F-BBB7-4EC6-A794-D80ACB2275A4}" type="presOf" srcId="{079A7321-7AC3-4FD1-AEBA-23A87ACF00A2}" destId="{966C4679-E5F6-48B3-9376-1C36ED5E8BD8}" srcOrd="0" destOrd="0" presId="urn:microsoft.com/office/officeart/2005/8/layout/matrix1"/>
    <dgm:cxn modelId="{5372856A-E839-4CEA-8437-8C20D1F7ED1F}" srcId="{DECDD1A9-4045-430A-BAF8-3D26A30636C4}" destId="{A2F62864-FBAA-48E5-91A4-31844CA50636}" srcOrd="0" destOrd="0" parTransId="{2DE061D3-A024-413C-A381-3A7443BF9AFB}" sibTransId="{F5EDA6A3-4666-435A-8C74-C11531A6837F}"/>
    <dgm:cxn modelId="{F57B3F5A-AAFB-4685-A380-E4DAAB62BC43}" srcId="{A2F62864-FBAA-48E5-91A4-31844CA50636}" destId="{73B9996E-A13C-4AEA-BB97-9279604D510A}" srcOrd="0" destOrd="0" parTransId="{D4B421BC-004F-4A56-A3C4-FFFA6025520E}" sibTransId="{E048013B-262D-4B97-AF4F-C6BAEA625020}"/>
    <dgm:cxn modelId="{E62FF793-E482-4043-BC62-9C69409D4CAA}" srcId="{A2F62864-FBAA-48E5-91A4-31844CA50636}" destId="{3C6BF06A-7F46-4D24-9276-542D244B32EB}" srcOrd="1" destOrd="0" parTransId="{82086D62-210A-44E8-85AA-BD57B7C8FFA0}" sibTransId="{34623EC5-316F-4F94-82D3-A93E257B991A}"/>
    <dgm:cxn modelId="{6D3441A4-B2DB-40FC-9475-3A2DC0737CE6}" type="presOf" srcId="{DECDD1A9-4045-430A-BAF8-3D26A30636C4}" destId="{1A8C4378-0C91-448F-8534-A0C14E0BFD82}" srcOrd="0" destOrd="0" presId="urn:microsoft.com/office/officeart/2005/8/layout/matrix1"/>
    <dgm:cxn modelId="{5198B6AC-F5E3-4118-AB3B-9537D5B21E5A}" type="presOf" srcId="{73B9996E-A13C-4AEA-BB97-9279604D510A}" destId="{C7B3AAB1-076A-4DDF-83E4-7517D39DF33B}" srcOrd="0" destOrd="0" presId="urn:microsoft.com/office/officeart/2005/8/layout/matrix1"/>
    <dgm:cxn modelId="{588C66B0-E312-4415-9998-364F5B11909C}" type="presOf" srcId="{A2F62864-FBAA-48E5-91A4-31844CA50636}" destId="{67296490-234C-4619-98DA-53B1FD39820F}" srcOrd="0" destOrd="0" presId="urn:microsoft.com/office/officeart/2005/8/layout/matrix1"/>
    <dgm:cxn modelId="{8B1757E4-1416-4B24-B246-5C828BDC3360}" type="presOf" srcId="{73B9996E-A13C-4AEA-BB97-9279604D510A}" destId="{4A759564-EC7A-4EB0-A8B7-A8321EE9DEA3}" srcOrd="1" destOrd="0" presId="urn:microsoft.com/office/officeart/2005/8/layout/matrix1"/>
    <dgm:cxn modelId="{8C3A2DE5-76AD-4F80-9985-15BB6791F96E}" type="presOf" srcId="{3C6BF06A-7F46-4D24-9276-542D244B32EB}" destId="{B756BE0B-29B3-46E8-91D0-BC34497143EC}" srcOrd="0" destOrd="0" presId="urn:microsoft.com/office/officeart/2005/8/layout/matrix1"/>
    <dgm:cxn modelId="{D9E762FF-9E5E-4184-86D7-BC13D828B363}" type="presParOf" srcId="{1A8C4378-0C91-448F-8534-A0C14E0BFD82}" destId="{92FEFF90-9A63-4E89-9F31-D1B726FDCEA9}" srcOrd="0" destOrd="0" presId="urn:microsoft.com/office/officeart/2005/8/layout/matrix1"/>
    <dgm:cxn modelId="{A4686AAA-CBF6-4535-8D8D-C518E6F9D01F}" type="presParOf" srcId="{92FEFF90-9A63-4E89-9F31-D1B726FDCEA9}" destId="{C7B3AAB1-076A-4DDF-83E4-7517D39DF33B}" srcOrd="0" destOrd="0" presId="urn:microsoft.com/office/officeart/2005/8/layout/matrix1"/>
    <dgm:cxn modelId="{D713BCC0-FAC8-4B11-BF94-99AA045EB179}" type="presParOf" srcId="{92FEFF90-9A63-4E89-9F31-D1B726FDCEA9}" destId="{4A759564-EC7A-4EB0-A8B7-A8321EE9DEA3}" srcOrd="1" destOrd="0" presId="urn:microsoft.com/office/officeart/2005/8/layout/matrix1"/>
    <dgm:cxn modelId="{75945DE4-77B6-42C1-BF2D-AF6AE4A2FD6B}" type="presParOf" srcId="{92FEFF90-9A63-4E89-9F31-D1B726FDCEA9}" destId="{B756BE0B-29B3-46E8-91D0-BC34497143EC}" srcOrd="2" destOrd="0" presId="urn:microsoft.com/office/officeart/2005/8/layout/matrix1"/>
    <dgm:cxn modelId="{05454676-F54C-469E-BE71-AA936A469B4E}" type="presParOf" srcId="{92FEFF90-9A63-4E89-9F31-D1B726FDCEA9}" destId="{2A327671-1593-4623-870D-E9D1ABBFA338}" srcOrd="3" destOrd="0" presId="urn:microsoft.com/office/officeart/2005/8/layout/matrix1"/>
    <dgm:cxn modelId="{3E402C81-8374-4C18-8E02-3D52DDD315EA}" type="presParOf" srcId="{92FEFF90-9A63-4E89-9F31-D1B726FDCEA9}" destId="{966C4679-E5F6-48B3-9376-1C36ED5E8BD8}" srcOrd="4" destOrd="0" presId="urn:microsoft.com/office/officeart/2005/8/layout/matrix1"/>
    <dgm:cxn modelId="{4B580AAD-ACBF-4DD7-B12B-42F7E7C778AF}" type="presParOf" srcId="{92FEFF90-9A63-4E89-9F31-D1B726FDCEA9}" destId="{F0184E51-8BB3-4E93-A818-019192EC583A}" srcOrd="5" destOrd="0" presId="urn:microsoft.com/office/officeart/2005/8/layout/matrix1"/>
    <dgm:cxn modelId="{8E8CF616-7232-4459-BA57-8074A134BC02}" type="presParOf" srcId="{92FEFF90-9A63-4E89-9F31-D1B726FDCEA9}" destId="{05EA3CFA-966F-4124-80D6-C67974B4ACC4}" srcOrd="6" destOrd="0" presId="urn:microsoft.com/office/officeart/2005/8/layout/matrix1"/>
    <dgm:cxn modelId="{28E37CC6-D42A-4D9E-9666-34E198B41EA8}" type="presParOf" srcId="{92FEFF90-9A63-4E89-9F31-D1B726FDCEA9}" destId="{6DEC23C4-1163-42E5-918D-16B8085D07C1}" srcOrd="7" destOrd="0" presId="urn:microsoft.com/office/officeart/2005/8/layout/matrix1"/>
    <dgm:cxn modelId="{0F03DE1F-D7E1-4B7B-8D05-F2D2C70506EA}" type="presParOf" srcId="{1A8C4378-0C91-448F-8534-A0C14E0BFD82}" destId="{67296490-234C-4619-98DA-53B1FD39820F}" srcOrd="1" destOrd="0" presId="urn:microsoft.com/office/officeart/2005/8/layout/matrix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7B3AAB1-076A-4DDF-83E4-7517D39DF33B}">
      <dsp:nvSpPr>
        <dsp:cNvPr id="0" name=""/>
        <dsp:cNvSpPr/>
      </dsp:nvSpPr>
      <dsp:spPr>
        <a:xfrm rot="16200000">
          <a:off x="1980828" y="-1980828"/>
          <a:ext cx="3235009" cy="7196666"/>
        </a:xfrm>
        <a:prstGeom prst="round1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a:lnSpc>
              <a:spcPct val="90000"/>
            </a:lnSpc>
            <a:spcBef>
              <a:spcPct val="0"/>
            </a:spcBef>
            <a:spcAft>
              <a:spcPct val="35000"/>
            </a:spcAft>
            <a:buNone/>
          </a:pPr>
          <a:r>
            <a:rPr lang="en-US" sz="2800" kern="1200" dirty="0"/>
            <a:t>A 5 year action plan for tackling race inequalities in mental health care in England and Wales</a:t>
          </a:r>
          <a:endParaRPr lang="en-GB" sz="2800" kern="1200" dirty="0"/>
        </a:p>
      </dsp:txBody>
      <dsp:txXfrm rot="5400000">
        <a:off x="0" y="0"/>
        <a:ext cx="7196666" cy="2426257"/>
      </dsp:txXfrm>
    </dsp:sp>
    <dsp:sp modelId="{B756BE0B-29B3-46E8-91D0-BC34497143EC}">
      <dsp:nvSpPr>
        <dsp:cNvPr id="0" name=""/>
        <dsp:cNvSpPr/>
      </dsp:nvSpPr>
      <dsp:spPr>
        <a:xfrm>
          <a:off x="7196666" y="0"/>
          <a:ext cx="7196666" cy="3235009"/>
        </a:xfrm>
        <a:prstGeom prst="round1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a:lnSpc>
              <a:spcPct val="90000"/>
            </a:lnSpc>
            <a:spcBef>
              <a:spcPct val="0"/>
            </a:spcBef>
            <a:spcAft>
              <a:spcPct val="35000"/>
            </a:spcAft>
            <a:buNone/>
          </a:pPr>
          <a:r>
            <a:rPr lang="en-US" sz="2800" kern="1200" dirty="0"/>
            <a:t>Designed to improve Mental Health Services for people from BAME communities</a:t>
          </a:r>
          <a:endParaRPr lang="en-GB" sz="2800" kern="1200" dirty="0"/>
        </a:p>
      </dsp:txBody>
      <dsp:txXfrm>
        <a:off x="7196666" y="0"/>
        <a:ext cx="7196666" cy="2426257"/>
      </dsp:txXfrm>
    </dsp:sp>
    <dsp:sp modelId="{966C4679-E5F6-48B3-9376-1C36ED5E8BD8}">
      <dsp:nvSpPr>
        <dsp:cNvPr id="0" name=""/>
        <dsp:cNvSpPr/>
      </dsp:nvSpPr>
      <dsp:spPr>
        <a:xfrm rot="10800000">
          <a:off x="3652164" y="3152581"/>
          <a:ext cx="7196666" cy="3235009"/>
        </a:xfrm>
        <a:prstGeom prst="round1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a:lnSpc>
              <a:spcPct val="90000"/>
            </a:lnSpc>
            <a:spcBef>
              <a:spcPct val="0"/>
            </a:spcBef>
            <a:spcAft>
              <a:spcPct val="35000"/>
            </a:spcAft>
            <a:buNone/>
          </a:pPr>
          <a:r>
            <a:rPr lang="en-US" sz="2800" kern="1200" dirty="0"/>
            <a:t>A comprehensive framework of action  built around 3 building blocks for change.</a:t>
          </a:r>
        </a:p>
        <a:p>
          <a:pPr marL="0" lvl="0" indent="0" algn="ctr" defTabSz="1244600">
            <a:lnSpc>
              <a:spcPct val="90000"/>
            </a:lnSpc>
            <a:spcBef>
              <a:spcPct val="0"/>
            </a:spcBef>
            <a:spcAft>
              <a:spcPct val="35000"/>
            </a:spcAft>
            <a:buNone/>
          </a:pPr>
          <a:r>
            <a:rPr lang="en-US" sz="2800" kern="1200" dirty="0"/>
            <a:t>1. More appropriate and responsive services</a:t>
          </a:r>
        </a:p>
        <a:p>
          <a:pPr marL="0" lvl="0" indent="0" algn="ctr" defTabSz="1244600">
            <a:lnSpc>
              <a:spcPct val="90000"/>
            </a:lnSpc>
            <a:spcBef>
              <a:spcPct val="0"/>
            </a:spcBef>
            <a:spcAft>
              <a:spcPct val="35000"/>
            </a:spcAft>
            <a:buNone/>
          </a:pPr>
          <a:r>
            <a:rPr lang="en-US" sz="2800" kern="1200" dirty="0"/>
            <a:t>2. Community Engagement</a:t>
          </a:r>
        </a:p>
        <a:p>
          <a:pPr marL="0" lvl="0" indent="0" algn="ctr" defTabSz="1244600">
            <a:lnSpc>
              <a:spcPct val="90000"/>
            </a:lnSpc>
            <a:spcBef>
              <a:spcPct val="0"/>
            </a:spcBef>
            <a:spcAft>
              <a:spcPct val="35000"/>
            </a:spcAft>
            <a:buNone/>
          </a:pPr>
          <a:r>
            <a:rPr lang="en-US" sz="2800" kern="1200" dirty="0"/>
            <a:t>3. Better information</a:t>
          </a:r>
          <a:endParaRPr lang="en-GB" sz="2800" kern="1200" dirty="0"/>
        </a:p>
      </dsp:txBody>
      <dsp:txXfrm rot="10800000">
        <a:off x="3652164" y="3961334"/>
        <a:ext cx="7196666" cy="2426257"/>
      </dsp:txXfrm>
    </dsp:sp>
    <dsp:sp modelId="{05EA3CFA-966F-4124-80D6-C67974B4ACC4}">
      <dsp:nvSpPr>
        <dsp:cNvPr id="0" name=""/>
        <dsp:cNvSpPr/>
      </dsp:nvSpPr>
      <dsp:spPr>
        <a:xfrm rot="5400000">
          <a:off x="9177494" y="1254181"/>
          <a:ext cx="3235009" cy="7196666"/>
        </a:xfrm>
        <a:prstGeom prst="round1Rect">
          <a:avLst/>
        </a:prstGeom>
        <a:no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7296490-234C-4619-98DA-53B1FD39820F}">
      <dsp:nvSpPr>
        <dsp:cNvPr id="0" name=""/>
        <dsp:cNvSpPr/>
      </dsp:nvSpPr>
      <dsp:spPr>
        <a:xfrm>
          <a:off x="5933759" y="2920437"/>
          <a:ext cx="2633504" cy="629080"/>
        </a:xfrm>
        <a:prstGeom prst="roundRect">
          <a:avLst/>
        </a:prstGeom>
        <a:solidFill>
          <a:schemeClr val="accent1">
            <a:tint val="6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kern="1200" dirty="0"/>
            <a:t>DRE</a:t>
          </a:r>
          <a:endParaRPr lang="en-GB" sz="3200" kern="1200" dirty="0"/>
        </a:p>
      </dsp:txBody>
      <dsp:txXfrm>
        <a:off x="5964468" y="2951146"/>
        <a:ext cx="2572086" cy="567662"/>
      </dsp:txXfrm>
    </dsp:sp>
  </dsp:spTree>
</dsp:drawing>
</file>

<file path=ppt/diagrams/layout1.xml><?xml version="1.0" encoding="utf-8"?>
<dgm:layoutDef xmlns:dgm="http://schemas.openxmlformats.org/drawingml/2006/diagram" xmlns:a="http://schemas.openxmlformats.org/drawingml/2006/main" uniqueId="urn:microsoft.com/office/officeart/2005/8/layout/matrix1">
  <dgm:title val=""/>
  <dgm:desc val=""/>
  <dgm:catLst>
    <dgm:cat type="matrix" pri="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styleData>
  <dgm:clr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clrData>
  <dgm:layoutNode name="diagram">
    <dgm:varLst>
      <dgm:chMax val="1"/>
      <dgm:dir/>
      <dgm:animLvl val="ctr"/>
      <dgm:resizeHandles val="exact"/>
    </dgm:varLst>
    <dgm:alg type="composite"/>
    <dgm:shape xmlns:r="http://schemas.openxmlformats.org/officeDocument/2006/relationships" r:blip="">
      <dgm:adjLst/>
    </dgm:shape>
    <dgm:presOf/>
    <dgm:constrLst>
      <dgm:constr type="ctrX" for="ch" forName="matrix" refType="w" fact="0.5"/>
      <dgm:constr type="ctrY" for="ch" forName="matrix" refType="h" fact="0.5"/>
      <dgm:constr type="w" for="ch" forName="matrix" refType="w"/>
      <dgm:constr type="h" for="ch" forName="matrix" refType="h"/>
      <dgm:constr type="ctrX" for="ch" forName="centerTile" refType="w" fact="0.5"/>
      <dgm:constr type="ctrY" for="ch" forName="centerTile" refType="h" fact="0.5"/>
      <dgm:constr type="w" for="ch" forName="centerTile" refType="w" fact="0.3"/>
      <dgm:constr type="h" for="ch" forName="centerTile" refType="h" fact="0.25"/>
      <dgm:constr type="primFontSz" for="des" ptType="node" op="equ" val="65"/>
    </dgm:constrLst>
    <dgm:ruleLst/>
    <dgm:choose name="Name0">
      <dgm:if name="Name1" axis="ch" ptType="node" func="cnt" op="gte" val="1">
        <dgm:layoutNode name="matrix">
          <dgm:alg type="composite"/>
          <dgm:shape xmlns:r="http://schemas.openxmlformats.org/officeDocument/2006/relationships" r:blip="">
            <dgm:adjLst/>
          </dgm:shape>
          <dgm:presOf/>
          <dgm:constrLst>
            <dgm:constr type="l" for="ch" forName="tile1"/>
            <dgm:constr type="t" for="ch" forName="tile1"/>
            <dgm:constr type="r" for="ch" forName="tile1" refType="w" fact="0.5"/>
            <dgm:constr type="b" for="ch" forName="tile1" refType="h" fact="0.5"/>
            <dgm:constr type="l" for="ch" forName="tile1text" refType="l" refFor="ch" refForName="tile1"/>
            <dgm:constr type="t" for="ch" forName="tile1text" refType="t" refFor="ch" refForName="tile1"/>
            <dgm:constr type="w" for="ch" forName="tile1text" refType="w" refFor="ch" refForName="tile1"/>
            <dgm:constr type="h" for="ch" forName="tile1text" refType="h" refFor="ch" refForName="tile1" fact="0.75"/>
            <dgm:constr type="r" for="ch" forName="tile2" refType="w"/>
            <dgm:constr type="t" for="ch" forName="tile2"/>
            <dgm:constr type="l" for="ch" forName="tile2" refType="w" fact="0.5"/>
            <dgm:constr type="b" for="ch" forName="tile2" refType="h" fact="0.5"/>
            <dgm:constr type="r" for="ch" forName="tile2text" refType="r" refFor="ch" refForName="tile2"/>
            <dgm:constr type="t" for="ch" forName="tile2text" refType="t" refFor="ch" refForName="tile2"/>
            <dgm:constr type="w" for="ch" forName="tile2text" refType="w" refFor="ch" refForName="tile2"/>
            <dgm:constr type="h" for="ch" forName="tile2text" refType="h" refFor="ch" refForName="tile2" fact="0.75"/>
            <dgm:constr type="l" for="ch" forName="tile3"/>
            <dgm:constr type="b" for="ch" forName="tile3" refType="h"/>
            <dgm:constr type="r" for="ch" forName="tile3" refType="w" fact="0.5"/>
            <dgm:constr type="t" for="ch" forName="tile3" refType="h" fact="0.5"/>
            <dgm:constr type="l" for="ch" forName="tile3text" refType="l" refFor="ch" refForName="tile3"/>
            <dgm:constr type="b" for="ch" forName="tile3text" refType="b" refFor="ch" refForName="tile3"/>
            <dgm:constr type="w" for="ch" forName="tile3text" refType="w" refFor="ch" refForName="tile3"/>
            <dgm:constr type="h" for="ch" forName="tile3text" refType="h" refFor="ch" refForName="tile3" fact="0.75"/>
            <dgm:constr type="r" for="ch" forName="tile4" refType="w"/>
            <dgm:constr type="b" for="ch" forName="tile4" refType="h"/>
            <dgm:constr type="l" for="ch" forName="tile4" refType="w" fact="0.5"/>
            <dgm:constr type="t" for="ch" forName="tile4" refType="h" fact="0.5"/>
            <dgm:constr type="r" for="ch" forName="tile4text" refType="r" refFor="ch" refForName="tile4"/>
            <dgm:constr type="b" for="ch" forName="tile4text" refType="b" refFor="ch" refForName="tile4"/>
            <dgm:constr type="w" for="ch" forName="tile4text" refType="w" refFor="ch" refForName="tile4"/>
            <dgm:constr type="h" for="ch" forName="tile4text" refType="h" refFor="ch" refForName="tile4" fact="0.75"/>
          </dgm:constrLst>
          <dgm:ruleLst/>
          <dgm:layoutNode name="tile1" styleLbl="node1">
            <dgm:alg type="sp"/>
            <dgm:shape xmlns:r="http://schemas.openxmlformats.org/officeDocument/2006/relationships" rot="270" type="round1Rect" r:blip="">
              <dgm:adjLst/>
            </dgm:shape>
            <dgm:choose name="Name2">
              <dgm:if name="Name3" func="var" arg="dir" op="equ" val="norm">
                <dgm:presOf axis="ch ch desOrSelf" ptType="node node node" st="1 1 1" cnt="1 1 0"/>
              </dgm:if>
              <dgm:else name="Name4">
                <dgm:presOf axis="ch ch desOrSelf" ptType="node node node" st="1 2 1" cnt="1 1 0"/>
              </dgm:else>
            </dgm:choose>
            <dgm:constrLst/>
            <dgm:ruleLst/>
          </dgm:layoutNode>
          <dgm:layoutNode name="tile1text" styleLbl="node1">
            <dgm:varLst>
              <dgm:chMax val="0"/>
              <dgm:chPref val="0"/>
              <dgm:bulletEnabled val="1"/>
            </dgm:varLst>
            <dgm:choose name="Name5">
              <dgm:if name="Name6" axis="root des" func="maxDepth" op="gte" val="3">
                <dgm:alg type="tx">
                  <dgm:param type="txAnchorVert" val="t"/>
                  <dgm:param type="parTxLTRAlign" val="l"/>
                  <dgm:param type="parTxRTLAlign" val="r"/>
                </dgm:alg>
              </dgm:if>
              <dgm:else name="Name7">
                <dgm:alg type="tx"/>
              </dgm:else>
            </dgm:choose>
            <dgm:shape xmlns:r="http://schemas.openxmlformats.org/officeDocument/2006/relationships" rot="270" type="rect" r:blip="" hideGeom="1">
              <dgm:adjLst>
                <dgm:adj idx="1" val="0.2"/>
              </dgm:adjLst>
            </dgm:shape>
            <dgm:choose name="Name8">
              <dgm:if name="Name9" func="var" arg="dir" op="equ" val="norm">
                <dgm:presOf axis="ch ch desOrSelf" ptType="node node node" st="1 1 1" cnt="1 1 0"/>
              </dgm:if>
              <dgm:else name="Name10">
                <dgm:presOf axis="ch ch desOrSelf" ptType="node node node" st="1 2 1" cnt="1 1 0"/>
              </dgm:else>
            </dgm:choose>
            <dgm:constrLst/>
            <dgm:ruleLst>
              <dgm:rule type="primFontSz" val="5" fact="NaN" max="NaN"/>
            </dgm:ruleLst>
          </dgm:layoutNode>
          <dgm:layoutNode name="tile2" styleLbl="node1">
            <dgm:alg type="sp"/>
            <dgm:shape xmlns:r="http://schemas.openxmlformats.org/officeDocument/2006/relationships" type="round1Rect" r:blip="">
              <dgm:adjLst/>
            </dgm:shape>
            <dgm:choose name="Name11">
              <dgm:if name="Name12" func="var" arg="dir" op="equ" val="norm">
                <dgm:presOf axis="ch ch desOrSelf" ptType="node node node" st="1 2 1" cnt="1 1 0"/>
              </dgm:if>
              <dgm:else name="Name13">
                <dgm:presOf axis="ch ch desOrSelf" ptType="node node node" st="1 1 1" cnt="1 1 0"/>
              </dgm:else>
            </dgm:choose>
            <dgm:constrLst/>
            <dgm:ruleLst/>
          </dgm:layoutNode>
          <dgm:layoutNode name="tile2text" styleLbl="node1">
            <dgm:varLst>
              <dgm:chMax val="0"/>
              <dgm:chPref val="0"/>
              <dgm:bulletEnabled val="1"/>
            </dgm:varLst>
            <dgm:choose name="Name14">
              <dgm:if name="Name15" axis="root des" func="maxDepth" op="gte" val="3">
                <dgm:alg type="tx">
                  <dgm:param type="txAnchorVert" val="t"/>
                  <dgm:param type="parTxLTRAlign" val="l"/>
                  <dgm:param type="parTxRTLAlign" val="r"/>
                </dgm:alg>
              </dgm:if>
              <dgm:else name="Name16">
                <dgm:alg type="tx"/>
              </dgm:else>
            </dgm:choose>
            <dgm:shape xmlns:r="http://schemas.openxmlformats.org/officeDocument/2006/relationships" type="rect" r:blip="" hideGeom="1">
              <dgm:adjLst/>
            </dgm:shape>
            <dgm:choose name="Name17">
              <dgm:if name="Name18" func="var" arg="dir" op="equ" val="norm">
                <dgm:presOf axis="ch ch desOrSelf" ptType="node node node" st="1 2 1" cnt="1 1 0"/>
              </dgm:if>
              <dgm:else name="Name19">
                <dgm:presOf axis="ch ch desOrSelf" ptType="node node node" st="1 1 1" cnt="1 1 0"/>
              </dgm:else>
            </dgm:choose>
            <dgm:constrLst/>
            <dgm:ruleLst>
              <dgm:rule type="primFontSz" val="5" fact="NaN" max="NaN"/>
            </dgm:ruleLst>
          </dgm:layoutNode>
          <dgm:layoutNode name="tile3" styleLbl="node1">
            <dgm:alg type="sp"/>
            <dgm:shape xmlns:r="http://schemas.openxmlformats.org/officeDocument/2006/relationships" rot="180" type="round1Rect" r:blip="">
              <dgm:adjLst/>
            </dgm:shape>
            <dgm:choose name="Name20">
              <dgm:if name="Name21" func="var" arg="dir" op="equ" val="norm">
                <dgm:presOf axis="ch ch desOrSelf" ptType="node node node" st="1 3 1" cnt="1 1 0"/>
              </dgm:if>
              <dgm:else name="Name22">
                <dgm:presOf axis="ch ch desOrSelf" ptType="node node node" st="1 4 1" cnt="1 1 0"/>
              </dgm:else>
            </dgm:choose>
            <dgm:constrLst/>
            <dgm:ruleLst/>
          </dgm:layoutNode>
          <dgm:layoutNode name="tile3text" styleLbl="node1">
            <dgm:varLst>
              <dgm:chMax val="0"/>
              <dgm:chPref val="0"/>
              <dgm:bulletEnabled val="1"/>
            </dgm:varLst>
            <dgm:choose name="Name23">
              <dgm:if name="Name24" axis="root des" func="maxDepth" op="gte" val="3">
                <dgm:alg type="tx">
                  <dgm:param type="txAnchorVert" val="t"/>
                  <dgm:param type="parTxLTRAlign" val="l"/>
                  <dgm:param type="parTxRTLAlign" val="r"/>
                </dgm:alg>
              </dgm:if>
              <dgm:else name="Name25">
                <dgm:alg type="tx"/>
              </dgm:else>
            </dgm:choose>
            <dgm:shape xmlns:r="http://schemas.openxmlformats.org/officeDocument/2006/relationships" rot="180" type="rect" r:blip="" hideGeom="1">
              <dgm:adjLst/>
            </dgm:shape>
            <dgm:choose name="Name26">
              <dgm:if name="Name27" func="var" arg="dir" op="equ" val="norm">
                <dgm:presOf axis="ch ch desOrSelf" ptType="node node node" st="1 3 1" cnt="1 1 0"/>
              </dgm:if>
              <dgm:else name="Name28">
                <dgm:presOf axis="ch ch desOrSelf" ptType="node node node" st="1 4 1" cnt="1 1 0"/>
              </dgm:else>
            </dgm:choose>
            <dgm:constrLst/>
            <dgm:ruleLst>
              <dgm:rule type="primFontSz" val="5" fact="NaN" max="NaN"/>
            </dgm:ruleLst>
          </dgm:layoutNode>
          <dgm:layoutNode name="tile4" styleLbl="node1">
            <dgm:alg type="sp"/>
            <dgm:shape xmlns:r="http://schemas.openxmlformats.org/officeDocument/2006/relationships" rot="90" type="round1Rect" r:blip="">
              <dgm:adjLst/>
            </dgm:shape>
            <dgm:choose name="Name29">
              <dgm:if name="Name30" func="var" arg="dir" op="equ" val="norm">
                <dgm:presOf axis="ch ch desOrSelf" ptType="node node node" st="1 4 1" cnt="1 1 0"/>
              </dgm:if>
              <dgm:else name="Name31">
                <dgm:presOf axis="ch ch desOrSelf" ptType="node node node" st="1 3 1" cnt="1 1 0"/>
              </dgm:else>
            </dgm:choose>
            <dgm:constrLst/>
            <dgm:ruleLst/>
          </dgm:layoutNode>
          <dgm:layoutNode name="tile4text" styleLbl="node1">
            <dgm:varLst>
              <dgm:chMax val="0"/>
              <dgm:chPref val="0"/>
              <dgm:bulletEnabled val="1"/>
            </dgm:varLst>
            <dgm:choose name="Name32">
              <dgm:if name="Name33" axis="root des" func="maxDepth" op="gte" val="3">
                <dgm:alg type="tx">
                  <dgm:param type="txAnchorVert" val="t"/>
                  <dgm:param type="parTxLTRAlign" val="l"/>
                  <dgm:param type="parTxRTLAlign" val="r"/>
                </dgm:alg>
              </dgm:if>
              <dgm:else name="Name34">
                <dgm:alg type="tx"/>
              </dgm:else>
            </dgm:choose>
            <dgm:shape xmlns:r="http://schemas.openxmlformats.org/officeDocument/2006/relationships" rot="90" type="rect" r:blip="" hideGeom="1">
              <dgm:adjLst/>
            </dgm:shape>
            <dgm:choose name="Name35">
              <dgm:if name="Name36" func="var" arg="dir" op="equ" val="norm">
                <dgm:presOf axis="ch ch desOrSelf" ptType="node node node" st="1 4 1" cnt="1 1 0"/>
              </dgm:if>
              <dgm:else name="Name37">
                <dgm:presOf axis="ch ch desOrSelf" ptType="node node node" st="1 3 1" cnt="1 1 0"/>
              </dgm:else>
            </dgm:choose>
            <dgm:constrLst/>
            <dgm:ruleLst>
              <dgm:rule type="primFontSz" val="5" fact="NaN" max="NaN"/>
            </dgm:ruleLst>
          </dgm:layoutNode>
        </dgm:layoutNode>
        <dgm:layoutNode name="centerTile" styleLbl="fgShp">
          <dgm:varLst>
            <dgm:chMax val="0"/>
            <dgm:chPref val="0"/>
          </dgm:varLst>
          <dgm:alg type="tx"/>
          <dgm:shape xmlns:r="http://schemas.openxmlformats.org/officeDocument/2006/relationships" type="roundRect" r:blip="">
            <dgm:adjLst/>
          </dgm:shape>
          <dgm:presOf axis="ch" ptType="node" cnt="1"/>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8"/>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400800" y="4713925"/>
            <a:ext cx="38404800" cy="10027920"/>
          </a:xfrm>
        </p:spPr>
        <p:txBody>
          <a:bodyPr anchor="b"/>
          <a:lstStyle>
            <a:lvl1pPr algn="ctr">
              <a:defRPr sz="25200"/>
            </a:lvl1pPr>
          </a:lstStyle>
          <a:p>
            <a:r>
              <a:rPr lang="en-US"/>
              <a:t>Click to edit Master title style</a:t>
            </a:r>
            <a:endParaRPr lang="en-US" dirty="0"/>
          </a:p>
        </p:txBody>
      </p:sp>
      <p:sp>
        <p:nvSpPr>
          <p:cNvPr id="3" name="Subtitle 2"/>
          <p:cNvSpPr>
            <a:spLocks noGrp="1"/>
          </p:cNvSpPr>
          <p:nvPr>
            <p:ph type="subTitle" idx="1"/>
          </p:nvPr>
        </p:nvSpPr>
        <p:spPr>
          <a:xfrm>
            <a:off x="6400800" y="15128560"/>
            <a:ext cx="38404800" cy="6954200"/>
          </a:xfrm>
        </p:spPr>
        <p:txBody>
          <a:bodyPr/>
          <a:lstStyle>
            <a:lvl1pPr marL="0" indent="0" algn="ctr">
              <a:buNone/>
              <a:defRPr sz="10080"/>
            </a:lvl1pPr>
            <a:lvl2pPr marL="1920240" indent="0" algn="ctr">
              <a:buNone/>
              <a:defRPr sz="8400"/>
            </a:lvl2pPr>
            <a:lvl3pPr marL="3840480" indent="0" algn="ctr">
              <a:buNone/>
              <a:defRPr sz="7560"/>
            </a:lvl3pPr>
            <a:lvl4pPr marL="5760720" indent="0" algn="ctr">
              <a:buNone/>
              <a:defRPr sz="6720"/>
            </a:lvl4pPr>
            <a:lvl5pPr marL="7680960" indent="0" algn="ctr">
              <a:buNone/>
              <a:defRPr sz="6720"/>
            </a:lvl5pPr>
            <a:lvl6pPr marL="9601200" indent="0" algn="ctr">
              <a:buNone/>
              <a:defRPr sz="6720"/>
            </a:lvl6pPr>
            <a:lvl7pPr marL="11521440" indent="0" algn="ctr">
              <a:buNone/>
              <a:defRPr sz="6720"/>
            </a:lvl7pPr>
            <a:lvl8pPr marL="13441680" indent="0" algn="ctr">
              <a:buNone/>
              <a:defRPr sz="6720"/>
            </a:lvl8pPr>
            <a:lvl9pPr marL="15361920" indent="0" algn="ctr">
              <a:buNone/>
              <a:defRPr sz="672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C1DA397-3F31-4FDA-AD64-614B3470A2BF}" type="datetimeFigureOut">
              <a:rPr lang="en-GB" smtClean="0"/>
              <a:t>25/11/2021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32C761BA-6514-48F3-983B-D7A87D9B07D7}" type="slidenum">
              <a:rPr lang="en-GB" smtClean="0"/>
              <a:t>‹#›</a:t>
            </a:fld>
            <a:endParaRPr lang="en-GB" dirty="0"/>
          </a:p>
        </p:txBody>
      </p:sp>
    </p:spTree>
    <p:extLst>
      <p:ext uri="{BB962C8B-B14F-4D97-AF65-F5344CB8AC3E}">
        <p14:creationId xmlns:p14="http://schemas.microsoft.com/office/powerpoint/2010/main" val="13769908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C1DA397-3F31-4FDA-AD64-614B3470A2BF}" type="datetimeFigureOut">
              <a:rPr lang="en-GB" smtClean="0"/>
              <a:t>25/11/2021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32C761BA-6514-48F3-983B-D7A87D9B07D7}" type="slidenum">
              <a:rPr lang="en-GB" smtClean="0"/>
              <a:t>‹#›</a:t>
            </a:fld>
            <a:endParaRPr lang="en-GB" dirty="0"/>
          </a:p>
        </p:txBody>
      </p:sp>
    </p:spTree>
    <p:extLst>
      <p:ext uri="{BB962C8B-B14F-4D97-AF65-F5344CB8AC3E}">
        <p14:creationId xmlns:p14="http://schemas.microsoft.com/office/powerpoint/2010/main" val="32485066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493770" y="7180902"/>
            <a:ext cx="44165520" cy="11981495"/>
          </a:xfrm>
        </p:spPr>
        <p:txBody>
          <a:bodyPr anchor="b"/>
          <a:lstStyle>
            <a:lvl1pPr>
              <a:defRPr sz="25200"/>
            </a:lvl1pPr>
          </a:lstStyle>
          <a:p>
            <a:r>
              <a:rPr lang="en-US"/>
              <a:t>Click to edit Master title style</a:t>
            </a:r>
            <a:endParaRPr lang="en-US" dirty="0"/>
          </a:p>
        </p:txBody>
      </p:sp>
      <p:sp>
        <p:nvSpPr>
          <p:cNvPr id="3" name="Text Placeholder 2"/>
          <p:cNvSpPr>
            <a:spLocks noGrp="1"/>
          </p:cNvSpPr>
          <p:nvPr>
            <p:ph type="body" idx="1"/>
          </p:nvPr>
        </p:nvSpPr>
        <p:spPr>
          <a:xfrm>
            <a:off x="3493770" y="19275747"/>
            <a:ext cx="44165520" cy="6300785"/>
          </a:xfrm>
        </p:spPr>
        <p:txBody>
          <a:bodyPr/>
          <a:lstStyle>
            <a:lvl1pPr marL="0" indent="0">
              <a:buNone/>
              <a:defRPr sz="10080">
                <a:solidFill>
                  <a:schemeClr val="tx1">
                    <a:tint val="75000"/>
                  </a:schemeClr>
                </a:solidFill>
              </a:defRPr>
            </a:lvl1pPr>
            <a:lvl2pPr marL="1920240" indent="0">
              <a:buNone/>
              <a:defRPr sz="8400">
                <a:solidFill>
                  <a:schemeClr val="tx1">
                    <a:tint val="75000"/>
                  </a:schemeClr>
                </a:solidFill>
              </a:defRPr>
            </a:lvl2pPr>
            <a:lvl3pPr marL="3840480" indent="0">
              <a:buNone/>
              <a:defRPr sz="7560">
                <a:solidFill>
                  <a:schemeClr val="tx1">
                    <a:tint val="75000"/>
                  </a:schemeClr>
                </a:solidFill>
              </a:defRPr>
            </a:lvl3pPr>
            <a:lvl4pPr marL="5760720" indent="0">
              <a:buNone/>
              <a:defRPr sz="6720">
                <a:solidFill>
                  <a:schemeClr val="tx1">
                    <a:tint val="75000"/>
                  </a:schemeClr>
                </a:solidFill>
              </a:defRPr>
            </a:lvl4pPr>
            <a:lvl5pPr marL="7680960" indent="0">
              <a:buNone/>
              <a:defRPr sz="6720">
                <a:solidFill>
                  <a:schemeClr val="tx1">
                    <a:tint val="75000"/>
                  </a:schemeClr>
                </a:solidFill>
              </a:defRPr>
            </a:lvl5pPr>
            <a:lvl6pPr marL="9601200" indent="0">
              <a:buNone/>
              <a:defRPr sz="6720">
                <a:solidFill>
                  <a:schemeClr val="tx1">
                    <a:tint val="75000"/>
                  </a:schemeClr>
                </a:solidFill>
              </a:defRPr>
            </a:lvl6pPr>
            <a:lvl7pPr marL="11521440" indent="0">
              <a:buNone/>
              <a:defRPr sz="6720">
                <a:solidFill>
                  <a:schemeClr val="tx1">
                    <a:tint val="75000"/>
                  </a:schemeClr>
                </a:solidFill>
              </a:defRPr>
            </a:lvl7pPr>
            <a:lvl8pPr marL="13441680" indent="0">
              <a:buNone/>
              <a:defRPr sz="6720">
                <a:solidFill>
                  <a:schemeClr val="tx1">
                    <a:tint val="75000"/>
                  </a:schemeClr>
                </a:solidFill>
              </a:defRPr>
            </a:lvl8pPr>
            <a:lvl9pPr marL="15361920" indent="0">
              <a:buNone/>
              <a:defRPr sz="672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C1DA397-3F31-4FDA-AD64-614B3470A2BF}" type="datetimeFigureOut">
              <a:rPr lang="en-GB" smtClean="0"/>
              <a:t>25/11/2021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32C761BA-6514-48F3-983B-D7A87D9B07D7}" type="slidenum">
              <a:rPr lang="en-GB" smtClean="0"/>
              <a:t>‹#›</a:t>
            </a:fld>
            <a:endParaRPr lang="en-GB" dirty="0"/>
          </a:p>
        </p:txBody>
      </p:sp>
    </p:spTree>
    <p:extLst>
      <p:ext uri="{BB962C8B-B14F-4D97-AF65-F5344CB8AC3E}">
        <p14:creationId xmlns:p14="http://schemas.microsoft.com/office/powerpoint/2010/main" val="38727418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3520440" y="7667625"/>
            <a:ext cx="21762720" cy="182756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25923240" y="7667625"/>
            <a:ext cx="21762720" cy="182756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C1DA397-3F31-4FDA-AD64-614B3470A2BF}" type="datetimeFigureOut">
              <a:rPr lang="en-GB" smtClean="0"/>
              <a:t>25/11/2021</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32C761BA-6514-48F3-983B-D7A87D9B07D7}" type="slidenum">
              <a:rPr lang="en-GB" smtClean="0"/>
              <a:t>‹#›</a:t>
            </a:fld>
            <a:endParaRPr lang="en-GB" dirty="0"/>
          </a:p>
        </p:txBody>
      </p:sp>
    </p:spTree>
    <p:extLst>
      <p:ext uri="{BB962C8B-B14F-4D97-AF65-F5344CB8AC3E}">
        <p14:creationId xmlns:p14="http://schemas.microsoft.com/office/powerpoint/2010/main" val="42831393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3527110" y="1533527"/>
            <a:ext cx="44165520" cy="5567365"/>
          </a:xfrm>
        </p:spPr>
        <p:txBody>
          <a:bodyPr/>
          <a:lstStyle/>
          <a:p>
            <a:r>
              <a:rPr lang="en-US"/>
              <a:t>Click to edit Master title style</a:t>
            </a:r>
            <a:endParaRPr lang="en-US" dirty="0"/>
          </a:p>
        </p:txBody>
      </p:sp>
      <p:sp>
        <p:nvSpPr>
          <p:cNvPr id="3" name="Text Placeholder 2"/>
          <p:cNvSpPr>
            <a:spLocks noGrp="1"/>
          </p:cNvSpPr>
          <p:nvPr>
            <p:ph type="body" idx="1"/>
          </p:nvPr>
        </p:nvSpPr>
        <p:spPr>
          <a:xfrm>
            <a:off x="3527112" y="7060885"/>
            <a:ext cx="21662705" cy="3460430"/>
          </a:xfrm>
        </p:spPr>
        <p:txBody>
          <a:bodyPr anchor="b"/>
          <a:lstStyle>
            <a:lvl1pPr marL="0" indent="0">
              <a:buNone/>
              <a:defRPr sz="10080" b="1"/>
            </a:lvl1pPr>
            <a:lvl2pPr marL="1920240" indent="0">
              <a:buNone/>
              <a:defRPr sz="8400" b="1"/>
            </a:lvl2pPr>
            <a:lvl3pPr marL="3840480" indent="0">
              <a:buNone/>
              <a:defRPr sz="7560" b="1"/>
            </a:lvl3pPr>
            <a:lvl4pPr marL="5760720" indent="0">
              <a:buNone/>
              <a:defRPr sz="6720" b="1"/>
            </a:lvl4pPr>
            <a:lvl5pPr marL="7680960" indent="0">
              <a:buNone/>
              <a:defRPr sz="6720" b="1"/>
            </a:lvl5pPr>
            <a:lvl6pPr marL="9601200" indent="0">
              <a:buNone/>
              <a:defRPr sz="6720" b="1"/>
            </a:lvl6pPr>
            <a:lvl7pPr marL="11521440" indent="0">
              <a:buNone/>
              <a:defRPr sz="6720" b="1"/>
            </a:lvl7pPr>
            <a:lvl8pPr marL="13441680" indent="0">
              <a:buNone/>
              <a:defRPr sz="6720" b="1"/>
            </a:lvl8pPr>
            <a:lvl9pPr marL="15361920" indent="0">
              <a:buNone/>
              <a:defRPr sz="6720" b="1"/>
            </a:lvl9pPr>
          </a:lstStyle>
          <a:p>
            <a:pPr lvl="0"/>
            <a:r>
              <a:rPr lang="en-US"/>
              <a:t>Click to edit Master text styles</a:t>
            </a:r>
          </a:p>
        </p:txBody>
      </p:sp>
      <p:sp>
        <p:nvSpPr>
          <p:cNvPr id="4" name="Content Placeholder 3"/>
          <p:cNvSpPr>
            <a:spLocks noGrp="1"/>
          </p:cNvSpPr>
          <p:nvPr>
            <p:ph sz="half" idx="2"/>
          </p:nvPr>
        </p:nvSpPr>
        <p:spPr>
          <a:xfrm>
            <a:off x="3527112" y="10521315"/>
            <a:ext cx="21662705" cy="1547527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25923240" y="7060885"/>
            <a:ext cx="21769390" cy="3460430"/>
          </a:xfrm>
        </p:spPr>
        <p:txBody>
          <a:bodyPr anchor="b"/>
          <a:lstStyle>
            <a:lvl1pPr marL="0" indent="0">
              <a:buNone/>
              <a:defRPr sz="10080" b="1"/>
            </a:lvl1pPr>
            <a:lvl2pPr marL="1920240" indent="0">
              <a:buNone/>
              <a:defRPr sz="8400" b="1"/>
            </a:lvl2pPr>
            <a:lvl3pPr marL="3840480" indent="0">
              <a:buNone/>
              <a:defRPr sz="7560" b="1"/>
            </a:lvl3pPr>
            <a:lvl4pPr marL="5760720" indent="0">
              <a:buNone/>
              <a:defRPr sz="6720" b="1"/>
            </a:lvl4pPr>
            <a:lvl5pPr marL="7680960" indent="0">
              <a:buNone/>
              <a:defRPr sz="6720" b="1"/>
            </a:lvl5pPr>
            <a:lvl6pPr marL="9601200" indent="0">
              <a:buNone/>
              <a:defRPr sz="6720" b="1"/>
            </a:lvl6pPr>
            <a:lvl7pPr marL="11521440" indent="0">
              <a:buNone/>
              <a:defRPr sz="6720" b="1"/>
            </a:lvl7pPr>
            <a:lvl8pPr marL="13441680" indent="0">
              <a:buNone/>
              <a:defRPr sz="6720" b="1"/>
            </a:lvl8pPr>
            <a:lvl9pPr marL="15361920" indent="0">
              <a:buNone/>
              <a:defRPr sz="6720" b="1"/>
            </a:lvl9pPr>
          </a:lstStyle>
          <a:p>
            <a:pPr lvl="0"/>
            <a:r>
              <a:rPr lang="en-US"/>
              <a:t>Click to edit Master text styles</a:t>
            </a:r>
          </a:p>
        </p:txBody>
      </p:sp>
      <p:sp>
        <p:nvSpPr>
          <p:cNvPr id="6" name="Content Placeholder 5"/>
          <p:cNvSpPr>
            <a:spLocks noGrp="1"/>
          </p:cNvSpPr>
          <p:nvPr>
            <p:ph sz="quarter" idx="4"/>
          </p:nvPr>
        </p:nvSpPr>
        <p:spPr>
          <a:xfrm>
            <a:off x="25923240" y="10521315"/>
            <a:ext cx="21769390" cy="1547527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C1DA397-3F31-4FDA-AD64-614B3470A2BF}" type="datetimeFigureOut">
              <a:rPr lang="en-GB" smtClean="0"/>
              <a:t>25/11/2021</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32C761BA-6514-48F3-983B-D7A87D9B07D7}" type="slidenum">
              <a:rPr lang="en-GB" smtClean="0"/>
              <a:t>‹#›</a:t>
            </a:fld>
            <a:endParaRPr lang="en-GB" dirty="0"/>
          </a:p>
        </p:txBody>
      </p:sp>
    </p:spTree>
    <p:extLst>
      <p:ext uri="{BB962C8B-B14F-4D97-AF65-F5344CB8AC3E}">
        <p14:creationId xmlns:p14="http://schemas.microsoft.com/office/powerpoint/2010/main" val="12874889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C1DA397-3F31-4FDA-AD64-614B3470A2BF}" type="datetimeFigureOut">
              <a:rPr lang="en-GB" smtClean="0"/>
              <a:t>25/11/2021</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32C761BA-6514-48F3-983B-D7A87D9B07D7}" type="slidenum">
              <a:rPr lang="en-GB" smtClean="0"/>
              <a:t>‹#›</a:t>
            </a:fld>
            <a:endParaRPr lang="en-GB" dirty="0"/>
          </a:p>
        </p:txBody>
      </p:sp>
    </p:spTree>
    <p:extLst>
      <p:ext uri="{BB962C8B-B14F-4D97-AF65-F5344CB8AC3E}">
        <p14:creationId xmlns:p14="http://schemas.microsoft.com/office/powerpoint/2010/main" val="26658472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C1DA397-3F31-4FDA-AD64-614B3470A2BF}" type="datetimeFigureOut">
              <a:rPr lang="en-GB" smtClean="0"/>
              <a:t>25/11/2021</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32C761BA-6514-48F3-983B-D7A87D9B07D7}" type="slidenum">
              <a:rPr lang="en-GB" smtClean="0"/>
              <a:t>‹#›</a:t>
            </a:fld>
            <a:endParaRPr lang="en-GB" dirty="0"/>
          </a:p>
        </p:txBody>
      </p:sp>
    </p:spTree>
    <p:extLst>
      <p:ext uri="{BB962C8B-B14F-4D97-AF65-F5344CB8AC3E}">
        <p14:creationId xmlns:p14="http://schemas.microsoft.com/office/powerpoint/2010/main" val="16048984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527112" y="1920240"/>
            <a:ext cx="16515395" cy="6720840"/>
          </a:xfrm>
        </p:spPr>
        <p:txBody>
          <a:bodyPr anchor="b"/>
          <a:lstStyle>
            <a:lvl1pPr>
              <a:defRPr sz="13440"/>
            </a:lvl1pPr>
          </a:lstStyle>
          <a:p>
            <a:r>
              <a:rPr lang="en-US"/>
              <a:t>Click to edit Master title style</a:t>
            </a:r>
            <a:endParaRPr lang="en-US" dirty="0"/>
          </a:p>
        </p:txBody>
      </p:sp>
      <p:sp>
        <p:nvSpPr>
          <p:cNvPr id="3" name="Content Placeholder 2"/>
          <p:cNvSpPr>
            <a:spLocks noGrp="1"/>
          </p:cNvSpPr>
          <p:nvPr>
            <p:ph idx="1"/>
          </p:nvPr>
        </p:nvSpPr>
        <p:spPr>
          <a:xfrm>
            <a:off x="21769390" y="4147187"/>
            <a:ext cx="25923240" cy="20469225"/>
          </a:xfrm>
        </p:spPr>
        <p:txBody>
          <a:bodyPr/>
          <a:lstStyle>
            <a:lvl1pPr>
              <a:defRPr sz="13440"/>
            </a:lvl1pPr>
            <a:lvl2pPr>
              <a:defRPr sz="11760"/>
            </a:lvl2pPr>
            <a:lvl3pPr>
              <a:defRPr sz="10080"/>
            </a:lvl3pPr>
            <a:lvl4pPr>
              <a:defRPr sz="8400"/>
            </a:lvl4pPr>
            <a:lvl5pPr>
              <a:defRPr sz="8400"/>
            </a:lvl5pPr>
            <a:lvl6pPr>
              <a:defRPr sz="8400"/>
            </a:lvl6pPr>
            <a:lvl7pPr>
              <a:defRPr sz="8400"/>
            </a:lvl7pPr>
            <a:lvl8pPr>
              <a:defRPr sz="8400"/>
            </a:lvl8pPr>
            <a:lvl9pPr>
              <a:defRPr sz="8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3527112" y="8641080"/>
            <a:ext cx="16515395" cy="16008670"/>
          </a:xfrm>
        </p:spPr>
        <p:txBody>
          <a:bodyPr/>
          <a:lstStyle>
            <a:lvl1pPr marL="0" indent="0">
              <a:buNone/>
              <a:defRPr sz="6720"/>
            </a:lvl1pPr>
            <a:lvl2pPr marL="1920240" indent="0">
              <a:buNone/>
              <a:defRPr sz="5880"/>
            </a:lvl2pPr>
            <a:lvl3pPr marL="3840480" indent="0">
              <a:buNone/>
              <a:defRPr sz="5040"/>
            </a:lvl3pPr>
            <a:lvl4pPr marL="5760720" indent="0">
              <a:buNone/>
              <a:defRPr sz="4200"/>
            </a:lvl4pPr>
            <a:lvl5pPr marL="7680960" indent="0">
              <a:buNone/>
              <a:defRPr sz="4200"/>
            </a:lvl5pPr>
            <a:lvl6pPr marL="9601200" indent="0">
              <a:buNone/>
              <a:defRPr sz="4200"/>
            </a:lvl6pPr>
            <a:lvl7pPr marL="11521440" indent="0">
              <a:buNone/>
              <a:defRPr sz="4200"/>
            </a:lvl7pPr>
            <a:lvl8pPr marL="13441680" indent="0">
              <a:buNone/>
              <a:defRPr sz="4200"/>
            </a:lvl8pPr>
            <a:lvl9pPr marL="15361920" indent="0">
              <a:buNone/>
              <a:defRPr sz="4200"/>
            </a:lvl9pPr>
          </a:lstStyle>
          <a:p>
            <a:pPr lvl="0"/>
            <a:r>
              <a:rPr lang="en-US"/>
              <a:t>Click to edit Master text styles</a:t>
            </a:r>
          </a:p>
        </p:txBody>
      </p:sp>
      <p:sp>
        <p:nvSpPr>
          <p:cNvPr id="5" name="Date Placeholder 4"/>
          <p:cNvSpPr>
            <a:spLocks noGrp="1"/>
          </p:cNvSpPr>
          <p:nvPr>
            <p:ph type="dt" sz="half" idx="10"/>
          </p:nvPr>
        </p:nvSpPr>
        <p:spPr/>
        <p:txBody>
          <a:bodyPr/>
          <a:lstStyle/>
          <a:p>
            <a:fld id="{1C1DA397-3F31-4FDA-AD64-614B3470A2BF}" type="datetimeFigureOut">
              <a:rPr lang="en-GB" smtClean="0"/>
              <a:t>25/11/2021</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32C761BA-6514-48F3-983B-D7A87D9B07D7}" type="slidenum">
              <a:rPr lang="en-GB" smtClean="0"/>
              <a:t>‹#›</a:t>
            </a:fld>
            <a:endParaRPr lang="en-GB" dirty="0"/>
          </a:p>
        </p:txBody>
      </p:sp>
    </p:spTree>
    <p:extLst>
      <p:ext uri="{BB962C8B-B14F-4D97-AF65-F5344CB8AC3E}">
        <p14:creationId xmlns:p14="http://schemas.microsoft.com/office/powerpoint/2010/main" val="41671806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527112" y="1920240"/>
            <a:ext cx="16515395" cy="6720840"/>
          </a:xfrm>
        </p:spPr>
        <p:txBody>
          <a:bodyPr anchor="b"/>
          <a:lstStyle>
            <a:lvl1pPr>
              <a:defRPr sz="13440"/>
            </a:lvl1pPr>
          </a:lstStyle>
          <a:p>
            <a:r>
              <a:rPr lang="en-US"/>
              <a:t>Click to edit Master title style</a:t>
            </a:r>
            <a:endParaRPr lang="en-US" dirty="0"/>
          </a:p>
        </p:txBody>
      </p:sp>
      <p:sp>
        <p:nvSpPr>
          <p:cNvPr id="3" name="Picture Placeholder 2"/>
          <p:cNvSpPr>
            <a:spLocks noGrp="1" noChangeAspect="1"/>
          </p:cNvSpPr>
          <p:nvPr>
            <p:ph type="pic" idx="1"/>
          </p:nvPr>
        </p:nvSpPr>
        <p:spPr>
          <a:xfrm>
            <a:off x="21769390" y="4147187"/>
            <a:ext cx="25923240" cy="20469225"/>
          </a:xfrm>
        </p:spPr>
        <p:txBody>
          <a:bodyPr anchor="t"/>
          <a:lstStyle>
            <a:lvl1pPr marL="0" indent="0">
              <a:buNone/>
              <a:defRPr sz="13440"/>
            </a:lvl1pPr>
            <a:lvl2pPr marL="1920240" indent="0">
              <a:buNone/>
              <a:defRPr sz="11760"/>
            </a:lvl2pPr>
            <a:lvl3pPr marL="3840480" indent="0">
              <a:buNone/>
              <a:defRPr sz="10080"/>
            </a:lvl3pPr>
            <a:lvl4pPr marL="5760720" indent="0">
              <a:buNone/>
              <a:defRPr sz="8400"/>
            </a:lvl4pPr>
            <a:lvl5pPr marL="7680960" indent="0">
              <a:buNone/>
              <a:defRPr sz="8400"/>
            </a:lvl5pPr>
            <a:lvl6pPr marL="9601200" indent="0">
              <a:buNone/>
              <a:defRPr sz="8400"/>
            </a:lvl6pPr>
            <a:lvl7pPr marL="11521440" indent="0">
              <a:buNone/>
              <a:defRPr sz="8400"/>
            </a:lvl7pPr>
            <a:lvl8pPr marL="13441680" indent="0">
              <a:buNone/>
              <a:defRPr sz="8400"/>
            </a:lvl8pPr>
            <a:lvl9pPr marL="15361920" indent="0">
              <a:buNone/>
              <a:defRPr sz="8400"/>
            </a:lvl9pPr>
          </a:lstStyle>
          <a:p>
            <a:r>
              <a:rPr lang="en-US" dirty="0"/>
              <a:t>Click icon to add picture</a:t>
            </a:r>
          </a:p>
        </p:txBody>
      </p:sp>
      <p:sp>
        <p:nvSpPr>
          <p:cNvPr id="4" name="Text Placeholder 3"/>
          <p:cNvSpPr>
            <a:spLocks noGrp="1"/>
          </p:cNvSpPr>
          <p:nvPr>
            <p:ph type="body" sz="half" idx="2"/>
          </p:nvPr>
        </p:nvSpPr>
        <p:spPr>
          <a:xfrm>
            <a:off x="3527112" y="8641080"/>
            <a:ext cx="16515395" cy="16008670"/>
          </a:xfrm>
        </p:spPr>
        <p:txBody>
          <a:bodyPr/>
          <a:lstStyle>
            <a:lvl1pPr marL="0" indent="0">
              <a:buNone/>
              <a:defRPr sz="6720"/>
            </a:lvl1pPr>
            <a:lvl2pPr marL="1920240" indent="0">
              <a:buNone/>
              <a:defRPr sz="5880"/>
            </a:lvl2pPr>
            <a:lvl3pPr marL="3840480" indent="0">
              <a:buNone/>
              <a:defRPr sz="5040"/>
            </a:lvl3pPr>
            <a:lvl4pPr marL="5760720" indent="0">
              <a:buNone/>
              <a:defRPr sz="4200"/>
            </a:lvl4pPr>
            <a:lvl5pPr marL="7680960" indent="0">
              <a:buNone/>
              <a:defRPr sz="4200"/>
            </a:lvl5pPr>
            <a:lvl6pPr marL="9601200" indent="0">
              <a:buNone/>
              <a:defRPr sz="4200"/>
            </a:lvl6pPr>
            <a:lvl7pPr marL="11521440" indent="0">
              <a:buNone/>
              <a:defRPr sz="4200"/>
            </a:lvl7pPr>
            <a:lvl8pPr marL="13441680" indent="0">
              <a:buNone/>
              <a:defRPr sz="4200"/>
            </a:lvl8pPr>
            <a:lvl9pPr marL="15361920" indent="0">
              <a:buNone/>
              <a:defRPr sz="4200"/>
            </a:lvl9pPr>
          </a:lstStyle>
          <a:p>
            <a:pPr lvl="0"/>
            <a:r>
              <a:rPr lang="en-US"/>
              <a:t>Click to edit Master text styles</a:t>
            </a:r>
          </a:p>
        </p:txBody>
      </p:sp>
      <p:sp>
        <p:nvSpPr>
          <p:cNvPr id="5" name="Date Placeholder 4"/>
          <p:cNvSpPr>
            <a:spLocks noGrp="1"/>
          </p:cNvSpPr>
          <p:nvPr>
            <p:ph type="dt" sz="half" idx="10"/>
          </p:nvPr>
        </p:nvSpPr>
        <p:spPr/>
        <p:txBody>
          <a:bodyPr/>
          <a:lstStyle/>
          <a:p>
            <a:fld id="{1C1DA397-3F31-4FDA-AD64-614B3470A2BF}" type="datetimeFigureOut">
              <a:rPr lang="en-GB" smtClean="0"/>
              <a:t>25/11/2021</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32C761BA-6514-48F3-983B-D7A87D9B07D7}" type="slidenum">
              <a:rPr lang="en-GB" smtClean="0"/>
              <a:t>‹#›</a:t>
            </a:fld>
            <a:endParaRPr lang="en-GB" dirty="0"/>
          </a:p>
        </p:txBody>
      </p:sp>
    </p:spTree>
    <p:extLst>
      <p:ext uri="{BB962C8B-B14F-4D97-AF65-F5344CB8AC3E}">
        <p14:creationId xmlns:p14="http://schemas.microsoft.com/office/powerpoint/2010/main" val="1577291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C1DA397-3F31-4FDA-AD64-614B3470A2BF}" type="datetimeFigureOut">
              <a:rPr lang="en-GB" smtClean="0"/>
              <a:t>25/11/2021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32C761BA-6514-48F3-983B-D7A87D9B07D7}" type="slidenum">
              <a:rPr lang="en-GB" smtClean="0"/>
              <a:t>‹#›</a:t>
            </a:fld>
            <a:endParaRPr lang="en-GB" dirty="0"/>
          </a:p>
        </p:txBody>
      </p:sp>
    </p:spTree>
    <p:extLst>
      <p:ext uri="{BB962C8B-B14F-4D97-AF65-F5344CB8AC3E}">
        <p14:creationId xmlns:p14="http://schemas.microsoft.com/office/powerpoint/2010/main" val="33854291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6644580" y="1533525"/>
            <a:ext cx="11041380" cy="2440972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3520440" y="1533525"/>
            <a:ext cx="32484060" cy="2440972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C1DA397-3F31-4FDA-AD64-614B3470A2BF}" type="datetimeFigureOut">
              <a:rPr lang="en-GB" smtClean="0"/>
              <a:t>25/11/2021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32C761BA-6514-48F3-983B-D7A87D9B07D7}" type="slidenum">
              <a:rPr lang="en-GB" smtClean="0"/>
              <a:t>‹#›</a:t>
            </a:fld>
            <a:endParaRPr lang="en-GB" dirty="0"/>
          </a:p>
        </p:txBody>
      </p:sp>
    </p:spTree>
    <p:extLst>
      <p:ext uri="{BB962C8B-B14F-4D97-AF65-F5344CB8AC3E}">
        <p14:creationId xmlns:p14="http://schemas.microsoft.com/office/powerpoint/2010/main" val="27750501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3520440" y="1533527"/>
            <a:ext cx="44165520" cy="5567365"/>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3520440" y="7667625"/>
            <a:ext cx="44165520" cy="1827562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3520440" y="26696672"/>
            <a:ext cx="11521440" cy="1533525"/>
          </a:xfrm>
          <a:prstGeom prst="rect">
            <a:avLst/>
          </a:prstGeom>
        </p:spPr>
        <p:txBody>
          <a:bodyPr vert="horz" lIns="91440" tIns="45720" rIns="91440" bIns="45720" rtlCol="0" anchor="ctr"/>
          <a:lstStyle>
            <a:lvl1pPr algn="l">
              <a:defRPr sz="5040">
                <a:solidFill>
                  <a:schemeClr val="tx1">
                    <a:tint val="75000"/>
                  </a:schemeClr>
                </a:solidFill>
              </a:defRPr>
            </a:lvl1pPr>
          </a:lstStyle>
          <a:p>
            <a:fld id="{1C1DA397-3F31-4FDA-AD64-614B3470A2BF}" type="datetimeFigureOut">
              <a:rPr lang="en-GB" smtClean="0"/>
              <a:t>25/11/2021</a:t>
            </a:fld>
            <a:endParaRPr lang="en-GB" dirty="0"/>
          </a:p>
        </p:txBody>
      </p:sp>
      <p:sp>
        <p:nvSpPr>
          <p:cNvPr id="5" name="Footer Placeholder 4"/>
          <p:cNvSpPr>
            <a:spLocks noGrp="1"/>
          </p:cNvSpPr>
          <p:nvPr>
            <p:ph type="ftr" sz="quarter" idx="3"/>
          </p:nvPr>
        </p:nvSpPr>
        <p:spPr>
          <a:xfrm>
            <a:off x="16962120" y="26696672"/>
            <a:ext cx="17282160" cy="1533525"/>
          </a:xfrm>
          <a:prstGeom prst="rect">
            <a:avLst/>
          </a:prstGeom>
        </p:spPr>
        <p:txBody>
          <a:bodyPr vert="horz" lIns="91440" tIns="45720" rIns="91440" bIns="45720" rtlCol="0" anchor="ctr"/>
          <a:lstStyle>
            <a:lvl1pPr algn="ctr">
              <a:defRPr sz="504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36164520" y="26696672"/>
            <a:ext cx="11521440" cy="1533525"/>
          </a:xfrm>
          <a:prstGeom prst="rect">
            <a:avLst/>
          </a:prstGeom>
        </p:spPr>
        <p:txBody>
          <a:bodyPr vert="horz" lIns="91440" tIns="45720" rIns="91440" bIns="45720" rtlCol="0" anchor="ctr"/>
          <a:lstStyle>
            <a:lvl1pPr algn="r">
              <a:defRPr sz="5040">
                <a:solidFill>
                  <a:schemeClr val="tx1">
                    <a:tint val="75000"/>
                  </a:schemeClr>
                </a:solidFill>
              </a:defRPr>
            </a:lvl1pPr>
          </a:lstStyle>
          <a:p>
            <a:fld id="{32C761BA-6514-48F3-983B-D7A87D9B07D7}" type="slidenum">
              <a:rPr lang="en-GB" smtClean="0"/>
              <a:t>‹#›</a:t>
            </a:fld>
            <a:endParaRPr lang="en-GB" dirty="0"/>
          </a:p>
        </p:txBody>
      </p:sp>
    </p:spTree>
    <p:extLst>
      <p:ext uri="{BB962C8B-B14F-4D97-AF65-F5344CB8AC3E}">
        <p14:creationId xmlns:p14="http://schemas.microsoft.com/office/powerpoint/2010/main" val="3441926871"/>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3840480" rtl="0" eaLnBrk="1" latinLnBrk="0" hangingPunct="1">
        <a:lnSpc>
          <a:spcPct val="90000"/>
        </a:lnSpc>
        <a:spcBef>
          <a:spcPct val="0"/>
        </a:spcBef>
        <a:buNone/>
        <a:defRPr sz="18480" kern="1200">
          <a:solidFill>
            <a:schemeClr val="tx1"/>
          </a:solidFill>
          <a:latin typeface="+mj-lt"/>
          <a:ea typeface="+mj-ea"/>
          <a:cs typeface="+mj-cs"/>
        </a:defRPr>
      </a:lvl1pPr>
    </p:titleStyle>
    <p:bodyStyle>
      <a:lvl1pPr marL="960120" indent="-960120" algn="l" defTabSz="3840480" rtl="0" eaLnBrk="1" latinLnBrk="0" hangingPunct="1">
        <a:lnSpc>
          <a:spcPct val="90000"/>
        </a:lnSpc>
        <a:spcBef>
          <a:spcPts val="4200"/>
        </a:spcBef>
        <a:buFont typeface="Arial" panose="020B0604020202020204" pitchFamily="34" charset="0"/>
        <a:buChar char="•"/>
        <a:defRPr sz="11760" kern="1200">
          <a:solidFill>
            <a:schemeClr val="tx1"/>
          </a:solidFill>
          <a:latin typeface="+mn-lt"/>
          <a:ea typeface="+mn-ea"/>
          <a:cs typeface="+mn-cs"/>
        </a:defRPr>
      </a:lvl1pPr>
      <a:lvl2pPr marL="2880360" indent="-960120" algn="l" defTabSz="3840480" rtl="0" eaLnBrk="1" latinLnBrk="0" hangingPunct="1">
        <a:lnSpc>
          <a:spcPct val="90000"/>
        </a:lnSpc>
        <a:spcBef>
          <a:spcPts val="2100"/>
        </a:spcBef>
        <a:buFont typeface="Arial" panose="020B0604020202020204" pitchFamily="34" charset="0"/>
        <a:buChar char="•"/>
        <a:defRPr sz="10080" kern="1200">
          <a:solidFill>
            <a:schemeClr val="tx1"/>
          </a:solidFill>
          <a:latin typeface="+mn-lt"/>
          <a:ea typeface="+mn-ea"/>
          <a:cs typeface="+mn-cs"/>
        </a:defRPr>
      </a:lvl2pPr>
      <a:lvl3pPr marL="4800600" indent="-960120" algn="l" defTabSz="3840480" rtl="0" eaLnBrk="1" latinLnBrk="0" hangingPunct="1">
        <a:lnSpc>
          <a:spcPct val="90000"/>
        </a:lnSpc>
        <a:spcBef>
          <a:spcPts val="2100"/>
        </a:spcBef>
        <a:buFont typeface="Arial" panose="020B0604020202020204" pitchFamily="34" charset="0"/>
        <a:buChar char="•"/>
        <a:defRPr sz="8400" kern="1200">
          <a:solidFill>
            <a:schemeClr val="tx1"/>
          </a:solidFill>
          <a:latin typeface="+mn-lt"/>
          <a:ea typeface="+mn-ea"/>
          <a:cs typeface="+mn-cs"/>
        </a:defRPr>
      </a:lvl3pPr>
      <a:lvl4pPr marL="6720840" indent="-960120" algn="l" defTabSz="3840480" rtl="0" eaLnBrk="1" latinLnBrk="0" hangingPunct="1">
        <a:lnSpc>
          <a:spcPct val="90000"/>
        </a:lnSpc>
        <a:spcBef>
          <a:spcPts val="2100"/>
        </a:spcBef>
        <a:buFont typeface="Arial" panose="020B0604020202020204" pitchFamily="34" charset="0"/>
        <a:buChar char="•"/>
        <a:defRPr sz="7560" kern="1200">
          <a:solidFill>
            <a:schemeClr val="tx1"/>
          </a:solidFill>
          <a:latin typeface="+mn-lt"/>
          <a:ea typeface="+mn-ea"/>
          <a:cs typeface="+mn-cs"/>
        </a:defRPr>
      </a:lvl4pPr>
      <a:lvl5pPr marL="8641080" indent="-960120" algn="l" defTabSz="3840480" rtl="0" eaLnBrk="1" latinLnBrk="0" hangingPunct="1">
        <a:lnSpc>
          <a:spcPct val="90000"/>
        </a:lnSpc>
        <a:spcBef>
          <a:spcPts val="2100"/>
        </a:spcBef>
        <a:buFont typeface="Arial" panose="020B0604020202020204" pitchFamily="34" charset="0"/>
        <a:buChar char="•"/>
        <a:defRPr sz="7560" kern="1200">
          <a:solidFill>
            <a:schemeClr val="tx1"/>
          </a:solidFill>
          <a:latin typeface="+mn-lt"/>
          <a:ea typeface="+mn-ea"/>
          <a:cs typeface="+mn-cs"/>
        </a:defRPr>
      </a:lvl5pPr>
      <a:lvl6pPr marL="10561320" indent="-960120" algn="l" defTabSz="3840480" rtl="0" eaLnBrk="1" latinLnBrk="0" hangingPunct="1">
        <a:lnSpc>
          <a:spcPct val="90000"/>
        </a:lnSpc>
        <a:spcBef>
          <a:spcPts val="2100"/>
        </a:spcBef>
        <a:buFont typeface="Arial" panose="020B0604020202020204" pitchFamily="34" charset="0"/>
        <a:buChar char="•"/>
        <a:defRPr sz="7560" kern="1200">
          <a:solidFill>
            <a:schemeClr val="tx1"/>
          </a:solidFill>
          <a:latin typeface="+mn-lt"/>
          <a:ea typeface="+mn-ea"/>
          <a:cs typeface="+mn-cs"/>
        </a:defRPr>
      </a:lvl6pPr>
      <a:lvl7pPr marL="12481560" indent="-960120" algn="l" defTabSz="3840480" rtl="0" eaLnBrk="1" latinLnBrk="0" hangingPunct="1">
        <a:lnSpc>
          <a:spcPct val="90000"/>
        </a:lnSpc>
        <a:spcBef>
          <a:spcPts val="2100"/>
        </a:spcBef>
        <a:buFont typeface="Arial" panose="020B0604020202020204" pitchFamily="34" charset="0"/>
        <a:buChar char="•"/>
        <a:defRPr sz="7560" kern="1200">
          <a:solidFill>
            <a:schemeClr val="tx1"/>
          </a:solidFill>
          <a:latin typeface="+mn-lt"/>
          <a:ea typeface="+mn-ea"/>
          <a:cs typeface="+mn-cs"/>
        </a:defRPr>
      </a:lvl7pPr>
      <a:lvl8pPr marL="14401800" indent="-960120" algn="l" defTabSz="3840480" rtl="0" eaLnBrk="1" latinLnBrk="0" hangingPunct="1">
        <a:lnSpc>
          <a:spcPct val="90000"/>
        </a:lnSpc>
        <a:spcBef>
          <a:spcPts val="2100"/>
        </a:spcBef>
        <a:buFont typeface="Arial" panose="020B0604020202020204" pitchFamily="34" charset="0"/>
        <a:buChar char="•"/>
        <a:defRPr sz="7560" kern="1200">
          <a:solidFill>
            <a:schemeClr val="tx1"/>
          </a:solidFill>
          <a:latin typeface="+mn-lt"/>
          <a:ea typeface="+mn-ea"/>
          <a:cs typeface="+mn-cs"/>
        </a:defRPr>
      </a:lvl8pPr>
      <a:lvl9pPr marL="16322040" indent="-960120" algn="l" defTabSz="3840480" rtl="0" eaLnBrk="1" latinLnBrk="0" hangingPunct="1">
        <a:lnSpc>
          <a:spcPct val="90000"/>
        </a:lnSpc>
        <a:spcBef>
          <a:spcPts val="2100"/>
        </a:spcBef>
        <a:buFont typeface="Arial" panose="020B0604020202020204" pitchFamily="34" charset="0"/>
        <a:buChar char="•"/>
        <a:defRPr sz="7560" kern="1200">
          <a:solidFill>
            <a:schemeClr val="tx1"/>
          </a:solidFill>
          <a:latin typeface="+mn-lt"/>
          <a:ea typeface="+mn-ea"/>
          <a:cs typeface="+mn-cs"/>
        </a:defRPr>
      </a:lvl9pPr>
    </p:bodyStyle>
    <p:otherStyle>
      <a:defPPr>
        <a:defRPr lang="en-US"/>
      </a:defPPr>
      <a:lvl1pPr marL="0" algn="l" defTabSz="3840480" rtl="0" eaLnBrk="1" latinLnBrk="0" hangingPunct="1">
        <a:defRPr sz="7560" kern="1200">
          <a:solidFill>
            <a:schemeClr val="tx1"/>
          </a:solidFill>
          <a:latin typeface="+mn-lt"/>
          <a:ea typeface="+mn-ea"/>
          <a:cs typeface="+mn-cs"/>
        </a:defRPr>
      </a:lvl1pPr>
      <a:lvl2pPr marL="1920240" algn="l" defTabSz="3840480" rtl="0" eaLnBrk="1" latinLnBrk="0" hangingPunct="1">
        <a:defRPr sz="7560" kern="1200">
          <a:solidFill>
            <a:schemeClr val="tx1"/>
          </a:solidFill>
          <a:latin typeface="+mn-lt"/>
          <a:ea typeface="+mn-ea"/>
          <a:cs typeface="+mn-cs"/>
        </a:defRPr>
      </a:lvl2pPr>
      <a:lvl3pPr marL="3840480" algn="l" defTabSz="3840480" rtl="0" eaLnBrk="1" latinLnBrk="0" hangingPunct="1">
        <a:defRPr sz="7560" kern="1200">
          <a:solidFill>
            <a:schemeClr val="tx1"/>
          </a:solidFill>
          <a:latin typeface="+mn-lt"/>
          <a:ea typeface="+mn-ea"/>
          <a:cs typeface="+mn-cs"/>
        </a:defRPr>
      </a:lvl3pPr>
      <a:lvl4pPr marL="5760720" algn="l" defTabSz="3840480" rtl="0" eaLnBrk="1" latinLnBrk="0" hangingPunct="1">
        <a:defRPr sz="7560" kern="1200">
          <a:solidFill>
            <a:schemeClr val="tx1"/>
          </a:solidFill>
          <a:latin typeface="+mn-lt"/>
          <a:ea typeface="+mn-ea"/>
          <a:cs typeface="+mn-cs"/>
        </a:defRPr>
      </a:lvl4pPr>
      <a:lvl5pPr marL="7680960" algn="l" defTabSz="3840480" rtl="0" eaLnBrk="1" latinLnBrk="0" hangingPunct="1">
        <a:defRPr sz="7560" kern="1200">
          <a:solidFill>
            <a:schemeClr val="tx1"/>
          </a:solidFill>
          <a:latin typeface="+mn-lt"/>
          <a:ea typeface="+mn-ea"/>
          <a:cs typeface="+mn-cs"/>
        </a:defRPr>
      </a:lvl5pPr>
      <a:lvl6pPr marL="9601200" algn="l" defTabSz="3840480" rtl="0" eaLnBrk="1" latinLnBrk="0" hangingPunct="1">
        <a:defRPr sz="7560" kern="1200">
          <a:solidFill>
            <a:schemeClr val="tx1"/>
          </a:solidFill>
          <a:latin typeface="+mn-lt"/>
          <a:ea typeface="+mn-ea"/>
          <a:cs typeface="+mn-cs"/>
        </a:defRPr>
      </a:lvl6pPr>
      <a:lvl7pPr marL="11521440" algn="l" defTabSz="3840480" rtl="0" eaLnBrk="1" latinLnBrk="0" hangingPunct="1">
        <a:defRPr sz="7560" kern="1200">
          <a:solidFill>
            <a:schemeClr val="tx1"/>
          </a:solidFill>
          <a:latin typeface="+mn-lt"/>
          <a:ea typeface="+mn-ea"/>
          <a:cs typeface="+mn-cs"/>
        </a:defRPr>
      </a:lvl7pPr>
      <a:lvl8pPr marL="13441680" algn="l" defTabSz="3840480" rtl="0" eaLnBrk="1" latinLnBrk="0" hangingPunct="1">
        <a:defRPr sz="7560" kern="1200">
          <a:solidFill>
            <a:schemeClr val="tx1"/>
          </a:solidFill>
          <a:latin typeface="+mn-lt"/>
          <a:ea typeface="+mn-ea"/>
          <a:cs typeface="+mn-cs"/>
        </a:defRPr>
      </a:lvl8pPr>
      <a:lvl9pPr marL="15361920" algn="l" defTabSz="3840480" rtl="0" eaLnBrk="1" latinLnBrk="0" hangingPunct="1">
        <a:defRPr sz="756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2.png"/><Relationship Id="rId7" Type="http://schemas.openxmlformats.org/officeDocument/2006/relationships/diagramColors" Target="../diagrams/colors1.xml"/><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diagramQuickStyle" Target="../diagrams/quickStyle1.xml"/><Relationship Id="rId11" Type="http://schemas.openxmlformats.org/officeDocument/2006/relationships/image" Target="../media/image5.png"/><Relationship Id="rId5" Type="http://schemas.openxmlformats.org/officeDocument/2006/relationships/diagramLayout" Target="../diagrams/layout1.xml"/><Relationship Id="rId10" Type="http://schemas.openxmlformats.org/officeDocument/2006/relationships/image" Target="../media/image4.png"/><Relationship Id="rId4" Type="http://schemas.openxmlformats.org/officeDocument/2006/relationships/diagramData" Target="../diagrams/data1.xml"/><Relationship Id="rId9"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DB11E702-8070-49B5-BC34-4A13BC84E3B9}"/>
              </a:ext>
            </a:extLst>
          </p:cNvPr>
          <p:cNvSpPr/>
          <p:nvPr/>
        </p:nvSpPr>
        <p:spPr>
          <a:xfrm>
            <a:off x="962526" y="2804160"/>
            <a:ext cx="15069954" cy="25157229"/>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 name="TextBox 3">
            <a:extLst>
              <a:ext uri="{FF2B5EF4-FFF2-40B4-BE49-F238E27FC236}">
                <a16:creationId xmlns:a16="http://schemas.microsoft.com/office/drawing/2014/main" id="{87FD8248-CBA7-4E7E-92E9-7DC754A859D0}"/>
              </a:ext>
            </a:extLst>
          </p:cNvPr>
          <p:cNvSpPr txBox="1"/>
          <p:nvPr/>
        </p:nvSpPr>
        <p:spPr>
          <a:xfrm>
            <a:off x="962525" y="2804159"/>
            <a:ext cx="15069954" cy="26684228"/>
          </a:xfrm>
          <a:prstGeom prst="rect">
            <a:avLst/>
          </a:prstGeom>
          <a:noFill/>
          <a:ln>
            <a:noFill/>
          </a:ln>
        </p:spPr>
        <p:txBody>
          <a:bodyPr wrap="square" rtlCol="0">
            <a:spAutoFit/>
          </a:bodyPr>
          <a:lstStyle/>
          <a:p>
            <a:r>
              <a:rPr lang="en-US" sz="3200" b="1" dirty="0"/>
              <a:t>Introduction</a:t>
            </a:r>
          </a:p>
          <a:p>
            <a:endParaRPr lang="en-US" sz="3200" b="1" dirty="0"/>
          </a:p>
          <a:p>
            <a:r>
              <a:rPr lang="en-US" sz="3200" b="1" dirty="0"/>
              <a:t>What is culture?</a:t>
            </a:r>
          </a:p>
          <a:p>
            <a:endParaRPr lang="en-US" sz="3200" dirty="0"/>
          </a:p>
          <a:p>
            <a:r>
              <a:rPr lang="en-US" sz="3200" dirty="0"/>
              <a:t> ‘Culture is a fuzzy set of basic assumptions and values, orientations to life, beliefs, policies, procedures and behavioral conventions that are shared by a group of people, and that influence(but do not determine) each member’s behavior and his/her interpretations of the ‘meaning’ of other people’s behavior.’ (Spencer-0atey, 2008)</a:t>
            </a:r>
          </a:p>
          <a:p>
            <a:endParaRPr lang="en-US" sz="3200" dirty="0"/>
          </a:p>
          <a:p>
            <a:r>
              <a:rPr lang="en-US" sz="3200" dirty="0"/>
              <a:t>‘... the set of attitudes, values, beliefs, and behaviors shared by a group of people, but different for each individual, communicated from one generation to the next.’ (Matsumoto, 1996)</a:t>
            </a:r>
          </a:p>
          <a:p>
            <a:endParaRPr lang="en-US" sz="3200" dirty="0"/>
          </a:p>
          <a:p>
            <a:r>
              <a:rPr lang="en-US" sz="3200" b="1" dirty="0"/>
              <a:t>What is BAME?</a:t>
            </a:r>
          </a:p>
          <a:p>
            <a:endParaRPr lang="en-US" sz="3200" dirty="0"/>
          </a:p>
          <a:p>
            <a:r>
              <a:rPr lang="en-US" sz="3200" dirty="0"/>
              <a:t>Black, Asian and Minority Ethnic (BAME) is an inclusive term used in the UK  to describe anyone who is not from a white background. The term BAME includes people from a wide variety of backgrounds including</a:t>
            </a:r>
          </a:p>
          <a:p>
            <a:endParaRPr lang="en-US" sz="3200" dirty="0"/>
          </a:p>
          <a:p>
            <a:pPr marL="434980" indent="-434980">
              <a:buFont typeface="Arial" panose="020B0604020202020204" pitchFamily="34" charset="0"/>
              <a:buChar char="•"/>
            </a:pPr>
            <a:r>
              <a:rPr lang="en-US" sz="3200" dirty="0"/>
              <a:t>Black African and Black Caribbean people</a:t>
            </a:r>
          </a:p>
          <a:p>
            <a:pPr marL="434980" indent="-434980">
              <a:buFont typeface="Arial" panose="020B0604020202020204" pitchFamily="34" charset="0"/>
              <a:buChar char="•"/>
            </a:pPr>
            <a:r>
              <a:rPr lang="en-US" sz="3200" dirty="0"/>
              <a:t>Asian people</a:t>
            </a:r>
          </a:p>
          <a:p>
            <a:pPr marL="434980" indent="-434980">
              <a:buFont typeface="Arial" panose="020B0604020202020204" pitchFamily="34" charset="0"/>
              <a:buChar char="•"/>
            </a:pPr>
            <a:r>
              <a:rPr lang="en-US" sz="3200" dirty="0"/>
              <a:t>People who are mixed race  </a:t>
            </a:r>
          </a:p>
          <a:p>
            <a:r>
              <a:rPr lang="en-US" sz="3200" dirty="0"/>
              <a:t> 																									(Rethink, n.d)</a:t>
            </a:r>
          </a:p>
          <a:p>
            <a:endParaRPr lang="en-US" sz="3200" dirty="0"/>
          </a:p>
          <a:p>
            <a:r>
              <a:rPr lang="en-US" sz="3200" b="1" dirty="0"/>
              <a:t>Statistics</a:t>
            </a:r>
          </a:p>
          <a:p>
            <a:pPr marL="271863" indent="-271863">
              <a:buFont typeface="Arial" panose="020B0604020202020204" pitchFamily="34" charset="0"/>
              <a:buChar char="•"/>
            </a:pPr>
            <a:endParaRPr lang="en-US" sz="3200" dirty="0"/>
          </a:p>
          <a:p>
            <a:pPr marL="271863" indent="-271863">
              <a:buFont typeface="Arial" panose="020B0604020202020204" pitchFamily="34" charset="0"/>
              <a:buChar char="•"/>
            </a:pPr>
            <a:r>
              <a:rPr lang="en-US" sz="3200" dirty="0"/>
              <a:t>BAME backgrounds make up 14% of our population (Rethink, n.d)</a:t>
            </a:r>
          </a:p>
          <a:p>
            <a:pPr marL="434980" indent="-434980">
              <a:buFont typeface="Arial" panose="020B0604020202020204" pitchFamily="34" charset="0"/>
              <a:buChar char="•"/>
            </a:pPr>
            <a:r>
              <a:rPr lang="en-US" sz="3200" dirty="0"/>
              <a:t>Anxiety and depression are more common in black women (Cabinet Office, 2017)</a:t>
            </a:r>
          </a:p>
          <a:p>
            <a:pPr marL="434980" indent="-434980">
              <a:buFont typeface="Arial" panose="020B0604020202020204" pitchFamily="34" charset="0"/>
              <a:buChar char="•"/>
            </a:pPr>
            <a:r>
              <a:rPr lang="en-US" sz="3200" dirty="0"/>
              <a:t>There is an increased risk of suicide among older Southern Asian women(Mental Health Foundation, n.d)</a:t>
            </a:r>
          </a:p>
          <a:p>
            <a:pPr marL="434980" indent="-434980">
              <a:buFont typeface="Arial" panose="020B0604020202020204" pitchFamily="34" charset="0"/>
              <a:buChar char="•"/>
            </a:pPr>
            <a:r>
              <a:rPr lang="en-US" sz="3200" dirty="0"/>
              <a:t>Psychotic disorders are ten times more prevalent among black men in comparison to white men. In 2014, it was estimated that within the past year 3% of black men had suffered a psychotic disorder. (Cabinet Office, 2017)</a:t>
            </a:r>
          </a:p>
          <a:p>
            <a:pPr marL="434980" indent="-434980">
              <a:buFont typeface="Arial" panose="020B0604020202020204" pitchFamily="34" charset="0"/>
              <a:buChar char="•"/>
            </a:pPr>
            <a:r>
              <a:rPr lang="en-US" sz="3200" dirty="0"/>
              <a:t>The rate of black people who are detained under the mental health act is four times higher than the rate for white people(Gov.uk, n.d)</a:t>
            </a:r>
          </a:p>
          <a:p>
            <a:pPr marL="434980" indent="-434980">
              <a:buFont typeface="Arial" panose="020B0604020202020204" pitchFamily="34" charset="0"/>
              <a:buChar char="•"/>
            </a:pPr>
            <a:endParaRPr lang="en-US" sz="3200" dirty="0"/>
          </a:p>
          <a:p>
            <a:endParaRPr lang="en-US" sz="3200" dirty="0"/>
          </a:p>
          <a:p>
            <a:endParaRPr lang="en-US" sz="3200" dirty="0"/>
          </a:p>
          <a:p>
            <a:endParaRPr lang="en-US" sz="3200" dirty="0"/>
          </a:p>
          <a:p>
            <a:endParaRPr lang="en-US" sz="3200" dirty="0"/>
          </a:p>
          <a:p>
            <a:endParaRPr lang="en-US" sz="3200" dirty="0"/>
          </a:p>
          <a:p>
            <a:r>
              <a:rPr lang="en-US" sz="3200" dirty="0"/>
              <a:t>                                                                                              </a:t>
            </a:r>
          </a:p>
          <a:p>
            <a:r>
              <a:rPr lang="en-US" sz="3200" dirty="0"/>
              <a:t>                                                               (NHS, 2014)</a:t>
            </a:r>
          </a:p>
          <a:p>
            <a:endParaRPr lang="en-GB" sz="3200" b="1" dirty="0"/>
          </a:p>
          <a:p>
            <a:r>
              <a:rPr lang="en-GB" sz="3200" b="1" dirty="0"/>
              <a:t>												</a:t>
            </a:r>
          </a:p>
          <a:p>
            <a:r>
              <a:rPr lang="en-US" sz="3200" dirty="0"/>
              <a:t>In comparison to any other group, black adults are least likely to report receiving any treatment (medication, counselling or therapy) for a mental health disorder. Around 14% of White British adults received treatment for a mental health disorder compared to around 7% of BAME people. The outcome is also notably better for white people. (Cabinet Office, 2017)</a:t>
            </a:r>
          </a:p>
          <a:p>
            <a:endParaRPr lang="en-US" sz="3200" dirty="0"/>
          </a:p>
          <a:p>
            <a:endParaRPr lang="en-US" sz="3200" dirty="0"/>
          </a:p>
        </p:txBody>
      </p:sp>
      <p:sp>
        <p:nvSpPr>
          <p:cNvPr id="15" name="Rectangle 14">
            <a:extLst>
              <a:ext uri="{FF2B5EF4-FFF2-40B4-BE49-F238E27FC236}">
                <a16:creationId xmlns:a16="http://schemas.microsoft.com/office/drawing/2014/main" id="{0BE47436-B7E8-4618-85B4-EFCAD2E4A534}"/>
              </a:ext>
            </a:extLst>
          </p:cNvPr>
          <p:cNvSpPr/>
          <p:nvPr/>
        </p:nvSpPr>
        <p:spPr>
          <a:xfrm>
            <a:off x="18068222" y="2882083"/>
            <a:ext cx="15069954" cy="22280109"/>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a:p>
            <a:pPr algn="ctr"/>
            <a:r>
              <a:rPr lang="en-GB" dirty="0"/>
              <a:t>#</a:t>
            </a:r>
          </a:p>
          <a:p>
            <a:pPr algn="ctr"/>
            <a:endParaRPr lang="en-GB" dirty="0"/>
          </a:p>
          <a:p>
            <a:pPr algn="ctr"/>
            <a:endParaRPr lang="en-GB" dirty="0"/>
          </a:p>
          <a:p>
            <a:pPr algn="ctr"/>
            <a:endParaRPr lang="en-GB" dirty="0"/>
          </a:p>
          <a:p>
            <a:pPr algn="ctr"/>
            <a:endParaRPr lang="en-GB" dirty="0"/>
          </a:p>
          <a:p>
            <a:pPr algn="ctr"/>
            <a:endParaRPr lang="en-GB" dirty="0"/>
          </a:p>
          <a:p>
            <a:pPr algn="ctr"/>
            <a:endParaRPr lang="en-GB" dirty="0"/>
          </a:p>
          <a:p>
            <a:pPr algn="ctr"/>
            <a:endParaRPr lang="en-GB" dirty="0"/>
          </a:p>
          <a:p>
            <a:pPr algn="ctr"/>
            <a:endParaRPr lang="en-GB" dirty="0"/>
          </a:p>
          <a:p>
            <a:pPr algn="ctr"/>
            <a:endParaRPr lang="en-GB" dirty="0"/>
          </a:p>
          <a:p>
            <a:pPr algn="ctr"/>
            <a:endParaRPr lang="en-GB" dirty="0"/>
          </a:p>
          <a:p>
            <a:pPr algn="ctr"/>
            <a:endParaRPr lang="en-GB" dirty="0"/>
          </a:p>
          <a:p>
            <a:pPr algn="ctr"/>
            <a:endParaRPr lang="en-GB" dirty="0"/>
          </a:p>
          <a:p>
            <a:pPr algn="ctr"/>
            <a:endParaRPr lang="en-GB" dirty="0"/>
          </a:p>
          <a:p>
            <a:pPr algn="ctr"/>
            <a:endParaRPr lang="en-GB" dirty="0"/>
          </a:p>
          <a:p>
            <a:pPr algn="ctr"/>
            <a:endParaRPr lang="en-GB" dirty="0"/>
          </a:p>
          <a:p>
            <a:pPr algn="ctr"/>
            <a:endParaRPr lang="en-GB" dirty="0"/>
          </a:p>
          <a:p>
            <a:pPr algn="ctr"/>
            <a:endParaRPr lang="en-GB" dirty="0"/>
          </a:p>
          <a:p>
            <a:pPr algn="ctr"/>
            <a:endParaRPr lang="en-GB" dirty="0"/>
          </a:p>
          <a:p>
            <a:pPr algn="ctr"/>
            <a:endParaRPr lang="en-GB" dirty="0"/>
          </a:p>
          <a:p>
            <a:pPr algn="ctr"/>
            <a:endParaRPr lang="en-GB" dirty="0"/>
          </a:p>
          <a:p>
            <a:pPr algn="ctr"/>
            <a:endParaRPr lang="en-GB" dirty="0"/>
          </a:p>
          <a:p>
            <a:pPr algn="ctr"/>
            <a:endParaRPr lang="en-GB" dirty="0"/>
          </a:p>
          <a:p>
            <a:pPr algn="ctr"/>
            <a:endParaRPr lang="en-GB" dirty="0"/>
          </a:p>
          <a:p>
            <a:pPr algn="ctr"/>
            <a:endParaRPr lang="en-GB" dirty="0"/>
          </a:p>
          <a:p>
            <a:pPr algn="ctr"/>
            <a:endParaRPr lang="en-GB" dirty="0"/>
          </a:p>
          <a:p>
            <a:pPr algn="ctr"/>
            <a:endParaRPr lang="en-GB" dirty="0"/>
          </a:p>
          <a:p>
            <a:pPr algn="ctr"/>
            <a:endParaRPr lang="en-GB" dirty="0"/>
          </a:p>
          <a:p>
            <a:pPr algn="ctr"/>
            <a:endParaRPr lang="en-GB" dirty="0"/>
          </a:p>
          <a:p>
            <a:pPr algn="ctr"/>
            <a:endParaRPr lang="en-GB" dirty="0"/>
          </a:p>
          <a:p>
            <a:pPr algn="ctr"/>
            <a:endParaRPr lang="en-GB" dirty="0"/>
          </a:p>
          <a:p>
            <a:pPr algn="ctr"/>
            <a:endParaRPr lang="en-GB" dirty="0"/>
          </a:p>
          <a:p>
            <a:pPr algn="ctr"/>
            <a:endParaRPr lang="en-GB" dirty="0"/>
          </a:p>
          <a:p>
            <a:pPr algn="ctr"/>
            <a:endParaRPr lang="en-GB" dirty="0">
              <a:solidFill>
                <a:schemeClr val="tx1"/>
              </a:solidFill>
            </a:endParaRPr>
          </a:p>
          <a:p>
            <a:pPr algn="ctr"/>
            <a:r>
              <a:rPr lang="en-GB" sz="3200" b="1" dirty="0">
                <a:solidFill>
                  <a:schemeClr val="tx1"/>
                </a:solidFill>
              </a:rPr>
              <a:t>“In these Streets”</a:t>
            </a:r>
          </a:p>
          <a:p>
            <a:pPr algn="ctr"/>
            <a:endParaRPr lang="en-GB" sz="3200" dirty="0">
              <a:solidFill>
                <a:schemeClr val="tx1"/>
              </a:solidFill>
            </a:endParaRPr>
          </a:p>
          <a:p>
            <a:pPr algn="ctr"/>
            <a:endParaRPr lang="en-GB" sz="3200" dirty="0">
              <a:solidFill>
                <a:schemeClr val="tx1"/>
              </a:solidFill>
            </a:endParaRPr>
          </a:p>
        </p:txBody>
      </p:sp>
      <p:sp>
        <p:nvSpPr>
          <p:cNvPr id="16" name="TextBox 15">
            <a:extLst>
              <a:ext uri="{FF2B5EF4-FFF2-40B4-BE49-F238E27FC236}">
                <a16:creationId xmlns:a16="http://schemas.microsoft.com/office/drawing/2014/main" id="{CA03EACC-E7EF-4BA4-8DB5-DFDD716DDD21}"/>
              </a:ext>
            </a:extLst>
          </p:cNvPr>
          <p:cNvSpPr txBox="1"/>
          <p:nvPr/>
        </p:nvSpPr>
        <p:spPr>
          <a:xfrm>
            <a:off x="18068223" y="3053541"/>
            <a:ext cx="15069954" cy="11418510"/>
          </a:xfrm>
          <a:prstGeom prst="rect">
            <a:avLst/>
          </a:prstGeom>
          <a:noFill/>
          <a:ln>
            <a:noFill/>
          </a:ln>
        </p:spPr>
        <p:txBody>
          <a:bodyPr wrap="square" rtlCol="0">
            <a:spAutoFit/>
          </a:bodyPr>
          <a:lstStyle/>
          <a:p>
            <a:r>
              <a:rPr lang="en-US" sz="3200" b="1" dirty="0"/>
              <a:t>What factors affect access to and engagement with NHS Mental Health Services?</a:t>
            </a:r>
          </a:p>
          <a:p>
            <a:endParaRPr lang="en-US" sz="3200" dirty="0"/>
          </a:p>
          <a:p>
            <a:r>
              <a:rPr lang="en-US" sz="3200" dirty="0"/>
              <a:t>A study by Simkhada et al (2021) identified the following six themes</a:t>
            </a:r>
          </a:p>
          <a:p>
            <a:endParaRPr lang="en-US" sz="3200" dirty="0"/>
          </a:p>
          <a:p>
            <a:r>
              <a:rPr lang="en-US" sz="3200" dirty="0"/>
              <a:t>•	Stigma and fear</a:t>
            </a:r>
          </a:p>
          <a:p>
            <a:r>
              <a:rPr lang="en-US" sz="3200" dirty="0"/>
              <a:t>•	Gender</a:t>
            </a:r>
          </a:p>
          <a:p>
            <a:r>
              <a:rPr lang="en-US" sz="3200" dirty="0"/>
              <a:t>•	Language</a:t>
            </a:r>
          </a:p>
          <a:p>
            <a:r>
              <a:rPr lang="en-US" sz="3200" dirty="0"/>
              <a:t>•	Tradition and culture</a:t>
            </a:r>
          </a:p>
          <a:p>
            <a:r>
              <a:rPr lang="en-US" sz="3200" dirty="0"/>
              <a:t>•	Family involvement</a:t>
            </a:r>
          </a:p>
          <a:p>
            <a:r>
              <a:rPr lang="en-US" sz="3200" dirty="0"/>
              <a:t>•	Lack of cultural awareness in health workers</a:t>
            </a:r>
          </a:p>
          <a:p>
            <a:endParaRPr lang="en-US" sz="3200" dirty="0"/>
          </a:p>
          <a:p>
            <a:r>
              <a:rPr lang="en-US" sz="3200" dirty="0"/>
              <a:t>A study by Memon et al (2016) identified the following six barriers to accessing MH services</a:t>
            </a:r>
          </a:p>
          <a:p>
            <a:endParaRPr lang="en-US" sz="3200" dirty="0"/>
          </a:p>
          <a:p>
            <a:r>
              <a:rPr lang="en-US" sz="3200" dirty="0"/>
              <a:t>•	Inability to recognize and accept MH problems</a:t>
            </a:r>
          </a:p>
          <a:p>
            <a:r>
              <a:rPr lang="en-US" sz="3200" dirty="0"/>
              <a:t>•	Positive impact of social networks</a:t>
            </a:r>
          </a:p>
          <a:p>
            <a:r>
              <a:rPr lang="en-US" sz="3200" dirty="0"/>
              <a:t>•	The reluctance of men to discuss and seek help for psychological problems</a:t>
            </a:r>
          </a:p>
          <a:p>
            <a:r>
              <a:rPr lang="en-US" sz="3200" dirty="0"/>
              <a:t>•	Identity as a culture</a:t>
            </a:r>
          </a:p>
          <a:p>
            <a:pPr marL="457200" indent="-457200">
              <a:buFont typeface="Arial" panose="020B0604020202020204" pitchFamily="34" charset="0"/>
              <a:buChar char="•"/>
            </a:pPr>
            <a:r>
              <a:rPr lang="en-US" sz="3200" dirty="0"/>
              <a:t>Negative perceptions and stigmas associated with mental health</a:t>
            </a:r>
          </a:p>
          <a:p>
            <a:r>
              <a:rPr lang="en-US" sz="3200" dirty="0"/>
              <a:t>•	Factors related to money</a:t>
            </a:r>
          </a:p>
          <a:p>
            <a:endParaRPr lang="en-US" sz="3200" dirty="0"/>
          </a:p>
          <a:p>
            <a:r>
              <a:rPr lang="en-US" sz="3200" dirty="0"/>
              <a:t>As part of the study, factors affecting the relationship between service users and providers were also identified.</a:t>
            </a:r>
          </a:p>
        </p:txBody>
      </p:sp>
      <p:sp>
        <p:nvSpPr>
          <p:cNvPr id="17" name="Rectangle 16">
            <a:extLst>
              <a:ext uri="{FF2B5EF4-FFF2-40B4-BE49-F238E27FC236}">
                <a16:creationId xmlns:a16="http://schemas.microsoft.com/office/drawing/2014/main" id="{03C71F6F-4912-4961-B55E-E7F86742B75D}"/>
              </a:ext>
            </a:extLst>
          </p:cNvPr>
          <p:cNvSpPr/>
          <p:nvPr/>
        </p:nvSpPr>
        <p:spPr>
          <a:xfrm>
            <a:off x="35173921" y="2804160"/>
            <a:ext cx="15069954" cy="25157229"/>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8" name="TextBox 17">
            <a:extLst>
              <a:ext uri="{FF2B5EF4-FFF2-40B4-BE49-F238E27FC236}">
                <a16:creationId xmlns:a16="http://schemas.microsoft.com/office/drawing/2014/main" id="{C7945F26-B39F-4AFD-B5AF-C82DB8034BE4}"/>
              </a:ext>
            </a:extLst>
          </p:cNvPr>
          <p:cNvSpPr txBox="1"/>
          <p:nvPr/>
        </p:nvSpPr>
        <p:spPr>
          <a:xfrm>
            <a:off x="35173920" y="2804159"/>
            <a:ext cx="15069954" cy="5016758"/>
          </a:xfrm>
          <a:prstGeom prst="rect">
            <a:avLst/>
          </a:prstGeom>
          <a:noFill/>
          <a:ln>
            <a:noFill/>
          </a:ln>
        </p:spPr>
        <p:txBody>
          <a:bodyPr wrap="square" rtlCol="0">
            <a:spAutoFit/>
          </a:bodyPr>
          <a:lstStyle/>
          <a:p>
            <a:r>
              <a:rPr lang="en-US" sz="3200" b="1" dirty="0"/>
              <a:t>Delivering Race Equality in Mental Health Care (DRE).</a:t>
            </a:r>
          </a:p>
          <a:p>
            <a:endParaRPr lang="en-US" sz="3200" dirty="0"/>
          </a:p>
          <a:p>
            <a:endParaRPr lang="en-US" sz="3200" dirty="0"/>
          </a:p>
          <a:p>
            <a:endParaRPr lang="en-US" sz="3200" dirty="0"/>
          </a:p>
          <a:p>
            <a:endParaRPr lang="en-US" sz="3200" dirty="0"/>
          </a:p>
          <a:p>
            <a:endParaRPr lang="en-US" sz="3200" dirty="0"/>
          </a:p>
          <a:p>
            <a:endParaRPr lang="en-US" sz="3200" dirty="0"/>
          </a:p>
          <a:p>
            <a:endParaRPr lang="en-US" sz="3200" dirty="0"/>
          </a:p>
          <a:p>
            <a:endParaRPr lang="en-US" sz="3200" dirty="0"/>
          </a:p>
          <a:p>
            <a:endParaRPr lang="en-US" sz="3200" dirty="0"/>
          </a:p>
        </p:txBody>
      </p:sp>
      <p:sp>
        <p:nvSpPr>
          <p:cNvPr id="19" name="TextBox 18">
            <a:extLst>
              <a:ext uri="{FF2B5EF4-FFF2-40B4-BE49-F238E27FC236}">
                <a16:creationId xmlns:a16="http://schemas.microsoft.com/office/drawing/2014/main" id="{3A7B150E-3E18-4CCB-9EB4-4C45EB28E7E0}"/>
              </a:ext>
            </a:extLst>
          </p:cNvPr>
          <p:cNvSpPr txBox="1"/>
          <p:nvPr/>
        </p:nvSpPr>
        <p:spPr>
          <a:xfrm>
            <a:off x="1732547" y="385011"/>
            <a:ext cx="46826906" cy="830997"/>
          </a:xfrm>
          <a:prstGeom prst="rect">
            <a:avLst/>
          </a:prstGeom>
          <a:solidFill>
            <a:schemeClr val="bg2"/>
          </a:solidFill>
          <a:ln>
            <a:solidFill>
              <a:schemeClr val="accent1"/>
            </a:solidFill>
          </a:ln>
        </p:spPr>
        <p:txBody>
          <a:bodyPr wrap="square" rtlCol="0">
            <a:spAutoFit/>
          </a:bodyPr>
          <a:lstStyle/>
          <a:p>
            <a:pPr algn="ctr"/>
            <a:r>
              <a:rPr lang="en-US" sz="4800" b="1" dirty="0"/>
              <a:t>The prevalence of Mental Health Issues amongst Black, Asian and Minority Ethnic (BAME) culture within the UK  </a:t>
            </a:r>
            <a:endParaRPr lang="en-GB" sz="4800" b="1" dirty="0"/>
          </a:p>
        </p:txBody>
      </p:sp>
      <p:pic>
        <p:nvPicPr>
          <p:cNvPr id="20" name="Picture 19">
            <a:extLst>
              <a:ext uri="{FF2B5EF4-FFF2-40B4-BE49-F238E27FC236}">
                <a16:creationId xmlns:a16="http://schemas.microsoft.com/office/drawing/2014/main" id="{F46C7E35-3852-4E34-AB1C-6C90E0AA3523}"/>
              </a:ext>
            </a:extLst>
          </p:cNvPr>
          <p:cNvPicPr>
            <a:picLocks noChangeAspect="1"/>
          </p:cNvPicPr>
          <p:nvPr/>
        </p:nvPicPr>
        <p:blipFill>
          <a:blip r:embed="rId2"/>
          <a:stretch>
            <a:fillRect/>
          </a:stretch>
        </p:blipFill>
        <p:spPr>
          <a:xfrm>
            <a:off x="15851633" y="22789815"/>
            <a:ext cx="1664352" cy="5322269"/>
          </a:xfrm>
          <a:prstGeom prst="rect">
            <a:avLst/>
          </a:prstGeom>
        </p:spPr>
      </p:pic>
      <p:pic>
        <p:nvPicPr>
          <p:cNvPr id="21" name="Picture 20">
            <a:extLst>
              <a:ext uri="{FF2B5EF4-FFF2-40B4-BE49-F238E27FC236}">
                <a16:creationId xmlns:a16="http://schemas.microsoft.com/office/drawing/2014/main" id="{70C7B881-3FE4-4B23-9850-3DD7CC38060A}"/>
              </a:ext>
            </a:extLst>
          </p:cNvPr>
          <p:cNvPicPr>
            <a:picLocks noChangeAspect="1"/>
          </p:cNvPicPr>
          <p:nvPr/>
        </p:nvPicPr>
        <p:blipFill>
          <a:blip r:embed="rId3"/>
          <a:stretch>
            <a:fillRect/>
          </a:stretch>
        </p:blipFill>
        <p:spPr>
          <a:xfrm>
            <a:off x="15283611" y="20503169"/>
            <a:ext cx="3212870" cy="2426418"/>
          </a:xfrm>
          <a:prstGeom prst="rect">
            <a:avLst/>
          </a:prstGeom>
        </p:spPr>
      </p:pic>
      <p:sp>
        <p:nvSpPr>
          <p:cNvPr id="24" name="Arrow: Right 23">
            <a:extLst>
              <a:ext uri="{FF2B5EF4-FFF2-40B4-BE49-F238E27FC236}">
                <a16:creationId xmlns:a16="http://schemas.microsoft.com/office/drawing/2014/main" id="{6CC329EE-7140-4DC7-A318-AC63041B17DE}"/>
              </a:ext>
            </a:extLst>
          </p:cNvPr>
          <p:cNvSpPr/>
          <p:nvPr/>
        </p:nvSpPr>
        <p:spPr>
          <a:xfrm>
            <a:off x="15200303" y="13487400"/>
            <a:ext cx="2867918" cy="182880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5" name="Arrow: Right 24">
            <a:extLst>
              <a:ext uri="{FF2B5EF4-FFF2-40B4-BE49-F238E27FC236}">
                <a16:creationId xmlns:a16="http://schemas.microsoft.com/office/drawing/2014/main" id="{C9152CD5-E98C-42D0-8697-31B1BF4BA698}"/>
              </a:ext>
            </a:extLst>
          </p:cNvPr>
          <p:cNvSpPr/>
          <p:nvPr/>
        </p:nvSpPr>
        <p:spPr>
          <a:xfrm>
            <a:off x="32591943" y="13487400"/>
            <a:ext cx="3128211" cy="182880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6" name="TextBox 25">
            <a:extLst>
              <a:ext uri="{FF2B5EF4-FFF2-40B4-BE49-F238E27FC236}">
                <a16:creationId xmlns:a16="http://schemas.microsoft.com/office/drawing/2014/main" id="{67D65ACF-DA2E-4358-98BB-FA452717C557}"/>
              </a:ext>
            </a:extLst>
          </p:cNvPr>
          <p:cNvSpPr txBox="1"/>
          <p:nvPr/>
        </p:nvSpPr>
        <p:spPr>
          <a:xfrm>
            <a:off x="962525" y="1685210"/>
            <a:ext cx="49281349" cy="954107"/>
          </a:xfrm>
          <a:prstGeom prst="rect">
            <a:avLst/>
          </a:prstGeom>
          <a:solidFill>
            <a:schemeClr val="accent4">
              <a:lumMod val="60000"/>
              <a:lumOff val="40000"/>
            </a:schemeClr>
          </a:solidFill>
          <a:ln>
            <a:solidFill>
              <a:schemeClr val="tx2"/>
            </a:solidFill>
          </a:ln>
        </p:spPr>
        <p:txBody>
          <a:bodyPr wrap="square" rtlCol="0">
            <a:spAutoFit/>
          </a:bodyPr>
          <a:lstStyle/>
          <a:p>
            <a:r>
              <a:rPr lang="en-US" sz="2800" dirty="0"/>
              <a:t>This poster will examine the prevalence, incidence and treatment of Mental health issues amongst people from BAME culture within the UK. It will explore the factors affecting accessing  treatment and identify successful treatment methods including community based approach. Finally, it will evaluate the role of community based approaches for BAME people and will make suggestions for future improvement. </a:t>
            </a:r>
            <a:endParaRPr lang="en-GB" sz="2800" dirty="0"/>
          </a:p>
        </p:txBody>
      </p:sp>
      <p:sp>
        <p:nvSpPr>
          <p:cNvPr id="27" name="TextBox 26">
            <a:extLst>
              <a:ext uri="{FF2B5EF4-FFF2-40B4-BE49-F238E27FC236}">
                <a16:creationId xmlns:a16="http://schemas.microsoft.com/office/drawing/2014/main" id="{5B795822-B1D5-4AA4-ABC8-8A8825AECAF7}"/>
              </a:ext>
            </a:extLst>
          </p:cNvPr>
          <p:cNvSpPr txBox="1"/>
          <p:nvPr/>
        </p:nvSpPr>
        <p:spPr>
          <a:xfrm>
            <a:off x="17416892" y="25162192"/>
            <a:ext cx="25992916" cy="2862322"/>
          </a:xfrm>
          <a:prstGeom prst="rect">
            <a:avLst/>
          </a:prstGeom>
          <a:solidFill>
            <a:schemeClr val="accent4">
              <a:lumMod val="60000"/>
              <a:lumOff val="40000"/>
            </a:schemeClr>
          </a:solidFill>
          <a:ln>
            <a:solidFill>
              <a:schemeClr val="tx1"/>
            </a:solidFill>
          </a:ln>
        </p:spPr>
        <p:txBody>
          <a:bodyPr wrap="square" rtlCol="0">
            <a:spAutoFit/>
          </a:bodyPr>
          <a:lstStyle/>
          <a:p>
            <a:r>
              <a:rPr lang="en-US" sz="3600" b="1" dirty="0"/>
              <a:t>Conclusion</a:t>
            </a:r>
          </a:p>
          <a:p>
            <a:r>
              <a:rPr lang="en-US" sz="3600" dirty="0"/>
              <a:t>Developing Cross cultural persepcitves in health care should be a priority. Successful community based treatment projects such as EPIC and CoLp both evidence the benefit of community based approach for BAME people with more places like Mary Seacole House being needed. More projects like this need to be funded and established in order to improve the mental health of BAME people.</a:t>
            </a:r>
          </a:p>
          <a:p>
            <a:endParaRPr lang="en-GB" sz="3600" dirty="0"/>
          </a:p>
        </p:txBody>
      </p:sp>
      <p:graphicFrame>
        <p:nvGraphicFramePr>
          <p:cNvPr id="31" name="Diagram 30">
            <a:extLst>
              <a:ext uri="{FF2B5EF4-FFF2-40B4-BE49-F238E27FC236}">
                <a16:creationId xmlns:a16="http://schemas.microsoft.com/office/drawing/2014/main" id="{0CCF5EC5-5268-4515-BF19-4AB491B23883}"/>
              </a:ext>
            </a:extLst>
          </p:cNvPr>
          <p:cNvGraphicFramePr/>
          <p:nvPr>
            <p:extLst>
              <p:ext uri="{D42A27DB-BD31-4B8C-83A1-F6EECF244321}">
                <p14:modId xmlns:p14="http://schemas.microsoft.com/office/powerpoint/2010/main" val="1019520694"/>
              </p:ext>
            </p:extLst>
          </p:nvPr>
        </p:nvGraphicFramePr>
        <p:xfrm>
          <a:off x="35458400" y="3927047"/>
          <a:ext cx="14393333" cy="647002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32" name="TextBox 31">
            <a:extLst>
              <a:ext uri="{FF2B5EF4-FFF2-40B4-BE49-F238E27FC236}">
                <a16:creationId xmlns:a16="http://schemas.microsoft.com/office/drawing/2014/main" id="{09E2FD81-74A0-49D8-BA74-59AB96175120}"/>
              </a:ext>
            </a:extLst>
          </p:cNvPr>
          <p:cNvSpPr txBox="1"/>
          <p:nvPr/>
        </p:nvSpPr>
        <p:spPr>
          <a:xfrm>
            <a:off x="35720154" y="10641391"/>
            <a:ext cx="14131579" cy="8956298"/>
          </a:xfrm>
          <a:prstGeom prst="rect">
            <a:avLst/>
          </a:prstGeom>
          <a:noFill/>
        </p:spPr>
        <p:txBody>
          <a:bodyPr wrap="square" rtlCol="0">
            <a:spAutoFit/>
          </a:bodyPr>
          <a:lstStyle/>
          <a:p>
            <a:r>
              <a:rPr lang="en-US" sz="3200" dirty="0"/>
              <a:t>																(Department for Health, 2005)</a:t>
            </a:r>
          </a:p>
          <a:p>
            <a:pPr algn="ctr"/>
            <a:endParaRPr lang="en-US" sz="3200" b="1" dirty="0"/>
          </a:p>
          <a:p>
            <a:pPr algn="ctr"/>
            <a:r>
              <a:rPr lang="en-US" sz="3200" b="1" dirty="0"/>
              <a:t>The Sheffield EPIC project</a:t>
            </a:r>
          </a:p>
          <a:p>
            <a:endParaRPr lang="en-US" sz="3200" dirty="0"/>
          </a:p>
          <a:p>
            <a:r>
              <a:rPr lang="en-US" sz="3200" dirty="0"/>
              <a:t>The Sheffield EPIC project was identified as a successful community based approach during a review of DRE in 2009.</a:t>
            </a:r>
          </a:p>
          <a:p>
            <a:pPr marL="457200" indent="-457200">
              <a:buFont typeface="Arial" panose="020B0604020202020204" pitchFamily="34" charset="0"/>
              <a:buChar char="•"/>
            </a:pPr>
            <a:r>
              <a:rPr lang="en-US" sz="3200" dirty="0"/>
              <a:t>An NHS employed Community Development Worker was employed one day a week in a Pakistani voluntary sector organization </a:t>
            </a:r>
          </a:p>
          <a:p>
            <a:pPr marL="457200" indent="-457200">
              <a:buFont typeface="Arial" panose="020B0604020202020204" pitchFamily="34" charset="0"/>
              <a:buChar char="•"/>
            </a:pPr>
            <a:r>
              <a:rPr lang="en-US" sz="3200" dirty="0"/>
              <a:t>Community treatment options were extended, resulting in a 12.5% fall in Pakistani inpatients </a:t>
            </a:r>
          </a:p>
          <a:p>
            <a:pPr marL="457200" indent="-457200">
              <a:buFont typeface="Arial" panose="020B0604020202020204" pitchFamily="34" charset="0"/>
              <a:buChar char="•"/>
            </a:pPr>
            <a:r>
              <a:rPr lang="en-US" sz="3200" dirty="0"/>
              <a:t>Patients reported increased satisfaction with service</a:t>
            </a:r>
          </a:p>
          <a:p>
            <a:pPr marL="457200" indent="-457200">
              <a:buFont typeface="Arial" panose="020B0604020202020204" pitchFamily="34" charset="0"/>
              <a:buChar char="•"/>
            </a:pPr>
            <a:r>
              <a:rPr lang="en-US" sz="3200" dirty="0"/>
              <a:t>Knowledge of mental health conditions increased</a:t>
            </a:r>
          </a:p>
          <a:p>
            <a:pPr marL="457200" indent="-457200">
              <a:buFont typeface="Arial" panose="020B0604020202020204" pitchFamily="34" charset="0"/>
              <a:buChar char="•"/>
            </a:pPr>
            <a:r>
              <a:rPr lang="en-US" sz="3200" dirty="0"/>
              <a:t>Further EPIC projects have been set up to support other BAME groups (African Caribbean and Somali communities)</a:t>
            </a:r>
          </a:p>
          <a:p>
            <a:pPr lvl="8"/>
            <a:r>
              <a:rPr lang="en-US" sz="3200" dirty="0"/>
              <a:t>															(Wilson, 2009)</a:t>
            </a:r>
          </a:p>
          <a:p>
            <a:pPr lvl="8"/>
            <a:endParaRPr lang="en-US" sz="3200" dirty="0"/>
          </a:p>
          <a:p>
            <a:pPr lvl="8"/>
            <a:endParaRPr lang="en-US" sz="3200" b="1" dirty="0"/>
          </a:p>
          <a:p>
            <a:pPr marL="457200" indent="-457200">
              <a:buFont typeface="Arial" panose="020B0604020202020204" pitchFamily="34" charset="0"/>
              <a:buChar char="•"/>
            </a:pPr>
            <a:endParaRPr lang="en-GB" sz="3200" dirty="0"/>
          </a:p>
        </p:txBody>
      </p:sp>
      <p:sp>
        <p:nvSpPr>
          <p:cNvPr id="33" name="TextBox 32">
            <a:extLst>
              <a:ext uri="{FF2B5EF4-FFF2-40B4-BE49-F238E27FC236}">
                <a16:creationId xmlns:a16="http://schemas.microsoft.com/office/drawing/2014/main" id="{EA44CA5E-5DF8-4AEA-BC83-CFE932D4D62F}"/>
              </a:ext>
            </a:extLst>
          </p:cNvPr>
          <p:cNvSpPr txBox="1"/>
          <p:nvPr/>
        </p:nvSpPr>
        <p:spPr>
          <a:xfrm>
            <a:off x="16089490" y="21274079"/>
            <a:ext cx="1664352" cy="954107"/>
          </a:xfrm>
          <a:prstGeom prst="rect">
            <a:avLst/>
          </a:prstGeom>
          <a:noFill/>
        </p:spPr>
        <p:txBody>
          <a:bodyPr wrap="square" rtlCol="0">
            <a:spAutoFit/>
          </a:bodyPr>
          <a:lstStyle/>
          <a:p>
            <a:r>
              <a:rPr lang="en-US" sz="2800" dirty="0"/>
              <a:t>But why is this….???</a:t>
            </a:r>
            <a:endParaRPr lang="en-GB" sz="2800" dirty="0"/>
          </a:p>
        </p:txBody>
      </p:sp>
      <p:pic>
        <p:nvPicPr>
          <p:cNvPr id="37" name="Picture 36" descr="Chart&#10;&#10;Description automatically generated">
            <a:extLst>
              <a:ext uri="{FF2B5EF4-FFF2-40B4-BE49-F238E27FC236}">
                <a16:creationId xmlns:a16="http://schemas.microsoft.com/office/drawing/2014/main" id="{0ABE74A2-10AA-4697-BDD9-8BDE41A5370E}"/>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1439056" y="20025391"/>
            <a:ext cx="8745353" cy="4725976"/>
          </a:xfrm>
          <a:prstGeom prst="rect">
            <a:avLst/>
          </a:prstGeom>
        </p:spPr>
      </p:pic>
      <p:sp>
        <p:nvSpPr>
          <p:cNvPr id="38" name="TextBox 37">
            <a:extLst>
              <a:ext uri="{FF2B5EF4-FFF2-40B4-BE49-F238E27FC236}">
                <a16:creationId xmlns:a16="http://schemas.microsoft.com/office/drawing/2014/main" id="{3538A58D-01BB-4D23-92A2-29A3EF9D7E4C}"/>
              </a:ext>
            </a:extLst>
          </p:cNvPr>
          <p:cNvSpPr txBox="1"/>
          <p:nvPr/>
        </p:nvSpPr>
        <p:spPr>
          <a:xfrm>
            <a:off x="25146000" y="14378940"/>
            <a:ext cx="914400" cy="914400"/>
          </a:xfrm>
          <a:prstGeom prst="rect">
            <a:avLst/>
          </a:prstGeom>
          <a:noFill/>
        </p:spPr>
        <p:txBody>
          <a:bodyPr wrap="square" rtlCol="0">
            <a:spAutoFit/>
          </a:bodyPr>
          <a:lstStyle/>
          <a:p>
            <a:endParaRPr lang="en-GB" dirty="0"/>
          </a:p>
        </p:txBody>
      </p:sp>
      <p:sp>
        <p:nvSpPr>
          <p:cNvPr id="39" name="TextBox 38">
            <a:extLst>
              <a:ext uri="{FF2B5EF4-FFF2-40B4-BE49-F238E27FC236}">
                <a16:creationId xmlns:a16="http://schemas.microsoft.com/office/drawing/2014/main" id="{6667E39F-EB93-4A92-AC7B-82E8ADE66413}"/>
              </a:ext>
            </a:extLst>
          </p:cNvPr>
          <p:cNvSpPr txBox="1"/>
          <p:nvPr/>
        </p:nvSpPr>
        <p:spPr>
          <a:xfrm>
            <a:off x="17642056" y="22927073"/>
            <a:ext cx="184731" cy="369332"/>
          </a:xfrm>
          <a:prstGeom prst="rect">
            <a:avLst/>
          </a:prstGeom>
          <a:noFill/>
        </p:spPr>
        <p:txBody>
          <a:bodyPr wrap="none" rtlCol="0">
            <a:spAutoFit/>
          </a:bodyPr>
          <a:lstStyle/>
          <a:p>
            <a:endParaRPr lang="en-GB" dirty="0"/>
          </a:p>
        </p:txBody>
      </p:sp>
      <p:sp>
        <p:nvSpPr>
          <p:cNvPr id="40" name="Rectangle 39">
            <a:extLst>
              <a:ext uri="{FF2B5EF4-FFF2-40B4-BE49-F238E27FC236}">
                <a16:creationId xmlns:a16="http://schemas.microsoft.com/office/drawing/2014/main" id="{A25B5086-EA3D-4D36-A3D1-C2494147FE3A}"/>
              </a:ext>
            </a:extLst>
          </p:cNvPr>
          <p:cNvSpPr/>
          <p:nvPr/>
        </p:nvSpPr>
        <p:spPr>
          <a:xfrm>
            <a:off x="10182016" y="23797260"/>
            <a:ext cx="2283749" cy="954107"/>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dirty="0">
                <a:solidFill>
                  <a:schemeClr val="tx1"/>
                </a:solidFill>
              </a:rPr>
              <a:t>NHS (2014)</a:t>
            </a:r>
            <a:r>
              <a:rPr lang="en-US" sz="3200" dirty="0"/>
              <a:t>)</a:t>
            </a:r>
            <a:endParaRPr lang="en-GB" sz="3200" dirty="0"/>
          </a:p>
        </p:txBody>
      </p:sp>
      <p:sp>
        <p:nvSpPr>
          <p:cNvPr id="41" name="TextBox 40">
            <a:extLst>
              <a:ext uri="{FF2B5EF4-FFF2-40B4-BE49-F238E27FC236}">
                <a16:creationId xmlns:a16="http://schemas.microsoft.com/office/drawing/2014/main" id="{348FB317-250F-497C-9FF6-577C6CB2BC63}"/>
              </a:ext>
            </a:extLst>
          </p:cNvPr>
          <p:cNvSpPr txBox="1"/>
          <p:nvPr/>
        </p:nvSpPr>
        <p:spPr>
          <a:xfrm>
            <a:off x="31928842" y="18270564"/>
            <a:ext cx="17288737" cy="6771084"/>
          </a:xfrm>
          <a:prstGeom prst="rect">
            <a:avLst/>
          </a:prstGeom>
          <a:noFill/>
        </p:spPr>
        <p:txBody>
          <a:bodyPr wrap="square" rtlCol="0">
            <a:spAutoFit/>
          </a:bodyPr>
          <a:lstStyle/>
          <a:p>
            <a:pPr lvl="8"/>
            <a:r>
              <a:rPr lang="en-US" sz="3200" b="1" dirty="0"/>
              <a:t>     								The Cares of Life Project (CoLP)</a:t>
            </a:r>
          </a:p>
          <a:p>
            <a:pPr lvl="8"/>
            <a:endParaRPr lang="en-US" sz="3200" b="1" dirty="0"/>
          </a:p>
          <a:p>
            <a:pPr marL="4114800" lvl="8" indent="-457200">
              <a:buFont typeface="Arial" panose="020B0604020202020204" pitchFamily="34" charset="0"/>
              <a:buChar char="•"/>
            </a:pPr>
            <a:r>
              <a:rPr lang="en-US" sz="3200" dirty="0">
                <a:solidFill>
                  <a:srgbClr val="2E2E2E"/>
                </a:solidFill>
                <a:latin typeface="NexusSerif"/>
              </a:rPr>
              <a:t>Through the Cares of Life Project, statutory agencies and local black community organizations were to improve their interface and communication</a:t>
            </a:r>
          </a:p>
          <a:p>
            <a:pPr marL="4114800" lvl="8" indent="-457200">
              <a:buFont typeface="Arial" panose="020B0604020202020204" pitchFamily="34" charset="0"/>
              <a:buChar char="•"/>
            </a:pPr>
            <a:r>
              <a:rPr lang="en-US" sz="3200" dirty="0">
                <a:solidFill>
                  <a:srgbClr val="2E2E2E"/>
                </a:solidFill>
                <a:latin typeface="NexusSerif"/>
              </a:rPr>
              <a:t>Tailor made and acceptable community based interventions were delivered by Community Development Workers.</a:t>
            </a:r>
          </a:p>
          <a:p>
            <a:pPr marL="4114800" lvl="8" indent="-457200">
              <a:buFont typeface="Arial" panose="020B0604020202020204" pitchFamily="34" charset="0"/>
              <a:buChar char="•"/>
            </a:pPr>
            <a:r>
              <a:rPr lang="en-US" sz="3200" dirty="0">
                <a:solidFill>
                  <a:srgbClr val="2E2E2E"/>
                </a:solidFill>
                <a:latin typeface="NexusSerif"/>
              </a:rPr>
              <a:t>The CoLP team worked with the local community, identifying individuals from key nonprofits and institutions that could advocate for the CoLP service and encourage people with depression to contact it.</a:t>
            </a:r>
          </a:p>
          <a:p>
            <a:pPr marL="4114800" lvl="8" indent="-457200">
              <a:buFont typeface="Arial" panose="020B0604020202020204" pitchFamily="34" charset="0"/>
              <a:buChar char="•"/>
            </a:pPr>
            <a:r>
              <a:rPr lang="en-US" sz="3200" dirty="0">
                <a:solidFill>
                  <a:srgbClr val="2E2E2E"/>
                </a:solidFill>
                <a:latin typeface="NexusSerif"/>
              </a:rPr>
              <a:t>Psychosocial interventions can be provided in the community for free to BAME individuals with anxiety and depression that are culturally acceptable and effective.</a:t>
            </a:r>
          </a:p>
          <a:p>
            <a:pPr lvl="8"/>
            <a:r>
              <a:rPr lang="en-US" sz="3200" dirty="0">
                <a:solidFill>
                  <a:srgbClr val="2E2E2E"/>
                </a:solidFill>
                <a:latin typeface="NexusSerif"/>
              </a:rPr>
              <a:t>																					(Afuwape et al 2010)</a:t>
            </a:r>
            <a:endParaRPr lang="en-US" sz="3200" dirty="0"/>
          </a:p>
          <a:p>
            <a:endParaRPr lang="en-GB" dirty="0"/>
          </a:p>
        </p:txBody>
      </p:sp>
      <p:sp>
        <p:nvSpPr>
          <p:cNvPr id="42" name="Arrow: Left 41">
            <a:extLst>
              <a:ext uri="{FF2B5EF4-FFF2-40B4-BE49-F238E27FC236}">
                <a16:creationId xmlns:a16="http://schemas.microsoft.com/office/drawing/2014/main" id="{89994BE6-DDF9-4756-A142-02FAA9DBBC7A}"/>
              </a:ext>
            </a:extLst>
          </p:cNvPr>
          <p:cNvSpPr/>
          <p:nvPr/>
        </p:nvSpPr>
        <p:spPr>
          <a:xfrm>
            <a:off x="44011605" y="26809914"/>
            <a:ext cx="2867891" cy="1507810"/>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 name="TextBox 2">
            <a:extLst>
              <a:ext uri="{FF2B5EF4-FFF2-40B4-BE49-F238E27FC236}">
                <a16:creationId xmlns:a16="http://schemas.microsoft.com/office/drawing/2014/main" id="{D996ECAF-3960-486F-94B8-7506A5B061B4}"/>
              </a:ext>
            </a:extLst>
          </p:cNvPr>
          <p:cNvSpPr txBox="1"/>
          <p:nvPr/>
        </p:nvSpPr>
        <p:spPr>
          <a:xfrm>
            <a:off x="18496481" y="18219449"/>
            <a:ext cx="14619896" cy="5509200"/>
          </a:xfrm>
          <a:prstGeom prst="rect">
            <a:avLst/>
          </a:prstGeom>
          <a:noFill/>
        </p:spPr>
        <p:txBody>
          <a:bodyPr wrap="square" rtlCol="0">
            <a:spAutoFit/>
          </a:bodyPr>
          <a:lstStyle/>
          <a:p>
            <a:pPr marL="285750" indent="-285750">
              <a:buFont typeface="Arial" panose="020B0604020202020204" pitchFamily="34" charset="0"/>
              <a:buChar char="•"/>
            </a:pPr>
            <a:endParaRPr lang="en-US" sz="3200" dirty="0"/>
          </a:p>
          <a:p>
            <a:pPr marL="285750" indent="-285750">
              <a:buFont typeface="Arial" panose="020B0604020202020204" pitchFamily="34" charset="0"/>
              <a:buChar char="•"/>
            </a:pPr>
            <a:r>
              <a:rPr lang="en-US" sz="3200" dirty="0"/>
              <a:t>Attendance at mental health resource centers by survivors of the mental health system</a:t>
            </a:r>
          </a:p>
          <a:p>
            <a:pPr marL="285750" indent="-285750">
              <a:buFont typeface="Arial" panose="020B0604020202020204" pitchFamily="34" charset="0"/>
              <a:buChar char="•"/>
            </a:pPr>
            <a:r>
              <a:rPr lang="en-US" sz="3200" dirty="0"/>
              <a:t>An evaluation of alternative, self-organized BAME mental health facilities and evidence of their value and appreciation</a:t>
            </a:r>
          </a:p>
          <a:p>
            <a:pPr marL="457200" indent="-457200">
              <a:buFont typeface="Arial" panose="020B0604020202020204" pitchFamily="34" charset="0"/>
              <a:buChar char="•"/>
            </a:pPr>
            <a:r>
              <a:rPr lang="en-US" sz="3200" dirty="0"/>
              <a:t>As BAME survivors of the mental health system, the </a:t>
            </a:r>
            <a:r>
              <a:rPr lang="en-US" sz="3200" dirty="0" err="1"/>
              <a:t>centre</a:t>
            </a:r>
            <a:r>
              <a:rPr lang="en-US" sz="3200" dirty="0"/>
              <a:t> provided a sanctuary from the combination of discrimination and exclusion.</a:t>
            </a:r>
          </a:p>
          <a:p>
            <a:pPr marL="457200" indent="-457200">
              <a:buFont typeface="Arial" panose="020B0604020202020204" pitchFamily="34" charset="0"/>
              <a:buChar char="•"/>
            </a:pPr>
            <a:r>
              <a:rPr lang="en-US" sz="3200"/>
              <a:t>Place-based support played an important role in daily life, according to participants</a:t>
            </a:r>
          </a:p>
          <a:p>
            <a:pPr marL="457200" indent="-457200">
              <a:buFont typeface="Arial" panose="020B0604020202020204" pitchFamily="34" charset="0"/>
              <a:buChar char="•"/>
            </a:pPr>
            <a:r>
              <a:rPr lang="en-US" sz="3200" dirty="0"/>
              <a:t>Despite this appreciation, BAME service users continue to experience negative experiences in the mainstream system, which confirms anomalies in service delivery.</a:t>
            </a:r>
          </a:p>
          <a:p>
            <a:pPr algn="r"/>
            <a:r>
              <a:rPr lang="en-US" sz="3200" dirty="0"/>
              <a:t>(Wainwright et al 2019)</a:t>
            </a:r>
            <a:endParaRPr lang="en-GB" sz="3200" dirty="0"/>
          </a:p>
        </p:txBody>
      </p:sp>
      <p:pic>
        <p:nvPicPr>
          <p:cNvPr id="6" name="Picture 5" descr="A picture containing text, vector graphics&#10;&#10;Description automatically generated">
            <a:extLst>
              <a:ext uri="{FF2B5EF4-FFF2-40B4-BE49-F238E27FC236}">
                <a16:creationId xmlns:a16="http://schemas.microsoft.com/office/drawing/2014/main" id="{A824BAFF-530B-4C18-B2DB-29C424DDF520}"/>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22850703" y="14075229"/>
            <a:ext cx="4672035" cy="3630032"/>
          </a:xfrm>
          <a:prstGeom prst="rect">
            <a:avLst/>
          </a:prstGeom>
        </p:spPr>
      </p:pic>
      <p:pic>
        <p:nvPicPr>
          <p:cNvPr id="7" name="Picture 6">
            <a:extLst>
              <a:ext uri="{FF2B5EF4-FFF2-40B4-BE49-F238E27FC236}">
                <a16:creationId xmlns:a16="http://schemas.microsoft.com/office/drawing/2014/main" id="{1B702498-8729-4CD7-8E0B-B8292ACFE69B}"/>
              </a:ext>
            </a:extLst>
          </p:cNvPr>
          <p:cNvPicPr>
            <a:picLocks noChangeAspect="1"/>
          </p:cNvPicPr>
          <p:nvPr/>
        </p:nvPicPr>
        <p:blipFill>
          <a:blip r:embed="rId11"/>
          <a:stretch>
            <a:fillRect/>
          </a:stretch>
        </p:blipFill>
        <p:spPr>
          <a:xfrm>
            <a:off x="26934175" y="14029837"/>
            <a:ext cx="5657766" cy="3152149"/>
          </a:xfrm>
          <a:prstGeom prst="rect">
            <a:avLst/>
          </a:prstGeom>
        </p:spPr>
      </p:pic>
      <p:sp>
        <p:nvSpPr>
          <p:cNvPr id="8" name="TextBox 7">
            <a:extLst>
              <a:ext uri="{FF2B5EF4-FFF2-40B4-BE49-F238E27FC236}">
                <a16:creationId xmlns:a16="http://schemas.microsoft.com/office/drawing/2014/main" id="{C03221D0-0255-4988-9D16-E87357073116}"/>
              </a:ext>
            </a:extLst>
          </p:cNvPr>
          <p:cNvSpPr txBox="1"/>
          <p:nvPr/>
        </p:nvSpPr>
        <p:spPr>
          <a:xfrm>
            <a:off x="27837118" y="15010630"/>
            <a:ext cx="4164667" cy="1077218"/>
          </a:xfrm>
          <a:prstGeom prst="rect">
            <a:avLst/>
          </a:prstGeom>
          <a:noFill/>
        </p:spPr>
        <p:txBody>
          <a:bodyPr wrap="square" rtlCol="0">
            <a:spAutoFit/>
          </a:bodyPr>
          <a:lstStyle/>
          <a:p>
            <a:r>
              <a:rPr lang="en-US" sz="3200" dirty="0"/>
              <a:t>What community based support is available..???</a:t>
            </a:r>
            <a:endParaRPr lang="en-GB" sz="3200" dirty="0"/>
          </a:p>
        </p:txBody>
      </p:sp>
    </p:spTree>
    <p:extLst>
      <p:ext uri="{BB962C8B-B14F-4D97-AF65-F5344CB8AC3E}">
        <p14:creationId xmlns:p14="http://schemas.microsoft.com/office/powerpoint/2010/main" val="2986362380"/>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14485</TotalTime>
  <Words>1157</Words>
  <Application>Microsoft Office PowerPoint</Application>
  <PresentationFormat>Custom</PresentationFormat>
  <Paragraphs>140</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Calibri</vt:lpstr>
      <vt:lpstr>Calibri Light</vt:lpstr>
      <vt:lpstr>NexusSerif</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The prevalence of Mental Health issues amongst Black, Asian, and minority ethnic (BAME) culture within the UK  </dc:title>
  <dc:creator>Laura Jones</dc:creator>
  <cp:lastModifiedBy>Laura Jones</cp:lastModifiedBy>
  <cp:revision>3</cp:revision>
  <dcterms:created xsi:type="dcterms:W3CDTF">2021-11-15T10:44:20Z</dcterms:created>
  <dcterms:modified xsi:type="dcterms:W3CDTF">2021-11-25T13:20:53Z</dcterms:modified>
</cp:coreProperties>
</file>