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56" r:id="rId2"/>
    <p:sldId id="257" r:id="rId3"/>
    <p:sldId id="325" r:id="rId4"/>
    <p:sldId id="258" r:id="rId5"/>
    <p:sldId id="259" r:id="rId6"/>
    <p:sldId id="260" r:id="rId7"/>
    <p:sldId id="270" r:id="rId8"/>
    <p:sldId id="261" r:id="rId9"/>
    <p:sldId id="263" r:id="rId10"/>
    <p:sldId id="271" r:id="rId11"/>
    <p:sldId id="264" r:id="rId12"/>
    <p:sldId id="272" r:id="rId13"/>
    <p:sldId id="265" r:id="rId14"/>
    <p:sldId id="266" r:id="rId15"/>
    <p:sldId id="279" r:id="rId16"/>
    <p:sldId id="280" r:id="rId17"/>
    <p:sldId id="307" r:id="rId18"/>
    <p:sldId id="267" r:id="rId19"/>
    <p:sldId id="268" r:id="rId20"/>
    <p:sldId id="281" r:id="rId21"/>
    <p:sldId id="290" r:id="rId22"/>
    <p:sldId id="283" r:id="rId23"/>
    <p:sldId id="284" r:id="rId24"/>
    <p:sldId id="285" r:id="rId25"/>
    <p:sldId id="286" r:id="rId26"/>
    <p:sldId id="287" r:id="rId27"/>
    <p:sldId id="308" r:id="rId28"/>
    <p:sldId id="269" r:id="rId29"/>
    <p:sldId id="274" r:id="rId30"/>
    <p:sldId id="309" r:id="rId31"/>
    <p:sldId id="288" r:id="rId32"/>
    <p:sldId id="289" r:id="rId33"/>
    <p:sldId id="273" r:id="rId34"/>
    <p:sldId id="275" r:id="rId35"/>
    <p:sldId id="293" r:id="rId36"/>
    <p:sldId id="310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4" r:id="rId47"/>
    <p:sldId id="305" r:id="rId48"/>
    <p:sldId id="306" r:id="rId49"/>
    <p:sldId id="311" r:id="rId50"/>
    <p:sldId id="312" r:id="rId51"/>
    <p:sldId id="313" r:id="rId52"/>
    <p:sldId id="314" r:id="rId53"/>
    <p:sldId id="315" r:id="rId54"/>
    <p:sldId id="316" r:id="rId55"/>
    <p:sldId id="317" r:id="rId56"/>
    <p:sldId id="318" r:id="rId57"/>
    <p:sldId id="319" r:id="rId58"/>
    <p:sldId id="320" r:id="rId59"/>
    <p:sldId id="321" r:id="rId60"/>
    <p:sldId id="322" r:id="rId61"/>
    <p:sldId id="323" r:id="rId62"/>
    <p:sldId id="324" r:id="rId63"/>
    <p:sldId id="282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336E8E-C1B7-495E-E9DE-020C7D3FE8E0}" v="17" dt="2025-09-29T12:46:37.1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microsoft.com/office/2016/11/relationships/changesInfo" Target="changesInfos/changesInfo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ey Edwards" userId="S::corey.edwards@uwtsd.ac.uk::7a967df3-e232-40a5-b10c-dee8f912d80a" providerId="AD" clId="Web-{2F336E8E-C1B7-495E-E9DE-020C7D3FE8E0}"/>
    <pc:docChg chg="addSld delSld modSld">
      <pc:chgData name="Corey Edwards" userId="S::corey.edwards@uwtsd.ac.uk::7a967df3-e232-40a5-b10c-dee8f912d80a" providerId="AD" clId="Web-{2F336E8E-C1B7-495E-E9DE-020C7D3FE8E0}" dt="2025-09-29T12:46:36.931" v="14" actId="20577"/>
      <pc:docMkLst>
        <pc:docMk/>
      </pc:docMkLst>
      <pc:sldChg chg="modSp">
        <pc:chgData name="Corey Edwards" userId="S::corey.edwards@uwtsd.ac.uk::7a967df3-e232-40a5-b10c-dee8f912d80a" providerId="AD" clId="Web-{2F336E8E-C1B7-495E-E9DE-020C7D3FE8E0}" dt="2025-09-29T12:45:45.804" v="6" actId="20577"/>
        <pc:sldMkLst>
          <pc:docMk/>
          <pc:sldMk cId="2027485131" sldId="261"/>
        </pc:sldMkLst>
        <pc:spChg chg="mod">
          <ac:chgData name="Corey Edwards" userId="S::corey.edwards@uwtsd.ac.uk::7a967df3-e232-40a5-b10c-dee8f912d80a" providerId="AD" clId="Web-{2F336E8E-C1B7-495E-E9DE-020C7D3FE8E0}" dt="2025-09-29T12:45:45.804" v="6" actId="20577"/>
          <ac:spMkLst>
            <pc:docMk/>
            <pc:sldMk cId="2027485131" sldId="261"/>
            <ac:spMk id="3" creationId="{1C2AB116-B4DD-2B0D-F3CC-1AD03C687E01}"/>
          </ac:spMkLst>
        </pc:spChg>
      </pc:sldChg>
      <pc:sldChg chg="modSp add del">
        <pc:chgData name="Corey Edwards" userId="S::corey.edwards@uwtsd.ac.uk::7a967df3-e232-40a5-b10c-dee8f912d80a" providerId="AD" clId="Web-{2F336E8E-C1B7-495E-E9DE-020C7D3FE8E0}" dt="2025-09-29T12:46:36.931" v="14" actId="20577"/>
        <pc:sldMkLst>
          <pc:docMk/>
          <pc:sldMk cId="1687440448" sldId="263"/>
        </pc:sldMkLst>
        <pc:spChg chg="mod">
          <ac:chgData name="Corey Edwards" userId="S::corey.edwards@uwtsd.ac.uk::7a967df3-e232-40a5-b10c-dee8f912d80a" providerId="AD" clId="Web-{2F336E8E-C1B7-495E-E9DE-020C7D3FE8E0}" dt="2025-09-29T12:46:36.931" v="14" actId="20577"/>
          <ac:spMkLst>
            <pc:docMk/>
            <pc:sldMk cId="1687440448" sldId="263"/>
            <ac:spMk id="3" creationId="{C6876B88-3438-586B-797B-D29EF8B24826}"/>
          </ac:spMkLst>
        </pc:spChg>
      </pc:sldChg>
    </pc:docChg>
  </pc:docChgLst>
  <pc:docChgLst>
    <pc:chgData name="Corey Edwards" userId="S::corey.edwards@uwtsd.ac.uk::7a967df3-e232-40a5-b10c-dee8f912d80a" providerId="AD" clId="Web-{3A5BA282-1771-4D88-3F70-57B6FF6AC20C}"/>
    <pc:docChg chg="modSld">
      <pc:chgData name="Corey Edwards" userId="S::corey.edwards@uwtsd.ac.uk::7a967df3-e232-40a5-b10c-dee8f912d80a" providerId="AD" clId="Web-{3A5BA282-1771-4D88-3F70-57B6FF6AC20C}" dt="2025-09-30T07:36:40.601" v="7" actId="20577"/>
      <pc:docMkLst>
        <pc:docMk/>
      </pc:docMkLst>
      <pc:sldChg chg="modSp">
        <pc:chgData name="Corey Edwards" userId="S::corey.edwards@uwtsd.ac.uk::7a967df3-e232-40a5-b10c-dee8f912d80a" providerId="AD" clId="Web-{3A5BA282-1771-4D88-3F70-57B6FF6AC20C}" dt="2025-09-30T07:36:40.601" v="7" actId="20577"/>
        <pc:sldMkLst>
          <pc:docMk/>
          <pc:sldMk cId="1450672183" sldId="271"/>
        </pc:sldMkLst>
        <pc:graphicFrameChg chg="modGraphic">
          <ac:chgData name="Corey Edwards" userId="S::corey.edwards@uwtsd.ac.uk::7a967df3-e232-40a5-b10c-dee8f912d80a" providerId="AD" clId="Web-{3A5BA282-1771-4D88-3F70-57B6FF6AC20C}" dt="2025-09-30T07:36:40.601" v="7" actId="20577"/>
          <ac:graphicFrameMkLst>
            <pc:docMk/>
            <pc:sldMk cId="1450672183" sldId="271"/>
            <ac:graphicFrameMk id="4" creationId="{83827F1B-E863-2714-8A68-A2FA089FB3DE}"/>
          </ac:graphicFrameMkLst>
        </pc:graphicFrameChg>
      </pc:sldChg>
    </pc:docChg>
  </pc:docChgLst>
</pc:chgInfo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ata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svg"/><Relationship Id="rId1" Type="http://schemas.openxmlformats.org/officeDocument/2006/relationships/image" Target="../media/image36.png"/><Relationship Id="rId6" Type="http://schemas.openxmlformats.org/officeDocument/2006/relationships/image" Target="../media/image41.svg"/><Relationship Id="rId5" Type="http://schemas.openxmlformats.org/officeDocument/2006/relationships/image" Target="../media/image40.png"/><Relationship Id="rId4" Type="http://schemas.openxmlformats.org/officeDocument/2006/relationships/image" Target="../media/image39.svg"/></Relationships>
</file>

<file path=ppt/diagrams/_rels/data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svg"/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2" Type="http://schemas.openxmlformats.org/officeDocument/2006/relationships/image" Target="../media/image84.svg"/><Relationship Id="rId1" Type="http://schemas.openxmlformats.org/officeDocument/2006/relationships/image" Target="../media/image83.png"/><Relationship Id="rId6" Type="http://schemas.openxmlformats.org/officeDocument/2006/relationships/image" Target="../media/image88.svg"/><Relationship Id="rId5" Type="http://schemas.openxmlformats.org/officeDocument/2006/relationships/image" Target="../media/image87.png"/><Relationship Id="rId10" Type="http://schemas.openxmlformats.org/officeDocument/2006/relationships/image" Target="../media/image92.svg"/><Relationship Id="rId4" Type="http://schemas.openxmlformats.org/officeDocument/2006/relationships/image" Target="../media/image86.svg"/><Relationship Id="rId9" Type="http://schemas.openxmlformats.org/officeDocument/2006/relationships/image" Target="../media/image91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svg"/><Relationship Id="rId1" Type="http://schemas.openxmlformats.org/officeDocument/2006/relationships/image" Target="../media/image36.png"/><Relationship Id="rId6" Type="http://schemas.openxmlformats.org/officeDocument/2006/relationships/image" Target="../media/image41.svg"/><Relationship Id="rId5" Type="http://schemas.openxmlformats.org/officeDocument/2006/relationships/image" Target="../media/image40.png"/><Relationship Id="rId4" Type="http://schemas.openxmlformats.org/officeDocument/2006/relationships/image" Target="../media/image39.svg"/></Relationships>
</file>

<file path=ppt/diagrams/_rels/drawing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svg"/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2" Type="http://schemas.openxmlformats.org/officeDocument/2006/relationships/image" Target="../media/image84.svg"/><Relationship Id="rId1" Type="http://schemas.openxmlformats.org/officeDocument/2006/relationships/image" Target="../media/image83.png"/><Relationship Id="rId6" Type="http://schemas.openxmlformats.org/officeDocument/2006/relationships/image" Target="../media/image88.svg"/><Relationship Id="rId5" Type="http://schemas.openxmlformats.org/officeDocument/2006/relationships/image" Target="../media/image87.png"/><Relationship Id="rId10" Type="http://schemas.openxmlformats.org/officeDocument/2006/relationships/image" Target="../media/image92.svg"/><Relationship Id="rId4" Type="http://schemas.openxmlformats.org/officeDocument/2006/relationships/image" Target="../media/image86.svg"/><Relationship Id="rId9" Type="http://schemas.openxmlformats.org/officeDocument/2006/relationships/image" Target="../media/image9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718B6A-69D2-40B5-B7E9-E3A51758DA41}" type="doc">
      <dgm:prSet loTypeId="urn:microsoft.com/office/officeart/2005/8/layout/hierarchy1" loCatId="hierarchy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D8C0F010-75FA-4ABA-997F-334D214F8318}">
      <dgm:prSet/>
      <dgm:spPr/>
      <dgm:t>
        <a:bodyPr/>
        <a:lstStyle/>
        <a:p>
          <a:r>
            <a:rPr lang="en-US"/>
            <a:t>Analyse the historical background and contemporary issues within the field of psychopathology.</a:t>
          </a:r>
        </a:p>
      </dgm:t>
    </dgm:pt>
    <dgm:pt modelId="{03E93482-2DE4-4EAA-B8B7-04749129427B}" type="parTrans" cxnId="{B1E8432D-897F-4076-A16B-9EFE083605A7}">
      <dgm:prSet/>
      <dgm:spPr/>
      <dgm:t>
        <a:bodyPr/>
        <a:lstStyle/>
        <a:p>
          <a:endParaRPr lang="en-US"/>
        </a:p>
      </dgm:t>
    </dgm:pt>
    <dgm:pt modelId="{7AEAAD26-CE58-4D0B-8A85-B691213C0CF5}" type="sibTrans" cxnId="{B1E8432D-897F-4076-A16B-9EFE083605A7}">
      <dgm:prSet/>
      <dgm:spPr/>
      <dgm:t>
        <a:bodyPr/>
        <a:lstStyle/>
        <a:p>
          <a:endParaRPr lang="en-US"/>
        </a:p>
      </dgm:t>
    </dgm:pt>
    <dgm:pt modelId="{83CE8351-5CC9-44D9-9ECB-4D5C15AABE78}">
      <dgm:prSet/>
      <dgm:spPr/>
      <dgm:t>
        <a:bodyPr/>
        <a:lstStyle/>
        <a:p>
          <a:r>
            <a:rPr lang="en-US"/>
            <a:t>Critically evaluate therapeutic and mental ill health support within contemporary health systems and generate a mental health awareness campaign. </a:t>
          </a:r>
        </a:p>
      </dgm:t>
    </dgm:pt>
    <dgm:pt modelId="{0ED1B386-B237-4866-BC58-C76B74FD2418}" type="parTrans" cxnId="{752F9F13-BCF0-414E-8BB1-B4F246D57D85}">
      <dgm:prSet/>
      <dgm:spPr/>
      <dgm:t>
        <a:bodyPr/>
        <a:lstStyle/>
        <a:p>
          <a:endParaRPr lang="en-US"/>
        </a:p>
      </dgm:t>
    </dgm:pt>
    <dgm:pt modelId="{FBF2C8AB-9378-446D-8FCF-175DAB8B98F6}" type="sibTrans" cxnId="{752F9F13-BCF0-414E-8BB1-B4F246D57D85}">
      <dgm:prSet/>
      <dgm:spPr/>
      <dgm:t>
        <a:bodyPr/>
        <a:lstStyle/>
        <a:p>
          <a:endParaRPr lang="en-US"/>
        </a:p>
      </dgm:t>
    </dgm:pt>
    <dgm:pt modelId="{4A9B8567-3D7F-4E01-B86B-EC5058B03A38}" type="pres">
      <dgm:prSet presAssocID="{5D718B6A-69D2-40B5-B7E9-E3A51758DA4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33F423F-9962-40D0-A7B2-732795DEC4D7}" type="pres">
      <dgm:prSet presAssocID="{D8C0F010-75FA-4ABA-997F-334D214F8318}" presName="hierRoot1" presStyleCnt="0"/>
      <dgm:spPr/>
    </dgm:pt>
    <dgm:pt modelId="{5FA2D095-1337-4A2C-8FE5-EA921484A2B9}" type="pres">
      <dgm:prSet presAssocID="{D8C0F010-75FA-4ABA-997F-334D214F8318}" presName="composite" presStyleCnt="0"/>
      <dgm:spPr/>
    </dgm:pt>
    <dgm:pt modelId="{7BCCF9F3-67FC-486E-9E57-CE72F111F46C}" type="pres">
      <dgm:prSet presAssocID="{D8C0F010-75FA-4ABA-997F-334D214F8318}" presName="background" presStyleLbl="node0" presStyleIdx="0" presStyleCnt="2"/>
      <dgm:spPr/>
    </dgm:pt>
    <dgm:pt modelId="{C0921527-62E3-44ED-9426-72584B16F077}" type="pres">
      <dgm:prSet presAssocID="{D8C0F010-75FA-4ABA-997F-334D214F8318}" presName="text" presStyleLbl="fgAcc0" presStyleIdx="0" presStyleCnt="2">
        <dgm:presLayoutVars>
          <dgm:chPref val="3"/>
        </dgm:presLayoutVars>
      </dgm:prSet>
      <dgm:spPr/>
    </dgm:pt>
    <dgm:pt modelId="{3962CFDD-6391-442A-B6A4-07FC9956BD00}" type="pres">
      <dgm:prSet presAssocID="{D8C0F010-75FA-4ABA-997F-334D214F8318}" presName="hierChild2" presStyleCnt="0"/>
      <dgm:spPr/>
    </dgm:pt>
    <dgm:pt modelId="{76F9C9AE-B4E8-4F86-B6F3-802F6943720F}" type="pres">
      <dgm:prSet presAssocID="{83CE8351-5CC9-44D9-9ECB-4D5C15AABE78}" presName="hierRoot1" presStyleCnt="0"/>
      <dgm:spPr/>
    </dgm:pt>
    <dgm:pt modelId="{B74A53C7-AB9F-44C5-89F2-BEBDDA26EB82}" type="pres">
      <dgm:prSet presAssocID="{83CE8351-5CC9-44D9-9ECB-4D5C15AABE78}" presName="composite" presStyleCnt="0"/>
      <dgm:spPr/>
    </dgm:pt>
    <dgm:pt modelId="{A12B0379-1947-4D2D-8742-C0D6C16FB21D}" type="pres">
      <dgm:prSet presAssocID="{83CE8351-5CC9-44D9-9ECB-4D5C15AABE78}" presName="background" presStyleLbl="node0" presStyleIdx="1" presStyleCnt="2"/>
      <dgm:spPr/>
    </dgm:pt>
    <dgm:pt modelId="{460D6909-0F0C-4D58-819B-501F650A08CB}" type="pres">
      <dgm:prSet presAssocID="{83CE8351-5CC9-44D9-9ECB-4D5C15AABE78}" presName="text" presStyleLbl="fgAcc0" presStyleIdx="1" presStyleCnt="2">
        <dgm:presLayoutVars>
          <dgm:chPref val="3"/>
        </dgm:presLayoutVars>
      </dgm:prSet>
      <dgm:spPr/>
    </dgm:pt>
    <dgm:pt modelId="{94749084-D8F0-4006-8462-826FC2793878}" type="pres">
      <dgm:prSet presAssocID="{83CE8351-5CC9-44D9-9ECB-4D5C15AABE78}" presName="hierChild2" presStyleCnt="0"/>
      <dgm:spPr/>
    </dgm:pt>
  </dgm:ptLst>
  <dgm:cxnLst>
    <dgm:cxn modelId="{752F9F13-BCF0-414E-8BB1-B4F246D57D85}" srcId="{5D718B6A-69D2-40B5-B7E9-E3A51758DA41}" destId="{83CE8351-5CC9-44D9-9ECB-4D5C15AABE78}" srcOrd="1" destOrd="0" parTransId="{0ED1B386-B237-4866-BC58-C76B74FD2418}" sibTransId="{FBF2C8AB-9378-446D-8FCF-175DAB8B98F6}"/>
    <dgm:cxn modelId="{B1E8432D-897F-4076-A16B-9EFE083605A7}" srcId="{5D718B6A-69D2-40B5-B7E9-E3A51758DA41}" destId="{D8C0F010-75FA-4ABA-997F-334D214F8318}" srcOrd="0" destOrd="0" parTransId="{03E93482-2DE4-4EAA-B8B7-04749129427B}" sibTransId="{7AEAAD26-CE58-4D0B-8A85-B691213C0CF5}"/>
    <dgm:cxn modelId="{1D36762F-C59E-4564-86D3-CC05573EDD3E}" type="presOf" srcId="{5D718B6A-69D2-40B5-B7E9-E3A51758DA41}" destId="{4A9B8567-3D7F-4E01-B86B-EC5058B03A38}" srcOrd="0" destOrd="0" presId="urn:microsoft.com/office/officeart/2005/8/layout/hierarchy1"/>
    <dgm:cxn modelId="{2EF69F3B-2F08-48E8-A47F-63C6952A8ACA}" type="presOf" srcId="{83CE8351-5CC9-44D9-9ECB-4D5C15AABE78}" destId="{460D6909-0F0C-4D58-819B-501F650A08CB}" srcOrd="0" destOrd="0" presId="urn:microsoft.com/office/officeart/2005/8/layout/hierarchy1"/>
    <dgm:cxn modelId="{2E315BD8-5C56-4220-8441-2131538DD120}" type="presOf" srcId="{D8C0F010-75FA-4ABA-997F-334D214F8318}" destId="{C0921527-62E3-44ED-9426-72584B16F077}" srcOrd="0" destOrd="0" presId="urn:microsoft.com/office/officeart/2005/8/layout/hierarchy1"/>
    <dgm:cxn modelId="{68E04639-9B26-45E2-9C73-E992FC27F5E4}" type="presParOf" srcId="{4A9B8567-3D7F-4E01-B86B-EC5058B03A38}" destId="{933F423F-9962-40D0-A7B2-732795DEC4D7}" srcOrd="0" destOrd="0" presId="urn:microsoft.com/office/officeart/2005/8/layout/hierarchy1"/>
    <dgm:cxn modelId="{C1A40549-984E-4504-A558-C679AEB8180F}" type="presParOf" srcId="{933F423F-9962-40D0-A7B2-732795DEC4D7}" destId="{5FA2D095-1337-4A2C-8FE5-EA921484A2B9}" srcOrd="0" destOrd="0" presId="urn:microsoft.com/office/officeart/2005/8/layout/hierarchy1"/>
    <dgm:cxn modelId="{43EA45D6-32AB-4A5C-85F3-846EA60CC769}" type="presParOf" srcId="{5FA2D095-1337-4A2C-8FE5-EA921484A2B9}" destId="{7BCCF9F3-67FC-486E-9E57-CE72F111F46C}" srcOrd="0" destOrd="0" presId="urn:microsoft.com/office/officeart/2005/8/layout/hierarchy1"/>
    <dgm:cxn modelId="{172BB6FB-EA18-4AA3-BA85-64DABF1EC847}" type="presParOf" srcId="{5FA2D095-1337-4A2C-8FE5-EA921484A2B9}" destId="{C0921527-62E3-44ED-9426-72584B16F077}" srcOrd="1" destOrd="0" presId="urn:microsoft.com/office/officeart/2005/8/layout/hierarchy1"/>
    <dgm:cxn modelId="{FF2AFD34-2A6D-440B-9894-571219174A28}" type="presParOf" srcId="{933F423F-9962-40D0-A7B2-732795DEC4D7}" destId="{3962CFDD-6391-442A-B6A4-07FC9956BD00}" srcOrd="1" destOrd="0" presId="urn:microsoft.com/office/officeart/2005/8/layout/hierarchy1"/>
    <dgm:cxn modelId="{04CD1027-E7D8-475A-B4B9-2143409983B0}" type="presParOf" srcId="{4A9B8567-3D7F-4E01-B86B-EC5058B03A38}" destId="{76F9C9AE-B4E8-4F86-B6F3-802F6943720F}" srcOrd="1" destOrd="0" presId="urn:microsoft.com/office/officeart/2005/8/layout/hierarchy1"/>
    <dgm:cxn modelId="{C9D1C96F-936A-45F8-A139-E25EADF835E7}" type="presParOf" srcId="{76F9C9AE-B4E8-4F86-B6F3-802F6943720F}" destId="{B74A53C7-AB9F-44C5-89F2-BEBDDA26EB82}" srcOrd="0" destOrd="0" presId="urn:microsoft.com/office/officeart/2005/8/layout/hierarchy1"/>
    <dgm:cxn modelId="{41397EAF-0641-4240-A48B-AF43C1B3E6A1}" type="presParOf" srcId="{B74A53C7-AB9F-44C5-89F2-BEBDDA26EB82}" destId="{A12B0379-1947-4D2D-8742-C0D6C16FB21D}" srcOrd="0" destOrd="0" presId="urn:microsoft.com/office/officeart/2005/8/layout/hierarchy1"/>
    <dgm:cxn modelId="{704E8FCB-7270-40A0-8ED1-E16F3B366D57}" type="presParOf" srcId="{B74A53C7-AB9F-44C5-89F2-BEBDDA26EB82}" destId="{460D6909-0F0C-4D58-819B-501F650A08CB}" srcOrd="1" destOrd="0" presId="urn:microsoft.com/office/officeart/2005/8/layout/hierarchy1"/>
    <dgm:cxn modelId="{40D5C8C3-883B-4DFF-B9EA-A1999B59A30E}" type="presParOf" srcId="{76F9C9AE-B4E8-4F86-B6F3-802F6943720F}" destId="{94749084-D8F0-4006-8462-826FC279387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788564-3413-4FA0-A013-EEFDC783971E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70668D1-22E8-47F5-8C31-32C1768863F3}">
      <dgm:prSet/>
      <dgm:spPr/>
      <dgm:t>
        <a:bodyPr/>
        <a:lstStyle/>
        <a:p>
          <a:r>
            <a:rPr lang="en-US"/>
            <a:t>Key terms and concepts.</a:t>
          </a:r>
        </a:p>
      </dgm:t>
    </dgm:pt>
    <dgm:pt modelId="{A84E9808-D697-49FA-815F-770153CF89B2}" type="parTrans" cxnId="{475658E5-F03E-4889-8DB5-C4DADA08E168}">
      <dgm:prSet/>
      <dgm:spPr/>
      <dgm:t>
        <a:bodyPr/>
        <a:lstStyle/>
        <a:p>
          <a:endParaRPr lang="en-US"/>
        </a:p>
      </dgm:t>
    </dgm:pt>
    <dgm:pt modelId="{3328CF15-4294-495A-A588-9D3E69F1A8C6}" type="sibTrans" cxnId="{475658E5-F03E-4889-8DB5-C4DADA08E168}">
      <dgm:prSet/>
      <dgm:spPr/>
      <dgm:t>
        <a:bodyPr/>
        <a:lstStyle/>
        <a:p>
          <a:endParaRPr lang="en-US"/>
        </a:p>
      </dgm:t>
    </dgm:pt>
    <dgm:pt modelId="{E74CD7EF-559F-4252-9AEB-EB90593A99BF}">
      <dgm:prSet/>
      <dgm:spPr/>
      <dgm:t>
        <a:bodyPr/>
        <a:lstStyle/>
        <a:p>
          <a:r>
            <a:rPr lang="en-US"/>
            <a:t>Historical developments in psychopathology</a:t>
          </a:r>
        </a:p>
      </dgm:t>
    </dgm:pt>
    <dgm:pt modelId="{6C3D819D-9876-4C32-B38E-3E0F66DF0792}" type="parTrans" cxnId="{58140E4D-958C-43C0-A0BF-ADF1B18ED8E2}">
      <dgm:prSet/>
      <dgm:spPr/>
      <dgm:t>
        <a:bodyPr/>
        <a:lstStyle/>
        <a:p>
          <a:endParaRPr lang="en-US"/>
        </a:p>
      </dgm:t>
    </dgm:pt>
    <dgm:pt modelId="{6584119A-D5E5-47D5-83D9-54CBC299072A}" type="sibTrans" cxnId="{58140E4D-958C-43C0-A0BF-ADF1B18ED8E2}">
      <dgm:prSet/>
      <dgm:spPr/>
      <dgm:t>
        <a:bodyPr/>
        <a:lstStyle/>
        <a:p>
          <a:endParaRPr lang="en-US"/>
        </a:p>
      </dgm:t>
    </dgm:pt>
    <dgm:pt modelId="{77BC4D1E-AAE5-4309-8D97-EA0CEC7E7F1B}">
      <dgm:prSet/>
      <dgm:spPr/>
      <dgm:t>
        <a:bodyPr/>
        <a:lstStyle/>
        <a:p>
          <a:r>
            <a:rPr lang="en-US"/>
            <a:t>Contemporary understandings of mental health conditions</a:t>
          </a:r>
        </a:p>
      </dgm:t>
    </dgm:pt>
    <dgm:pt modelId="{7310C81D-A009-4A70-81E5-B37D02B711EB}" type="parTrans" cxnId="{98944A96-CD94-4A7F-BEA4-593B935649D9}">
      <dgm:prSet/>
      <dgm:spPr/>
      <dgm:t>
        <a:bodyPr/>
        <a:lstStyle/>
        <a:p>
          <a:endParaRPr lang="en-US"/>
        </a:p>
      </dgm:t>
    </dgm:pt>
    <dgm:pt modelId="{27B000DC-4BFE-41EA-B115-447FFA9751A3}" type="sibTrans" cxnId="{98944A96-CD94-4A7F-BEA4-593B935649D9}">
      <dgm:prSet/>
      <dgm:spPr/>
      <dgm:t>
        <a:bodyPr/>
        <a:lstStyle/>
        <a:p>
          <a:endParaRPr lang="en-US"/>
        </a:p>
      </dgm:t>
    </dgm:pt>
    <dgm:pt modelId="{F1030889-58D8-48D4-85AD-9EAC95A68747}">
      <dgm:prSet/>
      <dgm:spPr/>
      <dgm:t>
        <a:bodyPr/>
        <a:lstStyle/>
        <a:p>
          <a:r>
            <a:rPr lang="en-US"/>
            <a:t>Legal and social policy framework</a:t>
          </a:r>
        </a:p>
      </dgm:t>
    </dgm:pt>
    <dgm:pt modelId="{4F19DF27-9BA9-4A7D-8216-B70F99DEABA2}" type="parTrans" cxnId="{DF74DEDE-C7DF-4CF2-B5A2-AEEE5F59D6B8}">
      <dgm:prSet/>
      <dgm:spPr/>
      <dgm:t>
        <a:bodyPr/>
        <a:lstStyle/>
        <a:p>
          <a:endParaRPr lang="en-US"/>
        </a:p>
      </dgm:t>
    </dgm:pt>
    <dgm:pt modelId="{6083645A-AE27-4A50-8F5C-8117208B71FC}" type="sibTrans" cxnId="{DF74DEDE-C7DF-4CF2-B5A2-AEEE5F59D6B8}">
      <dgm:prSet/>
      <dgm:spPr/>
      <dgm:t>
        <a:bodyPr/>
        <a:lstStyle/>
        <a:p>
          <a:endParaRPr lang="en-US"/>
        </a:p>
      </dgm:t>
    </dgm:pt>
    <dgm:pt modelId="{04452C49-268C-40B7-9B37-77E1AC139B1F}">
      <dgm:prSet/>
      <dgm:spPr/>
      <dgm:t>
        <a:bodyPr/>
        <a:lstStyle/>
        <a:p>
          <a:r>
            <a:rPr lang="en-US"/>
            <a:t>Exploration of ethics, values, discrimination, stigma and evolving attitude changes</a:t>
          </a:r>
        </a:p>
      </dgm:t>
    </dgm:pt>
    <dgm:pt modelId="{B834DD42-6049-4B25-8078-BBBB0B088313}" type="parTrans" cxnId="{72873AFE-215A-459B-A830-D91EB5245DE5}">
      <dgm:prSet/>
      <dgm:spPr/>
      <dgm:t>
        <a:bodyPr/>
        <a:lstStyle/>
        <a:p>
          <a:endParaRPr lang="en-US"/>
        </a:p>
      </dgm:t>
    </dgm:pt>
    <dgm:pt modelId="{6E6AC923-5467-492B-AED3-AFE76E55B276}" type="sibTrans" cxnId="{72873AFE-215A-459B-A830-D91EB5245DE5}">
      <dgm:prSet/>
      <dgm:spPr/>
      <dgm:t>
        <a:bodyPr/>
        <a:lstStyle/>
        <a:p>
          <a:endParaRPr lang="en-US"/>
        </a:p>
      </dgm:t>
    </dgm:pt>
    <dgm:pt modelId="{FC2F702C-611E-45BC-8619-BBBB73C449AD}" type="pres">
      <dgm:prSet presAssocID="{70788564-3413-4FA0-A013-EEFDC783971E}" presName="vert0" presStyleCnt="0">
        <dgm:presLayoutVars>
          <dgm:dir/>
          <dgm:animOne val="branch"/>
          <dgm:animLvl val="lvl"/>
        </dgm:presLayoutVars>
      </dgm:prSet>
      <dgm:spPr/>
    </dgm:pt>
    <dgm:pt modelId="{8D314C20-A685-45B0-B7BB-E8C994F58BEE}" type="pres">
      <dgm:prSet presAssocID="{270668D1-22E8-47F5-8C31-32C1768863F3}" presName="thickLine" presStyleLbl="alignNode1" presStyleIdx="0" presStyleCnt="5"/>
      <dgm:spPr/>
    </dgm:pt>
    <dgm:pt modelId="{BCB3C578-988D-4ADA-B01B-3C442F31035D}" type="pres">
      <dgm:prSet presAssocID="{270668D1-22E8-47F5-8C31-32C1768863F3}" presName="horz1" presStyleCnt="0"/>
      <dgm:spPr/>
    </dgm:pt>
    <dgm:pt modelId="{DCAD3606-082C-4DF8-BDFC-F110AC13DB5D}" type="pres">
      <dgm:prSet presAssocID="{270668D1-22E8-47F5-8C31-32C1768863F3}" presName="tx1" presStyleLbl="revTx" presStyleIdx="0" presStyleCnt="5"/>
      <dgm:spPr/>
    </dgm:pt>
    <dgm:pt modelId="{E9DA4F2B-799B-4B10-AA13-F4F287EB197E}" type="pres">
      <dgm:prSet presAssocID="{270668D1-22E8-47F5-8C31-32C1768863F3}" presName="vert1" presStyleCnt="0"/>
      <dgm:spPr/>
    </dgm:pt>
    <dgm:pt modelId="{C0CA90FD-5072-4557-B225-4124BF8FB3AE}" type="pres">
      <dgm:prSet presAssocID="{E74CD7EF-559F-4252-9AEB-EB90593A99BF}" presName="thickLine" presStyleLbl="alignNode1" presStyleIdx="1" presStyleCnt="5"/>
      <dgm:spPr/>
    </dgm:pt>
    <dgm:pt modelId="{6B22DF7F-1726-44F7-9C69-89E9DFFF3737}" type="pres">
      <dgm:prSet presAssocID="{E74CD7EF-559F-4252-9AEB-EB90593A99BF}" presName="horz1" presStyleCnt="0"/>
      <dgm:spPr/>
    </dgm:pt>
    <dgm:pt modelId="{55789310-0578-4804-84C4-1E28C5A0CA36}" type="pres">
      <dgm:prSet presAssocID="{E74CD7EF-559F-4252-9AEB-EB90593A99BF}" presName="tx1" presStyleLbl="revTx" presStyleIdx="1" presStyleCnt="5"/>
      <dgm:spPr/>
    </dgm:pt>
    <dgm:pt modelId="{8E7F0C7C-E56D-4B25-A65C-D46E0FC4AF1E}" type="pres">
      <dgm:prSet presAssocID="{E74CD7EF-559F-4252-9AEB-EB90593A99BF}" presName="vert1" presStyleCnt="0"/>
      <dgm:spPr/>
    </dgm:pt>
    <dgm:pt modelId="{2C68F4E5-A5A8-4FB6-BFA8-A499EB2BF88C}" type="pres">
      <dgm:prSet presAssocID="{77BC4D1E-AAE5-4309-8D97-EA0CEC7E7F1B}" presName="thickLine" presStyleLbl="alignNode1" presStyleIdx="2" presStyleCnt="5"/>
      <dgm:spPr/>
    </dgm:pt>
    <dgm:pt modelId="{767ECC71-704F-4A61-A2D0-0D40FED091AB}" type="pres">
      <dgm:prSet presAssocID="{77BC4D1E-AAE5-4309-8D97-EA0CEC7E7F1B}" presName="horz1" presStyleCnt="0"/>
      <dgm:spPr/>
    </dgm:pt>
    <dgm:pt modelId="{C165267C-AD73-4DB9-BD79-5C1B7A9B9C8D}" type="pres">
      <dgm:prSet presAssocID="{77BC4D1E-AAE5-4309-8D97-EA0CEC7E7F1B}" presName="tx1" presStyleLbl="revTx" presStyleIdx="2" presStyleCnt="5"/>
      <dgm:spPr/>
    </dgm:pt>
    <dgm:pt modelId="{D5E05D56-395B-4462-9368-A9DB08FC8840}" type="pres">
      <dgm:prSet presAssocID="{77BC4D1E-AAE5-4309-8D97-EA0CEC7E7F1B}" presName="vert1" presStyleCnt="0"/>
      <dgm:spPr/>
    </dgm:pt>
    <dgm:pt modelId="{19ABEAEA-8885-4DD9-9627-457093621587}" type="pres">
      <dgm:prSet presAssocID="{F1030889-58D8-48D4-85AD-9EAC95A68747}" presName="thickLine" presStyleLbl="alignNode1" presStyleIdx="3" presStyleCnt="5"/>
      <dgm:spPr/>
    </dgm:pt>
    <dgm:pt modelId="{BB9A935B-1228-490E-95B9-4D9F9CB46BCB}" type="pres">
      <dgm:prSet presAssocID="{F1030889-58D8-48D4-85AD-9EAC95A68747}" presName="horz1" presStyleCnt="0"/>
      <dgm:spPr/>
    </dgm:pt>
    <dgm:pt modelId="{9FD358C5-1364-4B12-BBAD-6DC1E71FA16C}" type="pres">
      <dgm:prSet presAssocID="{F1030889-58D8-48D4-85AD-9EAC95A68747}" presName="tx1" presStyleLbl="revTx" presStyleIdx="3" presStyleCnt="5"/>
      <dgm:spPr/>
    </dgm:pt>
    <dgm:pt modelId="{AC032E51-CE3F-4647-94D4-91D94CCE154D}" type="pres">
      <dgm:prSet presAssocID="{F1030889-58D8-48D4-85AD-9EAC95A68747}" presName="vert1" presStyleCnt="0"/>
      <dgm:spPr/>
    </dgm:pt>
    <dgm:pt modelId="{6FF719E4-3CBB-450B-AA25-C32899FE66B2}" type="pres">
      <dgm:prSet presAssocID="{04452C49-268C-40B7-9B37-77E1AC139B1F}" presName="thickLine" presStyleLbl="alignNode1" presStyleIdx="4" presStyleCnt="5"/>
      <dgm:spPr/>
    </dgm:pt>
    <dgm:pt modelId="{58AAE630-407A-4015-B60D-2316F21A9C1E}" type="pres">
      <dgm:prSet presAssocID="{04452C49-268C-40B7-9B37-77E1AC139B1F}" presName="horz1" presStyleCnt="0"/>
      <dgm:spPr/>
    </dgm:pt>
    <dgm:pt modelId="{EACBC627-BB11-45B0-A716-1D55F195E07C}" type="pres">
      <dgm:prSet presAssocID="{04452C49-268C-40B7-9B37-77E1AC139B1F}" presName="tx1" presStyleLbl="revTx" presStyleIdx="4" presStyleCnt="5"/>
      <dgm:spPr/>
    </dgm:pt>
    <dgm:pt modelId="{5FAA36CB-D0F4-45E7-9EDF-B14B1778F376}" type="pres">
      <dgm:prSet presAssocID="{04452C49-268C-40B7-9B37-77E1AC139B1F}" presName="vert1" presStyleCnt="0"/>
      <dgm:spPr/>
    </dgm:pt>
  </dgm:ptLst>
  <dgm:cxnLst>
    <dgm:cxn modelId="{3A4DAD3D-54BD-4C05-BE7C-B48EEE773053}" type="presOf" srcId="{270668D1-22E8-47F5-8C31-32C1768863F3}" destId="{DCAD3606-082C-4DF8-BDFC-F110AC13DB5D}" srcOrd="0" destOrd="0" presId="urn:microsoft.com/office/officeart/2008/layout/LinedList"/>
    <dgm:cxn modelId="{071CF85F-A41E-4616-B92E-D71756217CE3}" type="presOf" srcId="{04452C49-268C-40B7-9B37-77E1AC139B1F}" destId="{EACBC627-BB11-45B0-A716-1D55F195E07C}" srcOrd="0" destOrd="0" presId="urn:microsoft.com/office/officeart/2008/layout/LinedList"/>
    <dgm:cxn modelId="{FADB4A49-7DF1-4D68-BD5B-D97FB4A0FF90}" type="presOf" srcId="{70788564-3413-4FA0-A013-EEFDC783971E}" destId="{FC2F702C-611E-45BC-8619-BBBB73C449AD}" srcOrd="0" destOrd="0" presId="urn:microsoft.com/office/officeart/2008/layout/LinedList"/>
    <dgm:cxn modelId="{58140E4D-958C-43C0-A0BF-ADF1B18ED8E2}" srcId="{70788564-3413-4FA0-A013-EEFDC783971E}" destId="{E74CD7EF-559F-4252-9AEB-EB90593A99BF}" srcOrd="1" destOrd="0" parTransId="{6C3D819D-9876-4C32-B38E-3E0F66DF0792}" sibTransId="{6584119A-D5E5-47D5-83D9-54CBC299072A}"/>
    <dgm:cxn modelId="{7A6DF575-623C-4D9E-8874-B37E067EAE7A}" type="presOf" srcId="{E74CD7EF-559F-4252-9AEB-EB90593A99BF}" destId="{55789310-0578-4804-84C4-1E28C5A0CA36}" srcOrd="0" destOrd="0" presId="urn:microsoft.com/office/officeart/2008/layout/LinedList"/>
    <dgm:cxn modelId="{C2FFB58A-2643-48E1-9996-F0D03D4982E3}" type="presOf" srcId="{77BC4D1E-AAE5-4309-8D97-EA0CEC7E7F1B}" destId="{C165267C-AD73-4DB9-BD79-5C1B7A9B9C8D}" srcOrd="0" destOrd="0" presId="urn:microsoft.com/office/officeart/2008/layout/LinedList"/>
    <dgm:cxn modelId="{98944A96-CD94-4A7F-BEA4-593B935649D9}" srcId="{70788564-3413-4FA0-A013-EEFDC783971E}" destId="{77BC4D1E-AAE5-4309-8D97-EA0CEC7E7F1B}" srcOrd="2" destOrd="0" parTransId="{7310C81D-A009-4A70-81E5-B37D02B711EB}" sibTransId="{27B000DC-4BFE-41EA-B115-447FFA9751A3}"/>
    <dgm:cxn modelId="{EF229CC7-28D5-4104-B531-914E9ED22F69}" type="presOf" srcId="{F1030889-58D8-48D4-85AD-9EAC95A68747}" destId="{9FD358C5-1364-4B12-BBAD-6DC1E71FA16C}" srcOrd="0" destOrd="0" presId="urn:microsoft.com/office/officeart/2008/layout/LinedList"/>
    <dgm:cxn modelId="{DF74DEDE-C7DF-4CF2-B5A2-AEEE5F59D6B8}" srcId="{70788564-3413-4FA0-A013-EEFDC783971E}" destId="{F1030889-58D8-48D4-85AD-9EAC95A68747}" srcOrd="3" destOrd="0" parTransId="{4F19DF27-9BA9-4A7D-8216-B70F99DEABA2}" sibTransId="{6083645A-AE27-4A50-8F5C-8117208B71FC}"/>
    <dgm:cxn modelId="{475658E5-F03E-4889-8DB5-C4DADA08E168}" srcId="{70788564-3413-4FA0-A013-EEFDC783971E}" destId="{270668D1-22E8-47F5-8C31-32C1768863F3}" srcOrd="0" destOrd="0" parTransId="{A84E9808-D697-49FA-815F-770153CF89B2}" sibTransId="{3328CF15-4294-495A-A588-9D3E69F1A8C6}"/>
    <dgm:cxn modelId="{72873AFE-215A-459B-A830-D91EB5245DE5}" srcId="{70788564-3413-4FA0-A013-EEFDC783971E}" destId="{04452C49-268C-40B7-9B37-77E1AC139B1F}" srcOrd="4" destOrd="0" parTransId="{B834DD42-6049-4B25-8078-BBBB0B088313}" sibTransId="{6E6AC923-5467-492B-AED3-AFE76E55B276}"/>
    <dgm:cxn modelId="{B681FA4C-465C-4C8B-81D2-B0BD8CF00E8A}" type="presParOf" srcId="{FC2F702C-611E-45BC-8619-BBBB73C449AD}" destId="{8D314C20-A685-45B0-B7BB-E8C994F58BEE}" srcOrd="0" destOrd="0" presId="urn:microsoft.com/office/officeart/2008/layout/LinedList"/>
    <dgm:cxn modelId="{3096E967-8D3B-4812-98D8-87E5FC655F99}" type="presParOf" srcId="{FC2F702C-611E-45BC-8619-BBBB73C449AD}" destId="{BCB3C578-988D-4ADA-B01B-3C442F31035D}" srcOrd="1" destOrd="0" presId="urn:microsoft.com/office/officeart/2008/layout/LinedList"/>
    <dgm:cxn modelId="{F3B995AC-31D6-4AE5-A426-A9B5E02E7F83}" type="presParOf" srcId="{BCB3C578-988D-4ADA-B01B-3C442F31035D}" destId="{DCAD3606-082C-4DF8-BDFC-F110AC13DB5D}" srcOrd="0" destOrd="0" presId="urn:microsoft.com/office/officeart/2008/layout/LinedList"/>
    <dgm:cxn modelId="{36B2CA21-07EB-4DE2-ACAF-9FCF91BDD4E0}" type="presParOf" srcId="{BCB3C578-988D-4ADA-B01B-3C442F31035D}" destId="{E9DA4F2B-799B-4B10-AA13-F4F287EB197E}" srcOrd="1" destOrd="0" presId="urn:microsoft.com/office/officeart/2008/layout/LinedList"/>
    <dgm:cxn modelId="{059E6879-F0F2-4922-BFDA-3B4ED06E2F57}" type="presParOf" srcId="{FC2F702C-611E-45BC-8619-BBBB73C449AD}" destId="{C0CA90FD-5072-4557-B225-4124BF8FB3AE}" srcOrd="2" destOrd="0" presId="urn:microsoft.com/office/officeart/2008/layout/LinedList"/>
    <dgm:cxn modelId="{0D517BC2-B590-4670-B351-D6D2FD93A3B1}" type="presParOf" srcId="{FC2F702C-611E-45BC-8619-BBBB73C449AD}" destId="{6B22DF7F-1726-44F7-9C69-89E9DFFF3737}" srcOrd="3" destOrd="0" presId="urn:microsoft.com/office/officeart/2008/layout/LinedList"/>
    <dgm:cxn modelId="{7C568615-B8EC-46A2-BAEE-F50FE9C485BB}" type="presParOf" srcId="{6B22DF7F-1726-44F7-9C69-89E9DFFF3737}" destId="{55789310-0578-4804-84C4-1E28C5A0CA36}" srcOrd="0" destOrd="0" presId="urn:microsoft.com/office/officeart/2008/layout/LinedList"/>
    <dgm:cxn modelId="{95B51955-F013-4F31-9362-8F14F2191BAA}" type="presParOf" srcId="{6B22DF7F-1726-44F7-9C69-89E9DFFF3737}" destId="{8E7F0C7C-E56D-4B25-A65C-D46E0FC4AF1E}" srcOrd="1" destOrd="0" presId="urn:microsoft.com/office/officeart/2008/layout/LinedList"/>
    <dgm:cxn modelId="{7D69254E-E5CF-46A7-9CF8-800BE21B15BD}" type="presParOf" srcId="{FC2F702C-611E-45BC-8619-BBBB73C449AD}" destId="{2C68F4E5-A5A8-4FB6-BFA8-A499EB2BF88C}" srcOrd="4" destOrd="0" presId="urn:microsoft.com/office/officeart/2008/layout/LinedList"/>
    <dgm:cxn modelId="{F20BB50F-6CE0-44E3-966D-ED5FF7D1413B}" type="presParOf" srcId="{FC2F702C-611E-45BC-8619-BBBB73C449AD}" destId="{767ECC71-704F-4A61-A2D0-0D40FED091AB}" srcOrd="5" destOrd="0" presId="urn:microsoft.com/office/officeart/2008/layout/LinedList"/>
    <dgm:cxn modelId="{8D663AC0-240F-446A-9640-17D6EC80EDC9}" type="presParOf" srcId="{767ECC71-704F-4A61-A2D0-0D40FED091AB}" destId="{C165267C-AD73-4DB9-BD79-5C1B7A9B9C8D}" srcOrd="0" destOrd="0" presId="urn:microsoft.com/office/officeart/2008/layout/LinedList"/>
    <dgm:cxn modelId="{C5F84D8A-7A92-44E8-811D-A9542DD98B2A}" type="presParOf" srcId="{767ECC71-704F-4A61-A2D0-0D40FED091AB}" destId="{D5E05D56-395B-4462-9368-A9DB08FC8840}" srcOrd="1" destOrd="0" presId="urn:microsoft.com/office/officeart/2008/layout/LinedList"/>
    <dgm:cxn modelId="{194B9B09-EC24-4A9F-8309-924EF22F68DC}" type="presParOf" srcId="{FC2F702C-611E-45BC-8619-BBBB73C449AD}" destId="{19ABEAEA-8885-4DD9-9627-457093621587}" srcOrd="6" destOrd="0" presId="urn:microsoft.com/office/officeart/2008/layout/LinedList"/>
    <dgm:cxn modelId="{0FF969C9-E799-47E0-980F-47C8C6C92116}" type="presParOf" srcId="{FC2F702C-611E-45BC-8619-BBBB73C449AD}" destId="{BB9A935B-1228-490E-95B9-4D9F9CB46BCB}" srcOrd="7" destOrd="0" presId="urn:microsoft.com/office/officeart/2008/layout/LinedList"/>
    <dgm:cxn modelId="{AE3FFFF6-13B3-4C27-A5D7-78845C7C2F7E}" type="presParOf" srcId="{BB9A935B-1228-490E-95B9-4D9F9CB46BCB}" destId="{9FD358C5-1364-4B12-BBAD-6DC1E71FA16C}" srcOrd="0" destOrd="0" presId="urn:microsoft.com/office/officeart/2008/layout/LinedList"/>
    <dgm:cxn modelId="{39CD67E6-7316-4180-8ECB-E2723470C57A}" type="presParOf" srcId="{BB9A935B-1228-490E-95B9-4D9F9CB46BCB}" destId="{AC032E51-CE3F-4647-94D4-91D94CCE154D}" srcOrd="1" destOrd="0" presId="urn:microsoft.com/office/officeart/2008/layout/LinedList"/>
    <dgm:cxn modelId="{5B3CA09F-0347-4A74-B1E4-5AB34796C411}" type="presParOf" srcId="{FC2F702C-611E-45BC-8619-BBBB73C449AD}" destId="{6FF719E4-3CBB-450B-AA25-C32899FE66B2}" srcOrd="8" destOrd="0" presId="urn:microsoft.com/office/officeart/2008/layout/LinedList"/>
    <dgm:cxn modelId="{3C0018AC-1C40-4715-A8E6-17E228A379FB}" type="presParOf" srcId="{FC2F702C-611E-45BC-8619-BBBB73C449AD}" destId="{58AAE630-407A-4015-B60D-2316F21A9C1E}" srcOrd="9" destOrd="0" presId="urn:microsoft.com/office/officeart/2008/layout/LinedList"/>
    <dgm:cxn modelId="{0A7F3481-0E50-47B3-8F16-56F7B261ECD4}" type="presParOf" srcId="{58AAE630-407A-4015-B60D-2316F21A9C1E}" destId="{EACBC627-BB11-45B0-A716-1D55F195E07C}" srcOrd="0" destOrd="0" presId="urn:microsoft.com/office/officeart/2008/layout/LinedList"/>
    <dgm:cxn modelId="{F1108E32-A91B-437F-AACF-94B3FA0826C1}" type="presParOf" srcId="{58AAE630-407A-4015-B60D-2316F21A9C1E}" destId="{5FAA36CB-D0F4-45E7-9EDF-B14B1778F37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B59D9CB-F2FF-4BCE-9D7C-69BFEEB759D1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6581D75-9220-4852-AE8E-B4ED5DCDD262}">
      <dgm:prSet/>
      <dgm:spPr/>
      <dgm:t>
        <a:bodyPr/>
        <a:lstStyle/>
        <a:p>
          <a:r>
            <a:rPr lang="en-US"/>
            <a:t>Dignity and rights, recording, reporting, storage, security and sharing of information.</a:t>
          </a:r>
        </a:p>
      </dgm:t>
    </dgm:pt>
    <dgm:pt modelId="{58B843C8-F241-4DCF-914C-AF10B10CE4E8}" type="parTrans" cxnId="{F0266EB4-FEB6-4A05-804A-9C974A7A718C}">
      <dgm:prSet/>
      <dgm:spPr/>
      <dgm:t>
        <a:bodyPr/>
        <a:lstStyle/>
        <a:p>
          <a:endParaRPr lang="en-US"/>
        </a:p>
      </dgm:t>
    </dgm:pt>
    <dgm:pt modelId="{134FA661-0B9B-49D8-BA70-6A25D72887E3}" type="sibTrans" cxnId="{F0266EB4-FEB6-4A05-804A-9C974A7A718C}">
      <dgm:prSet/>
      <dgm:spPr/>
      <dgm:t>
        <a:bodyPr/>
        <a:lstStyle/>
        <a:p>
          <a:endParaRPr lang="en-US"/>
        </a:p>
      </dgm:t>
    </dgm:pt>
    <dgm:pt modelId="{8F289A4A-7568-4E8D-AF3E-FBB3F1474C81}">
      <dgm:prSet/>
      <dgm:spPr/>
      <dgm:t>
        <a:bodyPr/>
        <a:lstStyle/>
        <a:p>
          <a:r>
            <a:rPr lang="en-US"/>
            <a:t>Transcultural aspects and impact on mental health understanding.</a:t>
          </a:r>
        </a:p>
      </dgm:t>
    </dgm:pt>
    <dgm:pt modelId="{221E5D21-07E1-4D37-8DD2-1A0D8D38233A}" type="parTrans" cxnId="{E5329D1A-25F0-4E86-ADED-306300712BE3}">
      <dgm:prSet/>
      <dgm:spPr/>
      <dgm:t>
        <a:bodyPr/>
        <a:lstStyle/>
        <a:p>
          <a:endParaRPr lang="en-US"/>
        </a:p>
      </dgm:t>
    </dgm:pt>
    <dgm:pt modelId="{7C417846-C77B-4F0A-AB48-43E5B86C2CFC}" type="sibTrans" cxnId="{E5329D1A-25F0-4E86-ADED-306300712BE3}">
      <dgm:prSet/>
      <dgm:spPr/>
      <dgm:t>
        <a:bodyPr/>
        <a:lstStyle/>
        <a:p>
          <a:endParaRPr lang="en-US"/>
        </a:p>
      </dgm:t>
    </dgm:pt>
    <dgm:pt modelId="{1EA7AE88-B316-47B5-A97A-1A9A2E11C2E7}">
      <dgm:prSet/>
      <dgm:spPr/>
      <dgm:t>
        <a:bodyPr/>
        <a:lstStyle/>
        <a:p>
          <a:r>
            <a:rPr lang="en-US"/>
            <a:t>The role and efficacy of therapeutic options.</a:t>
          </a:r>
        </a:p>
      </dgm:t>
    </dgm:pt>
    <dgm:pt modelId="{7865BC2B-27D7-4B87-8797-69FD38DD21F3}" type="parTrans" cxnId="{8B55E35E-C6D7-4444-9902-6D1F582185FD}">
      <dgm:prSet/>
      <dgm:spPr/>
      <dgm:t>
        <a:bodyPr/>
        <a:lstStyle/>
        <a:p>
          <a:endParaRPr lang="en-US"/>
        </a:p>
      </dgm:t>
    </dgm:pt>
    <dgm:pt modelId="{315872E5-F4EA-48F8-9177-9CA665628C92}" type="sibTrans" cxnId="{8B55E35E-C6D7-4444-9902-6D1F582185FD}">
      <dgm:prSet/>
      <dgm:spPr/>
      <dgm:t>
        <a:bodyPr/>
        <a:lstStyle/>
        <a:p>
          <a:endParaRPr lang="en-US"/>
        </a:p>
      </dgm:t>
    </dgm:pt>
    <dgm:pt modelId="{04CA6C34-9BB7-4C22-80E1-79C038B9E607}">
      <dgm:prSet/>
      <dgm:spPr/>
      <dgm:t>
        <a:bodyPr/>
        <a:lstStyle/>
        <a:p>
          <a:r>
            <a:rPr lang="en-US"/>
            <a:t>Contemporary practice and influences.</a:t>
          </a:r>
        </a:p>
      </dgm:t>
    </dgm:pt>
    <dgm:pt modelId="{C712E0F0-4576-4550-81A4-95902EE629E2}" type="parTrans" cxnId="{FA2C87EF-CE43-4B72-A2EA-8C3D8E8E64D1}">
      <dgm:prSet/>
      <dgm:spPr/>
      <dgm:t>
        <a:bodyPr/>
        <a:lstStyle/>
        <a:p>
          <a:endParaRPr lang="en-US"/>
        </a:p>
      </dgm:t>
    </dgm:pt>
    <dgm:pt modelId="{2F282B7D-9B5C-4C88-88AC-D1F4843719B7}" type="sibTrans" cxnId="{FA2C87EF-CE43-4B72-A2EA-8C3D8E8E64D1}">
      <dgm:prSet/>
      <dgm:spPr/>
      <dgm:t>
        <a:bodyPr/>
        <a:lstStyle/>
        <a:p>
          <a:endParaRPr lang="en-US"/>
        </a:p>
      </dgm:t>
    </dgm:pt>
    <dgm:pt modelId="{70FEF99E-D159-4DC2-A195-1DAFECEA12D4}">
      <dgm:prSet/>
      <dgm:spPr/>
      <dgm:t>
        <a:bodyPr/>
        <a:lstStyle/>
        <a:p>
          <a:r>
            <a:rPr lang="en-US"/>
            <a:t>Service provision.</a:t>
          </a:r>
        </a:p>
      </dgm:t>
    </dgm:pt>
    <dgm:pt modelId="{A3E20D8A-15A1-4684-9CB5-37C55DCB7143}" type="parTrans" cxnId="{C1656483-CB7D-43F2-8BE9-2C2C6483280D}">
      <dgm:prSet/>
      <dgm:spPr/>
      <dgm:t>
        <a:bodyPr/>
        <a:lstStyle/>
        <a:p>
          <a:endParaRPr lang="en-US"/>
        </a:p>
      </dgm:t>
    </dgm:pt>
    <dgm:pt modelId="{47D6F2D7-04F1-427B-BFB7-9B8F2055E101}" type="sibTrans" cxnId="{C1656483-CB7D-43F2-8BE9-2C2C6483280D}">
      <dgm:prSet/>
      <dgm:spPr/>
      <dgm:t>
        <a:bodyPr/>
        <a:lstStyle/>
        <a:p>
          <a:endParaRPr lang="en-US"/>
        </a:p>
      </dgm:t>
    </dgm:pt>
    <dgm:pt modelId="{D37DBF87-5FDB-47E4-903A-96B942362452}">
      <dgm:prSet/>
      <dgm:spPr/>
      <dgm:t>
        <a:bodyPr/>
        <a:lstStyle/>
        <a:p>
          <a:r>
            <a:rPr lang="en-US"/>
            <a:t>Scientific bases for study.</a:t>
          </a:r>
        </a:p>
      </dgm:t>
    </dgm:pt>
    <dgm:pt modelId="{0ABF6DC5-06C0-447D-9FE7-7F5F8841F9E4}" type="parTrans" cxnId="{2623FB2D-43A6-47F2-AF21-796CF006C37C}">
      <dgm:prSet/>
      <dgm:spPr/>
      <dgm:t>
        <a:bodyPr/>
        <a:lstStyle/>
        <a:p>
          <a:endParaRPr lang="en-US"/>
        </a:p>
      </dgm:t>
    </dgm:pt>
    <dgm:pt modelId="{96E0D9BC-F4A3-4355-8074-800D0F99DB2A}" type="sibTrans" cxnId="{2623FB2D-43A6-47F2-AF21-796CF006C37C}">
      <dgm:prSet/>
      <dgm:spPr/>
      <dgm:t>
        <a:bodyPr/>
        <a:lstStyle/>
        <a:p>
          <a:endParaRPr lang="en-US"/>
        </a:p>
      </dgm:t>
    </dgm:pt>
    <dgm:pt modelId="{4F4665E0-ABF9-4CCE-A051-04B836899523}">
      <dgm:prSet/>
      <dgm:spPr/>
      <dgm:t>
        <a:bodyPr/>
        <a:lstStyle/>
        <a:p>
          <a:r>
            <a:rPr lang="en-US"/>
            <a:t>Mental health literacy and resilience.</a:t>
          </a:r>
        </a:p>
      </dgm:t>
    </dgm:pt>
    <dgm:pt modelId="{A618515F-2306-438C-BB54-F91CCE7AE2B7}" type="parTrans" cxnId="{FCE42A9F-E87A-43CD-95A2-3AC7B8D2EA8D}">
      <dgm:prSet/>
      <dgm:spPr/>
      <dgm:t>
        <a:bodyPr/>
        <a:lstStyle/>
        <a:p>
          <a:endParaRPr lang="en-US"/>
        </a:p>
      </dgm:t>
    </dgm:pt>
    <dgm:pt modelId="{A929A054-A0F5-44E8-9C29-90C2ACBECB65}" type="sibTrans" cxnId="{FCE42A9F-E87A-43CD-95A2-3AC7B8D2EA8D}">
      <dgm:prSet/>
      <dgm:spPr/>
      <dgm:t>
        <a:bodyPr/>
        <a:lstStyle/>
        <a:p>
          <a:endParaRPr lang="en-US"/>
        </a:p>
      </dgm:t>
    </dgm:pt>
    <dgm:pt modelId="{4A53191A-3A44-4B1B-8806-C45222AE7A55}" type="pres">
      <dgm:prSet presAssocID="{4B59D9CB-F2FF-4BCE-9D7C-69BFEEB759D1}" presName="vert0" presStyleCnt="0">
        <dgm:presLayoutVars>
          <dgm:dir/>
          <dgm:animOne val="branch"/>
          <dgm:animLvl val="lvl"/>
        </dgm:presLayoutVars>
      </dgm:prSet>
      <dgm:spPr/>
    </dgm:pt>
    <dgm:pt modelId="{914F2E4E-02C6-4E87-8D7D-55421CE007ED}" type="pres">
      <dgm:prSet presAssocID="{66581D75-9220-4852-AE8E-B4ED5DCDD262}" presName="thickLine" presStyleLbl="alignNode1" presStyleIdx="0" presStyleCnt="7"/>
      <dgm:spPr/>
    </dgm:pt>
    <dgm:pt modelId="{B4A67D0C-4BDE-402A-9551-D59F324F374D}" type="pres">
      <dgm:prSet presAssocID="{66581D75-9220-4852-AE8E-B4ED5DCDD262}" presName="horz1" presStyleCnt="0"/>
      <dgm:spPr/>
    </dgm:pt>
    <dgm:pt modelId="{3358B8B7-B659-46A6-AF2B-655B9C31F2DE}" type="pres">
      <dgm:prSet presAssocID="{66581D75-9220-4852-AE8E-B4ED5DCDD262}" presName="tx1" presStyleLbl="revTx" presStyleIdx="0" presStyleCnt="7"/>
      <dgm:spPr/>
    </dgm:pt>
    <dgm:pt modelId="{F74EE8CC-4B40-414E-964D-EE089AA35B73}" type="pres">
      <dgm:prSet presAssocID="{66581D75-9220-4852-AE8E-B4ED5DCDD262}" presName="vert1" presStyleCnt="0"/>
      <dgm:spPr/>
    </dgm:pt>
    <dgm:pt modelId="{9A7DDBB6-EDD5-45FE-9CC1-7DB278EA337A}" type="pres">
      <dgm:prSet presAssocID="{8F289A4A-7568-4E8D-AF3E-FBB3F1474C81}" presName="thickLine" presStyleLbl="alignNode1" presStyleIdx="1" presStyleCnt="7"/>
      <dgm:spPr/>
    </dgm:pt>
    <dgm:pt modelId="{0E450D11-AD91-4BC1-8835-05416669FF7D}" type="pres">
      <dgm:prSet presAssocID="{8F289A4A-7568-4E8D-AF3E-FBB3F1474C81}" presName="horz1" presStyleCnt="0"/>
      <dgm:spPr/>
    </dgm:pt>
    <dgm:pt modelId="{9384AFE5-D0C4-4945-AE50-616647B56A2F}" type="pres">
      <dgm:prSet presAssocID="{8F289A4A-7568-4E8D-AF3E-FBB3F1474C81}" presName="tx1" presStyleLbl="revTx" presStyleIdx="1" presStyleCnt="7"/>
      <dgm:spPr/>
    </dgm:pt>
    <dgm:pt modelId="{E6A3A63C-E5B8-4747-A76B-ED3488D25DB3}" type="pres">
      <dgm:prSet presAssocID="{8F289A4A-7568-4E8D-AF3E-FBB3F1474C81}" presName="vert1" presStyleCnt="0"/>
      <dgm:spPr/>
    </dgm:pt>
    <dgm:pt modelId="{84B0257F-4D3D-47FC-90FD-245F6E99973B}" type="pres">
      <dgm:prSet presAssocID="{1EA7AE88-B316-47B5-A97A-1A9A2E11C2E7}" presName="thickLine" presStyleLbl="alignNode1" presStyleIdx="2" presStyleCnt="7"/>
      <dgm:spPr/>
    </dgm:pt>
    <dgm:pt modelId="{C64C5AAF-11F1-40C6-AB7C-90C8ADC6BA58}" type="pres">
      <dgm:prSet presAssocID="{1EA7AE88-B316-47B5-A97A-1A9A2E11C2E7}" presName="horz1" presStyleCnt="0"/>
      <dgm:spPr/>
    </dgm:pt>
    <dgm:pt modelId="{70AE9020-4A29-4B70-97C9-5AB740767DF6}" type="pres">
      <dgm:prSet presAssocID="{1EA7AE88-B316-47B5-A97A-1A9A2E11C2E7}" presName="tx1" presStyleLbl="revTx" presStyleIdx="2" presStyleCnt="7"/>
      <dgm:spPr/>
    </dgm:pt>
    <dgm:pt modelId="{3B85AF45-F1D1-477B-92E8-976F8ED91A18}" type="pres">
      <dgm:prSet presAssocID="{1EA7AE88-B316-47B5-A97A-1A9A2E11C2E7}" presName="vert1" presStyleCnt="0"/>
      <dgm:spPr/>
    </dgm:pt>
    <dgm:pt modelId="{178FAAB2-DFCF-402D-9F4A-9C41E17A15FB}" type="pres">
      <dgm:prSet presAssocID="{04CA6C34-9BB7-4C22-80E1-79C038B9E607}" presName="thickLine" presStyleLbl="alignNode1" presStyleIdx="3" presStyleCnt="7"/>
      <dgm:spPr/>
    </dgm:pt>
    <dgm:pt modelId="{0983777C-5EA8-4390-B5BB-7EEE13D9DB8B}" type="pres">
      <dgm:prSet presAssocID="{04CA6C34-9BB7-4C22-80E1-79C038B9E607}" presName="horz1" presStyleCnt="0"/>
      <dgm:spPr/>
    </dgm:pt>
    <dgm:pt modelId="{5BD9F2C9-CDEB-4613-BA12-647895B644C2}" type="pres">
      <dgm:prSet presAssocID="{04CA6C34-9BB7-4C22-80E1-79C038B9E607}" presName="tx1" presStyleLbl="revTx" presStyleIdx="3" presStyleCnt="7"/>
      <dgm:spPr/>
    </dgm:pt>
    <dgm:pt modelId="{AE4577CD-80D7-4803-8DAA-9CFFF9272B37}" type="pres">
      <dgm:prSet presAssocID="{04CA6C34-9BB7-4C22-80E1-79C038B9E607}" presName="vert1" presStyleCnt="0"/>
      <dgm:spPr/>
    </dgm:pt>
    <dgm:pt modelId="{AD98DF70-BEE9-4C4F-B0F6-5016EE982FDB}" type="pres">
      <dgm:prSet presAssocID="{70FEF99E-D159-4DC2-A195-1DAFECEA12D4}" presName="thickLine" presStyleLbl="alignNode1" presStyleIdx="4" presStyleCnt="7"/>
      <dgm:spPr/>
    </dgm:pt>
    <dgm:pt modelId="{56C611B3-7AAB-46A7-B027-CDD6FDC5C3E4}" type="pres">
      <dgm:prSet presAssocID="{70FEF99E-D159-4DC2-A195-1DAFECEA12D4}" presName="horz1" presStyleCnt="0"/>
      <dgm:spPr/>
    </dgm:pt>
    <dgm:pt modelId="{0818B0A1-D35B-4C5E-8F60-EB7CF762C29C}" type="pres">
      <dgm:prSet presAssocID="{70FEF99E-D159-4DC2-A195-1DAFECEA12D4}" presName="tx1" presStyleLbl="revTx" presStyleIdx="4" presStyleCnt="7"/>
      <dgm:spPr/>
    </dgm:pt>
    <dgm:pt modelId="{A1AC3004-407C-4D52-9C98-DBC83D440B72}" type="pres">
      <dgm:prSet presAssocID="{70FEF99E-D159-4DC2-A195-1DAFECEA12D4}" presName="vert1" presStyleCnt="0"/>
      <dgm:spPr/>
    </dgm:pt>
    <dgm:pt modelId="{C1DB023C-E12D-4AC1-8D86-788CD0A72DC2}" type="pres">
      <dgm:prSet presAssocID="{D37DBF87-5FDB-47E4-903A-96B942362452}" presName="thickLine" presStyleLbl="alignNode1" presStyleIdx="5" presStyleCnt="7"/>
      <dgm:spPr/>
    </dgm:pt>
    <dgm:pt modelId="{6A17547C-032C-45C2-A4E3-76D23ACEB4AF}" type="pres">
      <dgm:prSet presAssocID="{D37DBF87-5FDB-47E4-903A-96B942362452}" presName="horz1" presStyleCnt="0"/>
      <dgm:spPr/>
    </dgm:pt>
    <dgm:pt modelId="{92064C9B-6FD9-465A-9896-87158483C0A8}" type="pres">
      <dgm:prSet presAssocID="{D37DBF87-5FDB-47E4-903A-96B942362452}" presName="tx1" presStyleLbl="revTx" presStyleIdx="5" presStyleCnt="7"/>
      <dgm:spPr/>
    </dgm:pt>
    <dgm:pt modelId="{9481038E-D411-4526-A590-867E07DC3C94}" type="pres">
      <dgm:prSet presAssocID="{D37DBF87-5FDB-47E4-903A-96B942362452}" presName="vert1" presStyleCnt="0"/>
      <dgm:spPr/>
    </dgm:pt>
    <dgm:pt modelId="{427D4DFC-2843-4DE5-89D1-8B80B86BD6AA}" type="pres">
      <dgm:prSet presAssocID="{4F4665E0-ABF9-4CCE-A051-04B836899523}" presName="thickLine" presStyleLbl="alignNode1" presStyleIdx="6" presStyleCnt="7"/>
      <dgm:spPr/>
    </dgm:pt>
    <dgm:pt modelId="{2EA159C7-98A8-4BB7-9A5F-E6E95BDCEF24}" type="pres">
      <dgm:prSet presAssocID="{4F4665E0-ABF9-4CCE-A051-04B836899523}" presName="horz1" presStyleCnt="0"/>
      <dgm:spPr/>
    </dgm:pt>
    <dgm:pt modelId="{DE3FD850-43D8-4034-8AF6-D6FF87A6E018}" type="pres">
      <dgm:prSet presAssocID="{4F4665E0-ABF9-4CCE-A051-04B836899523}" presName="tx1" presStyleLbl="revTx" presStyleIdx="6" presStyleCnt="7"/>
      <dgm:spPr/>
    </dgm:pt>
    <dgm:pt modelId="{D80864BF-C5D0-4CC3-A2C8-AE3EB70A4577}" type="pres">
      <dgm:prSet presAssocID="{4F4665E0-ABF9-4CCE-A051-04B836899523}" presName="vert1" presStyleCnt="0"/>
      <dgm:spPr/>
    </dgm:pt>
  </dgm:ptLst>
  <dgm:cxnLst>
    <dgm:cxn modelId="{E0A1670C-C97B-475B-A926-A34FF354A3C1}" type="presOf" srcId="{66581D75-9220-4852-AE8E-B4ED5DCDD262}" destId="{3358B8B7-B659-46A6-AF2B-655B9C31F2DE}" srcOrd="0" destOrd="0" presId="urn:microsoft.com/office/officeart/2008/layout/LinedList"/>
    <dgm:cxn modelId="{E5329D1A-25F0-4E86-ADED-306300712BE3}" srcId="{4B59D9CB-F2FF-4BCE-9D7C-69BFEEB759D1}" destId="{8F289A4A-7568-4E8D-AF3E-FBB3F1474C81}" srcOrd="1" destOrd="0" parTransId="{221E5D21-07E1-4D37-8DD2-1A0D8D38233A}" sibTransId="{7C417846-C77B-4F0A-AB48-43E5B86C2CFC}"/>
    <dgm:cxn modelId="{80A8DE2A-06C7-43D1-B63D-F26FF7FD4DA6}" type="presOf" srcId="{1EA7AE88-B316-47B5-A97A-1A9A2E11C2E7}" destId="{70AE9020-4A29-4B70-97C9-5AB740767DF6}" srcOrd="0" destOrd="0" presId="urn:microsoft.com/office/officeart/2008/layout/LinedList"/>
    <dgm:cxn modelId="{2623FB2D-43A6-47F2-AF21-796CF006C37C}" srcId="{4B59D9CB-F2FF-4BCE-9D7C-69BFEEB759D1}" destId="{D37DBF87-5FDB-47E4-903A-96B942362452}" srcOrd="5" destOrd="0" parTransId="{0ABF6DC5-06C0-447D-9FE7-7F5F8841F9E4}" sibTransId="{96E0D9BC-F4A3-4355-8074-800D0F99DB2A}"/>
    <dgm:cxn modelId="{AC2BC23E-95EB-48C2-98D7-9D0F1AA7158C}" type="presOf" srcId="{D37DBF87-5FDB-47E4-903A-96B942362452}" destId="{92064C9B-6FD9-465A-9896-87158483C0A8}" srcOrd="0" destOrd="0" presId="urn:microsoft.com/office/officeart/2008/layout/LinedList"/>
    <dgm:cxn modelId="{8B55E35E-C6D7-4444-9902-6D1F582185FD}" srcId="{4B59D9CB-F2FF-4BCE-9D7C-69BFEEB759D1}" destId="{1EA7AE88-B316-47B5-A97A-1A9A2E11C2E7}" srcOrd="2" destOrd="0" parTransId="{7865BC2B-27D7-4B87-8797-69FD38DD21F3}" sibTransId="{315872E5-F4EA-48F8-9177-9CA665628C92}"/>
    <dgm:cxn modelId="{08A75175-F4AF-48BB-B122-974C34CC50FE}" type="presOf" srcId="{4F4665E0-ABF9-4CCE-A051-04B836899523}" destId="{DE3FD850-43D8-4034-8AF6-D6FF87A6E018}" srcOrd="0" destOrd="0" presId="urn:microsoft.com/office/officeart/2008/layout/LinedList"/>
    <dgm:cxn modelId="{C1656483-CB7D-43F2-8BE9-2C2C6483280D}" srcId="{4B59D9CB-F2FF-4BCE-9D7C-69BFEEB759D1}" destId="{70FEF99E-D159-4DC2-A195-1DAFECEA12D4}" srcOrd="4" destOrd="0" parTransId="{A3E20D8A-15A1-4684-9CB5-37C55DCB7143}" sibTransId="{47D6F2D7-04F1-427B-BFB7-9B8F2055E101}"/>
    <dgm:cxn modelId="{FCE42A9F-E87A-43CD-95A2-3AC7B8D2EA8D}" srcId="{4B59D9CB-F2FF-4BCE-9D7C-69BFEEB759D1}" destId="{4F4665E0-ABF9-4CCE-A051-04B836899523}" srcOrd="6" destOrd="0" parTransId="{A618515F-2306-438C-BB54-F91CCE7AE2B7}" sibTransId="{A929A054-A0F5-44E8-9C29-90C2ACBECB65}"/>
    <dgm:cxn modelId="{F0266EB4-FEB6-4A05-804A-9C974A7A718C}" srcId="{4B59D9CB-F2FF-4BCE-9D7C-69BFEEB759D1}" destId="{66581D75-9220-4852-AE8E-B4ED5DCDD262}" srcOrd="0" destOrd="0" parTransId="{58B843C8-F241-4DCF-914C-AF10B10CE4E8}" sibTransId="{134FA661-0B9B-49D8-BA70-6A25D72887E3}"/>
    <dgm:cxn modelId="{924B0BC1-A956-4090-8D94-62B238B52268}" type="presOf" srcId="{4B59D9CB-F2FF-4BCE-9D7C-69BFEEB759D1}" destId="{4A53191A-3A44-4B1B-8806-C45222AE7A55}" srcOrd="0" destOrd="0" presId="urn:microsoft.com/office/officeart/2008/layout/LinedList"/>
    <dgm:cxn modelId="{7147D3CA-9228-4671-95FD-0C5507B3B5A6}" type="presOf" srcId="{70FEF99E-D159-4DC2-A195-1DAFECEA12D4}" destId="{0818B0A1-D35B-4C5E-8F60-EB7CF762C29C}" srcOrd="0" destOrd="0" presId="urn:microsoft.com/office/officeart/2008/layout/LinedList"/>
    <dgm:cxn modelId="{6C6BC5DD-5C00-471B-ADA6-DF4A51B8E140}" type="presOf" srcId="{8F289A4A-7568-4E8D-AF3E-FBB3F1474C81}" destId="{9384AFE5-D0C4-4945-AE50-616647B56A2F}" srcOrd="0" destOrd="0" presId="urn:microsoft.com/office/officeart/2008/layout/LinedList"/>
    <dgm:cxn modelId="{FA2C87EF-CE43-4B72-A2EA-8C3D8E8E64D1}" srcId="{4B59D9CB-F2FF-4BCE-9D7C-69BFEEB759D1}" destId="{04CA6C34-9BB7-4C22-80E1-79C038B9E607}" srcOrd="3" destOrd="0" parTransId="{C712E0F0-4576-4550-81A4-95902EE629E2}" sibTransId="{2F282B7D-9B5C-4C88-88AC-D1F4843719B7}"/>
    <dgm:cxn modelId="{5B54DAF8-6C9E-4521-8144-A43A3077155D}" type="presOf" srcId="{04CA6C34-9BB7-4C22-80E1-79C038B9E607}" destId="{5BD9F2C9-CDEB-4613-BA12-647895B644C2}" srcOrd="0" destOrd="0" presId="urn:microsoft.com/office/officeart/2008/layout/LinedList"/>
    <dgm:cxn modelId="{0E8DC1C8-677A-4EDD-936F-F38BDF8FC37D}" type="presParOf" srcId="{4A53191A-3A44-4B1B-8806-C45222AE7A55}" destId="{914F2E4E-02C6-4E87-8D7D-55421CE007ED}" srcOrd="0" destOrd="0" presId="urn:microsoft.com/office/officeart/2008/layout/LinedList"/>
    <dgm:cxn modelId="{57C3863C-AA1B-484C-9966-8F7E4623C331}" type="presParOf" srcId="{4A53191A-3A44-4B1B-8806-C45222AE7A55}" destId="{B4A67D0C-4BDE-402A-9551-D59F324F374D}" srcOrd="1" destOrd="0" presId="urn:microsoft.com/office/officeart/2008/layout/LinedList"/>
    <dgm:cxn modelId="{BFC3F7D1-5D19-47B6-BBBF-67FDC3E8174D}" type="presParOf" srcId="{B4A67D0C-4BDE-402A-9551-D59F324F374D}" destId="{3358B8B7-B659-46A6-AF2B-655B9C31F2DE}" srcOrd="0" destOrd="0" presId="urn:microsoft.com/office/officeart/2008/layout/LinedList"/>
    <dgm:cxn modelId="{0DB60890-CFFA-4A94-99D6-2D4A67AE1BBE}" type="presParOf" srcId="{B4A67D0C-4BDE-402A-9551-D59F324F374D}" destId="{F74EE8CC-4B40-414E-964D-EE089AA35B73}" srcOrd="1" destOrd="0" presId="urn:microsoft.com/office/officeart/2008/layout/LinedList"/>
    <dgm:cxn modelId="{FAF565F2-B79B-494C-BA08-8F463C12D7CD}" type="presParOf" srcId="{4A53191A-3A44-4B1B-8806-C45222AE7A55}" destId="{9A7DDBB6-EDD5-45FE-9CC1-7DB278EA337A}" srcOrd="2" destOrd="0" presId="urn:microsoft.com/office/officeart/2008/layout/LinedList"/>
    <dgm:cxn modelId="{EE303C7F-A509-45A0-B16D-9F1E1C60782E}" type="presParOf" srcId="{4A53191A-3A44-4B1B-8806-C45222AE7A55}" destId="{0E450D11-AD91-4BC1-8835-05416669FF7D}" srcOrd="3" destOrd="0" presId="urn:microsoft.com/office/officeart/2008/layout/LinedList"/>
    <dgm:cxn modelId="{9BBA339F-E9D1-49BD-B4BC-D17CA6A699DE}" type="presParOf" srcId="{0E450D11-AD91-4BC1-8835-05416669FF7D}" destId="{9384AFE5-D0C4-4945-AE50-616647B56A2F}" srcOrd="0" destOrd="0" presId="urn:microsoft.com/office/officeart/2008/layout/LinedList"/>
    <dgm:cxn modelId="{C1F0E82C-AEBA-495E-A89D-38E7C01AD2A1}" type="presParOf" srcId="{0E450D11-AD91-4BC1-8835-05416669FF7D}" destId="{E6A3A63C-E5B8-4747-A76B-ED3488D25DB3}" srcOrd="1" destOrd="0" presId="urn:microsoft.com/office/officeart/2008/layout/LinedList"/>
    <dgm:cxn modelId="{A7F0B783-8A73-455C-AEC9-1F2D5AE882E1}" type="presParOf" srcId="{4A53191A-3A44-4B1B-8806-C45222AE7A55}" destId="{84B0257F-4D3D-47FC-90FD-245F6E99973B}" srcOrd="4" destOrd="0" presId="urn:microsoft.com/office/officeart/2008/layout/LinedList"/>
    <dgm:cxn modelId="{920C82C0-042D-4574-B1CF-1C945631B61A}" type="presParOf" srcId="{4A53191A-3A44-4B1B-8806-C45222AE7A55}" destId="{C64C5AAF-11F1-40C6-AB7C-90C8ADC6BA58}" srcOrd="5" destOrd="0" presId="urn:microsoft.com/office/officeart/2008/layout/LinedList"/>
    <dgm:cxn modelId="{167C0A78-1CCA-46E3-B741-9C797FC7F176}" type="presParOf" srcId="{C64C5AAF-11F1-40C6-AB7C-90C8ADC6BA58}" destId="{70AE9020-4A29-4B70-97C9-5AB740767DF6}" srcOrd="0" destOrd="0" presId="urn:microsoft.com/office/officeart/2008/layout/LinedList"/>
    <dgm:cxn modelId="{47B977EF-C886-45AE-9EBA-6C781C023091}" type="presParOf" srcId="{C64C5AAF-11F1-40C6-AB7C-90C8ADC6BA58}" destId="{3B85AF45-F1D1-477B-92E8-976F8ED91A18}" srcOrd="1" destOrd="0" presId="urn:microsoft.com/office/officeart/2008/layout/LinedList"/>
    <dgm:cxn modelId="{A37CC9F3-A619-4DB2-ABE8-444830FE8E45}" type="presParOf" srcId="{4A53191A-3A44-4B1B-8806-C45222AE7A55}" destId="{178FAAB2-DFCF-402D-9F4A-9C41E17A15FB}" srcOrd="6" destOrd="0" presId="urn:microsoft.com/office/officeart/2008/layout/LinedList"/>
    <dgm:cxn modelId="{AF875288-AB2C-4D94-8557-0AE733E7D40A}" type="presParOf" srcId="{4A53191A-3A44-4B1B-8806-C45222AE7A55}" destId="{0983777C-5EA8-4390-B5BB-7EEE13D9DB8B}" srcOrd="7" destOrd="0" presId="urn:microsoft.com/office/officeart/2008/layout/LinedList"/>
    <dgm:cxn modelId="{86DD4510-8856-4DCD-A149-E7BCB697B0FD}" type="presParOf" srcId="{0983777C-5EA8-4390-B5BB-7EEE13D9DB8B}" destId="{5BD9F2C9-CDEB-4613-BA12-647895B644C2}" srcOrd="0" destOrd="0" presId="urn:microsoft.com/office/officeart/2008/layout/LinedList"/>
    <dgm:cxn modelId="{6DA77041-ECED-4990-91E4-92014630E142}" type="presParOf" srcId="{0983777C-5EA8-4390-B5BB-7EEE13D9DB8B}" destId="{AE4577CD-80D7-4803-8DAA-9CFFF9272B37}" srcOrd="1" destOrd="0" presId="urn:microsoft.com/office/officeart/2008/layout/LinedList"/>
    <dgm:cxn modelId="{3A2F61A2-3540-4756-82F7-82EDC56A1B4F}" type="presParOf" srcId="{4A53191A-3A44-4B1B-8806-C45222AE7A55}" destId="{AD98DF70-BEE9-4C4F-B0F6-5016EE982FDB}" srcOrd="8" destOrd="0" presId="urn:microsoft.com/office/officeart/2008/layout/LinedList"/>
    <dgm:cxn modelId="{F8B8068D-C824-49C8-9DAF-998F184A5C51}" type="presParOf" srcId="{4A53191A-3A44-4B1B-8806-C45222AE7A55}" destId="{56C611B3-7AAB-46A7-B027-CDD6FDC5C3E4}" srcOrd="9" destOrd="0" presId="urn:microsoft.com/office/officeart/2008/layout/LinedList"/>
    <dgm:cxn modelId="{F32F6ED9-574F-49DE-A098-2E84CAE66BED}" type="presParOf" srcId="{56C611B3-7AAB-46A7-B027-CDD6FDC5C3E4}" destId="{0818B0A1-D35B-4C5E-8F60-EB7CF762C29C}" srcOrd="0" destOrd="0" presId="urn:microsoft.com/office/officeart/2008/layout/LinedList"/>
    <dgm:cxn modelId="{21953BF1-14F3-48C2-8A92-6BE5F0E87F33}" type="presParOf" srcId="{56C611B3-7AAB-46A7-B027-CDD6FDC5C3E4}" destId="{A1AC3004-407C-4D52-9C98-DBC83D440B72}" srcOrd="1" destOrd="0" presId="urn:microsoft.com/office/officeart/2008/layout/LinedList"/>
    <dgm:cxn modelId="{7005285B-D9BF-46F8-AC6D-0E36F030B17A}" type="presParOf" srcId="{4A53191A-3A44-4B1B-8806-C45222AE7A55}" destId="{C1DB023C-E12D-4AC1-8D86-788CD0A72DC2}" srcOrd="10" destOrd="0" presId="urn:microsoft.com/office/officeart/2008/layout/LinedList"/>
    <dgm:cxn modelId="{06DB33D2-5066-4CE4-8800-95B87E79B2B2}" type="presParOf" srcId="{4A53191A-3A44-4B1B-8806-C45222AE7A55}" destId="{6A17547C-032C-45C2-A4E3-76D23ACEB4AF}" srcOrd="11" destOrd="0" presId="urn:microsoft.com/office/officeart/2008/layout/LinedList"/>
    <dgm:cxn modelId="{6791C4C6-5F82-4DE1-B316-414605296CEB}" type="presParOf" srcId="{6A17547C-032C-45C2-A4E3-76D23ACEB4AF}" destId="{92064C9B-6FD9-465A-9896-87158483C0A8}" srcOrd="0" destOrd="0" presId="urn:microsoft.com/office/officeart/2008/layout/LinedList"/>
    <dgm:cxn modelId="{BB9825D6-88E3-4AF8-A5B1-EC33BF0D10B1}" type="presParOf" srcId="{6A17547C-032C-45C2-A4E3-76D23ACEB4AF}" destId="{9481038E-D411-4526-A590-867E07DC3C94}" srcOrd="1" destOrd="0" presId="urn:microsoft.com/office/officeart/2008/layout/LinedList"/>
    <dgm:cxn modelId="{E7257202-2620-491E-864A-3E2D6E136100}" type="presParOf" srcId="{4A53191A-3A44-4B1B-8806-C45222AE7A55}" destId="{427D4DFC-2843-4DE5-89D1-8B80B86BD6AA}" srcOrd="12" destOrd="0" presId="urn:microsoft.com/office/officeart/2008/layout/LinedList"/>
    <dgm:cxn modelId="{10DF9645-FF45-4149-A064-7B1F94642902}" type="presParOf" srcId="{4A53191A-3A44-4B1B-8806-C45222AE7A55}" destId="{2EA159C7-98A8-4BB7-9A5F-E6E95BDCEF24}" srcOrd="13" destOrd="0" presId="urn:microsoft.com/office/officeart/2008/layout/LinedList"/>
    <dgm:cxn modelId="{3A03BC18-E140-48E1-ACE2-B96864F4A520}" type="presParOf" srcId="{2EA159C7-98A8-4BB7-9A5F-E6E95BDCEF24}" destId="{DE3FD850-43D8-4034-8AF6-D6FF87A6E018}" srcOrd="0" destOrd="0" presId="urn:microsoft.com/office/officeart/2008/layout/LinedList"/>
    <dgm:cxn modelId="{F2AFFD28-B1E4-4B30-9783-2A962004750A}" type="presParOf" srcId="{2EA159C7-98A8-4BB7-9A5F-E6E95BDCEF24}" destId="{D80864BF-C5D0-4CC3-A2C8-AE3EB70A457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4910133-FD28-4BB0-A9BE-09F222E4E30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65C454-93B9-4F6B-BDC3-F0277F327BB6}">
      <dgm:prSet phldrT="[Text]" phldr="0"/>
      <dgm:spPr/>
      <dgm:t>
        <a:bodyPr/>
        <a:lstStyle/>
        <a:p>
          <a:r>
            <a:rPr lang="en-US" dirty="0">
              <a:latin typeface="Gill Sans Nova"/>
            </a:rPr>
            <a:t>DSM-5</a:t>
          </a:r>
          <a:endParaRPr lang="en-US" dirty="0"/>
        </a:p>
      </dgm:t>
    </dgm:pt>
    <dgm:pt modelId="{B1F9F3E6-F689-4834-AD85-B76D07C0231E}" type="parTrans" cxnId="{FCEA45B1-7279-4C6F-A06C-69CB93C50564}">
      <dgm:prSet/>
      <dgm:spPr/>
      <dgm:t>
        <a:bodyPr/>
        <a:lstStyle/>
        <a:p>
          <a:endParaRPr lang="en-US"/>
        </a:p>
      </dgm:t>
    </dgm:pt>
    <dgm:pt modelId="{3EE42F98-AE33-4029-BA02-C324033A6B38}" type="sibTrans" cxnId="{FCEA45B1-7279-4C6F-A06C-69CB93C50564}">
      <dgm:prSet/>
      <dgm:spPr/>
      <dgm:t>
        <a:bodyPr/>
        <a:lstStyle/>
        <a:p>
          <a:endParaRPr lang="en-US"/>
        </a:p>
      </dgm:t>
    </dgm:pt>
    <dgm:pt modelId="{B99CEAE3-4E94-4161-9833-C70B32FA4BA9}">
      <dgm:prSet phldrT="[Text]" phldr="0"/>
      <dgm:spPr/>
      <dgm:t>
        <a:bodyPr/>
        <a:lstStyle/>
        <a:p>
          <a:r>
            <a:rPr lang="en-US" dirty="0">
              <a:latin typeface="Gill Sans Nova"/>
            </a:rPr>
            <a:t>Anxiety</a:t>
          </a:r>
          <a:endParaRPr lang="en-US" dirty="0"/>
        </a:p>
      </dgm:t>
    </dgm:pt>
    <dgm:pt modelId="{42691812-3F25-4B82-A4A1-621A50CC13E0}" type="parTrans" cxnId="{32AF60C1-DF23-4F8B-B229-AB812B3AB778}">
      <dgm:prSet/>
      <dgm:spPr/>
      <dgm:t>
        <a:bodyPr/>
        <a:lstStyle/>
        <a:p>
          <a:endParaRPr lang="en-US"/>
        </a:p>
      </dgm:t>
    </dgm:pt>
    <dgm:pt modelId="{3FC13A8B-1139-4E5A-9469-89F52C60D34D}" type="sibTrans" cxnId="{32AF60C1-DF23-4F8B-B229-AB812B3AB778}">
      <dgm:prSet/>
      <dgm:spPr/>
      <dgm:t>
        <a:bodyPr/>
        <a:lstStyle/>
        <a:p>
          <a:endParaRPr lang="en-US"/>
        </a:p>
      </dgm:t>
    </dgm:pt>
    <dgm:pt modelId="{CB74B5C7-63DF-4289-83C3-18EC1B207E86}">
      <dgm:prSet phldrT="[Text]" phldr="0"/>
      <dgm:spPr/>
      <dgm:t>
        <a:bodyPr/>
        <a:lstStyle/>
        <a:p>
          <a:r>
            <a:rPr lang="en-US" dirty="0">
              <a:latin typeface="Gill Sans Nova"/>
            </a:rPr>
            <a:t>Depression</a:t>
          </a:r>
          <a:endParaRPr lang="en-US" dirty="0"/>
        </a:p>
      </dgm:t>
    </dgm:pt>
    <dgm:pt modelId="{B8A7CDBC-3910-460F-9481-2FDE04F45B2F}" type="parTrans" cxnId="{C5BB78F0-D93E-42F5-B9B3-59582E7E7E7A}">
      <dgm:prSet/>
      <dgm:spPr/>
      <dgm:t>
        <a:bodyPr/>
        <a:lstStyle/>
        <a:p>
          <a:endParaRPr lang="en-US"/>
        </a:p>
      </dgm:t>
    </dgm:pt>
    <dgm:pt modelId="{F54D428D-87EC-49C4-8D21-B04BAA65B48F}" type="sibTrans" cxnId="{C5BB78F0-D93E-42F5-B9B3-59582E7E7E7A}">
      <dgm:prSet/>
      <dgm:spPr/>
      <dgm:t>
        <a:bodyPr/>
        <a:lstStyle/>
        <a:p>
          <a:endParaRPr lang="en-US"/>
        </a:p>
      </dgm:t>
    </dgm:pt>
    <dgm:pt modelId="{17BF0781-FFF6-4CCA-AB8F-111633E5560B}">
      <dgm:prSet phldrT="[Text]" phldr="0"/>
      <dgm:spPr/>
      <dgm:t>
        <a:bodyPr/>
        <a:lstStyle/>
        <a:p>
          <a:r>
            <a:rPr lang="en-US" dirty="0">
              <a:latin typeface="Gill Sans Nova"/>
            </a:rPr>
            <a:t>OCD</a:t>
          </a:r>
          <a:endParaRPr lang="en-US" dirty="0"/>
        </a:p>
      </dgm:t>
    </dgm:pt>
    <dgm:pt modelId="{986FE04E-C7F6-4A8A-B1C0-2E6CAA8AB5AC}" type="parTrans" cxnId="{F4E651B3-AD10-48CA-B950-6B062C074ADE}">
      <dgm:prSet/>
      <dgm:spPr/>
      <dgm:t>
        <a:bodyPr/>
        <a:lstStyle/>
        <a:p>
          <a:endParaRPr lang="en-US"/>
        </a:p>
      </dgm:t>
    </dgm:pt>
    <dgm:pt modelId="{79A1F339-EC5D-4F96-99C4-208B7F9BC698}" type="sibTrans" cxnId="{F4E651B3-AD10-48CA-B950-6B062C074ADE}">
      <dgm:prSet/>
      <dgm:spPr/>
      <dgm:t>
        <a:bodyPr/>
        <a:lstStyle/>
        <a:p>
          <a:endParaRPr lang="en-US"/>
        </a:p>
      </dgm:t>
    </dgm:pt>
    <dgm:pt modelId="{578929C2-1043-4D8B-A0DB-99EAA0244C87}">
      <dgm:prSet phldr="0"/>
      <dgm:spPr/>
      <dgm:t>
        <a:bodyPr/>
        <a:lstStyle/>
        <a:p>
          <a:pPr rtl="0"/>
          <a:r>
            <a:rPr lang="en-US" dirty="0">
              <a:latin typeface="Gill Sans Nova"/>
            </a:rPr>
            <a:t>ICD 11</a:t>
          </a:r>
        </a:p>
      </dgm:t>
    </dgm:pt>
    <dgm:pt modelId="{09A4EF37-8560-41D1-8DCC-B36AB8200DAB}" type="parTrans" cxnId="{62E6AF25-05BE-4FF9-B8BF-DA41F572F481}">
      <dgm:prSet/>
      <dgm:spPr/>
    </dgm:pt>
    <dgm:pt modelId="{94FFAC53-CB00-4297-AF24-BDFCC59593B0}" type="sibTrans" cxnId="{62E6AF25-05BE-4FF9-B8BF-DA41F572F481}">
      <dgm:prSet/>
      <dgm:spPr/>
    </dgm:pt>
    <dgm:pt modelId="{63E848DE-618C-4F93-9570-89E76939AC6C}">
      <dgm:prSet phldr="0"/>
      <dgm:spPr/>
      <dgm:t>
        <a:bodyPr/>
        <a:lstStyle/>
        <a:p>
          <a:pPr rtl="0"/>
          <a:r>
            <a:rPr lang="en-US" dirty="0">
              <a:latin typeface="Gill Sans Nova"/>
            </a:rPr>
            <a:t>Phobia</a:t>
          </a:r>
        </a:p>
      </dgm:t>
    </dgm:pt>
    <dgm:pt modelId="{39F8D09C-24AF-4915-9402-90935619DE05}" type="parTrans" cxnId="{3AA70AA8-1B30-4116-B1F4-C51BFE81FE1F}">
      <dgm:prSet/>
      <dgm:spPr/>
    </dgm:pt>
    <dgm:pt modelId="{4CE05AF4-7DA6-4D6C-AB23-DB8BD733D460}" type="sibTrans" cxnId="{3AA70AA8-1B30-4116-B1F4-C51BFE81FE1F}">
      <dgm:prSet/>
      <dgm:spPr/>
    </dgm:pt>
    <dgm:pt modelId="{AEE5D50B-26D6-414B-8BFF-34B969277790}">
      <dgm:prSet phldr="0"/>
      <dgm:spPr/>
      <dgm:t>
        <a:bodyPr/>
        <a:lstStyle/>
        <a:p>
          <a:pPr rtl="0"/>
          <a:r>
            <a:rPr lang="en-US" dirty="0">
              <a:latin typeface="Gill Sans Nova"/>
            </a:rPr>
            <a:t>Normal Distribution</a:t>
          </a:r>
        </a:p>
      </dgm:t>
    </dgm:pt>
    <dgm:pt modelId="{1F11DD5E-BBF8-40C5-9B30-D2669343FCE8}" type="parTrans" cxnId="{B5AAB507-0977-4160-8EED-02E690C27237}">
      <dgm:prSet/>
      <dgm:spPr/>
    </dgm:pt>
    <dgm:pt modelId="{49A4E99C-3039-463E-A589-032ED1A8ABD4}" type="sibTrans" cxnId="{B5AAB507-0977-4160-8EED-02E690C27237}">
      <dgm:prSet/>
      <dgm:spPr/>
    </dgm:pt>
    <dgm:pt modelId="{9A24456C-E921-448F-9139-899A02DA756B}">
      <dgm:prSet phldr="0"/>
      <dgm:spPr/>
      <dgm:t>
        <a:bodyPr/>
        <a:lstStyle/>
        <a:p>
          <a:r>
            <a:rPr lang="en-US" dirty="0">
              <a:latin typeface="Gill Sans Nova"/>
            </a:rPr>
            <a:t>Cultural Relativism</a:t>
          </a:r>
        </a:p>
      </dgm:t>
    </dgm:pt>
    <dgm:pt modelId="{42C4D38C-EDD3-4DAC-AB26-2904AFD95BDA}" type="parTrans" cxnId="{8060433B-C686-4803-8C92-20DCE8F48295}">
      <dgm:prSet/>
      <dgm:spPr/>
    </dgm:pt>
    <dgm:pt modelId="{605559CB-5CE2-4ADB-9DDA-25145D13C45A}" type="sibTrans" cxnId="{8060433B-C686-4803-8C92-20DCE8F48295}">
      <dgm:prSet/>
      <dgm:spPr/>
    </dgm:pt>
    <dgm:pt modelId="{B18F5B8B-0160-439B-B360-38EE6A75A323}">
      <dgm:prSet phldr="0"/>
      <dgm:spPr/>
      <dgm:t>
        <a:bodyPr/>
        <a:lstStyle/>
        <a:p>
          <a:r>
            <a:rPr lang="en-US" dirty="0">
              <a:latin typeface="Gill Sans Nova"/>
            </a:rPr>
            <a:t>Gender</a:t>
          </a:r>
        </a:p>
      </dgm:t>
    </dgm:pt>
    <dgm:pt modelId="{FA0C7FCD-BF15-4698-8A90-A285E37E3A98}" type="parTrans" cxnId="{BEAD56FB-196D-4F96-9B6D-F2F7C0FCB918}">
      <dgm:prSet/>
      <dgm:spPr/>
    </dgm:pt>
    <dgm:pt modelId="{D7776D8C-EFE9-4D43-BAF4-BAE89F0AF1FF}" type="sibTrans" cxnId="{BEAD56FB-196D-4F96-9B6D-F2F7C0FCB918}">
      <dgm:prSet/>
      <dgm:spPr/>
    </dgm:pt>
    <dgm:pt modelId="{0F2A8872-429F-4F15-A7A7-D8FEEBF698C6}">
      <dgm:prSet phldr="0"/>
      <dgm:spPr/>
      <dgm:t>
        <a:bodyPr/>
        <a:lstStyle/>
        <a:p>
          <a:pPr rtl="0"/>
          <a:r>
            <a:rPr lang="en-US" dirty="0">
              <a:latin typeface="Gill Sans Nova"/>
            </a:rPr>
            <a:t>Social Norms</a:t>
          </a:r>
        </a:p>
      </dgm:t>
    </dgm:pt>
    <dgm:pt modelId="{F9B9534F-71CE-4A58-AB5B-A12D1D4A2FC1}" type="parTrans" cxnId="{A01AB762-3B32-4C64-9770-F1FD2481C590}">
      <dgm:prSet/>
      <dgm:spPr/>
    </dgm:pt>
    <dgm:pt modelId="{D694085C-EBD4-435A-947F-B4889B3AFE46}" type="sibTrans" cxnId="{A01AB762-3B32-4C64-9770-F1FD2481C590}">
      <dgm:prSet/>
      <dgm:spPr/>
    </dgm:pt>
    <dgm:pt modelId="{D37A40D1-70E6-4ACB-9053-E4517C1E4A77}">
      <dgm:prSet phldr="0"/>
      <dgm:spPr/>
      <dgm:t>
        <a:bodyPr/>
        <a:lstStyle/>
        <a:p>
          <a:r>
            <a:rPr lang="en-US" dirty="0">
              <a:latin typeface="Gill Sans Nova"/>
            </a:rPr>
            <a:t>Deviation</a:t>
          </a:r>
        </a:p>
      </dgm:t>
    </dgm:pt>
    <dgm:pt modelId="{4C99669D-1E02-4BB4-8B3D-E5FCD4C7DC75}" type="parTrans" cxnId="{2262981E-45BB-4BD8-B579-19CEB194433E}">
      <dgm:prSet/>
      <dgm:spPr/>
    </dgm:pt>
    <dgm:pt modelId="{57542719-E88C-4F09-8FD9-A8245623B5E0}" type="sibTrans" cxnId="{2262981E-45BB-4BD8-B579-19CEB194433E}">
      <dgm:prSet/>
      <dgm:spPr/>
    </dgm:pt>
    <dgm:pt modelId="{86747238-6898-4E28-B7E6-A922304C8E58}">
      <dgm:prSet phldr="0"/>
      <dgm:spPr/>
      <dgm:t>
        <a:bodyPr/>
        <a:lstStyle/>
        <a:p>
          <a:pPr rtl="0"/>
          <a:r>
            <a:rPr lang="en-US" dirty="0">
              <a:latin typeface="Gill Sans Nova"/>
            </a:rPr>
            <a:t>Negative Triad</a:t>
          </a:r>
        </a:p>
      </dgm:t>
    </dgm:pt>
    <dgm:pt modelId="{ECEEE543-E3E3-4B5B-A9E0-405C258C3861}" type="parTrans" cxnId="{9A71C783-CAEC-4479-A34F-6A67FD826010}">
      <dgm:prSet/>
      <dgm:spPr/>
    </dgm:pt>
    <dgm:pt modelId="{2E8382E3-C17D-4DE4-9658-A475FD66255B}" type="sibTrans" cxnId="{9A71C783-CAEC-4479-A34F-6A67FD826010}">
      <dgm:prSet/>
      <dgm:spPr/>
    </dgm:pt>
    <dgm:pt modelId="{6D0611D6-847D-4FE3-82BE-555A3DE08662}">
      <dgm:prSet phldr="0"/>
      <dgm:spPr/>
      <dgm:t>
        <a:bodyPr/>
        <a:lstStyle/>
        <a:p>
          <a:pPr rtl="0"/>
          <a:r>
            <a:rPr lang="en-US" dirty="0">
              <a:latin typeface="Gill Sans Nova"/>
            </a:rPr>
            <a:t>ABC Model</a:t>
          </a:r>
        </a:p>
      </dgm:t>
    </dgm:pt>
    <dgm:pt modelId="{FE25362F-AB48-4053-B6C7-3ADB46D9A4D3}" type="parTrans" cxnId="{58C58131-7EC2-4E8A-9E83-9C36AB690F52}">
      <dgm:prSet/>
      <dgm:spPr/>
    </dgm:pt>
    <dgm:pt modelId="{8AEFAF8A-9571-48B2-976E-6E7255F555E4}" type="sibTrans" cxnId="{58C58131-7EC2-4E8A-9E83-9C36AB690F52}">
      <dgm:prSet/>
      <dgm:spPr/>
    </dgm:pt>
    <dgm:pt modelId="{858989E5-81B5-4E3F-8ACA-F942AE11ED15}">
      <dgm:prSet phldr="0"/>
      <dgm:spPr/>
      <dgm:t>
        <a:bodyPr/>
        <a:lstStyle/>
        <a:p>
          <a:r>
            <a:rPr lang="en-US" dirty="0">
              <a:latin typeface="Gill Sans Nova"/>
            </a:rPr>
            <a:t>Chronic</a:t>
          </a:r>
        </a:p>
      </dgm:t>
    </dgm:pt>
    <dgm:pt modelId="{FC6930CD-591D-4EEE-B96B-03C2F5C66C8F}" type="parTrans" cxnId="{7CA76BB0-6BD0-4957-839B-8759E9748098}">
      <dgm:prSet/>
      <dgm:spPr/>
    </dgm:pt>
    <dgm:pt modelId="{B7A52A82-FCAF-4351-9840-2F71BA2A5823}" type="sibTrans" cxnId="{7CA76BB0-6BD0-4957-839B-8759E9748098}">
      <dgm:prSet/>
      <dgm:spPr/>
    </dgm:pt>
    <dgm:pt modelId="{9888C1DC-D5FC-4ABB-B7BE-B0D71CBBCA6A}">
      <dgm:prSet phldr="0"/>
      <dgm:spPr/>
      <dgm:t>
        <a:bodyPr/>
        <a:lstStyle/>
        <a:p>
          <a:pPr rtl="0"/>
          <a:r>
            <a:rPr lang="en-US" dirty="0">
              <a:latin typeface="Gill Sans Nova"/>
            </a:rPr>
            <a:t>Acute</a:t>
          </a:r>
        </a:p>
      </dgm:t>
    </dgm:pt>
    <dgm:pt modelId="{D883DCE9-A8CF-4729-8918-DB2381355EEC}" type="parTrans" cxnId="{303D5DB5-5417-4BF9-8396-8F7BAC9566DD}">
      <dgm:prSet/>
      <dgm:spPr/>
    </dgm:pt>
    <dgm:pt modelId="{9ED74847-2994-42FC-8465-29BBFF84F048}" type="sibTrans" cxnId="{303D5DB5-5417-4BF9-8396-8F7BAC9566DD}">
      <dgm:prSet/>
      <dgm:spPr/>
    </dgm:pt>
    <dgm:pt modelId="{D4EB5816-6377-403A-B543-37F44952017C}">
      <dgm:prSet phldr="0"/>
      <dgm:spPr/>
      <dgm:t>
        <a:bodyPr/>
        <a:lstStyle/>
        <a:p>
          <a:r>
            <a:rPr lang="en-US" dirty="0">
              <a:latin typeface="Gill Sans Nova"/>
            </a:rPr>
            <a:t>Comorbid</a:t>
          </a:r>
        </a:p>
      </dgm:t>
    </dgm:pt>
    <dgm:pt modelId="{5D93D357-5FDF-4D45-B4CE-904584F1D16F}" type="parTrans" cxnId="{82F356B1-0F39-445B-9AA5-BDBBCFA3B578}">
      <dgm:prSet/>
      <dgm:spPr/>
    </dgm:pt>
    <dgm:pt modelId="{4D322076-D3B3-4F62-B659-47408BD46BF2}" type="sibTrans" cxnId="{82F356B1-0F39-445B-9AA5-BDBBCFA3B578}">
      <dgm:prSet/>
      <dgm:spPr/>
    </dgm:pt>
    <dgm:pt modelId="{BBBF405A-7706-410A-9072-7B1DD2DC4BC5}">
      <dgm:prSet phldr="0"/>
      <dgm:spPr/>
      <dgm:t>
        <a:bodyPr/>
        <a:lstStyle/>
        <a:p>
          <a:r>
            <a:rPr lang="en-US" dirty="0">
              <a:latin typeface="Gill Sans Nova"/>
            </a:rPr>
            <a:t>Delusion</a:t>
          </a:r>
        </a:p>
      </dgm:t>
    </dgm:pt>
    <dgm:pt modelId="{48E201F2-7301-4C88-9FAB-9BFA73CEE3CA}" type="parTrans" cxnId="{9A9AFC88-FCF2-43ED-8081-1DDDF775E71C}">
      <dgm:prSet/>
      <dgm:spPr/>
    </dgm:pt>
    <dgm:pt modelId="{4FBE5997-C6A0-4B2E-9EFF-D92B00250DA3}" type="sibTrans" cxnId="{9A9AFC88-FCF2-43ED-8081-1DDDF775E71C}">
      <dgm:prSet/>
      <dgm:spPr/>
    </dgm:pt>
    <dgm:pt modelId="{250E8105-69F8-414E-B848-EC7C564098F9}">
      <dgm:prSet phldr="0"/>
      <dgm:spPr/>
      <dgm:t>
        <a:bodyPr/>
        <a:lstStyle/>
        <a:p>
          <a:r>
            <a:rPr lang="en-US" dirty="0">
              <a:latin typeface="Gill Sans Nova"/>
            </a:rPr>
            <a:t>Hallucination</a:t>
          </a:r>
        </a:p>
      </dgm:t>
    </dgm:pt>
    <dgm:pt modelId="{4CB0BCC0-5FA6-4C3D-A11D-F26498A8EEAE}" type="parTrans" cxnId="{068E8865-1D9E-41A9-977F-0BE98B6E583E}">
      <dgm:prSet/>
      <dgm:spPr/>
    </dgm:pt>
    <dgm:pt modelId="{80A9B105-3126-4B65-A4D6-87D04DB58084}" type="sibTrans" cxnId="{068E8865-1D9E-41A9-977F-0BE98B6E583E}">
      <dgm:prSet/>
      <dgm:spPr/>
    </dgm:pt>
    <dgm:pt modelId="{C3487058-62F6-4083-BFDF-8CDE1C4BF9DF}">
      <dgm:prSet phldr="0"/>
      <dgm:spPr/>
      <dgm:t>
        <a:bodyPr/>
        <a:lstStyle/>
        <a:p>
          <a:r>
            <a:rPr lang="en-US" dirty="0">
              <a:latin typeface="Gill Sans Nova"/>
            </a:rPr>
            <a:t>Idiographic</a:t>
          </a:r>
        </a:p>
      </dgm:t>
    </dgm:pt>
    <dgm:pt modelId="{C6A3CCBC-56AD-45ED-B571-4D815F5464DD}" type="parTrans" cxnId="{949838C0-4FAD-4B12-AF88-7B7C29A66D2D}">
      <dgm:prSet/>
      <dgm:spPr/>
    </dgm:pt>
    <dgm:pt modelId="{4034E88B-71BD-488D-A263-8AE5703CE1DC}" type="sibTrans" cxnId="{949838C0-4FAD-4B12-AF88-7B7C29A66D2D}">
      <dgm:prSet/>
      <dgm:spPr/>
    </dgm:pt>
    <dgm:pt modelId="{5EE95B64-E127-4D53-BE60-BF261C71A94E}">
      <dgm:prSet phldr="0"/>
      <dgm:spPr/>
      <dgm:t>
        <a:bodyPr/>
        <a:lstStyle/>
        <a:p>
          <a:r>
            <a:rPr lang="en-US" dirty="0">
              <a:latin typeface="Gill Sans Nova"/>
            </a:rPr>
            <a:t>Nomothetic</a:t>
          </a:r>
        </a:p>
      </dgm:t>
    </dgm:pt>
    <dgm:pt modelId="{1FB9D27A-43B6-4702-A239-0849651DB915}" type="parTrans" cxnId="{F1AEBDDE-BDDB-451D-8A4A-442BD246456A}">
      <dgm:prSet/>
      <dgm:spPr/>
    </dgm:pt>
    <dgm:pt modelId="{4D81B0F9-3122-445C-BBCB-7A797C1FF491}" type="sibTrans" cxnId="{F1AEBDDE-BDDB-451D-8A4A-442BD246456A}">
      <dgm:prSet/>
      <dgm:spPr/>
    </dgm:pt>
    <dgm:pt modelId="{EDDA8A26-02DB-4AB7-8865-CC8450C188AE}">
      <dgm:prSet phldr="0"/>
      <dgm:spPr/>
      <dgm:t>
        <a:bodyPr/>
        <a:lstStyle/>
        <a:p>
          <a:r>
            <a:rPr lang="en-US" dirty="0">
              <a:latin typeface="Gill Sans Nova"/>
            </a:rPr>
            <a:t>Psychosis</a:t>
          </a:r>
        </a:p>
      </dgm:t>
    </dgm:pt>
    <dgm:pt modelId="{888CE873-8435-4650-94A2-2FD1940663A3}" type="parTrans" cxnId="{BC17AD44-4A42-4035-A830-2CB53F974754}">
      <dgm:prSet/>
      <dgm:spPr/>
    </dgm:pt>
    <dgm:pt modelId="{8C59079C-5F6F-4F2D-A198-55478836444E}" type="sibTrans" cxnId="{BC17AD44-4A42-4035-A830-2CB53F974754}">
      <dgm:prSet/>
      <dgm:spPr/>
    </dgm:pt>
    <dgm:pt modelId="{88691E36-E247-433F-8EF5-1B6448F8E589}" type="pres">
      <dgm:prSet presAssocID="{34910133-FD28-4BB0-A9BE-09F222E4E306}" presName="diagram" presStyleCnt="0">
        <dgm:presLayoutVars>
          <dgm:dir/>
          <dgm:resizeHandles val="exact"/>
        </dgm:presLayoutVars>
      </dgm:prSet>
      <dgm:spPr/>
    </dgm:pt>
    <dgm:pt modelId="{DEC9FE7A-C6DC-4999-AE18-DA4D5B8342E2}" type="pres">
      <dgm:prSet presAssocID="{6565C454-93B9-4F6B-BDC3-F0277F327BB6}" presName="node" presStyleLbl="node1" presStyleIdx="0" presStyleCnt="21">
        <dgm:presLayoutVars>
          <dgm:bulletEnabled val="1"/>
        </dgm:presLayoutVars>
      </dgm:prSet>
      <dgm:spPr/>
    </dgm:pt>
    <dgm:pt modelId="{4CE548BC-916A-44A6-834B-DDB9DD6AEE33}" type="pres">
      <dgm:prSet presAssocID="{3EE42F98-AE33-4029-BA02-C324033A6B38}" presName="sibTrans" presStyleCnt="0"/>
      <dgm:spPr/>
    </dgm:pt>
    <dgm:pt modelId="{472920DE-7C97-4983-B5D2-0002CCB283C2}" type="pres">
      <dgm:prSet presAssocID="{578929C2-1043-4D8B-A0DB-99EAA0244C87}" presName="node" presStyleLbl="node1" presStyleIdx="1" presStyleCnt="21">
        <dgm:presLayoutVars>
          <dgm:bulletEnabled val="1"/>
        </dgm:presLayoutVars>
      </dgm:prSet>
      <dgm:spPr/>
    </dgm:pt>
    <dgm:pt modelId="{3E2585FF-E09F-4835-9CC7-5917DD24E332}" type="pres">
      <dgm:prSet presAssocID="{94FFAC53-CB00-4297-AF24-BDFCC59593B0}" presName="sibTrans" presStyleCnt="0"/>
      <dgm:spPr/>
    </dgm:pt>
    <dgm:pt modelId="{7EB5B519-3F15-4DE2-BE71-9E3FDC76C354}" type="pres">
      <dgm:prSet presAssocID="{63E848DE-618C-4F93-9570-89E76939AC6C}" presName="node" presStyleLbl="node1" presStyleIdx="2" presStyleCnt="21">
        <dgm:presLayoutVars>
          <dgm:bulletEnabled val="1"/>
        </dgm:presLayoutVars>
      </dgm:prSet>
      <dgm:spPr/>
    </dgm:pt>
    <dgm:pt modelId="{8712BEC6-F8B0-48C2-8CD7-3966BCF06D41}" type="pres">
      <dgm:prSet presAssocID="{4CE05AF4-7DA6-4D6C-AB23-DB8BD733D460}" presName="sibTrans" presStyleCnt="0"/>
      <dgm:spPr/>
    </dgm:pt>
    <dgm:pt modelId="{AE646325-7938-437A-9181-2B0661211FB6}" type="pres">
      <dgm:prSet presAssocID="{B99CEAE3-4E94-4161-9833-C70B32FA4BA9}" presName="node" presStyleLbl="node1" presStyleIdx="3" presStyleCnt="21">
        <dgm:presLayoutVars>
          <dgm:bulletEnabled val="1"/>
        </dgm:presLayoutVars>
      </dgm:prSet>
      <dgm:spPr/>
    </dgm:pt>
    <dgm:pt modelId="{E92724BD-BA2C-4900-927D-8C22E0E12457}" type="pres">
      <dgm:prSet presAssocID="{3FC13A8B-1139-4E5A-9469-89F52C60D34D}" presName="sibTrans" presStyleCnt="0"/>
      <dgm:spPr/>
    </dgm:pt>
    <dgm:pt modelId="{C9871AA0-02F8-41F3-9465-1844E67E3D6A}" type="pres">
      <dgm:prSet presAssocID="{CB74B5C7-63DF-4289-83C3-18EC1B207E86}" presName="node" presStyleLbl="node1" presStyleIdx="4" presStyleCnt="21">
        <dgm:presLayoutVars>
          <dgm:bulletEnabled val="1"/>
        </dgm:presLayoutVars>
      </dgm:prSet>
      <dgm:spPr/>
    </dgm:pt>
    <dgm:pt modelId="{8EA44BA2-F89C-4136-B05A-03EBD14B547F}" type="pres">
      <dgm:prSet presAssocID="{F54D428D-87EC-49C4-8D21-B04BAA65B48F}" presName="sibTrans" presStyleCnt="0"/>
      <dgm:spPr/>
    </dgm:pt>
    <dgm:pt modelId="{43B70DA5-F839-4759-875B-13DB1D5D6A47}" type="pres">
      <dgm:prSet presAssocID="{17BF0781-FFF6-4CCA-AB8F-111633E5560B}" presName="node" presStyleLbl="node1" presStyleIdx="5" presStyleCnt="21">
        <dgm:presLayoutVars>
          <dgm:bulletEnabled val="1"/>
        </dgm:presLayoutVars>
      </dgm:prSet>
      <dgm:spPr/>
    </dgm:pt>
    <dgm:pt modelId="{0C37074D-A8A3-48E1-8B17-CA5896F0BCA8}" type="pres">
      <dgm:prSet presAssocID="{79A1F339-EC5D-4F96-99C4-208B7F9BC698}" presName="sibTrans" presStyleCnt="0"/>
      <dgm:spPr/>
    </dgm:pt>
    <dgm:pt modelId="{9073B152-5A30-4BD2-8078-8E7E21744733}" type="pres">
      <dgm:prSet presAssocID="{AEE5D50B-26D6-414B-8BFF-34B969277790}" presName="node" presStyleLbl="node1" presStyleIdx="6" presStyleCnt="21">
        <dgm:presLayoutVars>
          <dgm:bulletEnabled val="1"/>
        </dgm:presLayoutVars>
      </dgm:prSet>
      <dgm:spPr/>
    </dgm:pt>
    <dgm:pt modelId="{12516CF7-8CAD-4E61-B76C-83083D0C89FF}" type="pres">
      <dgm:prSet presAssocID="{49A4E99C-3039-463E-A589-032ED1A8ABD4}" presName="sibTrans" presStyleCnt="0"/>
      <dgm:spPr/>
    </dgm:pt>
    <dgm:pt modelId="{B81D4F30-E1D1-438D-A373-ECBA1D029A73}" type="pres">
      <dgm:prSet presAssocID="{9A24456C-E921-448F-9139-899A02DA756B}" presName="node" presStyleLbl="node1" presStyleIdx="7" presStyleCnt="21">
        <dgm:presLayoutVars>
          <dgm:bulletEnabled val="1"/>
        </dgm:presLayoutVars>
      </dgm:prSet>
      <dgm:spPr/>
    </dgm:pt>
    <dgm:pt modelId="{A675F802-83CB-4DDC-9BAC-21415F4B542B}" type="pres">
      <dgm:prSet presAssocID="{605559CB-5CE2-4ADB-9DDA-25145D13C45A}" presName="sibTrans" presStyleCnt="0"/>
      <dgm:spPr/>
    </dgm:pt>
    <dgm:pt modelId="{A8518111-E631-43E0-AB63-6885FD20F0A5}" type="pres">
      <dgm:prSet presAssocID="{B18F5B8B-0160-439B-B360-38EE6A75A323}" presName="node" presStyleLbl="node1" presStyleIdx="8" presStyleCnt="21">
        <dgm:presLayoutVars>
          <dgm:bulletEnabled val="1"/>
        </dgm:presLayoutVars>
      </dgm:prSet>
      <dgm:spPr/>
    </dgm:pt>
    <dgm:pt modelId="{1F1C4434-89E5-4DD3-807D-97CCBC9F533B}" type="pres">
      <dgm:prSet presAssocID="{D7776D8C-EFE9-4D43-BAF4-BAE89F0AF1FF}" presName="sibTrans" presStyleCnt="0"/>
      <dgm:spPr/>
    </dgm:pt>
    <dgm:pt modelId="{48704250-F379-4097-8F64-6E5D1B7E0048}" type="pres">
      <dgm:prSet presAssocID="{0F2A8872-429F-4F15-A7A7-D8FEEBF698C6}" presName="node" presStyleLbl="node1" presStyleIdx="9" presStyleCnt="21">
        <dgm:presLayoutVars>
          <dgm:bulletEnabled val="1"/>
        </dgm:presLayoutVars>
      </dgm:prSet>
      <dgm:spPr/>
    </dgm:pt>
    <dgm:pt modelId="{CB508ABF-F6D3-4954-A7E9-E223E41D2625}" type="pres">
      <dgm:prSet presAssocID="{D694085C-EBD4-435A-947F-B4889B3AFE46}" presName="sibTrans" presStyleCnt="0"/>
      <dgm:spPr/>
    </dgm:pt>
    <dgm:pt modelId="{B95C69DD-EE98-4E59-AEB0-5E5C74278021}" type="pres">
      <dgm:prSet presAssocID="{D37A40D1-70E6-4ACB-9053-E4517C1E4A77}" presName="node" presStyleLbl="node1" presStyleIdx="10" presStyleCnt="21">
        <dgm:presLayoutVars>
          <dgm:bulletEnabled val="1"/>
        </dgm:presLayoutVars>
      </dgm:prSet>
      <dgm:spPr/>
    </dgm:pt>
    <dgm:pt modelId="{3C29532E-835D-4578-A0AD-55E26FEF0041}" type="pres">
      <dgm:prSet presAssocID="{57542719-E88C-4F09-8FD9-A8245623B5E0}" presName="sibTrans" presStyleCnt="0"/>
      <dgm:spPr/>
    </dgm:pt>
    <dgm:pt modelId="{FFD7C85A-706C-41F5-85CC-0DEEB171D591}" type="pres">
      <dgm:prSet presAssocID="{86747238-6898-4E28-B7E6-A922304C8E58}" presName="node" presStyleLbl="node1" presStyleIdx="11" presStyleCnt="21">
        <dgm:presLayoutVars>
          <dgm:bulletEnabled val="1"/>
        </dgm:presLayoutVars>
      </dgm:prSet>
      <dgm:spPr/>
    </dgm:pt>
    <dgm:pt modelId="{B572E076-7820-40B3-93BD-08DDF36CA93D}" type="pres">
      <dgm:prSet presAssocID="{2E8382E3-C17D-4DE4-9658-A475FD66255B}" presName="sibTrans" presStyleCnt="0"/>
      <dgm:spPr/>
    </dgm:pt>
    <dgm:pt modelId="{6CB6DEF8-6D8C-4A28-8FDE-9E1FC7256A05}" type="pres">
      <dgm:prSet presAssocID="{6D0611D6-847D-4FE3-82BE-555A3DE08662}" presName="node" presStyleLbl="node1" presStyleIdx="12" presStyleCnt="21">
        <dgm:presLayoutVars>
          <dgm:bulletEnabled val="1"/>
        </dgm:presLayoutVars>
      </dgm:prSet>
      <dgm:spPr/>
    </dgm:pt>
    <dgm:pt modelId="{3CD7BBBD-9CCC-441B-AFFF-D3C39964FFFE}" type="pres">
      <dgm:prSet presAssocID="{8AEFAF8A-9571-48B2-976E-6E7255F555E4}" presName="sibTrans" presStyleCnt="0"/>
      <dgm:spPr/>
    </dgm:pt>
    <dgm:pt modelId="{B5C0A5A0-AAB8-46E6-B066-AEE056EABF83}" type="pres">
      <dgm:prSet presAssocID="{EDDA8A26-02DB-4AB7-8865-CC8450C188AE}" presName="node" presStyleLbl="node1" presStyleIdx="13" presStyleCnt="21">
        <dgm:presLayoutVars>
          <dgm:bulletEnabled val="1"/>
        </dgm:presLayoutVars>
      </dgm:prSet>
      <dgm:spPr/>
    </dgm:pt>
    <dgm:pt modelId="{DA8986FF-011D-41AB-AEAC-C0691E41907C}" type="pres">
      <dgm:prSet presAssocID="{8C59079C-5F6F-4F2D-A198-55478836444E}" presName="sibTrans" presStyleCnt="0"/>
      <dgm:spPr/>
    </dgm:pt>
    <dgm:pt modelId="{A1D33BA4-5962-4ABD-8EFA-19A0FC3DEFD7}" type="pres">
      <dgm:prSet presAssocID="{9888C1DC-D5FC-4ABB-B7BE-B0D71CBBCA6A}" presName="node" presStyleLbl="node1" presStyleIdx="14" presStyleCnt="21">
        <dgm:presLayoutVars>
          <dgm:bulletEnabled val="1"/>
        </dgm:presLayoutVars>
      </dgm:prSet>
      <dgm:spPr/>
    </dgm:pt>
    <dgm:pt modelId="{3DBEB926-55F9-4EE4-8000-8AF3E9D43E22}" type="pres">
      <dgm:prSet presAssocID="{9ED74847-2994-42FC-8465-29BBFF84F048}" presName="sibTrans" presStyleCnt="0"/>
      <dgm:spPr/>
    </dgm:pt>
    <dgm:pt modelId="{753C4136-1CC3-4C8C-8E79-F3704789CEF9}" type="pres">
      <dgm:prSet presAssocID="{858989E5-81B5-4E3F-8ACA-F942AE11ED15}" presName="node" presStyleLbl="node1" presStyleIdx="15" presStyleCnt="21">
        <dgm:presLayoutVars>
          <dgm:bulletEnabled val="1"/>
        </dgm:presLayoutVars>
      </dgm:prSet>
      <dgm:spPr/>
    </dgm:pt>
    <dgm:pt modelId="{AD215D2A-E0D8-47C1-BAE0-46B3A34CC058}" type="pres">
      <dgm:prSet presAssocID="{B7A52A82-FCAF-4351-9840-2F71BA2A5823}" presName="sibTrans" presStyleCnt="0"/>
      <dgm:spPr/>
    </dgm:pt>
    <dgm:pt modelId="{FFE52494-E053-47D9-B1C4-56715D14F07B}" type="pres">
      <dgm:prSet presAssocID="{D4EB5816-6377-403A-B543-37F44952017C}" presName="node" presStyleLbl="node1" presStyleIdx="16" presStyleCnt="21">
        <dgm:presLayoutVars>
          <dgm:bulletEnabled val="1"/>
        </dgm:presLayoutVars>
      </dgm:prSet>
      <dgm:spPr/>
    </dgm:pt>
    <dgm:pt modelId="{256EFC2D-A611-414E-AF34-F6AB1A6BE29C}" type="pres">
      <dgm:prSet presAssocID="{4D322076-D3B3-4F62-B659-47408BD46BF2}" presName="sibTrans" presStyleCnt="0"/>
      <dgm:spPr/>
    </dgm:pt>
    <dgm:pt modelId="{ED1DF741-7AE6-4836-8592-07068D68873B}" type="pres">
      <dgm:prSet presAssocID="{BBBF405A-7706-410A-9072-7B1DD2DC4BC5}" presName="node" presStyleLbl="node1" presStyleIdx="17" presStyleCnt="21">
        <dgm:presLayoutVars>
          <dgm:bulletEnabled val="1"/>
        </dgm:presLayoutVars>
      </dgm:prSet>
      <dgm:spPr/>
    </dgm:pt>
    <dgm:pt modelId="{08E46BE4-5284-46AB-AADC-B844888EDCF4}" type="pres">
      <dgm:prSet presAssocID="{4FBE5997-C6A0-4B2E-9EFF-D92B00250DA3}" presName="sibTrans" presStyleCnt="0"/>
      <dgm:spPr/>
    </dgm:pt>
    <dgm:pt modelId="{52C5CB44-7604-402D-93AE-108AD44ADAE6}" type="pres">
      <dgm:prSet presAssocID="{250E8105-69F8-414E-B848-EC7C564098F9}" presName="node" presStyleLbl="node1" presStyleIdx="18" presStyleCnt="21">
        <dgm:presLayoutVars>
          <dgm:bulletEnabled val="1"/>
        </dgm:presLayoutVars>
      </dgm:prSet>
      <dgm:spPr/>
    </dgm:pt>
    <dgm:pt modelId="{0E49204C-4A58-4ECA-ACE1-579BBF51BD2C}" type="pres">
      <dgm:prSet presAssocID="{80A9B105-3126-4B65-A4D6-87D04DB58084}" presName="sibTrans" presStyleCnt="0"/>
      <dgm:spPr/>
    </dgm:pt>
    <dgm:pt modelId="{4DDCB4BF-6352-43CF-8CE0-E7743FA4F518}" type="pres">
      <dgm:prSet presAssocID="{5EE95B64-E127-4D53-BE60-BF261C71A94E}" presName="node" presStyleLbl="node1" presStyleIdx="19" presStyleCnt="21">
        <dgm:presLayoutVars>
          <dgm:bulletEnabled val="1"/>
        </dgm:presLayoutVars>
      </dgm:prSet>
      <dgm:spPr/>
    </dgm:pt>
    <dgm:pt modelId="{5BCFBDB6-C0BA-4970-8893-12B0072DD34E}" type="pres">
      <dgm:prSet presAssocID="{4D81B0F9-3122-445C-BBCB-7A797C1FF491}" presName="sibTrans" presStyleCnt="0"/>
      <dgm:spPr/>
    </dgm:pt>
    <dgm:pt modelId="{F183016A-21E6-4C83-9B36-108E93865B7F}" type="pres">
      <dgm:prSet presAssocID="{C3487058-62F6-4083-BFDF-8CDE1C4BF9DF}" presName="node" presStyleLbl="node1" presStyleIdx="20" presStyleCnt="21">
        <dgm:presLayoutVars>
          <dgm:bulletEnabled val="1"/>
        </dgm:presLayoutVars>
      </dgm:prSet>
      <dgm:spPr/>
    </dgm:pt>
  </dgm:ptLst>
  <dgm:cxnLst>
    <dgm:cxn modelId="{75028500-C1C6-4122-BE67-16AC6F1559EA}" type="presOf" srcId="{B99CEAE3-4E94-4161-9833-C70B32FA4BA9}" destId="{AE646325-7938-437A-9181-2B0661211FB6}" srcOrd="0" destOrd="0" presId="urn:microsoft.com/office/officeart/2005/8/layout/default"/>
    <dgm:cxn modelId="{B5AAB507-0977-4160-8EED-02E690C27237}" srcId="{34910133-FD28-4BB0-A9BE-09F222E4E306}" destId="{AEE5D50B-26D6-414B-8BFF-34B969277790}" srcOrd="6" destOrd="0" parTransId="{1F11DD5E-BBF8-40C5-9B30-D2669343FCE8}" sibTransId="{49A4E99C-3039-463E-A589-032ED1A8ABD4}"/>
    <dgm:cxn modelId="{129A7713-4BA8-4A2A-8EF0-02467B920EFD}" type="presOf" srcId="{D4EB5816-6377-403A-B543-37F44952017C}" destId="{FFE52494-E053-47D9-B1C4-56715D14F07B}" srcOrd="0" destOrd="0" presId="urn:microsoft.com/office/officeart/2005/8/layout/default"/>
    <dgm:cxn modelId="{CFCADE1D-76F7-4C69-8816-008068F8C3C2}" type="presOf" srcId="{858989E5-81B5-4E3F-8ACA-F942AE11ED15}" destId="{753C4136-1CC3-4C8C-8E79-F3704789CEF9}" srcOrd="0" destOrd="0" presId="urn:microsoft.com/office/officeart/2005/8/layout/default"/>
    <dgm:cxn modelId="{2262981E-45BB-4BD8-B579-19CEB194433E}" srcId="{34910133-FD28-4BB0-A9BE-09F222E4E306}" destId="{D37A40D1-70E6-4ACB-9053-E4517C1E4A77}" srcOrd="10" destOrd="0" parTransId="{4C99669D-1E02-4BB4-8B3D-E5FCD4C7DC75}" sibTransId="{57542719-E88C-4F09-8FD9-A8245623B5E0}"/>
    <dgm:cxn modelId="{D8E45F24-D1F7-40B9-B1FE-0B305DA4B128}" type="presOf" srcId="{9888C1DC-D5FC-4ABB-B7BE-B0D71CBBCA6A}" destId="{A1D33BA4-5962-4ABD-8EFA-19A0FC3DEFD7}" srcOrd="0" destOrd="0" presId="urn:microsoft.com/office/officeart/2005/8/layout/default"/>
    <dgm:cxn modelId="{62E6AF25-05BE-4FF9-B8BF-DA41F572F481}" srcId="{34910133-FD28-4BB0-A9BE-09F222E4E306}" destId="{578929C2-1043-4D8B-A0DB-99EAA0244C87}" srcOrd="1" destOrd="0" parTransId="{09A4EF37-8560-41D1-8DCC-B36AB8200DAB}" sibTransId="{94FFAC53-CB00-4297-AF24-BDFCC59593B0}"/>
    <dgm:cxn modelId="{BDDA1C2D-5A03-460F-8626-7533BB2A00F3}" type="presOf" srcId="{9A24456C-E921-448F-9139-899A02DA756B}" destId="{B81D4F30-E1D1-438D-A373-ECBA1D029A73}" srcOrd="0" destOrd="0" presId="urn:microsoft.com/office/officeart/2005/8/layout/default"/>
    <dgm:cxn modelId="{58C58131-7EC2-4E8A-9E83-9C36AB690F52}" srcId="{34910133-FD28-4BB0-A9BE-09F222E4E306}" destId="{6D0611D6-847D-4FE3-82BE-555A3DE08662}" srcOrd="12" destOrd="0" parTransId="{FE25362F-AB48-4053-B6C7-3ADB46D9A4D3}" sibTransId="{8AEFAF8A-9571-48B2-976E-6E7255F555E4}"/>
    <dgm:cxn modelId="{DCAC9931-A14D-4B90-99A1-D4EBDF32FE69}" type="presOf" srcId="{17BF0781-FFF6-4CCA-AB8F-111633E5560B}" destId="{43B70DA5-F839-4759-875B-13DB1D5D6A47}" srcOrd="0" destOrd="0" presId="urn:microsoft.com/office/officeart/2005/8/layout/default"/>
    <dgm:cxn modelId="{8060433B-C686-4803-8C92-20DCE8F48295}" srcId="{34910133-FD28-4BB0-A9BE-09F222E4E306}" destId="{9A24456C-E921-448F-9139-899A02DA756B}" srcOrd="7" destOrd="0" parTransId="{42C4D38C-EDD3-4DAC-AB26-2904AFD95BDA}" sibTransId="{605559CB-5CE2-4ADB-9DDA-25145D13C45A}"/>
    <dgm:cxn modelId="{A01AB762-3B32-4C64-9770-F1FD2481C590}" srcId="{34910133-FD28-4BB0-A9BE-09F222E4E306}" destId="{0F2A8872-429F-4F15-A7A7-D8FEEBF698C6}" srcOrd="9" destOrd="0" parTransId="{F9B9534F-71CE-4A58-AB5B-A12D1D4A2FC1}" sibTransId="{D694085C-EBD4-435A-947F-B4889B3AFE46}"/>
    <dgm:cxn modelId="{BC17AD44-4A42-4035-A830-2CB53F974754}" srcId="{34910133-FD28-4BB0-A9BE-09F222E4E306}" destId="{EDDA8A26-02DB-4AB7-8865-CC8450C188AE}" srcOrd="13" destOrd="0" parTransId="{888CE873-8435-4650-94A2-2FD1940663A3}" sibTransId="{8C59079C-5F6F-4F2D-A198-55478836444E}"/>
    <dgm:cxn modelId="{B4E0FB44-A980-41B3-81BF-8408294AF950}" type="presOf" srcId="{EDDA8A26-02DB-4AB7-8865-CC8450C188AE}" destId="{B5C0A5A0-AAB8-46E6-B066-AEE056EABF83}" srcOrd="0" destOrd="0" presId="urn:microsoft.com/office/officeart/2005/8/layout/default"/>
    <dgm:cxn modelId="{068E8865-1D9E-41A9-977F-0BE98B6E583E}" srcId="{34910133-FD28-4BB0-A9BE-09F222E4E306}" destId="{250E8105-69F8-414E-B848-EC7C564098F9}" srcOrd="18" destOrd="0" parTransId="{4CB0BCC0-5FA6-4C3D-A11D-F26498A8EEAE}" sibTransId="{80A9B105-3126-4B65-A4D6-87D04DB58084}"/>
    <dgm:cxn modelId="{CA7C2266-CAF0-4CBA-AB44-FC95F2FFA512}" type="presOf" srcId="{B18F5B8B-0160-439B-B360-38EE6A75A323}" destId="{A8518111-E631-43E0-AB63-6885FD20F0A5}" srcOrd="0" destOrd="0" presId="urn:microsoft.com/office/officeart/2005/8/layout/default"/>
    <dgm:cxn modelId="{3755F84E-7643-4B7D-808F-0E71846FF579}" type="presOf" srcId="{63E848DE-618C-4F93-9570-89E76939AC6C}" destId="{7EB5B519-3F15-4DE2-BE71-9E3FDC76C354}" srcOrd="0" destOrd="0" presId="urn:microsoft.com/office/officeart/2005/8/layout/default"/>
    <dgm:cxn modelId="{12BCE179-C804-4375-BC4F-EE46701CEF6E}" type="presOf" srcId="{C3487058-62F6-4083-BFDF-8CDE1C4BF9DF}" destId="{F183016A-21E6-4C83-9B36-108E93865B7F}" srcOrd="0" destOrd="0" presId="urn:microsoft.com/office/officeart/2005/8/layout/default"/>
    <dgm:cxn modelId="{91C5527B-B484-46FE-8FBA-B78B268F647E}" type="presOf" srcId="{6D0611D6-847D-4FE3-82BE-555A3DE08662}" destId="{6CB6DEF8-6D8C-4A28-8FDE-9E1FC7256A05}" srcOrd="0" destOrd="0" presId="urn:microsoft.com/office/officeart/2005/8/layout/default"/>
    <dgm:cxn modelId="{A5428280-4198-4F35-80E7-BE1E97CCA68A}" type="presOf" srcId="{34910133-FD28-4BB0-A9BE-09F222E4E306}" destId="{88691E36-E247-433F-8EF5-1B6448F8E589}" srcOrd="0" destOrd="0" presId="urn:microsoft.com/office/officeart/2005/8/layout/default"/>
    <dgm:cxn modelId="{9A71C783-CAEC-4479-A34F-6A67FD826010}" srcId="{34910133-FD28-4BB0-A9BE-09F222E4E306}" destId="{86747238-6898-4E28-B7E6-A922304C8E58}" srcOrd="11" destOrd="0" parTransId="{ECEEE543-E3E3-4B5B-A9E0-405C258C3861}" sibTransId="{2E8382E3-C17D-4DE4-9658-A475FD66255B}"/>
    <dgm:cxn modelId="{6EA8F587-C9F7-4255-8EC1-AE1943278C94}" type="presOf" srcId="{6565C454-93B9-4F6B-BDC3-F0277F327BB6}" destId="{DEC9FE7A-C6DC-4999-AE18-DA4D5B8342E2}" srcOrd="0" destOrd="0" presId="urn:microsoft.com/office/officeart/2005/8/layout/default"/>
    <dgm:cxn modelId="{9A9AFC88-FCF2-43ED-8081-1DDDF775E71C}" srcId="{34910133-FD28-4BB0-A9BE-09F222E4E306}" destId="{BBBF405A-7706-410A-9072-7B1DD2DC4BC5}" srcOrd="17" destOrd="0" parTransId="{48E201F2-7301-4C88-9FAB-9BFA73CEE3CA}" sibTransId="{4FBE5997-C6A0-4B2E-9EFF-D92B00250DA3}"/>
    <dgm:cxn modelId="{B5B2BB89-8E1E-43D1-A3CB-881A83384C1B}" type="presOf" srcId="{86747238-6898-4E28-B7E6-A922304C8E58}" destId="{FFD7C85A-706C-41F5-85CC-0DEEB171D591}" srcOrd="0" destOrd="0" presId="urn:microsoft.com/office/officeart/2005/8/layout/default"/>
    <dgm:cxn modelId="{48FC7A8B-306B-4DFB-BAB9-6588773EC99C}" type="presOf" srcId="{AEE5D50B-26D6-414B-8BFF-34B969277790}" destId="{9073B152-5A30-4BD2-8078-8E7E21744733}" srcOrd="0" destOrd="0" presId="urn:microsoft.com/office/officeart/2005/8/layout/default"/>
    <dgm:cxn modelId="{81362197-0847-4FBD-9E7F-EEE90CE95113}" type="presOf" srcId="{D37A40D1-70E6-4ACB-9053-E4517C1E4A77}" destId="{B95C69DD-EE98-4E59-AEB0-5E5C74278021}" srcOrd="0" destOrd="0" presId="urn:microsoft.com/office/officeart/2005/8/layout/default"/>
    <dgm:cxn modelId="{3AA70AA8-1B30-4116-B1F4-C51BFE81FE1F}" srcId="{34910133-FD28-4BB0-A9BE-09F222E4E306}" destId="{63E848DE-618C-4F93-9570-89E76939AC6C}" srcOrd="2" destOrd="0" parTransId="{39F8D09C-24AF-4915-9402-90935619DE05}" sibTransId="{4CE05AF4-7DA6-4D6C-AB23-DB8BD733D460}"/>
    <dgm:cxn modelId="{7CA76BB0-6BD0-4957-839B-8759E9748098}" srcId="{34910133-FD28-4BB0-A9BE-09F222E4E306}" destId="{858989E5-81B5-4E3F-8ACA-F942AE11ED15}" srcOrd="15" destOrd="0" parTransId="{FC6930CD-591D-4EEE-B96B-03C2F5C66C8F}" sibTransId="{B7A52A82-FCAF-4351-9840-2F71BA2A5823}"/>
    <dgm:cxn modelId="{FCEA45B1-7279-4C6F-A06C-69CB93C50564}" srcId="{34910133-FD28-4BB0-A9BE-09F222E4E306}" destId="{6565C454-93B9-4F6B-BDC3-F0277F327BB6}" srcOrd="0" destOrd="0" parTransId="{B1F9F3E6-F689-4834-AD85-B76D07C0231E}" sibTransId="{3EE42F98-AE33-4029-BA02-C324033A6B38}"/>
    <dgm:cxn modelId="{82F356B1-0F39-445B-9AA5-BDBBCFA3B578}" srcId="{34910133-FD28-4BB0-A9BE-09F222E4E306}" destId="{D4EB5816-6377-403A-B543-37F44952017C}" srcOrd="16" destOrd="0" parTransId="{5D93D357-5FDF-4D45-B4CE-904584F1D16F}" sibTransId="{4D322076-D3B3-4F62-B659-47408BD46BF2}"/>
    <dgm:cxn modelId="{F4E651B3-AD10-48CA-B950-6B062C074ADE}" srcId="{34910133-FD28-4BB0-A9BE-09F222E4E306}" destId="{17BF0781-FFF6-4CCA-AB8F-111633E5560B}" srcOrd="5" destOrd="0" parTransId="{986FE04E-C7F6-4A8A-B1C0-2E6CAA8AB5AC}" sibTransId="{79A1F339-EC5D-4F96-99C4-208B7F9BC698}"/>
    <dgm:cxn modelId="{303D5DB5-5417-4BF9-8396-8F7BAC9566DD}" srcId="{34910133-FD28-4BB0-A9BE-09F222E4E306}" destId="{9888C1DC-D5FC-4ABB-B7BE-B0D71CBBCA6A}" srcOrd="14" destOrd="0" parTransId="{D883DCE9-A8CF-4729-8918-DB2381355EEC}" sibTransId="{9ED74847-2994-42FC-8465-29BBFF84F048}"/>
    <dgm:cxn modelId="{949838C0-4FAD-4B12-AF88-7B7C29A66D2D}" srcId="{34910133-FD28-4BB0-A9BE-09F222E4E306}" destId="{C3487058-62F6-4083-BFDF-8CDE1C4BF9DF}" srcOrd="20" destOrd="0" parTransId="{C6A3CCBC-56AD-45ED-B571-4D815F5464DD}" sibTransId="{4034E88B-71BD-488D-A263-8AE5703CE1DC}"/>
    <dgm:cxn modelId="{32AF60C1-DF23-4F8B-B229-AB812B3AB778}" srcId="{34910133-FD28-4BB0-A9BE-09F222E4E306}" destId="{B99CEAE3-4E94-4161-9833-C70B32FA4BA9}" srcOrd="3" destOrd="0" parTransId="{42691812-3F25-4B82-A4A1-621A50CC13E0}" sibTransId="{3FC13A8B-1139-4E5A-9469-89F52C60D34D}"/>
    <dgm:cxn modelId="{361AA2C2-D0E1-4C2D-8F03-2891C284EFCA}" type="presOf" srcId="{5EE95B64-E127-4D53-BE60-BF261C71A94E}" destId="{4DDCB4BF-6352-43CF-8CE0-E7743FA4F518}" srcOrd="0" destOrd="0" presId="urn:microsoft.com/office/officeart/2005/8/layout/default"/>
    <dgm:cxn modelId="{9B1C28C4-94B9-404B-9888-E25E72290EF5}" type="presOf" srcId="{CB74B5C7-63DF-4289-83C3-18EC1B207E86}" destId="{C9871AA0-02F8-41F3-9465-1844E67E3D6A}" srcOrd="0" destOrd="0" presId="urn:microsoft.com/office/officeart/2005/8/layout/default"/>
    <dgm:cxn modelId="{5CB601C7-3920-42DB-A724-5C3F3A2022C5}" type="presOf" srcId="{BBBF405A-7706-410A-9072-7B1DD2DC4BC5}" destId="{ED1DF741-7AE6-4836-8592-07068D68873B}" srcOrd="0" destOrd="0" presId="urn:microsoft.com/office/officeart/2005/8/layout/default"/>
    <dgm:cxn modelId="{F1AEBDDE-BDDB-451D-8A4A-442BD246456A}" srcId="{34910133-FD28-4BB0-A9BE-09F222E4E306}" destId="{5EE95B64-E127-4D53-BE60-BF261C71A94E}" srcOrd="19" destOrd="0" parTransId="{1FB9D27A-43B6-4702-A239-0849651DB915}" sibTransId="{4D81B0F9-3122-445C-BBCB-7A797C1FF491}"/>
    <dgm:cxn modelId="{1188FDE9-23F5-46EF-A049-F9FBE80F32BD}" type="presOf" srcId="{0F2A8872-429F-4F15-A7A7-D8FEEBF698C6}" destId="{48704250-F379-4097-8F64-6E5D1B7E0048}" srcOrd="0" destOrd="0" presId="urn:microsoft.com/office/officeart/2005/8/layout/default"/>
    <dgm:cxn modelId="{2AD6D3EC-2B34-4381-8881-1085AF1CDDEA}" type="presOf" srcId="{250E8105-69F8-414E-B848-EC7C564098F9}" destId="{52C5CB44-7604-402D-93AE-108AD44ADAE6}" srcOrd="0" destOrd="0" presId="urn:microsoft.com/office/officeart/2005/8/layout/default"/>
    <dgm:cxn modelId="{C5BB78F0-D93E-42F5-B9B3-59582E7E7E7A}" srcId="{34910133-FD28-4BB0-A9BE-09F222E4E306}" destId="{CB74B5C7-63DF-4289-83C3-18EC1B207E86}" srcOrd="4" destOrd="0" parTransId="{B8A7CDBC-3910-460F-9481-2FDE04F45B2F}" sibTransId="{F54D428D-87EC-49C4-8D21-B04BAA65B48F}"/>
    <dgm:cxn modelId="{BEAD56FB-196D-4F96-9B6D-F2F7C0FCB918}" srcId="{34910133-FD28-4BB0-A9BE-09F222E4E306}" destId="{B18F5B8B-0160-439B-B360-38EE6A75A323}" srcOrd="8" destOrd="0" parTransId="{FA0C7FCD-BF15-4698-8A90-A285E37E3A98}" sibTransId="{D7776D8C-EFE9-4D43-BAF4-BAE89F0AF1FF}"/>
    <dgm:cxn modelId="{3EB423FD-F92D-4A86-B9F9-EA18AD82E731}" type="presOf" srcId="{578929C2-1043-4D8B-A0DB-99EAA0244C87}" destId="{472920DE-7C97-4983-B5D2-0002CCB283C2}" srcOrd="0" destOrd="0" presId="urn:microsoft.com/office/officeart/2005/8/layout/default"/>
    <dgm:cxn modelId="{35F42621-CF79-4747-B014-292372D4C58A}" type="presParOf" srcId="{88691E36-E247-433F-8EF5-1B6448F8E589}" destId="{DEC9FE7A-C6DC-4999-AE18-DA4D5B8342E2}" srcOrd="0" destOrd="0" presId="urn:microsoft.com/office/officeart/2005/8/layout/default"/>
    <dgm:cxn modelId="{751F74F6-3308-43B0-A145-6A0443358285}" type="presParOf" srcId="{88691E36-E247-433F-8EF5-1B6448F8E589}" destId="{4CE548BC-916A-44A6-834B-DDB9DD6AEE33}" srcOrd="1" destOrd="0" presId="urn:microsoft.com/office/officeart/2005/8/layout/default"/>
    <dgm:cxn modelId="{521AEE2C-6187-400B-ABF8-CFDD7AA319AA}" type="presParOf" srcId="{88691E36-E247-433F-8EF5-1B6448F8E589}" destId="{472920DE-7C97-4983-B5D2-0002CCB283C2}" srcOrd="2" destOrd="0" presId="urn:microsoft.com/office/officeart/2005/8/layout/default"/>
    <dgm:cxn modelId="{D364EE70-8652-443C-B746-C298E18477F6}" type="presParOf" srcId="{88691E36-E247-433F-8EF5-1B6448F8E589}" destId="{3E2585FF-E09F-4835-9CC7-5917DD24E332}" srcOrd="3" destOrd="0" presId="urn:microsoft.com/office/officeart/2005/8/layout/default"/>
    <dgm:cxn modelId="{8456B6A5-8BC9-4245-97C5-0253AE2B6AF8}" type="presParOf" srcId="{88691E36-E247-433F-8EF5-1B6448F8E589}" destId="{7EB5B519-3F15-4DE2-BE71-9E3FDC76C354}" srcOrd="4" destOrd="0" presId="urn:microsoft.com/office/officeart/2005/8/layout/default"/>
    <dgm:cxn modelId="{A7F19901-1858-4041-AE86-292069F6BB35}" type="presParOf" srcId="{88691E36-E247-433F-8EF5-1B6448F8E589}" destId="{8712BEC6-F8B0-48C2-8CD7-3966BCF06D41}" srcOrd="5" destOrd="0" presId="urn:microsoft.com/office/officeart/2005/8/layout/default"/>
    <dgm:cxn modelId="{4F8E43FF-892A-45FB-A839-652693A7FA8E}" type="presParOf" srcId="{88691E36-E247-433F-8EF5-1B6448F8E589}" destId="{AE646325-7938-437A-9181-2B0661211FB6}" srcOrd="6" destOrd="0" presId="urn:microsoft.com/office/officeart/2005/8/layout/default"/>
    <dgm:cxn modelId="{A4DD1473-1CC4-4C9F-8ACE-ED40E0526E07}" type="presParOf" srcId="{88691E36-E247-433F-8EF5-1B6448F8E589}" destId="{E92724BD-BA2C-4900-927D-8C22E0E12457}" srcOrd="7" destOrd="0" presId="urn:microsoft.com/office/officeart/2005/8/layout/default"/>
    <dgm:cxn modelId="{B38C6DE4-186F-478F-A492-FE98A90575FD}" type="presParOf" srcId="{88691E36-E247-433F-8EF5-1B6448F8E589}" destId="{C9871AA0-02F8-41F3-9465-1844E67E3D6A}" srcOrd="8" destOrd="0" presId="urn:microsoft.com/office/officeart/2005/8/layout/default"/>
    <dgm:cxn modelId="{133F7E7D-8785-493A-916B-CC8F7A92A750}" type="presParOf" srcId="{88691E36-E247-433F-8EF5-1B6448F8E589}" destId="{8EA44BA2-F89C-4136-B05A-03EBD14B547F}" srcOrd="9" destOrd="0" presId="urn:microsoft.com/office/officeart/2005/8/layout/default"/>
    <dgm:cxn modelId="{DA80B5C5-EED1-4763-A37D-3F4A05C1B0E2}" type="presParOf" srcId="{88691E36-E247-433F-8EF5-1B6448F8E589}" destId="{43B70DA5-F839-4759-875B-13DB1D5D6A47}" srcOrd="10" destOrd="0" presId="urn:microsoft.com/office/officeart/2005/8/layout/default"/>
    <dgm:cxn modelId="{32539E1D-ECAE-46F4-99C2-63C7397EC183}" type="presParOf" srcId="{88691E36-E247-433F-8EF5-1B6448F8E589}" destId="{0C37074D-A8A3-48E1-8B17-CA5896F0BCA8}" srcOrd="11" destOrd="0" presId="urn:microsoft.com/office/officeart/2005/8/layout/default"/>
    <dgm:cxn modelId="{43F0FD4F-DDC8-43FB-9E23-FB45E4D525CF}" type="presParOf" srcId="{88691E36-E247-433F-8EF5-1B6448F8E589}" destId="{9073B152-5A30-4BD2-8078-8E7E21744733}" srcOrd="12" destOrd="0" presId="urn:microsoft.com/office/officeart/2005/8/layout/default"/>
    <dgm:cxn modelId="{5F67600E-5DF4-477F-B839-D3F6D2C1EC58}" type="presParOf" srcId="{88691E36-E247-433F-8EF5-1B6448F8E589}" destId="{12516CF7-8CAD-4E61-B76C-83083D0C89FF}" srcOrd="13" destOrd="0" presId="urn:microsoft.com/office/officeart/2005/8/layout/default"/>
    <dgm:cxn modelId="{6FB45926-021F-4463-82B8-F26E85E9BC40}" type="presParOf" srcId="{88691E36-E247-433F-8EF5-1B6448F8E589}" destId="{B81D4F30-E1D1-438D-A373-ECBA1D029A73}" srcOrd="14" destOrd="0" presId="urn:microsoft.com/office/officeart/2005/8/layout/default"/>
    <dgm:cxn modelId="{10DD7669-FE36-4DBB-98E6-8E757D08B540}" type="presParOf" srcId="{88691E36-E247-433F-8EF5-1B6448F8E589}" destId="{A675F802-83CB-4DDC-9BAC-21415F4B542B}" srcOrd="15" destOrd="0" presId="urn:microsoft.com/office/officeart/2005/8/layout/default"/>
    <dgm:cxn modelId="{601F4846-FF2E-45E8-B6CF-AF3847EC5780}" type="presParOf" srcId="{88691E36-E247-433F-8EF5-1B6448F8E589}" destId="{A8518111-E631-43E0-AB63-6885FD20F0A5}" srcOrd="16" destOrd="0" presId="urn:microsoft.com/office/officeart/2005/8/layout/default"/>
    <dgm:cxn modelId="{DDF48A96-7B1B-4B27-881D-1ED441B19071}" type="presParOf" srcId="{88691E36-E247-433F-8EF5-1B6448F8E589}" destId="{1F1C4434-89E5-4DD3-807D-97CCBC9F533B}" srcOrd="17" destOrd="0" presId="urn:microsoft.com/office/officeart/2005/8/layout/default"/>
    <dgm:cxn modelId="{C6885D96-CE32-4D7B-B2DB-B8E426A9B3C7}" type="presParOf" srcId="{88691E36-E247-433F-8EF5-1B6448F8E589}" destId="{48704250-F379-4097-8F64-6E5D1B7E0048}" srcOrd="18" destOrd="0" presId="urn:microsoft.com/office/officeart/2005/8/layout/default"/>
    <dgm:cxn modelId="{A51D6139-CB62-4B75-8CC3-BBD5FBC26621}" type="presParOf" srcId="{88691E36-E247-433F-8EF5-1B6448F8E589}" destId="{CB508ABF-F6D3-4954-A7E9-E223E41D2625}" srcOrd="19" destOrd="0" presId="urn:microsoft.com/office/officeart/2005/8/layout/default"/>
    <dgm:cxn modelId="{9A969CB7-714E-4345-B83B-C5D2304504CD}" type="presParOf" srcId="{88691E36-E247-433F-8EF5-1B6448F8E589}" destId="{B95C69DD-EE98-4E59-AEB0-5E5C74278021}" srcOrd="20" destOrd="0" presId="urn:microsoft.com/office/officeart/2005/8/layout/default"/>
    <dgm:cxn modelId="{72A5556D-65C8-4409-A69B-61ECFC908ACC}" type="presParOf" srcId="{88691E36-E247-433F-8EF5-1B6448F8E589}" destId="{3C29532E-835D-4578-A0AD-55E26FEF0041}" srcOrd="21" destOrd="0" presId="urn:microsoft.com/office/officeart/2005/8/layout/default"/>
    <dgm:cxn modelId="{579B011A-89D4-45A2-99EA-FC988213B0DC}" type="presParOf" srcId="{88691E36-E247-433F-8EF5-1B6448F8E589}" destId="{FFD7C85A-706C-41F5-85CC-0DEEB171D591}" srcOrd="22" destOrd="0" presId="urn:microsoft.com/office/officeart/2005/8/layout/default"/>
    <dgm:cxn modelId="{8F9182C6-DE43-40C3-B7A9-0AE087A06512}" type="presParOf" srcId="{88691E36-E247-433F-8EF5-1B6448F8E589}" destId="{B572E076-7820-40B3-93BD-08DDF36CA93D}" srcOrd="23" destOrd="0" presId="urn:microsoft.com/office/officeart/2005/8/layout/default"/>
    <dgm:cxn modelId="{84070059-C5AF-4936-898D-CA854183AC67}" type="presParOf" srcId="{88691E36-E247-433F-8EF5-1B6448F8E589}" destId="{6CB6DEF8-6D8C-4A28-8FDE-9E1FC7256A05}" srcOrd="24" destOrd="0" presId="urn:microsoft.com/office/officeart/2005/8/layout/default"/>
    <dgm:cxn modelId="{A6BE63DA-5564-4D00-AA09-7B58EDAA8D9A}" type="presParOf" srcId="{88691E36-E247-433F-8EF5-1B6448F8E589}" destId="{3CD7BBBD-9CCC-441B-AFFF-D3C39964FFFE}" srcOrd="25" destOrd="0" presId="urn:microsoft.com/office/officeart/2005/8/layout/default"/>
    <dgm:cxn modelId="{AF4C8F77-6038-4D3A-98B3-B91C6C827D1D}" type="presParOf" srcId="{88691E36-E247-433F-8EF5-1B6448F8E589}" destId="{B5C0A5A0-AAB8-46E6-B066-AEE056EABF83}" srcOrd="26" destOrd="0" presId="urn:microsoft.com/office/officeart/2005/8/layout/default"/>
    <dgm:cxn modelId="{753BBE77-A1FF-4053-B54E-D499CAD2803F}" type="presParOf" srcId="{88691E36-E247-433F-8EF5-1B6448F8E589}" destId="{DA8986FF-011D-41AB-AEAC-C0691E41907C}" srcOrd="27" destOrd="0" presId="urn:microsoft.com/office/officeart/2005/8/layout/default"/>
    <dgm:cxn modelId="{D22C1E2C-3C63-4FA9-937A-A9120DAECDE4}" type="presParOf" srcId="{88691E36-E247-433F-8EF5-1B6448F8E589}" destId="{A1D33BA4-5962-4ABD-8EFA-19A0FC3DEFD7}" srcOrd="28" destOrd="0" presId="urn:microsoft.com/office/officeart/2005/8/layout/default"/>
    <dgm:cxn modelId="{2B947CE8-2699-4233-A087-5EC6A1D7FCC6}" type="presParOf" srcId="{88691E36-E247-433F-8EF5-1B6448F8E589}" destId="{3DBEB926-55F9-4EE4-8000-8AF3E9D43E22}" srcOrd="29" destOrd="0" presId="urn:microsoft.com/office/officeart/2005/8/layout/default"/>
    <dgm:cxn modelId="{A1FA8599-F996-43D1-B268-8FF0CEA0B0A7}" type="presParOf" srcId="{88691E36-E247-433F-8EF5-1B6448F8E589}" destId="{753C4136-1CC3-4C8C-8E79-F3704789CEF9}" srcOrd="30" destOrd="0" presId="urn:microsoft.com/office/officeart/2005/8/layout/default"/>
    <dgm:cxn modelId="{294FFFBC-0C8E-456F-A007-258536CA0245}" type="presParOf" srcId="{88691E36-E247-433F-8EF5-1B6448F8E589}" destId="{AD215D2A-E0D8-47C1-BAE0-46B3A34CC058}" srcOrd="31" destOrd="0" presId="urn:microsoft.com/office/officeart/2005/8/layout/default"/>
    <dgm:cxn modelId="{9477EA25-C87F-454C-A2E1-235BEB2472D3}" type="presParOf" srcId="{88691E36-E247-433F-8EF5-1B6448F8E589}" destId="{FFE52494-E053-47D9-B1C4-56715D14F07B}" srcOrd="32" destOrd="0" presId="urn:microsoft.com/office/officeart/2005/8/layout/default"/>
    <dgm:cxn modelId="{ACBBDCD3-1599-42F3-BA51-873729FBE06F}" type="presParOf" srcId="{88691E36-E247-433F-8EF5-1B6448F8E589}" destId="{256EFC2D-A611-414E-AF34-F6AB1A6BE29C}" srcOrd="33" destOrd="0" presId="urn:microsoft.com/office/officeart/2005/8/layout/default"/>
    <dgm:cxn modelId="{54DAFD38-3083-414C-B523-D7849297C916}" type="presParOf" srcId="{88691E36-E247-433F-8EF5-1B6448F8E589}" destId="{ED1DF741-7AE6-4836-8592-07068D68873B}" srcOrd="34" destOrd="0" presId="urn:microsoft.com/office/officeart/2005/8/layout/default"/>
    <dgm:cxn modelId="{FD8A1192-5B5F-44C3-A468-8600701672B8}" type="presParOf" srcId="{88691E36-E247-433F-8EF5-1B6448F8E589}" destId="{08E46BE4-5284-46AB-AADC-B844888EDCF4}" srcOrd="35" destOrd="0" presId="urn:microsoft.com/office/officeart/2005/8/layout/default"/>
    <dgm:cxn modelId="{88586EBC-6CE2-4513-AC3E-B9DB002FFC63}" type="presParOf" srcId="{88691E36-E247-433F-8EF5-1B6448F8E589}" destId="{52C5CB44-7604-402D-93AE-108AD44ADAE6}" srcOrd="36" destOrd="0" presId="urn:microsoft.com/office/officeart/2005/8/layout/default"/>
    <dgm:cxn modelId="{A67C788A-F661-4941-B602-19CDE1D81E8C}" type="presParOf" srcId="{88691E36-E247-433F-8EF5-1B6448F8E589}" destId="{0E49204C-4A58-4ECA-ACE1-579BBF51BD2C}" srcOrd="37" destOrd="0" presId="urn:microsoft.com/office/officeart/2005/8/layout/default"/>
    <dgm:cxn modelId="{075B9822-8C46-4F85-9337-C4303C19B1C8}" type="presParOf" srcId="{88691E36-E247-433F-8EF5-1B6448F8E589}" destId="{4DDCB4BF-6352-43CF-8CE0-E7743FA4F518}" srcOrd="38" destOrd="0" presId="urn:microsoft.com/office/officeart/2005/8/layout/default"/>
    <dgm:cxn modelId="{E3501094-8804-4A7C-A905-C5B2FD83DF87}" type="presParOf" srcId="{88691E36-E247-433F-8EF5-1B6448F8E589}" destId="{5BCFBDB6-C0BA-4970-8893-12B0072DD34E}" srcOrd="39" destOrd="0" presId="urn:microsoft.com/office/officeart/2005/8/layout/default"/>
    <dgm:cxn modelId="{7C6C8A64-3795-45B0-AE24-90B1EF2EE9F9}" type="presParOf" srcId="{88691E36-E247-433F-8EF5-1B6448F8E589}" destId="{F183016A-21E6-4C83-9B36-108E93865B7F}" srcOrd="4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82B4F0A-5928-403F-ABFC-4FC104D98452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479073C-9B02-4680-9290-A5E324C2E16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So what is this word?</a:t>
          </a:r>
        </a:p>
      </dgm:t>
    </dgm:pt>
    <dgm:pt modelId="{61581A26-2727-4950-97C5-EF56DE892F2E}" type="parTrans" cxnId="{CAF2441D-6C49-445A-BAA0-DA1EB16611B2}">
      <dgm:prSet/>
      <dgm:spPr/>
      <dgm:t>
        <a:bodyPr/>
        <a:lstStyle/>
        <a:p>
          <a:endParaRPr lang="en-US"/>
        </a:p>
      </dgm:t>
    </dgm:pt>
    <dgm:pt modelId="{55A2BFDC-E0C3-4F54-8531-C8751C4853AF}" type="sibTrans" cxnId="{CAF2441D-6C49-445A-BAA0-DA1EB16611B2}">
      <dgm:prSet/>
      <dgm:spPr/>
      <dgm:t>
        <a:bodyPr/>
        <a:lstStyle/>
        <a:p>
          <a:endParaRPr lang="en-US"/>
        </a:p>
      </dgm:t>
    </dgm:pt>
    <dgm:pt modelId="{B92FF97C-0825-49DD-A8EF-C664819E890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It's the scientific study of mental illness or mental disorders.</a:t>
          </a:r>
        </a:p>
      </dgm:t>
    </dgm:pt>
    <dgm:pt modelId="{FEC82309-E7B1-41D6-9720-0E97D0E4D190}" type="parTrans" cxnId="{92B0D51D-2DF5-40D8-9B11-9E0AAC3FFCF4}">
      <dgm:prSet/>
      <dgm:spPr/>
      <dgm:t>
        <a:bodyPr/>
        <a:lstStyle/>
        <a:p>
          <a:endParaRPr lang="en-US"/>
        </a:p>
      </dgm:t>
    </dgm:pt>
    <dgm:pt modelId="{7DA135B7-1E68-4A1F-8216-44776057C83D}" type="sibTrans" cxnId="{92B0D51D-2DF5-40D8-9B11-9E0AAC3FFCF4}">
      <dgm:prSet/>
      <dgm:spPr/>
      <dgm:t>
        <a:bodyPr/>
        <a:lstStyle/>
        <a:p>
          <a:endParaRPr lang="en-US"/>
        </a:p>
      </dgm:t>
    </dgm:pt>
    <dgm:pt modelId="{E9AD89A0-1421-46AC-8379-D7FC52FBED4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There are two key texts that help us to study this. </a:t>
          </a:r>
        </a:p>
      </dgm:t>
    </dgm:pt>
    <dgm:pt modelId="{B0613828-0358-4302-83DB-CF9E1244CB64}" type="parTrans" cxnId="{8B3956D5-4D51-41E8-AA1B-CEBDBD86376B}">
      <dgm:prSet/>
      <dgm:spPr/>
      <dgm:t>
        <a:bodyPr/>
        <a:lstStyle/>
        <a:p>
          <a:endParaRPr lang="en-US"/>
        </a:p>
      </dgm:t>
    </dgm:pt>
    <dgm:pt modelId="{486DCC33-E361-4166-B7AE-54826A8A5507}" type="sibTrans" cxnId="{8B3956D5-4D51-41E8-AA1B-CEBDBD86376B}">
      <dgm:prSet/>
      <dgm:spPr/>
      <dgm:t>
        <a:bodyPr/>
        <a:lstStyle/>
        <a:p>
          <a:endParaRPr lang="en-US"/>
        </a:p>
      </dgm:t>
    </dgm:pt>
    <dgm:pt modelId="{0CFE95CB-3D57-4235-9699-8119202E99E2}" type="pres">
      <dgm:prSet presAssocID="{682B4F0A-5928-403F-ABFC-4FC104D98452}" presName="root" presStyleCnt="0">
        <dgm:presLayoutVars>
          <dgm:dir/>
          <dgm:resizeHandles val="exact"/>
        </dgm:presLayoutVars>
      </dgm:prSet>
      <dgm:spPr/>
    </dgm:pt>
    <dgm:pt modelId="{35ADAD04-B758-4767-A250-3946AF869CBA}" type="pres">
      <dgm:prSet presAssocID="{8479073C-9B02-4680-9290-A5E324C2E165}" presName="compNode" presStyleCnt="0"/>
      <dgm:spPr/>
    </dgm:pt>
    <dgm:pt modelId="{1886BA9E-4032-4B87-9AF8-F854B45919BF}" type="pres">
      <dgm:prSet presAssocID="{8479073C-9B02-4680-9290-A5E324C2E16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05C7A9AA-5EDB-46DF-AB0D-A125B1ACEA9F}" type="pres">
      <dgm:prSet presAssocID="{8479073C-9B02-4680-9290-A5E324C2E165}" presName="spaceRect" presStyleCnt="0"/>
      <dgm:spPr/>
    </dgm:pt>
    <dgm:pt modelId="{106BF8B2-3FF5-4856-AC63-B604DE055E10}" type="pres">
      <dgm:prSet presAssocID="{8479073C-9B02-4680-9290-A5E324C2E165}" presName="textRect" presStyleLbl="revTx" presStyleIdx="0" presStyleCnt="3">
        <dgm:presLayoutVars>
          <dgm:chMax val="1"/>
          <dgm:chPref val="1"/>
        </dgm:presLayoutVars>
      </dgm:prSet>
      <dgm:spPr/>
    </dgm:pt>
    <dgm:pt modelId="{96236090-E7B8-461D-B6C0-ED5BED81FEB0}" type="pres">
      <dgm:prSet presAssocID="{55A2BFDC-E0C3-4F54-8531-C8751C4853AF}" presName="sibTrans" presStyleCnt="0"/>
      <dgm:spPr/>
    </dgm:pt>
    <dgm:pt modelId="{93A7E300-CAA7-4405-8850-6BCBA54CE241}" type="pres">
      <dgm:prSet presAssocID="{B92FF97C-0825-49DD-A8EF-C664819E8907}" presName="compNode" presStyleCnt="0"/>
      <dgm:spPr/>
    </dgm:pt>
    <dgm:pt modelId="{644CEDE4-93FC-4D6C-9C74-70C89021623D}" type="pres">
      <dgm:prSet presAssocID="{B92FF97C-0825-49DD-A8EF-C664819E890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188DF2D1-72AC-4CBE-9A57-3F8753E656F3}" type="pres">
      <dgm:prSet presAssocID="{B92FF97C-0825-49DD-A8EF-C664819E8907}" presName="spaceRect" presStyleCnt="0"/>
      <dgm:spPr/>
    </dgm:pt>
    <dgm:pt modelId="{56391BDA-12C4-422A-800E-50F3ED07BAFA}" type="pres">
      <dgm:prSet presAssocID="{B92FF97C-0825-49DD-A8EF-C664819E8907}" presName="textRect" presStyleLbl="revTx" presStyleIdx="1" presStyleCnt="3">
        <dgm:presLayoutVars>
          <dgm:chMax val="1"/>
          <dgm:chPref val="1"/>
        </dgm:presLayoutVars>
      </dgm:prSet>
      <dgm:spPr/>
    </dgm:pt>
    <dgm:pt modelId="{E78E161B-DA45-4C29-8593-0C0E36F1E0A7}" type="pres">
      <dgm:prSet presAssocID="{7DA135B7-1E68-4A1F-8216-44776057C83D}" presName="sibTrans" presStyleCnt="0"/>
      <dgm:spPr/>
    </dgm:pt>
    <dgm:pt modelId="{DC2640CC-93E2-4334-8805-9502F95B4118}" type="pres">
      <dgm:prSet presAssocID="{E9AD89A0-1421-46AC-8379-D7FC52FBED4A}" presName="compNode" presStyleCnt="0"/>
      <dgm:spPr/>
    </dgm:pt>
    <dgm:pt modelId="{F7220CBE-A78E-4530-A9A8-2A753028D002}" type="pres">
      <dgm:prSet presAssocID="{E9AD89A0-1421-46AC-8379-D7FC52FBED4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6F9F9543-E3C9-4D2F-B348-2150D588362A}" type="pres">
      <dgm:prSet presAssocID="{E9AD89A0-1421-46AC-8379-D7FC52FBED4A}" presName="spaceRect" presStyleCnt="0"/>
      <dgm:spPr/>
    </dgm:pt>
    <dgm:pt modelId="{A011625A-A206-47A3-8540-0A249FD38161}" type="pres">
      <dgm:prSet presAssocID="{E9AD89A0-1421-46AC-8379-D7FC52FBED4A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CAF2441D-6C49-445A-BAA0-DA1EB16611B2}" srcId="{682B4F0A-5928-403F-ABFC-4FC104D98452}" destId="{8479073C-9B02-4680-9290-A5E324C2E165}" srcOrd="0" destOrd="0" parTransId="{61581A26-2727-4950-97C5-EF56DE892F2E}" sibTransId="{55A2BFDC-E0C3-4F54-8531-C8751C4853AF}"/>
    <dgm:cxn modelId="{92B0D51D-2DF5-40D8-9B11-9E0AAC3FFCF4}" srcId="{682B4F0A-5928-403F-ABFC-4FC104D98452}" destId="{B92FF97C-0825-49DD-A8EF-C664819E8907}" srcOrd="1" destOrd="0" parTransId="{FEC82309-E7B1-41D6-9720-0E97D0E4D190}" sibTransId="{7DA135B7-1E68-4A1F-8216-44776057C83D}"/>
    <dgm:cxn modelId="{5E13C62D-58AB-49B5-A54C-324286DF06A0}" type="presOf" srcId="{B92FF97C-0825-49DD-A8EF-C664819E8907}" destId="{56391BDA-12C4-422A-800E-50F3ED07BAFA}" srcOrd="0" destOrd="0" presId="urn:microsoft.com/office/officeart/2018/2/layout/IconLabelList"/>
    <dgm:cxn modelId="{B7D8886F-7502-455E-A40F-A8716C2C9ABB}" type="presOf" srcId="{8479073C-9B02-4680-9290-A5E324C2E165}" destId="{106BF8B2-3FF5-4856-AC63-B604DE055E10}" srcOrd="0" destOrd="0" presId="urn:microsoft.com/office/officeart/2018/2/layout/IconLabelList"/>
    <dgm:cxn modelId="{BEE51F91-BEDC-4B40-8B62-8F9F40AFD8E5}" type="presOf" srcId="{E9AD89A0-1421-46AC-8379-D7FC52FBED4A}" destId="{A011625A-A206-47A3-8540-0A249FD38161}" srcOrd="0" destOrd="0" presId="urn:microsoft.com/office/officeart/2018/2/layout/IconLabelList"/>
    <dgm:cxn modelId="{8B3956D5-4D51-41E8-AA1B-CEBDBD86376B}" srcId="{682B4F0A-5928-403F-ABFC-4FC104D98452}" destId="{E9AD89A0-1421-46AC-8379-D7FC52FBED4A}" srcOrd="2" destOrd="0" parTransId="{B0613828-0358-4302-83DB-CF9E1244CB64}" sibTransId="{486DCC33-E361-4166-B7AE-54826A8A5507}"/>
    <dgm:cxn modelId="{615186FC-98E0-4440-AD50-8AC28CA2F7CD}" type="presOf" srcId="{682B4F0A-5928-403F-ABFC-4FC104D98452}" destId="{0CFE95CB-3D57-4235-9699-8119202E99E2}" srcOrd="0" destOrd="0" presId="urn:microsoft.com/office/officeart/2018/2/layout/IconLabelList"/>
    <dgm:cxn modelId="{6293E3F1-818D-47F5-B2A7-DD27EABFC4BC}" type="presParOf" srcId="{0CFE95CB-3D57-4235-9699-8119202E99E2}" destId="{35ADAD04-B758-4767-A250-3946AF869CBA}" srcOrd="0" destOrd="0" presId="urn:microsoft.com/office/officeart/2018/2/layout/IconLabelList"/>
    <dgm:cxn modelId="{769BE961-E051-4B1F-906E-AC1EFF51DF6D}" type="presParOf" srcId="{35ADAD04-B758-4767-A250-3946AF869CBA}" destId="{1886BA9E-4032-4B87-9AF8-F854B45919BF}" srcOrd="0" destOrd="0" presId="urn:microsoft.com/office/officeart/2018/2/layout/IconLabelList"/>
    <dgm:cxn modelId="{0BA160C7-2EAE-4B54-9325-00C2E5B60FD0}" type="presParOf" srcId="{35ADAD04-B758-4767-A250-3946AF869CBA}" destId="{05C7A9AA-5EDB-46DF-AB0D-A125B1ACEA9F}" srcOrd="1" destOrd="0" presId="urn:microsoft.com/office/officeart/2018/2/layout/IconLabelList"/>
    <dgm:cxn modelId="{8F327CBA-877D-45D5-86A9-3EF1CC36E71F}" type="presParOf" srcId="{35ADAD04-B758-4767-A250-3946AF869CBA}" destId="{106BF8B2-3FF5-4856-AC63-B604DE055E10}" srcOrd="2" destOrd="0" presId="urn:microsoft.com/office/officeart/2018/2/layout/IconLabelList"/>
    <dgm:cxn modelId="{E78C97AF-5AED-4BAB-AB57-990B8A5F5490}" type="presParOf" srcId="{0CFE95CB-3D57-4235-9699-8119202E99E2}" destId="{96236090-E7B8-461D-B6C0-ED5BED81FEB0}" srcOrd="1" destOrd="0" presId="urn:microsoft.com/office/officeart/2018/2/layout/IconLabelList"/>
    <dgm:cxn modelId="{8ABBCF04-C9AD-423B-A14F-ECA67A6B3C8B}" type="presParOf" srcId="{0CFE95CB-3D57-4235-9699-8119202E99E2}" destId="{93A7E300-CAA7-4405-8850-6BCBA54CE241}" srcOrd="2" destOrd="0" presId="urn:microsoft.com/office/officeart/2018/2/layout/IconLabelList"/>
    <dgm:cxn modelId="{4621BCBA-11FB-4108-A3F2-DF3B263E82F4}" type="presParOf" srcId="{93A7E300-CAA7-4405-8850-6BCBA54CE241}" destId="{644CEDE4-93FC-4D6C-9C74-70C89021623D}" srcOrd="0" destOrd="0" presId="urn:microsoft.com/office/officeart/2018/2/layout/IconLabelList"/>
    <dgm:cxn modelId="{F9843E67-9994-49A9-8E30-2E02CFB547CC}" type="presParOf" srcId="{93A7E300-CAA7-4405-8850-6BCBA54CE241}" destId="{188DF2D1-72AC-4CBE-9A57-3F8753E656F3}" srcOrd="1" destOrd="0" presId="urn:microsoft.com/office/officeart/2018/2/layout/IconLabelList"/>
    <dgm:cxn modelId="{FD1590C5-A9CB-4D17-AD2D-910672D158B1}" type="presParOf" srcId="{93A7E300-CAA7-4405-8850-6BCBA54CE241}" destId="{56391BDA-12C4-422A-800E-50F3ED07BAFA}" srcOrd="2" destOrd="0" presId="urn:microsoft.com/office/officeart/2018/2/layout/IconLabelList"/>
    <dgm:cxn modelId="{6F83CA89-1276-4A20-9C0C-45AF2BDA4E53}" type="presParOf" srcId="{0CFE95CB-3D57-4235-9699-8119202E99E2}" destId="{E78E161B-DA45-4C29-8593-0C0E36F1E0A7}" srcOrd="3" destOrd="0" presId="urn:microsoft.com/office/officeart/2018/2/layout/IconLabelList"/>
    <dgm:cxn modelId="{3ED5AD24-26B1-41E8-9F6C-0EF659CE3158}" type="presParOf" srcId="{0CFE95CB-3D57-4235-9699-8119202E99E2}" destId="{DC2640CC-93E2-4334-8805-9502F95B4118}" srcOrd="4" destOrd="0" presId="urn:microsoft.com/office/officeart/2018/2/layout/IconLabelList"/>
    <dgm:cxn modelId="{5B535EE3-DCAA-4136-A441-D9DB38621EB7}" type="presParOf" srcId="{DC2640CC-93E2-4334-8805-9502F95B4118}" destId="{F7220CBE-A78E-4530-A9A8-2A753028D002}" srcOrd="0" destOrd="0" presId="urn:microsoft.com/office/officeart/2018/2/layout/IconLabelList"/>
    <dgm:cxn modelId="{CC3CD24C-7E36-4C0C-916E-871F2CB0F3B0}" type="presParOf" srcId="{DC2640CC-93E2-4334-8805-9502F95B4118}" destId="{6F9F9543-E3C9-4D2F-B348-2150D588362A}" srcOrd="1" destOrd="0" presId="urn:microsoft.com/office/officeart/2018/2/layout/IconLabelList"/>
    <dgm:cxn modelId="{2E7697E1-A49F-4AC4-B98C-5D7F94970404}" type="presParOf" srcId="{DC2640CC-93E2-4334-8805-9502F95B4118}" destId="{A011625A-A206-47A3-8540-0A249FD3816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10C25CA-9051-4CB6-AD4C-C9253F4DD806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CF4D6D0-D566-49F2-BD5F-8CABDDEBC122}">
      <dgm:prSet/>
      <dgm:spPr/>
      <dgm:t>
        <a:bodyPr/>
        <a:lstStyle/>
        <a:p>
          <a:r>
            <a:rPr lang="en-US"/>
            <a:t>The zeitgeist is what shapes the current view of mental health.</a:t>
          </a:r>
        </a:p>
      </dgm:t>
    </dgm:pt>
    <dgm:pt modelId="{C6C6C6C5-E67B-47E0-AC97-8FA91DFCAD1E}" type="parTrans" cxnId="{571E0478-A91E-4CD9-AC6F-0E90C25EBDA7}">
      <dgm:prSet/>
      <dgm:spPr/>
      <dgm:t>
        <a:bodyPr/>
        <a:lstStyle/>
        <a:p>
          <a:endParaRPr lang="en-US"/>
        </a:p>
      </dgm:t>
    </dgm:pt>
    <dgm:pt modelId="{313F8B30-6808-457D-8B5B-63A41DAA70CD}" type="sibTrans" cxnId="{571E0478-A91E-4CD9-AC6F-0E90C25EBDA7}">
      <dgm:prSet/>
      <dgm:spPr/>
      <dgm:t>
        <a:bodyPr/>
        <a:lstStyle/>
        <a:p>
          <a:endParaRPr lang="en-US"/>
        </a:p>
      </dgm:t>
    </dgm:pt>
    <dgm:pt modelId="{43371BD2-C2D1-48E7-B039-0D7737DECF65}">
      <dgm:prSet/>
      <dgm:spPr/>
      <dgm:t>
        <a:bodyPr/>
        <a:lstStyle/>
        <a:p>
          <a:r>
            <a:rPr lang="en-US"/>
            <a:t>Zeitgeist is the current spirit or mood of a period of history. This is shown by and shaped by the ideas at the time. </a:t>
          </a:r>
        </a:p>
      </dgm:t>
    </dgm:pt>
    <dgm:pt modelId="{458344BC-C2E1-45D4-9904-287476BB709D}" type="parTrans" cxnId="{040AD231-CBDF-4299-9B10-33B7A628704E}">
      <dgm:prSet/>
      <dgm:spPr/>
      <dgm:t>
        <a:bodyPr/>
        <a:lstStyle/>
        <a:p>
          <a:endParaRPr lang="en-US"/>
        </a:p>
      </dgm:t>
    </dgm:pt>
    <dgm:pt modelId="{0CFA0216-CDBC-4897-93FB-BA1760BBE818}" type="sibTrans" cxnId="{040AD231-CBDF-4299-9B10-33B7A628704E}">
      <dgm:prSet/>
      <dgm:spPr/>
      <dgm:t>
        <a:bodyPr/>
        <a:lstStyle/>
        <a:p>
          <a:endParaRPr lang="en-US"/>
        </a:p>
      </dgm:t>
    </dgm:pt>
    <dgm:pt modelId="{CAB63E41-9F0A-41EE-B53D-9A99AC952362}">
      <dgm:prSet/>
      <dgm:spPr/>
      <dgm:t>
        <a:bodyPr/>
        <a:lstStyle/>
        <a:p>
          <a:r>
            <a:rPr lang="en-US"/>
            <a:t>It is German for 'Spirit of the Age'.</a:t>
          </a:r>
        </a:p>
      </dgm:t>
    </dgm:pt>
    <dgm:pt modelId="{AA4C5AFC-FA26-41E5-98B9-4C5FF5B11383}" type="parTrans" cxnId="{C87461D7-707D-4E8C-82CC-D5B3A3B3A85C}">
      <dgm:prSet/>
      <dgm:spPr/>
      <dgm:t>
        <a:bodyPr/>
        <a:lstStyle/>
        <a:p>
          <a:endParaRPr lang="en-US"/>
        </a:p>
      </dgm:t>
    </dgm:pt>
    <dgm:pt modelId="{90B09FAB-8F8E-4C0F-A684-C005F34E6605}" type="sibTrans" cxnId="{C87461D7-707D-4E8C-82CC-D5B3A3B3A85C}">
      <dgm:prSet/>
      <dgm:spPr/>
      <dgm:t>
        <a:bodyPr/>
        <a:lstStyle/>
        <a:p>
          <a:endParaRPr lang="en-US"/>
        </a:p>
      </dgm:t>
    </dgm:pt>
    <dgm:pt modelId="{E1DA20E8-64AB-4730-B050-1B5692E783B7}">
      <dgm:prSet/>
      <dgm:spPr/>
      <dgm:t>
        <a:bodyPr/>
        <a:lstStyle/>
        <a:p>
          <a:r>
            <a:rPr lang="en-US"/>
            <a:t>The concepts are often linked to Hegel, Herder, Goethe and Voltaire.</a:t>
          </a:r>
        </a:p>
      </dgm:t>
    </dgm:pt>
    <dgm:pt modelId="{6F0CB961-C944-44F7-9119-D21FAF5A4714}" type="parTrans" cxnId="{189159CC-1D58-4496-8DDB-FBD93123AB87}">
      <dgm:prSet/>
      <dgm:spPr/>
      <dgm:t>
        <a:bodyPr/>
        <a:lstStyle/>
        <a:p>
          <a:endParaRPr lang="en-US"/>
        </a:p>
      </dgm:t>
    </dgm:pt>
    <dgm:pt modelId="{A69D78DE-261B-447F-8668-F1BDA76CD39E}" type="sibTrans" cxnId="{189159CC-1D58-4496-8DDB-FBD93123AB87}">
      <dgm:prSet/>
      <dgm:spPr/>
      <dgm:t>
        <a:bodyPr/>
        <a:lstStyle/>
        <a:p>
          <a:endParaRPr lang="en-US"/>
        </a:p>
      </dgm:t>
    </dgm:pt>
    <dgm:pt modelId="{E6666D9A-8630-4F41-908B-CDC5A96C8258}" type="pres">
      <dgm:prSet presAssocID="{410C25CA-9051-4CB6-AD4C-C9253F4DD806}" presName="vert0" presStyleCnt="0">
        <dgm:presLayoutVars>
          <dgm:dir/>
          <dgm:animOne val="branch"/>
          <dgm:animLvl val="lvl"/>
        </dgm:presLayoutVars>
      </dgm:prSet>
      <dgm:spPr/>
    </dgm:pt>
    <dgm:pt modelId="{EB30F950-687D-41F9-B993-B1C63C3541D9}" type="pres">
      <dgm:prSet presAssocID="{7CF4D6D0-D566-49F2-BD5F-8CABDDEBC122}" presName="thickLine" presStyleLbl="alignNode1" presStyleIdx="0" presStyleCnt="4"/>
      <dgm:spPr/>
    </dgm:pt>
    <dgm:pt modelId="{39138CD8-73B5-4636-95AE-645B66FD118E}" type="pres">
      <dgm:prSet presAssocID="{7CF4D6D0-D566-49F2-BD5F-8CABDDEBC122}" presName="horz1" presStyleCnt="0"/>
      <dgm:spPr/>
    </dgm:pt>
    <dgm:pt modelId="{7F824ED5-3F18-4B21-B585-6BF1110053F7}" type="pres">
      <dgm:prSet presAssocID="{7CF4D6D0-D566-49F2-BD5F-8CABDDEBC122}" presName="tx1" presStyleLbl="revTx" presStyleIdx="0" presStyleCnt="4"/>
      <dgm:spPr/>
    </dgm:pt>
    <dgm:pt modelId="{65097D3B-CC28-4D8F-9FB0-BB8A617C69ED}" type="pres">
      <dgm:prSet presAssocID="{7CF4D6D0-D566-49F2-BD5F-8CABDDEBC122}" presName="vert1" presStyleCnt="0"/>
      <dgm:spPr/>
    </dgm:pt>
    <dgm:pt modelId="{7E7DDD2A-3487-4221-A796-A2DCB44FBD53}" type="pres">
      <dgm:prSet presAssocID="{43371BD2-C2D1-48E7-B039-0D7737DECF65}" presName="thickLine" presStyleLbl="alignNode1" presStyleIdx="1" presStyleCnt="4"/>
      <dgm:spPr/>
    </dgm:pt>
    <dgm:pt modelId="{A859DDA2-76B2-4B4A-8EA3-527A04E626A3}" type="pres">
      <dgm:prSet presAssocID="{43371BD2-C2D1-48E7-B039-0D7737DECF65}" presName="horz1" presStyleCnt="0"/>
      <dgm:spPr/>
    </dgm:pt>
    <dgm:pt modelId="{3D7484F6-47A5-44BC-9383-94189982EF0D}" type="pres">
      <dgm:prSet presAssocID="{43371BD2-C2D1-48E7-B039-0D7737DECF65}" presName="tx1" presStyleLbl="revTx" presStyleIdx="1" presStyleCnt="4"/>
      <dgm:spPr/>
    </dgm:pt>
    <dgm:pt modelId="{B0ADB23D-EC3E-4DB6-9389-3F61D6CA9917}" type="pres">
      <dgm:prSet presAssocID="{43371BD2-C2D1-48E7-B039-0D7737DECF65}" presName="vert1" presStyleCnt="0"/>
      <dgm:spPr/>
    </dgm:pt>
    <dgm:pt modelId="{8F2DFD68-66DB-4732-8294-2377313814B1}" type="pres">
      <dgm:prSet presAssocID="{CAB63E41-9F0A-41EE-B53D-9A99AC952362}" presName="thickLine" presStyleLbl="alignNode1" presStyleIdx="2" presStyleCnt="4"/>
      <dgm:spPr/>
    </dgm:pt>
    <dgm:pt modelId="{316DE333-D9B1-413D-95D6-C6C87EB5D4B8}" type="pres">
      <dgm:prSet presAssocID="{CAB63E41-9F0A-41EE-B53D-9A99AC952362}" presName="horz1" presStyleCnt="0"/>
      <dgm:spPr/>
    </dgm:pt>
    <dgm:pt modelId="{93D26C14-2A71-4E9D-8D4D-378BD6CB8227}" type="pres">
      <dgm:prSet presAssocID="{CAB63E41-9F0A-41EE-B53D-9A99AC952362}" presName="tx1" presStyleLbl="revTx" presStyleIdx="2" presStyleCnt="4"/>
      <dgm:spPr/>
    </dgm:pt>
    <dgm:pt modelId="{2181A436-8185-4D4B-9993-158947BCD802}" type="pres">
      <dgm:prSet presAssocID="{CAB63E41-9F0A-41EE-B53D-9A99AC952362}" presName="vert1" presStyleCnt="0"/>
      <dgm:spPr/>
    </dgm:pt>
    <dgm:pt modelId="{E5B8FAB9-946C-4766-BDA2-09C24D5AD896}" type="pres">
      <dgm:prSet presAssocID="{E1DA20E8-64AB-4730-B050-1B5692E783B7}" presName="thickLine" presStyleLbl="alignNode1" presStyleIdx="3" presStyleCnt="4"/>
      <dgm:spPr/>
    </dgm:pt>
    <dgm:pt modelId="{BB0286B3-3D88-43E7-AF7A-485055B0B545}" type="pres">
      <dgm:prSet presAssocID="{E1DA20E8-64AB-4730-B050-1B5692E783B7}" presName="horz1" presStyleCnt="0"/>
      <dgm:spPr/>
    </dgm:pt>
    <dgm:pt modelId="{BA7371E8-666F-4ED4-97E9-7A15972BE352}" type="pres">
      <dgm:prSet presAssocID="{E1DA20E8-64AB-4730-B050-1B5692E783B7}" presName="tx1" presStyleLbl="revTx" presStyleIdx="3" presStyleCnt="4"/>
      <dgm:spPr/>
    </dgm:pt>
    <dgm:pt modelId="{CACE44C2-66BA-45C5-A1FD-CB903E9407CA}" type="pres">
      <dgm:prSet presAssocID="{E1DA20E8-64AB-4730-B050-1B5692E783B7}" presName="vert1" presStyleCnt="0"/>
      <dgm:spPr/>
    </dgm:pt>
  </dgm:ptLst>
  <dgm:cxnLst>
    <dgm:cxn modelId="{040AD231-CBDF-4299-9B10-33B7A628704E}" srcId="{410C25CA-9051-4CB6-AD4C-C9253F4DD806}" destId="{43371BD2-C2D1-48E7-B039-0D7737DECF65}" srcOrd="1" destOrd="0" parTransId="{458344BC-C2E1-45D4-9904-287476BB709D}" sibTransId="{0CFA0216-CDBC-4897-93FB-BA1760BBE818}"/>
    <dgm:cxn modelId="{B117426D-BF59-472A-8F4F-269B706E34AE}" type="presOf" srcId="{CAB63E41-9F0A-41EE-B53D-9A99AC952362}" destId="{93D26C14-2A71-4E9D-8D4D-378BD6CB8227}" srcOrd="0" destOrd="0" presId="urn:microsoft.com/office/officeart/2008/layout/LinedList"/>
    <dgm:cxn modelId="{D0DA8D54-CA34-4B10-819F-F9A6346C0B78}" type="presOf" srcId="{E1DA20E8-64AB-4730-B050-1B5692E783B7}" destId="{BA7371E8-666F-4ED4-97E9-7A15972BE352}" srcOrd="0" destOrd="0" presId="urn:microsoft.com/office/officeart/2008/layout/LinedList"/>
    <dgm:cxn modelId="{571E0478-A91E-4CD9-AC6F-0E90C25EBDA7}" srcId="{410C25CA-9051-4CB6-AD4C-C9253F4DD806}" destId="{7CF4D6D0-D566-49F2-BD5F-8CABDDEBC122}" srcOrd="0" destOrd="0" parTransId="{C6C6C6C5-E67B-47E0-AC97-8FA91DFCAD1E}" sibTransId="{313F8B30-6808-457D-8B5B-63A41DAA70CD}"/>
    <dgm:cxn modelId="{47C0B27B-9D31-4967-B904-96F35535BD7C}" type="presOf" srcId="{7CF4D6D0-D566-49F2-BD5F-8CABDDEBC122}" destId="{7F824ED5-3F18-4B21-B585-6BF1110053F7}" srcOrd="0" destOrd="0" presId="urn:microsoft.com/office/officeart/2008/layout/LinedList"/>
    <dgm:cxn modelId="{F04C69CA-D52E-40A6-87A6-7009F0F70DD7}" type="presOf" srcId="{43371BD2-C2D1-48E7-B039-0D7737DECF65}" destId="{3D7484F6-47A5-44BC-9383-94189982EF0D}" srcOrd="0" destOrd="0" presId="urn:microsoft.com/office/officeart/2008/layout/LinedList"/>
    <dgm:cxn modelId="{189159CC-1D58-4496-8DDB-FBD93123AB87}" srcId="{410C25CA-9051-4CB6-AD4C-C9253F4DD806}" destId="{E1DA20E8-64AB-4730-B050-1B5692E783B7}" srcOrd="3" destOrd="0" parTransId="{6F0CB961-C944-44F7-9119-D21FAF5A4714}" sibTransId="{A69D78DE-261B-447F-8668-F1BDA76CD39E}"/>
    <dgm:cxn modelId="{EE80EBCD-0027-4597-A3F2-2F45A8865981}" type="presOf" srcId="{410C25CA-9051-4CB6-AD4C-C9253F4DD806}" destId="{E6666D9A-8630-4F41-908B-CDC5A96C8258}" srcOrd="0" destOrd="0" presId="urn:microsoft.com/office/officeart/2008/layout/LinedList"/>
    <dgm:cxn modelId="{C87461D7-707D-4E8C-82CC-D5B3A3B3A85C}" srcId="{410C25CA-9051-4CB6-AD4C-C9253F4DD806}" destId="{CAB63E41-9F0A-41EE-B53D-9A99AC952362}" srcOrd="2" destOrd="0" parTransId="{AA4C5AFC-FA26-41E5-98B9-4C5FF5B11383}" sibTransId="{90B09FAB-8F8E-4C0F-A684-C005F34E6605}"/>
    <dgm:cxn modelId="{1BE6C0B4-C2AF-403D-B1E5-342CE950D6CB}" type="presParOf" srcId="{E6666D9A-8630-4F41-908B-CDC5A96C8258}" destId="{EB30F950-687D-41F9-B993-B1C63C3541D9}" srcOrd="0" destOrd="0" presId="urn:microsoft.com/office/officeart/2008/layout/LinedList"/>
    <dgm:cxn modelId="{B9055965-5661-4768-89A6-12CC4CE68FAD}" type="presParOf" srcId="{E6666D9A-8630-4F41-908B-CDC5A96C8258}" destId="{39138CD8-73B5-4636-95AE-645B66FD118E}" srcOrd="1" destOrd="0" presId="urn:microsoft.com/office/officeart/2008/layout/LinedList"/>
    <dgm:cxn modelId="{6D3587B7-32C3-4E3A-A1D2-BC0FAC3B7DAC}" type="presParOf" srcId="{39138CD8-73B5-4636-95AE-645B66FD118E}" destId="{7F824ED5-3F18-4B21-B585-6BF1110053F7}" srcOrd="0" destOrd="0" presId="urn:microsoft.com/office/officeart/2008/layout/LinedList"/>
    <dgm:cxn modelId="{346AA820-6CFB-4892-9B6D-D87FE860A891}" type="presParOf" srcId="{39138CD8-73B5-4636-95AE-645B66FD118E}" destId="{65097D3B-CC28-4D8F-9FB0-BB8A617C69ED}" srcOrd="1" destOrd="0" presId="urn:microsoft.com/office/officeart/2008/layout/LinedList"/>
    <dgm:cxn modelId="{2A9DDCE1-6463-4DF2-910F-A62A91C87CAE}" type="presParOf" srcId="{E6666D9A-8630-4F41-908B-CDC5A96C8258}" destId="{7E7DDD2A-3487-4221-A796-A2DCB44FBD53}" srcOrd="2" destOrd="0" presId="urn:microsoft.com/office/officeart/2008/layout/LinedList"/>
    <dgm:cxn modelId="{A5635D53-E8A5-4B2E-B7E6-FAC0D10D5846}" type="presParOf" srcId="{E6666D9A-8630-4F41-908B-CDC5A96C8258}" destId="{A859DDA2-76B2-4B4A-8EA3-527A04E626A3}" srcOrd="3" destOrd="0" presId="urn:microsoft.com/office/officeart/2008/layout/LinedList"/>
    <dgm:cxn modelId="{7BDC8681-5651-4C58-9AD0-FA6C7DC5F95F}" type="presParOf" srcId="{A859DDA2-76B2-4B4A-8EA3-527A04E626A3}" destId="{3D7484F6-47A5-44BC-9383-94189982EF0D}" srcOrd="0" destOrd="0" presId="urn:microsoft.com/office/officeart/2008/layout/LinedList"/>
    <dgm:cxn modelId="{E642FD55-0CEE-4FCA-AB98-4F5F8F6463CD}" type="presParOf" srcId="{A859DDA2-76B2-4B4A-8EA3-527A04E626A3}" destId="{B0ADB23D-EC3E-4DB6-9389-3F61D6CA9917}" srcOrd="1" destOrd="0" presId="urn:microsoft.com/office/officeart/2008/layout/LinedList"/>
    <dgm:cxn modelId="{C4BB48C9-8EE9-4189-B7FB-A8BF5927C9C4}" type="presParOf" srcId="{E6666D9A-8630-4F41-908B-CDC5A96C8258}" destId="{8F2DFD68-66DB-4732-8294-2377313814B1}" srcOrd="4" destOrd="0" presId="urn:microsoft.com/office/officeart/2008/layout/LinedList"/>
    <dgm:cxn modelId="{D9D8643A-AD4A-4543-A447-51F9EBE1CFD6}" type="presParOf" srcId="{E6666D9A-8630-4F41-908B-CDC5A96C8258}" destId="{316DE333-D9B1-413D-95D6-C6C87EB5D4B8}" srcOrd="5" destOrd="0" presId="urn:microsoft.com/office/officeart/2008/layout/LinedList"/>
    <dgm:cxn modelId="{F32E0C20-1DE7-4254-B299-7287CB5D8DC8}" type="presParOf" srcId="{316DE333-D9B1-413D-95D6-C6C87EB5D4B8}" destId="{93D26C14-2A71-4E9D-8D4D-378BD6CB8227}" srcOrd="0" destOrd="0" presId="urn:microsoft.com/office/officeart/2008/layout/LinedList"/>
    <dgm:cxn modelId="{039A8556-EC94-4AFF-9C5B-39AFE38EB2FD}" type="presParOf" srcId="{316DE333-D9B1-413D-95D6-C6C87EB5D4B8}" destId="{2181A436-8185-4D4B-9993-158947BCD802}" srcOrd="1" destOrd="0" presId="urn:microsoft.com/office/officeart/2008/layout/LinedList"/>
    <dgm:cxn modelId="{81063D81-2AA1-447C-BC0B-94BE3628330E}" type="presParOf" srcId="{E6666D9A-8630-4F41-908B-CDC5A96C8258}" destId="{E5B8FAB9-946C-4766-BDA2-09C24D5AD896}" srcOrd="6" destOrd="0" presId="urn:microsoft.com/office/officeart/2008/layout/LinedList"/>
    <dgm:cxn modelId="{C3FC982E-AB53-4529-B832-56B29F538796}" type="presParOf" srcId="{E6666D9A-8630-4F41-908B-CDC5A96C8258}" destId="{BB0286B3-3D88-43E7-AF7A-485055B0B545}" srcOrd="7" destOrd="0" presId="urn:microsoft.com/office/officeart/2008/layout/LinedList"/>
    <dgm:cxn modelId="{E1D38F07-B583-4ABC-B4BC-D347DBD4DC9F}" type="presParOf" srcId="{BB0286B3-3D88-43E7-AF7A-485055B0B545}" destId="{BA7371E8-666F-4ED4-97E9-7A15972BE352}" srcOrd="0" destOrd="0" presId="urn:microsoft.com/office/officeart/2008/layout/LinedList"/>
    <dgm:cxn modelId="{6B5C4854-D6D8-48A9-850B-192206D39BCB}" type="presParOf" srcId="{BB0286B3-3D88-43E7-AF7A-485055B0B545}" destId="{CACE44C2-66BA-45C5-A1FD-CB903E9407C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AB14E17-5F6F-4B2D-A28C-988668719D43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CC9CAC5-C05A-490F-908E-2EEE4195AEE9}">
      <dgm:prSet/>
      <dgm:spPr/>
      <dgm:t>
        <a:bodyPr/>
        <a:lstStyle/>
        <a:p>
          <a:r>
            <a:rPr lang="en-US"/>
            <a:t>Supernatural – A focus on religion, demonology, planetary gravitation, curses or sin.</a:t>
          </a:r>
        </a:p>
      </dgm:t>
    </dgm:pt>
    <dgm:pt modelId="{39A4A935-8BD8-418D-85BD-B1008BE4C9EA}" type="parTrans" cxnId="{91C356DC-1B02-4F0E-8D29-C04F4030BA0E}">
      <dgm:prSet/>
      <dgm:spPr/>
      <dgm:t>
        <a:bodyPr/>
        <a:lstStyle/>
        <a:p>
          <a:endParaRPr lang="en-US"/>
        </a:p>
      </dgm:t>
    </dgm:pt>
    <dgm:pt modelId="{653FE016-0235-408A-AD76-5527082362BE}" type="sibTrans" cxnId="{91C356DC-1B02-4F0E-8D29-C04F4030BA0E}">
      <dgm:prSet/>
      <dgm:spPr/>
      <dgm:t>
        <a:bodyPr/>
        <a:lstStyle/>
        <a:p>
          <a:endParaRPr lang="en-US"/>
        </a:p>
      </dgm:t>
    </dgm:pt>
    <dgm:pt modelId="{0B418D63-62A9-4F7C-A028-2E0254E41998}">
      <dgm:prSet/>
      <dgm:spPr/>
      <dgm:t>
        <a:bodyPr/>
        <a:lstStyle/>
        <a:p>
          <a:r>
            <a:rPr lang="en-US"/>
            <a:t>Somatogenic – Disturbances in physical functioning resulting from either illness, genetics, brain damage or imbalances.</a:t>
          </a:r>
        </a:p>
      </dgm:t>
    </dgm:pt>
    <dgm:pt modelId="{9BE885E9-B14C-4587-82AB-4F6CEF92D6D4}" type="parTrans" cxnId="{B12B09EF-239A-4997-BA98-91C4E959CC87}">
      <dgm:prSet/>
      <dgm:spPr/>
      <dgm:t>
        <a:bodyPr/>
        <a:lstStyle/>
        <a:p>
          <a:endParaRPr lang="en-US"/>
        </a:p>
      </dgm:t>
    </dgm:pt>
    <dgm:pt modelId="{23223859-A4C3-41C3-AEA8-E5E9956DE287}" type="sibTrans" cxnId="{B12B09EF-239A-4997-BA98-91C4E959CC87}">
      <dgm:prSet/>
      <dgm:spPr/>
      <dgm:t>
        <a:bodyPr/>
        <a:lstStyle/>
        <a:p>
          <a:endParaRPr lang="en-US"/>
        </a:p>
      </dgm:t>
    </dgm:pt>
    <dgm:pt modelId="{ED0EC0F7-6FA8-4208-84E3-3C00B9961A8E}">
      <dgm:prSet/>
      <dgm:spPr/>
      <dgm:t>
        <a:bodyPr/>
        <a:lstStyle/>
        <a:p>
          <a:r>
            <a:rPr lang="en-US"/>
            <a:t>Psychogenic – Traumatic or stressful experiences, maladaptive learned associations and cognitions or distorted perceptions.</a:t>
          </a:r>
        </a:p>
      </dgm:t>
    </dgm:pt>
    <dgm:pt modelId="{5C3B82EE-1C5C-4DFF-8D3E-C4E978649365}" type="parTrans" cxnId="{8D85D9A7-7395-445F-812A-F3C017639284}">
      <dgm:prSet/>
      <dgm:spPr/>
      <dgm:t>
        <a:bodyPr/>
        <a:lstStyle/>
        <a:p>
          <a:endParaRPr lang="en-US"/>
        </a:p>
      </dgm:t>
    </dgm:pt>
    <dgm:pt modelId="{CCADAFF8-DF50-4ACB-BE92-A2DD601FEC84}" type="sibTrans" cxnId="{8D85D9A7-7395-445F-812A-F3C017639284}">
      <dgm:prSet/>
      <dgm:spPr/>
      <dgm:t>
        <a:bodyPr/>
        <a:lstStyle/>
        <a:p>
          <a:endParaRPr lang="en-US"/>
        </a:p>
      </dgm:t>
    </dgm:pt>
    <dgm:pt modelId="{1916D07F-9F0A-4879-8D8F-59F3B2BE3C9B}" type="pres">
      <dgm:prSet presAssocID="{CAB14E17-5F6F-4B2D-A28C-988668719D43}" presName="vert0" presStyleCnt="0">
        <dgm:presLayoutVars>
          <dgm:dir/>
          <dgm:animOne val="branch"/>
          <dgm:animLvl val="lvl"/>
        </dgm:presLayoutVars>
      </dgm:prSet>
      <dgm:spPr/>
    </dgm:pt>
    <dgm:pt modelId="{9F910CA2-898A-448F-8816-C56521658AC6}" type="pres">
      <dgm:prSet presAssocID="{0CC9CAC5-C05A-490F-908E-2EEE4195AEE9}" presName="thickLine" presStyleLbl="alignNode1" presStyleIdx="0" presStyleCnt="3"/>
      <dgm:spPr/>
    </dgm:pt>
    <dgm:pt modelId="{096C3DF8-C5C5-49BB-969F-C403A6579F6D}" type="pres">
      <dgm:prSet presAssocID="{0CC9CAC5-C05A-490F-908E-2EEE4195AEE9}" presName="horz1" presStyleCnt="0"/>
      <dgm:spPr/>
    </dgm:pt>
    <dgm:pt modelId="{81FE4AE5-976F-4FDF-9D88-329D327E3732}" type="pres">
      <dgm:prSet presAssocID="{0CC9CAC5-C05A-490F-908E-2EEE4195AEE9}" presName="tx1" presStyleLbl="revTx" presStyleIdx="0" presStyleCnt="3"/>
      <dgm:spPr/>
    </dgm:pt>
    <dgm:pt modelId="{4F0B36A6-2EB0-4509-87B0-6265FD7105C2}" type="pres">
      <dgm:prSet presAssocID="{0CC9CAC5-C05A-490F-908E-2EEE4195AEE9}" presName="vert1" presStyleCnt="0"/>
      <dgm:spPr/>
    </dgm:pt>
    <dgm:pt modelId="{59A1D279-E198-4C5B-AF01-EE27499ED4B0}" type="pres">
      <dgm:prSet presAssocID="{0B418D63-62A9-4F7C-A028-2E0254E41998}" presName="thickLine" presStyleLbl="alignNode1" presStyleIdx="1" presStyleCnt="3"/>
      <dgm:spPr/>
    </dgm:pt>
    <dgm:pt modelId="{B8B4C4FA-0296-4F45-8826-0BEF1316DDF0}" type="pres">
      <dgm:prSet presAssocID="{0B418D63-62A9-4F7C-A028-2E0254E41998}" presName="horz1" presStyleCnt="0"/>
      <dgm:spPr/>
    </dgm:pt>
    <dgm:pt modelId="{45700BDA-8ED5-4CEB-991D-0D29E6196ED2}" type="pres">
      <dgm:prSet presAssocID="{0B418D63-62A9-4F7C-A028-2E0254E41998}" presName="tx1" presStyleLbl="revTx" presStyleIdx="1" presStyleCnt="3"/>
      <dgm:spPr/>
    </dgm:pt>
    <dgm:pt modelId="{7F3032D2-B29E-4E31-A810-F7427D07A096}" type="pres">
      <dgm:prSet presAssocID="{0B418D63-62A9-4F7C-A028-2E0254E41998}" presName="vert1" presStyleCnt="0"/>
      <dgm:spPr/>
    </dgm:pt>
    <dgm:pt modelId="{AC8D9B3A-9279-4B32-A1C7-5D3ADADFF88B}" type="pres">
      <dgm:prSet presAssocID="{ED0EC0F7-6FA8-4208-84E3-3C00B9961A8E}" presName="thickLine" presStyleLbl="alignNode1" presStyleIdx="2" presStyleCnt="3"/>
      <dgm:spPr/>
    </dgm:pt>
    <dgm:pt modelId="{9D828671-6352-430E-8BDD-CA5ACCB1A0EB}" type="pres">
      <dgm:prSet presAssocID="{ED0EC0F7-6FA8-4208-84E3-3C00B9961A8E}" presName="horz1" presStyleCnt="0"/>
      <dgm:spPr/>
    </dgm:pt>
    <dgm:pt modelId="{489910F5-8641-4369-9FCD-D87A0FD885F0}" type="pres">
      <dgm:prSet presAssocID="{ED0EC0F7-6FA8-4208-84E3-3C00B9961A8E}" presName="tx1" presStyleLbl="revTx" presStyleIdx="2" presStyleCnt="3"/>
      <dgm:spPr/>
    </dgm:pt>
    <dgm:pt modelId="{28EDF525-2AF5-4847-978B-E023AF90C093}" type="pres">
      <dgm:prSet presAssocID="{ED0EC0F7-6FA8-4208-84E3-3C00B9961A8E}" presName="vert1" presStyleCnt="0"/>
      <dgm:spPr/>
    </dgm:pt>
  </dgm:ptLst>
  <dgm:cxnLst>
    <dgm:cxn modelId="{D1B9243D-1DFB-46A7-85C0-FC0071E2F42A}" type="presOf" srcId="{0CC9CAC5-C05A-490F-908E-2EEE4195AEE9}" destId="{81FE4AE5-976F-4FDF-9D88-329D327E3732}" srcOrd="0" destOrd="0" presId="urn:microsoft.com/office/officeart/2008/layout/LinedList"/>
    <dgm:cxn modelId="{56BB094F-31DD-4DBF-B6ED-3D059DB82E09}" type="presOf" srcId="{0B418D63-62A9-4F7C-A028-2E0254E41998}" destId="{45700BDA-8ED5-4CEB-991D-0D29E6196ED2}" srcOrd="0" destOrd="0" presId="urn:microsoft.com/office/officeart/2008/layout/LinedList"/>
    <dgm:cxn modelId="{05034956-4373-4DFB-87C1-B64CAEA10E64}" type="presOf" srcId="{CAB14E17-5F6F-4B2D-A28C-988668719D43}" destId="{1916D07F-9F0A-4879-8D8F-59F3B2BE3C9B}" srcOrd="0" destOrd="0" presId="urn:microsoft.com/office/officeart/2008/layout/LinedList"/>
    <dgm:cxn modelId="{8D85D9A7-7395-445F-812A-F3C017639284}" srcId="{CAB14E17-5F6F-4B2D-A28C-988668719D43}" destId="{ED0EC0F7-6FA8-4208-84E3-3C00B9961A8E}" srcOrd="2" destOrd="0" parTransId="{5C3B82EE-1C5C-4DFF-8D3E-C4E978649365}" sibTransId="{CCADAFF8-DF50-4ACB-BE92-A2DD601FEC84}"/>
    <dgm:cxn modelId="{91C356DC-1B02-4F0E-8D29-C04F4030BA0E}" srcId="{CAB14E17-5F6F-4B2D-A28C-988668719D43}" destId="{0CC9CAC5-C05A-490F-908E-2EEE4195AEE9}" srcOrd="0" destOrd="0" parTransId="{39A4A935-8BD8-418D-85BD-B1008BE4C9EA}" sibTransId="{653FE016-0235-408A-AD76-5527082362BE}"/>
    <dgm:cxn modelId="{813DB2E5-B1AA-4F27-B399-D5D0212EA737}" type="presOf" srcId="{ED0EC0F7-6FA8-4208-84E3-3C00B9961A8E}" destId="{489910F5-8641-4369-9FCD-D87A0FD885F0}" srcOrd="0" destOrd="0" presId="urn:microsoft.com/office/officeart/2008/layout/LinedList"/>
    <dgm:cxn modelId="{B12B09EF-239A-4997-BA98-91C4E959CC87}" srcId="{CAB14E17-5F6F-4B2D-A28C-988668719D43}" destId="{0B418D63-62A9-4F7C-A028-2E0254E41998}" srcOrd="1" destOrd="0" parTransId="{9BE885E9-B14C-4587-82AB-4F6CEF92D6D4}" sibTransId="{23223859-A4C3-41C3-AEA8-E5E9956DE287}"/>
    <dgm:cxn modelId="{D3179A08-2E7E-4382-BED7-D1C6EF8F0997}" type="presParOf" srcId="{1916D07F-9F0A-4879-8D8F-59F3B2BE3C9B}" destId="{9F910CA2-898A-448F-8816-C56521658AC6}" srcOrd="0" destOrd="0" presId="urn:microsoft.com/office/officeart/2008/layout/LinedList"/>
    <dgm:cxn modelId="{78F7B988-ADA3-46CD-9A63-CD75C5DF2238}" type="presParOf" srcId="{1916D07F-9F0A-4879-8D8F-59F3B2BE3C9B}" destId="{096C3DF8-C5C5-49BB-969F-C403A6579F6D}" srcOrd="1" destOrd="0" presId="urn:microsoft.com/office/officeart/2008/layout/LinedList"/>
    <dgm:cxn modelId="{B6027FA9-FE5E-4B05-8F92-07787260526D}" type="presParOf" srcId="{096C3DF8-C5C5-49BB-969F-C403A6579F6D}" destId="{81FE4AE5-976F-4FDF-9D88-329D327E3732}" srcOrd="0" destOrd="0" presId="urn:microsoft.com/office/officeart/2008/layout/LinedList"/>
    <dgm:cxn modelId="{EAF2C6E3-BD8E-4A92-857D-D2D9E84A1B60}" type="presParOf" srcId="{096C3DF8-C5C5-49BB-969F-C403A6579F6D}" destId="{4F0B36A6-2EB0-4509-87B0-6265FD7105C2}" srcOrd="1" destOrd="0" presId="urn:microsoft.com/office/officeart/2008/layout/LinedList"/>
    <dgm:cxn modelId="{891C6324-C47F-4E5F-A206-B44EB221B973}" type="presParOf" srcId="{1916D07F-9F0A-4879-8D8F-59F3B2BE3C9B}" destId="{59A1D279-E198-4C5B-AF01-EE27499ED4B0}" srcOrd="2" destOrd="0" presId="urn:microsoft.com/office/officeart/2008/layout/LinedList"/>
    <dgm:cxn modelId="{C3C1A72A-0EBC-4036-A966-D311A73A1EF6}" type="presParOf" srcId="{1916D07F-9F0A-4879-8D8F-59F3B2BE3C9B}" destId="{B8B4C4FA-0296-4F45-8826-0BEF1316DDF0}" srcOrd="3" destOrd="0" presId="urn:microsoft.com/office/officeart/2008/layout/LinedList"/>
    <dgm:cxn modelId="{70E041BA-D4E6-4186-A1F8-248EB378C7B2}" type="presParOf" srcId="{B8B4C4FA-0296-4F45-8826-0BEF1316DDF0}" destId="{45700BDA-8ED5-4CEB-991D-0D29E6196ED2}" srcOrd="0" destOrd="0" presId="urn:microsoft.com/office/officeart/2008/layout/LinedList"/>
    <dgm:cxn modelId="{CA1F43BD-76D0-4CA9-B9E8-D4841059D706}" type="presParOf" srcId="{B8B4C4FA-0296-4F45-8826-0BEF1316DDF0}" destId="{7F3032D2-B29E-4E31-A810-F7427D07A096}" srcOrd="1" destOrd="0" presId="urn:microsoft.com/office/officeart/2008/layout/LinedList"/>
    <dgm:cxn modelId="{0469821F-0AC5-4219-B151-3D661EA6BC92}" type="presParOf" srcId="{1916D07F-9F0A-4879-8D8F-59F3B2BE3C9B}" destId="{AC8D9B3A-9279-4B32-A1C7-5D3ADADFF88B}" srcOrd="4" destOrd="0" presId="urn:microsoft.com/office/officeart/2008/layout/LinedList"/>
    <dgm:cxn modelId="{71FE9F97-4ED4-42A5-B9EB-4F6AF61CB153}" type="presParOf" srcId="{1916D07F-9F0A-4879-8D8F-59F3B2BE3C9B}" destId="{9D828671-6352-430E-8BDD-CA5ACCB1A0EB}" srcOrd="5" destOrd="0" presId="urn:microsoft.com/office/officeart/2008/layout/LinedList"/>
    <dgm:cxn modelId="{F511ADD2-F233-47D1-B30B-8189831833B4}" type="presParOf" srcId="{9D828671-6352-430E-8BDD-CA5ACCB1A0EB}" destId="{489910F5-8641-4369-9FCD-D87A0FD885F0}" srcOrd="0" destOrd="0" presId="urn:microsoft.com/office/officeart/2008/layout/LinedList"/>
    <dgm:cxn modelId="{8CA2D010-9120-4156-8090-353845DC36C6}" type="presParOf" srcId="{9D828671-6352-430E-8BDD-CA5ACCB1A0EB}" destId="{28EDF525-2AF5-4847-978B-E023AF90C09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8B309BD-25E0-4CCE-972D-C909224A1CA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6F2640F-FC34-4F47-8DA0-D2B04E2FB7B3}">
      <dgm:prSet/>
      <dgm:spPr/>
      <dgm:t>
        <a:bodyPr/>
        <a:lstStyle/>
        <a:p>
          <a:r>
            <a:rPr lang="en-US"/>
            <a:t>"the mind in the heart which goes up and falls down"</a:t>
          </a:r>
        </a:p>
      </dgm:t>
    </dgm:pt>
    <dgm:pt modelId="{CAEFCD81-5795-44C9-ABB3-9826733F43A3}" type="parTrans" cxnId="{E1FB7FD4-C797-4D9D-A81C-7645BCC74F53}">
      <dgm:prSet/>
      <dgm:spPr/>
      <dgm:t>
        <a:bodyPr/>
        <a:lstStyle/>
        <a:p>
          <a:endParaRPr lang="en-US"/>
        </a:p>
      </dgm:t>
    </dgm:pt>
    <dgm:pt modelId="{4E6181B6-560E-4913-AE73-ABA688890A2B}" type="sibTrans" cxnId="{E1FB7FD4-C797-4D9D-A81C-7645BCC74F53}">
      <dgm:prSet/>
      <dgm:spPr/>
      <dgm:t>
        <a:bodyPr/>
        <a:lstStyle/>
        <a:p>
          <a:endParaRPr lang="en-US"/>
        </a:p>
      </dgm:t>
    </dgm:pt>
    <dgm:pt modelId="{1173554D-1214-4720-BCD6-76D3CE6C193E}">
      <dgm:prSet/>
      <dgm:spPr/>
      <dgm:t>
        <a:bodyPr/>
        <a:lstStyle/>
        <a:p>
          <a:r>
            <a:rPr lang="en-US"/>
            <a:t>"the mind kneels, the heart in its place, his heart becomes weary, he eats little and is fastidious"</a:t>
          </a:r>
        </a:p>
      </dgm:t>
    </dgm:pt>
    <dgm:pt modelId="{7B21A6F2-03C8-4D27-81D1-0B83E3E9B682}" type="parTrans" cxnId="{0048F38C-B03B-4949-A287-444A944F9D2F}">
      <dgm:prSet/>
      <dgm:spPr/>
      <dgm:t>
        <a:bodyPr/>
        <a:lstStyle/>
        <a:p>
          <a:endParaRPr lang="en-US"/>
        </a:p>
      </dgm:t>
    </dgm:pt>
    <dgm:pt modelId="{6AFE3F0C-4C89-430F-A83B-E58C220E9C13}" type="sibTrans" cxnId="{0048F38C-B03B-4949-A287-444A944F9D2F}">
      <dgm:prSet/>
      <dgm:spPr/>
      <dgm:t>
        <a:bodyPr/>
        <a:lstStyle/>
        <a:p>
          <a:endParaRPr lang="en-US"/>
        </a:p>
      </dgm:t>
    </dgm:pt>
    <dgm:pt modelId="{040F0551-DCC2-4F3C-9C90-D460528A255E}">
      <dgm:prSet/>
      <dgm:spPr/>
      <dgm:t>
        <a:bodyPr/>
        <a:lstStyle/>
        <a:p>
          <a:r>
            <a:rPr lang="en-US"/>
            <a:t>"his mind is drowned, this means his mind is forgetful, like one who is thinking of something else... as if his mind is dark"</a:t>
          </a:r>
        </a:p>
      </dgm:t>
    </dgm:pt>
    <dgm:pt modelId="{DF76C075-6620-49C8-BF45-720C5B8BC3F0}" type="parTrans" cxnId="{C51532D0-123D-4738-82FF-3408897B7395}">
      <dgm:prSet/>
      <dgm:spPr/>
      <dgm:t>
        <a:bodyPr/>
        <a:lstStyle/>
        <a:p>
          <a:endParaRPr lang="en-US"/>
        </a:p>
      </dgm:t>
    </dgm:pt>
    <dgm:pt modelId="{895094C7-7AC7-4908-BE7F-D87F7674F426}" type="sibTrans" cxnId="{C51532D0-123D-4738-82FF-3408897B7395}">
      <dgm:prSet/>
      <dgm:spPr/>
      <dgm:t>
        <a:bodyPr/>
        <a:lstStyle/>
        <a:p>
          <a:endParaRPr lang="en-US"/>
        </a:p>
      </dgm:t>
    </dgm:pt>
    <dgm:pt modelId="{C2D2C6AE-EAD5-4B0D-962B-F1F77EA35A71}" type="pres">
      <dgm:prSet presAssocID="{38B309BD-25E0-4CCE-972D-C909224A1CA2}" presName="linear" presStyleCnt="0">
        <dgm:presLayoutVars>
          <dgm:animLvl val="lvl"/>
          <dgm:resizeHandles val="exact"/>
        </dgm:presLayoutVars>
      </dgm:prSet>
      <dgm:spPr/>
    </dgm:pt>
    <dgm:pt modelId="{D9469D4C-B486-43E4-9247-D8BF366E474C}" type="pres">
      <dgm:prSet presAssocID="{F6F2640F-FC34-4F47-8DA0-D2B04E2FB7B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94C9EC6-7358-4DD1-AD96-5D5E4B36E961}" type="pres">
      <dgm:prSet presAssocID="{4E6181B6-560E-4913-AE73-ABA688890A2B}" presName="spacer" presStyleCnt="0"/>
      <dgm:spPr/>
    </dgm:pt>
    <dgm:pt modelId="{E890A224-047D-40C3-9965-6DF3B45D73D1}" type="pres">
      <dgm:prSet presAssocID="{1173554D-1214-4720-BCD6-76D3CE6C193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1752902-4A45-40B4-A702-B9AC452239B7}" type="pres">
      <dgm:prSet presAssocID="{6AFE3F0C-4C89-430F-A83B-E58C220E9C13}" presName="spacer" presStyleCnt="0"/>
      <dgm:spPr/>
    </dgm:pt>
    <dgm:pt modelId="{6F59FE29-2594-4293-BC55-54B19958EBAD}" type="pres">
      <dgm:prSet presAssocID="{040F0551-DCC2-4F3C-9C90-D460528A255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CAD331B-9541-43CD-AE23-F8309BC70C0C}" type="presOf" srcId="{040F0551-DCC2-4F3C-9C90-D460528A255E}" destId="{6F59FE29-2594-4293-BC55-54B19958EBAD}" srcOrd="0" destOrd="0" presId="urn:microsoft.com/office/officeart/2005/8/layout/vList2"/>
    <dgm:cxn modelId="{4FB34561-65CC-43FE-ACAD-9F59DFF45FF8}" type="presOf" srcId="{1173554D-1214-4720-BCD6-76D3CE6C193E}" destId="{E890A224-047D-40C3-9965-6DF3B45D73D1}" srcOrd="0" destOrd="0" presId="urn:microsoft.com/office/officeart/2005/8/layout/vList2"/>
    <dgm:cxn modelId="{8E69F342-8D94-4BF4-93DC-E200A48DAF06}" type="presOf" srcId="{F6F2640F-FC34-4F47-8DA0-D2B04E2FB7B3}" destId="{D9469D4C-B486-43E4-9247-D8BF366E474C}" srcOrd="0" destOrd="0" presId="urn:microsoft.com/office/officeart/2005/8/layout/vList2"/>
    <dgm:cxn modelId="{433C3B4B-C52E-41DB-AC31-91E8C05265B0}" type="presOf" srcId="{38B309BD-25E0-4CCE-972D-C909224A1CA2}" destId="{C2D2C6AE-EAD5-4B0D-962B-F1F77EA35A71}" srcOrd="0" destOrd="0" presId="urn:microsoft.com/office/officeart/2005/8/layout/vList2"/>
    <dgm:cxn modelId="{0048F38C-B03B-4949-A287-444A944F9D2F}" srcId="{38B309BD-25E0-4CCE-972D-C909224A1CA2}" destId="{1173554D-1214-4720-BCD6-76D3CE6C193E}" srcOrd="1" destOrd="0" parTransId="{7B21A6F2-03C8-4D27-81D1-0B83E3E9B682}" sibTransId="{6AFE3F0C-4C89-430F-A83B-E58C220E9C13}"/>
    <dgm:cxn modelId="{C51532D0-123D-4738-82FF-3408897B7395}" srcId="{38B309BD-25E0-4CCE-972D-C909224A1CA2}" destId="{040F0551-DCC2-4F3C-9C90-D460528A255E}" srcOrd="2" destOrd="0" parTransId="{DF76C075-6620-49C8-BF45-720C5B8BC3F0}" sibTransId="{895094C7-7AC7-4908-BE7F-D87F7674F426}"/>
    <dgm:cxn modelId="{E1FB7FD4-C797-4D9D-A81C-7645BCC74F53}" srcId="{38B309BD-25E0-4CCE-972D-C909224A1CA2}" destId="{F6F2640F-FC34-4F47-8DA0-D2B04E2FB7B3}" srcOrd="0" destOrd="0" parTransId="{CAEFCD81-5795-44C9-ABB3-9826733F43A3}" sibTransId="{4E6181B6-560E-4913-AE73-ABA688890A2B}"/>
    <dgm:cxn modelId="{B4BB301D-47F9-4E6F-98AC-D40E4CB3EC15}" type="presParOf" srcId="{C2D2C6AE-EAD5-4B0D-962B-F1F77EA35A71}" destId="{D9469D4C-B486-43E4-9247-D8BF366E474C}" srcOrd="0" destOrd="0" presId="urn:microsoft.com/office/officeart/2005/8/layout/vList2"/>
    <dgm:cxn modelId="{FC15A5C1-E9F0-4E2D-8F44-6A3ACC251F99}" type="presParOf" srcId="{C2D2C6AE-EAD5-4B0D-962B-F1F77EA35A71}" destId="{A94C9EC6-7358-4DD1-AD96-5D5E4B36E961}" srcOrd="1" destOrd="0" presId="urn:microsoft.com/office/officeart/2005/8/layout/vList2"/>
    <dgm:cxn modelId="{1487816E-5476-4F97-8D2E-71176D0D6E0A}" type="presParOf" srcId="{C2D2C6AE-EAD5-4B0D-962B-F1F77EA35A71}" destId="{E890A224-047D-40C3-9965-6DF3B45D73D1}" srcOrd="2" destOrd="0" presId="urn:microsoft.com/office/officeart/2005/8/layout/vList2"/>
    <dgm:cxn modelId="{A81299B9-DEB7-4F11-A5B0-8A9302D5CC5B}" type="presParOf" srcId="{C2D2C6AE-EAD5-4B0D-962B-F1F77EA35A71}" destId="{81752902-4A45-40B4-A702-B9AC452239B7}" srcOrd="3" destOrd="0" presId="urn:microsoft.com/office/officeart/2005/8/layout/vList2"/>
    <dgm:cxn modelId="{BF1F448D-6406-422D-ACD6-E05A294ECAEE}" type="presParOf" srcId="{C2D2C6AE-EAD5-4B0D-962B-F1F77EA35A71}" destId="{6F59FE29-2594-4293-BC55-54B19958EBA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951C1BD-CDA7-4093-AAF0-3286331A61D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FC8A5D4-45DB-4AE0-B0C7-3F8E195CA2A9}">
      <dgm:prSet/>
      <dgm:spPr/>
      <dgm:t>
        <a:bodyPr/>
        <a:lstStyle/>
        <a:p>
          <a:r>
            <a:rPr lang="en-US"/>
            <a:t>Sanatoriums were sleep temples in Ancient Egypt.</a:t>
          </a:r>
        </a:p>
      </dgm:t>
    </dgm:pt>
    <dgm:pt modelId="{85B3F3E8-97F4-45C6-82BD-D2F00DF3A469}" type="parTrans" cxnId="{C25026C3-B6D2-46C8-BB23-78283245F453}">
      <dgm:prSet/>
      <dgm:spPr/>
      <dgm:t>
        <a:bodyPr/>
        <a:lstStyle/>
        <a:p>
          <a:endParaRPr lang="en-US"/>
        </a:p>
      </dgm:t>
    </dgm:pt>
    <dgm:pt modelId="{E11628EC-BFC9-49A0-B1CD-7602EFD4A055}" type="sibTrans" cxnId="{C25026C3-B6D2-46C8-BB23-78283245F453}">
      <dgm:prSet/>
      <dgm:spPr/>
      <dgm:t>
        <a:bodyPr/>
        <a:lstStyle/>
        <a:p>
          <a:endParaRPr lang="en-US"/>
        </a:p>
      </dgm:t>
    </dgm:pt>
    <dgm:pt modelId="{F064E4EF-40E4-48ED-B998-B32DC461B1D4}">
      <dgm:prSet/>
      <dgm:spPr/>
      <dgm:t>
        <a:bodyPr/>
        <a:lstStyle/>
        <a:p>
          <a:r>
            <a:rPr lang="en-US"/>
            <a:t>Therapeutic sleep was used for those suffering with psychological distress.</a:t>
          </a:r>
        </a:p>
      </dgm:t>
    </dgm:pt>
    <dgm:pt modelId="{7867FE46-EC2D-41CE-9D83-13D03F6C8BE3}" type="parTrans" cxnId="{632CA827-B62C-424D-845E-A78946B43480}">
      <dgm:prSet/>
      <dgm:spPr/>
      <dgm:t>
        <a:bodyPr/>
        <a:lstStyle/>
        <a:p>
          <a:endParaRPr lang="en-US"/>
        </a:p>
      </dgm:t>
    </dgm:pt>
    <dgm:pt modelId="{5E493F90-2280-4335-87C4-F39F01885FE7}" type="sibTrans" cxnId="{632CA827-B62C-424D-845E-A78946B43480}">
      <dgm:prSet/>
      <dgm:spPr/>
      <dgm:t>
        <a:bodyPr/>
        <a:lstStyle/>
        <a:p>
          <a:endParaRPr lang="en-US"/>
        </a:p>
      </dgm:t>
    </dgm:pt>
    <dgm:pt modelId="{FA734BA3-02AC-4C60-B5A7-BA500BF8ECC3}">
      <dgm:prSet/>
      <dgm:spPr/>
      <dgm:t>
        <a:bodyPr/>
        <a:lstStyle/>
        <a:p>
          <a:r>
            <a:rPr lang="en-US"/>
            <a:t>Patients would enter a dark cell and prepare to dream. </a:t>
          </a:r>
        </a:p>
      </dgm:t>
    </dgm:pt>
    <dgm:pt modelId="{26A0FBF0-D12E-4AC0-8FA5-6BB0CA46E73E}" type="parTrans" cxnId="{E1BF185D-E1D1-4A4A-AAEF-62A52530D535}">
      <dgm:prSet/>
      <dgm:spPr/>
      <dgm:t>
        <a:bodyPr/>
        <a:lstStyle/>
        <a:p>
          <a:endParaRPr lang="en-US"/>
        </a:p>
      </dgm:t>
    </dgm:pt>
    <dgm:pt modelId="{022182B5-CD02-4A39-BCDE-C859DBA01B13}" type="sibTrans" cxnId="{E1BF185D-E1D1-4A4A-AAEF-62A52530D535}">
      <dgm:prSet/>
      <dgm:spPr/>
      <dgm:t>
        <a:bodyPr/>
        <a:lstStyle/>
        <a:p>
          <a:endParaRPr lang="en-US"/>
        </a:p>
      </dgm:t>
    </dgm:pt>
    <dgm:pt modelId="{DC33BB7E-4E59-45B5-B80D-B99F8BFF0F71}">
      <dgm:prSet/>
      <dgm:spPr/>
      <dgm:t>
        <a:bodyPr/>
        <a:lstStyle/>
        <a:p>
          <a:r>
            <a:rPr lang="en-US"/>
            <a:t>Priests would interpret dreams with the Egyptian Dream Book and linked these dreams to supernatural explanations. </a:t>
          </a:r>
        </a:p>
      </dgm:t>
    </dgm:pt>
    <dgm:pt modelId="{B2DC7E7B-2362-437F-9B77-0F50DBB51991}" type="parTrans" cxnId="{01F1A35B-4576-4792-87B6-39DF7FF4ACA9}">
      <dgm:prSet/>
      <dgm:spPr/>
      <dgm:t>
        <a:bodyPr/>
        <a:lstStyle/>
        <a:p>
          <a:endParaRPr lang="en-US"/>
        </a:p>
      </dgm:t>
    </dgm:pt>
    <dgm:pt modelId="{66D6293A-5C47-4ECE-9F61-EAFAABDF1D9B}" type="sibTrans" cxnId="{01F1A35B-4576-4792-87B6-39DF7FF4ACA9}">
      <dgm:prSet/>
      <dgm:spPr/>
      <dgm:t>
        <a:bodyPr/>
        <a:lstStyle/>
        <a:p>
          <a:endParaRPr lang="en-US"/>
        </a:p>
      </dgm:t>
    </dgm:pt>
    <dgm:pt modelId="{800F6B50-B0A7-4593-99F4-56B78D9342BB}" type="pres">
      <dgm:prSet presAssocID="{B951C1BD-CDA7-4093-AAF0-3286331A61DA}" presName="linear" presStyleCnt="0">
        <dgm:presLayoutVars>
          <dgm:animLvl val="lvl"/>
          <dgm:resizeHandles val="exact"/>
        </dgm:presLayoutVars>
      </dgm:prSet>
      <dgm:spPr/>
    </dgm:pt>
    <dgm:pt modelId="{0F3D1239-33B7-4E32-8EBE-AB9925DDF25A}" type="pres">
      <dgm:prSet presAssocID="{5FC8A5D4-45DB-4AE0-B0C7-3F8E195CA2A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B57E7DAF-A4ED-49EF-9366-F03846147909}" type="pres">
      <dgm:prSet presAssocID="{E11628EC-BFC9-49A0-B1CD-7602EFD4A055}" presName="spacer" presStyleCnt="0"/>
      <dgm:spPr/>
    </dgm:pt>
    <dgm:pt modelId="{EFF51D58-77EC-4209-B011-8937E646EB9B}" type="pres">
      <dgm:prSet presAssocID="{F064E4EF-40E4-48ED-B998-B32DC461B1D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F304C13-3F01-40EB-93E3-9DE2B690B572}" type="pres">
      <dgm:prSet presAssocID="{5E493F90-2280-4335-87C4-F39F01885FE7}" presName="spacer" presStyleCnt="0"/>
      <dgm:spPr/>
    </dgm:pt>
    <dgm:pt modelId="{B7CF8C61-86A4-4FD1-BD6B-A99FFF2F73EF}" type="pres">
      <dgm:prSet presAssocID="{FA734BA3-02AC-4C60-B5A7-BA500BF8ECC3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10039C1-0EA5-4649-9A44-D9F2AD2401C6}" type="pres">
      <dgm:prSet presAssocID="{022182B5-CD02-4A39-BCDE-C859DBA01B13}" presName="spacer" presStyleCnt="0"/>
      <dgm:spPr/>
    </dgm:pt>
    <dgm:pt modelId="{325A90C7-0298-43AC-A6E9-9E993A615F8F}" type="pres">
      <dgm:prSet presAssocID="{DC33BB7E-4E59-45B5-B80D-B99F8BFF0F71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57C8814-9AD8-414A-B00B-C6024CC984C2}" type="presOf" srcId="{DC33BB7E-4E59-45B5-B80D-B99F8BFF0F71}" destId="{325A90C7-0298-43AC-A6E9-9E993A615F8F}" srcOrd="0" destOrd="0" presId="urn:microsoft.com/office/officeart/2005/8/layout/vList2"/>
    <dgm:cxn modelId="{632CA827-B62C-424D-845E-A78946B43480}" srcId="{B951C1BD-CDA7-4093-AAF0-3286331A61DA}" destId="{F064E4EF-40E4-48ED-B998-B32DC461B1D4}" srcOrd="1" destOrd="0" parTransId="{7867FE46-EC2D-41CE-9D83-13D03F6C8BE3}" sibTransId="{5E493F90-2280-4335-87C4-F39F01885FE7}"/>
    <dgm:cxn modelId="{01F1A35B-4576-4792-87B6-39DF7FF4ACA9}" srcId="{B951C1BD-CDA7-4093-AAF0-3286331A61DA}" destId="{DC33BB7E-4E59-45B5-B80D-B99F8BFF0F71}" srcOrd="3" destOrd="0" parTransId="{B2DC7E7B-2362-437F-9B77-0F50DBB51991}" sibTransId="{66D6293A-5C47-4ECE-9F61-EAFAABDF1D9B}"/>
    <dgm:cxn modelId="{E1BF185D-E1D1-4A4A-AAEF-62A52530D535}" srcId="{B951C1BD-CDA7-4093-AAF0-3286331A61DA}" destId="{FA734BA3-02AC-4C60-B5A7-BA500BF8ECC3}" srcOrd="2" destOrd="0" parTransId="{26A0FBF0-D12E-4AC0-8FA5-6BB0CA46E73E}" sibTransId="{022182B5-CD02-4A39-BCDE-C859DBA01B13}"/>
    <dgm:cxn modelId="{C6802174-4812-4B57-8BD5-2954F670E9FB}" type="presOf" srcId="{5FC8A5D4-45DB-4AE0-B0C7-3F8E195CA2A9}" destId="{0F3D1239-33B7-4E32-8EBE-AB9925DDF25A}" srcOrd="0" destOrd="0" presId="urn:microsoft.com/office/officeart/2005/8/layout/vList2"/>
    <dgm:cxn modelId="{C25026C3-B6D2-46C8-BB23-78283245F453}" srcId="{B951C1BD-CDA7-4093-AAF0-3286331A61DA}" destId="{5FC8A5D4-45DB-4AE0-B0C7-3F8E195CA2A9}" srcOrd="0" destOrd="0" parTransId="{85B3F3E8-97F4-45C6-82BD-D2F00DF3A469}" sibTransId="{E11628EC-BFC9-49A0-B1CD-7602EFD4A055}"/>
    <dgm:cxn modelId="{9372D1D3-7880-4D0D-90BE-0C4FC48172FA}" type="presOf" srcId="{B951C1BD-CDA7-4093-AAF0-3286331A61DA}" destId="{800F6B50-B0A7-4593-99F4-56B78D9342BB}" srcOrd="0" destOrd="0" presId="urn:microsoft.com/office/officeart/2005/8/layout/vList2"/>
    <dgm:cxn modelId="{06C356D4-36E7-4EF4-AEC2-47F80ADFE97C}" type="presOf" srcId="{F064E4EF-40E4-48ED-B998-B32DC461B1D4}" destId="{EFF51D58-77EC-4209-B011-8937E646EB9B}" srcOrd="0" destOrd="0" presId="urn:microsoft.com/office/officeart/2005/8/layout/vList2"/>
    <dgm:cxn modelId="{D746E7EB-5742-4C5D-A84D-790DA8FDE8FD}" type="presOf" srcId="{FA734BA3-02AC-4C60-B5A7-BA500BF8ECC3}" destId="{B7CF8C61-86A4-4FD1-BD6B-A99FFF2F73EF}" srcOrd="0" destOrd="0" presId="urn:microsoft.com/office/officeart/2005/8/layout/vList2"/>
    <dgm:cxn modelId="{2228F776-187D-4EF7-89BA-35CF5DEB38EF}" type="presParOf" srcId="{800F6B50-B0A7-4593-99F4-56B78D9342BB}" destId="{0F3D1239-33B7-4E32-8EBE-AB9925DDF25A}" srcOrd="0" destOrd="0" presId="urn:microsoft.com/office/officeart/2005/8/layout/vList2"/>
    <dgm:cxn modelId="{5D0AAC4B-E6E1-4CDB-8B04-69A3481E1EC8}" type="presParOf" srcId="{800F6B50-B0A7-4593-99F4-56B78D9342BB}" destId="{B57E7DAF-A4ED-49EF-9366-F03846147909}" srcOrd="1" destOrd="0" presId="urn:microsoft.com/office/officeart/2005/8/layout/vList2"/>
    <dgm:cxn modelId="{D30E65F6-18F5-41B6-A71B-62514C01F85C}" type="presParOf" srcId="{800F6B50-B0A7-4593-99F4-56B78D9342BB}" destId="{EFF51D58-77EC-4209-B011-8937E646EB9B}" srcOrd="2" destOrd="0" presId="urn:microsoft.com/office/officeart/2005/8/layout/vList2"/>
    <dgm:cxn modelId="{1DBB6738-2B87-422E-A76C-C23ABC31CFA3}" type="presParOf" srcId="{800F6B50-B0A7-4593-99F4-56B78D9342BB}" destId="{AF304C13-3F01-40EB-93E3-9DE2B690B572}" srcOrd="3" destOrd="0" presId="urn:microsoft.com/office/officeart/2005/8/layout/vList2"/>
    <dgm:cxn modelId="{37E6361B-1BAE-4FD5-AF90-3EA795DE4546}" type="presParOf" srcId="{800F6B50-B0A7-4593-99F4-56B78D9342BB}" destId="{B7CF8C61-86A4-4FD1-BD6B-A99FFF2F73EF}" srcOrd="4" destOrd="0" presId="urn:microsoft.com/office/officeart/2005/8/layout/vList2"/>
    <dgm:cxn modelId="{113B2653-E531-46A4-866B-F3DEAFC28CAF}" type="presParOf" srcId="{800F6B50-B0A7-4593-99F4-56B78D9342BB}" destId="{F10039C1-0EA5-4649-9A44-D9F2AD2401C6}" srcOrd="5" destOrd="0" presId="urn:microsoft.com/office/officeart/2005/8/layout/vList2"/>
    <dgm:cxn modelId="{FF8890CC-8DB3-430D-9F12-BD24BB2F2C10}" type="presParOf" srcId="{800F6B50-B0A7-4593-99F4-56B78D9342BB}" destId="{325A90C7-0298-43AC-A6E9-9E993A615F8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683A304-63C8-46F7-8D42-80EA0D6067A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3BDE085-6A24-4375-8E46-D2D5BCD70F36}">
      <dgm:prSet/>
      <dgm:spPr/>
      <dgm:t>
        <a:bodyPr/>
        <a:lstStyle/>
        <a:p>
          <a:r>
            <a:rPr lang="en-US"/>
            <a:t>It was a common belief in Ancient Egypt that the uterus could 'wander', bumping into other organs and causing distress. </a:t>
          </a:r>
        </a:p>
      </dgm:t>
    </dgm:pt>
    <dgm:pt modelId="{96AFC882-101E-4734-835A-486CAD87D20A}" type="parTrans" cxnId="{B63AC75D-E4B5-49C7-8299-30A771181BFC}">
      <dgm:prSet/>
      <dgm:spPr/>
      <dgm:t>
        <a:bodyPr/>
        <a:lstStyle/>
        <a:p>
          <a:endParaRPr lang="en-US"/>
        </a:p>
      </dgm:t>
    </dgm:pt>
    <dgm:pt modelId="{20F7619E-23F7-4D0B-9C8A-3658FFF0079F}" type="sibTrans" cxnId="{B63AC75D-E4B5-49C7-8299-30A771181BFC}">
      <dgm:prSet/>
      <dgm:spPr/>
      <dgm:t>
        <a:bodyPr/>
        <a:lstStyle/>
        <a:p>
          <a:endParaRPr lang="en-US"/>
        </a:p>
      </dgm:t>
    </dgm:pt>
    <dgm:pt modelId="{294D028D-C944-47A6-A53B-442C51AF23D0}">
      <dgm:prSet/>
      <dgm:spPr/>
      <dgm:t>
        <a:bodyPr/>
        <a:lstStyle/>
        <a:p>
          <a:r>
            <a:rPr lang="en-US"/>
            <a:t>The Greeks even incorporated this into their theories, but eventually rejected it. </a:t>
          </a:r>
        </a:p>
      </dgm:t>
    </dgm:pt>
    <dgm:pt modelId="{028EAB81-3247-408E-82B6-72F66F912C8D}" type="parTrans" cxnId="{79D39DE7-51A1-482D-B525-0BA253D6551D}">
      <dgm:prSet/>
      <dgm:spPr/>
      <dgm:t>
        <a:bodyPr/>
        <a:lstStyle/>
        <a:p>
          <a:endParaRPr lang="en-US"/>
        </a:p>
      </dgm:t>
    </dgm:pt>
    <dgm:pt modelId="{E4C552FB-BA45-4365-B324-29161AB3C0EC}" type="sibTrans" cxnId="{79D39DE7-51A1-482D-B525-0BA253D6551D}">
      <dgm:prSet/>
      <dgm:spPr/>
      <dgm:t>
        <a:bodyPr/>
        <a:lstStyle/>
        <a:p>
          <a:endParaRPr lang="en-US"/>
        </a:p>
      </dgm:t>
    </dgm:pt>
    <dgm:pt modelId="{DC4568B4-A62B-4A1A-893D-F21FF0193698}">
      <dgm:prSet/>
      <dgm:spPr/>
      <dgm:t>
        <a:bodyPr/>
        <a:lstStyle/>
        <a:p>
          <a:r>
            <a:rPr lang="en-US"/>
            <a:t>However, the word for uterus in Greek is 'Hystera'. Notice any connection?</a:t>
          </a:r>
        </a:p>
      </dgm:t>
    </dgm:pt>
    <dgm:pt modelId="{8151D44E-450E-4E1B-B892-C1413F213B47}" type="parTrans" cxnId="{4F7E68C8-CB6A-43DA-B0B4-37BA10416BD9}">
      <dgm:prSet/>
      <dgm:spPr/>
      <dgm:t>
        <a:bodyPr/>
        <a:lstStyle/>
        <a:p>
          <a:endParaRPr lang="en-US"/>
        </a:p>
      </dgm:t>
    </dgm:pt>
    <dgm:pt modelId="{D8336A9C-89D6-47D7-9644-3799D24A484D}" type="sibTrans" cxnId="{4F7E68C8-CB6A-43DA-B0B4-37BA10416BD9}">
      <dgm:prSet/>
      <dgm:spPr/>
      <dgm:t>
        <a:bodyPr/>
        <a:lstStyle/>
        <a:p>
          <a:endParaRPr lang="en-US"/>
        </a:p>
      </dgm:t>
    </dgm:pt>
    <dgm:pt modelId="{43AEE04B-945E-4CF1-9E45-1B1F5ADC19C6}">
      <dgm:prSet/>
      <dgm:spPr/>
      <dgm:t>
        <a:bodyPr/>
        <a:lstStyle/>
        <a:p>
          <a:r>
            <a:rPr lang="en-US"/>
            <a:t>Hysteria! </a:t>
          </a:r>
        </a:p>
      </dgm:t>
    </dgm:pt>
    <dgm:pt modelId="{79C40337-2A0F-4F8B-9DDD-ABDBAC32DF03}" type="parTrans" cxnId="{B7BF8743-62D8-4A99-9FBC-2E3E1D96C38C}">
      <dgm:prSet/>
      <dgm:spPr/>
      <dgm:t>
        <a:bodyPr/>
        <a:lstStyle/>
        <a:p>
          <a:endParaRPr lang="en-US"/>
        </a:p>
      </dgm:t>
    </dgm:pt>
    <dgm:pt modelId="{825A8212-9ACA-4D00-9214-722F77DCCFB6}" type="sibTrans" cxnId="{B7BF8743-62D8-4A99-9FBC-2E3E1D96C38C}">
      <dgm:prSet/>
      <dgm:spPr/>
      <dgm:t>
        <a:bodyPr/>
        <a:lstStyle/>
        <a:p>
          <a:endParaRPr lang="en-US"/>
        </a:p>
      </dgm:t>
    </dgm:pt>
    <dgm:pt modelId="{26C98D13-E514-4A8A-9F5A-D848D1028D14}" type="pres">
      <dgm:prSet presAssocID="{5683A304-63C8-46F7-8D42-80EA0D6067A3}" presName="root" presStyleCnt="0">
        <dgm:presLayoutVars>
          <dgm:dir/>
          <dgm:resizeHandles val="exact"/>
        </dgm:presLayoutVars>
      </dgm:prSet>
      <dgm:spPr/>
    </dgm:pt>
    <dgm:pt modelId="{B876E1F4-DF4D-4908-8541-3E51EEE2C83D}" type="pres">
      <dgm:prSet presAssocID="{13BDE085-6A24-4375-8E46-D2D5BCD70F36}" presName="compNode" presStyleCnt="0"/>
      <dgm:spPr/>
    </dgm:pt>
    <dgm:pt modelId="{622C2975-4CD7-4BF8-86B8-6975A0C0C01D}" type="pres">
      <dgm:prSet presAssocID="{13BDE085-6A24-4375-8E46-D2D5BCD70F36}" presName="bgRect" presStyleLbl="bgShp" presStyleIdx="0" presStyleCnt="4"/>
      <dgm:spPr/>
    </dgm:pt>
    <dgm:pt modelId="{909C9301-001E-40C9-8D8F-08316099B86B}" type="pres">
      <dgm:prSet presAssocID="{13BDE085-6A24-4375-8E46-D2D5BCD70F36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kull"/>
        </a:ext>
      </dgm:extLst>
    </dgm:pt>
    <dgm:pt modelId="{442AC525-C7DF-4458-BA94-ACA4379AC3C0}" type="pres">
      <dgm:prSet presAssocID="{13BDE085-6A24-4375-8E46-D2D5BCD70F36}" presName="spaceRect" presStyleCnt="0"/>
      <dgm:spPr/>
    </dgm:pt>
    <dgm:pt modelId="{412F815F-C060-467F-9C84-406C128F4DD6}" type="pres">
      <dgm:prSet presAssocID="{13BDE085-6A24-4375-8E46-D2D5BCD70F36}" presName="parTx" presStyleLbl="revTx" presStyleIdx="0" presStyleCnt="4">
        <dgm:presLayoutVars>
          <dgm:chMax val="0"/>
          <dgm:chPref val="0"/>
        </dgm:presLayoutVars>
      </dgm:prSet>
      <dgm:spPr/>
    </dgm:pt>
    <dgm:pt modelId="{E8E41FA5-5D62-40E4-BCD3-8A998422F815}" type="pres">
      <dgm:prSet presAssocID="{20F7619E-23F7-4D0B-9C8A-3658FFF0079F}" presName="sibTrans" presStyleCnt="0"/>
      <dgm:spPr/>
    </dgm:pt>
    <dgm:pt modelId="{7FA0CF14-FE9A-431E-BF19-A1108D5F9CF2}" type="pres">
      <dgm:prSet presAssocID="{294D028D-C944-47A6-A53B-442C51AF23D0}" presName="compNode" presStyleCnt="0"/>
      <dgm:spPr/>
    </dgm:pt>
    <dgm:pt modelId="{B88A3B23-15DB-47A0-B8DD-843A2A408509}" type="pres">
      <dgm:prSet presAssocID="{294D028D-C944-47A6-A53B-442C51AF23D0}" presName="bgRect" presStyleLbl="bgShp" presStyleIdx="1" presStyleCnt="4"/>
      <dgm:spPr/>
    </dgm:pt>
    <dgm:pt modelId="{D94B161E-DA7A-44A3-8B7E-55CF2E9D928A}" type="pres">
      <dgm:prSet presAssocID="{294D028D-C944-47A6-A53B-442C51AF23D0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otes"/>
        </a:ext>
      </dgm:extLst>
    </dgm:pt>
    <dgm:pt modelId="{A4D0C99D-AB16-4A59-8710-E5619B61C354}" type="pres">
      <dgm:prSet presAssocID="{294D028D-C944-47A6-A53B-442C51AF23D0}" presName="spaceRect" presStyleCnt="0"/>
      <dgm:spPr/>
    </dgm:pt>
    <dgm:pt modelId="{1243F01D-8658-4C9A-8413-378C9FAE46EB}" type="pres">
      <dgm:prSet presAssocID="{294D028D-C944-47A6-A53B-442C51AF23D0}" presName="parTx" presStyleLbl="revTx" presStyleIdx="1" presStyleCnt="4">
        <dgm:presLayoutVars>
          <dgm:chMax val="0"/>
          <dgm:chPref val="0"/>
        </dgm:presLayoutVars>
      </dgm:prSet>
      <dgm:spPr/>
    </dgm:pt>
    <dgm:pt modelId="{29E761A4-1E23-46BD-B232-AC5CD883DC37}" type="pres">
      <dgm:prSet presAssocID="{E4C552FB-BA45-4365-B324-29161AB3C0EC}" presName="sibTrans" presStyleCnt="0"/>
      <dgm:spPr/>
    </dgm:pt>
    <dgm:pt modelId="{157716C5-928A-431D-9B08-066E127B198C}" type="pres">
      <dgm:prSet presAssocID="{DC4568B4-A62B-4A1A-893D-F21FF0193698}" presName="compNode" presStyleCnt="0"/>
      <dgm:spPr/>
    </dgm:pt>
    <dgm:pt modelId="{1DBF9C2D-B7BD-4F2E-BAD4-2ADAB8DE92D6}" type="pres">
      <dgm:prSet presAssocID="{DC4568B4-A62B-4A1A-893D-F21FF0193698}" presName="bgRect" presStyleLbl="bgShp" presStyleIdx="2" presStyleCnt="4"/>
      <dgm:spPr/>
    </dgm:pt>
    <dgm:pt modelId="{9689696C-0FAC-4F4E-ADCF-F2F97EE79166}" type="pres">
      <dgm:prSet presAssocID="{DC4568B4-A62B-4A1A-893D-F21FF019369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Yuan"/>
        </a:ext>
      </dgm:extLst>
    </dgm:pt>
    <dgm:pt modelId="{652AA245-33B0-413A-A776-4652E12C3DE0}" type="pres">
      <dgm:prSet presAssocID="{DC4568B4-A62B-4A1A-893D-F21FF0193698}" presName="spaceRect" presStyleCnt="0"/>
      <dgm:spPr/>
    </dgm:pt>
    <dgm:pt modelId="{E45221F8-3B00-443E-9E9E-CA3824218B9A}" type="pres">
      <dgm:prSet presAssocID="{DC4568B4-A62B-4A1A-893D-F21FF0193698}" presName="parTx" presStyleLbl="revTx" presStyleIdx="2" presStyleCnt="4">
        <dgm:presLayoutVars>
          <dgm:chMax val="0"/>
          <dgm:chPref val="0"/>
        </dgm:presLayoutVars>
      </dgm:prSet>
      <dgm:spPr/>
    </dgm:pt>
    <dgm:pt modelId="{A444068F-5F98-40AE-91B8-96C210A8001F}" type="pres">
      <dgm:prSet presAssocID="{D8336A9C-89D6-47D7-9644-3799D24A484D}" presName="sibTrans" presStyleCnt="0"/>
      <dgm:spPr/>
    </dgm:pt>
    <dgm:pt modelId="{D44A1801-AA65-487A-B642-4C541164CDA2}" type="pres">
      <dgm:prSet presAssocID="{43AEE04B-945E-4CF1-9E45-1B1F5ADC19C6}" presName="compNode" presStyleCnt="0"/>
      <dgm:spPr/>
    </dgm:pt>
    <dgm:pt modelId="{E9CC417B-4725-4470-B40B-30925C615A60}" type="pres">
      <dgm:prSet presAssocID="{43AEE04B-945E-4CF1-9E45-1B1F5ADC19C6}" presName="bgRect" presStyleLbl="bgShp" presStyleIdx="3" presStyleCnt="4"/>
      <dgm:spPr/>
    </dgm:pt>
    <dgm:pt modelId="{9C488356-46AB-4CA7-917C-DDAB7F8852BA}" type="pres">
      <dgm:prSet presAssocID="{43AEE04B-945E-4CF1-9E45-1B1F5ADC19C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BC41FF9D-C7AD-4A8C-9521-D132D470E3E4}" type="pres">
      <dgm:prSet presAssocID="{43AEE04B-945E-4CF1-9E45-1B1F5ADC19C6}" presName="spaceRect" presStyleCnt="0"/>
      <dgm:spPr/>
    </dgm:pt>
    <dgm:pt modelId="{5FA57E5E-2665-400B-881C-0DEFB42F1AB4}" type="pres">
      <dgm:prSet presAssocID="{43AEE04B-945E-4CF1-9E45-1B1F5ADC19C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5F4B8D02-9C7D-4AC0-B5B5-D456B0C73D6E}" type="presOf" srcId="{5683A304-63C8-46F7-8D42-80EA0D6067A3}" destId="{26C98D13-E514-4A8A-9F5A-D848D1028D14}" srcOrd="0" destOrd="0" presId="urn:microsoft.com/office/officeart/2018/2/layout/IconVerticalSolidList"/>
    <dgm:cxn modelId="{BF70B204-6309-4005-A846-9B75B319CE75}" type="presOf" srcId="{294D028D-C944-47A6-A53B-442C51AF23D0}" destId="{1243F01D-8658-4C9A-8413-378C9FAE46EB}" srcOrd="0" destOrd="0" presId="urn:microsoft.com/office/officeart/2018/2/layout/IconVerticalSolidList"/>
    <dgm:cxn modelId="{BC1FEA34-5151-4361-9953-EDFDC3AE6BA9}" type="presOf" srcId="{DC4568B4-A62B-4A1A-893D-F21FF0193698}" destId="{E45221F8-3B00-443E-9E9E-CA3824218B9A}" srcOrd="0" destOrd="0" presId="urn:microsoft.com/office/officeart/2018/2/layout/IconVerticalSolidList"/>
    <dgm:cxn modelId="{B63AC75D-E4B5-49C7-8299-30A771181BFC}" srcId="{5683A304-63C8-46F7-8D42-80EA0D6067A3}" destId="{13BDE085-6A24-4375-8E46-D2D5BCD70F36}" srcOrd="0" destOrd="0" parTransId="{96AFC882-101E-4734-835A-486CAD87D20A}" sibTransId="{20F7619E-23F7-4D0B-9C8A-3658FFF0079F}"/>
    <dgm:cxn modelId="{58E2D15F-66A2-4AD8-999D-9CE3E93DC7BA}" type="presOf" srcId="{13BDE085-6A24-4375-8E46-D2D5BCD70F36}" destId="{412F815F-C060-467F-9C84-406C128F4DD6}" srcOrd="0" destOrd="0" presId="urn:microsoft.com/office/officeart/2018/2/layout/IconVerticalSolidList"/>
    <dgm:cxn modelId="{B7BF8743-62D8-4A99-9FBC-2E3E1D96C38C}" srcId="{5683A304-63C8-46F7-8D42-80EA0D6067A3}" destId="{43AEE04B-945E-4CF1-9E45-1B1F5ADC19C6}" srcOrd="3" destOrd="0" parTransId="{79C40337-2A0F-4F8B-9DDD-ABDBAC32DF03}" sibTransId="{825A8212-9ACA-4D00-9214-722F77DCCFB6}"/>
    <dgm:cxn modelId="{82780EA2-9070-445A-BB98-1445F567B7FE}" type="presOf" srcId="{43AEE04B-945E-4CF1-9E45-1B1F5ADC19C6}" destId="{5FA57E5E-2665-400B-881C-0DEFB42F1AB4}" srcOrd="0" destOrd="0" presId="urn:microsoft.com/office/officeart/2018/2/layout/IconVerticalSolidList"/>
    <dgm:cxn modelId="{4F7E68C8-CB6A-43DA-B0B4-37BA10416BD9}" srcId="{5683A304-63C8-46F7-8D42-80EA0D6067A3}" destId="{DC4568B4-A62B-4A1A-893D-F21FF0193698}" srcOrd="2" destOrd="0" parTransId="{8151D44E-450E-4E1B-B892-C1413F213B47}" sibTransId="{D8336A9C-89D6-47D7-9644-3799D24A484D}"/>
    <dgm:cxn modelId="{79D39DE7-51A1-482D-B525-0BA253D6551D}" srcId="{5683A304-63C8-46F7-8D42-80EA0D6067A3}" destId="{294D028D-C944-47A6-A53B-442C51AF23D0}" srcOrd="1" destOrd="0" parTransId="{028EAB81-3247-408E-82B6-72F66F912C8D}" sibTransId="{E4C552FB-BA45-4365-B324-29161AB3C0EC}"/>
    <dgm:cxn modelId="{832AB12D-D4D9-49A1-932B-EAB0221A4461}" type="presParOf" srcId="{26C98D13-E514-4A8A-9F5A-D848D1028D14}" destId="{B876E1F4-DF4D-4908-8541-3E51EEE2C83D}" srcOrd="0" destOrd="0" presId="urn:microsoft.com/office/officeart/2018/2/layout/IconVerticalSolidList"/>
    <dgm:cxn modelId="{8E883DBC-FD28-4E53-A9CE-AAC5F26B8E8E}" type="presParOf" srcId="{B876E1F4-DF4D-4908-8541-3E51EEE2C83D}" destId="{622C2975-4CD7-4BF8-86B8-6975A0C0C01D}" srcOrd="0" destOrd="0" presId="urn:microsoft.com/office/officeart/2018/2/layout/IconVerticalSolidList"/>
    <dgm:cxn modelId="{436A4C34-5A39-4347-A77D-E34899A18477}" type="presParOf" srcId="{B876E1F4-DF4D-4908-8541-3E51EEE2C83D}" destId="{909C9301-001E-40C9-8D8F-08316099B86B}" srcOrd="1" destOrd="0" presId="urn:microsoft.com/office/officeart/2018/2/layout/IconVerticalSolidList"/>
    <dgm:cxn modelId="{43892F69-A186-49BE-B5DA-E6574780A24B}" type="presParOf" srcId="{B876E1F4-DF4D-4908-8541-3E51EEE2C83D}" destId="{442AC525-C7DF-4458-BA94-ACA4379AC3C0}" srcOrd="2" destOrd="0" presId="urn:microsoft.com/office/officeart/2018/2/layout/IconVerticalSolidList"/>
    <dgm:cxn modelId="{56EEE6CF-7456-48F7-8A69-7893B758A57F}" type="presParOf" srcId="{B876E1F4-DF4D-4908-8541-3E51EEE2C83D}" destId="{412F815F-C060-467F-9C84-406C128F4DD6}" srcOrd="3" destOrd="0" presId="urn:microsoft.com/office/officeart/2018/2/layout/IconVerticalSolidList"/>
    <dgm:cxn modelId="{81839D73-9FD4-4DC9-A308-3894DCB27E84}" type="presParOf" srcId="{26C98D13-E514-4A8A-9F5A-D848D1028D14}" destId="{E8E41FA5-5D62-40E4-BCD3-8A998422F815}" srcOrd="1" destOrd="0" presId="urn:microsoft.com/office/officeart/2018/2/layout/IconVerticalSolidList"/>
    <dgm:cxn modelId="{A8A8F5A6-4F3D-466C-84CF-A87D83E1E6D2}" type="presParOf" srcId="{26C98D13-E514-4A8A-9F5A-D848D1028D14}" destId="{7FA0CF14-FE9A-431E-BF19-A1108D5F9CF2}" srcOrd="2" destOrd="0" presId="urn:microsoft.com/office/officeart/2018/2/layout/IconVerticalSolidList"/>
    <dgm:cxn modelId="{D58DD976-AC2E-4F3B-B89F-9A0F3F7BD940}" type="presParOf" srcId="{7FA0CF14-FE9A-431E-BF19-A1108D5F9CF2}" destId="{B88A3B23-15DB-47A0-B8DD-843A2A408509}" srcOrd="0" destOrd="0" presId="urn:microsoft.com/office/officeart/2018/2/layout/IconVerticalSolidList"/>
    <dgm:cxn modelId="{61BBBD30-E46A-4EB3-88A7-9351CC34A0D2}" type="presParOf" srcId="{7FA0CF14-FE9A-431E-BF19-A1108D5F9CF2}" destId="{D94B161E-DA7A-44A3-8B7E-55CF2E9D928A}" srcOrd="1" destOrd="0" presId="urn:microsoft.com/office/officeart/2018/2/layout/IconVerticalSolidList"/>
    <dgm:cxn modelId="{B02F5805-AD0F-4018-926B-146A2A768F78}" type="presParOf" srcId="{7FA0CF14-FE9A-431E-BF19-A1108D5F9CF2}" destId="{A4D0C99D-AB16-4A59-8710-E5619B61C354}" srcOrd="2" destOrd="0" presId="urn:microsoft.com/office/officeart/2018/2/layout/IconVerticalSolidList"/>
    <dgm:cxn modelId="{AB7D9795-8A41-4403-AFCB-F345313DBCB3}" type="presParOf" srcId="{7FA0CF14-FE9A-431E-BF19-A1108D5F9CF2}" destId="{1243F01D-8658-4C9A-8413-378C9FAE46EB}" srcOrd="3" destOrd="0" presId="urn:microsoft.com/office/officeart/2018/2/layout/IconVerticalSolidList"/>
    <dgm:cxn modelId="{E4C12342-5391-4ED0-9ACA-B584AC09057E}" type="presParOf" srcId="{26C98D13-E514-4A8A-9F5A-D848D1028D14}" destId="{29E761A4-1E23-46BD-B232-AC5CD883DC37}" srcOrd="3" destOrd="0" presId="urn:microsoft.com/office/officeart/2018/2/layout/IconVerticalSolidList"/>
    <dgm:cxn modelId="{066B0063-55AE-49B5-81D1-A250FAA28038}" type="presParOf" srcId="{26C98D13-E514-4A8A-9F5A-D848D1028D14}" destId="{157716C5-928A-431D-9B08-066E127B198C}" srcOrd="4" destOrd="0" presId="urn:microsoft.com/office/officeart/2018/2/layout/IconVerticalSolidList"/>
    <dgm:cxn modelId="{6B9DBE77-FE46-4E7A-92A8-555D75F75FE8}" type="presParOf" srcId="{157716C5-928A-431D-9B08-066E127B198C}" destId="{1DBF9C2D-B7BD-4F2E-BAD4-2ADAB8DE92D6}" srcOrd="0" destOrd="0" presId="urn:microsoft.com/office/officeart/2018/2/layout/IconVerticalSolidList"/>
    <dgm:cxn modelId="{4E0B52E4-3255-4BD3-9134-90468DC94C23}" type="presParOf" srcId="{157716C5-928A-431D-9B08-066E127B198C}" destId="{9689696C-0FAC-4F4E-ADCF-F2F97EE79166}" srcOrd="1" destOrd="0" presId="urn:microsoft.com/office/officeart/2018/2/layout/IconVerticalSolidList"/>
    <dgm:cxn modelId="{996AFB4F-F54C-4B1A-A6B6-C8C54CD23CD2}" type="presParOf" srcId="{157716C5-928A-431D-9B08-066E127B198C}" destId="{652AA245-33B0-413A-A776-4652E12C3DE0}" srcOrd="2" destOrd="0" presId="urn:microsoft.com/office/officeart/2018/2/layout/IconVerticalSolidList"/>
    <dgm:cxn modelId="{FE91F27A-17E0-45F0-838C-45D686F94D2A}" type="presParOf" srcId="{157716C5-928A-431D-9B08-066E127B198C}" destId="{E45221F8-3B00-443E-9E9E-CA3824218B9A}" srcOrd="3" destOrd="0" presId="urn:microsoft.com/office/officeart/2018/2/layout/IconVerticalSolidList"/>
    <dgm:cxn modelId="{0A650DB4-2D4C-4598-B19D-ED1BE9E5BE5D}" type="presParOf" srcId="{26C98D13-E514-4A8A-9F5A-D848D1028D14}" destId="{A444068F-5F98-40AE-91B8-96C210A8001F}" srcOrd="5" destOrd="0" presId="urn:microsoft.com/office/officeart/2018/2/layout/IconVerticalSolidList"/>
    <dgm:cxn modelId="{7CC593B4-3AD5-4CDC-852D-DEF0B974EB1E}" type="presParOf" srcId="{26C98D13-E514-4A8A-9F5A-D848D1028D14}" destId="{D44A1801-AA65-487A-B642-4C541164CDA2}" srcOrd="6" destOrd="0" presId="urn:microsoft.com/office/officeart/2018/2/layout/IconVerticalSolidList"/>
    <dgm:cxn modelId="{20BC1CA1-AFFA-46C9-B679-8B9B9E6EE2D9}" type="presParOf" srcId="{D44A1801-AA65-487A-B642-4C541164CDA2}" destId="{E9CC417B-4725-4470-B40B-30925C615A60}" srcOrd="0" destOrd="0" presId="urn:microsoft.com/office/officeart/2018/2/layout/IconVerticalSolidList"/>
    <dgm:cxn modelId="{13FB5134-E3B3-4E66-A6B6-CF161B3FA4AF}" type="presParOf" srcId="{D44A1801-AA65-487A-B642-4C541164CDA2}" destId="{9C488356-46AB-4CA7-917C-DDAB7F8852BA}" srcOrd="1" destOrd="0" presId="urn:microsoft.com/office/officeart/2018/2/layout/IconVerticalSolidList"/>
    <dgm:cxn modelId="{18452C9E-8437-4F3F-B06C-EDC47E2D93AE}" type="presParOf" srcId="{D44A1801-AA65-487A-B642-4C541164CDA2}" destId="{BC41FF9D-C7AD-4A8C-9521-D132D470E3E4}" srcOrd="2" destOrd="0" presId="urn:microsoft.com/office/officeart/2018/2/layout/IconVerticalSolidList"/>
    <dgm:cxn modelId="{D4E666DB-30D9-40E3-BEAD-0CA983479A43}" type="presParOf" srcId="{D44A1801-AA65-487A-B642-4C541164CDA2}" destId="{5FA57E5E-2665-400B-881C-0DEFB42F1AB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990F49D-4109-4409-BBF3-C324468A2436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8A71DB9-C0A7-4AEE-B038-29485138431E}">
      <dgm:prSet/>
      <dgm:spPr/>
      <dgm:t>
        <a:bodyPr/>
        <a:lstStyle/>
        <a:p>
          <a:r>
            <a:rPr lang="en-US"/>
            <a:t>Humourism presumed that too much blood made a person hot and wet. </a:t>
          </a:r>
        </a:p>
      </dgm:t>
    </dgm:pt>
    <dgm:pt modelId="{DF7FB784-BDE2-4A3E-9950-5AAC9968C01B}" type="parTrans" cxnId="{099BE667-ACC9-44D2-BF72-5369FB3A1782}">
      <dgm:prSet/>
      <dgm:spPr/>
      <dgm:t>
        <a:bodyPr/>
        <a:lstStyle/>
        <a:p>
          <a:endParaRPr lang="en-US"/>
        </a:p>
      </dgm:t>
    </dgm:pt>
    <dgm:pt modelId="{81ABA312-D12E-48B4-9467-A3974119B6C1}" type="sibTrans" cxnId="{099BE667-ACC9-44D2-BF72-5369FB3A1782}">
      <dgm:prSet/>
      <dgm:spPr/>
      <dgm:t>
        <a:bodyPr/>
        <a:lstStyle/>
        <a:p>
          <a:endParaRPr lang="en-US"/>
        </a:p>
      </dgm:t>
    </dgm:pt>
    <dgm:pt modelId="{E83740FA-3543-4341-B405-8A9873038556}">
      <dgm:prSet/>
      <dgm:spPr/>
      <dgm:t>
        <a:bodyPr/>
        <a:lstStyle/>
        <a:p>
          <a:r>
            <a:rPr lang="en-US"/>
            <a:t>Therefore, nightmares means excessive blood, heating the brain. </a:t>
          </a:r>
        </a:p>
      </dgm:t>
    </dgm:pt>
    <dgm:pt modelId="{9D4EBAA9-F147-4CF7-8247-57D65C40F072}" type="parTrans" cxnId="{FA1F2D0C-945C-4DA3-BCE0-F5EC5541B8D2}">
      <dgm:prSet/>
      <dgm:spPr/>
      <dgm:t>
        <a:bodyPr/>
        <a:lstStyle/>
        <a:p>
          <a:endParaRPr lang="en-US"/>
        </a:p>
      </dgm:t>
    </dgm:pt>
    <dgm:pt modelId="{A29D1DBD-7F99-4AFE-A844-9671DE173BF7}" type="sibTrans" cxnId="{FA1F2D0C-945C-4DA3-BCE0-F5EC5541B8D2}">
      <dgm:prSet/>
      <dgm:spPr/>
      <dgm:t>
        <a:bodyPr/>
        <a:lstStyle/>
        <a:p>
          <a:endParaRPr lang="en-US"/>
        </a:p>
      </dgm:t>
    </dgm:pt>
    <dgm:pt modelId="{47FF62D7-F12E-4AD1-B3AF-D07DEAF10289}">
      <dgm:prSet/>
      <dgm:spPr/>
      <dgm:t>
        <a:bodyPr/>
        <a:lstStyle/>
        <a:p>
          <a:r>
            <a:rPr lang="en-US"/>
            <a:t>Bloodletting would relieve this person of their ailment. </a:t>
          </a:r>
        </a:p>
      </dgm:t>
    </dgm:pt>
    <dgm:pt modelId="{4E936B01-3AFD-4CC2-9E55-F94C2D3861C5}" type="parTrans" cxnId="{69D5772F-B4EB-41E0-8D17-808D1CD331B2}">
      <dgm:prSet/>
      <dgm:spPr/>
      <dgm:t>
        <a:bodyPr/>
        <a:lstStyle/>
        <a:p>
          <a:endParaRPr lang="en-US"/>
        </a:p>
      </dgm:t>
    </dgm:pt>
    <dgm:pt modelId="{C9762FB6-269D-4465-8BE5-4CB55D13D9AD}" type="sibTrans" cxnId="{69D5772F-B4EB-41E0-8D17-808D1CD331B2}">
      <dgm:prSet/>
      <dgm:spPr/>
      <dgm:t>
        <a:bodyPr/>
        <a:lstStyle/>
        <a:p>
          <a:endParaRPr lang="en-US"/>
        </a:p>
      </dgm:t>
    </dgm:pt>
    <dgm:pt modelId="{658D0CF2-CE4A-4FD5-B71D-99F1CF8DCA67}" type="pres">
      <dgm:prSet presAssocID="{8990F49D-4109-4409-BBF3-C324468A2436}" presName="vert0" presStyleCnt="0">
        <dgm:presLayoutVars>
          <dgm:dir/>
          <dgm:animOne val="branch"/>
          <dgm:animLvl val="lvl"/>
        </dgm:presLayoutVars>
      </dgm:prSet>
      <dgm:spPr/>
    </dgm:pt>
    <dgm:pt modelId="{B60A3E19-00F9-4380-9BA2-061D000693A4}" type="pres">
      <dgm:prSet presAssocID="{18A71DB9-C0A7-4AEE-B038-29485138431E}" presName="thickLine" presStyleLbl="alignNode1" presStyleIdx="0" presStyleCnt="3"/>
      <dgm:spPr/>
    </dgm:pt>
    <dgm:pt modelId="{D710FEA0-F523-4D95-AE0B-50A724FC7BBA}" type="pres">
      <dgm:prSet presAssocID="{18A71DB9-C0A7-4AEE-B038-29485138431E}" presName="horz1" presStyleCnt="0"/>
      <dgm:spPr/>
    </dgm:pt>
    <dgm:pt modelId="{9736B7B1-059B-43D2-922D-A0A95F0E3A7C}" type="pres">
      <dgm:prSet presAssocID="{18A71DB9-C0A7-4AEE-B038-29485138431E}" presName="tx1" presStyleLbl="revTx" presStyleIdx="0" presStyleCnt="3"/>
      <dgm:spPr/>
    </dgm:pt>
    <dgm:pt modelId="{DC7F146B-D198-49D3-8D96-DE650FAE93C4}" type="pres">
      <dgm:prSet presAssocID="{18A71DB9-C0A7-4AEE-B038-29485138431E}" presName="vert1" presStyleCnt="0"/>
      <dgm:spPr/>
    </dgm:pt>
    <dgm:pt modelId="{F6D15BC3-BF51-4BC9-BF0E-29EAA9151784}" type="pres">
      <dgm:prSet presAssocID="{E83740FA-3543-4341-B405-8A9873038556}" presName="thickLine" presStyleLbl="alignNode1" presStyleIdx="1" presStyleCnt="3"/>
      <dgm:spPr/>
    </dgm:pt>
    <dgm:pt modelId="{A5D36135-1AA8-4ED4-B2BD-D49EFA4B6916}" type="pres">
      <dgm:prSet presAssocID="{E83740FA-3543-4341-B405-8A9873038556}" presName="horz1" presStyleCnt="0"/>
      <dgm:spPr/>
    </dgm:pt>
    <dgm:pt modelId="{41A5CF28-59BF-4E85-AB87-2E61ADA93B41}" type="pres">
      <dgm:prSet presAssocID="{E83740FA-3543-4341-B405-8A9873038556}" presName="tx1" presStyleLbl="revTx" presStyleIdx="1" presStyleCnt="3"/>
      <dgm:spPr/>
    </dgm:pt>
    <dgm:pt modelId="{0FA93FD4-8577-45A9-B336-6DE6377A2CF7}" type="pres">
      <dgm:prSet presAssocID="{E83740FA-3543-4341-B405-8A9873038556}" presName="vert1" presStyleCnt="0"/>
      <dgm:spPr/>
    </dgm:pt>
    <dgm:pt modelId="{5DBCF694-2C9B-4FBA-B11B-7D22A15F37A9}" type="pres">
      <dgm:prSet presAssocID="{47FF62D7-F12E-4AD1-B3AF-D07DEAF10289}" presName="thickLine" presStyleLbl="alignNode1" presStyleIdx="2" presStyleCnt="3"/>
      <dgm:spPr/>
    </dgm:pt>
    <dgm:pt modelId="{396DC1AB-8A69-4723-BFC3-DFD364B4D794}" type="pres">
      <dgm:prSet presAssocID="{47FF62D7-F12E-4AD1-B3AF-D07DEAF10289}" presName="horz1" presStyleCnt="0"/>
      <dgm:spPr/>
    </dgm:pt>
    <dgm:pt modelId="{F78B9F41-D41A-40A3-A2C2-EE62873B4203}" type="pres">
      <dgm:prSet presAssocID="{47FF62D7-F12E-4AD1-B3AF-D07DEAF10289}" presName="tx1" presStyleLbl="revTx" presStyleIdx="2" presStyleCnt="3"/>
      <dgm:spPr/>
    </dgm:pt>
    <dgm:pt modelId="{6F2DFDAC-032A-43E3-A8FE-80CB8D5D2048}" type="pres">
      <dgm:prSet presAssocID="{47FF62D7-F12E-4AD1-B3AF-D07DEAF10289}" presName="vert1" presStyleCnt="0"/>
      <dgm:spPr/>
    </dgm:pt>
  </dgm:ptLst>
  <dgm:cxnLst>
    <dgm:cxn modelId="{FA1F2D0C-945C-4DA3-BCE0-F5EC5541B8D2}" srcId="{8990F49D-4109-4409-BBF3-C324468A2436}" destId="{E83740FA-3543-4341-B405-8A9873038556}" srcOrd="1" destOrd="0" parTransId="{9D4EBAA9-F147-4CF7-8247-57D65C40F072}" sibTransId="{A29D1DBD-7F99-4AFE-A844-9671DE173BF7}"/>
    <dgm:cxn modelId="{69D5772F-B4EB-41E0-8D17-808D1CD331B2}" srcId="{8990F49D-4109-4409-BBF3-C324468A2436}" destId="{47FF62D7-F12E-4AD1-B3AF-D07DEAF10289}" srcOrd="2" destOrd="0" parTransId="{4E936B01-3AFD-4CC2-9E55-F94C2D3861C5}" sibTransId="{C9762FB6-269D-4465-8BE5-4CB55D13D9AD}"/>
    <dgm:cxn modelId="{0A92CA2F-EAF6-4189-B786-07D8A4C49C7A}" type="presOf" srcId="{8990F49D-4109-4409-BBF3-C324468A2436}" destId="{658D0CF2-CE4A-4FD5-B71D-99F1CF8DCA67}" srcOrd="0" destOrd="0" presId="urn:microsoft.com/office/officeart/2008/layout/LinedList"/>
    <dgm:cxn modelId="{099BE667-ACC9-44D2-BF72-5369FB3A1782}" srcId="{8990F49D-4109-4409-BBF3-C324468A2436}" destId="{18A71DB9-C0A7-4AEE-B038-29485138431E}" srcOrd="0" destOrd="0" parTransId="{DF7FB784-BDE2-4A3E-9950-5AAC9968C01B}" sibTransId="{81ABA312-D12E-48B4-9467-A3974119B6C1}"/>
    <dgm:cxn modelId="{15748569-8CC6-4B9F-9CEF-083B77E7902C}" type="presOf" srcId="{E83740FA-3543-4341-B405-8A9873038556}" destId="{41A5CF28-59BF-4E85-AB87-2E61ADA93B41}" srcOrd="0" destOrd="0" presId="urn:microsoft.com/office/officeart/2008/layout/LinedList"/>
    <dgm:cxn modelId="{CA7FF67F-5773-4FCF-B6EF-98FD27B06F02}" type="presOf" srcId="{47FF62D7-F12E-4AD1-B3AF-D07DEAF10289}" destId="{F78B9F41-D41A-40A3-A2C2-EE62873B4203}" srcOrd="0" destOrd="0" presId="urn:microsoft.com/office/officeart/2008/layout/LinedList"/>
    <dgm:cxn modelId="{3114039E-45A6-4B58-8EF4-69894DF38453}" type="presOf" srcId="{18A71DB9-C0A7-4AEE-B038-29485138431E}" destId="{9736B7B1-059B-43D2-922D-A0A95F0E3A7C}" srcOrd="0" destOrd="0" presId="urn:microsoft.com/office/officeart/2008/layout/LinedList"/>
    <dgm:cxn modelId="{79EE09B0-CA20-4143-8560-E809A00E1833}" type="presParOf" srcId="{658D0CF2-CE4A-4FD5-B71D-99F1CF8DCA67}" destId="{B60A3E19-00F9-4380-9BA2-061D000693A4}" srcOrd="0" destOrd="0" presId="urn:microsoft.com/office/officeart/2008/layout/LinedList"/>
    <dgm:cxn modelId="{91F9BC1B-85B6-498F-9FC4-0D26462EDC4B}" type="presParOf" srcId="{658D0CF2-CE4A-4FD5-B71D-99F1CF8DCA67}" destId="{D710FEA0-F523-4D95-AE0B-50A724FC7BBA}" srcOrd="1" destOrd="0" presId="urn:microsoft.com/office/officeart/2008/layout/LinedList"/>
    <dgm:cxn modelId="{3EDB90AE-CF3F-4BAA-B79B-D8613C542480}" type="presParOf" srcId="{D710FEA0-F523-4D95-AE0B-50A724FC7BBA}" destId="{9736B7B1-059B-43D2-922D-A0A95F0E3A7C}" srcOrd="0" destOrd="0" presId="urn:microsoft.com/office/officeart/2008/layout/LinedList"/>
    <dgm:cxn modelId="{C02D1856-E6D2-40FE-BC58-62EE68911382}" type="presParOf" srcId="{D710FEA0-F523-4D95-AE0B-50A724FC7BBA}" destId="{DC7F146B-D198-49D3-8D96-DE650FAE93C4}" srcOrd="1" destOrd="0" presId="urn:microsoft.com/office/officeart/2008/layout/LinedList"/>
    <dgm:cxn modelId="{B2FFF8A6-CD42-4390-AE1D-948DF1D58AD0}" type="presParOf" srcId="{658D0CF2-CE4A-4FD5-B71D-99F1CF8DCA67}" destId="{F6D15BC3-BF51-4BC9-BF0E-29EAA9151784}" srcOrd="2" destOrd="0" presId="urn:microsoft.com/office/officeart/2008/layout/LinedList"/>
    <dgm:cxn modelId="{3C9F4603-0CDB-4627-B0D8-4C4EFE093A1C}" type="presParOf" srcId="{658D0CF2-CE4A-4FD5-B71D-99F1CF8DCA67}" destId="{A5D36135-1AA8-4ED4-B2BD-D49EFA4B6916}" srcOrd="3" destOrd="0" presId="urn:microsoft.com/office/officeart/2008/layout/LinedList"/>
    <dgm:cxn modelId="{BB14F807-6E58-4B81-8497-C7E84A6331CE}" type="presParOf" srcId="{A5D36135-1AA8-4ED4-B2BD-D49EFA4B6916}" destId="{41A5CF28-59BF-4E85-AB87-2E61ADA93B41}" srcOrd="0" destOrd="0" presId="urn:microsoft.com/office/officeart/2008/layout/LinedList"/>
    <dgm:cxn modelId="{E492BFF0-116A-4A21-8E70-BA6FC75A02F2}" type="presParOf" srcId="{A5D36135-1AA8-4ED4-B2BD-D49EFA4B6916}" destId="{0FA93FD4-8577-45A9-B336-6DE6377A2CF7}" srcOrd="1" destOrd="0" presId="urn:microsoft.com/office/officeart/2008/layout/LinedList"/>
    <dgm:cxn modelId="{02B068A7-9AB3-4596-A6CA-94B7F66E0F11}" type="presParOf" srcId="{658D0CF2-CE4A-4FD5-B71D-99F1CF8DCA67}" destId="{5DBCF694-2C9B-4FBA-B11B-7D22A15F37A9}" srcOrd="4" destOrd="0" presId="urn:microsoft.com/office/officeart/2008/layout/LinedList"/>
    <dgm:cxn modelId="{49E2D1E5-E292-4F87-AC98-C69506738FF8}" type="presParOf" srcId="{658D0CF2-CE4A-4FD5-B71D-99F1CF8DCA67}" destId="{396DC1AB-8A69-4723-BFC3-DFD364B4D794}" srcOrd="5" destOrd="0" presId="urn:microsoft.com/office/officeart/2008/layout/LinedList"/>
    <dgm:cxn modelId="{FC22D3D8-85AA-421D-9BFB-9388B09C97E0}" type="presParOf" srcId="{396DC1AB-8A69-4723-BFC3-DFD364B4D794}" destId="{F78B9F41-D41A-40A3-A2C2-EE62873B4203}" srcOrd="0" destOrd="0" presId="urn:microsoft.com/office/officeart/2008/layout/LinedList"/>
    <dgm:cxn modelId="{6685D205-80CE-4774-8441-F200382AAF05}" type="presParOf" srcId="{396DC1AB-8A69-4723-BFC3-DFD364B4D794}" destId="{6F2DFDAC-032A-43E3-A8FE-80CB8D5D204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E6CD135-0D5A-43C3-B90C-9BBCB0DCE57A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2A224A7-7EA4-45B3-A781-9DD7F4F25255}">
      <dgm:prSet/>
      <dgm:spPr/>
      <dgm:t>
        <a:bodyPr/>
        <a:lstStyle/>
        <a:p>
          <a:r>
            <a:rPr lang="en-US"/>
            <a:t>This was commonly seen across the world within mental health.</a:t>
          </a:r>
        </a:p>
      </dgm:t>
    </dgm:pt>
    <dgm:pt modelId="{834B2150-AD39-4A0F-91B2-998C93BB5607}" type="parTrans" cxnId="{436A47F3-BDB3-4EA4-A5CC-AB8CBCB0AAC5}">
      <dgm:prSet/>
      <dgm:spPr/>
      <dgm:t>
        <a:bodyPr/>
        <a:lstStyle/>
        <a:p>
          <a:endParaRPr lang="en-US"/>
        </a:p>
      </dgm:t>
    </dgm:pt>
    <dgm:pt modelId="{4EEDC655-EBCE-4B40-B8AD-B771BF62B652}" type="sibTrans" cxnId="{436A47F3-BDB3-4EA4-A5CC-AB8CBCB0AAC5}">
      <dgm:prSet/>
      <dgm:spPr/>
      <dgm:t>
        <a:bodyPr/>
        <a:lstStyle/>
        <a:p>
          <a:endParaRPr lang="en-US"/>
        </a:p>
      </dgm:t>
    </dgm:pt>
    <dgm:pt modelId="{8B33FEFF-206D-4D4B-B606-958243994E20}">
      <dgm:prSet/>
      <dgm:spPr/>
      <dgm:t>
        <a:bodyPr/>
        <a:lstStyle/>
        <a:p>
          <a:r>
            <a:rPr lang="en-US"/>
            <a:t>Care was commonly undertaken by families. </a:t>
          </a:r>
        </a:p>
      </dgm:t>
    </dgm:pt>
    <dgm:pt modelId="{1B5A8B22-8060-495D-A090-013391A0BA69}" type="parTrans" cxnId="{4888D8E7-0DEC-4EEE-B5FB-14E663AED960}">
      <dgm:prSet/>
      <dgm:spPr/>
      <dgm:t>
        <a:bodyPr/>
        <a:lstStyle/>
        <a:p>
          <a:endParaRPr lang="en-US"/>
        </a:p>
      </dgm:t>
    </dgm:pt>
    <dgm:pt modelId="{C3547761-2196-442E-8E72-0D2F449A45A0}" type="sibTrans" cxnId="{4888D8E7-0DEC-4EEE-B5FB-14E663AED960}">
      <dgm:prSet/>
      <dgm:spPr/>
      <dgm:t>
        <a:bodyPr/>
        <a:lstStyle/>
        <a:p>
          <a:endParaRPr lang="en-US"/>
        </a:p>
      </dgm:t>
    </dgm:pt>
    <dgm:pt modelId="{7A574A60-5B3C-4BC0-A894-15F1010E49B1}">
      <dgm:prSet/>
      <dgm:spPr/>
      <dgm:t>
        <a:bodyPr/>
        <a:lstStyle/>
        <a:p>
          <a:r>
            <a:rPr lang="en-US"/>
            <a:t>Hippocrates did not believe that mental illness was shameful! </a:t>
          </a:r>
        </a:p>
      </dgm:t>
    </dgm:pt>
    <dgm:pt modelId="{9FC3243E-6083-44C4-93AC-EAA305DD62F4}" type="parTrans" cxnId="{B6CB75DE-77EC-4870-9E3E-85EC88940B2F}">
      <dgm:prSet/>
      <dgm:spPr/>
      <dgm:t>
        <a:bodyPr/>
        <a:lstStyle/>
        <a:p>
          <a:endParaRPr lang="en-US"/>
        </a:p>
      </dgm:t>
    </dgm:pt>
    <dgm:pt modelId="{6859DBB8-1EC4-4944-9C22-DE162D59AECF}" type="sibTrans" cxnId="{B6CB75DE-77EC-4870-9E3E-85EC88940B2F}">
      <dgm:prSet/>
      <dgm:spPr/>
      <dgm:t>
        <a:bodyPr/>
        <a:lstStyle/>
        <a:p>
          <a:endParaRPr lang="en-US"/>
        </a:p>
      </dgm:t>
    </dgm:pt>
    <dgm:pt modelId="{CE3169CB-87FF-4C7A-8269-B0373A99823F}" type="pres">
      <dgm:prSet presAssocID="{6E6CD135-0D5A-43C3-B90C-9BBCB0DCE57A}" presName="vert0" presStyleCnt="0">
        <dgm:presLayoutVars>
          <dgm:dir/>
          <dgm:animOne val="branch"/>
          <dgm:animLvl val="lvl"/>
        </dgm:presLayoutVars>
      </dgm:prSet>
      <dgm:spPr/>
    </dgm:pt>
    <dgm:pt modelId="{22742B8A-ECDF-42B3-92BC-48F245EDB456}" type="pres">
      <dgm:prSet presAssocID="{72A224A7-7EA4-45B3-A781-9DD7F4F25255}" presName="thickLine" presStyleLbl="alignNode1" presStyleIdx="0" presStyleCnt="3"/>
      <dgm:spPr/>
    </dgm:pt>
    <dgm:pt modelId="{E8D9674B-C03B-4088-829B-EF7A4F1CBC23}" type="pres">
      <dgm:prSet presAssocID="{72A224A7-7EA4-45B3-A781-9DD7F4F25255}" presName="horz1" presStyleCnt="0"/>
      <dgm:spPr/>
    </dgm:pt>
    <dgm:pt modelId="{07F80E93-9204-40D1-92FF-52C8D1A98CB4}" type="pres">
      <dgm:prSet presAssocID="{72A224A7-7EA4-45B3-A781-9DD7F4F25255}" presName="tx1" presStyleLbl="revTx" presStyleIdx="0" presStyleCnt="3"/>
      <dgm:spPr/>
    </dgm:pt>
    <dgm:pt modelId="{95898759-0A1C-4EFB-9193-27EDC0EF01C1}" type="pres">
      <dgm:prSet presAssocID="{72A224A7-7EA4-45B3-A781-9DD7F4F25255}" presName="vert1" presStyleCnt="0"/>
      <dgm:spPr/>
    </dgm:pt>
    <dgm:pt modelId="{4A0CE15C-6B8B-4EF5-B2C5-84D16E357DDA}" type="pres">
      <dgm:prSet presAssocID="{8B33FEFF-206D-4D4B-B606-958243994E20}" presName="thickLine" presStyleLbl="alignNode1" presStyleIdx="1" presStyleCnt="3"/>
      <dgm:spPr/>
    </dgm:pt>
    <dgm:pt modelId="{223CE646-461E-4A87-B90C-78CF58A8E70E}" type="pres">
      <dgm:prSet presAssocID="{8B33FEFF-206D-4D4B-B606-958243994E20}" presName="horz1" presStyleCnt="0"/>
      <dgm:spPr/>
    </dgm:pt>
    <dgm:pt modelId="{4B3B568C-1145-4AC1-B840-F8050E3F0584}" type="pres">
      <dgm:prSet presAssocID="{8B33FEFF-206D-4D4B-B606-958243994E20}" presName="tx1" presStyleLbl="revTx" presStyleIdx="1" presStyleCnt="3"/>
      <dgm:spPr/>
    </dgm:pt>
    <dgm:pt modelId="{4D3BE789-0B70-4129-892B-D047CCA148C2}" type="pres">
      <dgm:prSet presAssocID="{8B33FEFF-206D-4D4B-B606-958243994E20}" presName="vert1" presStyleCnt="0"/>
      <dgm:spPr/>
    </dgm:pt>
    <dgm:pt modelId="{4BBF94D0-2FC3-41F2-B63F-CE0655E6E686}" type="pres">
      <dgm:prSet presAssocID="{7A574A60-5B3C-4BC0-A894-15F1010E49B1}" presName="thickLine" presStyleLbl="alignNode1" presStyleIdx="2" presStyleCnt="3"/>
      <dgm:spPr/>
    </dgm:pt>
    <dgm:pt modelId="{5915A624-C88F-4B52-869D-30711B741C07}" type="pres">
      <dgm:prSet presAssocID="{7A574A60-5B3C-4BC0-A894-15F1010E49B1}" presName="horz1" presStyleCnt="0"/>
      <dgm:spPr/>
    </dgm:pt>
    <dgm:pt modelId="{09397FB2-82F9-4A77-881D-3286CBE2B26C}" type="pres">
      <dgm:prSet presAssocID="{7A574A60-5B3C-4BC0-A894-15F1010E49B1}" presName="tx1" presStyleLbl="revTx" presStyleIdx="2" presStyleCnt="3"/>
      <dgm:spPr/>
    </dgm:pt>
    <dgm:pt modelId="{B605D605-376D-4173-8A96-FF3870107C6A}" type="pres">
      <dgm:prSet presAssocID="{7A574A60-5B3C-4BC0-A894-15F1010E49B1}" presName="vert1" presStyleCnt="0"/>
      <dgm:spPr/>
    </dgm:pt>
  </dgm:ptLst>
  <dgm:cxnLst>
    <dgm:cxn modelId="{AABC831F-720B-4BEA-9151-5A5B71C9E9B8}" type="presOf" srcId="{72A224A7-7EA4-45B3-A781-9DD7F4F25255}" destId="{07F80E93-9204-40D1-92FF-52C8D1A98CB4}" srcOrd="0" destOrd="0" presId="urn:microsoft.com/office/officeart/2008/layout/LinedList"/>
    <dgm:cxn modelId="{9F4F5B30-8692-4D5C-B030-9A7156D1BAA8}" type="presOf" srcId="{8B33FEFF-206D-4D4B-B606-958243994E20}" destId="{4B3B568C-1145-4AC1-B840-F8050E3F0584}" srcOrd="0" destOrd="0" presId="urn:microsoft.com/office/officeart/2008/layout/LinedList"/>
    <dgm:cxn modelId="{79B91543-A659-444D-813C-81355C72CC00}" type="presOf" srcId="{7A574A60-5B3C-4BC0-A894-15F1010E49B1}" destId="{09397FB2-82F9-4A77-881D-3286CBE2B26C}" srcOrd="0" destOrd="0" presId="urn:microsoft.com/office/officeart/2008/layout/LinedList"/>
    <dgm:cxn modelId="{6279EE6E-0824-4E69-9AFC-14C56EBC5C7D}" type="presOf" srcId="{6E6CD135-0D5A-43C3-B90C-9BBCB0DCE57A}" destId="{CE3169CB-87FF-4C7A-8269-B0373A99823F}" srcOrd="0" destOrd="0" presId="urn:microsoft.com/office/officeart/2008/layout/LinedList"/>
    <dgm:cxn modelId="{B6CB75DE-77EC-4870-9E3E-85EC88940B2F}" srcId="{6E6CD135-0D5A-43C3-B90C-9BBCB0DCE57A}" destId="{7A574A60-5B3C-4BC0-A894-15F1010E49B1}" srcOrd="2" destOrd="0" parTransId="{9FC3243E-6083-44C4-93AC-EAA305DD62F4}" sibTransId="{6859DBB8-1EC4-4944-9C22-DE162D59AECF}"/>
    <dgm:cxn modelId="{4888D8E7-0DEC-4EEE-B5FB-14E663AED960}" srcId="{6E6CD135-0D5A-43C3-B90C-9BBCB0DCE57A}" destId="{8B33FEFF-206D-4D4B-B606-958243994E20}" srcOrd="1" destOrd="0" parTransId="{1B5A8B22-8060-495D-A090-013391A0BA69}" sibTransId="{C3547761-2196-442E-8E72-0D2F449A45A0}"/>
    <dgm:cxn modelId="{436A47F3-BDB3-4EA4-A5CC-AB8CBCB0AAC5}" srcId="{6E6CD135-0D5A-43C3-B90C-9BBCB0DCE57A}" destId="{72A224A7-7EA4-45B3-A781-9DD7F4F25255}" srcOrd="0" destOrd="0" parTransId="{834B2150-AD39-4A0F-91B2-998C93BB5607}" sibTransId="{4EEDC655-EBCE-4B40-B8AD-B771BF62B652}"/>
    <dgm:cxn modelId="{58806918-4127-4202-9F13-19EC88057D50}" type="presParOf" srcId="{CE3169CB-87FF-4C7A-8269-B0373A99823F}" destId="{22742B8A-ECDF-42B3-92BC-48F245EDB456}" srcOrd="0" destOrd="0" presId="urn:microsoft.com/office/officeart/2008/layout/LinedList"/>
    <dgm:cxn modelId="{EFD028C8-32F9-4AB9-890B-DE7459C8B0CB}" type="presParOf" srcId="{CE3169CB-87FF-4C7A-8269-B0373A99823F}" destId="{E8D9674B-C03B-4088-829B-EF7A4F1CBC23}" srcOrd="1" destOrd="0" presId="urn:microsoft.com/office/officeart/2008/layout/LinedList"/>
    <dgm:cxn modelId="{42361CC0-8777-4F8C-8AE3-D05635C61B87}" type="presParOf" srcId="{E8D9674B-C03B-4088-829B-EF7A4F1CBC23}" destId="{07F80E93-9204-40D1-92FF-52C8D1A98CB4}" srcOrd="0" destOrd="0" presId="urn:microsoft.com/office/officeart/2008/layout/LinedList"/>
    <dgm:cxn modelId="{4A55E0AE-C7FB-4BEF-99D8-A5CEF167CDC7}" type="presParOf" srcId="{E8D9674B-C03B-4088-829B-EF7A4F1CBC23}" destId="{95898759-0A1C-4EFB-9193-27EDC0EF01C1}" srcOrd="1" destOrd="0" presId="urn:microsoft.com/office/officeart/2008/layout/LinedList"/>
    <dgm:cxn modelId="{9D5D0C74-6160-4C15-8D0A-5F58994ADAA5}" type="presParOf" srcId="{CE3169CB-87FF-4C7A-8269-B0373A99823F}" destId="{4A0CE15C-6B8B-4EF5-B2C5-84D16E357DDA}" srcOrd="2" destOrd="0" presId="urn:microsoft.com/office/officeart/2008/layout/LinedList"/>
    <dgm:cxn modelId="{4D992CE8-6C8A-4F66-9F5E-0C0C38556954}" type="presParOf" srcId="{CE3169CB-87FF-4C7A-8269-B0373A99823F}" destId="{223CE646-461E-4A87-B90C-78CF58A8E70E}" srcOrd="3" destOrd="0" presId="urn:microsoft.com/office/officeart/2008/layout/LinedList"/>
    <dgm:cxn modelId="{CC99D371-CF3E-45F5-AAFB-81762F44E38B}" type="presParOf" srcId="{223CE646-461E-4A87-B90C-78CF58A8E70E}" destId="{4B3B568C-1145-4AC1-B840-F8050E3F0584}" srcOrd="0" destOrd="0" presId="urn:microsoft.com/office/officeart/2008/layout/LinedList"/>
    <dgm:cxn modelId="{F9E24FFA-5C52-429F-BAA1-1D35F3474933}" type="presParOf" srcId="{223CE646-461E-4A87-B90C-78CF58A8E70E}" destId="{4D3BE789-0B70-4129-892B-D047CCA148C2}" srcOrd="1" destOrd="0" presId="urn:microsoft.com/office/officeart/2008/layout/LinedList"/>
    <dgm:cxn modelId="{726766D4-5B3D-4864-9833-D3659E7B528C}" type="presParOf" srcId="{CE3169CB-87FF-4C7A-8269-B0373A99823F}" destId="{4BBF94D0-2FC3-41F2-B63F-CE0655E6E686}" srcOrd="4" destOrd="0" presId="urn:microsoft.com/office/officeart/2008/layout/LinedList"/>
    <dgm:cxn modelId="{FF20496E-2275-49CD-B466-0778D318860C}" type="presParOf" srcId="{CE3169CB-87FF-4C7A-8269-B0373A99823F}" destId="{5915A624-C88F-4B52-869D-30711B741C07}" srcOrd="5" destOrd="0" presId="urn:microsoft.com/office/officeart/2008/layout/LinedList"/>
    <dgm:cxn modelId="{849EDC25-0B87-427F-B130-7DBED5C8F19D}" type="presParOf" srcId="{5915A624-C88F-4B52-869D-30711B741C07}" destId="{09397FB2-82F9-4A77-881D-3286CBE2B26C}" srcOrd="0" destOrd="0" presId="urn:microsoft.com/office/officeart/2008/layout/LinedList"/>
    <dgm:cxn modelId="{60969A3B-1C1D-4A0B-9A28-4328613CC3D3}" type="presParOf" srcId="{5915A624-C88F-4B52-869D-30711B741C07}" destId="{B605D605-376D-4173-8A96-FF3870107C6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B286E46-C5C7-4F25-9DB4-875A3B27CB0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F0F6312-B8D1-4921-BB4C-4BCFCD903E69}">
      <dgm:prSet/>
      <dgm:spPr/>
      <dgm:t>
        <a:bodyPr/>
        <a:lstStyle/>
        <a:p>
          <a:r>
            <a:rPr lang="en-US"/>
            <a:t>Galen believed that diseases of the mind and body were associated with the part of the body it affected. </a:t>
          </a:r>
        </a:p>
      </dgm:t>
    </dgm:pt>
    <dgm:pt modelId="{66EC06A2-88E8-4D08-95FD-E950451D3493}" type="parTrans" cxnId="{5AB6D557-6F35-41CC-96DA-18171A0B2EE6}">
      <dgm:prSet/>
      <dgm:spPr/>
      <dgm:t>
        <a:bodyPr/>
        <a:lstStyle/>
        <a:p>
          <a:endParaRPr lang="en-US"/>
        </a:p>
      </dgm:t>
    </dgm:pt>
    <dgm:pt modelId="{366B4596-A66A-4B61-BE72-7731194E90CE}" type="sibTrans" cxnId="{5AB6D557-6F35-41CC-96DA-18171A0B2EE6}">
      <dgm:prSet/>
      <dgm:spPr/>
      <dgm:t>
        <a:bodyPr/>
        <a:lstStyle/>
        <a:p>
          <a:endParaRPr lang="en-US"/>
        </a:p>
      </dgm:t>
    </dgm:pt>
    <dgm:pt modelId="{AB55CFB4-642A-493F-817E-400544E91E84}">
      <dgm:prSet/>
      <dgm:spPr/>
      <dgm:t>
        <a:bodyPr/>
        <a:lstStyle/>
        <a:p>
          <a:r>
            <a:rPr lang="en-US"/>
            <a:t>Therefore, mental illness = brain problem. </a:t>
          </a:r>
        </a:p>
      </dgm:t>
    </dgm:pt>
    <dgm:pt modelId="{C561AB29-FBFF-4434-9390-21E6ACED0114}" type="parTrans" cxnId="{6CC968FB-5C67-481B-9E06-8A5405612CD2}">
      <dgm:prSet/>
      <dgm:spPr/>
      <dgm:t>
        <a:bodyPr/>
        <a:lstStyle/>
        <a:p>
          <a:endParaRPr lang="en-US"/>
        </a:p>
      </dgm:t>
    </dgm:pt>
    <dgm:pt modelId="{56449CCF-7E2B-4E12-B432-00A861178EB5}" type="sibTrans" cxnId="{6CC968FB-5C67-481B-9E06-8A5405612CD2}">
      <dgm:prSet/>
      <dgm:spPr/>
      <dgm:t>
        <a:bodyPr/>
        <a:lstStyle/>
        <a:p>
          <a:endParaRPr lang="en-US"/>
        </a:p>
      </dgm:t>
    </dgm:pt>
    <dgm:pt modelId="{5F1F20DC-27EC-4FFB-A2EA-01C695B01E3F}">
      <dgm:prSet/>
      <dgm:spPr/>
      <dgm:t>
        <a:bodyPr/>
        <a:lstStyle/>
        <a:p>
          <a:r>
            <a:rPr lang="en-US"/>
            <a:t>He largely agreed with Hippocrates' methods, but also opened the door towards discussing mental health as a psychogenic issue. </a:t>
          </a:r>
        </a:p>
      </dgm:t>
    </dgm:pt>
    <dgm:pt modelId="{EC6F3720-4CFD-4900-80AF-EB45FF3E15E4}" type="parTrans" cxnId="{0E97405C-6B2C-4CCA-B7CB-5E5179F1C2CC}">
      <dgm:prSet/>
      <dgm:spPr/>
      <dgm:t>
        <a:bodyPr/>
        <a:lstStyle/>
        <a:p>
          <a:endParaRPr lang="en-US"/>
        </a:p>
      </dgm:t>
    </dgm:pt>
    <dgm:pt modelId="{6E63A100-169A-4583-A7FA-B4862808C1F2}" type="sibTrans" cxnId="{0E97405C-6B2C-4CCA-B7CB-5E5179F1C2CC}">
      <dgm:prSet/>
      <dgm:spPr/>
      <dgm:t>
        <a:bodyPr/>
        <a:lstStyle/>
        <a:p>
          <a:endParaRPr lang="en-US"/>
        </a:p>
      </dgm:t>
    </dgm:pt>
    <dgm:pt modelId="{363169C0-5ACC-451A-9B03-18DCCE8B998E}">
      <dgm:prSet/>
      <dgm:spPr/>
      <dgm:t>
        <a:bodyPr/>
        <a:lstStyle/>
        <a:p>
          <a:r>
            <a:rPr lang="en-US"/>
            <a:t>But like most geniuses of their time, he was ignored. </a:t>
          </a:r>
        </a:p>
      </dgm:t>
    </dgm:pt>
    <dgm:pt modelId="{83F98545-AFB4-4A15-9569-ED3097633680}" type="parTrans" cxnId="{AB888685-D246-4052-944E-F63A7423F288}">
      <dgm:prSet/>
      <dgm:spPr/>
      <dgm:t>
        <a:bodyPr/>
        <a:lstStyle/>
        <a:p>
          <a:endParaRPr lang="en-US"/>
        </a:p>
      </dgm:t>
    </dgm:pt>
    <dgm:pt modelId="{94DE0827-7A54-4E0F-9E45-4FD2297AB6C4}" type="sibTrans" cxnId="{AB888685-D246-4052-944E-F63A7423F288}">
      <dgm:prSet/>
      <dgm:spPr/>
      <dgm:t>
        <a:bodyPr/>
        <a:lstStyle/>
        <a:p>
          <a:endParaRPr lang="en-US"/>
        </a:p>
      </dgm:t>
    </dgm:pt>
    <dgm:pt modelId="{D6B0FCD4-17FF-4DFD-A692-37DA2596B4C4}" type="pres">
      <dgm:prSet presAssocID="{FB286E46-C5C7-4F25-9DB4-875A3B27CB0E}" presName="linear" presStyleCnt="0">
        <dgm:presLayoutVars>
          <dgm:animLvl val="lvl"/>
          <dgm:resizeHandles val="exact"/>
        </dgm:presLayoutVars>
      </dgm:prSet>
      <dgm:spPr/>
    </dgm:pt>
    <dgm:pt modelId="{02B90B45-0916-43A5-AB96-D185DEF76FA3}" type="pres">
      <dgm:prSet presAssocID="{8F0F6312-B8D1-4921-BB4C-4BCFCD903E6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FED26FE-B965-4143-82DB-3B26565258B3}" type="pres">
      <dgm:prSet presAssocID="{366B4596-A66A-4B61-BE72-7731194E90CE}" presName="spacer" presStyleCnt="0"/>
      <dgm:spPr/>
    </dgm:pt>
    <dgm:pt modelId="{26D4F838-3B76-4DAE-83B8-01970805B0AC}" type="pres">
      <dgm:prSet presAssocID="{AB55CFB4-642A-493F-817E-400544E91E8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DA9CE7F-2002-4678-B56C-C9DE06F2F058}" type="pres">
      <dgm:prSet presAssocID="{56449CCF-7E2B-4E12-B432-00A861178EB5}" presName="spacer" presStyleCnt="0"/>
      <dgm:spPr/>
    </dgm:pt>
    <dgm:pt modelId="{B816E41E-4B4D-4C09-AB5B-77F574D20F88}" type="pres">
      <dgm:prSet presAssocID="{5F1F20DC-27EC-4FFB-A2EA-01C695B01E3F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4B4B3234-3442-4CD4-8371-DBB14588E9DE}" type="pres">
      <dgm:prSet presAssocID="{6E63A100-169A-4583-A7FA-B4862808C1F2}" presName="spacer" presStyleCnt="0"/>
      <dgm:spPr/>
    </dgm:pt>
    <dgm:pt modelId="{734A37BD-69D7-4A5B-90C5-7FD7ED21873D}" type="pres">
      <dgm:prSet presAssocID="{363169C0-5ACC-451A-9B03-18DCCE8B998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5191314-0138-4DB2-B2F3-3E8166D6B2BB}" type="presOf" srcId="{AB55CFB4-642A-493F-817E-400544E91E84}" destId="{26D4F838-3B76-4DAE-83B8-01970805B0AC}" srcOrd="0" destOrd="0" presId="urn:microsoft.com/office/officeart/2005/8/layout/vList2"/>
    <dgm:cxn modelId="{0E97405C-6B2C-4CCA-B7CB-5E5179F1C2CC}" srcId="{FB286E46-C5C7-4F25-9DB4-875A3B27CB0E}" destId="{5F1F20DC-27EC-4FFB-A2EA-01C695B01E3F}" srcOrd="2" destOrd="0" parTransId="{EC6F3720-4CFD-4900-80AF-EB45FF3E15E4}" sibTransId="{6E63A100-169A-4583-A7FA-B4862808C1F2}"/>
    <dgm:cxn modelId="{5AB6D557-6F35-41CC-96DA-18171A0B2EE6}" srcId="{FB286E46-C5C7-4F25-9DB4-875A3B27CB0E}" destId="{8F0F6312-B8D1-4921-BB4C-4BCFCD903E69}" srcOrd="0" destOrd="0" parTransId="{66EC06A2-88E8-4D08-95FD-E950451D3493}" sibTransId="{366B4596-A66A-4B61-BE72-7731194E90CE}"/>
    <dgm:cxn modelId="{23EA5184-D3BC-4801-A07F-F701601D7121}" type="presOf" srcId="{363169C0-5ACC-451A-9B03-18DCCE8B998E}" destId="{734A37BD-69D7-4A5B-90C5-7FD7ED21873D}" srcOrd="0" destOrd="0" presId="urn:microsoft.com/office/officeart/2005/8/layout/vList2"/>
    <dgm:cxn modelId="{AB888685-D246-4052-944E-F63A7423F288}" srcId="{FB286E46-C5C7-4F25-9DB4-875A3B27CB0E}" destId="{363169C0-5ACC-451A-9B03-18DCCE8B998E}" srcOrd="3" destOrd="0" parTransId="{83F98545-AFB4-4A15-9569-ED3097633680}" sibTransId="{94DE0827-7A54-4E0F-9E45-4FD2297AB6C4}"/>
    <dgm:cxn modelId="{ABE44D96-CFF4-4711-8EEC-284DA7831380}" type="presOf" srcId="{5F1F20DC-27EC-4FFB-A2EA-01C695B01E3F}" destId="{B816E41E-4B4D-4C09-AB5B-77F574D20F88}" srcOrd="0" destOrd="0" presId="urn:microsoft.com/office/officeart/2005/8/layout/vList2"/>
    <dgm:cxn modelId="{691BA0A1-7617-400B-8106-CFE68F287EBA}" type="presOf" srcId="{8F0F6312-B8D1-4921-BB4C-4BCFCD903E69}" destId="{02B90B45-0916-43A5-AB96-D185DEF76FA3}" srcOrd="0" destOrd="0" presId="urn:microsoft.com/office/officeart/2005/8/layout/vList2"/>
    <dgm:cxn modelId="{0E38A0E5-B132-4965-9ADB-14E5CF200F08}" type="presOf" srcId="{FB286E46-C5C7-4F25-9DB4-875A3B27CB0E}" destId="{D6B0FCD4-17FF-4DFD-A692-37DA2596B4C4}" srcOrd="0" destOrd="0" presId="urn:microsoft.com/office/officeart/2005/8/layout/vList2"/>
    <dgm:cxn modelId="{6CC968FB-5C67-481B-9E06-8A5405612CD2}" srcId="{FB286E46-C5C7-4F25-9DB4-875A3B27CB0E}" destId="{AB55CFB4-642A-493F-817E-400544E91E84}" srcOrd="1" destOrd="0" parTransId="{C561AB29-FBFF-4434-9390-21E6ACED0114}" sibTransId="{56449CCF-7E2B-4E12-B432-00A861178EB5}"/>
    <dgm:cxn modelId="{1CA383C6-306B-456D-BE87-AEB4A9F78CE3}" type="presParOf" srcId="{D6B0FCD4-17FF-4DFD-A692-37DA2596B4C4}" destId="{02B90B45-0916-43A5-AB96-D185DEF76FA3}" srcOrd="0" destOrd="0" presId="urn:microsoft.com/office/officeart/2005/8/layout/vList2"/>
    <dgm:cxn modelId="{AEA12102-CCF4-4D10-A94A-C8406892DB87}" type="presParOf" srcId="{D6B0FCD4-17FF-4DFD-A692-37DA2596B4C4}" destId="{2FED26FE-B965-4143-82DB-3B26565258B3}" srcOrd="1" destOrd="0" presId="urn:microsoft.com/office/officeart/2005/8/layout/vList2"/>
    <dgm:cxn modelId="{80C35E65-61A8-489C-BA69-6A1B3D2A04D2}" type="presParOf" srcId="{D6B0FCD4-17FF-4DFD-A692-37DA2596B4C4}" destId="{26D4F838-3B76-4DAE-83B8-01970805B0AC}" srcOrd="2" destOrd="0" presId="urn:microsoft.com/office/officeart/2005/8/layout/vList2"/>
    <dgm:cxn modelId="{8879EEC2-A22C-4516-8C0E-C3B95314D4C0}" type="presParOf" srcId="{D6B0FCD4-17FF-4DFD-A692-37DA2596B4C4}" destId="{1DA9CE7F-2002-4678-B56C-C9DE06F2F058}" srcOrd="3" destOrd="0" presId="urn:microsoft.com/office/officeart/2005/8/layout/vList2"/>
    <dgm:cxn modelId="{D83E31ED-AA60-404E-A593-EB9A4C9C66B0}" type="presParOf" srcId="{D6B0FCD4-17FF-4DFD-A692-37DA2596B4C4}" destId="{B816E41E-4B4D-4C09-AB5B-77F574D20F88}" srcOrd="4" destOrd="0" presId="urn:microsoft.com/office/officeart/2005/8/layout/vList2"/>
    <dgm:cxn modelId="{BBD86431-D620-44DF-8D34-FABF2CF3AF46}" type="presParOf" srcId="{D6B0FCD4-17FF-4DFD-A692-37DA2596B4C4}" destId="{4B4B3234-3442-4CD4-8371-DBB14588E9DE}" srcOrd="5" destOrd="0" presId="urn:microsoft.com/office/officeart/2005/8/layout/vList2"/>
    <dgm:cxn modelId="{2705AC9E-A0AF-492A-9D86-B90548C103FC}" type="presParOf" srcId="{D6B0FCD4-17FF-4DFD-A692-37DA2596B4C4}" destId="{734A37BD-69D7-4A5B-90C5-7FD7ED21873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551989B-CDF6-4ADE-A2CE-81D6DA5314C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46A3CAA-AB9D-4296-8A92-462EC5E8C5C7}">
      <dgm:prSet/>
      <dgm:spPr/>
      <dgm:t>
        <a:bodyPr/>
        <a:lstStyle/>
        <a:p>
          <a:r>
            <a:rPr lang="en-US"/>
            <a:t>Now we enter the Dark Ages, which was seen across the world in this area of study. </a:t>
          </a:r>
        </a:p>
      </dgm:t>
    </dgm:pt>
    <dgm:pt modelId="{58CC5C0F-9796-490D-A0DB-6C1A31764CE2}" type="parTrans" cxnId="{7920DF02-2332-4A72-BC3A-1C1C01D742F9}">
      <dgm:prSet/>
      <dgm:spPr/>
      <dgm:t>
        <a:bodyPr/>
        <a:lstStyle/>
        <a:p>
          <a:endParaRPr lang="en-US"/>
        </a:p>
      </dgm:t>
    </dgm:pt>
    <dgm:pt modelId="{F001567C-1BF0-4820-B6EA-C2EA7FACC577}" type="sibTrans" cxnId="{7920DF02-2332-4A72-BC3A-1C1C01D742F9}">
      <dgm:prSet/>
      <dgm:spPr/>
      <dgm:t>
        <a:bodyPr/>
        <a:lstStyle/>
        <a:p>
          <a:endParaRPr lang="en-US"/>
        </a:p>
      </dgm:t>
    </dgm:pt>
    <dgm:pt modelId="{3FE4913D-EDBF-498D-A1B2-4509B6053DF8}">
      <dgm:prSet/>
      <dgm:spPr/>
      <dgm:t>
        <a:bodyPr/>
        <a:lstStyle/>
        <a:p>
          <a:r>
            <a:rPr lang="en-US"/>
            <a:t>Theology and demonology became dominant areas of thought, and this reflected in science and medicine. </a:t>
          </a:r>
        </a:p>
      </dgm:t>
    </dgm:pt>
    <dgm:pt modelId="{5E469804-CE7F-47AF-90A6-668AABF4E1B1}" type="parTrans" cxnId="{77A8D91B-78D8-47A6-9E42-5299FC2302D8}">
      <dgm:prSet/>
      <dgm:spPr/>
      <dgm:t>
        <a:bodyPr/>
        <a:lstStyle/>
        <a:p>
          <a:endParaRPr lang="en-US"/>
        </a:p>
      </dgm:t>
    </dgm:pt>
    <dgm:pt modelId="{040645A8-057B-4CD0-8741-87EB111C569F}" type="sibTrans" cxnId="{77A8D91B-78D8-47A6-9E42-5299FC2302D8}">
      <dgm:prSet/>
      <dgm:spPr/>
      <dgm:t>
        <a:bodyPr/>
        <a:lstStyle/>
        <a:p>
          <a:endParaRPr lang="en-US"/>
        </a:p>
      </dgm:t>
    </dgm:pt>
    <dgm:pt modelId="{9CF456D5-8C8B-4027-A066-595D1C4E39A9}">
      <dgm:prSet/>
      <dgm:spPr/>
      <dgm:t>
        <a:bodyPr/>
        <a:lstStyle/>
        <a:p>
          <a:r>
            <a:rPr lang="en-US"/>
            <a:t>However, the term 'Dark' is misleading, there were many valid contributions from St Augustine, Thomas Aquinas and Roger Bacon. </a:t>
          </a:r>
        </a:p>
      </dgm:t>
    </dgm:pt>
    <dgm:pt modelId="{207111C3-C107-4FA9-9391-951D495E982B}" type="parTrans" cxnId="{02DF9577-E11B-4AC1-A6E7-F72E45244511}">
      <dgm:prSet/>
      <dgm:spPr/>
      <dgm:t>
        <a:bodyPr/>
        <a:lstStyle/>
        <a:p>
          <a:endParaRPr lang="en-US"/>
        </a:p>
      </dgm:t>
    </dgm:pt>
    <dgm:pt modelId="{35F3039E-D66A-4068-ADA8-1471A03F14B9}" type="sibTrans" cxnId="{02DF9577-E11B-4AC1-A6E7-F72E45244511}">
      <dgm:prSet/>
      <dgm:spPr/>
      <dgm:t>
        <a:bodyPr/>
        <a:lstStyle/>
        <a:p>
          <a:endParaRPr lang="en-US"/>
        </a:p>
      </dgm:t>
    </dgm:pt>
    <dgm:pt modelId="{188D023B-7A30-47D2-8B24-65A76E7C82A6}">
      <dgm:prSet/>
      <dgm:spPr/>
      <dgm:t>
        <a:bodyPr/>
        <a:lstStyle/>
        <a:p>
          <a:r>
            <a:rPr lang="en-US"/>
            <a:t>The Byzantine Empire preserved Ancient Greek texts, Symeon Seth and Niketas Stethatos studied the nature of dreams and emotions too!</a:t>
          </a:r>
        </a:p>
      </dgm:t>
    </dgm:pt>
    <dgm:pt modelId="{B7BB4940-E333-44D9-8068-52576EDC171F}" type="parTrans" cxnId="{6E3389AC-6EA5-4866-93F7-F93BD374D72D}">
      <dgm:prSet/>
      <dgm:spPr/>
      <dgm:t>
        <a:bodyPr/>
        <a:lstStyle/>
        <a:p>
          <a:endParaRPr lang="en-US"/>
        </a:p>
      </dgm:t>
    </dgm:pt>
    <dgm:pt modelId="{3C898A2C-2F66-46DD-AAE1-6C233D0237F1}" type="sibTrans" cxnId="{6E3389AC-6EA5-4866-93F7-F93BD374D72D}">
      <dgm:prSet/>
      <dgm:spPr/>
      <dgm:t>
        <a:bodyPr/>
        <a:lstStyle/>
        <a:p>
          <a:endParaRPr lang="en-US"/>
        </a:p>
      </dgm:t>
    </dgm:pt>
    <dgm:pt modelId="{1CDF8BBE-6A79-4302-9BA5-F40674E487FD}" type="pres">
      <dgm:prSet presAssocID="{0551989B-CDF6-4ADE-A2CE-81D6DA5314C7}" presName="linear" presStyleCnt="0">
        <dgm:presLayoutVars>
          <dgm:animLvl val="lvl"/>
          <dgm:resizeHandles val="exact"/>
        </dgm:presLayoutVars>
      </dgm:prSet>
      <dgm:spPr/>
    </dgm:pt>
    <dgm:pt modelId="{B2C9B9EE-8C02-4D96-8BB4-03EC335A1841}" type="pres">
      <dgm:prSet presAssocID="{346A3CAA-AB9D-4296-8A92-462EC5E8C5C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AAA8367-1FF9-4895-A7E9-B53F8E43D01A}" type="pres">
      <dgm:prSet presAssocID="{F001567C-1BF0-4820-B6EA-C2EA7FACC577}" presName="spacer" presStyleCnt="0"/>
      <dgm:spPr/>
    </dgm:pt>
    <dgm:pt modelId="{35231097-1D0F-44D3-9BEA-48F46BA4FFD9}" type="pres">
      <dgm:prSet presAssocID="{3FE4913D-EDBF-498D-A1B2-4509B6053DF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F28F582-2D20-4A14-A235-C6257656A96C}" type="pres">
      <dgm:prSet presAssocID="{040645A8-057B-4CD0-8741-87EB111C569F}" presName="spacer" presStyleCnt="0"/>
      <dgm:spPr/>
    </dgm:pt>
    <dgm:pt modelId="{DE9ADE60-0A31-4067-A893-68A1BF7EED7E}" type="pres">
      <dgm:prSet presAssocID="{9CF456D5-8C8B-4027-A066-595D1C4E39A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48D3C151-8D2A-4D54-9CF8-D59ECCBA5D42}" type="pres">
      <dgm:prSet presAssocID="{35F3039E-D66A-4068-ADA8-1471A03F14B9}" presName="spacer" presStyleCnt="0"/>
      <dgm:spPr/>
    </dgm:pt>
    <dgm:pt modelId="{C86593BF-3CF1-4B6E-9FF3-648BC6B8A2FD}" type="pres">
      <dgm:prSet presAssocID="{188D023B-7A30-47D2-8B24-65A76E7C82A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920DF02-2332-4A72-BC3A-1C1C01D742F9}" srcId="{0551989B-CDF6-4ADE-A2CE-81D6DA5314C7}" destId="{346A3CAA-AB9D-4296-8A92-462EC5E8C5C7}" srcOrd="0" destOrd="0" parTransId="{58CC5C0F-9796-490D-A0DB-6C1A31764CE2}" sibTransId="{F001567C-1BF0-4820-B6EA-C2EA7FACC577}"/>
    <dgm:cxn modelId="{77A8D91B-78D8-47A6-9E42-5299FC2302D8}" srcId="{0551989B-CDF6-4ADE-A2CE-81D6DA5314C7}" destId="{3FE4913D-EDBF-498D-A1B2-4509B6053DF8}" srcOrd="1" destOrd="0" parTransId="{5E469804-CE7F-47AF-90A6-668AABF4E1B1}" sibTransId="{040645A8-057B-4CD0-8741-87EB111C569F}"/>
    <dgm:cxn modelId="{294C8824-726D-4227-B81E-CEC3F99D0E14}" type="presOf" srcId="{3FE4913D-EDBF-498D-A1B2-4509B6053DF8}" destId="{35231097-1D0F-44D3-9BEA-48F46BA4FFD9}" srcOrd="0" destOrd="0" presId="urn:microsoft.com/office/officeart/2005/8/layout/vList2"/>
    <dgm:cxn modelId="{53087765-5840-4442-9861-32D3370D98FF}" type="presOf" srcId="{0551989B-CDF6-4ADE-A2CE-81D6DA5314C7}" destId="{1CDF8BBE-6A79-4302-9BA5-F40674E487FD}" srcOrd="0" destOrd="0" presId="urn:microsoft.com/office/officeart/2005/8/layout/vList2"/>
    <dgm:cxn modelId="{02DF9577-E11B-4AC1-A6E7-F72E45244511}" srcId="{0551989B-CDF6-4ADE-A2CE-81D6DA5314C7}" destId="{9CF456D5-8C8B-4027-A066-595D1C4E39A9}" srcOrd="2" destOrd="0" parTransId="{207111C3-C107-4FA9-9391-951D495E982B}" sibTransId="{35F3039E-D66A-4068-ADA8-1471A03F14B9}"/>
    <dgm:cxn modelId="{6E3389AC-6EA5-4866-93F7-F93BD374D72D}" srcId="{0551989B-CDF6-4ADE-A2CE-81D6DA5314C7}" destId="{188D023B-7A30-47D2-8B24-65A76E7C82A6}" srcOrd="3" destOrd="0" parTransId="{B7BB4940-E333-44D9-8068-52576EDC171F}" sibTransId="{3C898A2C-2F66-46DD-AAE1-6C233D0237F1}"/>
    <dgm:cxn modelId="{48CB05DA-CF6C-4DA3-8BCD-892A8CDC1630}" type="presOf" srcId="{9CF456D5-8C8B-4027-A066-595D1C4E39A9}" destId="{DE9ADE60-0A31-4067-A893-68A1BF7EED7E}" srcOrd="0" destOrd="0" presId="urn:microsoft.com/office/officeart/2005/8/layout/vList2"/>
    <dgm:cxn modelId="{6A55B3F5-85BA-46B7-B7FA-1115D66389F3}" type="presOf" srcId="{346A3CAA-AB9D-4296-8A92-462EC5E8C5C7}" destId="{B2C9B9EE-8C02-4D96-8BB4-03EC335A1841}" srcOrd="0" destOrd="0" presId="urn:microsoft.com/office/officeart/2005/8/layout/vList2"/>
    <dgm:cxn modelId="{93DE88F8-C384-44AF-8A32-1D3BC04E3B22}" type="presOf" srcId="{188D023B-7A30-47D2-8B24-65A76E7C82A6}" destId="{C86593BF-3CF1-4B6E-9FF3-648BC6B8A2FD}" srcOrd="0" destOrd="0" presId="urn:microsoft.com/office/officeart/2005/8/layout/vList2"/>
    <dgm:cxn modelId="{BA45172C-645E-4FC3-B7C9-4C19EC25056D}" type="presParOf" srcId="{1CDF8BBE-6A79-4302-9BA5-F40674E487FD}" destId="{B2C9B9EE-8C02-4D96-8BB4-03EC335A1841}" srcOrd="0" destOrd="0" presId="urn:microsoft.com/office/officeart/2005/8/layout/vList2"/>
    <dgm:cxn modelId="{BEBB5D8F-165F-4973-9E7C-5E8B153AB697}" type="presParOf" srcId="{1CDF8BBE-6A79-4302-9BA5-F40674E487FD}" destId="{7AAA8367-1FF9-4895-A7E9-B53F8E43D01A}" srcOrd="1" destOrd="0" presId="urn:microsoft.com/office/officeart/2005/8/layout/vList2"/>
    <dgm:cxn modelId="{C906A90B-0023-4D8E-8BD0-59880EC20065}" type="presParOf" srcId="{1CDF8BBE-6A79-4302-9BA5-F40674E487FD}" destId="{35231097-1D0F-44D3-9BEA-48F46BA4FFD9}" srcOrd="2" destOrd="0" presId="urn:microsoft.com/office/officeart/2005/8/layout/vList2"/>
    <dgm:cxn modelId="{59762A02-4999-49E4-AAC1-E9E38AD84270}" type="presParOf" srcId="{1CDF8BBE-6A79-4302-9BA5-F40674E487FD}" destId="{CF28F582-2D20-4A14-A235-C6257656A96C}" srcOrd="3" destOrd="0" presId="urn:microsoft.com/office/officeart/2005/8/layout/vList2"/>
    <dgm:cxn modelId="{504A1340-1D38-474C-B798-38B8B9375FAB}" type="presParOf" srcId="{1CDF8BBE-6A79-4302-9BA5-F40674E487FD}" destId="{DE9ADE60-0A31-4067-A893-68A1BF7EED7E}" srcOrd="4" destOrd="0" presId="urn:microsoft.com/office/officeart/2005/8/layout/vList2"/>
    <dgm:cxn modelId="{7C5007BF-EC9F-4FEC-88D7-C083E1DC00A9}" type="presParOf" srcId="{1CDF8BBE-6A79-4302-9BA5-F40674E487FD}" destId="{48D3C151-8D2A-4D54-9CF8-D59ECCBA5D42}" srcOrd="5" destOrd="0" presId="urn:microsoft.com/office/officeart/2005/8/layout/vList2"/>
    <dgm:cxn modelId="{A9F2AAB3-3C48-45A2-9858-87884F1DE5E5}" type="presParOf" srcId="{1CDF8BBE-6A79-4302-9BA5-F40674E487FD}" destId="{C86593BF-3CF1-4B6E-9FF3-648BC6B8A2F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C695F1B-1C3B-4DD4-A544-57C9FEF64B40}" type="doc">
      <dgm:prSet loTypeId="urn:microsoft.com/office/officeart/2005/8/layout/vList2" loCatId="list" qsTypeId="urn:microsoft.com/office/officeart/2005/8/quickstyle/simple5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82182F0-9552-4004-A36C-F0EAA973060A}">
      <dgm:prSet/>
      <dgm:spPr/>
      <dgm:t>
        <a:bodyPr/>
        <a:lstStyle/>
        <a:p>
          <a:r>
            <a:rPr lang="en-US"/>
            <a:t>The Roman Catholic Church was a dominant force. </a:t>
          </a:r>
        </a:p>
      </dgm:t>
    </dgm:pt>
    <dgm:pt modelId="{35F5C226-835E-4B8D-8460-F83AECBB7AB5}" type="parTrans" cxnId="{D23273E6-BA2D-44ED-9BFE-48159A99E82D}">
      <dgm:prSet/>
      <dgm:spPr/>
      <dgm:t>
        <a:bodyPr/>
        <a:lstStyle/>
        <a:p>
          <a:endParaRPr lang="en-US"/>
        </a:p>
      </dgm:t>
    </dgm:pt>
    <dgm:pt modelId="{FE818081-4290-4C9C-9134-82C178D1AF22}" type="sibTrans" cxnId="{D23273E6-BA2D-44ED-9BFE-48159A99E82D}">
      <dgm:prSet/>
      <dgm:spPr/>
      <dgm:t>
        <a:bodyPr/>
        <a:lstStyle/>
        <a:p>
          <a:endParaRPr lang="en-US"/>
        </a:p>
      </dgm:t>
    </dgm:pt>
    <dgm:pt modelId="{C90F2919-996C-4A80-98D2-62FA5A94A69E}">
      <dgm:prSet/>
      <dgm:spPr/>
      <dgm:t>
        <a:bodyPr/>
        <a:lstStyle/>
        <a:p>
          <a:r>
            <a:rPr lang="en-US"/>
            <a:t>By 1000 most of Europe was Christianised, with the far North being converted by 1200.</a:t>
          </a:r>
        </a:p>
      </dgm:t>
    </dgm:pt>
    <dgm:pt modelId="{25799BAC-AAE9-44A4-A488-6A697638CFD8}" type="parTrans" cxnId="{8402784D-766E-4B81-A1A4-366C075E03A0}">
      <dgm:prSet/>
      <dgm:spPr/>
      <dgm:t>
        <a:bodyPr/>
        <a:lstStyle/>
        <a:p>
          <a:endParaRPr lang="en-US"/>
        </a:p>
      </dgm:t>
    </dgm:pt>
    <dgm:pt modelId="{B14CA0D9-B0E9-4546-BDF0-AB9F14FC8F55}" type="sibTrans" cxnId="{8402784D-766E-4B81-A1A4-366C075E03A0}">
      <dgm:prSet/>
      <dgm:spPr/>
      <dgm:t>
        <a:bodyPr/>
        <a:lstStyle/>
        <a:p>
          <a:endParaRPr lang="en-US"/>
        </a:p>
      </dgm:t>
    </dgm:pt>
    <dgm:pt modelId="{B95B98A1-AE5B-4BFE-8D8C-E84C21C43E4D}">
      <dgm:prSet/>
      <dgm:spPr/>
      <dgm:t>
        <a:bodyPr/>
        <a:lstStyle/>
        <a:p>
          <a:r>
            <a:rPr lang="en-US"/>
            <a:t>By 1300 the Moors were driven out of Iberia.</a:t>
          </a:r>
        </a:p>
      </dgm:t>
    </dgm:pt>
    <dgm:pt modelId="{F158F4CE-A705-40DB-A7DC-AEA3EFDF900C}" type="parTrans" cxnId="{D260CA7F-BCF4-4B6D-9BD3-F68BF971DB5A}">
      <dgm:prSet/>
      <dgm:spPr/>
      <dgm:t>
        <a:bodyPr/>
        <a:lstStyle/>
        <a:p>
          <a:endParaRPr lang="en-US"/>
        </a:p>
      </dgm:t>
    </dgm:pt>
    <dgm:pt modelId="{B5C06ABB-78E9-46B1-9763-72657429F816}" type="sibTrans" cxnId="{D260CA7F-BCF4-4B6D-9BD3-F68BF971DB5A}">
      <dgm:prSet/>
      <dgm:spPr/>
      <dgm:t>
        <a:bodyPr/>
        <a:lstStyle/>
        <a:p>
          <a:endParaRPr lang="en-US"/>
        </a:p>
      </dgm:t>
    </dgm:pt>
    <dgm:pt modelId="{3368F91D-7AB8-4F8C-AD57-E599099A9C78}">
      <dgm:prSet/>
      <dgm:spPr/>
      <dgm:t>
        <a:bodyPr/>
        <a:lstStyle/>
        <a:p>
          <a:r>
            <a:rPr lang="en-US"/>
            <a:t>Jews were persecuted throughout this period, particularly during the Inquisition in the 1490's. </a:t>
          </a:r>
        </a:p>
      </dgm:t>
    </dgm:pt>
    <dgm:pt modelId="{318DD93B-9C4B-4257-A57B-EE7E6096F6A1}" type="parTrans" cxnId="{462801B1-07C3-4523-BD5C-1BDEB0ADFA9E}">
      <dgm:prSet/>
      <dgm:spPr/>
      <dgm:t>
        <a:bodyPr/>
        <a:lstStyle/>
        <a:p>
          <a:endParaRPr lang="en-US"/>
        </a:p>
      </dgm:t>
    </dgm:pt>
    <dgm:pt modelId="{16A265BF-1A0A-470A-A3A8-2D1EB70EA4EA}" type="sibTrans" cxnId="{462801B1-07C3-4523-BD5C-1BDEB0ADFA9E}">
      <dgm:prSet/>
      <dgm:spPr/>
      <dgm:t>
        <a:bodyPr/>
        <a:lstStyle/>
        <a:p>
          <a:endParaRPr lang="en-US"/>
        </a:p>
      </dgm:t>
    </dgm:pt>
    <dgm:pt modelId="{9106BD57-0B71-4A7F-9CAE-17ED74DD71D5}" type="pres">
      <dgm:prSet presAssocID="{5C695F1B-1C3B-4DD4-A544-57C9FEF64B40}" presName="linear" presStyleCnt="0">
        <dgm:presLayoutVars>
          <dgm:animLvl val="lvl"/>
          <dgm:resizeHandles val="exact"/>
        </dgm:presLayoutVars>
      </dgm:prSet>
      <dgm:spPr/>
    </dgm:pt>
    <dgm:pt modelId="{E527B50F-344E-4BF3-AA3D-2F6648C08611}" type="pres">
      <dgm:prSet presAssocID="{182182F0-9552-4004-A36C-F0EAA973060A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608466F-5612-4272-A297-038A222F1144}" type="pres">
      <dgm:prSet presAssocID="{FE818081-4290-4C9C-9134-82C178D1AF22}" presName="spacer" presStyleCnt="0"/>
      <dgm:spPr/>
    </dgm:pt>
    <dgm:pt modelId="{86C6456C-99E0-4D6E-8FAD-7A05992F9E2F}" type="pres">
      <dgm:prSet presAssocID="{C90F2919-996C-4A80-98D2-62FA5A94A69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16DDE46-73BF-4FC3-8739-52FEE0814797}" type="pres">
      <dgm:prSet presAssocID="{B14CA0D9-B0E9-4546-BDF0-AB9F14FC8F55}" presName="spacer" presStyleCnt="0"/>
      <dgm:spPr/>
    </dgm:pt>
    <dgm:pt modelId="{57A372E2-890B-4407-8474-2530F874B45C}" type="pres">
      <dgm:prSet presAssocID="{B95B98A1-AE5B-4BFE-8D8C-E84C21C43E4D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4B35D34-ACA5-45AA-B535-8D2D3A9D62F9}" type="pres">
      <dgm:prSet presAssocID="{B5C06ABB-78E9-46B1-9763-72657429F816}" presName="spacer" presStyleCnt="0"/>
      <dgm:spPr/>
    </dgm:pt>
    <dgm:pt modelId="{211234C7-F753-4561-9B59-45C699D472E5}" type="pres">
      <dgm:prSet presAssocID="{3368F91D-7AB8-4F8C-AD57-E599099A9C78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5DE6600-7309-41C0-9E40-B715FB4ACF1E}" type="presOf" srcId="{3368F91D-7AB8-4F8C-AD57-E599099A9C78}" destId="{211234C7-F753-4561-9B59-45C699D472E5}" srcOrd="0" destOrd="0" presId="urn:microsoft.com/office/officeart/2005/8/layout/vList2"/>
    <dgm:cxn modelId="{E91BA600-3F39-4F48-9AC0-44B5F27B4482}" type="presOf" srcId="{B95B98A1-AE5B-4BFE-8D8C-E84C21C43E4D}" destId="{57A372E2-890B-4407-8474-2530F874B45C}" srcOrd="0" destOrd="0" presId="urn:microsoft.com/office/officeart/2005/8/layout/vList2"/>
    <dgm:cxn modelId="{8402784D-766E-4B81-A1A4-366C075E03A0}" srcId="{5C695F1B-1C3B-4DD4-A544-57C9FEF64B40}" destId="{C90F2919-996C-4A80-98D2-62FA5A94A69E}" srcOrd="1" destOrd="0" parTransId="{25799BAC-AAE9-44A4-A488-6A697638CFD8}" sibTransId="{B14CA0D9-B0E9-4546-BDF0-AB9F14FC8F55}"/>
    <dgm:cxn modelId="{D260CA7F-BCF4-4B6D-9BD3-F68BF971DB5A}" srcId="{5C695F1B-1C3B-4DD4-A544-57C9FEF64B40}" destId="{B95B98A1-AE5B-4BFE-8D8C-E84C21C43E4D}" srcOrd="2" destOrd="0" parTransId="{F158F4CE-A705-40DB-A7DC-AEA3EFDF900C}" sibTransId="{B5C06ABB-78E9-46B1-9763-72657429F816}"/>
    <dgm:cxn modelId="{AC03D880-E36F-465F-B82B-2F615A5320A3}" type="presOf" srcId="{5C695F1B-1C3B-4DD4-A544-57C9FEF64B40}" destId="{9106BD57-0B71-4A7F-9CAE-17ED74DD71D5}" srcOrd="0" destOrd="0" presId="urn:microsoft.com/office/officeart/2005/8/layout/vList2"/>
    <dgm:cxn modelId="{38E401AA-D771-46BD-8267-FE9850640EC1}" type="presOf" srcId="{C90F2919-996C-4A80-98D2-62FA5A94A69E}" destId="{86C6456C-99E0-4D6E-8FAD-7A05992F9E2F}" srcOrd="0" destOrd="0" presId="urn:microsoft.com/office/officeart/2005/8/layout/vList2"/>
    <dgm:cxn modelId="{462801B1-07C3-4523-BD5C-1BDEB0ADFA9E}" srcId="{5C695F1B-1C3B-4DD4-A544-57C9FEF64B40}" destId="{3368F91D-7AB8-4F8C-AD57-E599099A9C78}" srcOrd="3" destOrd="0" parTransId="{318DD93B-9C4B-4257-A57B-EE7E6096F6A1}" sibTransId="{16A265BF-1A0A-470A-A3A8-2D1EB70EA4EA}"/>
    <dgm:cxn modelId="{5DC4D0CF-7359-4A70-A012-9CDB2788D61B}" type="presOf" srcId="{182182F0-9552-4004-A36C-F0EAA973060A}" destId="{E527B50F-344E-4BF3-AA3D-2F6648C08611}" srcOrd="0" destOrd="0" presId="urn:microsoft.com/office/officeart/2005/8/layout/vList2"/>
    <dgm:cxn modelId="{D23273E6-BA2D-44ED-9BFE-48159A99E82D}" srcId="{5C695F1B-1C3B-4DD4-A544-57C9FEF64B40}" destId="{182182F0-9552-4004-A36C-F0EAA973060A}" srcOrd="0" destOrd="0" parTransId="{35F5C226-835E-4B8D-8460-F83AECBB7AB5}" sibTransId="{FE818081-4290-4C9C-9134-82C178D1AF22}"/>
    <dgm:cxn modelId="{50F02E40-B237-4E68-8C98-123213472413}" type="presParOf" srcId="{9106BD57-0B71-4A7F-9CAE-17ED74DD71D5}" destId="{E527B50F-344E-4BF3-AA3D-2F6648C08611}" srcOrd="0" destOrd="0" presId="urn:microsoft.com/office/officeart/2005/8/layout/vList2"/>
    <dgm:cxn modelId="{35D7EEDF-F46B-4865-A952-68487674B2D0}" type="presParOf" srcId="{9106BD57-0B71-4A7F-9CAE-17ED74DD71D5}" destId="{4608466F-5612-4272-A297-038A222F1144}" srcOrd="1" destOrd="0" presId="urn:microsoft.com/office/officeart/2005/8/layout/vList2"/>
    <dgm:cxn modelId="{DF859A04-9C38-4CD4-9E7D-6EDEF6BE7CC2}" type="presParOf" srcId="{9106BD57-0B71-4A7F-9CAE-17ED74DD71D5}" destId="{86C6456C-99E0-4D6E-8FAD-7A05992F9E2F}" srcOrd="2" destOrd="0" presId="urn:microsoft.com/office/officeart/2005/8/layout/vList2"/>
    <dgm:cxn modelId="{3CAFC69C-8471-4B03-BB3D-DBDBFF28A3BD}" type="presParOf" srcId="{9106BD57-0B71-4A7F-9CAE-17ED74DD71D5}" destId="{216DDE46-73BF-4FC3-8739-52FEE0814797}" srcOrd="3" destOrd="0" presId="urn:microsoft.com/office/officeart/2005/8/layout/vList2"/>
    <dgm:cxn modelId="{CE938B6E-C1E0-4241-912C-3D58569E35D6}" type="presParOf" srcId="{9106BD57-0B71-4A7F-9CAE-17ED74DD71D5}" destId="{57A372E2-890B-4407-8474-2530F874B45C}" srcOrd="4" destOrd="0" presId="urn:microsoft.com/office/officeart/2005/8/layout/vList2"/>
    <dgm:cxn modelId="{B81F6898-EE31-4B43-97FD-53FC27E5A9D5}" type="presParOf" srcId="{9106BD57-0B71-4A7F-9CAE-17ED74DD71D5}" destId="{84B35D34-ACA5-45AA-B535-8D2D3A9D62F9}" srcOrd="5" destOrd="0" presId="urn:microsoft.com/office/officeart/2005/8/layout/vList2"/>
    <dgm:cxn modelId="{0E9B9EAA-7618-4AA7-B7E8-28EAEFAD4DF2}" type="presParOf" srcId="{9106BD57-0B71-4A7F-9CAE-17ED74DD71D5}" destId="{211234C7-F753-4561-9B59-45C699D472E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1E56ABA1-EA8F-4EC7-81AE-9299B3A39440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FC39C15-E37A-478C-9564-6610C4E82081}">
      <dgm:prSet/>
      <dgm:spPr/>
      <dgm:t>
        <a:bodyPr/>
        <a:lstStyle/>
        <a:p>
          <a:r>
            <a:rPr lang="en-US"/>
            <a:t>The idea was to link divinity to the psyche.</a:t>
          </a:r>
        </a:p>
      </dgm:t>
    </dgm:pt>
    <dgm:pt modelId="{396C891A-E120-48C8-A0B6-5DBCCCECAF3F}" type="parTrans" cxnId="{2C323423-5065-4E05-A3A0-D3C91B40884B}">
      <dgm:prSet/>
      <dgm:spPr/>
      <dgm:t>
        <a:bodyPr/>
        <a:lstStyle/>
        <a:p>
          <a:endParaRPr lang="en-US"/>
        </a:p>
      </dgm:t>
    </dgm:pt>
    <dgm:pt modelId="{1A7A2928-38E2-4DE3-899E-959F63A02D9A}" type="sibTrans" cxnId="{2C323423-5065-4E05-A3A0-D3C91B40884B}">
      <dgm:prSet/>
      <dgm:spPr/>
      <dgm:t>
        <a:bodyPr/>
        <a:lstStyle/>
        <a:p>
          <a:endParaRPr lang="en-US"/>
        </a:p>
      </dgm:t>
    </dgm:pt>
    <dgm:pt modelId="{1EEE55CE-FD85-41F9-A3CD-B65727149E4A}">
      <dgm:prSet/>
      <dgm:spPr/>
      <dgm:t>
        <a:bodyPr/>
        <a:lstStyle/>
        <a:p>
          <a:r>
            <a:rPr lang="en-US"/>
            <a:t>Greeks – polytheistic, Christians – monotheistic</a:t>
          </a:r>
        </a:p>
      </dgm:t>
    </dgm:pt>
    <dgm:pt modelId="{23FD7CD9-C473-4057-867F-A5E66C1482C8}" type="parTrans" cxnId="{1586EA9D-307A-4131-ACF9-31B70FDDCDA4}">
      <dgm:prSet/>
      <dgm:spPr/>
      <dgm:t>
        <a:bodyPr/>
        <a:lstStyle/>
        <a:p>
          <a:endParaRPr lang="en-US"/>
        </a:p>
      </dgm:t>
    </dgm:pt>
    <dgm:pt modelId="{FC04A394-68E3-4824-9339-A8A452F2A5EB}" type="sibTrans" cxnId="{1586EA9D-307A-4131-ACF9-31B70FDDCDA4}">
      <dgm:prSet/>
      <dgm:spPr/>
      <dgm:t>
        <a:bodyPr/>
        <a:lstStyle/>
        <a:p>
          <a:endParaRPr lang="en-US"/>
        </a:p>
      </dgm:t>
    </dgm:pt>
    <dgm:pt modelId="{C725B3D4-CC29-492A-9E85-F38BFBB210EA}">
      <dgm:prSet/>
      <dgm:spPr/>
      <dgm:t>
        <a:bodyPr/>
        <a:lstStyle/>
        <a:p>
          <a:r>
            <a:rPr lang="en-US"/>
            <a:t>Ancient Greece was seen as a reflection of their bickering, impersonal gods. However, Christianity focused on the idea of the immortal soul.</a:t>
          </a:r>
        </a:p>
      </dgm:t>
    </dgm:pt>
    <dgm:pt modelId="{92538075-CFCB-40EE-A323-09C9BF383719}" type="parTrans" cxnId="{5C775229-EDD4-4A1D-ADEE-569AD543B694}">
      <dgm:prSet/>
      <dgm:spPr/>
      <dgm:t>
        <a:bodyPr/>
        <a:lstStyle/>
        <a:p>
          <a:endParaRPr lang="en-US"/>
        </a:p>
      </dgm:t>
    </dgm:pt>
    <dgm:pt modelId="{2430306D-AE39-4451-85EF-41D9A6699F21}" type="sibTrans" cxnId="{5C775229-EDD4-4A1D-ADEE-569AD543B694}">
      <dgm:prSet/>
      <dgm:spPr/>
      <dgm:t>
        <a:bodyPr/>
        <a:lstStyle/>
        <a:p>
          <a:endParaRPr lang="en-US"/>
        </a:p>
      </dgm:t>
    </dgm:pt>
    <dgm:pt modelId="{01F14822-0662-4896-9700-6985451EC72B}">
      <dgm:prSet/>
      <dgm:spPr/>
      <dgm:t>
        <a:bodyPr/>
        <a:lstStyle/>
        <a:p>
          <a:r>
            <a:rPr lang="en-US"/>
            <a:t>In Alexandria, these ideas were fused, creating even more paradigms. </a:t>
          </a:r>
        </a:p>
      </dgm:t>
    </dgm:pt>
    <dgm:pt modelId="{E4715CFB-F945-4952-9E2E-13969378EE06}" type="parTrans" cxnId="{214827F6-57D7-4BB2-A0B1-3A06CE69D21A}">
      <dgm:prSet/>
      <dgm:spPr/>
      <dgm:t>
        <a:bodyPr/>
        <a:lstStyle/>
        <a:p>
          <a:endParaRPr lang="en-US"/>
        </a:p>
      </dgm:t>
    </dgm:pt>
    <dgm:pt modelId="{9E9EAA80-783D-4471-B4A7-8FDDD03AE8F3}" type="sibTrans" cxnId="{214827F6-57D7-4BB2-A0B1-3A06CE69D21A}">
      <dgm:prSet/>
      <dgm:spPr/>
      <dgm:t>
        <a:bodyPr/>
        <a:lstStyle/>
        <a:p>
          <a:endParaRPr lang="en-US"/>
        </a:p>
      </dgm:t>
    </dgm:pt>
    <dgm:pt modelId="{AFF066E6-DD85-4E75-8918-883B39471159}" type="pres">
      <dgm:prSet presAssocID="{1E56ABA1-EA8F-4EC7-81AE-9299B3A39440}" presName="vert0" presStyleCnt="0">
        <dgm:presLayoutVars>
          <dgm:dir/>
          <dgm:animOne val="branch"/>
          <dgm:animLvl val="lvl"/>
        </dgm:presLayoutVars>
      </dgm:prSet>
      <dgm:spPr/>
    </dgm:pt>
    <dgm:pt modelId="{EF11160F-E9C9-440E-8EEA-8C87490284AB}" type="pres">
      <dgm:prSet presAssocID="{2FC39C15-E37A-478C-9564-6610C4E82081}" presName="thickLine" presStyleLbl="alignNode1" presStyleIdx="0" presStyleCnt="4"/>
      <dgm:spPr/>
    </dgm:pt>
    <dgm:pt modelId="{533A139B-7961-4443-93BF-F9D88A97B628}" type="pres">
      <dgm:prSet presAssocID="{2FC39C15-E37A-478C-9564-6610C4E82081}" presName="horz1" presStyleCnt="0"/>
      <dgm:spPr/>
    </dgm:pt>
    <dgm:pt modelId="{FC0A262C-33B1-47FC-B281-C3AA51B9298D}" type="pres">
      <dgm:prSet presAssocID="{2FC39C15-E37A-478C-9564-6610C4E82081}" presName="tx1" presStyleLbl="revTx" presStyleIdx="0" presStyleCnt="4"/>
      <dgm:spPr/>
    </dgm:pt>
    <dgm:pt modelId="{376FEAB4-0A35-47BC-B3E0-AD4CDD6E7B6F}" type="pres">
      <dgm:prSet presAssocID="{2FC39C15-E37A-478C-9564-6610C4E82081}" presName="vert1" presStyleCnt="0"/>
      <dgm:spPr/>
    </dgm:pt>
    <dgm:pt modelId="{B41382D2-B771-4C95-927E-924EE91F3879}" type="pres">
      <dgm:prSet presAssocID="{1EEE55CE-FD85-41F9-A3CD-B65727149E4A}" presName="thickLine" presStyleLbl="alignNode1" presStyleIdx="1" presStyleCnt="4"/>
      <dgm:spPr/>
    </dgm:pt>
    <dgm:pt modelId="{F39C44E1-24BF-42C4-AC1C-0652F5977DE5}" type="pres">
      <dgm:prSet presAssocID="{1EEE55CE-FD85-41F9-A3CD-B65727149E4A}" presName="horz1" presStyleCnt="0"/>
      <dgm:spPr/>
    </dgm:pt>
    <dgm:pt modelId="{30E301B4-0341-458A-ADCC-AD227F617713}" type="pres">
      <dgm:prSet presAssocID="{1EEE55CE-FD85-41F9-A3CD-B65727149E4A}" presName="tx1" presStyleLbl="revTx" presStyleIdx="1" presStyleCnt="4"/>
      <dgm:spPr/>
    </dgm:pt>
    <dgm:pt modelId="{AD34FB3A-902D-48DE-B2FB-D795E751AD3A}" type="pres">
      <dgm:prSet presAssocID="{1EEE55CE-FD85-41F9-A3CD-B65727149E4A}" presName="vert1" presStyleCnt="0"/>
      <dgm:spPr/>
    </dgm:pt>
    <dgm:pt modelId="{07601D68-E2CA-4E4E-AE23-FBF15F3C52F2}" type="pres">
      <dgm:prSet presAssocID="{C725B3D4-CC29-492A-9E85-F38BFBB210EA}" presName="thickLine" presStyleLbl="alignNode1" presStyleIdx="2" presStyleCnt="4"/>
      <dgm:spPr/>
    </dgm:pt>
    <dgm:pt modelId="{AC25E956-D3B1-41C2-ACCF-96B7FF519982}" type="pres">
      <dgm:prSet presAssocID="{C725B3D4-CC29-492A-9E85-F38BFBB210EA}" presName="horz1" presStyleCnt="0"/>
      <dgm:spPr/>
    </dgm:pt>
    <dgm:pt modelId="{F14FA2A4-D5E8-4C0F-8AD8-99E42998EFB8}" type="pres">
      <dgm:prSet presAssocID="{C725B3D4-CC29-492A-9E85-F38BFBB210EA}" presName="tx1" presStyleLbl="revTx" presStyleIdx="2" presStyleCnt="4"/>
      <dgm:spPr/>
    </dgm:pt>
    <dgm:pt modelId="{6E365307-4094-440F-A7E6-06BAC14718D5}" type="pres">
      <dgm:prSet presAssocID="{C725B3D4-CC29-492A-9E85-F38BFBB210EA}" presName="vert1" presStyleCnt="0"/>
      <dgm:spPr/>
    </dgm:pt>
    <dgm:pt modelId="{1516E1C8-0D01-4CE5-A092-1C05E525DC1F}" type="pres">
      <dgm:prSet presAssocID="{01F14822-0662-4896-9700-6985451EC72B}" presName="thickLine" presStyleLbl="alignNode1" presStyleIdx="3" presStyleCnt="4"/>
      <dgm:spPr/>
    </dgm:pt>
    <dgm:pt modelId="{EE019D40-7E5D-40DA-8C94-54E914E567D8}" type="pres">
      <dgm:prSet presAssocID="{01F14822-0662-4896-9700-6985451EC72B}" presName="horz1" presStyleCnt="0"/>
      <dgm:spPr/>
    </dgm:pt>
    <dgm:pt modelId="{478D2583-D049-42B6-9403-9828B411C841}" type="pres">
      <dgm:prSet presAssocID="{01F14822-0662-4896-9700-6985451EC72B}" presName="tx1" presStyleLbl="revTx" presStyleIdx="3" presStyleCnt="4"/>
      <dgm:spPr/>
    </dgm:pt>
    <dgm:pt modelId="{61386E71-F206-495E-851A-EBB6C907B458}" type="pres">
      <dgm:prSet presAssocID="{01F14822-0662-4896-9700-6985451EC72B}" presName="vert1" presStyleCnt="0"/>
      <dgm:spPr/>
    </dgm:pt>
  </dgm:ptLst>
  <dgm:cxnLst>
    <dgm:cxn modelId="{1B043118-B72C-4107-842A-AEB6198314CF}" type="presOf" srcId="{01F14822-0662-4896-9700-6985451EC72B}" destId="{478D2583-D049-42B6-9403-9828B411C841}" srcOrd="0" destOrd="0" presId="urn:microsoft.com/office/officeart/2008/layout/LinedList"/>
    <dgm:cxn modelId="{2C323423-5065-4E05-A3A0-D3C91B40884B}" srcId="{1E56ABA1-EA8F-4EC7-81AE-9299B3A39440}" destId="{2FC39C15-E37A-478C-9564-6610C4E82081}" srcOrd="0" destOrd="0" parTransId="{396C891A-E120-48C8-A0B6-5DBCCCECAF3F}" sibTransId="{1A7A2928-38E2-4DE3-899E-959F63A02D9A}"/>
    <dgm:cxn modelId="{5C775229-EDD4-4A1D-ADEE-569AD543B694}" srcId="{1E56ABA1-EA8F-4EC7-81AE-9299B3A39440}" destId="{C725B3D4-CC29-492A-9E85-F38BFBB210EA}" srcOrd="2" destOrd="0" parTransId="{92538075-CFCB-40EE-A323-09C9BF383719}" sibTransId="{2430306D-AE39-4451-85EF-41D9A6699F21}"/>
    <dgm:cxn modelId="{41649E2B-FDDA-4CC6-81E0-654CC803C2C9}" type="presOf" srcId="{C725B3D4-CC29-492A-9E85-F38BFBB210EA}" destId="{F14FA2A4-D5E8-4C0F-8AD8-99E42998EFB8}" srcOrd="0" destOrd="0" presId="urn:microsoft.com/office/officeart/2008/layout/LinedList"/>
    <dgm:cxn modelId="{5A31815A-DF2F-4267-B2B6-E2F5E5F003D3}" type="presOf" srcId="{2FC39C15-E37A-478C-9564-6610C4E82081}" destId="{FC0A262C-33B1-47FC-B281-C3AA51B9298D}" srcOrd="0" destOrd="0" presId="urn:microsoft.com/office/officeart/2008/layout/LinedList"/>
    <dgm:cxn modelId="{04FE3082-F9E7-45EE-AB36-9B6ACFAFE7C4}" type="presOf" srcId="{1EEE55CE-FD85-41F9-A3CD-B65727149E4A}" destId="{30E301B4-0341-458A-ADCC-AD227F617713}" srcOrd="0" destOrd="0" presId="urn:microsoft.com/office/officeart/2008/layout/LinedList"/>
    <dgm:cxn modelId="{1586EA9D-307A-4131-ACF9-31B70FDDCDA4}" srcId="{1E56ABA1-EA8F-4EC7-81AE-9299B3A39440}" destId="{1EEE55CE-FD85-41F9-A3CD-B65727149E4A}" srcOrd="1" destOrd="0" parTransId="{23FD7CD9-C473-4057-867F-A5E66C1482C8}" sibTransId="{FC04A394-68E3-4824-9339-A8A452F2A5EB}"/>
    <dgm:cxn modelId="{D9068AD9-F0B8-4FA7-A62E-4394D56DE7F9}" type="presOf" srcId="{1E56ABA1-EA8F-4EC7-81AE-9299B3A39440}" destId="{AFF066E6-DD85-4E75-8918-883B39471159}" srcOrd="0" destOrd="0" presId="urn:microsoft.com/office/officeart/2008/layout/LinedList"/>
    <dgm:cxn modelId="{214827F6-57D7-4BB2-A0B1-3A06CE69D21A}" srcId="{1E56ABA1-EA8F-4EC7-81AE-9299B3A39440}" destId="{01F14822-0662-4896-9700-6985451EC72B}" srcOrd="3" destOrd="0" parTransId="{E4715CFB-F945-4952-9E2E-13969378EE06}" sibTransId="{9E9EAA80-783D-4471-B4A7-8FDDD03AE8F3}"/>
    <dgm:cxn modelId="{B44239DA-DDB8-43C8-8AB0-BD04176516A7}" type="presParOf" srcId="{AFF066E6-DD85-4E75-8918-883B39471159}" destId="{EF11160F-E9C9-440E-8EEA-8C87490284AB}" srcOrd="0" destOrd="0" presId="urn:microsoft.com/office/officeart/2008/layout/LinedList"/>
    <dgm:cxn modelId="{1124AC74-C190-4471-A73E-8ED4C91589B4}" type="presParOf" srcId="{AFF066E6-DD85-4E75-8918-883B39471159}" destId="{533A139B-7961-4443-93BF-F9D88A97B628}" srcOrd="1" destOrd="0" presId="urn:microsoft.com/office/officeart/2008/layout/LinedList"/>
    <dgm:cxn modelId="{1E2AA442-48F6-41B9-AD41-48AF0FCCF49A}" type="presParOf" srcId="{533A139B-7961-4443-93BF-F9D88A97B628}" destId="{FC0A262C-33B1-47FC-B281-C3AA51B9298D}" srcOrd="0" destOrd="0" presId="urn:microsoft.com/office/officeart/2008/layout/LinedList"/>
    <dgm:cxn modelId="{05315F9C-37EE-476F-86E4-55CDC48CD48D}" type="presParOf" srcId="{533A139B-7961-4443-93BF-F9D88A97B628}" destId="{376FEAB4-0A35-47BC-B3E0-AD4CDD6E7B6F}" srcOrd="1" destOrd="0" presId="urn:microsoft.com/office/officeart/2008/layout/LinedList"/>
    <dgm:cxn modelId="{07CA79B4-A45A-4908-9192-91BB1B5D9730}" type="presParOf" srcId="{AFF066E6-DD85-4E75-8918-883B39471159}" destId="{B41382D2-B771-4C95-927E-924EE91F3879}" srcOrd="2" destOrd="0" presId="urn:microsoft.com/office/officeart/2008/layout/LinedList"/>
    <dgm:cxn modelId="{5F167584-9CA1-441F-BFCB-21E981C853F8}" type="presParOf" srcId="{AFF066E6-DD85-4E75-8918-883B39471159}" destId="{F39C44E1-24BF-42C4-AC1C-0652F5977DE5}" srcOrd="3" destOrd="0" presId="urn:microsoft.com/office/officeart/2008/layout/LinedList"/>
    <dgm:cxn modelId="{3E893BF1-4004-4EC5-B5B6-AF53EBCC60AE}" type="presParOf" srcId="{F39C44E1-24BF-42C4-AC1C-0652F5977DE5}" destId="{30E301B4-0341-458A-ADCC-AD227F617713}" srcOrd="0" destOrd="0" presId="urn:microsoft.com/office/officeart/2008/layout/LinedList"/>
    <dgm:cxn modelId="{4E1A665F-420F-4FFB-8B2C-2E22AFD6B577}" type="presParOf" srcId="{F39C44E1-24BF-42C4-AC1C-0652F5977DE5}" destId="{AD34FB3A-902D-48DE-B2FB-D795E751AD3A}" srcOrd="1" destOrd="0" presId="urn:microsoft.com/office/officeart/2008/layout/LinedList"/>
    <dgm:cxn modelId="{945DD615-0C5C-49E0-8E53-750C0CA15B59}" type="presParOf" srcId="{AFF066E6-DD85-4E75-8918-883B39471159}" destId="{07601D68-E2CA-4E4E-AE23-FBF15F3C52F2}" srcOrd="4" destOrd="0" presId="urn:microsoft.com/office/officeart/2008/layout/LinedList"/>
    <dgm:cxn modelId="{05CA6436-14EF-4CCF-8556-10618566DB41}" type="presParOf" srcId="{AFF066E6-DD85-4E75-8918-883B39471159}" destId="{AC25E956-D3B1-41C2-ACCF-96B7FF519982}" srcOrd="5" destOrd="0" presId="urn:microsoft.com/office/officeart/2008/layout/LinedList"/>
    <dgm:cxn modelId="{07207334-8C83-4B7D-AEA0-C1D8D1457800}" type="presParOf" srcId="{AC25E956-D3B1-41C2-ACCF-96B7FF519982}" destId="{F14FA2A4-D5E8-4C0F-8AD8-99E42998EFB8}" srcOrd="0" destOrd="0" presId="urn:microsoft.com/office/officeart/2008/layout/LinedList"/>
    <dgm:cxn modelId="{038205DF-12BA-4A74-B5EA-CF1D704E36E8}" type="presParOf" srcId="{AC25E956-D3B1-41C2-ACCF-96B7FF519982}" destId="{6E365307-4094-440F-A7E6-06BAC14718D5}" srcOrd="1" destOrd="0" presId="urn:microsoft.com/office/officeart/2008/layout/LinedList"/>
    <dgm:cxn modelId="{F938EE3C-09FD-439D-8829-CA729EC33F95}" type="presParOf" srcId="{AFF066E6-DD85-4E75-8918-883B39471159}" destId="{1516E1C8-0D01-4CE5-A092-1C05E525DC1F}" srcOrd="6" destOrd="0" presId="urn:microsoft.com/office/officeart/2008/layout/LinedList"/>
    <dgm:cxn modelId="{2D695CEE-731E-4D79-8F54-F034BE150BB0}" type="presParOf" srcId="{AFF066E6-DD85-4E75-8918-883B39471159}" destId="{EE019D40-7E5D-40DA-8C94-54E914E567D8}" srcOrd="7" destOrd="0" presId="urn:microsoft.com/office/officeart/2008/layout/LinedList"/>
    <dgm:cxn modelId="{3A81CDFB-3535-45C2-A439-906769B7B588}" type="presParOf" srcId="{EE019D40-7E5D-40DA-8C94-54E914E567D8}" destId="{478D2583-D049-42B6-9403-9828B411C841}" srcOrd="0" destOrd="0" presId="urn:microsoft.com/office/officeart/2008/layout/LinedList"/>
    <dgm:cxn modelId="{7F234E09-D2CA-4F2E-906B-A56D4FC105F7}" type="presParOf" srcId="{EE019D40-7E5D-40DA-8C94-54E914E567D8}" destId="{61386E71-F206-495E-851A-EBB6C907B45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5F5FAD9-8CF0-4465-9ABF-D5691D7D5020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265D474-C334-4985-95FA-63DD0433E4BC}">
      <dgm:prSet/>
      <dgm:spPr/>
      <dgm:t>
        <a:bodyPr/>
        <a:lstStyle/>
        <a:p>
          <a:r>
            <a:rPr lang="en-US"/>
            <a:t>Reality was a hierarchy</a:t>
          </a:r>
        </a:p>
      </dgm:t>
    </dgm:pt>
    <dgm:pt modelId="{6CC4330C-BF8E-4CCF-B728-AD59BA613BF7}" type="parTrans" cxnId="{3240C523-59B1-4A3D-B22B-7AB21641709F}">
      <dgm:prSet/>
      <dgm:spPr/>
      <dgm:t>
        <a:bodyPr/>
        <a:lstStyle/>
        <a:p>
          <a:endParaRPr lang="en-US"/>
        </a:p>
      </dgm:t>
    </dgm:pt>
    <dgm:pt modelId="{36569FCC-2D0F-4D86-9C02-BBC86F4068CE}" type="sibTrans" cxnId="{3240C523-59B1-4A3D-B22B-7AB21641709F}">
      <dgm:prSet/>
      <dgm:spPr/>
      <dgm:t>
        <a:bodyPr/>
        <a:lstStyle/>
        <a:p>
          <a:endParaRPr lang="en-US"/>
        </a:p>
      </dgm:t>
    </dgm:pt>
    <dgm:pt modelId="{CD9DA13D-BA77-45CF-90E7-71FC11F185C1}">
      <dgm:prSet/>
      <dgm:spPr/>
      <dgm:t>
        <a:bodyPr/>
        <a:lstStyle/>
        <a:p>
          <a:r>
            <a:rPr lang="en-US"/>
            <a:t>Creator -&gt; Angels -&gt; Humanity</a:t>
          </a:r>
        </a:p>
      </dgm:t>
    </dgm:pt>
    <dgm:pt modelId="{A8025370-033C-4A28-8638-F82F170C0346}" type="parTrans" cxnId="{2AFC20A4-D0CC-4057-AD10-9A3AB655AA5D}">
      <dgm:prSet/>
      <dgm:spPr/>
      <dgm:t>
        <a:bodyPr/>
        <a:lstStyle/>
        <a:p>
          <a:endParaRPr lang="en-US"/>
        </a:p>
      </dgm:t>
    </dgm:pt>
    <dgm:pt modelId="{559638DB-1FC4-40C9-8374-72B14E850E62}" type="sibTrans" cxnId="{2AFC20A4-D0CC-4057-AD10-9A3AB655AA5D}">
      <dgm:prSet/>
      <dgm:spPr/>
      <dgm:t>
        <a:bodyPr/>
        <a:lstStyle/>
        <a:p>
          <a:endParaRPr lang="en-US"/>
        </a:p>
      </dgm:t>
    </dgm:pt>
    <dgm:pt modelId="{95CF7D5F-7BBD-4710-833A-F0254FBEE58D}">
      <dgm:prSet/>
      <dgm:spPr/>
      <dgm:t>
        <a:bodyPr/>
        <a:lstStyle/>
        <a:p>
          <a:r>
            <a:rPr lang="en-US"/>
            <a:t>Mental illness was a disorder in this progression. </a:t>
          </a:r>
        </a:p>
      </dgm:t>
    </dgm:pt>
    <dgm:pt modelId="{E4AC25FF-3ED5-4D35-B30F-58987E60E2A7}" type="parTrans" cxnId="{6D44BB6F-1E6F-46B0-A8A7-1356C4CA7F8C}">
      <dgm:prSet/>
      <dgm:spPr/>
      <dgm:t>
        <a:bodyPr/>
        <a:lstStyle/>
        <a:p>
          <a:endParaRPr lang="en-US"/>
        </a:p>
      </dgm:t>
    </dgm:pt>
    <dgm:pt modelId="{820132D9-4A2E-427F-AAC8-9302AABA4D1F}" type="sibTrans" cxnId="{6D44BB6F-1E6F-46B0-A8A7-1356C4CA7F8C}">
      <dgm:prSet/>
      <dgm:spPr/>
      <dgm:t>
        <a:bodyPr/>
        <a:lstStyle/>
        <a:p>
          <a:endParaRPr lang="en-US"/>
        </a:p>
      </dgm:t>
    </dgm:pt>
    <dgm:pt modelId="{6264FD10-19BF-4DF1-A884-D75DD4A16D39}">
      <dgm:prSet/>
      <dgm:spPr/>
      <dgm:t>
        <a:bodyPr/>
        <a:lstStyle/>
        <a:p>
          <a:r>
            <a:rPr lang="en-US"/>
            <a:t>Nemesius, Bishop of Emesa in Syria wrote On the Nature of Man.</a:t>
          </a:r>
        </a:p>
      </dgm:t>
    </dgm:pt>
    <dgm:pt modelId="{116F51A2-6F3D-482C-886C-138E59C2CFA1}" type="parTrans" cxnId="{FCCEF316-AD4B-493B-B1FB-CA60415FAF07}">
      <dgm:prSet/>
      <dgm:spPr/>
      <dgm:t>
        <a:bodyPr/>
        <a:lstStyle/>
        <a:p>
          <a:endParaRPr lang="en-US"/>
        </a:p>
      </dgm:t>
    </dgm:pt>
    <dgm:pt modelId="{FBDA6EA7-3C2E-483C-A488-C2D5424B81D7}" type="sibTrans" cxnId="{FCCEF316-AD4B-493B-B1FB-CA60415FAF07}">
      <dgm:prSet/>
      <dgm:spPr/>
      <dgm:t>
        <a:bodyPr/>
        <a:lstStyle/>
        <a:p>
          <a:endParaRPr lang="en-US"/>
        </a:p>
      </dgm:t>
    </dgm:pt>
    <dgm:pt modelId="{FD0F0C4E-DEC3-476C-8A88-AF951FD63CA4}">
      <dgm:prSet/>
      <dgm:spPr/>
      <dgm:t>
        <a:bodyPr/>
        <a:lstStyle/>
        <a:p>
          <a:r>
            <a:rPr lang="en-US"/>
            <a:t>People were a collective, fighting for salvation or damnation.</a:t>
          </a:r>
        </a:p>
      </dgm:t>
    </dgm:pt>
    <dgm:pt modelId="{7409D56F-4B51-4A49-9B23-8810DE1DD20B}" type="parTrans" cxnId="{8ACD8CF7-3E95-4F63-AFE6-681586435388}">
      <dgm:prSet/>
      <dgm:spPr/>
      <dgm:t>
        <a:bodyPr/>
        <a:lstStyle/>
        <a:p>
          <a:endParaRPr lang="en-US"/>
        </a:p>
      </dgm:t>
    </dgm:pt>
    <dgm:pt modelId="{F96158FA-224F-4F5B-808E-656B64AA2842}" type="sibTrans" cxnId="{8ACD8CF7-3E95-4F63-AFE6-681586435388}">
      <dgm:prSet/>
      <dgm:spPr/>
      <dgm:t>
        <a:bodyPr/>
        <a:lstStyle/>
        <a:p>
          <a:endParaRPr lang="en-US"/>
        </a:p>
      </dgm:t>
    </dgm:pt>
    <dgm:pt modelId="{1DDE402E-DA2E-4196-A218-A51E2495FB62}" type="pres">
      <dgm:prSet presAssocID="{D5F5FAD9-8CF0-4465-9ABF-D5691D7D5020}" presName="linear" presStyleCnt="0">
        <dgm:presLayoutVars>
          <dgm:animLvl val="lvl"/>
          <dgm:resizeHandles val="exact"/>
        </dgm:presLayoutVars>
      </dgm:prSet>
      <dgm:spPr/>
    </dgm:pt>
    <dgm:pt modelId="{672E33E2-D821-49AB-B04E-469905879BCB}" type="pres">
      <dgm:prSet presAssocID="{3265D474-C334-4985-95FA-63DD0433E4BC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D589DF7E-081E-40C7-91D1-C8FA3A8C84A1}" type="pres">
      <dgm:prSet presAssocID="{36569FCC-2D0F-4D86-9C02-BBC86F4068CE}" presName="spacer" presStyleCnt="0"/>
      <dgm:spPr/>
    </dgm:pt>
    <dgm:pt modelId="{31B6F769-94EC-43AA-896D-A5FDF91D4BBF}" type="pres">
      <dgm:prSet presAssocID="{CD9DA13D-BA77-45CF-90E7-71FC11F185C1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2916DF7-DBA6-48F2-AFAD-BF956476514E}" type="pres">
      <dgm:prSet presAssocID="{559638DB-1FC4-40C9-8374-72B14E850E62}" presName="spacer" presStyleCnt="0"/>
      <dgm:spPr/>
    </dgm:pt>
    <dgm:pt modelId="{C98E442D-9346-4582-849C-92B4636E331F}" type="pres">
      <dgm:prSet presAssocID="{95CF7D5F-7BBD-4710-833A-F0254FBEE58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D7A15038-AA29-442F-A8F0-C14C3756BE48}" type="pres">
      <dgm:prSet presAssocID="{820132D9-4A2E-427F-AAC8-9302AABA4D1F}" presName="spacer" presStyleCnt="0"/>
      <dgm:spPr/>
    </dgm:pt>
    <dgm:pt modelId="{E4E1C1E2-E81A-4321-9B13-4C9001B035DC}" type="pres">
      <dgm:prSet presAssocID="{6264FD10-19BF-4DF1-A884-D75DD4A16D39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487FEBBF-B572-4990-BF63-E15A75CF704E}" type="pres">
      <dgm:prSet presAssocID="{FBDA6EA7-3C2E-483C-A488-C2D5424B81D7}" presName="spacer" presStyleCnt="0"/>
      <dgm:spPr/>
    </dgm:pt>
    <dgm:pt modelId="{44366BE0-8C30-4FD4-8436-FFBEF82E59C1}" type="pres">
      <dgm:prSet presAssocID="{FD0F0C4E-DEC3-476C-8A88-AF951FD63CA4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CCEF316-AD4B-493B-B1FB-CA60415FAF07}" srcId="{D5F5FAD9-8CF0-4465-9ABF-D5691D7D5020}" destId="{6264FD10-19BF-4DF1-A884-D75DD4A16D39}" srcOrd="3" destOrd="0" parTransId="{116F51A2-6F3D-482C-886C-138E59C2CFA1}" sibTransId="{FBDA6EA7-3C2E-483C-A488-C2D5424B81D7}"/>
    <dgm:cxn modelId="{3240C523-59B1-4A3D-B22B-7AB21641709F}" srcId="{D5F5FAD9-8CF0-4465-9ABF-D5691D7D5020}" destId="{3265D474-C334-4985-95FA-63DD0433E4BC}" srcOrd="0" destOrd="0" parTransId="{6CC4330C-BF8E-4CCF-B728-AD59BA613BF7}" sibTransId="{36569FCC-2D0F-4D86-9C02-BBC86F4068CE}"/>
    <dgm:cxn modelId="{6D44BB6F-1E6F-46B0-A8A7-1356C4CA7F8C}" srcId="{D5F5FAD9-8CF0-4465-9ABF-D5691D7D5020}" destId="{95CF7D5F-7BBD-4710-833A-F0254FBEE58D}" srcOrd="2" destOrd="0" parTransId="{E4AC25FF-3ED5-4D35-B30F-58987E60E2A7}" sibTransId="{820132D9-4A2E-427F-AAC8-9302AABA4D1F}"/>
    <dgm:cxn modelId="{97EB4AA3-1ED9-43D6-83B9-EB4AA20E92AA}" type="presOf" srcId="{6264FD10-19BF-4DF1-A884-D75DD4A16D39}" destId="{E4E1C1E2-E81A-4321-9B13-4C9001B035DC}" srcOrd="0" destOrd="0" presId="urn:microsoft.com/office/officeart/2005/8/layout/vList2"/>
    <dgm:cxn modelId="{2AFC20A4-D0CC-4057-AD10-9A3AB655AA5D}" srcId="{D5F5FAD9-8CF0-4465-9ABF-D5691D7D5020}" destId="{CD9DA13D-BA77-45CF-90E7-71FC11F185C1}" srcOrd="1" destOrd="0" parTransId="{A8025370-033C-4A28-8638-F82F170C0346}" sibTransId="{559638DB-1FC4-40C9-8374-72B14E850E62}"/>
    <dgm:cxn modelId="{661DB4A8-5FE6-4730-938B-83AB1D464FBE}" type="presOf" srcId="{3265D474-C334-4985-95FA-63DD0433E4BC}" destId="{672E33E2-D821-49AB-B04E-469905879BCB}" srcOrd="0" destOrd="0" presId="urn:microsoft.com/office/officeart/2005/8/layout/vList2"/>
    <dgm:cxn modelId="{D6400BBD-FD6F-4D5E-8E24-06723B5DEFCA}" type="presOf" srcId="{FD0F0C4E-DEC3-476C-8A88-AF951FD63CA4}" destId="{44366BE0-8C30-4FD4-8436-FFBEF82E59C1}" srcOrd="0" destOrd="0" presId="urn:microsoft.com/office/officeart/2005/8/layout/vList2"/>
    <dgm:cxn modelId="{912FB6C6-1F4C-41A0-B061-8B45B4AA72A7}" type="presOf" srcId="{D5F5FAD9-8CF0-4465-9ABF-D5691D7D5020}" destId="{1DDE402E-DA2E-4196-A218-A51E2495FB62}" srcOrd="0" destOrd="0" presId="urn:microsoft.com/office/officeart/2005/8/layout/vList2"/>
    <dgm:cxn modelId="{ACEC42CA-A0B4-46C3-B1B7-D99B57D43B4A}" type="presOf" srcId="{95CF7D5F-7BBD-4710-833A-F0254FBEE58D}" destId="{C98E442D-9346-4582-849C-92B4636E331F}" srcOrd="0" destOrd="0" presId="urn:microsoft.com/office/officeart/2005/8/layout/vList2"/>
    <dgm:cxn modelId="{1CDD96E5-71E8-4997-BFA8-FC90A07E9365}" type="presOf" srcId="{CD9DA13D-BA77-45CF-90E7-71FC11F185C1}" destId="{31B6F769-94EC-43AA-896D-A5FDF91D4BBF}" srcOrd="0" destOrd="0" presId="urn:microsoft.com/office/officeart/2005/8/layout/vList2"/>
    <dgm:cxn modelId="{8ACD8CF7-3E95-4F63-AFE6-681586435388}" srcId="{D5F5FAD9-8CF0-4465-9ABF-D5691D7D5020}" destId="{FD0F0C4E-DEC3-476C-8A88-AF951FD63CA4}" srcOrd="4" destOrd="0" parTransId="{7409D56F-4B51-4A49-9B23-8810DE1DD20B}" sibTransId="{F96158FA-224F-4F5B-808E-656B64AA2842}"/>
    <dgm:cxn modelId="{FF72CD54-40CF-4F6F-9FCD-087725D8433A}" type="presParOf" srcId="{1DDE402E-DA2E-4196-A218-A51E2495FB62}" destId="{672E33E2-D821-49AB-B04E-469905879BCB}" srcOrd="0" destOrd="0" presId="urn:microsoft.com/office/officeart/2005/8/layout/vList2"/>
    <dgm:cxn modelId="{BE23DE66-72B1-47DA-9E61-8B59ED0DA899}" type="presParOf" srcId="{1DDE402E-DA2E-4196-A218-A51E2495FB62}" destId="{D589DF7E-081E-40C7-91D1-C8FA3A8C84A1}" srcOrd="1" destOrd="0" presId="urn:microsoft.com/office/officeart/2005/8/layout/vList2"/>
    <dgm:cxn modelId="{76060861-54EF-43BC-9425-7928F49AA198}" type="presParOf" srcId="{1DDE402E-DA2E-4196-A218-A51E2495FB62}" destId="{31B6F769-94EC-43AA-896D-A5FDF91D4BBF}" srcOrd="2" destOrd="0" presId="urn:microsoft.com/office/officeart/2005/8/layout/vList2"/>
    <dgm:cxn modelId="{C67E3E09-1299-4781-AEBD-6EF3BFB5B19A}" type="presParOf" srcId="{1DDE402E-DA2E-4196-A218-A51E2495FB62}" destId="{C2916DF7-DBA6-48F2-AFAD-BF956476514E}" srcOrd="3" destOrd="0" presId="urn:microsoft.com/office/officeart/2005/8/layout/vList2"/>
    <dgm:cxn modelId="{EF8CDBCE-CD8E-41DD-A4E7-498AC3B7E94E}" type="presParOf" srcId="{1DDE402E-DA2E-4196-A218-A51E2495FB62}" destId="{C98E442D-9346-4582-849C-92B4636E331F}" srcOrd="4" destOrd="0" presId="urn:microsoft.com/office/officeart/2005/8/layout/vList2"/>
    <dgm:cxn modelId="{A7967480-1631-41FD-BB5F-5E91A50592A2}" type="presParOf" srcId="{1DDE402E-DA2E-4196-A218-A51E2495FB62}" destId="{D7A15038-AA29-442F-A8F0-C14C3756BE48}" srcOrd="5" destOrd="0" presId="urn:microsoft.com/office/officeart/2005/8/layout/vList2"/>
    <dgm:cxn modelId="{CADC0A38-67E9-474C-997B-D9E102612D05}" type="presParOf" srcId="{1DDE402E-DA2E-4196-A218-A51E2495FB62}" destId="{E4E1C1E2-E81A-4321-9B13-4C9001B035DC}" srcOrd="6" destOrd="0" presId="urn:microsoft.com/office/officeart/2005/8/layout/vList2"/>
    <dgm:cxn modelId="{B1A3EFB7-73A9-45D7-BBE4-E051F7E95F0A}" type="presParOf" srcId="{1DDE402E-DA2E-4196-A218-A51E2495FB62}" destId="{487FEBBF-B572-4990-BF63-E15A75CF704E}" srcOrd="7" destOrd="0" presId="urn:microsoft.com/office/officeart/2005/8/layout/vList2"/>
    <dgm:cxn modelId="{5873D2D7-7F5C-46BE-9502-B6B74BE4E2F8}" type="presParOf" srcId="{1DDE402E-DA2E-4196-A218-A51E2495FB62}" destId="{44366BE0-8C30-4FD4-8436-FFBEF82E59C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7D5F1113-8C4C-4113-B2DB-23F64CC3012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DD0D223-C629-4CAD-8725-C79C50030DAB}">
      <dgm:prSet/>
      <dgm:spPr/>
      <dgm:t>
        <a:bodyPr/>
        <a:lstStyle/>
        <a:p>
          <a:r>
            <a:rPr lang="en-US"/>
            <a:t>This domination of allegory and symbolism filtered into art.</a:t>
          </a:r>
        </a:p>
      </dgm:t>
    </dgm:pt>
    <dgm:pt modelId="{672096FC-493E-4C81-9589-69ED73EF5451}" type="parTrans" cxnId="{13679666-8A59-42AB-BDD7-E09D8008D1FE}">
      <dgm:prSet/>
      <dgm:spPr/>
      <dgm:t>
        <a:bodyPr/>
        <a:lstStyle/>
        <a:p>
          <a:endParaRPr lang="en-US"/>
        </a:p>
      </dgm:t>
    </dgm:pt>
    <dgm:pt modelId="{FF707310-A0FB-4E1E-8A50-912CBC4249F6}" type="sibTrans" cxnId="{13679666-8A59-42AB-BDD7-E09D8008D1FE}">
      <dgm:prSet/>
      <dgm:spPr/>
      <dgm:t>
        <a:bodyPr/>
        <a:lstStyle/>
        <a:p>
          <a:endParaRPr lang="en-US"/>
        </a:p>
      </dgm:t>
    </dgm:pt>
    <dgm:pt modelId="{B97F5DD1-ADF6-469C-A06D-3EC390D9C26D}">
      <dgm:prSet/>
      <dgm:spPr/>
      <dgm:t>
        <a:bodyPr/>
        <a:lstStyle/>
        <a:p>
          <a:r>
            <a:rPr lang="en-US"/>
            <a:t>Scholars were dominated by clerics. </a:t>
          </a:r>
        </a:p>
      </dgm:t>
    </dgm:pt>
    <dgm:pt modelId="{972965C6-4C87-40DE-8E91-0D9E8D6974D5}" type="parTrans" cxnId="{19A03487-467D-4CA3-9D97-E19DB98710C7}">
      <dgm:prSet/>
      <dgm:spPr/>
      <dgm:t>
        <a:bodyPr/>
        <a:lstStyle/>
        <a:p>
          <a:endParaRPr lang="en-US"/>
        </a:p>
      </dgm:t>
    </dgm:pt>
    <dgm:pt modelId="{AB4DEC05-D2C4-4F6D-B351-9CAC3AF79FA3}" type="sibTrans" cxnId="{19A03487-467D-4CA3-9D97-E19DB98710C7}">
      <dgm:prSet/>
      <dgm:spPr/>
      <dgm:t>
        <a:bodyPr/>
        <a:lstStyle/>
        <a:p>
          <a:endParaRPr lang="en-US"/>
        </a:p>
      </dgm:t>
    </dgm:pt>
    <dgm:pt modelId="{8BEE9F42-3326-4B19-B9EB-C1FBD3FE9F7D}">
      <dgm:prSet/>
      <dgm:spPr/>
      <dgm:t>
        <a:bodyPr/>
        <a:lstStyle/>
        <a:p>
          <a:r>
            <a:rPr lang="en-US"/>
            <a:t>Mental illness was therefore seen as an affliction, or a punishment. </a:t>
          </a:r>
        </a:p>
      </dgm:t>
    </dgm:pt>
    <dgm:pt modelId="{0022DB19-F512-46DE-9368-AFD512C61F19}" type="parTrans" cxnId="{E69B21CC-FCE3-44EF-939A-7F0F670474EB}">
      <dgm:prSet/>
      <dgm:spPr/>
      <dgm:t>
        <a:bodyPr/>
        <a:lstStyle/>
        <a:p>
          <a:endParaRPr lang="en-US"/>
        </a:p>
      </dgm:t>
    </dgm:pt>
    <dgm:pt modelId="{AAE93055-8BB1-4D9F-9D29-6E5FAF82E74C}" type="sibTrans" cxnId="{E69B21CC-FCE3-44EF-939A-7F0F670474EB}">
      <dgm:prSet/>
      <dgm:spPr/>
      <dgm:t>
        <a:bodyPr/>
        <a:lstStyle/>
        <a:p>
          <a:endParaRPr lang="en-US"/>
        </a:p>
      </dgm:t>
    </dgm:pt>
    <dgm:pt modelId="{ABC52082-B1B9-4C4C-9B62-42E25C147A74}" type="pres">
      <dgm:prSet presAssocID="{7D5F1113-8C4C-4113-B2DB-23F64CC30129}" presName="linear" presStyleCnt="0">
        <dgm:presLayoutVars>
          <dgm:animLvl val="lvl"/>
          <dgm:resizeHandles val="exact"/>
        </dgm:presLayoutVars>
      </dgm:prSet>
      <dgm:spPr/>
    </dgm:pt>
    <dgm:pt modelId="{C8C24949-77C0-4CA9-B7B0-2570AF277DAC}" type="pres">
      <dgm:prSet presAssocID="{1DD0D223-C629-4CAD-8725-C79C50030DA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881737B-691D-4C6A-85C7-711EA393108E}" type="pres">
      <dgm:prSet presAssocID="{FF707310-A0FB-4E1E-8A50-912CBC4249F6}" presName="spacer" presStyleCnt="0"/>
      <dgm:spPr/>
    </dgm:pt>
    <dgm:pt modelId="{AB95D8CE-A78B-41CD-81EE-72BD63E43BE4}" type="pres">
      <dgm:prSet presAssocID="{B97F5DD1-ADF6-469C-A06D-3EC390D9C26D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C54CC33-3CA9-4614-A29A-EF0FC47CE09E}" type="pres">
      <dgm:prSet presAssocID="{AB4DEC05-D2C4-4F6D-B351-9CAC3AF79FA3}" presName="spacer" presStyleCnt="0"/>
      <dgm:spPr/>
    </dgm:pt>
    <dgm:pt modelId="{1178DD8F-F746-4AC3-A125-0342D900D597}" type="pres">
      <dgm:prSet presAssocID="{8BEE9F42-3326-4B19-B9EB-C1FBD3FE9F7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62AD923-776D-4B1F-BEBD-53F60EBABD51}" type="presOf" srcId="{1DD0D223-C629-4CAD-8725-C79C50030DAB}" destId="{C8C24949-77C0-4CA9-B7B0-2570AF277DAC}" srcOrd="0" destOrd="0" presId="urn:microsoft.com/office/officeart/2005/8/layout/vList2"/>
    <dgm:cxn modelId="{701CBD5D-E32E-4453-9835-FF06E386300E}" type="presOf" srcId="{B97F5DD1-ADF6-469C-A06D-3EC390D9C26D}" destId="{AB95D8CE-A78B-41CD-81EE-72BD63E43BE4}" srcOrd="0" destOrd="0" presId="urn:microsoft.com/office/officeart/2005/8/layout/vList2"/>
    <dgm:cxn modelId="{13679666-8A59-42AB-BDD7-E09D8008D1FE}" srcId="{7D5F1113-8C4C-4113-B2DB-23F64CC30129}" destId="{1DD0D223-C629-4CAD-8725-C79C50030DAB}" srcOrd="0" destOrd="0" parTransId="{672096FC-493E-4C81-9589-69ED73EF5451}" sibTransId="{FF707310-A0FB-4E1E-8A50-912CBC4249F6}"/>
    <dgm:cxn modelId="{8A042578-59BA-4DBE-8763-17D077C518A0}" type="presOf" srcId="{8BEE9F42-3326-4B19-B9EB-C1FBD3FE9F7D}" destId="{1178DD8F-F746-4AC3-A125-0342D900D597}" srcOrd="0" destOrd="0" presId="urn:microsoft.com/office/officeart/2005/8/layout/vList2"/>
    <dgm:cxn modelId="{19A03487-467D-4CA3-9D97-E19DB98710C7}" srcId="{7D5F1113-8C4C-4113-B2DB-23F64CC30129}" destId="{B97F5DD1-ADF6-469C-A06D-3EC390D9C26D}" srcOrd="1" destOrd="0" parTransId="{972965C6-4C87-40DE-8E91-0D9E8D6974D5}" sibTransId="{AB4DEC05-D2C4-4F6D-B351-9CAC3AF79FA3}"/>
    <dgm:cxn modelId="{31FC41A6-9DF4-4689-BD10-7210EC21B116}" type="presOf" srcId="{7D5F1113-8C4C-4113-B2DB-23F64CC30129}" destId="{ABC52082-B1B9-4C4C-9B62-42E25C147A74}" srcOrd="0" destOrd="0" presId="urn:microsoft.com/office/officeart/2005/8/layout/vList2"/>
    <dgm:cxn modelId="{E69B21CC-FCE3-44EF-939A-7F0F670474EB}" srcId="{7D5F1113-8C4C-4113-B2DB-23F64CC30129}" destId="{8BEE9F42-3326-4B19-B9EB-C1FBD3FE9F7D}" srcOrd="2" destOrd="0" parTransId="{0022DB19-F512-46DE-9368-AFD512C61F19}" sibTransId="{AAE93055-8BB1-4D9F-9D29-6E5FAF82E74C}"/>
    <dgm:cxn modelId="{B880C3A7-1399-459B-AA75-0BE5C33D7AA3}" type="presParOf" srcId="{ABC52082-B1B9-4C4C-9B62-42E25C147A74}" destId="{C8C24949-77C0-4CA9-B7B0-2570AF277DAC}" srcOrd="0" destOrd="0" presId="urn:microsoft.com/office/officeart/2005/8/layout/vList2"/>
    <dgm:cxn modelId="{93E17C4E-BE7C-458D-BF97-E3BF8C081266}" type="presParOf" srcId="{ABC52082-B1B9-4C4C-9B62-42E25C147A74}" destId="{7881737B-691D-4C6A-85C7-711EA393108E}" srcOrd="1" destOrd="0" presId="urn:microsoft.com/office/officeart/2005/8/layout/vList2"/>
    <dgm:cxn modelId="{810BD9A4-B6A8-4CD2-B91B-910F444AC58C}" type="presParOf" srcId="{ABC52082-B1B9-4C4C-9B62-42E25C147A74}" destId="{AB95D8CE-A78B-41CD-81EE-72BD63E43BE4}" srcOrd="2" destOrd="0" presId="urn:microsoft.com/office/officeart/2005/8/layout/vList2"/>
    <dgm:cxn modelId="{60BF7F6C-C6E7-4FCA-80E6-607ED4B6E9A7}" type="presParOf" srcId="{ABC52082-B1B9-4C4C-9B62-42E25C147A74}" destId="{6C54CC33-3CA9-4614-A29A-EF0FC47CE09E}" srcOrd="3" destOrd="0" presId="urn:microsoft.com/office/officeart/2005/8/layout/vList2"/>
    <dgm:cxn modelId="{25C9AA7B-E0F7-4F0A-B4E3-94E74979D45E}" type="presParOf" srcId="{ABC52082-B1B9-4C4C-9B62-42E25C147A74}" destId="{1178DD8F-F746-4AC3-A125-0342D900D59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CF30741F-ECA9-4570-9CB3-4AC90267342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C84B6ED-F181-4333-AC75-FFF65B415F41}">
      <dgm:prSet/>
      <dgm:spPr/>
      <dgm:t>
        <a:bodyPr/>
        <a:lstStyle/>
        <a:p>
          <a:r>
            <a:rPr lang="en-US"/>
            <a:t>Monasteries provided medical facilities, the Byzantine Eastern Chruch provided care as part of their charitable duties. </a:t>
          </a:r>
        </a:p>
      </dgm:t>
    </dgm:pt>
    <dgm:pt modelId="{13667C90-4838-4F8B-B263-415F0FFB7C72}" type="parTrans" cxnId="{038F5F82-C243-443E-997F-BF187A776CE2}">
      <dgm:prSet/>
      <dgm:spPr/>
      <dgm:t>
        <a:bodyPr/>
        <a:lstStyle/>
        <a:p>
          <a:endParaRPr lang="en-US"/>
        </a:p>
      </dgm:t>
    </dgm:pt>
    <dgm:pt modelId="{D9533480-6D7A-420D-A08F-FC4A3147B981}" type="sibTrans" cxnId="{038F5F82-C243-443E-997F-BF187A776CE2}">
      <dgm:prSet/>
      <dgm:spPr/>
      <dgm:t>
        <a:bodyPr/>
        <a:lstStyle/>
        <a:p>
          <a:endParaRPr lang="en-US"/>
        </a:p>
      </dgm:t>
    </dgm:pt>
    <dgm:pt modelId="{E7AA7998-B96F-46BB-8FC4-C0CD695F157E}">
      <dgm:prSet/>
      <dgm:spPr/>
      <dgm:t>
        <a:bodyPr/>
        <a:lstStyle/>
        <a:p>
          <a:r>
            <a:rPr lang="en-US"/>
            <a:t>There is virtually no surviving information around psychology and psychiatry here. </a:t>
          </a:r>
        </a:p>
      </dgm:t>
    </dgm:pt>
    <dgm:pt modelId="{B88F6DD6-5F23-4A69-8EE8-E6794BA87CBF}" type="parTrans" cxnId="{033227B0-15BE-4250-8545-AEA85A138E7E}">
      <dgm:prSet/>
      <dgm:spPr/>
      <dgm:t>
        <a:bodyPr/>
        <a:lstStyle/>
        <a:p>
          <a:endParaRPr lang="en-US"/>
        </a:p>
      </dgm:t>
    </dgm:pt>
    <dgm:pt modelId="{1E1378C1-237C-4C3D-889B-109FBED26180}" type="sibTrans" cxnId="{033227B0-15BE-4250-8545-AEA85A138E7E}">
      <dgm:prSet/>
      <dgm:spPr/>
      <dgm:t>
        <a:bodyPr/>
        <a:lstStyle/>
        <a:p>
          <a:endParaRPr lang="en-US"/>
        </a:p>
      </dgm:t>
    </dgm:pt>
    <dgm:pt modelId="{BF7C47B9-175F-40D4-A3DF-40525FC9126F}">
      <dgm:prSet/>
      <dgm:spPr/>
      <dgm:t>
        <a:bodyPr/>
        <a:lstStyle/>
        <a:p>
          <a:r>
            <a:rPr lang="en-US"/>
            <a:t>Pagan beliefs, particularly in the U.K. were still dominant and the Church frowned heavily on it. </a:t>
          </a:r>
        </a:p>
      </dgm:t>
    </dgm:pt>
    <dgm:pt modelId="{B00CC88A-37D6-4F6D-88BC-968613BFCCAC}" type="parTrans" cxnId="{BF1E0389-AA9B-4554-9E54-4BED18224254}">
      <dgm:prSet/>
      <dgm:spPr/>
      <dgm:t>
        <a:bodyPr/>
        <a:lstStyle/>
        <a:p>
          <a:endParaRPr lang="en-US"/>
        </a:p>
      </dgm:t>
    </dgm:pt>
    <dgm:pt modelId="{6605DC3E-2101-40AC-999F-0B727D3D8EE4}" type="sibTrans" cxnId="{BF1E0389-AA9B-4554-9E54-4BED18224254}">
      <dgm:prSet/>
      <dgm:spPr/>
      <dgm:t>
        <a:bodyPr/>
        <a:lstStyle/>
        <a:p>
          <a:endParaRPr lang="en-US"/>
        </a:p>
      </dgm:t>
    </dgm:pt>
    <dgm:pt modelId="{C9A016F3-9751-4F0E-A277-AD460A56217C}">
      <dgm:prSet/>
      <dgm:spPr/>
      <dgm:t>
        <a:bodyPr/>
        <a:lstStyle/>
        <a:p>
          <a:r>
            <a:rPr lang="en-US"/>
            <a:t>Magic was still seen as the cause of illness. </a:t>
          </a:r>
        </a:p>
      </dgm:t>
    </dgm:pt>
    <dgm:pt modelId="{7833AAD0-0D70-4A68-994C-E372BD92748F}" type="parTrans" cxnId="{144136B1-DDA5-4C6D-AFE4-77C6F8661C65}">
      <dgm:prSet/>
      <dgm:spPr/>
      <dgm:t>
        <a:bodyPr/>
        <a:lstStyle/>
        <a:p>
          <a:endParaRPr lang="en-US"/>
        </a:p>
      </dgm:t>
    </dgm:pt>
    <dgm:pt modelId="{AC94ACE7-AE7B-40AF-BAF6-8BDEBDAD3A64}" type="sibTrans" cxnId="{144136B1-DDA5-4C6D-AFE4-77C6F8661C65}">
      <dgm:prSet/>
      <dgm:spPr/>
      <dgm:t>
        <a:bodyPr/>
        <a:lstStyle/>
        <a:p>
          <a:endParaRPr lang="en-US"/>
        </a:p>
      </dgm:t>
    </dgm:pt>
    <dgm:pt modelId="{295CA8B2-21E0-452F-8A23-8367FB202395}">
      <dgm:prSet/>
      <dgm:spPr/>
      <dgm:t>
        <a:bodyPr/>
        <a:lstStyle/>
        <a:p>
          <a:r>
            <a:rPr lang="en-US"/>
            <a:t>But magic focused on balancing elements, curing despair with hope and aggression with peace. </a:t>
          </a:r>
        </a:p>
      </dgm:t>
    </dgm:pt>
    <dgm:pt modelId="{7807148A-1924-4785-9AD9-8BA64B2FFB2C}" type="parTrans" cxnId="{1B8F6669-27AF-456F-A3D5-29026071E26A}">
      <dgm:prSet/>
      <dgm:spPr/>
      <dgm:t>
        <a:bodyPr/>
        <a:lstStyle/>
        <a:p>
          <a:endParaRPr lang="en-US"/>
        </a:p>
      </dgm:t>
    </dgm:pt>
    <dgm:pt modelId="{BF873E41-AF7D-48DA-8EA1-B4071F3DE1E7}" type="sibTrans" cxnId="{1B8F6669-27AF-456F-A3D5-29026071E26A}">
      <dgm:prSet/>
      <dgm:spPr/>
      <dgm:t>
        <a:bodyPr/>
        <a:lstStyle/>
        <a:p>
          <a:endParaRPr lang="en-US"/>
        </a:p>
      </dgm:t>
    </dgm:pt>
    <dgm:pt modelId="{8376A44D-B61A-4E71-B020-CB87CBB57313}">
      <dgm:prSet/>
      <dgm:spPr/>
      <dgm:t>
        <a:bodyPr/>
        <a:lstStyle/>
        <a:p>
          <a:r>
            <a:rPr lang="en-US"/>
            <a:t>Could this have worked?</a:t>
          </a:r>
        </a:p>
      </dgm:t>
    </dgm:pt>
    <dgm:pt modelId="{11BF36ED-E81D-46CD-9044-4DAAB009EF58}" type="parTrans" cxnId="{BCE10BFA-3433-4C0D-AC14-F93A5BEE81CE}">
      <dgm:prSet/>
      <dgm:spPr/>
      <dgm:t>
        <a:bodyPr/>
        <a:lstStyle/>
        <a:p>
          <a:endParaRPr lang="en-US"/>
        </a:p>
      </dgm:t>
    </dgm:pt>
    <dgm:pt modelId="{CEE085D2-8CEC-4980-A584-A6D5D68784A8}" type="sibTrans" cxnId="{BCE10BFA-3433-4C0D-AC14-F93A5BEE81CE}">
      <dgm:prSet/>
      <dgm:spPr/>
      <dgm:t>
        <a:bodyPr/>
        <a:lstStyle/>
        <a:p>
          <a:endParaRPr lang="en-US"/>
        </a:p>
      </dgm:t>
    </dgm:pt>
    <dgm:pt modelId="{5AB75000-1044-4EDB-9114-16787F100807}" type="pres">
      <dgm:prSet presAssocID="{CF30741F-ECA9-4570-9CB3-4AC90267342F}" presName="linear" presStyleCnt="0">
        <dgm:presLayoutVars>
          <dgm:animLvl val="lvl"/>
          <dgm:resizeHandles val="exact"/>
        </dgm:presLayoutVars>
      </dgm:prSet>
      <dgm:spPr/>
    </dgm:pt>
    <dgm:pt modelId="{B18F46A1-4946-45E4-B0F2-4D8C409F2589}" type="pres">
      <dgm:prSet presAssocID="{5C84B6ED-F181-4333-AC75-FFF65B415F41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0903E3A8-A74B-4FE4-B021-5D05A77843DF}" type="pres">
      <dgm:prSet presAssocID="{D9533480-6D7A-420D-A08F-FC4A3147B981}" presName="spacer" presStyleCnt="0"/>
      <dgm:spPr/>
    </dgm:pt>
    <dgm:pt modelId="{787D4A5E-F6A5-4907-8ED3-29276D3D516D}" type="pres">
      <dgm:prSet presAssocID="{E7AA7998-B96F-46BB-8FC4-C0CD695F157E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4783CBAF-6AC9-4E5D-96F6-70A03E8D3821}" type="pres">
      <dgm:prSet presAssocID="{1E1378C1-237C-4C3D-889B-109FBED26180}" presName="spacer" presStyleCnt="0"/>
      <dgm:spPr/>
    </dgm:pt>
    <dgm:pt modelId="{779AE6CC-22EB-410B-9D71-363C70A7BCDA}" type="pres">
      <dgm:prSet presAssocID="{BF7C47B9-175F-40D4-A3DF-40525FC9126F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EA4AD20A-4DBD-4A17-B11A-50F6C6E06203}" type="pres">
      <dgm:prSet presAssocID="{6605DC3E-2101-40AC-999F-0B727D3D8EE4}" presName="spacer" presStyleCnt="0"/>
      <dgm:spPr/>
    </dgm:pt>
    <dgm:pt modelId="{02197F83-6EC8-44E3-BECA-06C85CC59531}" type="pres">
      <dgm:prSet presAssocID="{C9A016F3-9751-4F0E-A277-AD460A56217C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65F87DC6-95DD-4593-9D38-52A1F9C803AC}" type="pres">
      <dgm:prSet presAssocID="{AC94ACE7-AE7B-40AF-BAF6-8BDEBDAD3A64}" presName="spacer" presStyleCnt="0"/>
      <dgm:spPr/>
    </dgm:pt>
    <dgm:pt modelId="{72AB14E4-0AA0-44D0-ADB9-5FB80F3BEE02}" type="pres">
      <dgm:prSet presAssocID="{295CA8B2-21E0-452F-8A23-8367FB202395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72F14A4C-5776-473B-AEE4-A77C8229A096}" type="pres">
      <dgm:prSet presAssocID="{BF873E41-AF7D-48DA-8EA1-B4071F3DE1E7}" presName="spacer" presStyleCnt="0"/>
      <dgm:spPr/>
    </dgm:pt>
    <dgm:pt modelId="{9DE9F898-62F6-4179-A5AC-8D16CEE0FDD5}" type="pres">
      <dgm:prSet presAssocID="{8376A44D-B61A-4E71-B020-CB87CBB57313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3F507B0D-E679-4F9A-B4C2-8C70B3114A1C}" type="presOf" srcId="{8376A44D-B61A-4E71-B020-CB87CBB57313}" destId="{9DE9F898-62F6-4179-A5AC-8D16CEE0FDD5}" srcOrd="0" destOrd="0" presId="urn:microsoft.com/office/officeart/2005/8/layout/vList2"/>
    <dgm:cxn modelId="{65A3ED32-32F3-4B83-B0D6-AC7E170B56E2}" type="presOf" srcId="{C9A016F3-9751-4F0E-A277-AD460A56217C}" destId="{02197F83-6EC8-44E3-BECA-06C85CC59531}" srcOrd="0" destOrd="0" presId="urn:microsoft.com/office/officeart/2005/8/layout/vList2"/>
    <dgm:cxn modelId="{1B8F6669-27AF-456F-A3D5-29026071E26A}" srcId="{CF30741F-ECA9-4570-9CB3-4AC90267342F}" destId="{295CA8B2-21E0-452F-8A23-8367FB202395}" srcOrd="4" destOrd="0" parTransId="{7807148A-1924-4785-9AD9-8BA64B2FFB2C}" sibTransId="{BF873E41-AF7D-48DA-8EA1-B4071F3DE1E7}"/>
    <dgm:cxn modelId="{8477F77C-5766-46F0-80E8-89D964DBF605}" type="presOf" srcId="{CF30741F-ECA9-4570-9CB3-4AC90267342F}" destId="{5AB75000-1044-4EDB-9114-16787F100807}" srcOrd="0" destOrd="0" presId="urn:microsoft.com/office/officeart/2005/8/layout/vList2"/>
    <dgm:cxn modelId="{038F5F82-C243-443E-997F-BF187A776CE2}" srcId="{CF30741F-ECA9-4570-9CB3-4AC90267342F}" destId="{5C84B6ED-F181-4333-AC75-FFF65B415F41}" srcOrd="0" destOrd="0" parTransId="{13667C90-4838-4F8B-B263-415F0FFB7C72}" sibTransId="{D9533480-6D7A-420D-A08F-FC4A3147B981}"/>
    <dgm:cxn modelId="{BF1E0389-AA9B-4554-9E54-4BED18224254}" srcId="{CF30741F-ECA9-4570-9CB3-4AC90267342F}" destId="{BF7C47B9-175F-40D4-A3DF-40525FC9126F}" srcOrd="2" destOrd="0" parTransId="{B00CC88A-37D6-4F6D-88BC-968613BFCCAC}" sibTransId="{6605DC3E-2101-40AC-999F-0B727D3D8EE4}"/>
    <dgm:cxn modelId="{86AAF29A-30CD-41CA-B65E-3D091F7C6393}" type="presOf" srcId="{BF7C47B9-175F-40D4-A3DF-40525FC9126F}" destId="{779AE6CC-22EB-410B-9D71-363C70A7BCDA}" srcOrd="0" destOrd="0" presId="urn:microsoft.com/office/officeart/2005/8/layout/vList2"/>
    <dgm:cxn modelId="{AC200AAE-1726-4A0A-B9C0-708E3EE3C33D}" type="presOf" srcId="{E7AA7998-B96F-46BB-8FC4-C0CD695F157E}" destId="{787D4A5E-F6A5-4907-8ED3-29276D3D516D}" srcOrd="0" destOrd="0" presId="urn:microsoft.com/office/officeart/2005/8/layout/vList2"/>
    <dgm:cxn modelId="{033227B0-15BE-4250-8545-AEA85A138E7E}" srcId="{CF30741F-ECA9-4570-9CB3-4AC90267342F}" destId="{E7AA7998-B96F-46BB-8FC4-C0CD695F157E}" srcOrd="1" destOrd="0" parTransId="{B88F6DD6-5F23-4A69-8EE8-E6794BA87CBF}" sibTransId="{1E1378C1-237C-4C3D-889B-109FBED26180}"/>
    <dgm:cxn modelId="{144136B1-DDA5-4C6D-AFE4-77C6F8661C65}" srcId="{CF30741F-ECA9-4570-9CB3-4AC90267342F}" destId="{C9A016F3-9751-4F0E-A277-AD460A56217C}" srcOrd="3" destOrd="0" parTransId="{7833AAD0-0D70-4A68-994C-E372BD92748F}" sibTransId="{AC94ACE7-AE7B-40AF-BAF6-8BDEBDAD3A64}"/>
    <dgm:cxn modelId="{4E6B2DD0-CECE-4C30-A724-DFE6AF7E5F04}" type="presOf" srcId="{295CA8B2-21E0-452F-8A23-8367FB202395}" destId="{72AB14E4-0AA0-44D0-ADB9-5FB80F3BEE02}" srcOrd="0" destOrd="0" presId="urn:microsoft.com/office/officeart/2005/8/layout/vList2"/>
    <dgm:cxn modelId="{E4685EEA-73F4-4B1C-897A-822622EF0A81}" type="presOf" srcId="{5C84B6ED-F181-4333-AC75-FFF65B415F41}" destId="{B18F46A1-4946-45E4-B0F2-4D8C409F2589}" srcOrd="0" destOrd="0" presId="urn:microsoft.com/office/officeart/2005/8/layout/vList2"/>
    <dgm:cxn modelId="{BCE10BFA-3433-4C0D-AC14-F93A5BEE81CE}" srcId="{CF30741F-ECA9-4570-9CB3-4AC90267342F}" destId="{8376A44D-B61A-4E71-B020-CB87CBB57313}" srcOrd="5" destOrd="0" parTransId="{11BF36ED-E81D-46CD-9044-4DAAB009EF58}" sibTransId="{CEE085D2-8CEC-4980-A584-A6D5D68784A8}"/>
    <dgm:cxn modelId="{5E8048F5-6488-4B9A-A62A-B4767A710D22}" type="presParOf" srcId="{5AB75000-1044-4EDB-9114-16787F100807}" destId="{B18F46A1-4946-45E4-B0F2-4D8C409F2589}" srcOrd="0" destOrd="0" presId="urn:microsoft.com/office/officeart/2005/8/layout/vList2"/>
    <dgm:cxn modelId="{3AF7B441-D5CF-4F2D-897F-66FF3C7158D5}" type="presParOf" srcId="{5AB75000-1044-4EDB-9114-16787F100807}" destId="{0903E3A8-A74B-4FE4-B021-5D05A77843DF}" srcOrd="1" destOrd="0" presId="urn:microsoft.com/office/officeart/2005/8/layout/vList2"/>
    <dgm:cxn modelId="{5192725C-6AE4-44A4-A528-A902640FCC23}" type="presParOf" srcId="{5AB75000-1044-4EDB-9114-16787F100807}" destId="{787D4A5E-F6A5-4907-8ED3-29276D3D516D}" srcOrd="2" destOrd="0" presId="urn:microsoft.com/office/officeart/2005/8/layout/vList2"/>
    <dgm:cxn modelId="{508168F9-0219-4B59-BFA5-97A01F1A8887}" type="presParOf" srcId="{5AB75000-1044-4EDB-9114-16787F100807}" destId="{4783CBAF-6AC9-4E5D-96F6-70A03E8D3821}" srcOrd="3" destOrd="0" presId="urn:microsoft.com/office/officeart/2005/8/layout/vList2"/>
    <dgm:cxn modelId="{722777A7-B01F-41CE-8576-D781C3CAAC1C}" type="presParOf" srcId="{5AB75000-1044-4EDB-9114-16787F100807}" destId="{779AE6CC-22EB-410B-9D71-363C70A7BCDA}" srcOrd="4" destOrd="0" presId="urn:microsoft.com/office/officeart/2005/8/layout/vList2"/>
    <dgm:cxn modelId="{F2D43860-695B-4403-B6E9-7B1F96F34AA0}" type="presParOf" srcId="{5AB75000-1044-4EDB-9114-16787F100807}" destId="{EA4AD20A-4DBD-4A17-B11A-50F6C6E06203}" srcOrd="5" destOrd="0" presId="urn:microsoft.com/office/officeart/2005/8/layout/vList2"/>
    <dgm:cxn modelId="{1AC3F4AA-F9A6-451E-9607-9035F677C1F7}" type="presParOf" srcId="{5AB75000-1044-4EDB-9114-16787F100807}" destId="{02197F83-6EC8-44E3-BECA-06C85CC59531}" srcOrd="6" destOrd="0" presId="urn:microsoft.com/office/officeart/2005/8/layout/vList2"/>
    <dgm:cxn modelId="{2E9EB6A8-FBC8-4C07-982F-05953E429F55}" type="presParOf" srcId="{5AB75000-1044-4EDB-9114-16787F100807}" destId="{65F87DC6-95DD-4593-9D38-52A1F9C803AC}" srcOrd="7" destOrd="0" presId="urn:microsoft.com/office/officeart/2005/8/layout/vList2"/>
    <dgm:cxn modelId="{5509A151-C0FE-4602-AC5B-0C84981B35C5}" type="presParOf" srcId="{5AB75000-1044-4EDB-9114-16787F100807}" destId="{72AB14E4-0AA0-44D0-ADB9-5FB80F3BEE02}" srcOrd="8" destOrd="0" presId="urn:microsoft.com/office/officeart/2005/8/layout/vList2"/>
    <dgm:cxn modelId="{61F330FE-6D03-4019-90BF-43C088EB0A34}" type="presParOf" srcId="{5AB75000-1044-4EDB-9114-16787F100807}" destId="{72F14A4C-5776-473B-AEE4-A77C8229A096}" srcOrd="9" destOrd="0" presId="urn:microsoft.com/office/officeart/2005/8/layout/vList2"/>
    <dgm:cxn modelId="{64F4C550-3635-445C-A043-4023526C4AF2}" type="presParOf" srcId="{5AB75000-1044-4EDB-9114-16787F100807}" destId="{9DE9F898-62F6-4179-A5AC-8D16CEE0FDD5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D0B04EC6-AE4E-4368-AE70-69FB5E07DCD1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5C170F2-BBBA-4F05-94F3-A7C8B19469FA}">
      <dgm:prSet/>
      <dgm:spPr/>
      <dgm:t>
        <a:bodyPr/>
        <a:lstStyle/>
        <a:p>
          <a:r>
            <a:rPr lang="en-US"/>
            <a:t>These asylums offered no form of care and many did not have a single physician. </a:t>
          </a:r>
        </a:p>
      </dgm:t>
    </dgm:pt>
    <dgm:pt modelId="{C563C0C2-580A-4355-AC44-A190488976AF}" type="parTrans" cxnId="{DA7DD88E-14D4-4CBD-8F35-297690B01E1E}">
      <dgm:prSet/>
      <dgm:spPr/>
      <dgm:t>
        <a:bodyPr/>
        <a:lstStyle/>
        <a:p>
          <a:endParaRPr lang="en-US"/>
        </a:p>
      </dgm:t>
    </dgm:pt>
    <dgm:pt modelId="{0B451E17-338E-4B34-A0C8-C086815A4E74}" type="sibTrans" cxnId="{DA7DD88E-14D4-4CBD-8F35-297690B01E1E}">
      <dgm:prSet/>
      <dgm:spPr/>
      <dgm:t>
        <a:bodyPr/>
        <a:lstStyle/>
        <a:p>
          <a:endParaRPr lang="en-US"/>
        </a:p>
      </dgm:t>
    </dgm:pt>
    <dgm:pt modelId="{34ED71C8-6928-4986-A6EB-9ABDD3F0946D}">
      <dgm:prSet/>
      <dgm:spPr/>
      <dgm:t>
        <a:bodyPr/>
        <a:lstStyle/>
        <a:p>
          <a:r>
            <a:rPr lang="en-US"/>
            <a:t>In the 1700's, this 'Great Confinement' (Foucault, 1965) was a strategy to remove political threats. </a:t>
          </a:r>
        </a:p>
      </dgm:t>
    </dgm:pt>
    <dgm:pt modelId="{07967592-8EAD-47C1-97FB-CE7B262CA959}" type="parTrans" cxnId="{96DF6E4C-EB6D-4E41-A6F7-055D20D8E6A3}">
      <dgm:prSet/>
      <dgm:spPr/>
      <dgm:t>
        <a:bodyPr/>
        <a:lstStyle/>
        <a:p>
          <a:endParaRPr lang="en-US"/>
        </a:p>
      </dgm:t>
    </dgm:pt>
    <dgm:pt modelId="{32C651E5-DDA2-4B84-BAC4-55D670E7E32E}" type="sibTrans" cxnId="{96DF6E4C-EB6D-4E41-A6F7-055D20D8E6A3}">
      <dgm:prSet/>
      <dgm:spPr/>
      <dgm:t>
        <a:bodyPr/>
        <a:lstStyle/>
        <a:p>
          <a:endParaRPr lang="en-US"/>
        </a:p>
      </dgm:t>
    </dgm:pt>
    <dgm:pt modelId="{B171F9D0-E14A-475F-95C9-19275AD72969}">
      <dgm:prSet/>
      <dgm:spPr/>
      <dgm:t>
        <a:bodyPr/>
        <a:lstStyle/>
        <a:p>
          <a:r>
            <a:rPr lang="en-US"/>
            <a:t>Segregation of 'problem populations'.</a:t>
          </a:r>
        </a:p>
      </dgm:t>
    </dgm:pt>
    <dgm:pt modelId="{40E74CD5-18C3-4D92-8F8E-CC61AC01B235}" type="parTrans" cxnId="{FBF00420-53AE-4FB5-AF45-0C309746F3EB}">
      <dgm:prSet/>
      <dgm:spPr/>
      <dgm:t>
        <a:bodyPr/>
        <a:lstStyle/>
        <a:p>
          <a:endParaRPr lang="en-US"/>
        </a:p>
      </dgm:t>
    </dgm:pt>
    <dgm:pt modelId="{F4C9AF9C-D056-48BB-A632-2F590665044D}" type="sibTrans" cxnId="{FBF00420-53AE-4FB5-AF45-0C309746F3EB}">
      <dgm:prSet/>
      <dgm:spPr/>
      <dgm:t>
        <a:bodyPr/>
        <a:lstStyle/>
        <a:p>
          <a:endParaRPr lang="en-US"/>
        </a:p>
      </dgm:t>
    </dgm:pt>
    <dgm:pt modelId="{CAEAC9CF-85EA-4445-B46F-50349BDDE9B1}">
      <dgm:prSet/>
      <dgm:spPr/>
      <dgm:t>
        <a:bodyPr/>
        <a:lstStyle/>
        <a:p>
          <a:r>
            <a:rPr lang="en-US"/>
            <a:t>However, other writers offer alternative views.</a:t>
          </a:r>
        </a:p>
      </dgm:t>
    </dgm:pt>
    <dgm:pt modelId="{7A91A256-A5D8-4012-B911-FEE8E2307216}" type="parTrans" cxnId="{04651A1B-382D-4E35-97C3-C6E67A1E1445}">
      <dgm:prSet/>
      <dgm:spPr/>
      <dgm:t>
        <a:bodyPr/>
        <a:lstStyle/>
        <a:p>
          <a:endParaRPr lang="en-US"/>
        </a:p>
      </dgm:t>
    </dgm:pt>
    <dgm:pt modelId="{413010AF-B4AB-4C27-B7E3-D174160DCA7B}" type="sibTrans" cxnId="{04651A1B-382D-4E35-97C3-C6E67A1E1445}">
      <dgm:prSet/>
      <dgm:spPr/>
      <dgm:t>
        <a:bodyPr/>
        <a:lstStyle/>
        <a:p>
          <a:endParaRPr lang="en-US"/>
        </a:p>
      </dgm:t>
    </dgm:pt>
    <dgm:pt modelId="{CE0F41C2-F36D-458F-9586-278F417E4610}">
      <dgm:prSet/>
      <dgm:spPr/>
      <dgm:t>
        <a:bodyPr/>
        <a:lstStyle/>
        <a:p>
          <a:r>
            <a:rPr lang="en-US"/>
            <a:t>One such example is Nathaniel Lee</a:t>
          </a:r>
        </a:p>
      </dgm:t>
    </dgm:pt>
    <dgm:pt modelId="{99A1757D-F200-4F4C-B05E-0BC214B8DD2E}" type="parTrans" cxnId="{BA92DFC1-21D0-48B3-B90D-76AE9921BD46}">
      <dgm:prSet/>
      <dgm:spPr/>
      <dgm:t>
        <a:bodyPr/>
        <a:lstStyle/>
        <a:p>
          <a:endParaRPr lang="en-US"/>
        </a:p>
      </dgm:t>
    </dgm:pt>
    <dgm:pt modelId="{4B340EE1-DB1A-4158-919A-A588377ADFEA}" type="sibTrans" cxnId="{BA92DFC1-21D0-48B3-B90D-76AE9921BD46}">
      <dgm:prSet/>
      <dgm:spPr/>
      <dgm:t>
        <a:bodyPr/>
        <a:lstStyle/>
        <a:p>
          <a:endParaRPr lang="en-US"/>
        </a:p>
      </dgm:t>
    </dgm:pt>
    <dgm:pt modelId="{D8154E0D-5883-4110-9252-E090C28D09FF}" type="pres">
      <dgm:prSet presAssocID="{D0B04EC6-AE4E-4368-AE70-69FB5E07DCD1}" presName="vert0" presStyleCnt="0">
        <dgm:presLayoutVars>
          <dgm:dir/>
          <dgm:animOne val="branch"/>
          <dgm:animLvl val="lvl"/>
        </dgm:presLayoutVars>
      </dgm:prSet>
      <dgm:spPr/>
    </dgm:pt>
    <dgm:pt modelId="{403E6C94-00F4-4228-B484-E530E4D89881}" type="pres">
      <dgm:prSet presAssocID="{F5C170F2-BBBA-4F05-94F3-A7C8B19469FA}" presName="thickLine" presStyleLbl="alignNode1" presStyleIdx="0" presStyleCnt="5"/>
      <dgm:spPr/>
    </dgm:pt>
    <dgm:pt modelId="{30C8365F-BA41-4507-AC2B-30772A85540A}" type="pres">
      <dgm:prSet presAssocID="{F5C170F2-BBBA-4F05-94F3-A7C8B19469FA}" presName="horz1" presStyleCnt="0"/>
      <dgm:spPr/>
    </dgm:pt>
    <dgm:pt modelId="{6A302D8E-760C-4353-9A4C-4BFEE89BABB4}" type="pres">
      <dgm:prSet presAssocID="{F5C170F2-BBBA-4F05-94F3-A7C8B19469FA}" presName="tx1" presStyleLbl="revTx" presStyleIdx="0" presStyleCnt="5"/>
      <dgm:spPr/>
    </dgm:pt>
    <dgm:pt modelId="{044DFD65-7840-471F-93B9-CBCE5DDDD62C}" type="pres">
      <dgm:prSet presAssocID="{F5C170F2-BBBA-4F05-94F3-A7C8B19469FA}" presName="vert1" presStyleCnt="0"/>
      <dgm:spPr/>
    </dgm:pt>
    <dgm:pt modelId="{C5919CEE-8D67-42DF-A660-744DE71D854C}" type="pres">
      <dgm:prSet presAssocID="{34ED71C8-6928-4986-A6EB-9ABDD3F0946D}" presName="thickLine" presStyleLbl="alignNode1" presStyleIdx="1" presStyleCnt="5"/>
      <dgm:spPr/>
    </dgm:pt>
    <dgm:pt modelId="{5BDC2BD1-0375-4D67-814F-24744B5E67F4}" type="pres">
      <dgm:prSet presAssocID="{34ED71C8-6928-4986-A6EB-9ABDD3F0946D}" presName="horz1" presStyleCnt="0"/>
      <dgm:spPr/>
    </dgm:pt>
    <dgm:pt modelId="{838C4D81-BCC5-40FE-81C3-1234D68B7170}" type="pres">
      <dgm:prSet presAssocID="{34ED71C8-6928-4986-A6EB-9ABDD3F0946D}" presName="tx1" presStyleLbl="revTx" presStyleIdx="1" presStyleCnt="5"/>
      <dgm:spPr/>
    </dgm:pt>
    <dgm:pt modelId="{C41A077E-3F7A-4DC7-99BF-E5301A90FDF9}" type="pres">
      <dgm:prSet presAssocID="{34ED71C8-6928-4986-A6EB-9ABDD3F0946D}" presName="vert1" presStyleCnt="0"/>
      <dgm:spPr/>
    </dgm:pt>
    <dgm:pt modelId="{96E3521C-1799-4EDB-AB88-341CA1EE0F21}" type="pres">
      <dgm:prSet presAssocID="{B171F9D0-E14A-475F-95C9-19275AD72969}" presName="thickLine" presStyleLbl="alignNode1" presStyleIdx="2" presStyleCnt="5"/>
      <dgm:spPr/>
    </dgm:pt>
    <dgm:pt modelId="{87FFB6E6-506F-4C4B-9114-DECB1B0650A2}" type="pres">
      <dgm:prSet presAssocID="{B171F9D0-E14A-475F-95C9-19275AD72969}" presName="horz1" presStyleCnt="0"/>
      <dgm:spPr/>
    </dgm:pt>
    <dgm:pt modelId="{2FCF52E1-750C-4279-B94E-C0A0F56A2A04}" type="pres">
      <dgm:prSet presAssocID="{B171F9D0-E14A-475F-95C9-19275AD72969}" presName="tx1" presStyleLbl="revTx" presStyleIdx="2" presStyleCnt="5"/>
      <dgm:spPr/>
    </dgm:pt>
    <dgm:pt modelId="{BCD8F09B-C56C-45BF-BDB6-38BCA123B075}" type="pres">
      <dgm:prSet presAssocID="{B171F9D0-E14A-475F-95C9-19275AD72969}" presName="vert1" presStyleCnt="0"/>
      <dgm:spPr/>
    </dgm:pt>
    <dgm:pt modelId="{62808545-A994-4511-ACC2-C093BEC27E22}" type="pres">
      <dgm:prSet presAssocID="{CAEAC9CF-85EA-4445-B46F-50349BDDE9B1}" presName="thickLine" presStyleLbl="alignNode1" presStyleIdx="3" presStyleCnt="5"/>
      <dgm:spPr/>
    </dgm:pt>
    <dgm:pt modelId="{11C2E1D4-506C-4DC8-A007-F9027CD0108C}" type="pres">
      <dgm:prSet presAssocID="{CAEAC9CF-85EA-4445-B46F-50349BDDE9B1}" presName="horz1" presStyleCnt="0"/>
      <dgm:spPr/>
    </dgm:pt>
    <dgm:pt modelId="{1EBB4424-7F40-4124-8B64-E2C8C24F11D2}" type="pres">
      <dgm:prSet presAssocID="{CAEAC9CF-85EA-4445-B46F-50349BDDE9B1}" presName="tx1" presStyleLbl="revTx" presStyleIdx="3" presStyleCnt="5"/>
      <dgm:spPr/>
    </dgm:pt>
    <dgm:pt modelId="{A8487436-5A94-438B-B2FE-FD0B9F8ADD09}" type="pres">
      <dgm:prSet presAssocID="{CAEAC9CF-85EA-4445-B46F-50349BDDE9B1}" presName="vert1" presStyleCnt="0"/>
      <dgm:spPr/>
    </dgm:pt>
    <dgm:pt modelId="{2AB90A57-7509-47A2-82E6-48B57FF75F4A}" type="pres">
      <dgm:prSet presAssocID="{CE0F41C2-F36D-458F-9586-278F417E4610}" presName="thickLine" presStyleLbl="alignNode1" presStyleIdx="4" presStyleCnt="5"/>
      <dgm:spPr/>
    </dgm:pt>
    <dgm:pt modelId="{2782727B-E56E-4D45-9498-8F3B6F87B5B0}" type="pres">
      <dgm:prSet presAssocID="{CE0F41C2-F36D-458F-9586-278F417E4610}" presName="horz1" presStyleCnt="0"/>
      <dgm:spPr/>
    </dgm:pt>
    <dgm:pt modelId="{A9A70F49-B718-4BDA-AE50-2FF2D3797506}" type="pres">
      <dgm:prSet presAssocID="{CE0F41C2-F36D-458F-9586-278F417E4610}" presName="tx1" presStyleLbl="revTx" presStyleIdx="4" presStyleCnt="5"/>
      <dgm:spPr/>
    </dgm:pt>
    <dgm:pt modelId="{FFF98AB5-B478-40B3-B0F6-C3441DFC1086}" type="pres">
      <dgm:prSet presAssocID="{CE0F41C2-F36D-458F-9586-278F417E4610}" presName="vert1" presStyleCnt="0"/>
      <dgm:spPr/>
    </dgm:pt>
  </dgm:ptLst>
  <dgm:cxnLst>
    <dgm:cxn modelId="{A5DD1C14-DEBD-45E4-8452-8A26527951FB}" type="presOf" srcId="{34ED71C8-6928-4986-A6EB-9ABDD3F0946D}" destId="{838C4D81-BCC5-40FE-81C3-1234D68B7170}" srcOrd="0" destOrd="0" presId="urn:microsoft.com/office/officeart/2008/layout/LinedList"/>
    <dgm:cxn modelId="{04651A1B-382D-4E35-97C3-C6E67A1E1445}" srcId="{D0B04EC6-AE4E-4368-AE70-69FB5E07DCD1}" destId="{CAEAC9CF-85EA-4445-B46F-50349BDDE9B1}" srcOrd="3" destOrd="0" parTransId="{7A91A256-A5D8-4012-B911-FEE8E2307216}" sibTransId="{413010AF-B4AB-4C27-B7E3-D174160DCA7B}"/>
    <dgm:cxn modelId="{FBF00420-53AE-4FB5-AF45-0C309746F3EB}" srcId="{D0B04EC6-AE4E-4368-AE70-69FB5E07DCD1}" destId="{B171F9D0-E14A-475F-95C9-19275AD72969}" srcOrd="2" destOrd="0" parTransId="{40E74CD5-18C3-4D92-8F8E-CC61AC01B235}" sibTransId="{F4C9AF9C-D056-48BB-A632-2F590665044D}"/>
    <dgm:cxn modelId="{D114FA5C-5407-47E2-B3D5-FC0C8F654587}" type="presOf" srcId="{B171F9D0-E14A-475F-95C9-19275AD72969}" destId="{2FCF52E1-750C-4279-B94E-C0A0F56A2A04}" srcOrd="0" destOrd="0" presId="urn:microsoft.com/office/officeart/2008/layout/LinedList"/>
    <dgm:cxn modelId="{96DF6E4C-EB6D-4E41-A6F7-055D20D8E6A3}" srcId="{D0B04EC6-AE4E-4368-AE70-69FB5E07DCD1}" destId="{34ED71C8-6928-4986-A6EB-9ABDD3F0946D}" srcOrd="1" destOrd="0" parTransId="{07967592-8EAD-47C1-97FB-CE7B262CA959}" sibTransId="{32C651E5-DDA2-4B84-BAC4-55D670E7E32E}"/>
    <dgm:cxn modelId="{DA7DD88E-14D4-4CBD-8F35-297690B01E1E}" srcId="{D0B04EC6-AE4E-4368-AE70-69FB5E07DCD1}" destId="{F5C170F2-BBBA-4F05-94F3-A7C8B19469FA}" srcOrd="0" destOrd="0" parTransId="{C563C0C2-580A-4355-AC44-A190488976AF}" sibTransId="{0B451E17-338E-4B34-A0C8-C086815A4E74}"/>
    <dgm:cxn modelId="{D8F10F9A-BD1C-4A4B-9A62-4CB7E94B3180}" type="presOf" srcId="{CE0F41C2-F36D-458F-9586-278F417E4610}" destId="{A9A70F49-B718-4BDA-AE50-2FF2D3797506}" srcOrd="0" destOrd="0" presId="urn:microsoft.com/office/officeart/2008/layout/LinedList"/>
    <dgm:cxn modelId="{90D073AD-C2DC-4359-8722-5516206F6163}" type="presOf" srcId="{F5C170F2-BBBA-4F05-94F3-A7C8B19469FA}" destId="{6A302D8E-760C-4353-9A4C-4BFEE89BABB4}" srcOrd="0" destOrd="0" presId="urn:microsoft.com/office/officeart/2008/layout/LinedList"/>
    <dgm:cxn modelId="{BA92DFC1-21D0-48B3-B90D-76AE9921BD46}" srcId="{D0B04EC6-AE4E-4368-AE70-69FB5E07DCD1}" destId="{CE0F41C2-F36D-458F-9586-278F417E4610}" srcOrd="4" destOrd="0" parTransId="{99A1757D-F200-4F4C-B05E-0BC214B8DD2E}" sibTransId="{4B340EE1-DB1A-4158-919A-A588377ADFEA}"/>
    <dgm:cxn modelId="{F18D87CE-D3EC-46F9-A38C-114DE5AABE32}" type="presOf" srcId="{D0B04EC6-AE4E-4368-AE70-69FB5E07DCD1}" destId="{D8154E0D-5883-4110-9252-E090C28D09FF}" srcOrd="0" destOrd="0" presId="urn:microsoft.com/office/officeart/2008/layout/LinedList"/>
    <dgm:cxn modelId="{5B91BFD1-C7AD-4F4C-A4DD-37E5B7092554}" type="presOf" srcId="{CAEAC9CF-85EA-4445-B46F-50349BDDE9B1}" destId="{1EBB4424-7F40-4124-8B64-E2C8C24F11D2}" srcOrd="0" destOrd="0" presId="urn:microsoft.com/office/officeart/2008/layout/LinedList"/>
    <dgm:cxn modelId="{7545B332-2678-44EE-825B-E42D6BA10D4D}" type="presParOf" srcId="{D8154E0D-5883-4110-9252-E090C28D09FF}" destId="{403E6C94-00F4-4228-B484-E530E4D89881}" srcOrd="0" destOrd="0" presId="urn:microsoft.com/office/officeart/2008/layout/LinedList"/>
    <dgm:cxn modelId="{30813E0E-9D48-46D0-AD60-85F9F428F3C2}" type="presParOf" srcId="{D8154E0D-5883-4110-9252-E090C28D09FF}" destId="{30C8365F-BA41-4507-AC2B-30772A85540A}" srcOrd="1" destOrd="0" presId="urn:microsoft.com/office/officeart/2008/layout/LinedList"/>
    <dgm:cxn modelId="{1B006545-AA36-47CE-BF9D-2A17D23DB8B9}" type="presParOf" srcId="{30C8365F-BA41-4507-AC2B-30772A85540A}" destId="{6A302D8E-760C-4353-9A4C-4BFEE89BABB4}" srcOrd="0" destOrd="0" presId="urn:microsoft.com/office/officeart/2008/layout/LinedList"/>
    <dgm:cxn modelId="{6BDA4945-84DF-485E-A875-BE8742A50919}" type="presParOf" srcId="{30C8365F-BA41-4507-AC2B-30772A85540A}" destId="{044DFD65-7840-471F-93B9-CBCE5DDDD62C}" srcOrd="1" destOrd="0" presId="urn:microsoft.com/office/officeart/2008/layout/LinedList"/>
    <dgm:cxn modelId="{A717329A-6C40-452A-9648-D3EEAA0064FF}" type="presParOf" srcId="{D8154E0D-5883-4110-9252-E090C28D09FF}" destId="{C5919CEE-8D67-42DF-A660-744DE71D854C}" srcOrd="2" destOrd="0" presId="urn:microsoft.com/office/officeart/2008/layout/LinedList"/>
    <dgm:cxn modelId="{E9B2B5C2-DCA8-458B-8F6C-956610E41B75}" type="presParOf" srcId="{D8154E0D-5883-4110-9252-E090C28D09FF}" destId="{5BDC2BD1-0375-4D67-814F-24744B5E67F4}" srcOrd="3" destOrd="0" presId="urn:microsoft.com/office/officeart/2008/layout/LinedList"/>
    <dgm:cxn modelId="{3EF4CAE7-AE24-444D-A1D6-BA903B865F6E}" type="presParOf" srcId="{5BDC2BD1-0375-4D67-814F-24744B5E67F4}" destId="{838C4D81-BCC5-40FE-81C3-1234D68B7170}" srcOrd="0" destOrd="0" presId="urn:microsoft.com/office/officeart/2008/layout/LinedList"/>
    <dgm:cxn modelId="{AFDC1ABF-7A04-4F20-B1C2-10C87740C3BA}" type="presParOf" srcId="{5BDC2BD1-0375-4D67-814F-24744B5E67F4}" destId="{C41A077E-3F7A-4DC7-99BF-E5301A90FDF9}" srcOrd="1" destOrd="0" presId="urn:microsoft.com/office/officeart/2008/layout/LinedList"/>
    <dgm:cxn modelId="{D38E551B-EE79-41A1-8335-9CA242C52E07}" type="presParOf" srcId="{D8154E0D-5883-4110-9252-E090C28D09FF}" destId="{96E3521C-1799-4EDB-AB88-341CA1EE0F21}" srcOrd="4" destOrd="0" presId="urn:microsoft.com/office/officeart/2008/layout/LinedList"/>
    <dgm:cxn modelId="{36E1935C-5E13-4373-8894-CDB97B7A349E}" type="presParOf" srcId="{D8154E0D-5883-4110-9252-E090C28D09FF}" destId="{87FFB6E6-506F-4C4B-9114-DECB1B0650A2}" srcOrd="5" destOrd="0" presId="urn:microsoft.com/office/officeart/2008/layout/LinedList"/>
    <dgm:cxn modelId="{749B4BAE-FF5C-409C-A2A6-F80C8D90B4C9}" type="presParOf" srcId="{87FFB6E6-506F-4C4B-9114-DECB1B0650A2}" destId="{2FCF52E1-750C-4279-B94E-C0A0F56A2A04}" srcOrd="0" destOrd="0" presId="urn:microsoft.com/office/officeart/2008/layout/LinedList"/>
    <dgm:cxn modelId="{DD512B58-E3B9-454F-BBAC-941CC03D5150}" type="presParOf" srcId="{87FFB6E6-506F-4C4B-9114-DECB1B0650A2}" destId="{BCD8F09B-C56C-45BF-BDB6-38BCA123B075}" srcOrd="1" destOrd="0" presId="urn:microsoft.com/office/officeart/2008/layout/LinedList"/>
    <dgm:cxn modelId="{4F2C3D67-21B5-41D3-A525-6DFB8881F615}" type="presParOf" srcId="{D8154E0D-5883-4110-9252-E090C28D09FF}" destId="{62808545-A994-4511-ACC2-C093BEC27E22}" srcOrd="6" destOrd="0" presId="urn:microsoft.com/office/officeart/2008/layout/LinedList"/>
    <dgm:cxn modelId="{9351BE14-AB2B-47E3-A070-FF23D4BF7D2D}" type="presParOf" srcId="{D8154E0D-5883-4110-9252-E090C28D09FF}" destId="{11C2E1D4-506C-4DC8-A007-F9027CD0108C}" srcOrd="7" destOrd="0" presId="urn:microsoft.com/office/officeart/2008/layout/LinedList"/>
    <dgm:cxn modelId="{CDBD209D-992E-4588-8A5B-7F5986EF6516}" type="presParOf" srcId="{11C2E1D4-506C-4DC8-A007-F9027CD0108C}" destId="{1EBB4424-7F40-4124-8B64-E2C8C24F11D2}" srcOrd="0" destOrd="0" presId="urn:microsoft.com/office/officeart/2008/layout/LinedList"/>
    <dgm:cxn modelId="{3D18B0BF-3886-4B8D-89B4-697A37CA7CA0}" type="presParOf" srcId="{11C2E1D4-506C-4DC8-A007-F9027CD0108C}" destId="{A8487436-5A94-438B-B2FE-FD0B9F8ADD09}" srcOrd="1" destOrd="0" presId="urn:microsoft.com/office/officeart/2008/layout/LinedList"/>
    <dgm:cxn modelId="{A9FD3654-4B08-44DA-8111-9A3F53A3FD93}" type="presParOf" srcId="{D8154E0D-5883-4110-9252-E090C28D09FF}" destId="{2AB90A57-7509-47A2-82E6-48B57FF75F4A}" srcOrd="8" destOrd="0" presId="urn:microsoft.com/office/officeart/2008/layout/LinedList"/>
    <dgm:cxn modelId="{AB84D09E-B7E9-4283-9002-7A04D37C0FD0}" type="presParOf" srcId="{D8154E0D-5883-4110-9252-E090C28D09FF}" destId="{2782727B-E56E-4D45-9498-8F3B6F87B5B0}" srcOrd="9" destOrd="0" presId="urn:microsoft.com/office/officeart/2008/layout/LinedList"/>
    <dgm:cxn modelId="{94E96F01-4DD6-4615-B4DC-B028F37FC5E7}" type="presParOf" srcId="{2782727B-E56E-4D45-9498-8F3B6F87B5B0}" destId="{A9A70F49-B718-4BDA-AE50-2FF2D3797506}" srcOrd="0" destOrd="0" presId="urn:microsoft.com/office/officeart/2008/layout/LinedList"/>
    <dgm:cxn modelId="{30451B4E-942E-46E4-A03C-67AED67E3CAA}" type="presParOf" srcId="{2782727B-E56E-4D45-9498-8F3B6F87B5B0}" destId="{FFF98AB5-B478-40B3-B0F6-C3441DFC108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CA3C7F3C-A318-4D6D-B014-7E0DAB88EB8A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E0BA600-85CD-4E8A-8C6E-9FA07437B5C1}">
      <dgm:prSet/>
      <dgm:spPr/>
      <dgm:t>
        <a:bodyPr/>
        <a:lstStyle/>
        <a:p>
          <a:r>
            <a:rPr lang="en-US"/>
            <a:t>Moral treatment begins. </a:t>
          </a:r>
        </a:p>
      </dgm:t>
    </dgm:pt>
    <dgm:pt modelId="{A622C61C-7E4C-4D7D-9227-5D29BD2A89AB}" type="parTrans" cxnId="{C72F3D41-6CDF-4DB8-9513-59C3784926F5}">
      <dgm:prSet/>
      <dgm:spPr/>
      <dgm:t>
        <a:bodyPr/>
        <a:lstStyle/>
        <a:p>
          <a:endParaRPr lang="en-US"/>
        </a:p>
      </dgm:t>
    </dgm:pt>
    <dgm:pt modelId="{6A358F09-4772-49FA-A1AB-6407DB33C19C}" type="sibTrans" cxnId="{C72F3D41-6CDF-4DB8-9513-59C3784926F5}">
      <dgm:prSet/>
      <dgm:spPr/>
      <dgm:t>
        <a:bodyPr/>
        <a:lstStyle/>
        <a:p>
          <a:endParaRPr lang="en-US"/>
        </a:p>
      </dgm:t>
    </dgm:pt>
    <dgm:pt modelId="{514A5A20-CD53-4B67-9C6C-6A3411EA8A07}">
      <dgm:prSet/>
      <dgm:spPr/>
      <dgm:t>
        <a:bodyPr/>
        <a:lstStyle/>
        <a:p>
          <a:r>
            <a:rPr lang="en-US"/>
            <a:t>The one-size-fits-all approach of asylums was altered greatly. </a:t>
          </a:r>
        </a:p>
      </dgm:t>
    </dgm:pt>
    <dgm:pt modelId="{66E1D520-334A-452E-A485-62DA1EBA1585}" type="parTrans" cxnId="{B4EFC1CD-D3D2-4AF8-A69D-357888491280}">
      <dgm:prSet/>
      <dgm:spPr/>
      <dgm:t>
        <a:bodyPr/>
        <a:lstStyle/>
        <a:p>
          <a:endParaRPr lang="en-US"/>
        </a:p>
      </dgm:t>
    </dgm:pt>
    <dgm:pt modelId="{5119E45E-7077-4002-AE0C-D9EB1323CE69}" type="sibTrans" cxnId="{B4EFC1CD-D3D2-4AF8-A69D-357888491280}">
      <dgm:prSet/>
      <dgm:spPr/>
      <dgm:t>
        <a:bodyPr/>
        <a:lstStyle/>
        <a:p>
          <a:endParaRPr lang="en-US"/>
        </a:p>
      </dgm:t>
    </dgm:pt>
    <dgm:pt modelId="{AA81A946-EECD-4990-A883-6C2D33AD50CA}">
      <dgm:prSet/>
      <dgm:spPr/>
      <dgm:t>
        <a:bodyPr/>
        <a:lstStyle/>
        <a:p>
          <a:r>
            <a:rPr lang="en-US"/>
            <a:t>Curative care was now more humane and personalised.</a:t>
          </a:r>
        </a:p>
      </dgm:t>
    </dgm:pt>
    <dgm:pt modelId="{F158DE5C-DC54-4CE8-A25F-035686622767}" type="parTrans" cxnId="{6BE8CF0B-E402-4666-8C64-0755747D6370}">
      <dgm:prSet/>
      <dgm:spPr/>
      <dgm:t>
        <a:bodyPr/>
        <a:lstStyle/>
        <a:p>
          <a:endParaRPr lang="en-US"/>
        </a:p>
      </dgm:t>
    </dgm:pt>
    <dgm:pt modelId="{C55E9451-566A-40BD-A6E4-00A96BA30F51}" type="sibTrans" cxnId="{6BE8CF0B-E402-4666-8C64-0755747D6370}">
      <dgm:prSet/>
      <dgm:spPr/>
      <dgm:t>
        <a:bodyPr/>
        <a:lstStyle/>
        <a:p>
          <a:endParaRPr lang="en-US"/>
        </a:p>
      </dgm:t>
    </dgm:pt>
    <dgm:pt modelId="{23B41954-C619-438D-B761-647D4E19C9B5}" type="pres">
      <dgm:prSet presAssocID="{CA3C7F3C-A318-4D6D-B014-7E0DAB88EB8A}" presName="vert0" presStyleCnt="0">
        <dgm:presLayoutVars>
          <dgm:dir/>
          <dgm:animOne val="branch"/>
          <dgm:animLvl val="lvl"/>
        </dgm:presLayoutVars>
      </dgm:prSet>
      <dgm:spPr/>
    </dgm:pt>
    <dgm:pt modelId="{FBFBDA2A-3EF9-42EA-9F8D-9E21C655D0EF}" type="pres">
      <dgm:prSet presAssocID="{EE0BA600-85CD-4E8A-8C6E-9FA07437B5C1}" presName="thickLine" presStyleLbl="alignNode1" presStyleIdx="0" presStyleCnt="3"/>
      <dgm:spPr/>
    </dgm:pt>
    <dgm:pt modelId="{F6D2057B-F3E8-48A2-9980-C685860B0344}" type="pres">
      <dgm:prSet presAssocID="{EE0BA600-85CD-4E8A-8C6E-9FA07437B5C1}" presName="horz1" presStyleCnt="0"/>
      <dgm:spPr/>
    </dgm:pt>
    <dgm:pt modelId="{30521CC4-31A2-4042-90E9-E4DF483E3BA8}" type="pres">
      <dgm:prSet presAssocID="{EE0BA600-85CD-4E8A-8C6E-9FA07437B5C1}" presName="tx1" presStyleLbl="revTx" presStyleIdx="0" presStyleCnt="3"/>
      <dgm:spPr/>
    </dgm:pt>
    <dgm:pt modelId="{935D7113-FF01-4E25-AEF8-3E42AC9D3ABD}" type="pres">
      <dgm:prSet presAssocID="{EE0BA600-85CD-4E8A-8C6E-9FA07437B5C1}" presName="vert1" presStyleCnt="0"/>
      <dgm:spPr/>
    </dgm:pt>
    <dgm:pt modelId="{8714B66B-119C-4881-8BC8-5C2BE918267B}" type="pres">
      <dgm:prSet presAssocID="{514A5A20-CD53-4B67-9C6C-6A3411EA8A07}" presName="thickLine" presStyleLbl="alignNode1" presStyleIdx="1" presStyleCnt="3"/>
      <dgm:spPr/>
    </dgm:pt>
    <dgm:pt modelId="{22F6C790-97AD-4253-BA36-3BB299285D8C}" type="pres">
      <dgm:prSet presAssocID="{514A5A20-CD53-4B67-9C6C-6A3411EA8A07}" presName="horz1" presStyleCnt="0"/>
      <dgm:spPr/>
    </dgm:pt>
    <dgm:pt modelId="{42AAF9FF-26F0-4E7C-84EA-2BD9AC1E8E80}" type="pres">
      <dgm:prSet presAssocID="{514A5A20-CD53-4B67-9C6C-6A3411EA8A07}" presName="tx1" presStyleLbl="revTx" presStyleIdx="1" presStyleCnt="3"/>
      <dgm:spPr/>
    </dgm:pt>
    <dgm:pt modelId="{4E55C5A1-D096-4E0A-9F67-09B056A8D16A}" type="pres">
      <dgm:prSet presAssocID="{514A5A20-CD53-4B67-9C6C-6A3411EA8A07}" presName="vert1" presStyleCnt="0"/>
      <dgm:spPr/>
    </dgm:pt>
    <dgm:pt modelId="{781E2A21-9D75-4E95-A45C-E0BB1BD0C22C}" type="pres">
      <dgm:prSet presAssocID="{AA81A946-EECD-4990-A883-6C2D33AD50CA}" presName="thickLine" presStyleLbl="alignNode1" presStyleIdx="2" presStyleCnt="3"/>
      <dgm:spPr/>
    </dgm:pt>
    <dgm:pt modelId="{652E1FF6-1969-430E-88A1-6145629ED2EA}" type="pres">
      <dgm:prSet presAssocID="{AA81A946-EECD-4990-A883-6C2D33AD50CA}" presName="horz1" presStyleCnt="0"/>
      <dgm:spPr/>
    </dgm:pt>
    <dgm:pt modelId="{FD63EE73-6EC3-4FFF-B708-C2777740DB5D}" type="pres">
      <dgm:prSet presAssocID="{AA81A946-EECD-4990-A883-6C2D33AD50CA}" presName="tx1" presStyleLbl="revTx" presStyleIdx="2" presStyleCnt="3"/>
      <dgm:spPr/>
    </dgm:pt>
    <dgm:pt modelId="{972D3DB0-330B-4998-B5F5-9C12A3DC8225}" type="pres">
      <dgm:prSet presAssocID="{AA81A946-EECD-4990-A883-6C2D33AD50CA}" presName="vert1" presStyleCnt="0"/>
      <dgm:spPr/>
    </dgm:pt>
  </dgm:ptLst>
  <dgm:cxnLst>
    <dgm:cxn modelId="{6BE8CF0B-E402-4666-8C64-0755747D6370}" srcId="{CA3C7F3C-A318-4D6D-B014-7E0DAB88EB8A}" destId="{AA81A946-EECD-4990-A883-6C2D33AD50CA}" srcOrd="2" destOrd="0" parTransId="{F158DE5C-DC54-4CE8-A25F-035686622767}" sibTransId="{C55E9451-566A-40BD-A6E4-00A96BA30F51}"/>
    <dgm:cxn modelId="{52709B25-B697-4812-B17A-736A384DE4AF}" type="presOf" srcId="{EE0BA600-85CD-4E8A-8C6E-9FA07437B5C1}" destId="{30521CC4-31A2-4042-90E9-E4DF483E3BA8}" srcOrd="0" destOrd="0" presId="urn:microsoft.com/office/officeart/2008/layout/LinedList"/>
    <dgm:cxn modelId="{6677502D-CB5D-422C-B4B9-AAF41B5FFBBD}" type="presOf" srcId="{AA81A946-EECD-4990-A883-6C2D33AD50CA}" destId="{FD63EE73-6EC3-4FFF-B708-C2777740DB5D}" srcOrd="0" destOrd="0" presId="urn:microsoft.com/office/officeart/2008/layout/LinedList"/>
    <dgm:cxn modelId="{FD45783E-7F2C-4486-B867-EBC9164C92B5}" type="presOf" srcId="{CA3C7F3C-A318-4D6D-B014-7E0DAB88EB8A}" destId="{23B41954-C619-438D-B761-647D4E19C9B5}" srcOrd="0" destOrd="0" presId="urn:microsoft.com/office/officeart/2008/layout/LinedList"/>
    <dgm:cxn modelId="{C72F3D41-6CDF-4DB8-9513-59C3784926F5}" srcId="{CA3C7F3C-A318-4D6D-B014-7E0DAB88EB8A}" destId="{EE0BA600-85CD-4E8A-8C6E-9FA07437B5C1}" srcOrd="0" destOrd="0" parTransId="{A622C61C-7E4C-4D7D-9227-5D29BD2A89AB}" sibTransId="{6A358F09-4772-49FA-A1AB-6407DB33C19C}"/>
    <dgm:cxn modelId="{B4EFC1CD-D3D2-4AF8-A69D-357888491280}" srcId="{CA3C7F3C-A318-4D6D-B014-7E0DAB88EB8A}" destId="{514A5A20-CD53-4B67-9C6C-6A3411EA8A07}" srcOrd="1" destOrd="0" parTransId="{66E1D520-334A-452E-A485-62DA1EBA1585}" sibTransId="{5119E45E-7077-4002-AE0C-D9EB1323CE69}"/>
    <dgm:cxn modelId="{EEF978D8-A84E-4CE0-9E2E-09F5B6842379}" type="presOf" srcId="{514A5A20-CD53-4B67-9C6C-6A3411EA8A07}" destId="{42AAF9FF-26F0-4E7C-84EA-2BD9AC1E8E80}" srcOrd="0" destOrd="0" presId="urn:microsoft.com/office/officeart/2008/layout/LinedList"/>
    <dgm:cxn modelId="{D10D93EF-7518-4B9E-92DC-AABEAFF9C353}" type="presParOf" srcId="{23B41954-C619-438D-B761-647D4E19C9B5}" destId="{FBFBDA2A-3EF9-42EA-9F8D-9E21C655D0EF}" srcOrd="0" destOrd="0" presId="urn:microsoft.com/office/officeart/2008/layout/LinedList"/>
    <dgm:cxn modelId="{21C7EBD6-6FFC-4EE4-BAC0-EAE8A621AF0F}" type="presParOf" srcId="{23B41954-C619-438D-B761-647D4E19C9B5}" destId="{F6D2057B-F3E8-48A2-9980-C685860B0344}" srcOrd="1" destOrd="0" presId="urn:microsoft.com/office/officeart/2008/layout/LinedList"/>
    <dgm:cxn modelId="{1F809D36-6BDC-44B1-8911-5DADE8C9C931}" type="presParOf" srcId="{F6D2057B-F3E8-48A2-9980-C685860B0344}" destId="{30521CC4-31A2-4042-90E9-E4DF483E3BA8}" srcOrd="0" destOrd="0" presId="urn:microsoft.com/office/officeart/2008/layout/LinedList"/>
    <dgm:cxn modelId="{1EAF4E80-4BFE-41E1-9673-174E37654447}" type="presParOf" srcId="{F6D2057B-F3E8-48A2-9980-C685860B0344}" destId="{935D7113-FF01-4E25-AEF8-3E42AC9D3ABD}" srcOrd="1" destOrd="0" presId="urn:microsoft.com/office/officeart/2008/layout/LinedList"/>
    <dgm:cxn modelId="{865DBFBB-250A-4C99-9B2F-40CD05B3E9AB}" type="presParOf" srcId="{23B41954-C619-438D-B761-647D4E19C9B5}" destId="{8714B66B-119C-4881-8BC8-5C2BE918267B}" srcOrd="2" destOrd="0" presId="urn:microsoft.com/office/officeart/2008/layout/LinedList"/>
    <dgm:cxn modelId="{10CB701B-1CD5-4F83-A794-26DF52CB2D03}" type="presParOf" srcId="{23B41954-C619-438D-B761-647D4E19C9B5}" destId="{22F6C790-97AD-4253-BA36-3BB299285D8C}" srcOrd="3" destOrd="0" presId="urn:microsoft.com/office/officeart/2008/layout/LinedList"/>
    <dgm:cxn modelId="{669ED7CA-4881-404B-BF11-F490B49741AA}" type="presParOf" srcId="{22F6C790-97AD-4253-BA36-3BB299285D8C}" destId="{42AAF9FF-26F0-4E7C-84EA-2BD9AC1E8E80}" srcOrd="0" destOrd="0" presId="urn:microsoft.com/office/officeart/2008/layout/LinedList"/>
    <dgm:cxn modelId="{536615ED-6BDD-447A-9D85-CC370FFCD8AC}" type="presParOf" srcId="{22F6C790-97AD-4253-BA36-3BB299285D8C}" destId="{4E55C5A1-D096-4E0A-9F67-09B056A8D16A}" srcOrd="1" destOrd="0" presId="urn:microsoft.com/office/officeart/2008/layout/LinedList"/>
    <dgm:cxn modelId="{67AF6724-7287-45B4-9B56-BBE99F32EADB}" type="presParOf" srcId="{23B41954-C619-438D-B761-647D4E19C9B5}" destId="{781E2A21-9D75-4E95-A45C-E0BB1BD0C22C}" srcOrd="4" destOrd="0" presId="urn:microsoft.com/office/officeart/2008/layout/LinedList"/>
    <dgm:cxn modelId="{FE164CB9-5900-4040-8743-E0DF3C0826FB}" type="presParOf" srcId="{23B41954-C619-438D-B761-647D4E19C9B5}" destId="{652E1FF6-1969-430E-88A1-6145629ED2EA}" srcOrd="5" destOrd="0" presId="urn:microsoft.com/office/officeart/2008/layout/LinedList"/>
    <dgm:cxn modelId="{EF65CBE4-7DD5-4C2F-9E0F-1EBDE0211261}" type="presParOf" srcId="{652E1FF6-1969-430E-88A1-6145629ED2EA}" destId="{FD63EE73-6EC3-4FFF-B708-C2777740DB5D}" srcOrd="0" destOrd="0" presId="urn:microsoft.com/office/officeart/2008/layout/LinedList"/>
    <dgm:cxn modelId="{FA40625B-A9E1-4EC1-A837-3D2D8D7C236F}" type="presParOf" srcId="{652E1FF6-1969-430E-88A1-6145629ED2EA}" destId="{972D3DB0-330B-4998-B5F5-9C12A3DC822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83B77007-4BF0-447C-A045-1F2E81F98B9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1967BF7-B582-40A3-8300-7DDC97941EEB}">
      <dgm:prSet/>
      <dgm:spPr/>
      <dgm:t>
        <a:bodyPr/>
        <a:lstStyle/>
        <a:p>
          <a:r>
            <a:rPr lang="en-US"/>
            <a:t>200 psychotherapies developed.</a:t>
          </a:r>
        </a:p>
      </dgm:t>
    </dgm:pt>
    <dgm:pt modelId="{96713237-A0A9-4FA8-BAAA-D4B43D1EFBB1}" type="parTrans" cxnId="{03E6B91A-1D1B-4169-B78F-16D25D470113}">
      <dgm:prSet/>
      <dgm:spPr/>
      <dgm:t>
        <a:bodyPr/>
        <a:lstStyle/>
        <a:p>
          <a:endParaRPr lang="en-US"/>
        </a:p>
      </dgm:t>
    </dgm:pt>
    <dgm:pt modelId="{64FA1682-E0D1-4264-8C57-EF81128244D4}" type="sibTrans" cxnId="{03E6B91A-1D1B-4169-B78F-16D25D470113}">
      <dgm:prSet/>
      <dgm:spPr/>
      <dgm:t>
        <a:bodyPr/>
        <a:lstStyle/>
        <a:p>
          <a:endParaRPr lang="en-US"/>
        </a:p>
      </dgm:t>
    </dgm:pt>
    <dgm:pt modelId="{0844D285-F2DD-45E5-B67D-11CF37C9D316}">
      <dgm:prSet/>
      <dgm:spPr/>
      <dgm:t>
        <a:bodyPr/>
        <a:lstStyle/>
        <a:p>
          <a:r>
            <a:rPr lang="en-US"/>
            <a:t>Pharmaceuticals were heavily relied on. </a:t>
          </a:r>
        </a:p>
      </dgm:t>
    </dgm:pt>
    <dgm:pt modelId="{3810F430-8C58-4F87-964C-A69A84E9F5B9}" type="parTrans" cxnId="{F31E2B74-C68A-4533-B4D0-193FD7D6DA75}">
      <dgm:prSet/>
      <dgm:spPr/>
      <dgm:t>
        <a:bodyPr/>
        <a:lstStyle/>
        <a:p>
          <a:endParaRPr lang="en-US"/>
        </a:p>
      </dgm:t>
    </dgm:pt>
    <dgm:pt modelId="{59D8F81D-A324-4FB1-9710-929111C0CE7F}" type="sibTrans" cxnId="{F31E2B74-C68A-4533-B4D0-193FD7D6DA75}">
      <dgm:prSet/>
      <dgm:spPr/>
      <dgm:t>
        <a:bodyPr/>
        <a:lstStyle/>
        <a:p>
          <a:endParaRPr lang="en-US"/>
        </a:p>
      </dgm:t>
    </dgm:pt>
    <dgm:pt modelId="{8031368A-1473-4A34-95EB-EC7CABBC4D9D}">
      <dgm:prSet/>
      <dgm:spPr/>
      <dgm:t>
        <a:bodyPr/>
        <a:lstStyle/>
        <a:p>
          <a:r>
            <a:rPr lang="en-US"/>
            <a:t>Psychology and sociology dominates! </a:t>
          </a:r>
        </a:p>
      </dgm:t>
    </dgm:pt>
    <dgm:pt modelId="{7E06FD70-6BEB-496A-B025-30D31946CBF5}" type="parTrans" cxnId="{C2E481BF-09E9-4E72-AEE2-061EC7725716}">
      <dgm:prSet/>
      <dgm:spPr/>
      <dgm:t>
        <a:bodyPr/>
        <a:lstStyle/>
        <a:p>
          <a:endParaRPr lang="en-US"/>
        </a:p>
      </dgm:t>
    </dgm:pt>
    <dgm:pt modelId="{181FFB08-ADF4-4D60-BE01-7BFC8FB63623}" type="sibTrans" cxnId="{C2E481BF-09E9-4E72-AEE2-061EC7725716}">
      <dgm:prSet/>
      <dgm:spPr/>
      <dgm:t>
        <a:bodyPr/>
        <a:lstStyle/>
        <a:p>
          <a:endParaRPr lang="en-US"/>
        </a:p>
      </dgm:t>
    </dgm:pt>
    <dgm:pt modelId="{30ECC4B6-BB66-493B-8CBD-EEE09F2FCA1B}">
      <dgm:prSet/>
      <dgm:spPr/>
      <dgm:t>
        <a:bodyPr/>
        <a:lstStyle/>
        <a:p>
          <a:r>
            <a:rPr lang="en-US"/>
            <a:t>Freud! </a:t>
          </a:r>
        </a:p>
      </dgm:t>
    </dgm:pt>
    <dgm:pt modelId="{466E5F1D-838C-4A15-AC4C-0F5B78AFC1A0}" type="parTrans" cxnId="{A3884A3A-4873-4393-AF54-C76EDE05B0B9}">
      <dgm:prSet/>
      <dgm:spPr/>
      <dgm:t>
        <a:bodyPr/>
        <a:lstStyle/>
        <a:p>
          <a:endParaRPr lang="en-US"/>
        </a:p>
      </dgm:t>
    </dgm:pt>
    <dgm:pt modelId="{B47C3CB1-D4C8-4117-83A2-7AC69879F335}" type="sibTrans" cxnId="{A3884A3A-4873-4393-AF54-C76EDE05B0B9}">
      <dgm:prSet/>
      <dgm:spPr/>
      <dgm:t>
        <a:bodyPr/>
        <a:lstStyle/>
        <a:p>
          <a:endParaRPr lang="en-US"/>
        </a:p>
      </dgm:t>
    </dgm:pt>
    <dgm:pt modelId="{4018EC91-D8CD-4C08-BA90-B5AC15DDD84F}">
      <dgm:prSet/>
      <dgm:spPr/>
      <dgm:t>
        <a:bodyPr/>
        <a:lstStyle/>
        <a:p>
          <a:r>
            <a:rPr lang="en-US"/>
            <a:t>The reduction of long-stay institutions. </a:t>
          </a:r>
        </a:p>
      </dgm:t>
    </dgm:pt>
    <dgm:pt modelId="{BBF21CE4-402B-4B0A-974D-08F782E4041E}" type="parTrans" cxnId="{FBF464CD-2E44-4CB6-9DBC-053266E53BEB}">
      <dgm:prSet/>
      <dgm:spPr/>
      <dgm:t>
        <a:bodyPr/>
        <a:lstStyle/>
        <a:p>
          <a:endParaRPr lang="en-US"/>
        </a:p>
      </dgm:t>
    </dgm:pt>
    <dgm:pt modelId="{BCC1189B-A227-4BA3-862D-1F664A587119}" type="sibTrans" cxnId="{FBF464CD-2E44-4CB6-9DBC-053266E53BEB}">
      <dgm:prSet/>
      <dgm:spPr/>
      <dgm:t>
        <a:bodyPr/>
        <a:lstStyle/>
        <a:p>
          <a:endParaRPr lang="en-US"/>
        </a:p>
      </dgm:t>
    </dgm:pt>
    <dgm:pt modelId="{6B553227-2BAE-470A-91F7-917564C545DC}" type="pres">
      <dgm:prSet presAssocID="{83B77007-4BF0-447C-A045-1F2E81F98B9A}" presName="root" presStyleCnt="0">
        <dgm:presLayoutVars>
          <dgm:dir/>
          <dgm:resizeHandles val="exact"/>
        </dgm:presLayoutVars>
      </dgm:prSet>
      <dgm:spPr/>
    </dgm:pt>
    <dgm:pt modelId="{68DFBA0E-A119-4D66-A00B-979C3B1284D2}" type="pres">
      <dgm:prSet presAssocID="{61967BF7-B582-40A3-8300-7DDC97941EEB}" presName="compNode" presStyleCnt="0"/>
      <dgm:spPr/>
    </dgm:pt>
    <dgm:pt modelId="{37F4CD58-E55F-4044-821B-A002394ACC94}" type="pres">
      <dgm:prSet presAssocID="{61967BF7-B582-40A3-8300-7DDC97941EEB}" presName="bgRect" presStyleLbl="bgShp" presStyleIdx="0" presStyleCnt="5"/>
      <dgm:spPr/>
    </dgm:pt>
    <dgm:pt modelId="{37901779-ACB8-415F-B922-88B6A16F64A6}" type="pres">
      <dgm:prSet presAssocID="{61967BF7-B582-40A3-8300-7DDC97941EE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40B28043-A10A-4EF1-8842-009E03C62ED4}" type="pres">
      <dgm:prSet presAssocID="{61967BF7-B582-40A3-8300-7DDC97941EEB}" presName="spaceRect" presStyleCnt="0"/>
      <dgm:spPr/>
    </dgm:pt>
    <dgm:pt modelId="{38433131-CA6E-45B1-8432-893E5A8D7C2B}" type="pres">
      <dgm:prSet presAssocID="{61967BF7-B582-40A3-8300-7DDC97941EEB}" presName="parTx" presStyleLbl="revTx" presStyleIdx="0" presStyleCnt="5">
        <dgm:presLayoutVars>
          <dgm:chMax val="0"/>
          <dgm:chPref val="0"/>
        </dgm:presLayoutVars>
      </dgm:prSet>
      <dgm:spPr/>
    </dgm:pt>
    <dgm:pt modelId="{D2DAE127-8BB3-4B5C-B737-E3EEF58B451F}" type="pres">
      <dgm:prSet presAssocID="{64FA1682-E0D1-4264-8C57-EF81128244D4}" presName="sibTrans" presStyleCnt="0"/>
      <dgm:spPr/>
    </dgm:pt>
    <dgm:pt modelId="{BFA4F05B-7F28-41DA-99E6-17099D905C0A}" type="pres">
      <dgm:prSet presAssocID="{0844D285-F2DD-45E5-B67D-11CF37C9D316}" presName="compNode" presStyleCnt="0"/>
      <dgm:spPr/>
    </dgm:pt>
    <dgm:pt modelId="{C577D09F-EC1C-4690-B54A-36E596565134}" type="pres">
      <dgm:prSet presAssocID="{0844D285-F2DD-45E5-B67D-11CF37C9D316}" presName="bgRect" presStyleLbl="bgShp" presStyleIdx="1" presStyleCnt="5"/>
      <dgm:spPr/>
    </dgm:pt>
    <dgm:pt modelId="{687B8E9C-650E-4A6D-9D68-752C4EAFE438}" type="pres">
      <dgm:prSet presAssocID="{0844D285-F2DD-45E5-B67D-11CF37C9D316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BEB4F970-6DF5-4259-BC98-176E4310A129}" type="pres">
      <dgm:prSet presAssocID="{0844D285-F2DD-45E5-B67D-11CF37C9D316}" presName="spaceRect" presStyleCnt="0"/>
      <dgm:spPr/>
    </dgm:pt>
    <dgm:pt modelId="{EDB1AB9B-EE28-4226-BA4D-187242962596}" type="pres">
      <dgm:prSet presAssocID="{0844D285-F2DD-45E5-B67D-11CF37C9D316}" presName="parTx" presStyleLbl="revTx" presStyleIdx="1" presStyleCnt="5">
        <dgm:presLayoutVars>
          <dgm:chMax val="0"/>
          <dgm:chPref val="0"/>
        </dgm:presLayoutVars>
      </dgm:prSet>
      <dgm:spPr/>
    </dgm:pt>
    <dgm:pt modelId="{A6A962AD-3F05-4928-BECB-5270F0856B7E}" type="pres">
      <dgm:prSet presAssocID="{59D8F81D-A324-4FB1-9710-929111C0CE7F}" presName="sibTrans" presStyleCnt="0"/>
      <dgm:spPr/>
    </dgm:pt>
    <dgm:pt modelId="{A2C98E06-005E-4384-B8C5-DEB642C63B32}" type="pres">
      <dgm:prSet presAssocID="{8031368A-1473-4A34-95EB-EC7CABBC4D9D}" presName="compNode" presStyleCnt="0"/>
      <dgm:spPr/>
    </dgm:pt>
    <dgm:pt modelId="{52AA1804-2BE1-48F0-8760-8CB775CDEE93}" type="pres">
      <dgm:prSet presAssocID="{8031368A-1473-4A34-95EB-EC7CABBC4D9D}" presName="bgRect" presStyleLbl="bgShp" presStyleIdx="2" presStyleCnt="5"/>
      <dgm:spPr/>
    </dgm:pt>
    <dgm:pt modelId="{FB1246CE-C47C-40C2-9DF9-4DB55AB305D1}" type="pres">
      <dgm:prSet presAssocID="{8031368A-1473-4A34-95EB-EC7CABBC4D9D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1A8A58C4-9FBE-40FA-B0C4-0E439CDE41C2}" type="pres">
      <dgm:prSet presAssocID="{8031368A-1473-4A34-95EB-EC7CABBC4D9D}" presName="spaceRect" presStyleCnt="0"/>
      <dgm:spPr/>
    </dgm:pt>
    <dgm:pt modelId="{954E2925-720A-4284-B2A9-52321893CAE7}" type="pres">
      <dgm:prSet presAssocID="{8031368A-1473-4A34-95EB-EC7CABBC4D9D}" presName="parTx" presStyleLbl="revTx" presStyleIdx="2" presStyleCnt="5">
        <dgm:presLayoutVars>
          <dgm:chMax val="0"/>
          <dgm:chPref val="0"/>
        </dgm:presLayoutVars>
      </dgm:prSet>
      <dgm:spPr/>
    </dgm:pt>
    <dgm:pt modelId="{DA7F9D5D-CAED-4DC5-8F00-A6FBC6896D5A}" type="pres">
      <dgm:prSet presAssocID="{181FFB08-ADF4-4D60-BE01-7BFC8FB63623}" presName="sibTrans" presStyleCnt="0"/>
      <dgm:spPr/>
    </dgm:pt>
    <dgm:pt modelId="{91E34340-5913-4363-86DC-D7F032B3158C}" type="pres">
      <dgm:prSet presAssocID="{30ECC4B6-BB66-493B-8CBD-EEE09F2FCA1B}" presName="compNode" presStyleCnt="0"/>
      <dgm:spPr/>
    </dgm:pt>
    <dgm:pt modelId="{942A3CFE-E9D0-4747-97FA-264350752000}" type="pres">
      <dgm:prSet presAssocID="{30ECC4B6-BB66-493B-8CBD-EEE09F2FCA1B}" presName="bgRect" presStyleLbl="bgShp" presStyleIdx="3" presStyleCnt="5"/>
      <dgm:spPr/>
    </dgm:pt>
    <dgm:pt modelId="{B9298D01-B87F-4D86-A41B-60AF21A8C3B0}" type="pres">
      <dgm:prSet presAssocID="{30ECC4B6-BB66-493B-8CBD-EEE09F2FCA1B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rama"/>
        </a:ext>
      </dgm:extLst>
    </dgm:pt>
    <dgm:pt modelId="{4F6E6C91-C0BD-4AC5-8C19-D9979751504F}" type="pres">
      <dgm:prSet presAssocID="{30ECC4B6-BB66-493B-8CBD-EEE09F2FCA1B}" presName="spaceRect" presStyleCnt="0"/>
      <dgm:spPr/>
    </dgm:pt>
    <dgm:pt modelId="{243F9825-8DCF-46F8-A7D0-728F8AE8703B}" type="pres">
      <dgm:prSet presAssocID="{30ECC4B6-BB66-493B-8CBD-EEE09F2FCA1B}" presName="parTx" presStyleLbl="revTx" presStyleIdx="3" presStyleCnt="5">
        <dgm:presLayoutVars>
          <dgm:chMax val="0"/>
          <dgm:chPref val="0"/>
        </dgm:presLayoutVars>
      </dgm:prSet>
      <dgm:spPr/>
    </dgm:pt>
    <dgm:pt modelId="{773C4949-0C12-407B-A634-DA87039EE3FD}" type="pres">
      <dgm:prSet presAssocID="{B47C3CB1-D4C8-4117-83A2-7AC69879F335}" presName="sibTrans" presStyleCnt="0"/>
      <dgm:spPr/>
    </dgm:pt>
    <dgm:pt modelId="{47768824-FC7A-4820-85A6-2D884BF7DD9A}" type="pres">
      <dgm:prSet presAssocID="{4018EC91-D8CD-4C08-BA90-B5AC15DDD84F}" presName="compNode" presStyleCnt="0"/>
      <dgm:spPr/>
    </dgm:pt>
    <dgm:pt modelId="{6A659C75-890A-43E2-9CF1-8304FB85B9CD}" type="pres">
      <dgm:prSet presAssocID="{4018EC91-D8CD-4C08-BA90-B5AC15DDD84F}" presName="bgRect" presStyleLbl="bgShp" presStyleIdx="4" presStyleCnt="5"/>
      <dgm:spPr/>
    </dgm:pt>
    <dgm:pt modelId="{6D308A0E-2AF8-4D96-87BC-23732024704B}" type="pres">
      <dgm:prSet presAssocID="{4018EC91-D8CD-4C08-BA90-B5AC15DDD84F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CCDD26F5-A0A1-4C6A-A29E-5738D451D258}" type="pres">
      <dgm:prSet presAssocID="{4018EC91-D8CD-4C08-BA90-B5AC15DDD84F}" presName="spaceRect" presStyleCnt="0"/>
      <dgm:spPr/>
    </dgm:pt>
    <dgm:pt modelId="{880DECD5-2FE4-4DD7-AA81-4200F3AA2EF5}" type="pres">
      <dgm:prSet presAssocID="{4018EC91-D8CD-4C08-BA90-B5AC15DDD84F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093BC00F-AE22-4364-A614-9F2AA0C03A47}" type="presOf" srcId="{61967BF7-B582-40A3-8300-7DDC97941EEB}" destId="{38433131-CA6E-45B1-8432-893E5A8D7C2B}" srcOrd="0" destOrd="0" presId="urn:microsoft.com/office/officeart/2018/2/layout/IconVerticalSolidList"/>
    <dgm:cxn modelId="{03E6B91A-1D1B-4169-B78F-16D25D470113}" srcId="{83B77007-4BF0-447C-A045-1F2E81F98B9A}" destId="{61967BF7-B582-40A3-8300-7DDC97941EEB}" srcOrd="0" destOrd="0" parTransId="{96713237-A0A9-4FA8-BAAA-D4B43D1EFBB1}" sibTransId="{64FA1682-E0D1-4264-8C57-EF81128244D4}"/>
    <dgm:cxn modelId="{6D729C2D-1DB6-4566-A813-54726BFC5321}" type="presOf" srcId="{83B77007-4BF0-447C-A045-1F2E81F98B9A}" destId="{6B553227-2BAE-470A-91F7-917564C545DC}" srcOrd="0" destOrd="0" presId="urn:microsoft.com/office/officeart/2018/2/layout/IconVerticalSolidList"/>
    <dgm:cxn modelId="{E958A531-FBB6-4769-8404-44DB1D91BE75}" type="presOf" srcId="{0844D285-F2DD-45E5-B67D-11CF37C9D316}" destId="{EDB1AB9B-EE28-4226-BA4D-187242962596}" srcOrd="0" destOrd="0" presId="urn:microsoft.com/office/officeart/2018/2/layout/IconVerticalSolidList"/>
    <dgm:cxn modelId="{A3884A3A-4873-4393-AF54-C76EDE05B0B9}" srcId="{83B77007-4BF0-447C-A045-1F2E81F98B9A}" destId="{30ECC4B6-BB66-493B-8CBD-EEE09F2FCA1B}" srcOrd="3" destOrd="0" parTransId="{466E5F1D-838C-4A15-AC4C-0F5B78AFC1A0}" sibTransId="{B47C3CB1-D4C8-4117-83A2-7AC69879F335}"/>
    <dgm:cxn modelId="{B8DDF470-35C1-4881-83D9-0F4FC0AA43A2}" type="presOf" srcId="{30ECC4B6-BB66-493B-8CBD-EEE09F2FCA1B}" destId="{243F9825-8DCF-46F8-A7D0-728F8AE8703B}" srcOrd="0" destOrd="0" presId="urn:microsoft.com/office/officeart/2018/2/layout/IconVerticalSolidList"/>
    <dgm:cxn modelId="{F31E2B74-C68A-4533-B4D0-193FD7D6DA75}" srcId="{83B77007-4BF0-447C-A045-1F2E81F98B9A}" destId="{0844D285-F2DD-45E5-B67D-11CF37C9D316}" srcOrd="1" destOrd="0" parTransId="{3810F430-8C58-4F87-964C-A69A84E9F5B9}" sibTransId="{59D8F81D-A324-4FB1-9710-929111C0CE7F}"/>
    <dgm:cxn modelId="{DD712194-DC4C-40D2-BD3F-726F38359FC7}" type="presOf" srcId="{8031368A-1473-4A34-95EB-EC7CABBC4D9D}" destId="{954E2925-720A-4284-B2A9-52321893CAE7}" srcOrd="0" destOrd="0" presId="urn:microsoft.com/office/officeart/2018/2/layout/IconVerticalSolidList"/>
    <dgm:cxn modelId="{B2020FAD-FA9D-495C-B35F-8C767D9AADA4}" type="presOf" srcId="{4018EC91-D8CD-4C08-BA90-B5AC15DDD84F}" destId="{880DECD5-2FE4-4DD7-AA81-4200F3AA2EF5}" srcOrd="0" destOrd="0" presId="urn:microsoft.com/office/officeart/2018/2/layout/IconVerticalSolidList"/>
    <dgm:cxn modelId="{C2E481BF-09E9-4E72-AEE2-061EC7725716}" srcId="{83B77007-4BF0-447C-A045-1F2E81F98B9A}" destId="{8031368A-1473-4A34-95EB-EC7CABBC4D9D}" srcOrd="2" destOrd="0" parTransId="{7E06FD70-6BEB-496A-B025-30D31946CBF5}" sibTransId="{181FFB08-ADF4-4D60-BE01-7BFC8FB63623}"/>
    <dgm:cxn modelId="{FBF464CD-2E44-4CB6-9DBC-053266E53BEB}" srcId="{83B77007-4BF0-447C-A045-1F2E81F98B9A}" destId="{4018EC91-D8CD-4C08-BA90-B5AC15DDD84F}" srcOrd="4" destOrd="0" parTransId="{BBF21CE4-402B-4B0A-974D-08F782E4041E}" sibTransId="{BCC1189B-A227-4BA3-862D-1F664A587119}"/>
    <dgm:cxn modelId="{13CE55EB-1E03-460C-B597-88D310B575AE}" type="presParOf" srcId="{6B553227-2BAE-470A-91F7-917564C545DC}" destId="{68DFBA0E-A119-4D66-A00B-979C3B1284D2}" srcOrd="0" destOrd="0" presId="urn:microsoft.com/office/officeart/2018/2/layout/IconVerticalSolidList"/>
    <dgm:cxn modelId="{7A7FC0B5-F24B-43FF-8C11-D4EF2440218A}" type="presParOf" srcId="{68DFBA0E-A119-4D66-A00B-979C3B1284D2}" destId="{37F4CD58-E55F-4044-821B-A002394ACC94}" srcOrd="0" destOrd="0" presId="urn:microsoft.com/office/officeart/2018/2/layout/IconVerticalSolidList"/>
    <dgm:cxn modelId="{D40B36DE-1F4E-41D8-BD3B-157BA04F000E}" type="presParOf" srcId="{68DFBA0E-A119-4D66-A00B-979C3B1284D2}" destId="{37901779-ACB8-415F-B922-88B6A16F64A6}" srcOrd="1" destOrd="0" presId="urn:microsoft.com/office/officeart/2018/2/layout/IconVerticalSolidList"/>
    <dgm:cxn modelId="{38A8B97B-A7FE-43AD-B563-D0CFCD5889A8}" type="presParOf" srcId="{68DFBA0E-A119-4D66-A00B-979C3B1284D2}" destId="{40B28043-A10A-4EF1-8842-009E03C62ED4}" srcOrd="2" destOrd="0" presId="urn:microsoft.com/office/officeart/2018/2/layout/IconVerticalSolidList"/>
    <dgm:cxn modelId="{8D9262DC-5E8C-4700-B441-5AF7A3988B89}" type="presParOf" srcId="{68DFBA0E-A119-4D66-A00B-979C3B1284D2}" destId="{38433131-CA6E-45B1-8432-893E5A8D7C2B}" srcOrd="3" destOrd="0" presId="urn:microsoft.com/office/officeart/2018/2/layout/IconVerticalSolidList"/>
    <dgm:cxn modelId="{F02F4A85-2DE1-44F4-94F6-9DADA340C9C7}" type="presParOf" srcId="{6B553227-2BAE-470A-91F7-917564C545DC}" destId="{D2DAE127-8BB3-4B5C-B737-E3EEF58B451F}" srcOrd="1" destOrd="0" presId="urn:microsoft.com/office/officeart/2018/2/layout/IconVerticalSolidList"/>
    <dgm:cxn modelId="{E6ABA52D-2D38-4DDC-A9E7-87113C74E657}" type="presParOf" srcId="{6B553227-2BAE-470A-91F7-917564C545DC}" destId="{BFA4F05B-7F28-41DA-99E6-17099D905C0A}" srcOrd="2" destOrd="0" presId="urn:microsoft.com/office/officeart/2018/2/layout/IconVerticalSolidList"/>
    <dgm:cxn modelId="{BC29389D-87F6-4CED-AC08-A41CA93C222E}" type="presParOf" srcId="{BFA4F05B-7F28-41DA-99E6-17099D905C0A}" destId="{C577D09F-EC1C-4690-B54A-36E596565134}" srcOrd="0" destOrd="0" presId="urn:microsoft.com/office/officeart/2018/2/layout/IconVerticalSolidList"/>
    <dgm:cxn modelId="{4EA45297-D9BC-4228-9323-21B27412F526}" type="presParOf" srcId="{BFA4F05B-7F28-41DA-99E6-17099D905C0A}" destId="{687B8E9C-650E-4A6D-9D68-752C4EAFE438}" srcOrd="1" destOrd="0" presId="urn:microsoft.com/office/officeart/2018/2/layout/IconVerticalSolidList"/>
    <dgm:cxn modelId="{3C7AADAE-ACDB-4553-95DF-0B5F2AC576AE}" type="presParOf" srcId="{BFA4F05B-7F28-41DA-99E6-17099D905C0A}" destId="{BEB4F970-6DF5-4259-BC98-176E4310A129}" srcOrd="2" destOrd="0" presId="urn:microsoft.com/office/officeart/2018/2/layout/IconVerticalSolidList"/>
    <dgm:cxn modelId="{FC50111A-92C7-4E53-9447-598A03C561A8}" type="presParOf" srcId="{BFA4F05B-7F28-41DA-99E6-17099D905C0A}" destId="{EDB1AB9B-EE28-4226-BA4D-187242962596}" srcOrd="3" destOrd="0" presId="urn:microsoft.com/office/officeart/2018/2/layout/IconVerticalSolidList"/>
    <dgm:cxn modelId="{796290BF-2274-4551-BB60-455D54281FB2}" type="presParOf" srcId="{6B553227-2BAE-470A-91F7-917564C545DC}" destId="{A6A962AD-3F05-4928-BECB-5270F0856B7E}" srcOrd="3" destOrd="0" presId="urn:microsoft.com/office/officeart/2018/2/layout/IconVerticalSolidList"/>
    <dgm:cxn modelId="{E630B74A-9DE6-429B-A67F-65ED6A009889}" type="presParOf" srcId="{6B553227-2BAE-470A-91F7-917564C545DC}" destId="{A2C98E06-005E-4384-B8C5-DEB642C63B32}" srcOrd="4" destOrd="0" presId="urn:microsoft.com/office/officeart/2018/2/layout/IconVerticalSolidList"/>
    <dgm:cxn modelId="{EB266C7E-F779-41E8-A763-A7713192D7F7}" type="presParOf" srcId="{A2C98E06-005E-4384-B8C5-DEB642C63B32}" destId="{52AA1804-2BE1-48F0-8760-8CB775CDEE93}" srcOrd="0" destOrd="0" presId="urn:microsoft.com/office/officeart/2018/2/layout/IconVerticalSolidList"/>
    <dgm:cxn modelId="{6E26CA98-08B3-4341-BD27-3298E4D69272}" type="presParOf" srcId="{A2C98E06-005E-4384-B8C5-DEB642C63B32}" destId="{FB1246CE-C47C-40C2-9DF9-4DB55AB305D1}" srcOrd="1" destOrd="0" presId="urn:microsoft.com/office/officeart/2018/2/layout/IconVerticalSolidList"/>
    <dgm:cxn modelId="{3DBAB137-2EF5-4944-9476-89F5E4FCC648}" type="presParOf" srcId="{A2C98E06-005E-4384-B8C5-DEB642C63B32}" destId="{1A8A58C4-9FBE-40FA-B0C4-0E439CDE41C2}" srcOrd="2" destOrd="0" presId="urn:microsoft.com/office/officeart/2018/2/layout/IconVerticalSolidList"/>
    <dgm:cxn modelId="{27E06EB1-4387-46ED-B97E-17E4738B0791}" type="presParOf" srcId="{A2C98E06-005E-4384-B8C5-DEB642C63B32}" destId="{954E2925-720A-4284-B2A9-52321893CAE7}" srcOrd="3" destOrd="0" presId="urn:microsoft.com/office/officeart/2018/2/layout/IconVerticalSolidList"/>
    <dgm:cxn modelId="{57C34CDE-3C3B-4315-8C1E-B440A47588FD}" type="presParOf" srcId="{6B553227-2BAE-470A-91F7-917564C545DC}" destId="{DA7F9D5D-CAED-4DC5-8F00-A6FBC6896D5A}" srcOrd="5" destOrd="0" presId="urn:microsoft.com/office/officeart/2018/2/layout/IconVerticalSolidList"/>
    <dgm:cxn modelId="{86F463DA-2592-4656-8CC6-FD5E4DBE0BDB}" type="presParOf" srcId="{6B553227-2BAE-470A-91F7-917564C545DC}" destId="{91E34340-5913-4363-86DC-D7F032B3158C}" srcOrd="6" destOrd="0" presId="urn:microsoft.com/office/officeart/2018/2/layout/IconVerticalSolidList"/>
    <dgm:cxn modelId="{18ECDCE4-1882-43A8-8893-2D75E3E7F205}" type="presParOf" srcId="{91E34340-5913-4363-86DC-D7F032B3158C}" destId="{942A3CFE-E9D0-4747-97FA-264350752000}" srcOrd="0" destOrd="0" presId="urn:microsoft.com/office/officeart/2018/2/layout/IconVerticalSolidList"/>
    <dgm:cxn modelId="{BAD00099-794B-490D-BB64-7FD23B4CA6AF}" type="presParOf" srcId="{91E34340-5913-4363-86DC-D7F032B3158C}" destId="{B9298D01-B87F-4D86-A41B-60AF21A8C3B0}" srcOrd="1" destOrd="0" presId="urn:microsoft.com/office/officeart/2018/2/layout/IconVerticalSolidList"/>
    <dgm:cxn modelId="{1DBDA961-9539-4D5F-BE7A-00F7E8B372ED}" type="presParOf" srcId="{91E34340-5913-4363-86DC-D7F032B3158C}" destId="{4F6E6C91-C0BD-4AC5-8C19-D9979751504F}" srcOrd="2" destOrd="0" presId="urn:microsoft.com/office/officeart/2018/2/layout/IconVerticalSolidList"/>
    <dgm:cxn modelId="{A5CB2E2C-42BE-4BD1-ABEA-9AE539E8491E}" type="presParOf" srcId="{91E34340-5913-4363-86DC-D7F032B3158C}" destId="{243F9825-8DCF-46F8-A7D0-728F8AE8703B}" srcOrd="3" destOrd="0" presId="urn:microsoft.com/office/officeart/2018/2/layout/IconVerticalSolidList"/>
    <dgm:cxn modelId="{77C6887F-E605-48EC-92A2-A05B58584228}" type="presParOf" srcId="{6B553227-2BAE-470A-91F7-917564C545DC}" destId="{773C4949-0C12-407B-A634-DA87039EE3FD}" srcOrd="7" destOrd="0" presId="urn:microsoft.com/office/officeart/2018/2/layout/IconVerticalSolidList"/>
    <dgm:cxn modelId="{EB89AC2E-A17F-4C3E-BFF1-9C9C55B88557}" type="presParOf" srcId="{6B553227-2BAE-470A-91F7-917564C545DC}" destId="{47768824-FC7A-4820-85A6-2D884BF7DD9A}" srcOrd="8" destOrd="0" presId="urn:microsoft.com/office/officeart/2018/2/layout/IconVerticalSolidList"/>
    <dgm:cxn modelId="{ADB4A76B-7797-4A6C-85FE-1EA1D89CFE6B}" type="presParOf" srcId="{47768824-FC7A-4820-85A6-2D884BF7DD9A}" destId="{6A659C75-890A-43E2-9CF1-8304FB85B9CD}" srcOrd="0" destOrd="0" presId="urn:microsoft.com/office/officeart/2018/2/layout/IconVerticalSolidList"/>
    <dgm:cxn modelId="{70018326-DA3B-40C9-8D3E-585F3A1FC463}" type="presParOf" srcId="{47768824-FC7A-4820-85A6-2D884BF7DD9A}" destId="{6D308A0E-2AF8-4D96-87BC-23732024704B}" srcOrd="1" destOrd="0" presId="urn:microsoft.com/office/officeart/2018/2/layout/IconVerticalSolidList"/>
    <dgm:cxn modelId="{460E54E9-88C7-4183-82C9-D61F648F5A63}" type="presParOf" srcId="{47768824-FC7A-4820-85A6-2D884BF7DD9A}" destId="{CCDD26F5-A0A1-4C6A-A29E-5738D451D258}" srcOrd="2" destOrd="0" presId="urn:microsoft.com/office/officeart/2018/2/layout/IconVerticalSolidList"/>
    <dgm:cxn modelId="{EC9B710F-19D8-4C67-8B95-957A61FB262D}" type="presParOf" srcId="{47768824-FC7A-4820-85A6-2D884BF7DD9A}" destId="{880DECD5-2FE4-4DD7-AA81-4200F3AA2EF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FB520911-392A-4886-841D-9813B0B16ED3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F0521F3-1215-4602-AF9A-26DD1505471A}">
      <dgm:prSet/>
      <dgm:spPr/>
      <dgm:t>
        <a:bodyPr/>
        <a:lstStyle/>
        <a:p>
          <a:r>
            <a:rPr lang="en-US"/>
            <a:t>How do we understand mental illness?</a:t>
          </a:r>
        </a:p>
      </dgm:t>
    </dgm:pt>
    <dgm:pt modelId="{761E6DE4-731B-4952-AF36-5E68AAEF5BB5}" type="parTrans" cxnId="{68E89857-E6C4-4CA8-9BB8-F0B311B58A42}">
      <dgm:prSet/>
      <dgm:spPr/>
      <dgm:t>
        <a:bodyPr/>
        <a:lstStyle/>
        <a:p>
          <a:endParaRPr lang="en-US"/>
        </a:p>
      </dgm:t>
    </dgm:pt>
    <dgm:pt modelId="{1116E963-F311-4838-A93A-D2341B8D897D}" type="sibTrans" cxnId="{68E89857-E6C4-4CA8-9BB8-F0B311B58A42}">
      <dgm:prSet/>
      <dgm:spPr/>
      <dgm:t>
        <a:bodyPr/>
        <a:lstStyle/>
        <a:p>
          <a:endParaRPr lang="en-US"/>
        </a:p>
      </dgm:t>
    </dgm:pt>
    <dgm:pt modelId="{8EC1C9E1-90BC-4631-B26B-61177953788F}">
      <dgm:prSet/>
      <dgm:spPr/>
      <dgm:t>
        <a:bodyPr/>
        <a:lstStyle/>
        <a:p>
          <a:r>
            <a:rPr lang="en-US"/>
            <a:t>How far have we really come? </a:t>
          </a:r>
        </a:p>
      </dgm:t>
    </dgm:pt>
    <dgm:pt modelId="{6289AB9D-C3FE-45D1-9D90-E6899EF02AAE}" type="parTrans" cxnId="{0A567AAF-F83E-4FFD-8164-7D7CE856D81B}">
      <dgm:prSet/>
      <dgm:spPr/>
      <dgm:t>
        <a:bodyPr/>
        <a:lstStyle/>
        <a:p>
          <a:endParaRPr lang="en-US"/>
        </a:p>
      </dgm:t>
    </dgm:pt>
    <dgm:pt modelId="{4DA0C0D6-43BA-4212-B43A-AAF0D59757C2}" type="sibTrans" cxnId="{0A567AAF-F83E-4FFD-8164-7D7CE856D81B}">
      <dgm:prSet/>
      <dgm:spPr/>
      <dgm:t>
        <a:bodyPr/>
        <a:lstStyle/>
        <a:p>
          <a:endParaRPr lang="en-US"/>
        </a:p>
      </dgm:t>
    </dgm:pt>
    <dgm:pt modelId="{6F1ACEE2-13D3-42D5-A8F9-C707CF613977}">
      <dgm:prSet/>
      <dgm:spPr/>
      <dgm:t>
        <a:bodyPr/>
        <a:lstStyle/>
        <a:p>
          <a:r>
            <a:rPr lang="en-US"/>
            <a:t>One of the enduring staples in mad medicine is the rise and fall of cures. </a:t>
          </a:r>
        </a:p>
      </dgm:t>
    </dgm:pt>
    <dgm:pt modelId="{6024A7F0-6734-47CE-902F-A9F9746598EA}" type="parTrans" cxnId="{71D9B693-8DAF-4718-A5C0-FDF57DCC2E76}">
      <dgm:prSet/>
      <dgm:spPr/>
      <dgm:t>
        <a:bodyPr/>
        <a:lstStyle/>
        <a:p>
          <a:endParaRPr lang="en-US"/>
        </a:p>
      </dgm:t>
    </dgm:pt>
    <dgm:pt modelId="{A115BE87-01E0-460F-8790-F981D11965A4}" type="sibTrans" cxnId="{71D9B693-8DAF-4718-A5C0-FDF57DCC2E76}">
      <dgm:prSet/>
      <dgm:spPr/>
      <dgm:t>
        <a:bodyPr/>
        <a:lstStyle/>
        <a:p>
          <a:endParaRPr lang="en-US"/>
        </a:p>
      </dgm:t>
    </dgm:pt>
    <dgm:pt modelId="{E2151EED-A271-4098-842E-81152290D8B9}">
      <dgm:prSet/>
      <dgm:spPr/>
      <dgm:t>
        <a:bodyPr/>
        <a:lstStyle/>
        <a:p>
          <a:r>
            <a:rPr lang="en-US"/>
            <a:t>Diagnoses du jour</a:t>
          </a:r>
        </a:p>
      </dgm:t>
    </dgm:pt>
    <dgm:pt modelId="{0DEEFDA0-EEA5-459A-A564-1AA17CE3CC37}" type="parTrans" cxnId="{25ED522C-14D2-449C-90E6-CFA8EC232DF9}">
      <dgm:prSet/>
      <dgm:spPr/>
      <dgm:t>
        <a:bodyPr/>
        <a:lstStyle/>
        <a:p>
          <a:endParaRPr lang="en-US"/>
        </a:p>
      </dgm:t>
    </dgm:pt>
    <dgm:pt modelId="{A87B7846-5E03-4274-B933-9B9DE5760EFD}" type="sibTrans" cxnId="{25ED522C-14D2-449C-90E6-CFA8EC232DF9}">
      <dgm:prSet/>
      <dgm:spPr/>
      <dgm:t>
        <a:bodyPr/>
        <a:lstStyle/>
        <a:p>
          <a:endParaRPr lang="en-US"/>
        </a:p>
      </dgm:t>
    </dgm:pt>
    <dgm:pt modelId="{F1DE390D-06AA-4F8D-8DEE-2A195DAC3C72}" type="pres">
      <dgm:prSet presAssocID="{FB520911-392A-4886-841D-9813B0B16ED3}" presName="linear" presStyleCnt="0">
        <dgm:presLayoutVars>
          <dgm:animLvl val="lvl"/>
          <dgm:resizeHandles val="exact"/>
        </dgm:presLayoutVars>
      </dgm:prSet>
      <dgm:spPr/>
    </dgm:pt>
    <dgm:pt modelId="{C1CDBDBB-53BC-4667-92DA-6F614674F5E9}" type="pres">
      <dgm:prSet presAssocID="{CF0521F3-1215-4602-AF9A-26DD1505471A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ED1861F-2834-4C67-863F-BC2835C18538}" type="pres">
      <dgm:prSet presAssocID="{1116E963-F311-4838-A93A-D2341B8D897D}" presName="spacer" presStyleCnt="0"/>
      <dgm:spPr/>
    </dgm:pt>
    <dgm:pt modelId="{0060BBEB-6E87-420D-BBAF-29D91A34E60E}" type="pres">
      <dgm:prSet presAssocID="{8EC1C9E1-90BC-4631-B26B-61177953788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D05D0F7D-4F5B-495B-987D-B8439B0DDF5D}" type="pres">
      <dgm:prSet presAssocID="{4DA0C0D6-43BA-4212-B43A-AAF0D59757C2}" presName="spacer" presStyleCnt="0"/>
      <dgm:spPr/>
    </dgm:pt>
    <dgm:pt modelId="{529FED7B-A7D3-448A-AAA0-1811A1E33D3E}" type="pres">
      <dgm:prSet presAssocID="{6F1ACEE2-13D3-42D5-A8F9-C707CF61397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41ABCEB2-309A-4588-A84D-0FEE32B34FE1}" type="pres">
      <dgm:prSet presAssocID="{A115BE87-01E0-460F-8790-F981D11965A4}" presName="spacer" presStyleCnt="0"/>
      <dgm:spPr/>
    </dgm:pt>
    <dgm:pt modelId="{948C087C-15D0-4EF9-AB2E-028A2E74AF67}" type="pres">
      <dgm:prSet presAssocID="{E2151EED-A271-4098-842E-81152290D8B9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25ED522C-14D2-449C-90E6-CFA8EC232DF9}" srcId="{FB520911-392A-4886-841D-9813B0B16ED3}" destId="{E2151EED-A271-4098-842E-81152290D8B9}" srcOrd="3" destOrd="0" parTransId="{0DEEFDA0-EEA5-459A-A564-1AA17CE3CC37}" sibTransId="{A87B7846-5E03-4274-B933-9B9DE5760EFD}"/>
    <dgm:cxn modelId="{4BDA4147-0C32-4D71-AA8A-EE7594D893C2}" type="presOf" srcId="{6F1ACEE2-13D3-42D5-A8F9-C707CF613977}" destId="{529FED7B-A7D3-448A-AAA0-1811A1E33D3E}" srcOrd="0" destOrd="0" presId="urn:microsoft.com/office/officeart/2005/8/layout/vList2"/>
    <dgm:cxn modelId="{68E89857-E6C4-4CA8-9BB8-F0B311B58A42}" srcId="{FB520911-392A-4886-841D-9813B0B16ED3}" destId="{CF0521F3-1215-4602-AF9A-26DD1505471A}" srcOrd="0" destOrd="0" parTransId="{761E6DE4-731B-4952-AF36-5E68AAEF5BB5}" sibTransId="{1116E963-F311-4838-A93A-D2341B8D897D}"/>
    <dgm:cxn modelId="{C251E359-65B1-4CFA-863C-B1848236AD74}" type="presOf" srcId="{E2151EED-A271-4098-842E-81152290D8B9}" destId="{948C087C-15D0-4EF9-AB2E-028A2E74AF67}" srcOrd="0" destOrd="0" presId="urn:microsoft.com/office/officeart/2005/8/layout/vList2"/>
    <dgm:cxn modelId="{85CDE07D-C9A1-4DC5-B968-2E4F47868F28}" type="presOf" srcId="{FB520911-392A-4886-841D-9813B0B16ED3}" destId="{F1DE390D-06AA-4F8D-8DEE-2A195DAC3C72}" srcOrd="0" destOrd="0" presId="urn:microsoft.com/office/officeart/2005/8/layout/vList2"/>
    <dgm:cxn modelId="{8226598B-D253-4BFD-9FAE-FB832DC73074}" type="presOf" srcId="{CF0521F3-1215-4602-AF9A-26DD1505471A}" destId="{C1CDBDBB-53BC-4667-92DA-6F614674F5E9}" srcOrd="0" destOrd="0" presId="urn:microsoft.com/office/officeart/2005/8/layout/vList2"/>
    <dgm:cxn modelId="{71D9B693-8DAF-4718-A5C0-FDF57DCC2E76}" srcId="{FB520911-392A-4886-841D-9813B0B16ED3}" destId="{6F1ACEE2-13D3-42D5-A8F9-C707CF613977}" srcOrd="2" destOrd="0" parTransId="{6024A7F0-6734-47CE-902F-A9F9746598EA}" sibTransId="{A115BE87-01E0-460F-8790-F981D11965A4}"/>
    <dgm:cxn modelId="{0A567AAF-F83E-4FFD-8164-7D7CE856D81B}" srcId="{FB520911-392A-4886-841D-9813B0B16ED3}" destId="{8EC1C9E1-90BC-4631-B26B-61177953788F}" srcOrd="1" destOrd="0" parTransId="{6289AB9D-C3FE-45D1-9D90-E6899EF02AAE}" sibTransId="{4DA0C0D6-43BA-4212-B43A-AAF0D59757C2}"/>
    <dgm:cxn modelId="{0149D6C1-7598-4AA8-9A34-DDF57F29CA85}" type="presOf" srcId="{8EC1C9E1-90BC-4631-B26B-61177953788F}" destId="{0060BBEB-6E87-420D-BBAF-29D91A34E60E}" srcOrd="0" destOrd="0" presId="urn:microsoft.com/office/officeart/2005/8/layout/vList2"/>
    <dgm:cxn modelId="{31BA3B64-B9A7-4153-9D91-84414CFC9DBE}" type="presParOf" srcId="{F1DE390D-06AA-4F8D-8DEE-2A195DAC3C72}" destId="{C1CDBDBB-53BC-4667-92DA-6F614674F5E9}" srcOrd="0" destOrd="0" presId="urn:microsoft.com/office/officeart/2005/8/layout/vList2"/>
    <dgm:cxn modelId="{E02D5D19-B2E8-4C35-856C-B093B667A134}" type="presParOf" srcId="{F1DE390D-06AA-4F8D-8DEE-2A195DAC3C72}" destId="{1ED1861F-2834-4C67-863F-BC2835C18538}" srcOrd="1" destOrd="0" presId="urn:microsoft.com/office/officeart/2005/8/layout/vList2"/>
    <dgm:cxn modelId="{1555903E-CD68-4C2B-A740-51E749709130}" type="presParOf" srcId="{F1DE390D-06AA-4F8D-8DEE-2A195DAC3C72}" destId="{0060BBEB-6E87-420D-BBAF-29D91A34E60E}" srcOrd="2" destOrd="0" presId="urn:microsoft.com/office/officeart/2005/8/layout/vList2"/>
    <dgm:cxn modelId="{B777E55E-6D3C-4EFE-BE7A-46EDA9BA4658}" type="presParOf" srcId="{F1DE390D-06AA-4F8D-8DEE-2A195DAC3C72}" destId="{D05D0F7D-4F5B-495B-987D-B8439B0DDF5D}" srcOrd="3" destOrd="0" presId="urn:microsoft.com/office/officeart/2005/8/layout/vList2"/>
    <dgm:cxn modelId="{2E3EB8B9-35E0-4CB7-8EDA-D49F3C332C10}" type="presParOf" srcId="{F1DE390D-06AA-4F8D-8DEE-2A195DAC3C72}" destId="{529FED7B-A7D3-448A-AAA0-1811A1E33D3E}" srcOrd="4" destOrd="0" presId="urn:microsoft.com/office/officeart/2005/8/layout/vList2"/>
    <dgm:cxn modelId="{5AD022FA-9402-4731-AE96-2D91373C33FF}" type="presParOf" srcId="{F1DE390D-06AA-4F8D-8DEE-2A195DAC3C72}" destId="{41ABCEB2-309A-4588-A84D-0FEE32B34FE1}" srcOrd="5" destOrd="0" presId="urn:microsoft.com/office/officeart/2005/8/layout/vList2"/>
    <dgm:cxn modelId="{639DC624-EDFF-4871-9F79-385F96EF9A00}" type="presParOf" srcId="{F1DE390D-06AA-4F8D-8DEE-2A195DAC3C72}" destId="{948C087C-15D0-4EF9-AB2E-028A2E74AF6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E8403025-DBAB-4582-A2C0-FD9BDDDDA8C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B7F0E29-E38C-4F84-992F-6198D0033F43}">
      <dgm:prSet/>
      <dgm:spPr/>
      <dgm:t>
        <a:bodyPr/>
        <a:lstStyle/>
        <a:p>
          <a:r>
            <a:rPr lang="en-US"/>
            <a:t>What are the current debates?</a:t>
          </a:r>
        </a:p>
      </dgm:t>
    </dgm:pt>
    <dgm:pt modelId="{DA15EC0C-9E76-40B9-80C1-FCF09083366B}" type="parTrans" cxnId="{1418F54D-7767-4FC5-9B1D-2D950AD07E97}">
      <dgm:prSet/>
      <dgm:spPr/>
      <dgm:t>
        <a:bodyPr/>
        <a:lstStyle/>
        <a:p>
          <a:endParaRPr lang="en-US"/>
        </a:p>
      </dgm:t>
    </dgm:pt>
    <dgm:pt modelId="{CED290F0-5D75-46B6-9580-5450FDBA5DFA}" type="sibTrans" cxnId="{1418F54D-7767-4FC5-9B1D-2D950AD07E97}">
      <dgm:prSet/>
      <dgm:spPr/>
      <dgm:t>
        <a:bodyPr/>
        <a:lstStyle/>
        <a:p>
          <a:endParaRPr lang="en-US"/>
        </a:p>
      </dgm:t>
    </dgm:pt>
    <dgm:pt modelId="{7C76C97A-1F54-4E78-ADC8-FB33028C54DA}">
      <dgm:prSet/>
      <dgm:spPr/>
      <dgm:t>
        <a:bodyPr/>
        <a:lstStyle/>
        <a:p>
          <a:r>
            <a:rPr lang="en-US"/>
            <a:t>Where do we go now?</a:t>
          </a:r>
        </a:p>
      </dgm:t>
    </dgm:pt>
    <dgm:pt modelId="{8AF2CABE-7690-45A5-AB55-EB87B5AA13D8}" type="parTrans" cxnId="{914FBD83-22BD-4344-BACB-6EB55CDEC7AD}">
      <dgm:prSet/>
      <dgm:spPr/>
      <dgm:t>
        <a:bodyPr/>
        <a:lstStyle/>
        <a:p>
          <a:endParaRPr lang="en-US"/>
        </a:p>
      </dgm:t>
    </dgm:pt>
    <dgm:pt modelId="{22CA5650-982F-49C2-90FB-61BBD9D4D3AC}" type="sibTrans" cxnId="{914FBD83-22BD-4344-BACB-6EB55CDEC7AD}">
      <dgm:prSet/>
      <dgm:spPr/>
      <dgm:t>
        <a:bodyPr/>
        <a:lstStyle/>
        <a:p>
          <a:endParaRPr lang="en-US"/>
        </a:p>
      </dgm:t>
    </dgm:pt>
    <dgm:pt modelId="{0B10F51F-9376-43F9-B166-44ADA5DC9E1F}">
      <dgm:prSet/>
      <dgm:spPr/>
      <dgm:t>
        <a:bodyPr/>
        <a:lstStyle/>
        <a:p>
          <a:r>
            <a:rPr lang="en-US"/>
            <a:t>What are the issues?</a:t>
          </a:r>
        </a:p>
      </dgm:t>
    </dgm:pt>
    <dgm:pt modelId="{C61556E6-5D68-4387-AE9B-99354B3F937F}" type="parTrans" cxnId="{4D195895-9EC2-4EA4-B9CC-37999F5140AD}">
      <dgm:prSet/>
      <dgm:spPr/>
      <dgm:t>
        <a:bodyPr/>
        <a:lstStyle/>
        <a:p>
          <a:endParaRPr lang="en-US"/>
        </a:p>
      </dgm:t>
    </dgm:pt>
    <dgm:pt modelId="{4A8D975B-CF19-4DAB-8AD2-77CFF642FBB6}" type="sibTrans" cxnId="{4D195895-9EC2-4EA4-B9CC-37999F5140AD}">
      <dgm:prSet/>
      <dgm:spPr/>
      <dgm:t>
        <a:bodyPr/>
        <a:lstStyle/>
        <a:p>
          <a:endParaRPr lang="en-US"/>
        </a:p>
      </dgm:t>
    </dgm:pt>
    <dgm:pt modelId="{DAB8D8BB-5BD8-48DC-87B6-47A8D56D8176}">
      <dgm:prSet/>
      <dgm:spPr/>
      <dgm:t>
        <a:bodyPr/>
        <a:lstStyle/>
        <a:p>
          <a:r>
            <a:rPr lang="en-US"/>
            <a:t>This is what this module is all about. </a:t>
          </a:r>
        </a:p>
      </dgm:t>
    </dgm:pt>
    <dgm:pt modelId="{84B7733C-4F56-4DE7-9D38-49C5501A43C2}" type="parTrans" cxnId="{E6255C02-A012-4475-BBBD-8B0ABD5A663C}">
      <dgm:prSet/>
      <dgm:spPr/>
      <dgm:t>
        <a:bodyPr/>
        <a:lstStyle/>
        <a:p>
          <a:endParaRPr lang="en-US"/>
        </a:p>
      </dgm:t>
    </dgm:pt>
    <dgm:pt modelId="{2B3CBCF9-6DA2-4CE2-89F9-ADDED377C0A5}" type="sibTrans" cxnId="{E6255C02-A012-4475-BBBD-8B0ABD5A663C}">
      <dgm:prSet/>
      <dgm:spPr/>
      <dgm:t>
        <a:bodyPr/>
        <a:lstStyle/>
        <a:p>
          <a:endParaRPr lang="en-US"/>
        </a:p>
      </dgm:t>
    </dgm:pt>
    <dgm:pt modelId="{5C21F084-D7D5-480B-A8C6-AC43CB89AE69}" type="pres">
      <dgm:prSet presAssocID="{E8403025-DBAB-4582-A2C0-FD9BDDDDA8C2}" presName="linear" presStyleCnt="0">
        <dgm:presLayoutVars>
          <dgm:animLvl val="lvl"/>
          <dgm:resizeHandles val="exact"/>
        </dgm:presLayoutVars>
      </dgm:prSet>
      <dgm:spPr/>
    </dgm:pt>
    <dgm:pt modelId="{F0FDA119-362B-4CE8-942F-E16355B1E600}" type="pres">
      <dgm:prSet presAssocID="{EB7F0E29-E38C-4F84-992F-6198D0033F4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9B4A041-5A09-4C4F-92B4-494DFA7DA9FE}" type="pres">
      <dgm:prSet presAssocID="{CED290F0-5D75-46B6-9580-5450FDBA5DFA}" presName="spacer" presStyleCnt="0"/>
      <dgm:spPr/>
    </dgm:pt>
    <dgm:pt modelId="{F23FFFDC-2278-4DB3-9063-3272B6E6DA9A}" type="pres">
      <dgm:prSet presAssocID="{7C76C97A-1F54-4E78-ADC8-FB33028C54DA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AD638F8-15A4-4443-A55F-22F69E94784F}" type="pres">
      <dgm:prSet presAssocID="{22CA5650-982F-49C2-90FB-61BBD9D4D3AC}" presName="spacer" presStyleCnt="0"/>
      <dgm:spPr/>
    </dgm:pt>
    <dgm:pt modelId="{C56062F1-C7C1-491F-8DC0-EDF704553BF8}" type="pres">
      <dgm:prSet presAssocID="{0B10F51F-9376-43F9-B166-44ADA5DC9E1F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1CFC471-7A31-4119-8CD9-881278B3EA8F}" type="pres">
      <dgm:prSet presAssocID="{4A8D975B-CF19-4DAB-8AD2-77CFF642FBB6}" presName="spacer" presStyleCnt="0"/>
      <dgm:spPr/>
    </dgm:pt>
    <dgm:pt modelId="{7F80420C-494C-495F-8AE1-834126F7A8DD}" type="pres">
      <dgm:prSet presAssocID="{DAB8D8BB-5BD8-48DC-87B6-47A8D56D817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E6255C02-A012-4475-BBBD-8B0ABD5A663C}" srcId="{E8403025-DBAB-4582-A2C0-FD9BDDDDA8C2}" destId="{DAB8D8BB-5BD8-48DC-87B6-47A8D56D8176}" srcOrd="3" destOrd="0" parTransId="{84B7733C-4F56-4DE7-9D38-49C5501A43C2}" sibTransId="{2B3CBCF9-6DA2-4CE2-89F9-ADDED377C0A5}"/>
    <dgm:cxn modelId="{C7919207-B58C-458F-B10E-8B08C91D3961}" type="presOf" srcId="{0B10F51F-9376-43F9-B166-44ADA5DC9E1F}" destId="{C56062F1-C7C1-491F-8DC0-EDF704553BF8}" srcOrd="0" destOrd="0" presId="urn:microsoft.com/office/officeart/2005/8/layout/vList2"/>
    <dgm:cxn modelId="{E2B95461-B707-4C5D-BEFF-84192CBB11D0}" type="presOf" srcId="{DAB8D8BB-5BD8-48DC-87B6-47A8D56D8176}" destId="{7F80420C-494C-495F-8AE1-834126F7A8DD}" srcOrd="0" destOrd="0" presId="urn:microsoft.com/office/officeart/2005/8/layout/vList2"/>
    <dgm:cxn modelId="{1418F54D-7767-4FC5-9B1D-2D950AD07E97}" srcId="{E8403025-DBAB-4582-A2C0-FD9BDDDDA8C2}" destId="{EB7F0E29-E38C-4F84-992F-6198D0033F43}" srcOrd="0" destOrd="0" parTransId="{DA15EC0C-9E76-40B9-80C1-FCF09083366B}" sibTransId="{CED290F0-5D75-46B6-9580-5450FDBA5DFA}"/>
    <dgm:cxn modelId="{9E64F64F-1CAD-4C3B-9A32-7C05741F540C}" type="presOf" srcId="{EB7F0E29-E38C-4F84-992F-6198D0033F43}" destId="{F0FDA119-362B-4CE8-942F-E16355B1E600}" srcOrd="0" destOrd="0" presId="urn:microsoft.com/office/officeart/2005/8/layout/vList2"/>
    <dgm:cxn modelId="{914FBD83-22BD-4344-BACB-6EB55CDEC7AD}" srcId="{E8403025-DBAB-4582-A2C0-FD9BDDDDA8C2}" destId="{7C76C97A-1F54-4E78-ADC8-FB33028C54DA}" srcOrd="1" destOrd="0" parTransId="{8AF2CABE-7690-45A5-AB55-EB87B5AA13D8}" sibTransId="{22CA5650-982F-49C2-90FB-61BBD9D4D3AC}"/>
    <dgm:cxn modelId="{A27F0A94-77D0-49C2-8FA6-E673712FED3A}" type="presOf" srcId="{7C76C97A-1F54-4E78-ADC8-FB33028C54DA}" destId="{F23FFFDC-2278-4DB3-9063-3272B6E6DA9A}" srcOrd="0" destOrd="0" presId="urn:microsoft.com/office/officeart/2005/8/layout/vList2"/>
    <dgm:cxn modelId="{4D195895-9EC2-4EA4-B9CC-37999F5140AD}" srcId="{E8403025-DBAB-4582-A2C0-FD9BDDDDA8C2}" destId="{0B10F51F-9376-43F9-B166-44ADA5DC9E1F}" srcOrd="2" destOrd="0" parTransId="{C61556E6-5D68-4387-AE9B-99354B3F937F}" sibTransId="{4A8D975B-CF19-4DAB-8AD2-77CFF642FBB6}"/>
    <dgm:cxn modelId="{59BC55B0-978C-4CCE-ABCE-137AF6F3C16F}" type="presOf" srcId="{E8403025-DBAB-4582-A2C0-FD9BDDDDA8C2}" destId="{5C21F084-D7D5-480B-A8C6-AC43CB89AE69}" srcOrd="0" destOrd="0" presId="urn:microsoft.com/office/officeart/2005/8/layout/vList2"/>
    <dgm:cxn modelId="{428E7354-F30F-4BF0-8A51-9312A0CB9E02}" type="presParOf" srcId="{5C21F084-D7D5-480B-A8C6-AC43CB89AE69}" destId="{F0FDA119-362B-4CE8-942F-E16355B1E600}" srcOrd="0" destOrd="0" presId="urn:microsoft.com/office/officeart/2005/8/layout/vList2"/>
    <dgm:cxn modelId="{BD8D2263-C02D-4769-911F-11C095D9AFC5}" type="presParOf" srcId="{5C21F084-D7D5-480B-A8C6-AC43CB89AE69}" destId="{D9B4A041-5A09-4C4F-92B4-494DFA7DA9FE}" srcOrd="1" destOrd="0" presId="urn:microsoft.com/office/officeart/2005/8/layout/vList2"/>
    <dgm:cxn modelId="{137E851B-D53F-4903-8CB6-CA6A7E831871}" type="presParOf" srcId="{5C21F084-D7D5-480B-A8C6-AC43CB89AE69}" destId="{F23FFFDC-2278-4DB3-9063-3272B6E6DA9A}" srcOrd="2" destOrd="0" presId="urn:microsoft.com/office/officeart/2005/8/layout/vList2"/>
    <dgm:cxn modelId="{109DB6F7-03A9-476E-91F8-50733A502BE6}" type="presParOf" srcId="{5C21F084-D7D5-480B-A8C6-AC43CB89AE69}" destId="{3AD638F8-15A4-4443-A55F-22F69E94784F}" srcOrd="3" destOrd="0" presId="urn:microsoft.com/office/officeart/2005/8/layout/vList2"/>
    <dgm:cxn modelId="{2390B14B-FE1E-460B-9309-CD29B8E87130}" type="presParOf" srcId="{5C21F084-D7D5-480B-A8C6-AC43CB89AE69}" destId="{C56062F1-C7C1-491F-8DC0-EDF704553BF8}" srcOrd="4" destOrd="0" presId="urn:microsoft.com/office/officeart/2005/8/layout/vList2"/>
    <dgm:cxn modelId="{7DDBCD6F-A5E1-46E7-B777-D2F58CDE8F9E}" type="presParOf" srcId="{5C21F084-D7D5-480B-A8C6-AC43CB89AE69}" destId="{B1CFC471-7A31-4119-8CD9-881278B3EA8F}" srcOrd="5" destOrd="0" presId="urn:microsoft.com/office/officeart/2005/8/layout/vList2"/>
    <dgm:cxn modelId="{8C7A213F-A486-47C1-951D-EC973678E51A}" type="presParOf" srcId="{5C21F084-D7D5-480B-A8C6-AC43CB89AE69}" destId="{7F80420C-494C-495F-8AE1-834126F7A8D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CCF9F3-67FC-486E-9E57-CE72F111F46C}">
      <dsp:nvSpPr>
        <dsp:cNvPr id="0" name=""/>
        <dsp:cNvSpPr/>
      </dsp:nvSpPr>
      <dsp:spPr>
        <a:xfrm>
          <a:off x="1298" y="29422"/>
          <a:ext cx="4557279" cy="28938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921527-62E3-44ED-9426-72584B16F077}">
      <dsp:nvSpPr>
        <dsp:cNvPr id="0" name=""/>
        <dsp:cNvSpPr/>
      </dsp:nvSpPr>
      <dsp:spPr>
        <a:xfrm>
          <a:off x="507662" y="510468"/>
          <a:ext cx="4557279" cy="28938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Analyse the historical background and contemporary issues within the field of psychopathology.</a:t>
          </a:r>
        </a:p>
      </dsp:txBody>
      <dsp:txXfrm>
        <a:off x="592421" y="595227"/>
        <a:ext cx="4387761" cy="2724354"/>
      </dsp:txXfrm>
    </dsp:sp>
    <dsp:sp modelId="{A12B0379-1947-4D2D-8742-C0D6C16FB21D}">
      <dsp:nvSpPr>
        <dsp:cNvPr id="0" name=""/>
        <dsp:cNvSpPr/>
      </dsp:nvSpPr>
      <dsp:spPr>
        <a:xfrm>
          <a:off x="5571307" y="29422"/>
          <a:ext cx="4557279" cy="28938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0D6909-0F0C-4D58-819B-501F650A08CB}">
      <dsp:nvSpPr>
        <dsp:cNvPr id="0" name=""/>
        <dsp:cNvSpPr/>
      </dsp:nvSpPr>
      <dsp:spPr>
        <a:xfrm>
          <a:off x="6077671" y="510468"/>
          <a:ext cx="4557279" cy="28938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Critically evaluate therapeutic and mental ill health support within contemporary health systems and generate a mental health awareness campaign. </a:t>
          </a:r>
        </a:p>
      </dsp:txBody>
      <dsp:txXfrm>
        <a:off x="6162430" y="595227"/>
        <a:ext cx="4387761" cy="27243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314C20-A685-45B0-B7BB-E8C994F58BEE}">
      <dsp:nvSpPr>
        <dsp:cNvPr id="0" name=""/>
        <dsp:cNvSpPr/>
      </dsp:nvSpPr>
      <dsp:spPr>
        <a:xfrm>
          <a:off x="0" y="746"/>
          <a:ext cx="683695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AD3606-082C-4DF8-BDFC-F110AC13DB5D}">
      <dsp:nvSpPr>
        <dsp:cNvPr id="0" name=""/>
        <dsp:cNvSpPr/>
      </dsp:nvSpPr>
      <dsp:spPr>
        <a:xfrm>
          <a:off x="0" y="746"/>
          <a:ext cx="6836956" cy="1222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Key terms and concepts.</a:t>
          </a:r>
        </a:p>
      </dsp:txBody>
      <dsp:txXfrm>
        <a:off x="0" y="746"/>
        <a:ext cx="6836956" cy="1222283"/>
      </dsp:txXfrm>
    </dsp:sp>
    <dsp:sp modelId="{C0CA90FD-5072-4557-B225-4124BF8FB3AE}">
      <dsp:nvSpPr>
        <dsp:cNvPr id="0" name=""/>
        <dsp:cNvSpPr/>
      </dsp:nvSpPr>
      <dsp:spPr>
        <a:xfrm>
          <a:off x="0" y="1223029"/>
          <a:ext cx="6836956" cy="0"/>
        </a:xfrm>
        <a:prstGeom prst="line">
          <a:avLst/>
        </a:prstGeom>
        <a:solidFill>
          <a:schemeClr val="accent2">
            <a:hueOff val="-374110"/>
            <a:satOff val="2635"/>
            <a:lumOff val="784"/>
            <a:alphaOff val="0"/>
          </a:schemeClr>
        </a:solidFill>
        <a:ln w="12700" cap="flat" cmpd="sng" algn="ctr">
          <a:solidFill>
            <a:schemeClr val="accent2">
              <a:hueOff val="-374110"/>
              <a:satOff val="2635"/>
              <a:lumOff val="78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789310-0578-4804-84C4-1E28C5A0CA36}">
      <dsp:nvSpPr>
        <dsp:cNvPr id="0" name=""/>
        <dsp:cNvSpPr/>
      </dsp:nvSpPr>
      <dsp:spPr>
        <a:xfrm>
          <a:off x="0" y="1223029"/>
          <a:ext cx="6836956" cy="1222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Historical developments in psychopathology</a:t>
          </a:r>
        </a:p>
      </dsp:txBody>
      <dsp:txXfrm>
        <a:off x="0" y="1223029"/>
        <a:ext cx="6836956" cy="1222283"/>
      </dsp:txXfrm>
    </dsp:sp>
    <dsp:sp modelId="{2C68F4E5-A5A8-4FB6-BFA8-A499EB2BF88C}">
      <dsp:nvSpPr>
        <dsp:cNvPr id="0" name=""/>
        <dsp:cNvSpPr/>
      </dsp:nvSpPr>
      <dsp:spPr>
        <a:xfrm>
          <a:off x="0" y="2445312"/>
          <a:ext cx="6836956" cy="0"/>
        </a:xfrm>
        <a:prstGeom prst="line">
          <a:avLst/>
        </a:prstGeom>
        <a:solidFill>
          <a:schemeClr val="accent2">
            <a:hueOff val="-748221"/>
            <a:satOff val="5270"/>
            <a:lumOff val="1568"/>
            <a:alphaOff val="0"/>
          </a:schemeClr>
        </a:solidFill>
        <a:ln w="12700" cap="flat" cmpd="sng" algn="ctr">
          <a:solidFill>
            <a:schemeClr val="accent2">
              <a:hueOff val="-748221"/>
              <a:satOff val="5270"/>
              <a:lumOff val="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65267C-AD73-4DB9-BD79-5C1B7A9B9C8D}">
      <dsp:nvSpPr>
        <dsp:cNvPr id="0" name=""/>
        <dsp:cNvSpPr/>
      </dsp:nvSpPr>
      <dsp:spPr>
        <a:xfrm>
          <a:off x="0" y="2445312"/>
          <a:ext cx="6836956" cy="1222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Contemporary understandings of mental health conditions</a:t>
          </a:r>
        </a:p>
      </dsp:txBody>
      <dsp:txXfrm>
        <a:off x="0" y="2445312"/>
        <a:ext cx="6836956" cy="1222283"/>
      </dsp:txXfrm>
    </dsp:sp>
    <dsp:sp modelId="{19ABEAEA-8885-4DD9-9627-457093621587}">
      <dsp:nvSpPr>
        <dsp:cNvPr id="0" name=""/>
        <dsp:cNvSpPr/>
      </dsp:nvSpPr>
      <dsp:spPr>
        <a:xfrm>
          <a:off x="0" y="3667596"/>
          <a:ext cx="6836956" cy="0"/>
        </a:xfrm>
        <a:prstGeom prst="line">
          <a:avLst/>
        </a:prstGeom>
        <a:solidFill>
          <a:schemeClr val="accent2">
            <a:hueOff val="-1122331"/>
            <a:satOff val="7905"/>
            <a:lumOff val="2352"/>
            <a:alphaOff val="0"/>
          </a:schemeClr>
        </a:solidFill>
        <a:ln w="12700" cap="flat" cmpd="sng" algn="ctr">
          <a:solidFill>
            <a:schemeClr val="accent2">
              <a:hueOff val="-1122331"/>
              <a:satOff val="7905"/>
              <a:lumOff val="23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D358C5-1364-4B12-BBAD-6DC1E71FA16C}">
      <dsp:nvSpPr>
        <dsp:cNvPr id="0" name=""/>
        <dsp:cNvSpPr/>
      </dsp:nvSpPr>
      <dsp:spPr>
        <a:xfrm>
          <a:off x="0" y="3667596"/>
          <a:ext cx="6836956" cy="1222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Legal and social policy framework</a:t>
          </a:r>
        </a:p>
      </dsp:txBody>
      <dsp:txXfrm>
        <a:off x="0" y="3667596"/>
        <a:ext cx="6836956" cy="1222283"/>
      </dsp:txXfrm>
    </dsp:sp>
    <dsp:sp modelId="{6FF719E4-3CBB-450B-AA25-C32899FE66B2}">
      <dsp:nvSpPr>
        <dsp:cNvPr id="0" name=""/>
        <dsp:cNvSpPr/>
      </dsp:nvSpPr>
      <dsp:spPr>
        <a:xfrm>
          <a:off x="0" y="4889879"/>
          <a:ext cx="6836956" cy="0"/>
        </a:xfrm>
        <a:prstGeom prst="line">
          <a:avLst/>
        </a:prstGeom>
        <a:solidFill>
          <a:schemeClr val="accent2">
            <a:hueOff val="-1496441"/>
            <a:satOff val="10540"/>
            <a:lumOff val="3136"/>
            <a:alphaOff val="0"/>
          </a:schemeClr>
        </a:solidFill>
        <a:ln w="12700" cap="flat" cmpd="sng" algn="ctr">
          <a:solidFill>
            <a:schemeClr val="accent2">
              <a:hueOff val="-1496441"/>
              <a:satOff val="10540"/>
              <a:lumOff val="313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CBC627-BB11-45B0-A716-1D55F195E07C}">
      <dsp:nvSpPr>
        <dsp:cNvPr id="0" name=""/>
        <dsp:cNvSpPr/>
      </dsp:nvSpPr>
      <dsp:spPr>
        <a:xfrm>
          <a:off x="0" y="4889879"/>
          <a:ext cx="6836956" cy="1222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Exploration of ethics, values, discrimination, stigma and evolving attitude changes</a:t>
          </a:r>
        </a:p>
      </dsp:txBody>
      <dsp:txXfrm>
        <a:off x="0" y="4889879"/>
        <a:ext cx="6836956" cy="12222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4F2E4E-02C6-4E87-8D7D-55421CE007ED}">
      <dsp:nvSpPr>
        <dsp:cNvPr id="0" name=""/>
        <dsp:cNvSpPr/>
      </dsp:nvSpPr>
      <dsp:spPr>
        <a:xfrm>
          <a:off x="0" y="746"/>
          <a:ext cx="683695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58B8B7-B659-46A6-AF2B-655B9C31F2DE}">
      <dsp:nvSpPr>
        <dsp:cNvPr id="0" name=""/>
        <dsp:cNvSpPr/>
      </dsp:nvSpPr>
      <dsp:spPr>
        <a:xfrm>
          <a:off x="0" y="746"/>
          <a:ext cx="6836956" cy="873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Dignity and rights, recording, reporting, storage, security and sharing of information.</a:t>
          </a:r>
        </a:p>
      </dsp:txBody>
      <dsp:txXfrm>
        <a:off x="0" y="746"/>
        <a:ext cx="6836956" cy="873059"/>
      </dsp:txXfrm>
    </dsp:sp>
    <dsp:sp modelId="{9A7DDBB6-EDD5-45FE-9CC1-7DB278EA337A}">
      <dsp:nvSpPr>
        <dsp:cNvPr id="0" name=""/>
        <dsp:cNvSpPr/>
      </dsp:nvSpPr>
      <dsp:spPr>
        <a:xfrm>
          <a:off x="0" y="873805"/>
          <a:ext cx="6836956" cy="0"/>
        </a:xfrm>
        <a:prstGeom prst="line">
          <a:avLst/>
        </a:prstGeom>
        <a:solidFill>
          <a:schemeClr val="accent2">
            <a:hueOff val="-249407"/>
            <a:satOff val="1757"/>
            <a:lumOff val="523"/>
            <a:alphaOff val="0"/>
          </a:schemeClr>
        </a:solidFill>
        <a:ln w="12700" cap="flat" cmpd="sng" algn="ctr">
          <a:solidFill>
            <a:schemeClr val="accent2">
              <a:hueOff val="-249407"/>
              <a:satOff val="1757"/>
              <a:lumOff val="52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84AFE5-D0C4-4945-AE50-616647B56A2F}">
      <dsp:nvSpPr>
        <dsp:cNvPr id="0" name=""/>
        <dsp:cNvSpPr/>
      </dsp:nvSpPr>
      <dsp:spPr>
        <a:xfrm>
          <a:off x="0" y="873805"/>
          <a:ext cx="6836956" cy="873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Transcultural aspects and impact on mental health understanding.</a:t>
          </a:r>
        </a:p>
      </dsp:txBody>
      <dsp:txXfrm>
        <a:off x="0" y="873805"/>
        <a:ext cx="6836956" cy="873059"/>
      </dsp:txXfrm>
    </dsp:sp>
    <dsp:sp modelId="{84B0257F-4D3D-47FC-90FD-245F6E99973B}">
      <dsp:nvSpPr>
        <dsp:cNvPr id="0" name=""/>
        <dsp:cNvSpPr/>
      </dsp:nvSpPr>
      <dsp:spPr>
        <a:xfrm>
          <a:off x="0" y="1746865"/>
          <a:ext cx="6836956" cy="0"/>
        </a:xfrm>
        <a:prstGeom prst="line">
          <a:avLst/>
        </a:prstGeom>
        <a:solidFill>
          <a:schemeClr val="accent2">
            <a:hueOff val="-498814"/>
            <a:satOff val="3513"/>
            <a:lumOff val="1045"/>
            <a:alphaOff val="0"/>
          </a:schemeClr>
        </a:solidFill>
        <a:ln w="12700" cap="flat" cmpd="sng" algn="ctr">
          <a:solidFill>
            <a:schemeClr val="accent2">
              <a:hueOff val="-498814"/>
              <a:satOff val="3513"/>
              <a:lumOff val="10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AE9020-4A29-4B70-97C9-5AB740767DF6}">
      <dsp:nvSpPr>
        <dsp:cNvPr id="0" name=""/>
        <dsp:cNvSpPr/>
      </dsp:nvSpPr>
      <dsp:spPr>
        <a:xfrm>
          <a:off x="0" y="1746865"/>
          <a:ext cx="6836956" cy="873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The role and efficacy of therapeutic options.</a:t>
          </a:r>
        </a:p>
      </dsp:txBody>
      <dsp:txXfrm>
        <a:off x="0" y="1746865"/>
        <a:ext cx="6836956" cy="873059"/>
      </dsp:txXfrm>
    </dsp:sp>
    <dsp:sp modelId="{178FAAB2-DFCF-402D-9F4A-9C41E17A15FB}">
      <dsp:nvSpPr>
        <dsp:cNvPr id="0" name=""/>
        <dsp:cNvSpPr/>
      </dsp:nvSpPr>
      <dsp:spPr>
        <a:xfrm>
          <a:off x="0" y="2619924"/>
          <a:ext cx="6836956" cy="0"/>
        </a:xfrm>
        <a:prstGeom prst="line">
          <a:avLst/>
        </a:prstGeom>
        <a:solidFill>
          <a:schemeClr val="accent2">
            <a:hueOff val="-748221"/>
            <a:satOff val="5270"/>
            <a:lumOff val="1568"/>
            <a:alphaOff val="0"/>
          </a:schemeClr>
        </a:solidFill>
        <a:ln w="12700" cap="flat" cmpd="sng" algn="ctr">
          <a:solidFill>
            <a:schemeClr val="accent2">
              <a:hueOff val="-748221"/>
              <a:satOff val="5270"/>
              <a:lumOff val="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D9F2C9-CDEB-4613-BA12-647895B644C2}">
      <dsp:nvSpPr>
        <dsp:cNvPr id="0" name=""/>
        <dsp:cNvSpPr/>
      </dsp:nvSpPr>
      <dsp:spPr>
        <a:xfrm>
          <a:off x="0" y="2619924"/>
          <a:ext cx="6836956" cy="873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Contemporary practice and influences.</a:t>
          </a:r>
        </a:p>
      </dsp:txBody>
      <dsp:txXfrm>
        <a:off x="0" y="2619924"/>
        <a:ext cx="6836956" cy="873059"/>
      </dsp:txXfrm>
    </dsp:sp>
    <dsp:sp modelId="{AD98DF70-BEE9-4C4F-B0F6-5016EE982FDB}">
      <dsp:nvSpPr>
        <dsp:cNvPr id="0" name=""/>
        <dsp:cNvSpPr/>
      </dsp:nvSpPr>
      <dsp:spPr>
        <a:xfrm>
          <a:off x="0" y="3492984"/>
          <a:ext cx="6836956" cy="0"/>
        </a:xfrm>
        <a:prstGeom prst="line">
          <a:avLst/>
        </a:prstGeom>
        <a:solidFill>
          <a:schemeClr val="accent2">
            <a:hueOff val="-997628"/>
            <a:satOff val="7027"/>
            <a:lumOff val="2091"/>
            <a:alphaOff val="0"/>
          </a:schemeClr>
        </a:solidFill>
        <a:ln w="12700" cap="flat" cmpd="sng" algn="ctr">
          <a:solidFill>
            <a:schemeClr val="accent2">
              <a:hueOff val="-997628"/>
              <a:satOff val="7027"/>
              <a:lumOff val="209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18B0A1-D35B-4C5E-8F60-EB7CF762C29C}">
      <dsp:nvSpPr>
        <dsp:cNvPr id="0" name=""/>
        <dsp:cNvSpPr/>
      </dsp:nvSpPr>
      <dsp:spPr>
        <a:xfrm>
          <a:off x="0" y="3492984"/>
          <a:ext cx="6836956" cy="873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Service provision.</a:t>
          </a:r>
        </a:p>
      </dsp:txBody>
      <dsp:txXfrm>
        <a:off x="0" y="3492984"/>
        <a:ext cx="6836956" cy="873059"/>
      </dsp:txXfrm>
    </dsp:sp>
    <dsp:sp modelId="{C1DB023C-E12D-4AC1-8D86-788CD0A72DC2}">
      <dsp:nvSpPr>
        <dsp:cNvPr id="0" name=""/>
        <dsp:cNvSpPr/>
      </dsp:nvSpPr>
      <dsp:spPr>
        <a:xfrm>
          <a:off x="0" y="4366043"/>
          <a:ext cx="6836956" cy="0"/>
        </a:xfrm>
        <a:prstGeom prst="line">
          <a:avLst/>
        </a:prstGeom>
        <a:solidFill>
          <a:schemeClr val="accent2">
            <a:hueOff val="-1247034"/>
            <a:satOff val="8783"/>
            <a:lumOff val="2613"/>
            <a:alphaOff val="0"/>
          </a:schemeClr>
        </a:solidFill>
        <a:ln w="12700" cap="flat" cmpd="sng" algn="ctr">
          <a:solidFill>
            <a:schemeClr val="accent2">
              <a:hueOff val="-1247034"/>
              <a:satOff val="8783"/>
              <a:lumOff val="261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064C9B-6FD9-465A-9896-87158483C0A8}">
      <dsp:nvSpPr>
        <dsp:cNvPr id="0" name=""/>
        <dsp:cNvSpPr/>
      </dsp:nvSpPr>
      <dsp:spPr>
        <a:xfrm>
          <a:off x="0" y="4366043"/>
          <a:ext cx="6836956" cy="873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Scientific bases for study.</a:t>
          </a:r>
        </a:p>
      </dsp:txBody>
      <dsp:txXfrm>
        <a:off x="0" y="4366043"/>
        <a:ext cx="6836956" cy="873059"/>
      </dsp:txXfrm>
    </dsp:sp>
    <dsp:sp modelId="{427D4DFC-2843-4DE5-89D1-8B80B86BD6AA}">
      <dsp:nvSpPr>
        <dsp:cNvPr id="0" name=""/>
        <dsp:cNvSpPr/>
      </dsp:nvSpPr>
      <dsp:spPr>
        <a:xfrm>
          <a:off x="0" y="5239103"/>
          <a:ext cx="6836956" cy="0"/>
        </a:xfrm>
        <a:prstGeom prst="line">
          <a:avLst/>
        </a:prstGeom>
        <a:solidFill>
          <a:schemeClr val="accent2">
            <a:hueOff val="-1496441"/>
            <a:satOff val="10540"/>
            <a:lumOff val="3136"/>
            <a:alphaOff val="0"/>
          </a:schemeClr>
        </a:solidFill>
        <a:ln w="12700" cap="flat" cmpd="sng" algn="ctr">
          <a:solidFill>
            <a:schemeClr val="accent2">
              <a:hueOff val="-1496441"/>
              <a:satOff val="10540"/>
              <a:lumOff val="313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3FD850-43D8-4034-8AF6-D6FF87A6E018}">
      <dsp:nvSpPr>
        <dsp:cNvPr id="0" name=""/>
        <dsp:cNvSpPr/>
      </dsp:nvSpPr>
      <dsp:spPr>
        <a:xfrm>
          <a:off x="0" y="5239103"/>
          <a:ext cx="6836956" cy="873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Mental health literacy and resilience.</a:t>
          </a:r>
        </a:p>
      </dsp:txBody>
      <dsp:txXfrm>
        <a:off x="0" y="5239103"/>
        <a:ext cx="6836956" cy="87305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C9FE7A-C6DC-4999-AE18-DA4D5B8342E2}">
      <dsp:nvSpPr>
        <dsp:cNvPr id="0" name=""/>
        <dsp:cNvSpPr/>
      </dsp:nvSpPr>
      <dsp:spPr>
        <a:xfrm>
          <a:off x="1366" y="215914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DSM-5</a:t>
          </a:r>
          <a:endParaRPr lang="en-US" sz="2200" kern="1200" dirty="0"/>
        </a:p>
      </dsp:txBody>
      <dsp:txXfrm>
        <a:off x="1366" y="215914"/>
        <a:ext cx="1722361" cy="1033417"/>
      </dsp:txXfrm>
    </dsp:sp>
    <dsp:sp modelId="{472920DE-7C97-4983-B5D2-0002CCB283C2}">
      <dsp:nvSpPr>
        <dsp:cNvPr id="0" name=""/>
        <dsp:cNvSpPr/>
      </dsp:nvSpPr>
      <dsp:spPr>
        <a:xfrm>
          <a:off x="1895965" y="215914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ICD 11</a:t>
          </a:r>
        </a:p>
      </dsp:txBody>
      <dsp:txXfrm>
        <a:off x="1895965" y="215914"/>
        <a:ext cx="1722361" cy="1033417"/>
      </dsp:txXfrm>
    </dsp:sp>
    <dsp:sp modelId="{7EB5B519-3F15-4DE2-BE71-9E3FDC76C354}">
      <dsp:nvSpPr>
        <dsp:cNvPr id="0" name=""/>
        <dsp:cNvSpPr/>
      </dsp:nvSpPr>
      <dsp:spPr>
        <a:xfrm>
          <a:off x="3790563" y="215914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Phobia</a:t>
          </a:r>
        </a:p>
      </dsp:txBody>
      <dsp:txXfrm>
        <a:off x="3790563" y="215914"/>
        <a:ext cx="1722361" cy="1033417"/>
      </dsp:txXfrm>
    </dsp:sp>
    <dsp:sp modelId="{AE646325-7938-437A-9181-2B0661211FB6}">
      <dsp:nvSpPr>
        <dsp:cNvPr id="0" name=""/>
        <dsp:cNvSpPr/>
      </dsp:nvSpPr>
      <dsp:spPr>
        <a:xfrm>
          <a:off x="5685161" y="215914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Anxiety</a:t>
          </a:r>
          <a:endParaRPr lang="en-US" sz="2200" kern="1200" dirty="0"/>
        </a:p>
      </dsp:txBody>
      <dsp:txXfrm>
        <a:off x="5685161" y="215914"/>
        <a:ext cx="1722361" cy="1033417"/>
      </dsp:txXfrm>
    </dsp:sp>
    <dsp:sp modelId="{C9871AA0-02F8-41F3-9465-1844E67E3D6A}">
      <dsp:nvSpPr>
        <dsp:cNvPr id="0" name=""/>
        <dsp:cNvSpPr/>
      </dsp:nvSpPr>
      <dsp:spPr>
        <a:xfrm>
          <a:off x="7579759" y="215914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Depression</a:t>
          </a:r>
          <a:endParaRPr lang="en-US" sz="2200" kern="1200" dirty="0"/>
        </a:p>
      </dsp:txBody>
      <dsp:txXfrm>
        <a:off x="7579759" y="215914"/>
        <a:ext cx="1722361" cy="1033417"/>
      </dsp:txXfrm>
    </dsp:sp>
    <dsp:sp modelId="{43B70DA5-F839-4759-875B-13DB1D5D6A47}">
      <dsp:nvSpPr>
        <dsp:cNvPr id="0" name=""/>
        <dsp:cNvSpPr/>
      </dsp:nvSpPr>
      <dsp:spPr>
        <a:xfrm>
          <a:off x="9474357" y="215914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OCD</a:t>
          </a:r>
          <a:endParaRPr lang="en-US" sz="2200" kern="1200" dirty="0"/>
        </a:p>
      </dsp:txBody>
      <dsp:txXfrm>
        <a:off x="9474357" y="215914"/>
        <a:ext cx="1722361" cy="1033417"/>
      </dsp:txXfrm>
    </dsp:sp>
    <dsp:sp modelId="{9073B152-5A30-4BD2-8078-8E7E21744733}">
      <dsp:nvSpPr>
        <dsp:cNvPr id="0" name=""/>
        <dsp:cNvSpPr/>
      </dsp:nvSpPr>
      <dsp:spPr>
        <a:xfrm>
          <a:off x="1366" y="1421568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Normal Distribution</a:t>
          </a:r>
        </a:p>
      </dsp:txBody>
      <dsp:txXfrm>
        <a:off x="1366" y="1421568"/>
        <a:ext cx="1722361" cy="1033417"/>
      </dsp:txXfrm>
    </dsp:sp>
    <dsp:sp modelId="{B81D4F30-E1D1-438D-A373-ECBA1D029A73}">
      <dsp:nvSpPr>
        <dsp:cNvPr id="0" name=""/>
        <dsp:cNvSpPr/>
      </dsp:nvSpPr>
      <dsp:spPr>
        <a:xfrm>
          <a:off x="1895965" y="1421568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Cultural Relativism</a:t>
          </a:r>
        </a:p>
      </dsp:txBody>
      <dsp:txXfrm>
        <a:off x="1895965" y="1421568"/>
        <a:ext cx="1722361" cy="1033417"/>
      </dsp:txXfrm>
    </dsp:sp>
    <dsp:sp modelId="{A8518111-E631-43E0-AB63-6885FD20F0A5}">
      <dsp:nvSpPr>
        <dsp:cNvPr id="0" name=""/>
        <dsp:cNvSpPr/>
      </dsp:nvSpPr>
      <dsp:spPr>
        <a:xfrm>
          <a:off x="3790563" y="1421568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Gender</a:t>
          </a:r>
        </a:p>
      </dsp:txBody>
      <dsp:txXfrm>
        <a:off x="3790563" y="1421568"/>
        <a:ext cx="1722361" cy="1033417"/>
      </dsp:txXfrm>
    </dsp:sp>
    <dsp:sp modelId="{48704250-F379-4097-8F64-6E5D1B7E0048}">
      <dsp:nvSpPr>
        <dsp:cNvPr id="0" name=""/>
        <dsp:cNvSpPr/>
      </dsp:nvSpPr>
      <dsp:spPr>
        <a:xfrm>
          <a:off x="5685161" y="1421568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Social Norms</a:t>
          </a:r>
        </a:p>
      </dsp:txBody>
      <dsp:txXfrm>
        <a:off x="5685161" y="1421568"/>
        <a:ext cx="1722361" cy="1033417"/>
      </dsp:txXfrm>
    </dsp:sp>
    <dsp:sp modelId="{B95C69DD-EE98-4E59-AEB0-5E5C74278021}">
      <dsp:nvSpPr>
        <dsp:cNvPr id="0" name=""/>
        <dsp:cNvSpPr/>
      </dsp:nvSpPr>
      <dsp:spPr>
        <a:xfrm>
          <a:off x="7579759" y="1421568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Deviation</a:t>
          </a:r>
        </a:p>
      </dsp:txBody>
      <dsp:txXfrm>
        <a:off x="7579759" y="1421568"/>
        <a:ext cx="1722361" cy="1033417"/>
      </dsp:txXfrm>
    </dsp:sp>
    <dsp:sp modelId="{FFD7C85A-706C-41F5-85CC-0DEEB171D591}">
      <dsp:nvSpPr>
        <dsp:cNvPr id="0" name=""/>
        <dsp:cNvSpPr/>
      </dsp:nvSpPr>
      <dsp:spPr>
        <a:xfrm>
          <a:off x="9474357" y="1421568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Negative Triad</a:t>
          </a:r>
        </a:p>
      </dsp:txBody>
      <dsp:txXfrm>
        <a:off x="9474357" y="1421568"/>
        <a:ext cx="1722361" cy="1033417"/>
      </dsp:txXfrm>
    </dsp:sp>
    <dsp:sp modelId="{6CB6DEF8-6D8C-4A28-8FDE-9E1FC7256A05}">
      <dsp:nvSpPr>
        <dsp:cNvPr id="0" name=""/>
        <dsp:cNvSpPr/>
      </dsp:nvSpPr>
      <dsp:spPr>
        <a:xfrm>
          <a:off x="1366" y="2627221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ABC Model</a:t>
          </a:r>
        </a:p>
      </dsp:txBody>
      <dsp:txXfrm>
        <a:off x="1366" y="2627221"/>
        <a:ext cx="1722361" cy="1033417"/>
      </dsp:txXfrm>
    </dsp:sp>
    <dsp:sp modelId="{B5C0A5A0-AAB8-46E6-B066-AEE056EABF83}">
      <dsp:nvSpPr>
        <dsp:cNvPr id="0" name=""/>
        <dsp:cNvSpPr/>
      </dsp:nvSpPr>
      <dsp:spPr>
        <a:xfrm>
          <a:off x="1895965" y="2627221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Psychosis</a:t>
          </a:r>
        </a:p>
      </dsp:txBody>
      <dsp:txXfrm>
        <a:off x="1895965" y="2627221"/>
        <a:ext cx="1722361" cy="1033417"/>
      </dsp:txXfrm>
    </dsp:sp>
    <dsp:sp modelId="{A1D33BA4-5962-4ABD-8EFA-19A0FC3DEFD7}">
      <dsp:nvSpPr>
        <dsp:cNvPr id="0" name=""/>
        <dsp:cNvSpPr/>
      </dsp:nvSpPr>
      <dsp:spPr>
        <a:xfrm>
          <a:off x="3790563" y="2627221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Acute</a:t>
          </a:r>
        </a:p>
      </dsp:txBody>
      <dsp:txXfrm>
        <a:off x="3790563" y="2627221"/>
        <a:ext cx="1722361" cy="1033417"/>
      </dsp:txXfrm>
    </dsp:sp>
    <dsp:sp modelId="{753C4136-1CC3-4C8C-8E79-F3704789CEF9}">
      <dsp:nvSpPr>
        <dsp:cNvPr id="0" name=""/>
        <dsp:cNvSpPr/>
      </dsp:nvSpPr>
      <dsp:spPr>
        <a:xfrm>
          <a:off x="5685161" y="2627221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Chronic</a:t>
          </a:r>
        </a:p>
      </dsp:txBody>
      <dsp:txXfrm>
        <a:off x="5685161" y="2627221"/>
        <a:ext cx="1722361" cy="1033417"/>
      </dsp:txXfrm>
    </dsp:sp>
    <dsp:sp modelId="{FFE52494-E053-47D9-B1C4-56715D14F07B}">
      <dsp:nvSpPr>
        <dsp:cNvPr id="0" name=""/>
        <dsp:cNvSpPr/>
      </dsp:nvSpPr>
      <dsp:spPr>
        <a:xfrm>
          <a:off x="7579759" y="2627221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Comorbid</a:t>
          </a:r>
        </a:p>
      </dsp:txBody>
      <dsp:txXfrm>
        <a:off x="7579759" y="2627221"/>
        <a:ext cx="1722361" cy="1033417"/>
      </dsp:txXfrm>
    </dsp:sp>
    <dsp:sp modelId="{ED1DF741-7AE6-4836-8592-07068D68873B}">
      <dsp:nvSpPr>
        <dsp:cNvPr id="0" name=""/>
        <dsp:cNvSpPr/>
      </dsp:nvSpPr>
      <dsp:spPr>
        <a:xfrm>
          <a:off x="9474357" y="2627221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Delusion</a:t>
          </a:r>
        </a:p>
      </dsp:txBody>
      <dsp:txXfrm>
        <a:off x="9474357" y="2627221"/>
        <a:ext cx="1722361" cy="1033417"/>
      </dsp:txXfrm>
    </dsp:sp>
    <dsp:sp modelId="{52C5CB44-7604-402D-93AE-108AD44ADAE6}">
      <dsp:nvSpPr>
        <dsp:cNvPr id="0" name=""/>
        <dsp:cNvSpPr/>
      </dsp:nvSpPr>
      <dsp:spPr>
        <a:xfrm>
          <a:off x="2843264" y="3832874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Hallucination</a:t>
          </a:r>
        </a:p>
      </dsp:txBody>
      <dsp:txXfrm>
        <a:off x="2843264" y="3832874"/>
        <a:ext cx="1722361" cy="1033417"/>
      </dsp:txXfrm>
    </dsp:sp>
    <dsp:sp modelId="{4DDCB4BF-6352-43CF-8CE0-E7743FA4F518}">
      <dsp:nvSpPr>
        <dsp:cNvPr id="0" name=""/>
        <dsp:cNvSpPr/>
      </dsp:nvSpPr>
      <dsp:spPr>
        <a:xfrm>
          <a:off x="4737862" y="3832874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Nomothetic</a:t>
          </a:r>
        </a:p>
      </dsp:txBody>
      <dsp:txXfrm>
        <a:off x="4737862" y="3832874"/>
        <a:ext cx="1722361" cy="1033417"/>
      </dsp:txXfrm>
    </dsp:sp>
    <dsp:sp modelId="{F183016A-21E6-4C83-9B36-108E93865B7F}">
      <dsp:nvSpPr>
        <dsp:cNvPr id="0" name=""/>
        <dsp:cNvSpPr/>
      </dsp:nvSpPr>
      <dsp:spPr>
        <a:xfrm>
          <a:off x="6632460" y="3832874"/>
          <a:ext cx="1722361" cy="10334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ill Sans Nova"/>
            </a:rPr>
            <a:t>Idiographic</a:t>
          </a:r>
        </a:p>
      </dsp:txBody>
      <dsp:txXfrm>
        <a:off x="6632460" y="3832874"/>
        <a:ext cx="1722361" cy="103341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86BA9E-4032-4B87-9AF8-F854B45919BF}">
      <dsp:nvSpPr>
        <dsp:cNvPr id="0" name=""/>
        <dsp:cNvSpPr/>
      </dsp:nvSpPr>
      <dsp:spPr>
        <a:xfrm>
          <a:off x="1252193" y="983131"/>
          <a:ext cx="1307110" cy="130711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6BF8B2-3FF5-4856-AC63-B604DE055E10}">
      <dsp:nvSpPr>
        <dsp:cNvPr id="0" name=""/>
        <dsp:cNvSpPr/>
      </dsp:nvSpPr>
      <dsp:spPr>
        <a:xfrm>
          <a:off x="453403" y="2648206"/>
          <a:ext cx="29046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So what is this word?</a:t>
          </a:r>
        </a:p>
      </dsp:txBody>
      <dsp:txXfrm>
        <a:off x="453403" y="2648206"/>
        <a:ext cx="2904689" cy="720000"/>
      </dsp:txXfrm>
    </dsp:sp>
    <dsp:sp modelId="{644CEDE4-93FC-4D6C-9C74-70C89021623D}">
      <dsp:nvSpPr>
        <dsp:cNvPr id="0" name=""/>
        <dsp:cNvSpPr/>
      </dsp:nvSpPr>
      <dsp:spPr>
        <a:xfrm>
          <a:off x="4665203" y="983131"/>
          <a:ext cx="1307110" cy="130711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391BDA-12C4-422A-800E-50F3ED07BAFA}">
      <dsp:nvSpPr>
        <dsp:cNvPr id="0" name=""/>
        <dsp:cNvSpPr/>
      </dsp:nvSpPr>
      <dsp:spPr>
        <a:xfrm>
          <a:off x="3866414" y="2648206"/>
          <a:ext cx="29046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It's the scientific study of mental illness or mental disorders.</a:t>
          </a:r>
        </a:p>
      </dsp:txBody>
      <dsp:txXfrm>
        <a:off x="3866414" y="2648206"/>
        <a:ext cx="2904689" cy="720000"/>
      </dsp:txXfrm>
    </dsp:sp>
    <dsp:sp modelId="{F7220CBE-A78E-4530-A9A8-2A753028D002}">
      <dsp:nvSpPr>
        <dsp:cNvPr id="0" name=""/>
        <dsp:cNvSpPr/>
      </dsp:nvSpPr>
      <dsp:spPr>
        <a:xfrm>
          <a:off x="8078214" y="983131"/>
          <a:ext cx="1307110" cy="130711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11625A-A206-47A3-8540-0A249FD38161}">
      <dsp:nvSpPr>
        <dsp:cNvPr id="0" name=""/>
        <dsp:cNvSpPr/>
      </dsp:nvSpPr>
      <dsp:spPr>
        <a:xfrm>
          <a:off x="7279424" y="2648206"/>
          <a:ext cx="29046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There are two key texts that help us to study this. </a:t>
          </a:r>
        </a:p>
      </dsp:txBody>
      <dsp:txXfrm>
        <a:off x="7279424" y="2648206"/>
        <a:ext cx="2904689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30F950-687D-41F9-B993-B1C63C3541D9}">
      <dsp:nvSpPr>
        <dsp:cNvPr id="0" name=""/>
        <dsp:cNvSpPr/>
      </dsp:nvSpPr>
      <dsp:spPr>
        <a:xfrm>
          <a:off x="0" y="0"/>
          <a:ext cx="683695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824ED5-3F18-4B21-B585-6BF1110053F7}">
      <dsp:nvSpPr>
        <dsp:cNvPr id="0" name=""/>
        <dsp:cNvSpPr/>
      </dsp:nvSpPr>
      <dsp:spPr>
        <a:xfrm>
          <a:off x="0" y="0"/>
          <a:ext cx="6836956" cy="1528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The zeitgeist is what shapes the current view of mental health.</a:t>
          </a:r>
        </a:p>
      </dsp:txBody>
      <dsp:txXfrm>
        <a:off x="0" y="0"/>
        <a:ext cx="6836956" cy="1528227"/>
      </dsp:txXfrm>
    </dsp:sp>
    <dsp:sp modelId="{7E7DDD2A-3487-4221-A796-A2DCB44FBD53}">
      <dsp:nvSpPr>
        <dsp:cNvPr id="0" name=""/>
        <dsp:cNvSpPr/>
      </dsp:nvSpPr>
      <dsp:spPr>
        <a:xfrm>
          <a:off x="0" y="1528227"/>
          <a:ext cx="6836956" cy="0"/>
        </a:xfrm>
        <a:prstGeom prst="line">
          <a:avLst/>
        </a:prstGeom>
        <a:solidFill>
          <a:schemeClr val="accent2">
            <a:hueOff val="-498814"/>
            <a:satOff val="3513"/>
            <a:lumOff val="1045"/>
            <a:alphaOff val="0"/>
          </a:schemeClr>
        </a:solidFill>
        <a:ln w="12700" cap="flat" cmpd="sng" algn="ctr">
          <a:solidFill>
            <a:schemeClr val="accent2">
              <a:hueOff val="-498814"/>
              <a:satOff val="3513"/>
              <a:lumOff val="10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7484F6-47A5-44BC-9383-94189982EF0D}">
      <dsp:nvSpPr>
        <dsp:cNvPr id="0" name=""/>
        <dsp:cNvSpPr/>
      </dsp:nvSpPr>
      <dsp:spPr>
        <a:xfrm>
          <a:off x="0" y="1528227"/>
          <a:ext cx="6836956" cy="1528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Zeitgeist is the current spirit or mood of a period of history. This is shown by and shaped by the ideas at the time. </a:t>
          </a:r>
        </a:p>
      </dsp:txBody>
      <dsp:txXfrm>
        <a:off x="0" y="1528227"/>
        <a:ext cx="6836956" cy="1528227"/>
      </dsp:txXfrm>
    </dsp:sp>
    <dsp:sp modelId="{8F2DFD68-66DB-4732-8294-2377313814B1}">
      <dsp:nvSpPr>
        <dsp:cNvPr id="0" name=""/>
        <dsp:cNvSpPr/>
      </dsp:nvSpPr>
      <dsp:spPr>
        <a:xfrm>
          <a:off x="0" y="3056454"/>
          <a:ext cx="6836956" cy="0"/>
        </a:xfrm>
        <a:prstGeom prst="line">
          <a:avLst/>
        </a:prstGeom>
        <a:solidFill>
          <a:schemeClr val="accent2">
            <a:hueOff val="-997628"/>
            <a:satOff val="7027"/>
            <a:lumOff val="2091"/>
            <a:alphaOff val="0"/>
          </a:schemeClr>
        </a:solidFill>
        <a:ln w="12700" cap="flat" cmpd="sng" algn="ctr">
          <a:solidFill>
            <a:schemeClr val="accent2">
              <a:hueOff val="-997628"/>
              <a:satOff val="7027"/>
              <a:lumOff val="209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D26C14-2A71-4E9D-8D4D-378BD6CB8227}">
      <dsp:nvSpPr>
        <dsp:cNvPr id="0" name=""/>
        <dsp:cNvSpPr/>
      </dsp:nvSpPr>
      <dsp:spPr>
        <a:xfrm>
          <a:off x="0" y="3056454"/>
          <a:ext cx="6836956" cy="1528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It is German for 'Spirit of the Age'.</a:t>
          </a:r>
        </a:p>
      </dsp:txBody>
      <dsp:txXfrm>
        <a:off x="0" y="3056454"/>
        <a:ext cx="6836956" cy="1528227"/>
      </dsp:txXfrm>
    </dsp:sp>
    <dsp:sp modelId="{E5B8FAB9-946C-4766-BDA2-09C24D5AD896}">
      <dsp:nvSpPr>
        <dsp:cNvPr id="0" name=""/>
        <dsp:cNvSpPr/>
      </dsp:nvSpPr>
      <dsp:spPr>
        <a:xfrm>
          <a:off x="0" y="4584681"/>
          <a:ext cx="6836956" cy="0"/>
        </a:xfrm>
        <a:prstGeom prst="line">
          <a:avLst/>
        </a:prstGeom>
        <a:solidFill>
          <a:schemeClr val="accent2">
            <a:hueOff val="-1496441"/>
            <a:satOff val="10540"/>
            <a:lumOff val="3136"/>
            <a:alphaOff val="0"/>
          </a:schemeClr>
        </a:solidFill>
        <a:ln w="12700" cap="flat" cmpd="sng" algn="ctr">
          <a:solidFill>
            <a:schemeClr val="accent2">
              <a:hueOff val="-1496441"/>
              <a:satOff val="10540"/>
              <a:lumOff val="313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7371E8-666F-4ED4-97E9-7A15972BE352}">
      <dsp:nvSpPr>
        <dsp:cNvPr id="0" name=""/>
        <dsp:cNvSpPr/>
      </dsp:nvSpPr>
      <dsp:spPr>
        <a:xfrm>
          <a:off x="0" y="4584681"/>
          <a:ext cx="6836956" cy="1528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The concepts are often linked to Hegel, Herder, Goethe and Voltaire.</a:t>
          </a:r>
        </a:p>
      </dsp:txBody>
      <dsp:txXfrm>
        <a:off x="0" y="4584681"/>
        <a:ext cx="6836956" cy="152822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910CA2-898A-448F-8816-C56521658AC6}">
      <dsp:nvSpPr>
        <dsp:cNvPr id="0" name=""/>
        <dsp:cNvSpPr/>
      </dsp:nvSpPr>
      <dsp:spPr>
        <a:xfrm>
          <a:off x="0" y="2984"/>
          <a:ext cx="683695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FE4AE5-976F-4FDF-9D88-329D327E3732}">
      <dsp:nvSpPr>
        <dsp:cNvPr id="0" name=""/>
        <dsp:cNvSpPr/>
      </dsp:nvSpPr>
      <dsp:spPr>
        <a:xfrm>
          <a:off x="0" y="2984"/>
          <a:ext cx="6836956" cy="2035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Supernatural – A focus on religion, demonology, planetary gravitation, curses or sin.</a:t>
          </a:r>
        </a:p>
      </dsp:txBody>
      <dsp:txXfrm>
        <a:off x="0" y="2984"/>
        <a:ext cx="6836956" cy="2035646"/>
      </dsp:txXfrm>
    </dsp:sp>
    <dsp:sp modelId="{59A1D279-E198-4C5B-AF01-EE27499ED4B0}">
      <dsp:nvSpPr>
        <dsp:cNvPr id="0" name=""/>
        <dsp:cNvSpPr/>
      </dsp:nvSpPr>
      <dsp:spPr>
        <a:xfrm>
          <a:off x="0" y="2038631"/>
          <a:ext cx="6836956" cy="0"/>
        </a:xfrm>
        <a:prstGeom prst="line">
          <a:avLst/>
        </a:prstGeom>
        <a:solidFill>
          <a:schemeClr val="accent2">
            <a:hueOff val="-748221"/>
            <a:satOff val="5270"/>
            <a:lumOff val="1568"/>
            <a:alphaOff val="0"/>
          </a:schemeClr>
        </a:solidFill>
        <a:ln w="12700" cap="flat" cmpd="sng" algn="ctr">
          <a:solidFill>
            <a:schemeClr val="accent2">
              <a:hueOff val="-748221"/>
              <a:satOff val="5270"/>
              <a:lumOff val="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700BDA-8ED5-4CEB-991D-0D29E6196ED2}">
      <dsp:nvSpPr>
        <dsp:cNvPr id="0" name=""/>
        <dsp:cNvSpPr/>
      </dsp:nvSpPr>
      <dsp:spPr>
        <a:xfrm>
          <a:off x="0" y="2038631"/>
          <a:ext cx="6836956" cy="2035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Somatogenic – Disturbances in physical functioning resulting from either illness, genetics, brain damage or imbalances.</a:t>
          </a:r>
        </a:p>
      </dsp:txBody>
      <dsp:txXfrm>
        <a:off x="0" y="2038631"/>
        <a:ext cx="6836956" cy="2035646"/>
      </dsp:txXfrm>
    </dsp:sp>
    <dsp:sp modelId="{AC8D9B3A-9279-4B32-A1C7-5D3ADADFF88B}">
      <dsp:nvSpPr>
        <dsp:cNvPr id="0" name=""/>
        <dsp:cNvSpPr/>
      </dsp:nvSpPr>
      <dsp:spPr>
        <a:xfrm>
          <a:off x="0" y="4074277"/>
          <a:ext cx="6836956" cy="0"/>
        </a:xfrm>
        <a:prstGeom prst="line">
          <a:avLst/>
        </a:prstGeom>
        <a:solidFill>
          <a:schemeClr val="accent2">
            <a:hueOff val="-1496441"/>
            <a:satOff val="10540"/>
            <a:lumOff val="3136"/>
            <a:alphaOff val="0"/>
          </a:schemeClr>
        </a:solidFill>
        <a:ln w="12700" cap="flat" cmpd="sng" algn="ctr">
          <a:solidFill>
            <a:schemeClr val="accent2">
              <a:hueOff val="-1496441"/>
              <a:satOff val="10540"/>
              <a:lumOff val="313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9910F5-8641-4369-9FCD-D87A0FD885F0}">
      <dsp:nvSpPr>
        <dsp:cNvPr id="0" name=""/>
        <dsp:cNvSpPr/>
      </dsp:nvSpPr>
      <dsp:spPr>
        <a:xfrm>
          <a:off x="0" y="4074277"/>
          <a:ext cx="6836956" cy="2035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Psychogenic – Traumatic or stressful experiences, maladaptive learned associations and cognitions or distorted perceptions.</a:t>
          </a:r>
        </a:p>
      </dsp:txBody>
      <dsp:txXfrm>
        <a:off x="0" y="4074277"/>
        <a:ext cx="6836956" cy="203564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469D4C-B486-43E4-9247-D8BF366E474C}">
      <dsp:nvSpPr>
        <dsp:cNvPr id="0" name=""/>
        <dsp:cNvSpPr/>
      </dsp:nvSpPr>
      <dsp:spPr>
        <a:xfrm>
          <a:off x="0" y="452726"/>
          <a:ext cx="6836956" cy="167821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"the mind in the heart which goes up and falls down"</a:t>
          </a:r>
        </a:p>
      </dsp:txBody>
      <dsp:txXfrm>
        <a:off x="81924" y="534650"/>
        <a:ext cx="6673108" cy="1514370"/>
      </dsp:txXfrm>
    </dsp:sp>
    <dsp:sp modelId="{E890A224-047D-40C3-9965-6DF3B45D73D1}">
      <dsp:nvSpPr>
        <dsp:cNvPr id="0" name=""/>
        <dsp:cNvSpPr/>
      </dsp:nvSpPr>
      <dsp:spPr>
        <a:xfrm>
          <a:off x="0" y="2217345"/>
          <a:ext cx="6836956" cy="1678218"/>
        </a:xfrm>
        <a:prstGeom prst="roundRect">
          <a:avLst/>
        </a:prstGeom>
        <a:solidFill>
          <a:schemeClr val="accent2">
            <a:hueOff val="-748221"/>
            <a:satOff val="5270"/>
            <a:lumOff val="156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"the mind kneels, the heart in its place, his heart becomes weary, he eats little and is fastidious"</a:t>
          </a:r>
        </a:p>
      </dsp:txBody>
      <dsp:txXfrm>
        <a:off x="81924" y="2299269"/>
        <a:ext cx="6673108" cy="1514370"/>
      </dsp:txXfrm>
    </dsp:sp>
    <dsp:sp modelId="{6F59FE29-2594-4293-BC55-54B19958EBAD}">
      <dsp:nvSpPr>
        <dsp:cNvPr id="0" name=""/>
        <dsp:cNvSpPr/>
      </dsp:nvSpPr>
      <dsp:spPr>
        <a:xfrm>
          <a:off x="0" y="3981963"/>
          <a:ext cx="6836956" cy="1678218"/>
        </a:xfrm>
        <a:prstGeom prst="roundRect">
          <a:avLst/>
        </a:prstGeom>
        <a:solidFill>
          <a:schemeClr val="accent2">
            <a:hueOff val="-1496441"/>
            <a:satOff val="10540"/>
            <a:lumOff val="31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"his mind is drowned, this means his mind is forgetful, like one who is thinking of something else... as if his mind is dark"</a:t>
          </a:r>
        </a:p>
      </dsp:txBody>
      <dsp:txXfrm>
        <a:off x="81924" y="4063887"/>
        <a:ext cx="6673108" cy="151437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3D1239-33B7-4E32-8EBE-AB9925DDF25A}">
      <dsp:nvSpPr>
        <dsp:cNvPr id="0" name=""/>
        <dsp:cNvSpPr/>
      </dsp:nvSpPr>
      <dsp:spPr>
        <a:xfrm>
          <a:off x="0" y="35221"/>
          <a:ext cx="6836956" cy="145445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Sanatoriums were sleep temples in Ancient Egypt.</a:t>
          </a:r>
        </a:p>
      </dsp:txBody>
      <dsp:txXfrm>
        <a:off x="71001" y="106222"/>
        <a:ext cx="6694954" cy="1312454"/>
      </dsp:txXfrm>
    </dsp:sp>
    <dsp:sp modelId="{EFF51D58-77EC-4209-B011-8937E646EB9B}">
      <dsp:nvSpPr>
        <dsp:cNvPr id="0" name=""/>
        <dsp:cNvSpPr/>
      </dsp:nvSpPr>
      <dsp:spPr>
        <a:xfrm>
          <a:off x="0" y="1564558"/>
          <a:ext cx="6836956" cy="1454456"/>
        </a:xfrm>
        <a:prstGeom prst="roundRect">
          <a:avLst/>
        </a:prstGeom>
        <a:solidFill>
          <a:schemeClr val="accent2">
            <a:hueOff val="-498814"/>
            <a:satOff val="3513"/>
            <a:lumOff val="10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Therapeutic sleep was used for those suffering with psychological distress.</a:t>
          </a:r>
        </a:p>
      </dsp:txBody>
      <dsp:txXfrm>
        <a:off x="71001" y="1635559"/>
        <a:ext cx="6694954" cy="1312454"/>
      </dsp:txXfrm>
    </dsp:sp>
    <dsp:sp modelId="{B7CF8C61-86A4-4FD1-BD6B-A99FFF2F73EF}">
      <dsp:nvSpPr>
        <dsp:cNvPr id="0" name=""/>
        <dsp:cNvSpPr/>
      </dsp:nvSpPr>
      <dsp:spPr>
        <a:xfrm>
          <a:off x="0" y="3093894"/>
          <a:ext cx="6836956" cy="1454456"/>
        </a:xfrm>
        <a:prstGeom prst="roundRect">
          <a:avLst/>
        </a:prstGeom>
        <a:solidFill>
          <a:schemeClr val="accent2">
            <a:hueOff val="-997628"/>
            <a:satOff val="7027"/>
            <a:lumOff val="209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Patients would enter a dark cell and prepare to dream. </a:t>
          </a:r>
        </a:p>
      </dsp:txBody>
      <dsp:txXfrm>
        <a:off x="71001" y="3164895"/>
        <a:ext cx="6694954" cy="1312454"/>
      </dsp:txXfrm>
    </dsp:sp>
    <dsp:sp modelId="{325A90C7-0298-43AC-A6E9-9E993A615F8F}">
      <dsp:nvSpPr>
        <dsp:cNvPr id="0" name=""/>
        <dsp:cNvSpPr/>
      </dsp:nvSpPr>
      <dsp:spPr>
        <a:xfrm>
          <a:off x="0" y="4623230"/>
          <a:ext cx="6836956" cy="1454456"/>
        </a:xfrm>
        <a:prstGeom prst="roundRect">
          <a:avLst/>
        </a:prstGeom>
        <a:solidFill>
          <a:schemeClr val="accent2">
            <a:hueOff val="-1496441"/>
            <a:satOff val="10540"/>
            <a:lumOff val="31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Priests would interpret dreams with the Egyptian Dream Book and linked these dreams to supernatural explanations. </a:t>
          </a:r>
        </a:p>
      </dsp:txBody>
      <dsp:txXfrm>
        <a:off x="71001" y="4694231"/>
        <a:ext cx="6694954" cy="131245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2C2975-4CD7-4BF8-86B8-6975A0C0C01D}">
      <dsp:nvSpPr>
        <dsp:cNvPr id="0" name=""/>
        <dsp:cNvSpPr/>
      </dsp:nvSpPr>
      <dsp:spPr>
        <a:xfrm>
          <a:off x="0" y="2537"/>
          <a:ext cx="6836956" cy="128585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9C9301-001E-40C9-8D8F-08316099B86B}">
      <dsp:nvSpPr>
        <dsp:cNvPr id="0" name=""/>
        <dsp:cNvSpPr/>
      </dsp:nvSpPr>
      <dsp:spPr>
        <a:xfrm>
          <a:off x="388972" y="291855"/>
          <a:ext cx="707222" cy="70722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2F815F-C060-467F-9C84-406C128F4DD6}">
      <dsp:nvSpPr>
        <dsp:cNvPr id="0" name=""/>
        <dsp:cNvSpPr/>
      </dsp:nvSpPr>
      <dsp:spPr>
        <a:xfrm>
          <a:off x="1485168" y="2537"/>
          <a:ext cx="5351787" cy="128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6087" tIns="136087" rIns="136087" bIns="13608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It was a common belief in Ancient Egypt that the uterus could 'wander', bumping into other organs and causing distress. </a:t>
          </a:r>
        </a:p>
      </dsp:txBody>
      <dsp:txXfrm>
        <a:off x="1485168" y="2537"/>
        <a:ext cx="5351787" cy="1285859"/>
      </dsp:txXfrm>
    </dsp:sp>
    <dsp:sp modelId="{B88A3B23-15DB-47A0-B8DD-843A2A408509}">
      <dsp:nvSpPr>
        <dsp:cNvPr id="0" name=""/>
        <dsp:cNvSpPr/>
      </dsp:nvSpPr>
      <dsp:spPr>
        <a:xfrm>
          <a:off x="0" y="1609862"/>
          <a:ext cx="6836956" cy="128585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4B161E-DA7A-44A3-8B7E-55CF2E9D928A}">
      <dsp:nvSpPr>
        <dsp:cNvPr id="0" name=""/>
        <dsp:cNvSpPr/>
      </dsp:nvSpPr>
      <dsp:spPr>
        <a:xfrm>
          <a:off x="388972" y="1899180"/>
          <a:ext cx="707222" cy="70722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43F01D-8658-4C9A-8413-378C9FAE46EB}">
      <dsp:nvSpPr>
        <dsp:cNvPr id="0" name=""/>
        <dsp:cNvSpPr/>
      </dsp:nvSpPr>
      <dsp:spPr>
        <a:xfrm>
          <a:off x="1485168" y="1609862"/>
          <a:ext cx="5351787" cy="128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6087" tIns="136087" rIns="136087" bIns="13608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The Greeks even incorporated this into their theories, but eventually rejected it. </a:t>
          </a:r>
        </a:p>
      </dsp:txBody>
      <dsp:txXfrm>
        <a:off x="1485168" y="1609862"/>
        <a:ext cx="5351787" cy="1285859"/>
      </dsp:txXfrm>
    </dsp:sp>
    <dsp:sp modelId="{1DBF9C2D-B7BD-4F2E-BAD4-2ADAB8DE92D6}">
      <dsp:nvSpPr>
        <dsp:cNvPr id="0" name=""/>
        <dsp:cNvSpPr/>
      </dsp:nvSpPr>
      <dsp:spPr>
        <a:xfrm>
          <a:off x="0" y="3217186"/>
          <a:ext cx="6836956" cy="128585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89696C-0FAC-4F4E-ADCF-F2F97EE79166}">
      <dsp:nvSpPr>
        <dsp:cNvPr id="0" name=""/>
        <dsp:cNvSpPr/>
      </dsp:nvSpPr>
      <dsp:spPr>
        <a:xfrm>
          <a:off x="388972" y="3506505"/>
          <a:ext cx="707222" cy="70722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5221F8-3B00-443E-9E9E-CA3824218B9A}">
      <dsp:nvSpPr>
        <dsp:cNvPr id="0" name=""/>
        <dsp:cNvSpPr/>
      </dsp:nvSpPr>
      <dsp:spPr>
        <a:xfrm>
          <a:off x="1485168" y="3217186"/>
          <a:ext cx="5351787" cy="128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6087" tIns="136087" rIns="136087" bIns="13608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However, the word for uterus in Greek is 'Hystera'. Notice any connection?</a:t>
          </a:r>
        </a:p>
      </dsp:txBody>
      <dsp:txXfrm>
        <a:off x="1485168" y="3217186"/>
        <a:ext cx="5351787" cy="1285859"/>
      </dsp:txXfrm>
    </dsp:sp>
    <dsp:sp modelId="{E9CC417B-4725-4470-B40B-30925C615A60}">
      <dsp:nvSpPr>
        <dsp:cNvPr id="0" name=""/>
        <dsp:cNvSpPr/>
      </dsp:nvSpPr>
      <dsp:spPr>
        <a:xfrm>
          <a:off x="0" y="4824511"/>
          <a:ext cx="6836956" cy="128585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488356-46AB-4CA7-917C-DDAB7F8852BA}">
      <dsp:nvSpPr>
        <dsp:cNvPr id="0" name=""/>
        <dsp:cNvSpPr/>
      </dsp:nvSpPr>
      <dsp:spPr>
        <a:xfrm>
          <a:off x="388972" y="5113830"/>
          <a:ext cx="707222" cy="70722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A57E5E-2665-400B-881C-0DEFB42F1AB4}">
      <dsp:nvSpPr>
        <dsp:cNvPr id="0" name=""/>
        <dsp:cNvSpPr/>
      </dsp:nvSpPr>
      <dsp:spPr>
        <a:xfrm>
          <a:off x="1485168" y="4824511"/>
          <a:ext cx="5351787" cy="128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6087" tIns="136087" rIns="136087" bIns="13608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Hysteria! </a:t>
          </a:r>
        </a:p>
      </dsp:txBody>
      <dsp:txXfrm>
        <a:off x="1485168" y="4824511"/>
        <a:ext cx="5351787" cy="128585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0A3E19-00F9-4380-9BA2-061D000693A4}">
      <dsp:nvSpPr>
        <dsp:cNvPr id="0" name=""/>
        <dsp:cNvSpPr/>
      </dsp:nvSpPr>
      <dsp:spPr>
        <a:xfrm>
          <a:off x="0" y="2984"/>
          <a:ext cx="683695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36B7B1-059B-43D2-922D-A0A95F0E3A7C}">
      <dsp:nvSpPr>
        <dsp:cNvPr id="0" name=""/>
        <dsp:cNvSpPr/>
      </dsp:nvSpPr>
      <dsp:spPr>
        <a:xfrm>
          <a:off x="0" y="2984"/>
          <a:ext cx="6836956" cy="2035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Humourism presumed that too much blood made a person hot and wet. </a:t>
          </a:r>
        </a:p>
      </dsp:txBody>
      <dsp:txXfrm>
        <a:off x="0" y="2984"/>
        <a:ext cx="6836956" cy="2035646"/>
      </dsp:txXfrm>
    </dsp:sp>
    <dsp:sp modelId="{F6D15BC3-BF51-4BC9-BF0E-29EAA9151784}">
      <dsp:nvSpPr>
        <dsp:cNvPr id="0" name=""/>
        <dsp:cNvSpPr/>
      </dsp:nvSpPr>
      <dsp:spPr>
        <a:xfrm>
          <a:off x="0" y="2038631"/>
          <a:ext cx="6836956" cy="0"/>
        </a:xfrm>
        <a:prstGeom prst="line">
          <a:avLst/>
        </a:prstGeom>
        <a:solidFill>
          <a:schemeClr val="accent2">
            <a:hueOff val="-748221"/>
            <a:satOff val="5270"/>
            <a:lumOff val="1568"/>
            <a:alphaOff val="0"/>
          </a:schemeClr>
        </a:solidFill>
        <a:ln w="12700" cap="flat" cmpd="sng" algn="ctr">
          <a:solidFill>
            <a:schemeClr val="accent2">
              <a:hueOff val="-748221"/>
              <a:satOff val="5270"/>
              <a:lumOff val="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A5CF28-59BF-4E85-AB87-2E61ADA93B41}">
      <dsp:nvSpPr>
        <dsp:cNvPr id="0" name=""/>
        <dsp:cNvSpPr/>
      </dsp:nvSpPr>
      <dsp:spPr>
        <a:xfrm>
          <a:off x="0" y="2038631"/>
          <a:ext cx="6836956" cy="2035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Therefore, nightmares means excessive blood, heating the brain. </a:t>
          </a:r>
        </a:p>
      </dsp:txBody>
      <dsp:txXfrm>
        <a:off x="0" y="2038631"/>
        <a:ext cx="6836956" cy="2035646"/>
      </dsp:txXfrm>
    </dsp:sp>
    <dsp:sp modelId="{5DBCF694-2C9B-4FBA-B11B-7D22A15F37A9}">
      <dsp:nvSpPr>
        <dsp:cNvPr id="0" name=""/>
        <dsp:cNvSpPr/>
      </dsp:nvSpPr>
      <dsp:spPr>
        <a:xfrm>
          <a:off x="0" y="4074277"/>
          <a:ext cx="6836956" cy="0"/>
        </a:xfrm>
        <a:prstGeom prst="line">
          <a:avLst/>
        </a:prstGeom>
        <a:solidFill>
          <a:schemeClr val="accent2">
            <a:hueOff val="-1496441"/>
            <a:satOff val="10540"/>
            <a:lumOff val="3136"/>
            <a:alphaOff val="0"/>
          </a:schemeClr>
        </a:solidFill>
        <a:ln w="12700" cap="flat" cmpd="sng" algn="ctr">
          <a:solidFill>
            <a:schemeClr val="accent2">
              <a:hueOff val="-1496441"/>
              <a:satOff val="10540"/>
              <a:lumOff val="313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8B9F41-D41A-40A3-A2C2-EE62873B4203}">
      <dsp:nvSpPr>
        <dsp:cNvPr id="0" name=""/>
        <dsp:cNvSpPr/>
      </dsp:nvSpPr>
      <dsp:spPr>
        <a:xfrm>
          <a:off x="0" y="4074277"/>
          <a:ext cx="6836956" cy="2035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Bloodletting would relieve this person of their ailment. </a:t>
          </a:r>
        </a:p>
      </dsp:txBody>
      <dsp:txXfrm>
        <a:off x="0" y="4074277"/>
        <a:ext cx="6836956" cy="203564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742B8A-ECDF-42B3-92BC-48F245EDB456}">
      <dsp:nvSpPr>
        <dsp:cNvPr id="0" name=""/>
        <dsp:cNvSpPr/>
      </dsp:nvSpPr>
      <dsp:spPr>
        <a:xfrm>
          <a:off x="0" y="2984"/>
          <a:ext cx="683695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F80E93-9204-40D1-92FF-52C8D1A98CB4}">
      <dsp:nvSpPr>
        <dsp:cNvPr id="0" name=""/>
        <dsp:cNvSpPr/>
      </dsp:nvSpPr>
      <dsp:spPr>
        <a:xfrm>
          <a:off x="0" y="2984"/>
          <a:ext cx="6836956" cy="2035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This was commonly seen across the world within mental health.</a:t>
          </a:r>
        </a:p>
      </dsp:txBody>
      <dsp:txXfrm>
        <a:off x="0" y="2984"/>
        <a:ext cx="6836956" cy="2035646"/>
      </dsp:txXfrm>
    </dsp:sp>
    <dsp:sp modelId="{4A0CE15C-6B8B-4EF5-B2C5-84D16E357DDA}">
      <dsp:nvSpPr>
        <dsp:cNvPr id="0" name=""/>
        <dsp:cNvSpPr/>
      </dsp:nvSpPr>
      <dsp:spPr>
        <a:xfrm>
          <a:off x="0" y="2038631"/>
          <a:ext cx="6836956" cy="0"/>
        </a:xfrm>
        <a:prstGeom prst="line">
          <a:avLst/>
        </a:prstGeom>
        <a:solidFill>
          <a:schemeClr val="accent2">
            <a:hueOff val="-748221"/>
            <a:satOff val="5270"/>
            <a:lumOff val="1568"/>
            <a:alphaOff val="0"/>
          </a:schemeClr>
        </a:solidFill>
        <a:ln w="12700" cap="flat" cmpd="sng" algn="ctr">
          <a:solidFill>
            <a:schemeClr val="accent2">
              <a:hueOff val="-748221"/>
              <a:satOff val="5270"/>
              <a:lumOff val="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3B568C-1145-4AC1-B840-F8050E3F0584}">
      <dsp:nvSpPr>
        <dsp:cNvPr id="0" name=""/>
        <dsp:cNvSpPr/>
      </dsp:nvSpPr>
      <dsp:spPr>
        <a:xfrm>
          <a:off x="0" y="2038631"/>
          <a:ext cx="6836956" cy="2035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Care was commonly undertaken by families. </a:t>
          </a:r>
        </a:p>
      </dsp:txBody>
      <dsp:txXfrm>
        <a:off x="0" y="2038631"/>
        <a:ext cx="6836956" cy="2035646"/>
      </dsp:txXfrm>
    </dsp:sp>
    <dsp:sp modelId="{4BBF94D0-2FC3-41F2-B63F-CE0655E6E686}">
      <dsp:nvSpPr>
        <dsp:cNvPr id="0" name=""/>
        <dsp:cNvSpPr/>
      </dsp:nvSpPr>
      <dsp:spPr>
        <a:xfrm>
          <a:off x="0" y="4074277"/>
          <a:ext cx="6836956" cy="0"/>
        </a:xfrm>
        <a:prstGeom prst="line">
          <a:avLst/>
        </a:prstGeom>
        <a:solidFill>
          <a:schemeClr val="accent2">
            <a:hueOff val="-1496441"/>
            <a:satOff val="10540"/>
            <a:lumOff val="3136"/>
            <a:alphaOff val="0"/>
          </a:schemeClr>
        </a:solidFill>
        <a:ln w="12700" cap="flat" cmpd="sng" algn="ctr">
          <a:solidFill>
            <a:schemeClr val="accent2">
              <a:hueOff val="-1496441"/>
              <a:satOff val="10540"/>
              <a:lumOff val="313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397FB2-82F9-4A77-881D-3286CBE2B26C}">
      <dsp:nvSpPr>
        <dsp:cNvPr id="0" name=""/>
        <dsp:cNvSpPr/>
      </dsp:nvSpPr>
      <dsp:spPr>
        <a:xfrm>
          <a:off x="0" y="4074277"/>
          <a:ext cx="6836956" cy="2035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Hippocrates did not believe that mental illness was shameful! </a:t>
          </a:r>
        </a:p>
      </dsp:txBody>
      <dsp:txXfrm>
        <a:off x="0" y="4074277"/>
        <a:ext cx="6836956" cy="203564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B90B45-0916-43A5-AB96-D185DEF76FA3}">
      <dsp:nvSpPr>
        <dsp:cNvPr id="0" name=""/>
        <dsp:cNvSpPr/>
      </dsp:nvSpPr>
      <dsp:spPr>
        <a:xfrm>
          <a:off x="0" y="84654"/>
          <a:ext cx="6836956" cy="14297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Galen believed that diseases of the mind and body were associated with the part of the body it affected. </a:t>
          </a:r>
        </a:p>
      </dsp:txBody>
      <dsp:txXfrm>
        <a:off x="69794" y="154448"/>
        <a:ext cx="6697368" cy="1290152"/>
      </dsp:txXfrm>
    </dsp:sp>
    <dsp:sp modelId="{26D4F838-3B76-4DAE-83B8-01970805B0AC}">
      <dsp:nvSpPr>
        <dsp:cNvPr id="0" name=""/>
        <dsp:cNvSpPr/>
      </dsp:nvSpPr>
      <dsp:spPr>
        <a:xfrm>
          <a:off x="0" y="1589274"/>
          <a:ext cx="6836956" cy="1429740"/>
        </a:xfrm>
        <a:prstGeom prst="roundRect">
          <a:avLst/>
        </a:prstGeom>
        <a:solidFill>
          <a:schemeClr val="accent2">
            <a:hueOff val="-498814"/>
            <a:satOff val="3513"/>
            <a:lumOff val="10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Therefore, mental illness = brain problem. </a:t>
          </a:r>
        </a:p>
      </dsp:txBody>
      <dsp:txXfrm>
        <a:off x="69794" y="1659068"/>
        <a:ext cx="6697368" cy="1290152"/>
      </dsp:txXfrm>
    </dsp:sp>
    <dsp:sp modelId="{B816E41E-4B4D-4C09-AB5B-77F574D20F88}">
      <dsp:nvSpPr>
        <dsp:cNvPr id="0" name=""/>
        <dsp:cNvSpPr/>
      </dsp:nvSpPr>
      <dsp:spPr>
        <a:xfrm>
          <a:off x="0" y="3093894"/>
          <a:ext cx="6836956" cy="1429740"/>
        </a:xfrm>
        <a:prstGeom prst="roundRect">
          <a:avLst/>
        </a:prstGeom>
        <a:solidFill>
          <a:schemeClr val="accent2">
            <a:hueOff val="-997628"/>
            <a:satOff val="7027"/>
            <a:lumOff val="209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He largely agreed with Hippocrates' methods, but also opened the door towards discussing mental health as a psychogenic issue. </a:t>
          </a:r>
        </a:p>
      </dsp:txBody>
      <dsp:txXfrm>
        <a:off x="69794" y="3163688"/>
        <a:ext cx="6697368" cy="1290152"/>
      </dsp:txXfrm>
    </dsp:sp>
    <dsp:sp modelId="{734A37BD-69D7-4A5B-90C5-7FD7ED21873D}">
      <dsp:nvSpPr>
        <dsp:cNvPr id="0" name=""/>
        <dsp:cNvSpPr/>
      </dsp:nvSpPr>
      <dsp:spPr>
        <a:xfrm>
          <a:off x="0" y="4598514"/>
          <a:ext cx="6836956" cy="1429740"/>
        </a:xfrm>
        <a:prstGeom prst="roundRect">
          <a:avLst/>
        </a:prstGeom>
        <a:solidFill>
          <a:schemeClr val="accent2">
            <a:hueOff val="-1496441"/>
            <a:satOff val="10540"/>
            <a:lumOff val="31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But like most geniuses of their time, he was ignored. </a:t>
          </a:r>
        </a:p>
      </dsp:txBody>
      <dsp:txXfrm>
        <a:off x="69794" y="4668308"/>
        <a:ext cx="6697368" cy="129015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C9B9EE-8C02-4D96-8BB4-03EC335A1841}">
      <dsp:nvSpPr>
        <dsp:cNvPr id="0" name=""/>
        <dsp:cNvSpPr/>
      </dsp:nvSpPr>
      <dsp:spPr>
        <a:xfrm>
          <a:off x="0" y="35221"/>
          <a:ext cx="6836956" cy="145445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Now we enter the Dark Ages, which was seen across the world in this area of study. </a:t>
          </a:r>
        </a:p>
      </dsp:txBody>
      <dsp:txXfrm>
        <a:off x="71001" y="106222"/>
        <a:ext cx="6694954" cy="1312454"/>
      </dsp:txXfrm>
    </dsp:sp>
    <dsp:sp modelId="{35231097-1D0F-44D3-9BEA-48F46BA4FFD9}">
      <dsp:nvSpPr>
        <dsp:cNvPr id="0" name=""/>
        <dsp:cNvSpPr/>
      </dsp:nvSpPr>
      <dsp:spPr>
        <a:xfrm>
          <a:off x="0" y="1564558"/>
          <a:ext cx="6836956" cy="1454456"/>
        </a:xfrm>
        <a:prstGeom prst="roundRect">
          <a:avLst/>
        </a:prstGeom>
        <a:solidFill>
          <a:schemeClr val="accent2">
            <a:hueOff val="-498814"/>
            <a:satOff val="3513"/>
            <a:lumOff val="10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Theology and demonology became dominant areas of thought, and this reflected in science and medicine. </a:t>
          </a:r>
        </a:p>
      </dsp:txBody>
      <dsp:txXfrm>
        <a:off x="71001" y="1635559"/>
        <a:ext cx="6694954" cy="1312454"/>
      </dsp:txXfrm>
    </dsp:sp>
    <dsp:sp modelId="{DE9ADE60-0A31-4067-A893-68A1BF7EED7E}">
      <dsp:nvSpPr>
        <dsp:cNvPr id="0" name=""/>
        <dsp:cNvSpPr/>
      </dsp:nvSpPr>
      <dsp:spPr>
        <a:xfrm>
          <a:off x="0" y="3093894"/>
          <a:ext cx="6836956" cy="1454456"/>
        </a:xfrm>
        <a:prstGeom prst="roundRect">
          <a:avLst/>
        </a:prstGeom>
        <a:solidFill>
          <a:schemeClr val="accent2">
            <a:hueOff val="-997628"/>
            <a:satOff val="7027"/>
            <a:lumOff val="209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However, the term 'Dark' is misleading, there were many valid contributions from St Augustine, Thomas Aquinas and Roger Bacon. </a:t>
          </a:r>
        </a:p>
      </dsp:txBody>
      <dsp:txXfrm>
        <a:off x="71001" y="3164895"/>
        <a:ext cx="6694954" cy="1312454"/>
      </dsp:txXfrm>
    </dsp:sp>
    <dsp:sp modelId="{C86593BF-3CF1-4B6E-9FF3-648BC6B8A2FD}">
      <dsp:nvSpPr>
        <dsp:cNvPr id="0" name=""/>
        <dsp:cNvSpPr/>
      </dsp:nvSpPr>
      <dsp:spPr>
        <a:xfrm>
          <a:off x="0" y="4623230"/>
          <a:ext cx="6836956" cy="1454456"/>
        </a:xfrm>
        <a:prstGeom prst="roundRect">
          <a:avLst/>
        </a:prstGeom>
        <a:solidFill>
          <a:schemeClr val="accent2">
            <a:hueOff val="-1496441"/>
            <a:satOff val="10540"/>
            <a:lumOff val="31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The Byzantine Empire preserved Ancient Greek texts, Symeon Seth and Niketas Stethatos studied the nature of dreams and emotions too!</a:t>
          </a:r>
        </a:p>
      </dsp:txBody>
      <dsp:txXfrm>
        <a:off x="71001" y="4694231"/>
        <a:ext cx="6694954" cy="131245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27B50F-344E-4BF3-AA3D-2F6648C08611}">
      <dsp:nvSpPr>
        <dsp:cNvPr id="0" name=""/>
        <dsp:cNvSpPr/>
      </dsp:nvSpPr>
      <dsp:spPr>
        <a:xfrm>
          <a:off x="0" y="269150"/>
          <a:ext cx="4459295" cy="6762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The Roman Catholic Church was a dominant force. </a:t>
          </a:r>
        </a:p>
      </dsp:txBody>
      <dsp:txXfrm>
        <a:off x="33012" y="302162"/>
        <a:ext cx="4393271" cy="610236"/>
      </dsp:txXfrm>
    </dsp:sp>
    <dsp:sp modelId="{86C6456C-99E0-4D6E-8FAD-7A05992F9E2F}">
      <dsp:nvSpPr>
        <dsp:cNvPr id="0" name=""/>
        <dsp:cNvSpPr/>
      </dsp:nvSpPr>
      <dsp:spPr>
        <a:xfrm>
          <a:off x="0" y="994370"/>
          <a:ext cx="4459295" cy="676260"/>
        </a:xfrm>
        <a:prstGeom prst="roundRect">
          <a:avLst/>
        </a:prstGeom>
        <a:gradFill rotWithShape="0">
          <a:gsLst>
            <a:gs pos="0">
              <a:schemeClr val="accent5">
                <a:hueOff val="-501536"/>
                <a:satOff val="3679"/>
                <a:lumOff val="-85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01536"/>
                <a:satOff val="3679"/>
                <a:lumOff val="-85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01536"/>
                <a:satOff val="3679"/>
                <a:lumOff val="-85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By 1000 most of Europe was Christianised, with the far North being converted by 1200.</a:t>
          </a:r>
        </a:p>
      </dsp:txBody>
      <dsp:txXfrm>
        <a:off x="33012" y="1027382"/>
        <a:ext cx="4393271" cy="610236"/>
      </dsp:txXfrm>
    </dsp:sp>
    <dsp:sp modelId="{57A372E2-890B-4407-8474-2530F874B45C}">
      <dsp:nvSpPr>
        <dsp:cNvPr id="0" name=""/>
        <dsp:cNvSpPr/>
      </dsp:nvSpPr>
      <dsp:spPr>
        <a:xfrm>
          <a:off x="0" y="1719590"/>
          <a:ext cx="4459295" cy="676260"/>
        </a:xfrm>
        <a:prstGeom prst="roundRect">
          <a:avLst/>
        </a:prstGeom>
        <a:gradFill rotWithShape="0">
          <a:gsLst>
            <a:gs pos="0">
              <a:schemeClr val="accent5">
                <a:hueOff val="-1003071"/>
                <a:satOff val="7358"/>
                <a:lumOff val="-170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003071"/>
                <a:satOff val="7358"/>
                <a:lumOff val="-170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003071"/>
                <a:satOff val="7358"/>
                <a:lumOff val="-170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By 1300 the Moors were driven out of Iberia.</a:t>
          </a:r>
        </a:p>
      </dsp:txBody>
      <dsp:txXfrm>
        <a:off x="33012" y="1752602"/>
        <a:ext cx="4393271" cy="610236"/>
      </dsp:txXfrm>
    </dsp:sp>
    <dsp:sp modelId="{211234C7-F753-4561-9B59-45C699D472E5}">
      <dsp:nvSpPr>
        <dsp:cNvPr id="0" name=""/>
        <dsp:cNvSpPr/>
      </dsp:nvSpPr>
      <dsp:spPr>
        <a:xfrm>
          <a:off x="0" y="2444810"/>
          <a:ext cx="4459295" cy="676260"/>
        </a:xfrm>
        <a:prstGeom prst="roundRect">
          <a:avLst/>
        </a:prstGeom>
        <a:gradFill rotWithShape="0">
          <a:gsLst>
            <a:gs pos="0">
              <a:schemeClr val="accent5">
                <a:hueOff val="-1504607"/>
                <a:satOff val="11037"/>
                <a:lumOff val="-255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504607"/>
                <a:satOff val="11037"/>
                <a:lumOff val="-255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504607"/>
                <a:satOff val="11037"/>
                <a:lumOff val="-255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Jews were persecuted throughout this period, particularly during the Inquisition in the 1490's. </a:t>
          </a:r>
        </a:p>
      </dsp:txBody>
      <dsp:txXfrm>
        <a:off x="33012" y="2477822"/>
        <a:ext cx="4393271" cy="61023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1160F-E9C9-440E-8EEA-8C87490284AB}">
      <dsp:nvSpPr>
        <dsp:cNvPr id="0" name=""/>
        <dsp:cNvSpPr/>
      </dsp:nvSpPr>
      <dsp:spPr>
        <a:xfrm>
          <a:off x="0" y="0"/>
          <a:ext cx="683695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0A262C-33B1-47FC-B281-C3AA51B9298D}">
      <dsp:nvSpPr>
        <dsp:cNvPr id="0" name=""/>
        <dsp:cNvSpPr/>
      </dsp:nvSpPr>
      <dsp:spPr>
        <a:xfrm>
          <a:off x="0" y="0"/>
          <a:ext cx="6836956" cy="1528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The idea was to link divinity to the psyche.</a:t>
          </a:r>
        </a:p>
      </dsp:txBody>
      <dsp:txXfrm>
        <a:off x="0" y="0"/>
        <a:ext cx="6836956" cy="1528227"/>
      </dsp:txXfrm>
    </dsp:sp>
    <dsp:sp modelId="{B41382D2-B771-4C95-927E-924EE91F3879}">
      <dsp:nvSpPr>
        <dsp:cNvPr id="0" name=""/>
        <dsp:cNvSpPr/>
      </dsp:nvSpPr>
      <dsp:spPr>
        <a:xfrm>
          <a:off x="0" y="1528227"/>
          <a:ext cx="6836956" cy="0"/>
        </a:xfrm>
        <a:prstGeom prst="line">
          <a:avLst/>
        </a:prstGeom>
        <a:solidFill>
          <a:schemeClr val="accent2">
            <a:hueOff val="-498814"/>
            <a:satOff val="3513"/>
            <a:lumOff val="1045"/>
            <a:alphaOff val="0"/>
          </a:schemeClr>
        </a:solidFill>
        <a:ln w="12700" cap="flat" cmpd="sng" algn="ctr">
          <a:solidFill>
            <a:schemeClr val="accent2">
              <a:hueOff val="-498814"/>
              <a:satOff val="3513"/>
              <a:lumOff val="10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E301B4-0341-458A-ADCC-AD227F617713}">
      <dsp:nvSpPr>
        <dsp:cNvPr id="0" name=""/>
        <dsp:cNvSpPr/>
      </dsp:nvSpPr>
      <dsp:spPr>
        <a:xfrm>
          <a:off x="0" y="1528227"/>
          <a:ext cx="6836956" cy="1528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Greeks – polytheistic, Christians – monotheistic</a:t>
          </a:r>
        </a:p>
      </dsp:txBody>
      <dsp:txXfrm>
        <a:off x="0" y="1528227"/>
        <a:ext cx="6836956" cy="1528227"/>
      </dsp:txXfrm>
    </dsp:sp>
    <dsp:sp modelId="{07601D68-E2CA-4E4E-AE23-FBF15F3C52F2}">
      <dsp:nvSpPr>
        <dsp:cNvPr id="0" name=""/>
        <dsp:cNvSpPr/>
      </dsp:nvSpPr>
      <dsp:spPr>
        <a:xfrm>
          <a:off x="0" y="3056454"/>
          <a:ext cx="6836956" cy="0"/>
        </a:xfrm>
        <a:prstGeom prst="line">
          <a:avLst/>
        </a:prstGeom>
        <a:solidFill>
          <a:schemeClr val="accent2">
            <a:hueOff val="-997628"/>
            <a:satOff val="7027"/>
            <a:lumOff val="2091"/>
            <a:alphaOff val="0"/>
          </a:schemeClr>
        </a:solidFill>
        <a:ln w="12700" cap="flat" cmpd="sng" algn="ctr">
          <a:solidFill>
            <a:schemeClr val="accent2">
              <a:hueOff val="-997628"/>
              <a:satOff val="7027"/>
              <a:lumOff val="209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4FA2A4-D5E8-4C0F-8AD8-99E42998EFB8}">
      <dsp:nvSpPr>
        <dsp:cNvPr id="0" name=""/>
        <dsp:cNvSpPr/>
      </dsp:nvSpPr>
      <dsp:spPr>
        <a:xfrm>
          <a:off x="0" y="3056454"/>
          <a:ext cx="6836956" cy="1528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Ancient Greece was seen as a reflection of their bickering, impersonal gods. However, Christianity focused on the idea of the immortal soul.</a:t>
          </a:r>
        </a:p>
      </dsp:txBody>
      <dsp:txXfrm>
        <a:off x="0" y="3056454"/>
        <a:ext cx="6836956" cy="1528227"/>
      </dsp:txXfrm>
    </dsp:sp>
    <dsp:sp modelId="{1516E1C8-0D01-4CE5-A092-1C05E525DC1F}">
      <dsp:nvSpPr>
        <dsp:cNvPr id="0" name=""/>
        <dsp:cNvSpPr/>
      </dsp:nvSpPr>
      <dsp:spPr>
        <a:xfrm>
          <a:off x="0" y="4584681"/>
          <a:ext cx="6836956" cy="0"/>
        </a:xfrm>
        <a:prstGeom prst="line">
          <a:avLst/>
        </a:prstGeom>
        <a:solidFill>
          <a:schemeClr val="accent2">
            <a:hueOff val="-1496441"/>
            <a:satOff val="10540"/>
            <a:lumOff val="3136"/>
            <a:alphaOff val="0"/>
          </a:schemeClr>
        </a:solidFill>
        <a:ln w="12700" cap="flat" cmpd="sng" algn="ctr">
          <a:solidFill>
            <a:schemeClr val="accent2">
              <a:hueOff val="-1496441"/>
              <a:satOff val="10540"/>
              <a:lumOff val="313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8D2583-D049-42B6-9403-9828B411C841}">
      <dsp:nvSpPr>
        <dsp:cNvPr id="0" name=""/>
        <dsp:cNvSpPr/>
      </dsp:nvSpPr>
      <dsp:spPr>
        <a:xfrm>
          <a:off x="0" y="4584681"/>
          <a:ext cx="6836956" cy="1528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In Alexandria, these ideas were fused, creating even more paradigms. </a:t>
          </a:r>
        </a:p>
      </dsp:txBody>
      <dsp:txXfrm>
        <a:off x="0" y="4584681"/>
        <a:ext cx="6836956" cy="1528227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2E33E2-D821-49AB-B04E-469905879BCB}">
      <dsp:nvSpPr>
        <dsp:cNvPr id="0" name=""/>
        <dsp:cNvSpPr/>
      </dsp:nvSpPr>
      <dsp:spPr>
        <a:xfrm>
          <a:off x="0" y="9340"/>
          <a:ext cx="6055638" cy="115202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Reality was a hierarchy</a:t>
          </a:r>
        </a:p>
      </dsp:txBody>
      <dsp:txXfrm>
        <a:off x="56237" y="65577"/>
        <a:ext cx="5943164" cy="1039555"/>
      </dsp:txXfrm>
    </dsp:sp>
    <dsp:sp modelId="{31B6F769-94EC-43AA-896D-A5FDF91D4BBF}">
      <dsp:nvSpPr>
        <dsp:cNvPr id="0" name=""/>
        <dsp:cNvSpPr/>
      </dsp:nvSpPr>
      <dsp:spPr>
        <a:xfrm>
          <a:off x="0" y="1244890"/>
          <a:ext cx="6055638" cy="115202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Creator -&gt; Angels -&gt; Humanity</a:t>
          </a:r>
        </a:p>
      </dsp:txBody>
      <dsp:txXfrm>
        <a:off x="56237" y="1301127"/>
        <a:ext cx="5943164" cy="1039555"/>
      </dsp:txXfrm>
    </dsp:sp>
    <dsp:sp modelId="{C98E442D-9346-4582-849C-92B4636E331F}">
      <dsp:nvSpPr>
        <dsp:cNvPr id="0" name=""/>
        <dsp:cNvSpPr/>
      </dsp:nvSpPr>
      <dsp:spPr>
        <a:xfrm>
          <a:off x="0" y="2480439"/>
          <a:ext cx="6055638" cy="115202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Mental illness was a disorder in this progression. </a:t>
          </a:r>
        </a:p>
      </dsp:txBody>
      <dsp:txXfrm>
        <a:off x="56237" y="2536676"/>
        <a:ext cx="5943164" cy="1039555"/>
      </dsp:txXfrm>
    </dsp:sp>
    <dsp:sp modelId="{E4E1C1E2-E81A-4321-9B13-4C9001B035DC}">
      <dsp:nvSpPr>
        <dsp:cNvPr id="0" name=""/>
        <dsp:cNvSpPr/>
      </dsp:nvSpPr>
      <dsp:spPr>
        <a:xfrm>
          <a:off x="0" y="3715989"/>
          <a:ext cx="6055638" cy="115202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Nemesius, Bishop of Emesa in Syria wrote On the Nature of Man.</a:t>
          </a:r>
        </a:p>
      </dsp:txBody>
      <dsp:txXfrm>
        <a:off x="56237" y="3772226"/>
        <a:ext cx="5943164" cy="1039555"/>
      </dsp:txXfrm>
    </dsp:sp>
    <dsp:sp modelId="{44366BE0-8C30-4FD4-8436-FFBEF82E59C1}">
      <dsp:nvSpPr>
        <dsp:cNvPr id="0" name=""/>
        <dsp:cNvSpPr/>
      </dsp:nvSpPr>
      <dsp:spPr>
        <a:xfrm>
          <a:off x="0" y="4951538"/>
          <a:ext cx="6055638" cy="115202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People were a collective, fighting for salvation or damnation.</a:t>
          </a:r>
        </a:p>
      </dsp:txBody>
      <dsp:txXfrm>
        <a:off x="56237" y="5007775"/>
        <a:ext cx="5943164" cy="103955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C24949-77C0-4CA9-B7B0-2570AF277DAC}">
      <dsp:nvSpPr>
        <dsp:cNvPr id="0" name=""/>
        <dsp:cNvSpPr/>
      </dsp:nvSpPr>
      <dsp:spPr>
        <a:xfrm>
          <a:off x="0" y="68679"/>
          <a:ext cx="6055638" cy="192464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This domination of allegory and symbolism filtered into art.</a:t>
          </a:r>
        </a:p>
      </dsp:txBody>
      <dsp:txXfrm>
        <a:off x="93954" y="162633"/>
        <a:ext cx="5867730" cy="1736741"/>
      </dsp:txXfrm>
    </dsp:sp>
    <dsp:sp modelId="{AB95D8CE-A78B-41CD-81EE-72BD63E43BE4}">
      <dsp:nvSpPr>
        <dsp:cNvPr id="0" name=""/>
        <dsp:cNvSpPr/>
      </dsp:nvSpPr>
      <dsp:spPr>
        <a:xfrm>
          <a:off x="0" y="2094129"/>
          <a:ext cx="6055638" cy="1924649"/>
        </a:xfrm>
        <a:prstGeom prst="roundRect">
          <a:avLst/>
        </a:prstGeom>
        <a:solidFill>
          <a:schemeClr val="accent2">
            <a:hueOff val="-748221"/>
            <a:satOff val="5270"/>
            <a:lumOff val="156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Scholars were dominated by clerics. </a:t>
          </a:r>
        </a:p>
      </dsp:txBody>
      <dsp:txXfrm>
        <a:off x="93954" y="2188083"/>
        <a:ext cx="5867730" cy="1736741"/>
      </dsp:txXfrm>
    </dsp:sp>
    <dsp:sp modelId="{1178DD8F-F746-4AC3-A125-0342D900D597}">
      <dsp:nvSpPr>
        <dsp:cNvPr id="0" name=""/>
        <dsp:cNvSpPr/>
      </dsp:nvSpPr>
      <dsp:spPr>
        <a:xfrm>
          <a:off x="0" y="4119579"/>
          <a:ext cx="6055638" cy="1924649"/>
        </a:xfrm>
        <a:prstGeom prst="roundRect">
          <a:avLst/>
        </a:prstGeom>
        <a:solidFill>
          <a:schemeClr val="accent2">
            <a:hueOff val="-1496441"/>
            <a:satOff val="10540"/>
            <a:lumOff val="31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Mental illness was therefore seen as an affliction, or a punishment. </a:t>
          </a:r>
        </a:p>
      </dsp:txBody>
      <dsp:txXfrm>
        <a:off x="93954" y="4213533"/>
        <a:ext cx="5867730" cy="1736741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8F46A1-4946-45E4-B0F2-4D8C409F2589}">
      <dsp:nvSpPr>
        <dsp:cNvPr id="0" name=""/>
        <dsp:cNvSpPr/>
      </dsp:nvSpPr>
      <dsp:spPr>
        <a:xfrm>
          <a:off x="0" y="778734"/>
          <a:ext cx="6055638" cy="7160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Monasteries provided medical facilities, the Byzantine Eastern Chruch provided care as part of their charitable duties. </a:t>
          </a:r>
        </a:p>
      </dsp:txBody>
      <dsp:txXfrm>
        <a:off x="34954" y="813688"/>
        <a:ext cx="5985730" cy="646132"/>
      </dsp:txXfrm>
    </dsp:sp>
    <dsp:sp modelId="{787D4A5E-F6A5-4907-8ED3-29276D3D516D}">
      <dsp:nvSpPr>
        <dsp:cNvPr id="0" name=""/>
        <dsp:cNvSpPr/>
      </dsp:nvSpPr>
      <dsp:spPr>
        <a:xfrm>
          <a:off x="0" y="1546614"/>
          <a:ext cx="6055638" cy="716040"/>
        </a:xfrm>
        <a:prstGeom prst="roundRect">
          <a:avLst/>
        </a:prstGeom>
        <a:solidFill>
          <a:schemeClr val="accent2">
            <a:hueOff val="-299288"/>
            <a:satOff val="2108"/>
            <a:lumOff val="62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There is virtually no surviving information around psychology and psychiatry here. </a:t>
          </a:r>
        </a:p>
      </dsp:txBody>
      <dsp:txXfrm>
        <a:off x="34954" y="1581568"/>
        <a:ext cx="5985730" cy="646132"/>
      </dsp:txXfrm>
    </dsp:sp>
    <dsp:sp modelId="{779AE6CC-22EB-410B-9D71-363C70A7BCDA}">
      <dsp:nvSpPr>
        <dsp:cNvPr id="0" name=""/>
        <dsp:cNvSpPr/>
      </dsp:nvSpPr>
      <dsp:spPr>
        <a:xfrm>
          <a:off x="0" y="2314494"/>
          <a:ext cx="6055638" cy="716040"/>
        </a:xfrm>
        <a:prstGeom prst="roundRect">
          <a:avLst/>
        </a:prstGeom>
        <a:solidFill>
          <a:schemeClr val="accent2">
            <a:hueOff val="-598577"/>
            <a:satOff val="4216"/>
            <a:lumOff val="125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Pagan beliefs, particularly in the U.K. were still dominant and the Church frowned heavily on it. </a:t>
          </a:r>
        </a:p>
      </dsp:txBody>
      <dsp:txXfrm>
        <a:off x="34954" y="2349448"/>
        <a:ext cx="5985730" cy="646132"/>
      </dsp:txXfrm>
    </dsp:sp>
    <dsp:sp modelId="{02197F83-6EC8-44E3-BECA-06C85CC59531}">
      <dsp:nvSpPr>
        <dsp:cNvPr id="0" name=""/>
        <dsp:cNvSpPr/>
      </dsp:nvSpPr>
      <dsp:spPr>
        <a:xfrm>
          <a:off x="0" y="3082374"/>
          <a:ext cx="6055638" cy="716040"/>
        </a:xfrm>
        <a:prstGeom prst="roundRect">
          <a:avLst/>
        </a:prstGeom>
        <a:solidFill>
          <a:schemeClr val="accent2">
            <a:hueOff val="-897865"/>
            <a:satOff val="6324"/>
            <a:lumOff val="188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Magic was still seen as the cause of illness. </a:t>
          </a:r>
        </a:p>
      </dsp:txBody>
      <dsp:txXfrm>
        <a:off x="34954" y="3117328"/>
        <a:ext cx="5985730" cy="646132"/>
      </dsp:txXfrm>
    </dsp:sp>
    <dsp:sp modelId="{72AB14E4-0AA0-44D0-ADB9-5FB80F3BEE02}">
      <dsp:nvSpPr>
        <dsp:cNvPr id="0" name=""/>
        <dsp:cNvSpPr/>
      </dsp:nvSpPr>
      <dsp:spPr>
        <a:xfrm>
          <a:off x="0" y="3850254"/>
          <a:ext cx="6055638" cy="716040"/>
        </a:xfrm>
        <a:prstGeom prst="roundRect">
          <a:avLst/>
        </a:prstGeom>
        <a:solidFill>
          <a:schemeClr val="accent2">
            <a:hueOff val="-1197153"/>
            <a:satOff val="8432"/>
            <a:lumOff val="250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But magic focused on balancing elements, curing despair with hope and aggression with peace. </a:t>
          </a:r>
        </a:p>
      </dsp:txBody>
      <dsp:txXfrm>
        <a:off x="34954" y="3885208"/>
        <a:ext cx="5985730" cy="646132"/>
      </dsp:txXfrm>
    </dsp:sp>
    <dsp:sp modelId="{9DE9F898-62F6-4179-A5AC-8D16CEE0FDD5}">
      <dsp:nvSpPr>
        <dsp:cNvPr id="0" name=""/>
        <dsp:cNvSpPr/>
      </dsp:nvSpPr>
      <dsp:spPr>
        <a:xfrm>
          <a:off x="0" y="4618134"/>
          <a:ext cx="6055638" cy="716040"/>
        </a:xfrm>
        <a:prstGeom prst="roundRect">
          <a:avLst/>
        </a:prstGeom>
        <a:solidFill>
          <a:schemeClr val="accent2">
            <a:hueOff val="-1496441"/>
            <a:satOff val="10540"/>
            <a:lumOff val="31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Could this have worked?</a:t>
          </a:r>
        </a:p>
      </dsp:txBody>
      <dsp:txXfrm>
        <a:off x="34954" y="4653088"/>
        <a:ext cx="5985730" cy="64613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3E6C94-00F4-4228-B484-E530E4D89881}">
      <dsp:nvSpPr>
        <dsp:cNvPr id="0" name=""/>
        <dsp:cNvSpPr/>
      </dsp:nvSpPr>
      <dsp:spPr>
        <a:xfrm>
          <a:off x="0" y="746"/>
          <a:ext cx="683695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302D8E-760C-4353-9A4C-4BFEE89BABB4}">
      <dsp:nvSpPr>
        <dsp:cNvPr id="0" name=""/>
        <dsp:cNvSpPr/>
      </dsp:nvSpPr>
      <dsp:spPr>
        <a:xfrm>
          <a:off x="0" y="746"/>
          <a:ext cx="6836956" cy="1222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These asylums offered no form of care and many did not have a single physician. </a:t>
          </a:r>
        </a:p>
      </dsp:txBody>
      <dsp:txXfrm>
        <a:off x="0" y="746"/>
        <a:ext cx="6836956" cy="1222283"/>
      </dsp:txXfrm>
    </dsp:sp>
    <dsp:sp modelId="{C5919CEE-8D67-42DF-A660-744DE71D854C}">
      <dsp:nvSpPr>
        <dsp:cNvPr id="0" name=""/>
        <dsp:cNvSpPr/>
      </dsp:nvSpPr>
      <dsp:spPr>
        <a:xfrm>
          <a:off x="0" y="1223029"/>
          <a:ext cx="6836956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8C4D81-BCC5-40FE-81C3-1234D68B7170}">
      <dsp:nvSpPr>
        <dsp:cNvPr id="0" name=""/>
        <dsp:cNvSpPr/>
      </dsp:nvSpPr>
      <dsp:spPr>
        <a:xfrm>
          <a:off x="0" y="1223029"/>
          <a:ext cx="6836956" cy="1222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In the 1700's, this 'Great Confinement' (Foucault, 1965) was a strategy to remove political threats. </a:t>
          </a:r>
        </a:p>
      </dsp:txBody>
      <dsp:txXfrm>
        <a:off x="0" y="1223029"/>
        <a:ext cx="6836956" cy="1222283"/>
      </dsp:txXfrm>
    </dsp:sp>
    <dsp:sp modelId="{96E3521C-1799-4EDB-AB88-341CA1EE0F21}">
      <dsp:nvSpPr>
        <dsp:cNvPr id="0" name=""/>
        <dsp:cNvSpPr/>
      </dsp:nvSpPr>
      <dsp:spPr>
        <a:xfrm>
          <a:off x="0" y="2445312"/>
          <a:ext cx="6836956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CF52E1-750C-4279-B94E-C0A0F56A2A04}">
      <dsp:nvSpPr>
        <dsp:cNvPr id="0" name=""/>
        <dsp:cNvSpPr/>
      </dsp:nvSpPr>
      <dsp:spPr>
        <a:xfrm>
          <a:off x="0" y="2445312"/>
          <a:ext cx="6836956" cy="1222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Segregation of 'problem populations'.</a:t>
          </a:r>
        </a:p>
      </dsp:txBody>
      <dsp:txXfrm>
        <a:off x="0" y="2445312"/>
        <a:ext cx="6836956" cy="1222283"/>
      </dsp:txXfrm>
    </dsp:sp>
    <dsp:sp modelId="{62808545-A994-4511-ACC2-C093BEC27E22}">
      <dsp:nvSpPr>
        <dsp:cNvPr id="0" name=""/>
        <dsp:cNvSpPr/>
      </dsp:nvSpPr>
      <dsp:spPr>
        <a:xfrm>
          <a:off x="0" y="3667596"/>
          <a:ext cx="6836956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BB4424-7F40-4124-8B64-E2C8C24F11D2}">
      <dsp:nvSpPr>
        <dsp:cNvPr id="0" name=""/>
        <dsp:cNvSpPr/>
      </dsp:nvSpPr>
      <dsp:spPr>
        <a:xfrm>
          <a:off x="0" y="3667596"/>
          <a:ext cx="6836956" cy="1222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However, other writers offer alternative views.</a:t>
          </a:r>
        </a:p>
      </dsp:txBody>
      <dsp:txXfrm>
        <a:off x="0" y="3667596"/>
        <a:ext cx="6836956" cy="1222283"/>
      </dsp:txXfrm>
    </dsp:sp>
    <dsp:sp modelId="{2AB90A57-7509-47A2-82E6-48B57FF75F4A}">
      <dsp:nvSpPr>
        <dsp:cNvPr id="0" name=""/>
        <dsp:cNvSpPr/>
      </dsp:nvSpPr>
      <dsp:spPr>
        <a:xfrm>
          <a:off x="0" y="4889879"/>
          <a:ext cx="6836956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A70F49-B718-4BDA-AE50-2FF2D3797506}">
      <dsp:nvSpPr>
        <dsp:cNvPr id="0" name=""/>
        <dsp:cNvSpPr/>
      </dsp:nvSpPr>
      <dsp:spPr>
        <a:xfrm>
          <a:off x="0" y="4889879"/>
          <a:ext cx="6836956" cy="1222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One such example is Nathaniel Lee</a:t>
          </a:r>
        </a:p>
      </dsp:txBody>
      <dsp:txXfrm>
        <a:off x="0" y="4889879"/>
        <a:ext cx="6836956" cy="1222283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FBDA2A-3EF9-42EA-9F8D-9E21C655D0EF}">
      <dsp:nvSpPr>
        <dsp:cNvPr id="0" name=""/>
        <dsp:cNvSpPr/>
      </dsp:nvSpPr>
      <dsp:spPr>
        <a:xfrm>
          <a:off x="0" y="2984"/>
          <a:ext cx="6836956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521CC4-31A2-4042-90E9-E4DF483E3BA8}">
      <dsp:nvSpPr>
        <dsp:cNvPr id="0" name=""/>
        <dsp:cNvSpPr/>
      </dsp:nvSpPr>
      <dsp:spPr>
        <a:xfrm>
          <a:off x="0" y="2984"/>
          <a:ext cx="6836956" cy="2035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Moral treatment begins. </a:t>
          </a:r>
        </a:p>
      </dsp:txBody>
      <dsp:txXfrm>
        <a:off x="0" y="2984"/>
        <a:ext cx="6836956" cy="2035646"/>
      </dsp:txXfrm>
    </dsp:sp>
    <dsp:sp modelId="{8714B66B-119C-4881-8BC8-5C2BE918267B}">
      <dsp:nvSpPr>
        <dsp:cNvPr id="0" name=""/>
        <dsp:cNvSpPr/>
      </dsp:nvSpPr>
      <dsp:spPr>
        <a:xfrm>
          <a:off x="0" y="2038631"/>
          <a:ext cx="6836956" cy="0"/>
        </a:xfrm>
        <a:prstGeom prst="line">
          <a:avLst/>
        </a:prstGeom>
        <a:solidFill>
          <a:schemeClr val="accent5">
            <a:hueOff val="-752303"/>
            <a:satOff val="5518"/>
            <a:lumOff val="-1275"/>
            <a:alphaOff val="0"/>
          </a:schemeClr>
        </a:solidFill>
        <a:ln w="12700" cap="flat" cmpd="sng" algn="ctr">
          <a:solidFill>
            <a:schemeClr val="accent5">
              <a:hueOff val="-752303"/>
              <a:satOff val="5518"/>
              <a:lumOff val="-127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AAF9FF-26F0-4E7C-84EA-2BD9AC1E8E80}">
      <dsp:nvSpPr>
        <dsp:cNvPr id="0" name=""/>
        <dsp:cNvSpPr/>
      </dsp:nvSpPr>
      <dsp:spPr>
        <a:xfrm>
          <a:off x="0" y="2038631"/>
          <a:ext cx="6836956" cy="2035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The one-size-fits-all approach of asylums was altered greatly. </a:t>
          </a:r>
        </a:p>
      </dsp:txBody>
      <dsp:txXfrm>
        <a:off x="0" y="2038631"/>
        <a:ext cx="6836956" cy="2035646"/>
      </dsp:txXfrm>
    </dsp:sp>
    <dsp:sp modelId="{781E2A21-9D75-4E95-A45C-E0BB1BD0C22C}">
      <dsp:nvSpPr>
        <dsp:cNvPr id="0" name=""/>
        <dsp:cNvSpPr/>
      </dsp:nvSpPr>
      <dsp:spPr>
        <a:xfrm>
          <a:off x="0" y="4074277"/>
          <a:ext cx="6836956" cy="0"/>
        </a:xfrm>
        <a:prstGeom prst="line">
          <a:avLst/>
        </a:prstGeom>
        <a:solidFill>
          <a:schemeClr val="accent5">
            <a:hueOff val="-1504607"/>
            <a:satOff val="11037"/>
            <a:lumOff val="-2550"/>
            <a:alphaOff val="0"/>
          </a:schemeClr>
        </a:solidFill>
        <a:ln w="12700" cap="flat" cmpd="sng" algn="ctr">
          <a:solidFill>
            <a:schemeClr val="accent5">
              <a:hueOff val="-1504607"/>
              <a:satOff val="11037"/>
              <a:lumOff val="-255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63EE73-6EC3-4FFF-B708-C2777740DB5D}">
      <dsp:nvSpPr>
        <dsp:cNvPr id="0" name=""/>
        <dsp:cNvSpPr/>
      </dsp:nvSpPr>
      <dsp:spPr>
        <a:xfrm>
          <a:off x="0" y="4074277"/>
          <a:ext cx="6836956" cy="2035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Curative care was now more humane and personalised.</a:t>
          </a:r>
        </a:p>
      </dsp:txBody>
      <dsp:txXfrm>
        <a:off x="0" y="4074277"/>
        <a:ext cx="6836956" cy="2035646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F4CD58-E55F-4044-821B-A002394ACC94}">
      <dsp:nvSpPr>
        <dsp:cNvPr id="0" name=""/>
        <dsp:cNvSpPr/>
      </dsp:nvSpPr>
      <dsp:spPr>
        <a:xfrm>
          <a:off x="0" y="4775"/>
          <a:ext cx="6836956" cy="10172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901779-ACB8-415F-B922-88B6A16F64A6}">
      <dsp:nvSpPr>
        <dsp:cNvPr id="0" name=""/>
        <dsp:cNvSpPr/>
      </dsp:nvSpPr>
      <dsp:spPr>
        <a:xfrm>
          <a:off x="307710" y="233651"/>
          <a:ext cx="559474" cy="55947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433131-CA6E-45B1-8432-893E5A8D7C2B}">
      <dsp:nvSpPr>
        <dsp:cNvPr id="0" name=""/>
        <dsp:cNvSpPr/>
      </dsp:nvSpPr>
      <dsp:spPr>
        <a:xfrm>
          <a:off x="1174896" y="4775"/>
          <a:ext cx="5662059" cy="1017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656" tIns="107656" rIns="107656" bIns="10765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200 psychotherapies developed.</a:t>
          </a:r>
        </a:p>
      </dsp:txBody>
      <dsp:txXfrm>
        <a:off x="1174896" y="4775"/>
        <a:ext cx="5662059" cy="1017226"/>
      </dsp:txXfrm>
    </dsp:sp>
    <dsp:sp modelId="{C577D09F-EC1C-4690-B54A-36E596565134}">
      <dsp:nvSpPr>
        <dsp:cNvPr id="0" name=""/>
        <dsp:cNvSpPr/>
      </dsp:nvSpPr>
      <dsp:spPr>
        <a:xfrm>
          <a:off x="0" y="1276308"/>
          <a:ext cx="6836956" cy="10172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7B8E9C-650E-4A6D-9D68-752C4EAFE438}">
      <dsp:nvSpPr>
        <dsp:cNvPr id="0" name=""/>
        <dsp:cNvSpPr/>
      </dsp:nvSpPr>
      <dsp:spPr>
        <a:xfrm>
          <a:off x="307710" y="1505184"/>
          <a:ext cx="559474" cy="55947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B1AB9B-EE28-4226-BA4D-187242962596}">
      <dsp:nvSpPr>
        <dsp:cNvPr id="0" name=""/>
        <dsp:cNvSpPr/>
      </dsp:nvSpPr>
      <dsp:spPr>
        <a:xfrm>
          <a:off x="1174896" y="1276308"/>
          <a:ext cx="5662059" cy="1017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656" tIns="107656" rIns="107656" bIns="10765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Pharmaceuticals were heavily relied on. </a:t>
          </a:r>
        </a:p>
      </dsp:txBody>
      <dsp:txXfrm>
        <a:off x="1174896" y="1276308"/>
        <a:ext cx="5662059" cy="1017226"/>
      </dsp:txXfrm>
    </dsp:sp>
    <dsp:sp modelId="{52AA1804-2BE1-48F0-8760-8CB775CDEE93}">
      <dsp:nvSpPr>
        <dsp:cNvPr id="0" name=""/>
        <dsp:cNvSpPr/>
      </dsp:nvSpPr>
      <dsp:spPr>
        <a:xfrm>
          <a:off x="0" y="2547841"/>
          <a:ext cx="6836956" cy="10172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1246CE-C47C-40C2-9DF9-4DB55AB305D1}">
      <dsp:nvSpPr>
        <dsp:cNvPr id="0" name=""/>
        <dsp:cNvSpPr/>
      </dsp:nvSpPr>
      <dsp:spPr>
        <a:xfrm>
          <a:off x="307710" y="2776717"/>
          <a:ext cx="559474" cy="55947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4E2925-720A-4284-B2A9-52321893CAE7}">
      <dsp:nvSpPr>
        <dsp:cNvPr id="0" name=""/>
        <dsp:cNvSpPr/>
      </dsp:nvSpPr>
      <dsp:spPr>
        <a:xfrm>
          <a:off x="1174896" y="2547841"/>
          <a:ext cx="5662059" cy="1017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656" tIns="107656" rIns="107656" bIns="10765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Psychology and sociology dominates! </a:t>
          </a:r>
        </a:p>
      </dsp:txBody>
      <dsp:txXfrm>
        <a:off x="1174896" y="2547841"/>
        <a:ext cx="5662059" cy="1017226"/>
      </dsp:txXfrm>
    </dsp:sp>
    <dsp:sp modelId="{942A3CFE-E9D0-4747-97FA-264350752000}">
      <dsp:nvSpPr>
        <dsp:cNvPr id="0" name=""/>
        <dsp:cNvSpPr/>
      </dsp:nvSpPr>
      <dsp:spPr>
        <a:xfrm>
          <a:off x="0" y="3819374"/>
          <a:ext cx="6836956" cy="10172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298D01-B87F-4D86-A41B-60AF21A8C3B0}">
      <dsp:nvSpPr>
        <dsp:cNvPr id="0" name=""/>
        <dsp:cNvSpPr/>
      </dsp:nvSpPr>
      <dsp:spPr>
        <a:xfrm>
          <a:off x="307710" y="4048250"/>
          <a:ext cx="559474" cy="55947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3F9825-8DCF-46F8-A7D0-728F8AE8703B}">
      <dsp:nvSpPr>
        <dsp:cNvPr id="0" name=""/>
        <dsp:cNvSpPr/>
      </dsp:nvSpPr>
      <dsp:spPr>
        <a:xfrm>
          <a:off x="1174896" y="3819374"/>
          <a:ext cx="5662059" cy="1017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656" tIns="107656" rIns="107656" bIns="10765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Freud! </a:t>
          </a:r>
        </a:p>
      </dsp:txBody>
      <dsp:txXfrm>
        <a:off x="1174896" y="3819374"/>
        <a:ext cx="5662059" cy="1017226"/>
      </dsp:txXfrm>
    </dsp:sp>
    <dsp:sp modelId="{6A659C75-890A-43E2-9CF1-8304FB85B9CD}">
      <dsp:nvSpPr>
        <dsp:cNvPr id="0" name=""/>
        <dsp:cNvSpPr/>
      </dsp:nvSpPr>
      <dsp:spPr>
        <a:xfrm>
          <a:off x="0" y="5090907"/>
          <a:ext cx="6836956" cy="10172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308A0E-2AF8-4D96-87BC-23732024704B}">
      <dsp:nvSpPr>
        <dsp:cNvPr id="0" name=""/>
        <dsp:cNvSpPr/>
      </dsp:nvSpPr>
      <dsp:spPr>
        <a:xfrm>
          <a:off x="307710" y="5319782"/>
          <a:ext cx="559474" cy="55947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0DECD5-2FE4-4DD7-AA81-4200F3AA2EF5}">
      <dsp:nvSpPr>
        <dsp:cNvPr id="0" name=""/>
        <dsp:cNvSpPr/>
      </dsp:nvSpPr>
      <dsp:spPr>
        <a:xfrm>
          <a:off x="1174896" y="5090907"/>
          <a:ext cx="5662059" cy="1017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656" tIns="107656" rIns="107656" bIns="10765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The reduction of long-stay institutions. </a:t>
          </a:r>
        </a:p>
      </dsp:txBody>
      <dsp:txXfrm>
        <a:off x="1174896" y="5090907"/>
        <a:ext cx="5662059" cy="1017226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CDBDBB-53BC-4667-92DA-6F614674F5E9}">
      <dsp:nvSpPr>
        <dsp:cNvPr id="0" name=""/>
        <dsp:cNvSpPr/>
      </dsp:nvSpPr>
      <dsp:spPr>
        <a:xfrm>
          <a:off x="0" y="204534"/>
          <a:ext cx="6836956" cy="13525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How do we understand mental illness?</a:t>
          </a:r>
        </a:p>
      </dsp:txBody>
      <dsp:txXfrm>
        <a:off x="66025" y="270559"/>
        <a:ext cx="6704906" cy="1220470"/>
      </dsp:txXfrm>
    </dsp:sp>
    <dsp:sp modelId="{0060BBEB-6E87-420D-BBAF-29D91A34E60E}">
      <dsp:nvSpPr>
        <dsp:cNvPr id="0" name=""/>
        <dsp:cNvSpPr/>
      </dsp:nvSpPr>
      <dsp:spPr>
        <a:xfrm>
          <a:off x="0" y="1654974"/>
          <a:ext cx="6836956" cy="1352520"/>
        </a:xfrm>
        <a:prstGeom prst="roundRect">
          <a:avLst/>
        </a:prstGeom>
        <a:solidFill>
          <a:schemeClr val="accent2">
            <a:hueOff val="-498814"/>
            <a:satOff val="3513"/>
            <a:lumOff val="10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How far have we really come? </a:t>
          </a:r>
        </a:p>
      </dsp:txBody>
      <dsp:txXfrm>
        <a:off x="66025" y="1720999"/>
        <a:ext cx="6704906" cy="1220470"/>
      </dsp:txXfrm>
    </dsp:sp>
    <dsp:sp modelId="{529FED7B-A7D3-448A-AAA0-1811A1E33D3E}">
      <dsp:nvSpPr>
        <dsp:cNvPr id="0" name=""/>
        <dsp:cNvSpPr/>
      </dsp:nvSpPr>
      <dsp:spPr>
        <a:xfrm>
          <a:off x="0" y="3105414"/>
          <a:ext cx="6836956" cy="1352520"/>
        </a:xfrm>
        <a:prstGeom prst="roundRect">
          <a:avLst/>
        </a:prstGeom>
        <a:solidFill>
          <a:schemeClr val="accent2">
            <a:hueOff val="-997628"/>
            <a:satOff val="7027"/>
            <a:lumOff val="209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One of the enduring staples in mad medicine is the rise and fall of cures. </a:t>
          </a:r>
        </a:p>
      </dsp:txBody>
      <dsp:txXfrm>
        <a:off x="66025" y="3171439"/>
        <a:ext cx="6704906" cy="1220470"/>
      </dsp:txXfrm>
    </dsp:sp>
    <dsp:sp modelId="{948C087C-15D0-4EF9-AB2E-028A2E74AF67}">
      <dsp:nvSpPr>
        <dsp:cNvPr id="0" name=""/>
        <dsp:cNvSpPr/>
      </dsp:nvSpPr>
      <dsp:spPr>
        <a:xfrm>
          <a:off x="0" y="4555854"/>
          <a:ext cx="6836956" cy="1352520"/>
        </a:xfrm>
        <a:prstGeom prst="roundRect">
          <a:avLst/>
        </a:prstGeom>
        <a:solidFill>
          <a:schemeClr val="accent2">
            <a:hueOff val="-1496441"/>
            <a:satOff val="10540"/>
            <a:lumOff val="31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Diagnoses du jour</a:t>
          </a:r>
        </a:p>
      </dsp:txBody>
      <dsp:txXfrm>
        <a:off x="66025" y="4621879"/>
        <a:ext cx="6704906" cy="1220470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FDA119-362B-4CE8-942F-E16355B1E600}">
      <dsp:nvSpPr>
        <dsp:cNvPr id="0" name=""/>
        <dsp:cNvSpPr/>
      </dsp:nvSpPr>
      <dsp:spPr>
        <a:xfrm>
          <a:off x="0" y="36774"/>
          <a:ext cx="6055638" cy="14320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What are the current debates?</a:t>
          </a:r>
        </a:p>
      </dsp:txBody>
      <dsp:txXfrm>
        <a:off x="69908" y="106682"/>
        <a:ext cx="5915822" cy="1292264"/>
      </dsp:txXfrm>
    </dsp:sp>
    <dsp:sp modelId="{F23FFFDC-2278-4DB3-9063-3272B6E6DA9A}">
      <dsp:nvSpPr>
        <dsp:cNvPr id="0" name=""/>
        <dsp:cNvSpPr/>
      </dsp:nvSpPr>
      <dsp:spPr>
        <a:xfrm>
          <a:off x="0" y="1572534"/>
          <a:ext cx="6055638" cy="1432080"/>
        </a:xfrm>
        <a:prstGeom prst="roundRect">
          <a:avLst/>
        </a:prstGeom>
        <a:solidFill>
          <a:schemeClr val="accent2">
            <a:hueOff val="-498814"/>
            <a:satOff val="3513"/>
            <a:lumOff val="10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Where do we go now?</a:t>
          </a:r>
        </a:p>
      </dsp:txBody>
      <dsp:txXfrm>
        <a:off x="69908" y="1642442"/>
        <a:ext cx="5915822" cy="1292264"/>
      </dsp:txXfrm>
    </dsp:sp>
    <dsp:sp modelId="{C56062F1-C7C1-491F-8DC0-EDF704553BF8}">
      <dsp:nvSpPr>
        <dsp:cNvPr id="0" name=""/>
        <dsp:cNvSpPr/>
      </dsp:nvSpPr>
      <dsp:spPr>
        <a:xfrm>
          <a:off x="0" y="3108294"/>
          <a:ext cx="6055638" cy="1432080"/>
        </a:xfrm>
        <a:prstGeom prst="roundRect">
          <a:avLst/>
        </a:prstGeom>
        <a:solidFill>
          <a:schemeClr val="accent2">
            <a:hueOff val="-997628"/>
            <a:satOff val="7027"/>
            <a:lumOff val="209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What are the issues?</a:t>
          </a:r>
        </a:p>
      </dsp:txBody>
      <dsp:txXfrm>
        <a:off x="69908" y="3178202"/>
        <a:ext cx="5915822" cy="1292264"/>
      </dsp:txXfrm>
    </dsp:sp>
    <dsp:sp modelId="{7F80420C-494C-495F-8AE1-834126F7A8DD}">
      <dsp:nvSpPr>
        <dsp:cNvPr id="0" name=""/>
        <dsp:cNvSpPr/>
      </dsp:nvSpPr>
      <dsp:spPr>
        <a:xfrm>
          <a:off x="0" y="4644054"/>
          <a:ext cx="6055638" cy="1432080"/>
        </a:xfrm>
        <a:prstGeom prst="roundRect">
          <a:avLst/>
        </a:prstGeom>
        <a:solidFill>
          <a:schemeClr val="accent2">
            <a:hueOff val="-1496441"/>
            <a:satOff val="10540"/>
            <a:lumOff val="31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This is what this module is all about. </a:t>
          </a:r>
        </a:p>
      </dsp:txBody>
      <dsp:txXfrm>
        <a:off x="69908" y="4713962"/>
        <a:ext cx="5915822" cy="12922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058BF-C5E1-4B52-BD8A-FD1AD5779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D51F7-3CC3-4BB7-8291-B1789482E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20447-D6C7-43E1-AE88-1FB66CC9C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E17B6-E7FC-473A-8D5F-0E6B838EA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AF4E0-FDDB-42B9-862C-7BBC501CD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987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736C8-0B4F-4655-A630-0B1D2540B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8B888-85E0-4D92-903E-C3FE7E870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48916-250B-4232-BD7D-571FDE79F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8BFB4-647C-4104-B6D4-3346051C3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FA73F-2BE8-4370-AE90-58F4CE51F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745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1446D-9FAC-4157-A41A-51675C8BE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293" y="1709738"/>
            <a:ext cx="10617157" cy="275889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F8D4A-8F93-4399-9546-64F286400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0293" y="4589463"/>
            <a:ext cx="1061715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2FD4-BF96-470C-8247-20DFAE1CF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75A2D-86C4-4467-BAB8-E9ED004D2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A4D-D9B2-4C82-95E4-B86F9F5F3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67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6B3AA-8C30-429E-B934-AF1220438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15834E-691F-4728-88F5-A0C469669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7240" y="1825625"/>
            <a:ext cx="52425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76374-880F-4E25-9F88-79E3C1AB1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9BD69-B509-4FCE-95A8-ED03FFC8C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C287B-AE5B-490B-BF81-A50D7A2E8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3C2246-303C-4A29-B6EA-E62CEDE6C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403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2FE79-D5BE-43E8-B6C5-2675B7F4D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578148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D3A07-BA51-4113-902E-830A887D2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03903"/>
            <a:ext cx="522033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E320A9-E274-4E1B-B02D-9A3F510A1F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7240" y="2737063"/>
            <a:ext cx="5220335" cy="3452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80D3A-C2A8-4B78-B7E2-4908C74B1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0390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5D84DD-9460-4B08-86AD-27486A9400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737063"/>
            <a:ext cx="5183188" cy="3452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B0B7F8-282C-4210-AE7D-F35228BAC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E343A9-1067-4DCF-BACC-1F7F3805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84E471-04DB-4DB5-8CC5-16B3FC88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349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D87C0-272E-4E50-A316-78079B2B9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06C1C9-1F69-432A-858C-D828B56E1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6D9A1B-D149-4B97-B161-3D7C9ADBC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B3722F-8C88-4E54-8CD6-12D31A05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68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E1B4EE-6DFC-45F3-9174-D913EB57C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F7F7DC-6DDE-4337-AD27-BBE7D5422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58EA9-3AC4-421E-B133-1FA7757D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345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035BB-74CC-43E9-B71F-A5C05D17E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ADC9E-7845-4DB1-87E3-6FBFB2B03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C925A8-2A07-43B9-B549-061F3684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2226364"/>
            <a:ext cx="3994785" cy="364262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1A9037-0564-43A1-8156-1D9932E1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FF0D40-D0E1-49C9-BE47-91BBC50A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D129BD-890D-412E-9805-D29F4A0D3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30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8ADB4-BA7B-42C2-9C6C-58B2763F8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020" y="457200"/>
            <a:ext cx="405400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519B58-B546-4E6B-BE00-3D1D64DA8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A0AB8-41A9-4548-9B83-3EFF79A00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8020" y="2250218"/>
            <a:ext cx="4054006" cy="3618769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B33ED-A015-4992-A004-33D41CFFA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29CDA-E85F-47D1-83B7-02A50DEBF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49625F-5352-4136-8AC4-F8899D00A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912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E922F-6166-4009-A42D-027DC7180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7791CF-167D-446D-9F99-6976C986E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CA422-E040-4DE1-9DA5-C8D37C11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13B0B-60E7-494E-91CB-055BC2690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8C554-7C1B-4D8F-9B6B-044926569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878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C66EF0-6ED8-49A7-BDAD-E20A143FAE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CE9CD-90A9-44BA-B293-0662E077D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77240" y="365125"/>
            <a:ext cx="779526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7DAE0-05C4-460B-B96D-BD183ED03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3CA93-55C9-4AA3-89A0-55490F745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FD820-FF26-4325-816F-310C30F80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224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CD62DB5A-5AA0-4E7E-94AB-AD20F02CA8DF}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086ECE-EF43-4B07-9DD0-59679471A067}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3A74F-6169-4D30-A245-B46D738BE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77E64-7A05-44DA-81FA-6EF4806BB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2" y="1825625"/>
            <a:ext cx="1063751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C5EC6-E331-4312-AC12-56D55F7D2B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2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3657AA7F-BE72-4467-897E-7A302F46504F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7FC5D-92B2-4B4D-8111-6EDEF28069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A104D-C777-4A6E-8A43-F94028E5E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7156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5747434-7036-48DB-A148-6B3D8EE75C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3577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75" r:id="rId7"/>
    <p:sldLayoutId id="2147483676" r:id="rId8"/>
    <p:sldLayoutId id="2147483683" r:id="rId9"/>
    <p:sldLayoutId id="2147483674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sv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svg"/><Relationship Id="rId5" Type="http://schemas.openxmlformats.org/officeDocument/2006/relationships/image" Target="../media/image59.png"/><Relationship Id="rId4" Type="http://schemas.openxmlformats.org/officeDocument/2006/relationships/image" Target="../media/image8.sv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F518D20D-5F05-49C3-8900-68783F8AC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F50CA5B-2FF8-43D9-B7D8-3BDE1BFD3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122363"/>
            <a:ext cx="7317348" cy="2387600"/>
          </a:xfrm>
        </p:spPr>
        <p:txBody>
          <a:bodyPr>
            <a:normAutofit/>
          </a:bodyPr>
          <a:lstStyle/>
          <a:p>
            <a:pPr algn="l"/>
            <a:r>
              <a:rPr lang="en-US"/>
              <a:t>Contemporary Issues in Mental Health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7240" y="3602038"/>
            <a:ext cx="7317348" cy="1655762"/>
          </a:xfrm>
        </p:spPr>
        <p:txBody>
          <a:bodyPr>
            <a:normAutofit/>
          </a:bodyPr>
          <a:lstStyle/>
          <a:p>
            <a:pPr algn="l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60EAFE-C840-4DAF-B8B5-D73E980762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3000" y="0"/>
            <a:ext cx="3429000" cy="3429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 descr="Computer Generated Lights">
            <a:extLst>
              <a:ext uri="{FF2B5EF4-FFF2-40B4-BE49-F238E27FC236}">
                <a16:creationId xmlns:a16="http://schemas.microsoft.com/office/drawing/2014/main" id="{09751776-E59F-03D7-3A29-CFFE5E4A05F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557" r="17424" b="-60"/>
          <a:stretch/>
        </p:blipFill>
        <p:spPr>
          <a:xfrm>
            <a:off x="8763000" y="-1800"/>
            <a:ext cx="3429000" cy="34290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9F2FF5F7-8CB8-4DD0-890B-C68D3C731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Graphic 27">
            <a:extLst>
              <a:ext uri="{FF2B5EF4-FFF2-40B4-BE49-F238E27FC236}">
                <a16:creationId xmlns:a16="http://schemas.microsoft.com/office/drawing/2014/main" id="{CF86EB89-5CAA-4AA5-907F-09707CF4A8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67754" y="3429000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4563C6-10AC-A11F-9C82-94EB6E9BC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7059598" cy="1867769"/>
          </a:xfrm>
        </p:spPr>
        <p:txBody>
          <a:bodyPr anchor="b">
            <a:normAutofit/>
          </a:bodyPr>
          <a:lstStyle/>
          <a:p>
            <a:r>
              <a:rPr lang="en-US" sz="4400"/>
              <a:t>Aims and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90A186-B502-6B3D-009A-815336901F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7059598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Aim: To introduce the module and the history of mental health treatment.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Discuss the assessment component for this module. 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Define mental health and mental ill-health.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Discuss key moments in the history of mental health treatment. 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Highlight key areas of discourse and discussion in the field. </a:t>
            </a:r>
          </a:p>
          <a:p>
            <a:pPr>
              <a:buClr>
                <a:srgbClr val="CE7FF1"/>
              </a:buClr>
            </a:pPr>
            <a:endParaRPr lang="en-US">
              <a:cs typeface="Calibri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F3CB34B-2F8F-4442-91D1-923678282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3000" y="0"/>
            <a:ext cx="3429000" cy="3429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erson with idea concept">
            <a:extLst>
              <a:ext uri="{FF2B5EF4-FFF2-40B4-BE49-F238E27FC236}">
                <a16:creationId xmlns:a16="http://schemas.microsoft.com/office/drawing/2014/main" id="{2D508728-5385-1EA1-4A4A-8C52B3D0782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139" r="10208" b="-3"/>
          <a:stretch/>
        </p:blipFill>
        <p:spPr>
          <a:xfrm>
            <a:off x="8763000" y="-1800"/>
            <a:ext cx="3429000" cy="3429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2AFC398-9263-43B8-98C4-6D97765B8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C3F180D0-951F-4FB1-8AC1-0CB70C61EF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67754" y="3429000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681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A404D-770F-B27B-365B-4739C1C0B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989" y="5751"/>
            <a:ext cx="4267200" cy="1351472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chemeClr val="tx1">
                    <a:lumMod val="85000"/>
                    <a:lumOff val="15000"/>
                  </a:schemeClr>
                </a:solidFill>
              </a:rPr>
              <a:t>Corey Edwards</a:t>
            </a:r>
          </a:p>
        </p:txBody>
      </p:sp>
      <p:pic>
        <p:nvPicPr>
          <p:cNvPr id="5" name="Picture 4" descr="A person with glasses and beard&#10;&#10;Description automatically generated">
            <a:extLst>
              <a:ext uri="{FF2B5EF4-FFF2-40B4-BE49-F238E27FC236}">
                <a16:creationId xmlns:a16="http://schemas.microsoft.com/office/drawing/2014/main" id="{8B096BDA-38C7-E54C-9E74-94218D4CDF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6" r="27981"/>
          <a:stretch/>
        </p:blipFill>
        <p:spPr>
          <a:xfrm>
            <a:off x="3" y="1"/>
            <a:ext cx="3695699" cy="6858001"/>
          </a:xfrm>
          <a:custGeom>
            <a:avLst/>
            <a:gdLst/>
            <a:ahLst/>
            <a:cxnLst/>
            <a:rect l="l" t="t" r="r" b="b"/>
            <a:pathLst>
              <a:path w="3695699" h="6858001">
                <a:moveTo>
                  <a:pt x="0" y="0"/>
                </a:moveTo>
                <a:lnTo>
                  <a:pt x="3435129" y="0"/>
                </a:lnTo>
                <a:lnTo>
                  <a:pt x="3430599" y="17349"/>
                </a:lnTo>
                <a:cubicBezTo>
                  <a:pt x="3437542" y="19835"/>
                  <a:pt x="3423757" y="30822"/>
                  <a:pt x="3427683" y="38871"/>
                </a:cubicBezTo>
                <a:cubicBezTo>
                  <a:pt x="3431230" y="44698"/>
                  <a:pt x="3427877" y="49388"/>
                  <a:pt x="3427096" y="55116"/>
                </a:cubicBezTo>
                <a:cubicBezTo>
                  <a:pt x="3429620" y="62945"/>
                  <a:pt x="3421946" y="87211"/>
                  <a:pt x="3417356" y="93331"/>
                </a:cubicBezTo>
                <a:cubicBezTo>
                  <a:pt x="3401974" y="107607"/>
                  <a:pt x="3409629" y="143436"/>
                  <a:pt x="3397765" y="155370"/>
                </a:cubicBezTo>
                <a:cubicBezTo>
                  <a:pt x="3395800" y="159886"/>
                  <a:pt x="3394789" y="164378"/>
                  <a:pt x="3394373" y="168831"/>
                </a:cubicBezTo>
                <a:lnTo>
                  <a:pt x="3394553" y="181402"/>
                </a:lnTo>
                <a:lnTo>
                  <a:pt x="3397293" y="185192"/>
                </a:lnTo>
                <a:lnTo>
                  <a:pt x="3395923" y="192756"/>
                </a:lnTo>
                <a:cubicBezTo>
                  <a:pt x="3396018" y="193497"/>
                  <a:pt x="3396112" y="194237"/>
                  <a:pt x="3396207" y="194978"/>
                </a:cubicBezTo>
                <a:cubicBezTo>
                  <a:pt x="3396531" y="199154"/>
                  <a:pt x="3396856" y="203330"/>
                  <a:pt x="3397180" y="207506"/>
                </a:cubicBezTo>
                <a:cubicBezTo>
                  <a:pt x="3382438" y="200939"/>
                  <a:pt x="3394549" y="241317"/>
                  <a:pt x="3383191" y="229051"/>
                </a:cubicBezTo>
                <a:cubicBezTo>
                  <a:pt x="3382519" y="234401"/>
                  <a:pt x="3381383" y="237332"/>
                  <a:pt x="3380194" y="239137"/>
                </a:cubicBezTo>
                <a:lnTo>
                  <a:pt x="3349267" y="310262"/>
                </a:lnTo>
                <a:lnTo>
                  <a:pt x="3344455" y="381704"/>
                </a:lnTo>
                <a:cubicBezTo>
                  <a:pt x="3343420" y="464598"/>
                  <a:pt x="3338482" y="511985"/>
                  <a:pt x="3327551" y="571873"/>
                </a:cubicBezTo>
                <a:cubicBezTo>
                  <a:pt x="3316620" y="631761"/>
                  <a:pt x="3309762" y="702429"/>
                  <a:pt x="3278869" y="741030"/>
                </a:cubicBezTo>
                <a:lnTo>
                  <a:pt x="3239259" y="957888"/>
                </a:lnTo>
                <a:cubicBezTo>
                  <a:pt x="3267597" y="1021376"/>
                  <a:pt x="3235647" y="1004478"/>
                  <a:pt x="3243890" y="1047869"/>
                </a:cubicBezTo>
                <a:cubicBezTo>
                  <a:pt x="3245988" y="1077107"/>
                  <a:pt x="3228006" y="1101189"/>
                  <a:pt x="3221700" y="1118244"/>
                </a:cubicBezTo>
                <a:cubicBezTo>
                  <a:pt x="3220198" y="1120922"/>
                  <a:pt x="3213346" y="1188569"/>
                  <a:pt x="3211078" y="1190394"/>
                </a:cubicBezTo>
                <a:cubicBezTo>
                  <a:pt x="3204899" y="1218939"/>
                  <a:pt x="3210276" y="1253036"/>
                  <a:pt x="3199704" y="1304585"/>
                </a:cubicBezTo>
                <a:cubicBezTo>
                  <a:pt x="3199438" y="1346246"/>
                  <a:pt x="3168623" y="1413431"/>
                  <a:pt x="3167741" y="1449444"/>
                </a:cubicBezTo>
                <a:cubicBezTo>
                  <a:pt x="3180911" y="1471132"/>
                  <a:pt x="3193362" y="1499173"/>
                  <a:pt x="3194410" y="1520667"/>
                </a:cubicBezTo>
                <a:cubicBezTo>
                  <a:pt x="3181228" y="1513763"/>
                  <a:pt x="3199978" y="1547097"/>
                  <a:pt x="3184473" y="1547038"/>
                </a:cubicBezTo>
                <a:cubicBezTo>
                  <a:pt x="3185153" y="1550949"/>
                  <a:pt x="3186303" y="1554741"/>
                  <a:pt x="3187573" y="1558550"/>
                </a:cubicBezTo>
                <a:lnTo>
                  <a:pt x="3188231" y="1560544"/>
                </a:lnTo>
                <a:lnTo>
                  <a:pt x="3188195" y="1568317"/>
                </a:lnTo>
                <a:lnTo>
                  <a:pt x="3191518" y="1570772"/>
                </a:lnTo>
                <a:lnTo>
                  <a:pt x="3193853" y="1582659"/>
                </a:lnTo>
                <a:cubicBezTo>
                  <a:pt x="3194213" y="1587070"/>
                  <a:pt x="3193997" y="1591769"/>
                  <a:pt x="3192857" y="1596890"/>
                </a:cubicBezTo>
                <a:cubicBezTo>
                  <a:pt x="3185716" y="1609144"/>
                  <a:pt x="3191593" y="1629575"/>
                  <a:pt x="3189686" y="1647479"/>
                </a:cubicBezTo>
                <a:lnTo>
                  <a:pt x="3187125" y="1655568"/>
                </a:lnTo>
                <a:cubicBezTo>
                  <a:pt x="3187259" y="1659315"/>
                  <a:pt x="3192418" y="1733399"/>
                  <a:pt x="3192552" y="1737146"/>
                </a:cubicBezTo>
                <a:cubicBezTo>
                  <a:pt x="3236684" y="1834597"/>
                  <a:pt x="3210475" y="1851660"/>
                  <a:pt x="3219437" y="1908917"/>
                </a:cubicBezTo>
                <a:lnTo>
                  <a:pt x="3220572" y="1915235"/>
                </a:lnTo>
                <a:cubicBezTo>
                  <a:pt x="3225642" y="1919319"/>
                  <a:pt x="3228448" y="1945519"/>
                  <a:pt x="3226946" y="1954447"/>
                </a:cubicBezTo>
                <a:cubicBezTo>
                  <a:pt x="3219553" y="1979351"/>
                  <a:pt x="3239504" y="2001442"/>
                  <a:pt x="3234148" y="2021397"/>
                </a:cubicBezTo>
                <a:cubicBezTo>
                  <a:pt x="3234224" y="2026740"/>
                  <a:pt x="3235084" y="2031233"/>
                  <a:pt x="3236424" y="2035173"/>
                </a:cubicBezTo>
                <a:lnTo>
                  <a:pt x="3241339" y="2045116"/>
                </a:lnTo>
                <a:lnTo>
                  <a:pt x="3233470" y="2098623"/>
                </a:lnTo>
                <a:cubicBezTo>
                  <a:pt x="3230495" y="2129687"/>
                  <a:pt x="3232618" y="2188321"/>
                  <a:pt x="3230016" y="2240964"/>
                </a:cubicBezTo>
                <a:cubicBezTo>
                  <a:pt x="3226602" y="2283982"/>
                  <a:pt x="3232644" y="2342030"/>
                  <a:pt x="3237809" y="2379644"/>
                </a:cubicBezTo>
                <a:cubicBezTo>
                  <a:pt x="3244462" y="2409884"/>
                  <a:pt x="3221747" y="2435219"/>
                  <a:pt x="3237054" y="2459103"/>
                </a:cubicBezTo>
                <a:cubicBezTo>
                  <a:pt x="3245536" y="2488997"/>
                  <a:pt x="3251426" y="2510390"/>
                  <a:pt x="3255285" y="2538679"/>
                </a:cubicBezTo>
                <a:cubicBezTo>
                  <a:pt x="3258296" y="2574322"/>
                  <a:pt x="3245460" y="2589819"/>
                  <a:pt x="3245073" y="2622720"/>
                </a:cubicBezTo>
                <a:lnTo>
                  <a:pt x="3252960" y="2736087"/>
                </a:lnTo>
                <a:cubicBezTo>
                  <a:pt x="3245577" y="2772183"/>
                  <a:pt x="3230063" y="2856752"/>
                  <a:pt x="3218681" y="2902964"/>
                </a:cubicBezTo>
                <a:cubicBezTo>
                  <a:pt x="3212624" y="2927969"/>
                  <a:pt x="3209733" y="2973979"/>
                  <a:pt x="3203641" y="3008786"/>
                </a:cubicBezTo>
                <a:cubicBezTo>
                  <a:pt x="3197547" y="3043595"/>
                  <a:pt x="3186644" y="3093251"/>
                  <a:pt x="3182123" y="3111815"/>
                </a:cubicBezTo>
                <a:lnTo>
                  <a:pt x="3176517" y="3120169"/>
                </a:lnTo>
                <a:lnTo>
                  <a:pt x="3177035" y="3121646"/>
                </a:lnTo>
                <a:cubicBezTo>
                  <a:pt x="3177423" y="3127588"/>
                  <a:pt x="3176129" y="3130763"/>
                  <a:pt x="3174093" y="3132705"/>
                </a:cubicBezTo>
                <a:lnTo>
                  <a:pt x="3171045" y="3134220"/>
                </a:lnTo>
                <a:lnTo>
                  <a:pt x="3168274" y="3141524"/>
                </a:lnTo>
                <a:lnTo>
                  <a:pt x="3160781" y="3155149"/>
                </a:lnTo>
                <a:cubicBezTo>
                  <a:pt x="3160949" y="3156237"/>
                  <a:pt x="3161116" y="3157326"/>
                  <a:pt x="3161284" y="3158414"/>
                </a:cubicBezTo>
                <a:lnTo>
                  <a:pt x="3152950" y="3180080"/>
                </a:lnTo>
                <a:lnTo>
                  <a:pt x="3153739" y="3180719"/>
                </a:lnTo>
                <a:cubicBezTo>
                  <a:pt x="3155321" y="3182647"/>
                  <a:pt x="3156128" y="3184999"/>
                  <a:pt x="3155342" y="3188313"/>
                </a:cubicBezTo>
                <a:cubicBezTo>
                  <a:pt x="3169797" y="3188216"/>
                  <a:pt x="3159934" y="3192271"/>
                  <a:pt x="3156340" y="3202049"/>
                </a:cubicBezTo>
                <a:cubicBezTo>
                  <a:pt x="3177988" y="3204083"/>
                  <a:pt x="3159779" y="3228842"/>
                  <a:pt x="3169832" y="3237938"/>
                </a:cubicBezTo>
                <a:cubicBezTo>
                  <a:pt x="3166705" y="3245075"/>
                  <a:pt x="3163793" y="3252659"/>
                  <a:pt x="3161244" y="3260564"/>
                </a:cubicBezTo>
                <a:lnTo>
                  <a:pt x="3160005" y="3265314"/>
                </a:lnTo>
                <a:cubicBezTo>
                  <a:pt x="3160063" y="3265371"/>
                  <a:pt x="3160124" y="3265428"/>
                  <a:pt x="3160184" y="3265486"/>
                </a:cubicBezTo>
                <a:cubicBezTo>
                  <a:pt x="3160345" y="3266694"/>
                  <a:pt x="3160101" y="3268319"/>
                  <a:pt x="3159279" y="3270659"/>
                </a:cubicBezTo>
                <a:lnTo>
                  <a:pt x="3157747" y="3273971"/>
                </a:lnTo>
                <a:lnTo>
                  <a:pt x="3155343" y="3283185"/>
                </a:lnTo>
                <a:cubicBezTo>
                  <a:pt x="3155517" y="3284422"/>
                  <a:pt x="3155689" y="3285657"/>
                  <a:pt x="3155860" y="3286893"/>
                </a:cubicBezTo>
                <a:lnTo>
                  <a:pt x="3158001" y="3289146"/>
                </a:lnTo>
                <a:lnTo>
                  <a:pt x="3157508" y="3289877"/>
                </a:lnTo>
                <a:cubicBezTo>
                  <a:pt x="3151604" y="3294411"/>
                  <a:pt x="3144966" y="3293561"/>
                  <a:pt x="3159853" y="3309833"/>
                </a:cubicBezTo>
                <a:cubicBezTo>
                  <a:pt x="3149181" y="3321561"/>
                  <a:pt x="3158789" y="3329345"/>
                  <a:pt x="3157392" y="3351579"/>
                </a:cubicBezTo>
                <a:cubicBezTo>
                  <a:pt x="3148710" y="3357083"/>
                  <a:pt x="3149361" y="3365079"/>
                  <a:pt x="3152871" y="3374240"/>
                </a:cubicBezTo>
                <a:cubicBezTo>
                  <a:pt x="3148885" y="3383513"/>
                  <a:pt x="3145239" y="3392740"/>
                  <a:pt x="3142119" y="3402557"/>
                </a:cubicBezTo>
                <a:lnTo>
                  <a:pt x="3138061" y="3419585"/>
                </a:lnTo>
                <a:lnTo>
                  <a:pt x="3139796" y="3424940"/>
                </a:lnTo>
                <a:cubicBezTo>
                  <a:pt x="3142520" y="3434326"/>
                  <a:pt x="3143300" y="3443700"/>
                  <a:pt x="3137669" y="3463264"/>
                </a:cubicBezTo>
                <a:cubicBezTo>
                  <a:pt x="3147380" y="3480689"/>
                  <a:pt x="3167781" y="3490510"/>
                  <a:pt x="3168140" y="3518969"/>
                </a:cubicBezTo>
                <a:cubicBezTo>
                  <a:pt x="3159473" y="3545761"/>
                  <a:pt x="3191152" y="3574399"/>
                  <a:pt x="3179206" y="3607864"/>
                </a:cubicBezTo>
                <a:cubicBezTo>
                  <a:pt x="3176757" y="3619813"/>
                  <a:pt x="3181069" y="3654600"/>
                  <a:pt x="3189125" y="3659839"/>
                </a:cubicBezTo>
                <a:cubicBezTo>
                  <a:pt x="3191518" y="3666815"/>
                  <a:pt x="3189857" y="3675779"/>
                  <a:pt x="3198077" y="3677681"/>
                </a:cubicBezTo>
                <a:cubicBezTo>
                  <a:pt x="3208136" y="3681475"/>
                  <a:pt x="3196345" y="3709561"/>
                  <a:pt x="3207094" y="3703876"/>
                </a:cubicBezTo>
                <a:cubicBezTo>
                  <a:pt x="3199084" y="3723751"/>
                  <a:pt x="3220453" y="3734396"/>
                  <a:pt x="3227016" y="3748633"/>
                </a:cubicBezTo>
                <a:cubicBezTo>
                  <a:pt x="3218663" y="3764666"/>
                  <a:pt x="3240667" y="3778725"/>
                  <a:pt x="3246806" y="3811324"/>
                </a:cubicBezTo>
                <a:cubicBezTo>
                  <a:pt x="3237058" y="3829063"/>
                  <a:pt x="3251097" y="3833247"/>
                  <a:pt x="3239091" y="3865102"/>
                </a:cubicBezTo>
                <a:cubicBezTo>
                  <a:pt x="3240755" y="3865725"/>
                  <a:pt x="3242340" y="3866659"/>
                  <a:pt x="3243800" y="3867874"/>
                </a:cubicBezTo>
                <a:cubicBezTo>
                  <a:pt x="3252276" y="3874935"/>
                  <a:pt x="3254724" y="3889782"/>
                  <a:pt x="3249268" y="3901031"/>
                </a:cubicBezTo>
                <a:cubicBezTo>
                  <a:pt x="3234180" y="3950514"/>
                  <a:pt x="3270886" y="3938724"/>
                  <a:pt x="3271850" y="3976535"/>
                </a:cubicBezTo>
                <a:cubicBezTo>
                  <a:pt x="3275333" y="4018513"/>
                  <a:pt x="3265836" y="4033210"/>
                  <a:pt x="3253128" y="4091308"/>
                </a:cubicBezTo>
                <a:cubicBezTo>
                  <a:pt x="3262530" y="4093945"/>
                  <a:pt x="3263925" y="4100312"/>
                  <a:pt x="3261491" y="4112665"/>
                </a:cubicBezTo>
                <a:cubicBezTo>
                  <a:pt x="3263824" y="4132845"/>
                  <a:pt x="3285122" y="4124005"/>
                  <a:pt x="3275235" y="4148543"/>
                </a:cubicBezTo>
                <a:cubicBezTo>
                  <a:pt x="3282222" y="4163609"/>
                  <a:pt x="3300717" y="4191930"/>
                  <a:pt x="3303406" y="4203059"/>
                </a:cubicBezTo>
                <a:cubicBezTo>
                  <a:pt x="3307769" y="4216879"/>
                  <a:pt x="3289765" y="4198911"/>
                  <a:pt x="3291377" y="4215304"/>
                </a:cubicBezTo>
                <a:cubicBezTo>
                  <a:pt x="3295421" y="4234470"/>
                  <a:pt x="3290844" y="4240556"/>
                  <a:pt x="3303627" y="4247412"/>
                </a:cubicBezTo>
                <a:cubicBezTo>
                  <a:pt x="3300302" y="4270043"/>
                  <a:pt x="3313094" y="4269840"/>
                  <a:pt x="3323715" y="4295574"/>
                </a:cubicBezTo>
                <a:cubicBezTo>
                  <a:pt x="3318854" y="4309546"/>
                  <a:pt x="3323708" y="4317748"/>
                  <a:pt x="3331757" y="4324626"/>
                </a:cubicBezTo>
                <a:cubicBezTo>
                  <a:pt x="3334500" y="4352298"/>
                  <a:pt x="3348521" y="4373553"/>
                  <a:pt x="3357571" y="4402594"/>
                </a:cubicBezTo>
                <a:cubicBezTo>
                  <a:pt x="3395421" y="4440113"/>
                  <a:pt x="3406716" y="4492429"/>
                  <a:pt x="3416883" y="4511276"/>
                </a:cubicBezTo>
                <a:lnTo>
                  <a:pt x="3418568" y="4515669"/>
                </a:lnTo>
                <a:cubicBezTo>
                  <a:pt x="3418685" y="4519956"/>
                  <a:pt x="3418801" y="4524244"/>
                  <a:pt x="3418918" y="4528531"/>
                </a:cubicBezTo>
                <a:cubicBezTo>
                  <a:pt x="3418727" y="4530191"/>
                  <a:pt x="3418537" y="4531850"/>
                  <a:pt x="3418346" y="4533510"/>
                </a:cubicBezTo>
                <a:cubicBezTo>
                  <a:pt x="3418215" y="4536889"/>
                  <a:pt x="3418462" y="4539065"/>
                  <a:pt x="3419005" y="4540494"/>
                </a:cubicBezTo>
                <a:lnTo>
                  <a:pt x="3424268" y="4595886"/>
                </a:lnTo>
                <a:cubicBezTo>
                  <a:pt x="3429156" y="4624362"/>
                  <a:pt x="3443934" y="4682306"/>
                  <a:pt x="3448330" y="4711348"/>
                </a:cubicBezTo>
                <a:lnTo>
                  <a:pt x="3445621" y="4714874"/>
                </a:lnTo>
                <a:cubicBezTo>
                  <a:pt x="3444103" y="4718397"/>
                  <a:pt x="3443735" y="4723077"/>
                  <a:pt x="3445980" y="4730345"/>
                </a:cubicBezTo>
                <a:lnTo>
                  <a:pt x="3446976" y="4731926"/>
                </a:lnTo>
                <a:lnTo>
                  <a:pt x="3443720" y="4745408"/>
                </a:lnTo>
                <a:cubicBezTo>
                  <a:pt x="3444756" y="4771155"/>
                  <a:pt x="3455466" y="4843107"/>
                  <a:pt x="3453194" y="4886406"/>
                </a:cubicBezTo>
                <a:cubicBezTo>
                  <a:pt x="3454856" y="4906631"/>
                  <a:pt x="3481235" y="5008239"/>
                  <a:pt x="3455210" y="5025296"/>
                </a:cubicBezTo>
                <a:cubicBezTo>
                  <a:pt x="3442202" y="5116320"/>
                  <a:pt x="3464654" y="5119078"/>
                  <a:pt x="3462841" y="5211091"/>
                </a:cubicBezTo>
                <a:cubicBezTo>
                  <a:pt x="3469390" y="5269669"/>
                  <a:pt x="3462794" y="5327391"/>
                  <a:pt x="3469385" y="5356669"/>
                </a:cubicBezTo>
                <a:cubicBezTo>
                  <a:pt x="3471479" y="5361935"/>
                  <a:pt x="3474277" y="5366825"/>
                  <a:pt x="3477268" y="5371683"/>
                </a:cubicBezTo>
                <a:lnTo>
                  <a:pt x="3478824" y="5374232"/>
                </a:lnTo>
                <a:lnTo>
                  <a:pt x="3486664" y="5427532"/>
                </a:lnTo>
                <a:lnTo>
                  <a:pt x="3499845" y="5523238"/>
                </a:lnTo>
                <a:cubicBezTo>
                  <a:pt x="3496480" y="5535759"/>
                  <a:pt x="3498126" y="5574631"/>
                  <a:pt x="3505782" y="5582050"/>
                </a:cubicBezTo>
                <a:cubicBezTo>
                  <a:pt x="3507640" y="5590169"/>
                  <a:pt x="3505294" y="5599602"/>
                  <a:pt x="3513368" y="5603412"/>
                </a:cubicBezTo>
                <a:cubicBezTo>
                  <a:pt x="3518549" y="5620896"/>
                  <a:pt x="3530454" y="5660930"/>
                  <a:pt x="3536869" y="5686953"/>
                </a:cubicBezTo>
                <a:cubicBezTo>
                  <a:pt x="3527290" y="5702684"/>
                  <a:pt x="3548216" y="5722678"/>
                  <a:pt x="3551859" y="5759548"/>
                </a:cubicBezTo>
                <a:cubicBezTo>
                  <a:pt x="3540751" y="5776843"/>
                  <a:pt x="3554471" y="5784377"/>
                  <a:pt x="3540024" y="5816599"/>
                </a:cubicBezTo>
                <a:cubicBezTo>
                  <a:pt x="3541640" y="5817630"/>
                  <a:pt x="3543154" y="5818984"/>
                  <a:pt x="3544521" y="5820619"/>
                </a:cubicBezTo>
                <a:cubicBezTo>
                  <a:pt x="3552455" y="5830118"/>
                  <a:pt x="3553767" y="5846834"/>
                  <a:pt x="3547449" y="5857956"/>
                </a:cubicBezTo>
                <a:cubicBezTo>
                  <a:pt x="3528571" y="5908761"/>
                  <a:pt x="3532186" y="5952107"/>
                  <a:pt x="3530253" y="5993572"/>
                </a:cubicBezTo>
                <a:cubicBezTo>
                  <a:pt x="3530522" y="6040113"/>
                  <a:pt x="3553891" y="6005695"/>
                  <a:pt x="3536734" y="6066404"/>
                </a:cubicBezTo>
                <a:cubicBezTo>
                  <a:pt x="3545935" y="6071268"/>
                  <a:pt x="3546842" y="6078512"/>
                  <a:pt x="3543461" y="6091477"/>
                </a:cubicBezTo>
                <a:cubicBezTo>
                  <a:pt x="3549602" y="6107585"/>
                  <a:pt x="3568275" y="6137061"/>
                  <a:pt x="3573577" y="6163051"/>
                </a:cubicBezTo>
                <a:cubicBezTo>
                  <a:pt x="3577046" y="6182032"/>
                  <a:pt x="3572259" y="6223892"/>
                  <a:pt x="3575275" y="6247420"/>
                </a:cubicBezTo>
                <a:cubicBezTo>
                  <a:pt x="3570217" y="6271412"/>
                  <a:pt x="3583023" y="6273898"/>
                  <a:pt x="3591673" y="6304222"/>
                </a:cubicBezTo>
                <a:cubicBezTo>
                  <a:pt x="3585743" y="6318440"/>
                  <a:pt x="3589967" y="6328418"/>
                  <a:pt x="3597489" y="6337624"/>
                </a:cubicBezTo>
                <a:cubicBezTo>
                  <a:pt x="3598113" y="6368401"/>
                  <a:pt x="3610504" y="6394558"/>
                  <a:pt x="3617330" y="6428161"/>
                </a:cubicBezTo>
                <a:cubicBezTo>
                  <a:pt x="3612404" y="6466489"/>
                  <a:pt x="3633001" y="6482393"/>
                  <a:pt x="3640218" y="6518318"/>
                </a:cubicBezTo>
                <a:cubicBezTo>
                  <a:pt x="3625420" y="6557419"/>
                  <a:pt x="3668862" y="6537820"/>
                  <a:pt x="3670788" y="6568733"/>
                </a:cubicBezTo>
                <a:cubicBezTo>
                  <a:pt x="3659124" y="6621466"/>
                  <a:pt x="3685482" y="6565072"/>
                  <a:pt x="3687763" y="6643164"/>
                </a:cubicBezTo>
                <a:cubicBezTo>
                  <a:pt x="3685396" y="6647995"/>
                  <a:pt x="3689317" y="6656838"/>
                  <a:pt x="3693097" y="6655183"/>
                </a:cubicBezTo>
                <a:cubicBezTo>
                  <a:pt x="3693444" y="6672318"/>
                  <a:pt x="3690193" y="6715787"/>
                  <a:pt x="3689847" y="6745974"/>
                </a:cubicBezTo>
                <a:cubicBezTo>
                  <a:pt x="3689583" y="6773144"/>
                  <a:pt x="3690048" y="6817635"/>
                  <a:pt x="3691023" y="6836306"/>
                </a:cubicBezTo>
                <a:lnTo>
                  <a:pt x="3695699" y="6858001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31A4B9-7E38-056F-C344-A5FBEE3ACD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80099" y="1350213"/>
            <a:ext cx="5103961" cy="582632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BSc Psychology – Swansea University (2014-2017)</a:t>
            </a:r>
          </a:p>
          <a:p>
            <a:r>
              <a:rPr lang="en-GB" sz="2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MSc Abnormal and Clinical Psychology – Swansea University (2017-2018)</a:t>
            </a:r>
            <a:endParaRPr lang="en-GB" sz="2000">
              <a:solidFill>
                <a:schemeClr val="tx1">
                  <a:lumMod val="85000"/>
                  <a:lumOff val="15000"/>
                </a:schemeClr>
              </a:solidFill>
              <a:ea typeface="Calibri"/>
              <a:cs typeface="Calibri"/>
            </a:endParaRPr>
          </a:p>
          <a:p>
            <a:r>
              <a:rPr lang="en-GB" sz="2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Health and Social Care Trainer (2018-2021)</a:t>
            </a:r>
            <a:endParaRPr lang="en-GB" sz="2000">
              <a:solidFill>
                <a:schemeClr val="tx1">
                  <a:lumMod val="85000"/>
                  <a:lumOff val="15000"/>
                </a:schemeClr>
              </a:solidFill>
              <a:ea typeface="Calibri"/>
              <a:cs typeface="Calibri"/>
            </a:endParaRPr>
          </a:p>
          <a:p>
            <a:r>
              <a:rPr lang="en-GB" sz="2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Lecturer - NPTC Group (2022-2023)</a:t>
            </a:r>
            <a:endParaRPr lang="en-GB" sz="2000">
              <a:solidFill>
                <a:schemeClr val="tx1">
                  <a:lumMod val="85000"/>
                  <a:lumOff val="15000"/>
                </a:schemeClr>
              </a:solidFill>
              <a:ea typeface="Calibri"/>
              <a:cs typeface="Calibri"/>
            </a:endParaRPr>
          </a:p>
          <a:p>
            <a:r>
              <a:rPr lang="en-GB" sz="2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PGCE – University of South Wales (2022)</a:t>
            </a:r>
            <a:endParaRPr lang="en-GB" sz="2000">
              <a:solidFill>
                <a:schemeClr val="tx1">
                  <a:lumMod val="85000"/>
                  <a:lumOff val="15000"/>
                </a:schemeClr>
              </a:solidFill>
              <a:ea typeface="Calibri"/>
              <a:cs typeface="Calibri"/>
            </a:endParaRPr>
          </a:p>
          <a:p>
            <a:r>
              <a:rPr lang="en-GB" sz="2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Lecturer – UWTSD (2023) </a:t>
            </a:r>
            <a:endParaRPr lang="en-GB" sz="2000">
              <a:solidFill>
                <a:schemeClr val="tx1">
                  <a:lumMod val="85000"/>
                  <a:lumOff val="15000"/>
                </a:schemeClr>
              </a:solidFill>
              <a:ea typeface="Calibri"/>
              <a:cs typeface="Calibri"/>
            </a:endParaRPr>
          </a:p>
          <a:p>
            <a:r>
              <a:rPr lang="en-GB" sz="2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PhD Psychology (2024-2027)</a:t>
            </a:r>
            <a:endParaRPr lang="en-GB" sz="2000">
              <a:solidFill>
                <a:schemeClr val="tx1">
                  <a:lumMod val="85000"/>
                  <a:lumOff val="15000"/>
                </a:schemeClr>
              </a:solidFill>
              <a:ea typeface="Calibri"/>
              <a:cs typeface="Calibri"/>
            </a:endParaRPr>
          </a:p>
          <a:p>
            <a:r>
              <a:rPr lang="en-GB" sz="2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Interests: Musicals, gothic horror and a good book!</a:t>
            </a:r>
            <a:endParaRPr lang="en-GB" sz="2000">
              <a:solidFill>
                <a:schemeClr val="tx1">
                  <a:lumMod val="85000"/>
                  <a:lumOff val="15000"/>
                </a:schemeClr>
              </a:solidFill>
              <a:ea typeface="Calibri"/>
              <a:cs typeface="Calibri"/>
            </a:endParaRPr>
          </a:p>
        </p:txBody>
      </p:sp>
      <p:pic>
        <p:nvPicPr>
          <p:cNvPr id="4" name="Picture 3" descr="A person wearing a mask&#10;&#10;Description automatically generated">
            <a:extLst>
              <a:ext uri="{FF2B5EF4-FFF2-40B4-BE49-F238E27FC236}">
                <a16:creationId xmlns:a16="http://schemas.microsoft.com/office/drawing/2014/main" id="{15BFB5BE-4BAE-11CD-9EFD-7BA4E766709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625" r="16727"/>
          <a:stretch/>
        </p:blipFill>
        <p:spPr>
          <a:xfrm>
            <a:off x="8580467" y="10"/>
            <a:ext cx="3611533" cy="6857990"/>
          </a:xfrm>
          <a:custGeom>
            <a:avLst/>
            <a:gdLst/>
            <a:ahLst/>
            <a:cxnLst/>
            <a:rect l="l" t="t" r="r" b="b"/>
            <a:pathLst>
              <a:path w="3810000" h="6858000">
                <a:moveTo>
                  <a:pt x="95627" y="0"/>
                </a:moveTo>
                <a:lnTo>
                  <a:pt x="3810000" y="0"/>
                </a:lnTo>
                <a:lnTo>
                  <a:pt x="3810000" y="6858000"/>
                </a:lnTo>
                <a:lnTo>
                  <a:pt x="13132" y="6858000"/>
                </a:lnTo>
                <a:cubicBezTo>
                  <a:pt x="13183" y="6857363"/>
                  <a:pt x="13234" y="6856727"/>
                  <a:pt x="13284" y="6856090"/>
                </a:cubicBezTo>
                <a:lnTo>
                  <a:pt x="31566" y="6805847"/>
                </a:lnTo>
                <a:lnTo>
                  <a:pt x="30463" y="6715381"/>
                </a:lnTo>
                <a:cubicBezTo>
                  <a:pt x="29585" y="6714082"/>
                  <a:pt x="28597" y="6713038"/>
                  <a:pt x="27533" y="6712286"/>
                </a:cubicBezTo>
                <a:lnTo>
                  <a:pt x="31288" y="6698474"/>
                </a:lnTo>
                <a:lnTo>
                  <a:pt x="29901" y="6686264"/>
                </a:lnTo>
                <a:cubicBezTo>
                  <a:pt x="29591" y="6639749"/>
                  <a:pt x="29281" y="6593234"/>
                  <a:pt x="28971" y="6546719"/>
                </a:cubicBezTo>
                <a:cubicBezTo>
                  <a:pt x="23415" y="6502008"/>
                  <a:pt x="3087" y="6462057"/>
                  <a:pt x="310" y="6408337"/>
                </a:cubicBezTo>
                <a:cubicBezTo>
                  <a:pt x="-2468" y="6354617"/>
                  <a:pt x="14431" y="6312397"/>
                  <a:pt x="12307" y="6224401"/>
                </a:cubicBezTo>
                <a:lnTo>
                  <a:pt x="27152" y="6147415"/>
                </a:lnTo>
                <a:lnTo>
                  <a:pt x="39044" y="6093837"/>
                </a:lnTo>
                <a:cubicBezTo>
                  <a:pt x="47718" y="6039281"/>
                  <a:pt x="47985" y="5964495"/>
                  <a:pt x="46816" y="5915901"/>
                </a:cubicBezTo>
                <a:cubicBezTo>
                  <a:pt x="43189" y="5876557"/>
                  <a:pt x="47196" y="5863739"/>
                  <a:pt x="33533" y="5831562"/>
                </a:cubicBezTo>
                <a:cubicBezTo>
                  <a:pt x="27901" y="5792459"/>
                  <a:pt x="47408" y="5747455"/>
                  <a:pt x="46555" y="5710909"/>
                </a:cubicBezTo>
                <a:cubicBezTo>
                  <a:pt x="53188" y="5686865"/>
                  <a:pt x="49116" y="5615845"/>
                  <a:pt x="62461" y="5602222"/>
                </a:cubicBezTo>
                <a:cubicBezTo>
                  <a:pt x="64066" y="5572067"/>
                  <a:pt x="49594" y="5555548"/>
                  <a:pt x="56185" y="5529979"/>
                </a:cubicBezTo>
                <a:lnTo>
                  <a:pt x="67961" y="5458854"/>
                </a:lnTo>
                <a:lnTo>
                  <a:pt x="110939" y="5353584"/>
                </a:lnTo>
                <a:cubicBezTo>
                  <a:pt x="123070" y="5308303"/>
                  <a:pt x="110671" y="5307524"/>
                  <a:pt x="128276" y="5249764"/>
                </a:cubicBezTo>
                <a:cubicBezTo>
                  <a:pt x="137692" y="5218499"/>
                  <a:pt x="146153" y="5160067"/>
                  <a:pt x="156749" y="5116288"/>
                </a:cubicBezTo>
                <a:cubicBezTo>
                  <a:pt x="167347" y="5072508"/>
                  <a:pt x="184838" y="5010298"/>
                  <a:pt x="191855" y="4987089"/>
                </a:cubicBezTo>
                <a:lnTo>
                  <a:pt x="219824" y="4934095"/>
                </a:lnTo>
                <a:cubicBezTo>
                  <a:pt x="223315" y="4926170"/>
                  <a:pt x="231151" y="4920904"/>
                  <a:pt x="231137" y="4903120"/>
                </a:cubicBezTo>
                <a:lnTo>
                  <a:pt x="219738" y="4827391"/>
                </a:lnTo>
                <a:cubicBezTo>
                  <a:pt x="223928" y="4818620"/>
                  <a:pt x="227939" y="4809255"/>
                  <a:pt x="231597" y="4799440"/>
                </a:cubicBezTo>
                <a:lnTo>
                  <a:pt x="233480" y="4793512"/>
                </a:lnTo>
                <a:cubicBezTo>
                  <a:pt x="233423" y="4793432"/>
                  <a:pt x="233367" y="4793351"/>
                  <a:pt x="233310" y="4793271"/>
                </a:cubicBezTo>
                <a:cubicBezTo>
                  <a:pt x="233275" y="4791711"/>
                  <a:pt x="233728" y="4789662"/>
                  <a:pt x="234882" y="4786765"/>
                </a:cubicBezTo>
                <a:lnTo>
                  <a:pt x="236914" y="4782703"/>
                </a:lnTo>
                <a:lnTo>
                  <a:pt x="246329" y="4683644"/>
                </a:lnTo>
                <a:cubicBezTo>
                  <a:pt x="256294" y="4677568"/>
                  <a:pt x="256527" y="4667288"/>
                  <a:pt x="253823" y="4655204"/>
                </a:cubicBezTo>
                <a:cubicBezTo>
                  <a:pt x="259521" y="4631796"/>
                  <a:pt x="280440" y="4574275"/>
                  <a:pt x="280514" y="4543195"/>
                </a:cubicBezTo>
                <a:cubicBezTo>
                  <a:pt x="272112" y="4519880"/>
                  <a:pt x="251340" y="4505102"/>
                  <a:pt x="254268" y="4468722"/>
                </a:cubicBezTo>
                <a:cubicBezTo>
                  <a:pt x="266696" y="4435462"/>
                  <a:pt x="236001" y="4395418"/>
                  <a:pt x="252728" y="4353998"/>
                </a:cubicBezTo>
                <a:cubicBezTo>
                  <a:pt x="256750" y="4339008"/>
                  <a:pt x="256168" y="4294115"/>
                  <a:pt x="248123" y="4286542"/>
                </a:cubicBezTo>
                <a:cubicBezTo>
                  <a:pt x="246365" y="4277371"/>
                  <a:pt x="249194" y="4266107"/>
                  <a:pt x="240584" y="4262777"/>
                </a:cubicBezTo>
                <a:cubicBezTo>
                  <a:pt x="230221" y="4256829"/>
                  <a:pt x="246153" y="4222259"/>
                  <a:pt x="233949" y="4228340"/>
                </a:cubicBezTo>
                <a:cubicBezTo>
                  <a:pt x="244865" y="4203839"/>
                  <a:pt x="223150" y="4187902"/>
                  <a:pt x="217758" y="4169004"/>
                </a:cubicBezTo>
                <a:cubicBezTo>
                  <a:pt x="228596" y="4149446"/>
                  <a:pt x="206597" y="4129080"/>
                  <a:pt x="203797" y="4086781"/>
                </a:cubicBezTo>
                <a:cubicBezTo>
                  <a:pt x="216334" y="4065199"/>
                  <a:pt x="201740" y="4058317"/>
                  <a:pt x="218344" y="4018957"/>
                </a:cubicBezTo>
                <a:cubicBezTo>
                  <a:pt x="216630" y="4017979"/>
                  <a:pt x="215034" y="4016614"/>
                  <a:pt x="213609" y="4014902"/>
                </a:cubicBezTo>
                <a:cubicBezTo>
                  <a:pt x="205325" y="4004955"/>
                  <a:pt x="204424" y="3985729"/>
                  <a:pt x="211594" y="3971964"/>
                </a:cubicBezTo>
                <a:cubicBezTo>
                  <a:pt x="233561" y="3910433"/>
                  <a:pt x="230991" y="3860613"/>
                  <a:pt x="234357" y="3812226"/>
                </a:cubicBezTo>
                <a:cubicBezTo>
                  <a:pt x="235501" y="3758242"/>
                  <a:pt x="209185" y="3801364"/>
                  <a:pt x="229596" y="3728573"/>
                </a:cubicBezTo>
                <a:cubicBezTo>
                  <a:pt x="219804" y="3724174"/>
                  <a:pt x="219047" y="3715890"/>
                  <a:pt x="223099" y="3700384"/>
                </a:cubicBezTo>
                <a:cubicBezTo>
                  <a:pt x="222942" y="3674360"/>
                  <a:pt x="199034" y="3683312"/>
                  <a:pt x="212511" y="3653063"/>
                </a:cubicBezTo>
                <a:cubicBezTo>
                  <a:pt x="207582" y="3623616"/>
                  <a:pt x="199349" y="3555881"/>
                  <a:pt x="193522" y="3523704"/>
                </a:cubicBezTo>
                <a:cubicBezTo>
                  <a:pt x="199728" y="3495169"/>
                  <a:pt x="185963" y="3494025"/>
                  <a:pt x="177551" y="3460001"/>
                </a:cubicBezTo>
                <a:cubicBezTo>
                  <a:pt x="184399" y="3442692"/>
                  <a:pt x="180138" y="3431687"/>
                  <a:pt x="172293" y="3422022"/>
                </a:cubicBezTo>
                <a:cubicBezTo>
                  <a:pt x="172567" y="3386386"/>
                  <a:pt x="159982" y="3357707"/>
                  <a:pt x="153640" y="3319632"/>
                </a:cubicBezTo>
                <a:cubicBezTo>
                  <a:pt x="117352" y="3267571"/>
                  <a:pt x="111308" y="3199530"/>
                  <a:pt x="102580" y="3174350"/>
                </a:cubicBezTo>
                <a:lnTo>
                  <a:pt x="101281" y="3168555"/>
                </a:lnTo>
                <a:cubicBezTo>
                  <a:pt x="101655" y="3163067"/>
                  <a:pt x="102030" y="3157580"/>
                  <a:pt x="102403" y="3152092"/>
                </a:cubicBezTo>
                <a:lnTo>
                  <a:pt x="103597" y="3145797"/>
                </a:lnTo>
                <a:cubicBezTo>
                  <a:pt x="104132" y="3141497"/>
                  <a:pt x="104119" y="3138691"/>
                  <a:pt x="103701" y="3136806"/>
                </a:cubicBezTo>
                <a:lnTo>
                  <a:pt x="108221" y="3088993"/>
                </a:lnTo>
                <a:cubicBezTo>
                  <a:pt x="109464" y="3064872"/>
                  <a:pt x="113188" y="3030250"/>
                  <a:pt x="111158" y="2992081"/>
                </a:cubicBezTo>
                <a:cubicBezTo>
                  <a:pt x="109031" y="2944441"/>
                  <a:pt x="104226" y="2942439"/>
                  <a:pt x="105565" y="2902844"/>
                </a:cubicBezTo>
                <a:cubicBezTo>
                  <a:pt x="107874" y="2897323"/>
                  <a:pt x="101362" y="2801618"/>
                  <a:pt x="105102" y="2797375"/>
                </a:cubicBezTo>
                <a:cubicBezTo>
                  <a:pt x="86174" y="2744941"/>
                  <a:pt x="109804" y="2750735"/>
                  <a:pt x="107241" y="2691357"/>
                </a:cubicBezTo>
                <a:cubicBezTo>
                  <a:pt x="107811" y="2665349"/>
                  <a:pt x="115946" y="2561129"/>
                  <a:pt x="145888" y="2542201"/>
                </a:cubicBezTo>
                <a:cubicBezTo>
                  <a:pt x="170455" y="2427400"/>
                  <a:pt x="123634" y="2367849"/>
                  <a:pt x="136292" y="2250554"/>
                </a:cubicBezTo>
                <a:cubicBezTo>
                  <a:pt x="110877" y="2215639"/>
                  <a:pt x="134601" y="2180816"/>
                  <a:pt x="130310" y="2141581"/>
                </a:cubicBezTo>
                <a:cubicBezTo>
                  <a:pt x="154051" y="2149219"/>
                  <a:pt x="117587" y="2094975"/>
                  <a:pt x="144587" y="2089095"/>
                </a:cubicBezTo>
                <a:cubicBezTo>
                  <a:pt x="142952" y="2082142"/>
                  <a:pt x="140513" y="2075590"/>
                  <a:pt x="137867" y="2069059"/>
                </a:cubicBezTo>
                <a:lnTo>
                  <a:pt x="136492" y="2065634"/>
                </a:lnTo>
                <a:cubicBezTo>
                  <a:pt x="136216" y="2060851"/>
                  <a:pt x="135939" y="2056067"/>
                  <a:pt x="135663" y="2051284"/>
                </a:cubicBezTo>
                <a:lnTo>
                  <a:pt x="124268" y="1960184"/>
                </a:lnTo>
                <a:cubicBezTo>
                  <a:pt x="138968" y="1926370"/>
                  <a:pt x="111716" y="1914873"/>
                  <a:pt x="131257" y="1873060"/>
                </a:cubicBezTo>
                <a:cubicBezTo>
                  <a:pt x="136329" y="1857442"/>
                  <a:pt x="139083" y="1807624"/>
                  <a:pt x="131724" y="1797311"/>
                </a:cubicBezTo>
                <a:cubicBezTo>
                  <a:pt x="130673" y="1786740"/>
                  <a:pt x="134293" y="1774954"/>
                  <a:pt x="126063" y="1769201"/>
                </a:cubicBezTo>
                <a:cubicBezTo>
                  <a:pt x="116300" y="1760126"/>
                  <a:pt x="134551" y="1725705"/>
                  <a:pt x="122085" y="1729500"/>
                </a:cubicBezTo>
                <a:cubicBezTo>
                  <a:pt x="134648" y="1705012"/>
                  <a:pt x="114449" y="1682158"/>
                  <a:pt x="110543" y="1659949"/>
                </a:cubicBezTo>
                <a:cubicBezTo>
                  <a:pt x="122664" y="1640913"/>
                  <a:pt x="102513" y="1613087"/>
                  <a:pt x="102892" y="1565607"/>
                </a:cubicBezTo>
                <a:cubicBezTo>
                  <a:pt x="116835" y="1544742"/>
                  <a:pt x="102976" y="1533616"/>
                  <a:pt x="122245" y="1494057"/>
                </a:cubicBezTo>
                <a:cubicBezTo>
                  <a:pt x="120629" y="1492563"/>
                  <a:pt x="119160" y="1490668"/>
                  <a:pt x="117883" y="1488429"/>
                </a:cubicBezTo>
                <a:cubicBezTo>
                  <a:pt x="110465" y="1475431"/>
                  <a:pt x="111002" y="1453942"/>
                  <a:pt x="119083" y="1440433"/>
                </a:cubicBezTo>
                <a:cubicBezTo>
                  <a:pt x="145274" y="1377630"/>
                  <a:pt x="146438" y="1321884"/>
                  <a:pt x="153340" y="1269148"/>
                </a:cubicBezTo>
                <a:cubicBezTo>
                  <a:pt x="158467" y="1209690"/>
                  <a:pt x="129360" y="1251077"/>
                  <a:pt x="154855" y="1175439"/>
                </a:cubicBezTo>
                <a:cubicBezTo>
                  <a:pt x="145538" y="1168218"/>
                  <a:pt x="145408" y="1158868"/>
                  <a:pt x="150548" y="1142685"/>
                </a:cubicBezTo>
                <a:cubicBezTo>
                  <a:pt x="152321" y="1113850"/>
                  <a:pt x="128121" y="1118007"/>
                  <a:pt x="143630" y="1087778"/>
                </a:cubicBezTo>
                <a:cubicBezTo>
                  <a:pt x="139451" y="1064261"/>
                  <a:pt x="125971" y="1018012"/>
                  <a:pt x="125476" y="1001580"/>
                </a:cubicBezTo>
                <a:cubicBezTo>
                  <a:pt x="123958" y="976962"/>
                  <a:pt x="134851" y="962709"/>
                  <a:pt x="134526" y="940069"/>
                </a:cubicBezTo>
                <a:cubicBezTo>
                  <a:pt x="142751" y="909988"/>
                  <a:pt x="129284" y="905409"/>
                  <a:pt x="123523" y="865739"/>
                </a:cubicBezTo>
                <a:cubicBezTo>
                  <a:pt x="131549" y="848234"/>
                  <a:pt x="128173" y="835030"/>
                  <a:pt x="121164" y="822450"/>
                </a:cubicBezTo>
                <a:cubicBezTo>
                  <a:pt x="124077" y="783082"/>
                  <a:pt x="113811" y="748321"/>
                  <a:pt x="110389" y="704665"/>
                </a:cubicBezTo>
                <a:cubicBezTo>
                  <a:pt x="120144" y="656264"/>
                  <a:pt x="99869" y="633697"/>
                  <a:pt x="96299" y="587032"/>
                </a:cubicBezTo>
                <a:cubicBezTo>
                  <a:pt x="87861" y="539988"/>
                  <a:pt x="66571" y="452493"/>
                  <a:pt x="59759" y="422399"/>
                </a:cubicBezTo>
                <a:cubicBezTo>
                  <a:pt x="62865" y="416491"/>
                  <a:pt x="59682" y="404768"/>
                  <a:pt x="55429" y="406467"/>
                </a:cubicBezTo>
                <a:cubicBezTo>
                  <a:pt x="56742" y="400038"/>
                  <a:pt x="64884" y="384166"/>
                  <a:pt x="58062" y="383409"/>
                </a:cubicBezTo>
                <a:cubicBezTo>
                  <a:pt x="57210" y="351894"/>
                  <a:pt x="61145" y="320031"/>
                  <a:pt x="69487" y="290892"/>
                </a:cubicBezTo>
                <a:cubicBezTo>
                  <a:pt x="57686" y="231306"/>
                  <a:pt x="89539" y="260845"/>
                  <a:pt x="86198" y="217175"/>
                </a:cubicBezTo>
                <a:cubicBezTo>
                  <a:pt x="72715" y="183379"/>
                  <a:pt x="83646" y="168958"/>
                  <a:pt x="74643" y="129155"/>
                </a:cubicBezTo>
                <a:cubicBezTo>
                  <a:pt x="96697" y="112411"/>
                  <a:pt x="72236" y="90977"/>
                  <a:pt x="78417" y="74202"/>
                </a:cubicBezTo>
                <a:cubicBezTo>
                  <a:pt x="59029" y="57686"/>
                  <a:pt x="81827" y="29115"/>
                  <a:pt x="94183" y="468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89429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F1CDD8-D798-2009-48D4-0B277740F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1243" y="777240"/>
            <a:ext cx="4792929" cy="2647260"/>
          </a:xfrm>
        </p:spPr>
        <p:txBody>
          <a:bodyPr anchor="b">
            <a:normAutofit/>
          </a:bodyPr>
          <a:lstStyle/>
          <a:p>
            <a:pPr algn="ctr"/>
            <a:r>
              <a:rPr lang="en-US" sz="4400"/>
              <a:t>Module Aims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B2EC2C-A33F-49EE-AB41-F938523460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3429000" cy="34290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F68B9A43-D405-4564-90D7-037BDBC77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0"/>
            <a:ext cx="3429000" cy="3429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757B3A0-8B17-4AE0-BD9C-475E1D7605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3000" y="0"/>
            <a:ext cx="3429000" cy="3429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tethoscope">
            <a:extLst>
              <a:ext uri="{FF2B5EF4-FFF2-40B4-BE49-F238E27FC236}">
                <a16:creationId xmlns:a16="http://schemas.microsoft.com/office/drawing/2014/main" id="{73BF2450-5C1F-5A5C-DB84-8871374F026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912" r="7444" b="9"/>
          <a:stretch/>
        </p:blipFill>
        <p:spPr>
          <a:xfrm>
            <a:off x="8764802" y="10"/>
            <a:ext cx="3427200" cy="342719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10CEDD-F054-4BF3-B856-98FED59AE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3427200"/>
            <a:ext cx="3430800" cy="34308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Graphic 20">
            <a:extLst>
              <a:ext uri="{FF2B5EF4-FFF2-40B4-BE49-F238E27FC236}">
                <a16:creationId xmlns:a16="http://schemas.microsoft.com/office/drawing/2014/main" id="{641AACEA-00E6-4D31-9A7C-74455B228E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050" y="3429000"/>
            <a:ext cx="3429000" cy="3429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E5EF7C-64A9-0E9B-1F88-8D39BE781A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1243" y="3652284"/>
            <a:ext cx="4792929" cy="252467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>
                <a:cs typeface="Calibri"/>
              </a:rPr>
              <a:t>To examine the context of current research and perspectives in psychopathology in order to explore and evaluate contemporary mental ill health treatment options and support.</a:t>
            </a:r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7B5949A-E34F-4EE9-A608-55EEADE0E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Graphic 24">
            <a:extLst>
              <a:ext uri="{FF2B5EF4-FFF2-40B4-BE49-F238E27FC236}">
                <a16:creationId xmlns:a16="http://schemas.microsoft.com/office/drawing/2014/main" id="{31CA331F-7ACF-4D95-B4E6-ECA9C09DF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767754" y="3424500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8379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9F2C26-FFCE-8720-45BC-294CCBB30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10935886" cy="1921666"/>
          </a:xfrm>
        </p:spPr>
        <p:txBody>
          <a:bodyPr anchor="ctr">
            <a:normAutofit/>
          </a:bodyPr>
          <a:lstStyle/>
          <a:p>
            <a:r>
              <a:rPr lang="en-US" sz="4400"/>
              <a:t>Module Learning Outcomes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E0D7B58-028F-5503-D436-A5ED3A7DA8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0322018"/>
              </p:ext>
            </p:extLst>
          </p:nvPr>
        </p:nvGraphicFramePr>
        <p:xfrm>
          <a:off x="777875" y="2743200"/>
          <a:ext cx="10636250" cy="3433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57849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6F9AA9-0F44-0E2C-BB41-65CD11D31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/>
              <a:t>Indicative Content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100A9CD-823A-7F7C-8FB0-B15DE6D942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9990597"/>
              </p:ext>
            </p:extLst>
          </p:nvPr>
        </p:nvGraphicFramePr>
        <p:xfrm>
          <a:off x="5042848" y="238836"/>
          <a:ext cx="6836956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93938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86ED2B-F5EA-A7B7-E14A-DD9D06BB1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/>
              <a:t>Indicative Content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A311052-FC3D-E091-C71B-5AAF66D353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1325661"/>
              </p:ext>
            </p:extLst>
          </p:nvPr>
        </p:nvGraphicFramePr>
        <p:xfrm>
          <a:off x="5042848" y="238836"/>
          <a:ext cx="6836956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9838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D838E-370E-BDCD-66AF-F4CD4BF15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Assessment Component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2AB116-B4DD-2B0D-F3CC-1AD03C687E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You will need to develop a 4000-word Mental Health Awareness Campaign.</a:t>
            </a:r>
            <a:endParaRPr lang="en-US" dirty="0"/>
          </a:p>
          <a:p>
            <a:pPr>
              <a:buClr>
                <a:srgbClr val="CE7FF1"/>
              </a:buClr>
            </a:pPr>
            <a:r>
              <a:rPr lang="en-US" dirty="0">
                <a:ea typeface="Calibri"/>
                <a:cs typeface="Calibri"/>
              </a:rPr>
              <a:t>Drafts will be due by the 21st November 2025 5pm.  </a:t>
            </a:r>
            <a:endParaRPr lang="en-US" dirty="0"/>
          </a:p>
          <a:p>
            <a:pPr>
              <a:buClr>
                <a:srgbClr val="CE7FF1"/>
              </a:buClr>
            </a:pPr>
            <a:r>
              <a:rPr lang="en-US" dirty="0">
                <a:cs typeface="Calibri"/>
              </a:rPr>
              <a:t>This will be due on the 5th December 2025 11:55pm</a:t>
            </a:r>
            <a:endParaRPr lang="en-US" dirty="0">
              <a:ea typeface="Calibri"/>
              <a:cs typeface="Calibri"/>
            </a:endParaRPr>
          </a:p>
          <a:p>
            <a:pPr>
              <a:buClr>
                <a:srgbClr val="CE7FF1"/>
              </a:buClr>
            </a:pPr>
            <a:r>
              <a:rPr lang="en-US" dirty="0">
                <a:cs typeface="Calibri"/>
              </a:rPr>
              <a:t>Let's look at the proforma.</a:t>
            </a:r>
            <a:endParaRPr lang="en-U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27485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8CFAC-C1AD-82B9-D996-39385F5A5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 Terms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76B88-3438-586B-797B-D29EF8B248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What are the main terms that we might come across during this module?</a:t>
            </a:r>
          </a:p>
          <a:p>
            <a:pPr>
              <a:buClr>
                <a:srgbClr val="CE7FF1"/>
              </a:buClr>
            </a:pPr>
            <a:r>
              <a:rPr lang="en-US" dirty="0">
                <a:cs typeface="Calibri"/>
              </a:rPr>
              <a:t>Think of all the key words surrounding mental health?</a:t>
            </a:r>
          </a:p>
          <a:p>
            <a:pPr>
              <a:buClr>
                <a:srgbClr val="CE7FF1"/>
              </a:buClr>
            </a:pPr>
            <a:endParaRPr lang="en-US" sz="3600" dirty="0">
              <a:ea typeface="Calibri"/>
              <a:cs typeface="Calibri"/>
            </a:endParaRPr>
          </a:p>
          <a:p>
            <a:pPr>
              <a:buClr>
                <a:srgbClr val="CE7FF1"/>
              </a:buClr>
            </a:pPr>
            <a:endParaRPr lang="en-US">
              <a:ea typeface="Calibri"/>
              <a:cs typeface="Calibri"/>
            </a:endParaRPr>
          </a:p>
          <a:p>
            <a:pPr>
              <a:buClr>
                <a:srgbClr val="CE7FF1"/>
              </a:buClr>
            </a:pPr>
            <a:endParaRPr lang="en-US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87440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CAE71-7E52-C995-D488-FFDA961EA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 Terms to Know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3827F1B-E863-2714-8A68-A2FA089FB3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4303417"/>
              </p:ext>
            </p:extLst>
          </p:nvPr>
        </p:nvGraphicFramePr>
        <p:xfrm>
          <a:off x="463827" y="1556027"/>
          <a:ext cx="11198086" cy="50822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50672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293B0-688B-9007-1424-C0823B91C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Psychopathology</a:t>
            </a:r>
          </a:p>
        </p:txBody>
      </p: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144891EE-5025-87CC-8F91-B906AB997B9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77242" y="1825625"/>
          <a:ext cx="1063751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970774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CD4A2-C0DA-D504-39EB-4AD5D36B9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DSM-5 and ICD 11</a:t>
            </a:r>
          </a:p>
        </p:txBody>
      </p:sp>
      <p:pic>
        <p:nvPicPr>
          <p:cNvPr id="4" name="Content Placeholder 3" descr="A blue and white cover with text&#10;&#10;Description automatically generated">
            <a:extLst>
              <a:ext uri="{FF2B5EF4-FFF2-40B4-BE49-F238E27FC236}">
                <a16:creationId xmlns:a16="http://schemas.microsoft.com/office/drawing/2014/main" id="{4CBEF6EA-AF82-1CB8-CCCC-EC1629AD41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8848" y="1270242"/>
            <a:ext cx="3901176" cy="5561495"/>
          </a:xfrm>
        </p:spPr>
      </p:pic>
      <p:pic>
        <p:nvPicPr>
          <p:cNvPr id="5" name="Picture 4" descr="A blue book with white text&#10;&#10;Description automatically generated">
            <a:extLst>
              <a:ext uri="{FF2B5EF4-FFF2-40B4-BE49-F238E27FC236}">
                <a16:creationId xmlns:a16="http://schemas.microsoft.com/office/drawing/2014/main" id="{8F96C9FD-C0FB-18B3-4717-061D8197C6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5295" y="1266686"/>
            <a:ext cx="5506278" cy="557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0807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D62DB5A-5AA0-4E7E-94AB-AD20F02CA8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086ECE-EF43-4B07-9DD0-59679471A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DB84597-3185-4C7A-A2CB-6413E167EE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E2748806-3AF5-4078-830A-C1F26BF1B2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5" name="Picture 4" descr="Books stacked on a wooden table">
            <a:extLst>
              <a:ext uri="{FF2B5EF4-FFF2-40B4-BE49-F238E27FC236}">
                <a16:creationId xmlns:a16="http://schemas.microsoft.com/office/drawing/2014/main" id="{769F4F2A-A4FF-76C5-2806-B00E55FCC23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r="6" b="15589"/>
          <a:stretch/>
        </p:blipFill>
        <p:spPr>
          <a:xfrm>
            <a:off x="3048" y="10"/>
            <a:ext cx="12188952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4FBEBF3-C941-4CB0-8AC2-3B50E1371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89238" y="-389238"/>
            <a:ext cx="6858000" cy="7636476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F4C973-86F2-C9A7-F475-84AE4B355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565846"/>
            <a:ext cx="4887458" cy="361062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>
                <a:solidFill>
                  <a:srgbClr val="FFFFFF"/>
                </a:solidFill>
              </a:rPr>
              <a:t>A History of Mental Health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B30F0B-1678-D2A9-25EA-58718FA490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4456143"/>
            <a:ext cx="4887458" cy="132742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200">
                <a:solidFill>
                  <a:srgbClr val="FFFFFF"/>
                </a:solidFill>
              </a:rPr>
              <a:t>How do you think mental health was viewed 100, 500, 1000 years ago?</a:t>
            </a:r>
          </a:p>
        </p:txBody>
      </p:sp>
    </p:spTree>
    <p:extLst>
      <p:ext uri="{BB962C8B-B14F-4D97-AF65-F5344CB8AC3E}">
        <p14:creationId xmlns:p14="http://schemas.microsoft.com/office/powerpoint/2010/main" val="366337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D62DB5A-5AA0-4E7E-94AB-AD20F02CA8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086ECE-EF43-4B07-9DD0-59679471A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DB84597-3185-4C7A-A2CB-6413E167EE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E2748806-3AF5-4078-830A-C1F26BF1B2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5" name="Picture 4" descr="Open book">
            <a:extLst>
              <a:ext uri="{FF2B5EF4-FFF2-40B4-BE49-F238E27FC236}">
                <a16:creationId xmlns:a16="http://schemas.microsoft.com/office/drawing/2014/main" id="{19E2EBFA-2A74-39EE-8375-03F7446FB18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15706" r="6" b="6"/>
          <a:stretch/>
        </p:blipFill>
        <p:spPr>
          <a:xfrm>
            <a:off x="3048" y="10"/>
            <a:ext cx="12188952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4FBEBF3-C941-4CB0-8AC2-3B50E1371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89238" y="-389238"/>
            <a:ext cx="6858000" cy="7636476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3B2ED6-1F71-146C-AB20-CE2B927D9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565846"/>
            <a:ext cx="4887458" cy="361062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>
                <a:solidFill>
                  <a:srgbClr val="FFFFFF"/>
                </a:solidFill>
              </a:rPr>
              <a:t>A History of Mental Health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1C673B-A692-7F7F-AEF4-89CA3CFAA1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4456143"/>
            <a:ext cx="4887458" cy="132742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200">
                <a:solidFill>
                  <a:srgbClr val="FFFFFF"/>
                </a:solidFill>
              </a:rPr>
              <a:t>Let's take a look as far back as we can find, around 7000 years ago. </a:t>
            </a:r>
          </a:p>
        </p:txBody>
      </p:sp>
    </p:spTree>
    <p:extLst>
      <p:ext uri="{BB962C8B-B14F-4D97-AF65-F5344CB8AC3E}">
        <p14:creationId xmlns:p14="http://schemas.microsoft.com/office/powerpoint/2010/main" val="28370788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C29FF6-487C-D050-CBAE-EE4B1ACA9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/>
              <a:t>Zeitgeist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B4C6025-B88A-EFAC-188E-529DACC6A0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0298951"/>
              </p:ext>
            </p:extLst>
          </p:nvPr>
        </p:nvGraphicFramePr>
        <p:xfrm>
          <a:off x="5042848" y="238836"/>
          <a:ext cx="6836956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389239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E4F86D-667C-0C00-0F8E-01DF2D55E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/>
              <a:t>Etiological Theories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35B6558-63F6-A430-84FF-BFFC500563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8230185"/>
              </p:ext>
            </p:extLst>
          </p:nvPr>
        </p:nvGraphicFramePr>
        <p:xfrm>
          <a:off x="5042848" y="238836"/>
          <a:ext cx="6836956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65095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EDE4D7-D0EC-B93E-9C3E-7FDF31D60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4114800" cy="1812537"/>
          </a:xfrm>
        </p:spPr>
        <p:txBody>
          <a:bodyPr anchor="b">
            <a:normAutofit/>
          </a:bodyPr>
          <a:lstStyle/>
          <a:p>
            <a:r>
              <a:rPr lang="en-US" sz="4400"/>
              <a:t>Supernaturalism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EEB0E5-35FC-8B7E-A833-DD6EDE85C5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4114800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Sub-Saharan Africa – curses by enemies, sorcery or supernatural beings caused mental illness (Akyeampong, 2015)</a:t>
            </a:r>
          </a:p>
          <a:p>
            <a:pPr>
              <a:buClr>
                <a:srgbClr val="CE7FF1"/>
              </a:buClr>
            </a:pPr>
            <a:r>
              <a:rPr lang="en-US">
                <a:ea typeface="Calibri"/>
                <a:cs typeface="Calibri"/>
              </a:rPr>
              <a:t>Traditional Arab cultures believed in the evil eye (Bener and Ghuloum, 2011)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561DE1A-F39F-46D4-BA9A-9DAB77A486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2199" y="0"/>
            <a:ext cx="6859801" cy="3429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rofessor Probes Mental Disorders in the Ancient World | Columbia News">
            <a:extLst>
              <a:ext uri="{FF2B5EF4-FFF2-40B4-BE49-F238E27FC236}">
                <a16:creationId xmlns:a16="http://schemas.microsoft.com/office/drawing/2014/main" id="{638A8441-1D25-12AB-71E3-122463D815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498" r="-2" b="-2"/>
          <a:stretch/>
        </p:blipFill>
        <p:spPr>
          <a:xfrm>
            <a:off x="5808102" y="281196"/>
            <a:ext cx="5872663" cy="2934559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C6105A24-81C0-4B45-99A5-311F3B74A7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2199" y="3427200"/>
            <a:ext cx="3430800" cy="34308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The Eye of Horus | Overview, Symbol &amp; Meaning | Study.com">
            <a:extLst>
              <a:ext uri="{FF2B5EF4-FFF2-40B4-BE49-F238E27FC236}">
                <a16:creationId xmlns:a16="http://schemas.microsoft.com/office/drawing/2014/main" id="{D08A1F2C-0E29-B47C-78FD-924F8EBB84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320" y="3991280"/>
            <a:ext cx="2934559" cy="2292624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C3B21356-601F-4761-B3FB-16E3D4A5C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he Nazar: An Arabic Amulet Against The Evil Eye | Bader Saab">
            <a:extLst>
              <a:ext uri="{FF2B5EF4-FFF2-40B4-BE49-F238E27FC236}">
                <a16:creationId xmlns:a16="http://schemas.microsoft.com/office/drawing/2014/main" id="{2332F946-3599-53F0-57BC-7FCAF925BD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9321" y="4367271"/>
            <a:ext cx="2934559" cy="1540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8678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2AF0DC-B0D9-DCBF-D984-B71F6A571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4459295" cy="1812537"/>
          </a:xfrm>
        </p:spPr>
        <p:txBody>
          <a:bodyPr anchor="b">
            <a:normAutofit/>
          </a:bodyPr>
          <a:lstStyle/>
          <a:p>
            <a:r>
              <a:rPr lang="en-US" sz="4400"/>
              <a:t>Trephination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5B163B7-DCA4-EE78-85B0-FB5BBAAC8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4459295" cy="3390220"/>
          </a:xfrm>
        </p:spPr>
        <p:txBody>
          <a:bodyPr anchor="t">
            <a:normAutofit/>
          </a:bodyPr>
          <a:lstStyle/>
          <a:p>
            <a:r>
              <a:rPr lang="en-US">
                <a:cs typeface="Calibri"/>
              </a:rPr>
              <a:t>The process of drilling small holes in the skull using a saw or an auger.</a:t>
            </a:r>
            <a:endParaRPr lang="en-US">
              <a:ea typeface="Calibri"/>
              <a:cs typeface="Calibri"/>
            </a:endParaRP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The idea was to allow spirits to release from the hole, or release pressure. 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This practice was seen across the world, with more recent finds showing this was conducted as recently as the 1900's in Africa and Peru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(</a:t>
            </a:r>
            <a:r>
              <a:rPr lang="en-US" err="1">
                <a:cs typeface="Calibri"/>
              </a:rPr>
              <a:t>Restak</a:t>
            </a:r>
            <a:r>
              <a:rPr lang="en-US">
                <a:cs typeface="Calibri"/>
              </a:rPr>
              <a:t>, 2000; Rawlings and </a:t>
            </a:r>
            <a:r>
              <a:rPr lang="en-US" err="1">
                <a:cs typeface="Calibri"/>
              </a:rPr>
              <a:t>Rossitch</a:t>
            </a:r>
            <a:r>
              <a:rPr lang="en-US">
                <a:cs typeface="Calibri"/>
              </a:rPr>
              <a:t>, 1994)</a:t>
            </a:r>
            <a:endParaRPr lang="en-US">
              <a:ea typeface="Calibri"/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88DF46-BB01-4433-86D4-321BC88CE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24167" y="476600"/>
            <a:ext cx="5888959" cy="58874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0AA1FEA-07D2-49C6-3D00-4CA4ACA99D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928" r="21071" b="-1"/>
          <a:stretch/>
        </p:blipFill>
        <p:spPr>
          <a:xfrm>
            <a:off x="5821119" y="493987"/>
            <a:ext cx="5888959" cy="588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6364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D62DB5A-5AA0-4E7E-94AB-AD20F02CA8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F086ECE-EF43-4B07-9DD0-59679471A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D6D7ED7D-B5F7-4A7D-BDCD-9ED9E250E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04CF648-5CB3-49E4-BE34-8A0598901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69E559C-09DA-4586-86C9-F3C05D9A08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D8313D-6233-706F-0619-277D2A224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1122363"/>
            <a:ext cx="4116035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Incan Brain Surgery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7AA7ECE-DB5E-48B2-9EF4-7EEAF123BA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2198" y="0"/>
            <a:ext cx="6859801" cy="3429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group of human skulls&#10;&#10;Description automatically generated">
            <a:extLst>
              <a:ext uri="{FF2B5EF4-FFF2-40B4-BE49-F238E27FC236}">
                <a16:creationId xmlns:a16="http://schemas.microsoft.com/office/drawing/2014/main" id="{B3785259-A66D-8605-0267-92A1A37D38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2565" y="192887"/>
            <a:ext cx="5410177" cy="3043225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454F422E-435A-4694-BE6E-B4968E7981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2199" y="3427200"/>
            <a:ext cx="3430800" cy="34308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skull with holes in it&#10;&#10;Description automatically generated">
            <a:extLst>
              <a:ext uri="{FF2B5EF4-FFF2-40B4-BE49-F238E27FC236}">
                <a16:creationId xmlns:a16="http://schemas.microsoft.com/office/drawing/2014/main" id="{DB0F3398-42AB-3BE5-B0ED-5336E90CD1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3060" y="3675320"/>
            <a:ext cx="1467279" cy="2934559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8ADE9F60-E2BA-44E6-8C5B-A51B19292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skull with holes in it&#10;&#10;Description automatically generated">
            <a:extLst>
              <a:ext uri="{FF2B5EF4-FFF2-40B4-BE49-F238E27FC236}">
                <a16:creationId xmlns:a16="http://schemas.microsoft.com/office/drawing/2014/main" id="{723C45E3-67F7-B61D-0984-892998D545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9481361" y="3675320"/>
            <a:ext cx="1951481" cy="2934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805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065400-211B-9670-6FB9-9DEAE76C5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3948953" cy="1812537"/>
          </a:xfrm>
        </p:spPr>
        <p:txBody>
          <a:bodyPr anchor="b">
            <a:normAutofit/>
          </a:bodyPr>
          <a:lstStyle/>
          <a:p>
            <a:r>
              <a:rPr lang="en-US" sz="4400"/>
              <a:t>Chinese Medicine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004D89-B62B-6002-987E-4AC258D8A6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3948953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Around 2700BCE, the dominant theory in China was the balance of complementary forces. 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A harmonious life was therefore needed in order to balance these forces.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Traditional Chinese Medicine is still practiced today. </a:t>
            </a:r>
          </a:p>
          <a:p>
            <a:pPr>
              <a:buClr>
                <a:srgbClr val="CE7FF1"/>
              </a:buClr>
            </a:pPr>
            <a:endParaRPr lang="en-US">
              <a:cs typeface="Calibri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88DF46-BB01-4433-86D4-321BC88CE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24167" y="476600"/>
            <a:ext cx="5888959" cy="59063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C39C6DC2-24F8-6BED-4659-F3DB6C6430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21119" y="493987"/>
            <a:ext cx="5888959" cy="588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8106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5DEA4-B0BE-5AFA-DCD8-DDCD7E6FC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Chinese Medicine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A7086-D8B7-8ECD-C532-3D964393D8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The Inner Canon of the Yellow Emperor (Huangdi </a:t>
            </a:r>
            <a:r>
              <a:rPr lang="en-US" err="1">
                <a:cs typeface="Calibri"/>
              </a:rPr>
              <a:t>Neijing</a:t>
            </a:r>
            <a:r>
              <a:rPr lang="en-US">
                <a:cs typeface="Calibri"/>
              </a:rPr>
              <a:t>) described symptoms and therapies for mental illness which connected energies and organs. 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Early Chinese treatments of mental illness were more advanced than those in the West, but almost in conjunction, they regressed. 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From the 2nd to the 9th Century, </a:t>
            </a:r>
            <a:r>
              <a:rPr lang="en-US" err="1">
                <a:cs typeface="Calibri"/>
              </a:rPr>
              <a:t>ghostevil</a:t>
            </a:r>
            <a:r>
              <a:rPr lang="en-US">
                <a:cs typeface="Calibri"/>
              </a:rPr>
              <a:t> was the common school of thought. </a:t>
            </a:r>
          </a:p>
        </p:txBody>
      </p:sp>
    </p:spTree>
    <p:extLst>
      <p:ext uri="{BB962C8B-B14F-4D97-AF65-F5344CB8AC3E}">
        <p14:creationId xmlns:p14="http://schemas.microsoft.com/office/powerpoint/2010/main" val="1523658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D62DB5A-5AA0-4E7E-94AB-AD20F02CA8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086ECE-EF43-4B07-9DD0-59679471A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DB84597-3185-4C7A-A2CB-6413E167EE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E2748806-3AF5-4078-830A-C1F26BF1B2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5" name="Picture 4" descr="Close-up of a pyramid">
            <a:extLst>
              <a:ext uri="{FF2B5EF4-FFF2-40B4-BE49-F238E27FC236}">
                <a16:creationId xmlns:a16="http://schemas.microsoft.com/office/drawing/2014/main" id="{35489A62-F2BA-FA9E-BB43-E6DC550C1CD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15706" r="6" b="6"/>
          <a:stretch/>
        </p:blipFill>
        <p:spPr>
          <a:xfrm>
            <a:off x="3048" y="10"/>
            <a:ext cx="12188952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4FBEBF3-C941-4CB0-8AC2-3B50E1371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89238" y="-389238"/>
            <a:ext cx="6858000" cy="7636476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9F618D-5291-7512-B3E1-2BB60C683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565846"/>
            <a:ext cx="4887458" cy="361062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>
                <a:solidFill>
                  <a:srgbClr val="FFFFFF"/>
                </a:solidFill>
              </a:rPr>
              <a:t>Egypt and Mesopotamia</a:t>
            </a:r>
          </a:p>
        </p:txBody>
      </p:sp>
    </p:spTree>
    <p:extLst>
      <p:ext uri="{BB962C8B-B14F-4D97-AF65-F5344CB8AC3E}">
        <p14:creationId xmlns:p14="http://schemas.microsoft.com/office/powerpoint/2010/main" val="29397708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FDB3F2-31DF-A4F4-1F10-C87E273DC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3948953" cy="1812537"/>
          </a:xfrm>
        </p:spPr>
        <p:txBody>
          <a:bodyPr anchor="b">
            <a:normAutofit/>
          </a:bodyPr>
          <a:lstStyle/>
          <a:p>
            <a:r>
              <a:rPr lang="en-US" sz="4400"/>
              <a:t>Egypt and Mesopotamia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C53A4F-6573-F1B3-033F-5014FCB188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3948953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>
                <a:cs typeface="Calibri"/>
              </a:rPr>
              <a:t>Spiritual, mystical, magical and medical. 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Papyrus Ebers from 1500 BCE reflects on teachings that go back another 1500 years. 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It records over 700 spells to send away illness-causing demons. 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But it also reflects on empirical practices to refine methods. </a:t>
            </a:r>
          </a:p>
          <a:p>
            <a:pPr>
              <a:buClr>
                <a:srgbClr val="CE7FF1"/>
              </a:buClr>
            </a:pPr>
            <a:endParaRPr lang="en-US" sz="1700">
              <a:cs typeface="Calibri"/>
            </a:endParaRP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But what about the brain?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88DF46-BB01-4433-86D4-321BC88CE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24167" y="476600"/>
            <a:ext cx="5888959" cy="59063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apyrus with writing on it&#10;&#10;Description automatically generated">
            <a:extLst>
              <a:ext uri="{FF2B5EF4-FFF2-40B4-BE49-F238E27FC236}">
                <a16:creationId xmlns:a16="http://schemas.microsoft.com/office/drawing/2014/main" id="{A3DB20D6-3AE9-273E-BE55-CBC47BF070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1537" y="493987"/>
            <a:ext cx="5668123" cy="588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5603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355FF6-ADE4-D3D1-87CC-567F9DA7A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3948953" cy="1812537"/>
          </a:xfrm>
        </p:spPr>
        <p:txBody>
          <a:bodyPr anchor="b">
            <a:normAutofit/>
          </a:bodyPr>
          <a:lstStyle/>
          <a:p>
            <a:r>
              <a:rPr lang="en-US" sz="4400"/>
              <a:t>Egypt and Mesopotamia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E456BC-2E7E-7318-2D16-84CC79F9DE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3948953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The Edwin Smith Papyrus (1550BCE) describes the brain as being enclosed in a membrane with two hemisphere patterned with convolutions. 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It describes the meninges, the CSF and the intracranial pulsations. 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But they still decerebrated the dead, through the nose.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88DF46-BB01-4433-86D4-321BC88CE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24167" y="476600"/>
            <a:ext cx="5888959" cy="59063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lose-up of a papyrus&#10;&#10;Description automatically generated">
            <a:extLst>
              <a:ext uri="{FF2B5EF4-FFF2-40B4-BE49-F238E27FC236}">
                <a16:creationId xmlns:a16="http://schemas.microsoft.com/office/drawing/2014/main" id="{23319B7B-738A-1A02-FA3B-0639A224B7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1119" y="1178578"/>
            <a:ext cx="5888959" cy="4519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6790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841090-1B7F-78EC-DE4E-6A15585C5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/>
              <a:t>Papyrus Ebers – Mental Health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2AB1F4A-EA6F-04F0-876E-56FDBD0FFE5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4052843"/>
              </p:ext>
            </p:extLst>
          </p:nvPr>
        </p:nvGraphicFramePr>
        <p:xfrm>
          <a:off x="5042848" y="238836"/>
          <a:ext cx="6836956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041551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7F2E90-4C46-4515-FA8E-05B7E50D0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/>
              <a:t>Ancient Egypt – Dream Analysis?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F8D8A0D-0874-C8B6-252C-A425ECC120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5704134"/>
              </p:ext>
            </p:extLst>
          </p:nvPr>
        </p:nvGraphicFramePr>
        <p:xfrm>
          <a:off x="5042848" y="238836"/>
          <a:ext cx="6836956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83446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90D59B-5E4B-74E5-FFF8-7FEF258578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/>
              <a:t>Ancient Egypt – Wandering Uterus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038E9B3-CF45-C3FC-BABA-16052AB8E1F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5281293"/>
              </p:ext>
            </p:extLst>
          </p:nvPr>
        </p:nvGraphicFramePr>
        <p:xfrm>
          <a:off x="5042848" y="238836"/>
          <a:ext cx="6836956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005383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5D396C-4ADB-9DFA-2231-B88A8394F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4459295" cy="1812537"/>
          </a:xfrm>
        </p:spPr>
        <p:txBody>
          <a:bodyPr anchor="b">
            <a:normAutofit/>
          </a:bodyPr>
          <a:lstStyle/>
          <a:p>
            <a:r>
              <a:rPr lang="en-US" sz="4100"/>
              <a:t>Hippocrates - Balancing the Humours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2C1FD8-E886-A023-A569-E7F6CB0D9D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4459295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Hippocrates rejected the supernatural and tried to establish a more scientific view of health and mental health. 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Around 400BCE, Hippocrates systematised the belief that deficiency/excess of humour was the cause of illness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88DF46-BB01-4433-86D4-321BC88CE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24167" y="476600"/>
            <a:ext cx="5888959" cy="58874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ircular chart with different colors and text&#10;&#10;Description automatically generated">
            <a:extLst>
              <a:ext uri="{FF2B5EF4-FFF2-40B4-BE49-F238E27FC236}">
                <a16:creationId xmlns:a16="http://schemas.microsoft.com/office/drawing/2014/main" id="{F835CF0C-A51B-EB5A-C1D3-DF40CAE90A4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3" b="-3"/>
          <a:stretch/>
        </p:blipFill>
        <p:spPr>
          <a:xfrm>
            <a:off x="5821119" y="493987"/>
            <a:ext cx="5888959" cy="588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2882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CEB358-DBE5-8AE0-42F9-A682E4602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4459295" cy="1812537"/>
          </a:xfrm>
        </p:spPr>
        <p:txBody>
          <a:bodyPr anchor="b">
            <a:normAutofit/>
          </a:bodyPr>
          <a:lstStyle/>
          <a:p>
            <a:r>
              <a:rPr lang="en-US" sz="4400"/>
              <a:t>Bloodletting and Purging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5F982-E426-AA53-9114-F311DE0429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4459295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>
                <a:cs typeface="Calibri"/>
              </a:rPr>
              <a:t>How do we restore the balance? By adding or removing!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Aloes, black hellebore, colocynth to cure depression.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Induced vomiting, specialised diets. 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"Madmen" were given salad greens, barley water and milk and avoided red wine and meat. 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Humourism was still a recurrent somatogenic theory until the 19th Century.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988DF46-BB01-4433-86D4-321BC88CE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24167" y="476600"/>
            <a:ext cx="5888959" cy="58874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Hippocrates | Biography, Works, &amp; Facts | Britannica">
            <a:extLst>
              <a:ext uri="{FF2B5EF4-FFF2-40B4-BE49-F238E27FC236}">
                <a16:creationId xmlns:a16="http://schemas.microsoft.com/office/drawing/2014/main" id="{708844FF-93DE-A3A8-1762-9377876F5D0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625" b="21125"/>
          <a:stretch/>
        </p:blipFill>
        <p:spPr>
          <a:xfrm>
            <a:off x="5821119" y="493987"/>
            <a:ext cx="5888959" cy="588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3957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52531E-BC5D-3640-84DB-7ED046823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/>
              <a:t>Nightmares</a:t>
            </a:r>
          </a:p>
        </p:txBody>
      </p:sp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54EEF9A7-FFD2-CACD-72D9-851E130EA0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6784021"/>
              </p:ext>
            </p:extLst>
          </p:nvPr>
        </p:nvGraphicFramePr>
        <p:xfrm>
          <a:off x="5042848" y="238836"/>
          <a:ext cx="6836956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162960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5C8D96-7FD9-A3C8-0469-2338E5FBC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/>
              <a:t>Stigma and Shame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CF4BFE7-9E9B-F222-0888-315FF2237B9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1655524"/>
              </p:ext>
            </p:extLst>
          </p:nvPr>
        </p:nvGraphicFramePr>
        <p:xfrm>
          <a:off x="5042848" y="238836"/>
          <a:ext cx="6836956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41094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367A5B-3DDE-9118-4895-8689CA720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/>
              <a:t>Galen and Mental Illness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A4B0232-7556-62DB-1022-8F6E24ADD5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6261185"/>
              </p:ext>
            </p:extLst>
          </p:nvPr>
        </p:nvGraphicFramePr>
        <p:xfrm>
          <a:off x="5042848" y="238836"/>
          <a:ext cx="6836956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862639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AF3864-2189-F9C2-5B31-1B80B9D42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4459295" cy="1812537"/>
          </a:xfrm>
        </p:spPr>
        <p:txBody>
          <a:bodyPr anchor="b">
            <a:normAutofit/>
          </a:bodyPr>
          <a:lstStyle/>
          <a:p>
            <a:r>
              <a:rPr lang="en-US" sz="4100"/>
              <a:t>Demonology and Supernatural Explanations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19ADE6-7485-EA81-680B-BBABA76F69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4459295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For a large period of history, supernatural explanations were used for the causes of mental illness.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Religious explanations were dominant through several key areas of history, linked to many major world religions.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But they did not go away after the first medical models, rather, they came back. Here we see an image from Dante's Divine Comedy (1300's)</a:t>
            </a:r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88DF46-BB01-4433-86D4-321BC88CE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24167" y="476600"/>
            <a:ext cx="5888959" cy="58874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group of people with wings and a group of people with wings&#10;&#10;Description automatically generated">
            <a:extLst>
              <a:ext uri="{FF2B5EF4-FFF2-40B4-BE49-F238E27FC236}">
                <a16:creationId xmlns:a16="http://schemas.microsoft.com/office/drawing/2014/main" id="{FF505A55-5363-E585-0B45-11F78C2CD4B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02" r="17497" b="-2"/>
          <a:stretch/>
        </p:blipFill>
        <p:spPr>
          <a:xfrm>
            <a:off x="5821119" y="493987"/>
            <a:ext cx="5888959" cy="588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2570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63F3FC-BF73-3326-FA52-4861DCA98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/>
              <a:t>The Dark and Middle Ages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620429F-16FA-2033-2891-806751C0A5D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9280626"/>
              </p:ext>
            </p:extLst>
          </p:nvPr>
        </p:nvGraphicFramePr>
        <p:xfrm>
          <a:off x="5042848" y="238836"/>
          <a:ext cx="6836956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120562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F700B5-F3EC-DB55-3DCE-C728E3024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4459295" cy="1812537"/>
          </a:xfrm>
        </p:spPr>
        <p:txBody>
          <a:bodyPr anchor="b">
            <a:normAutofit/>
          </a:bodyPr>
          <a:lstStyle/>
          <a:p>
            <a:r>
              <a:rPr lang="en-US" sz="4400"/>
              <a:t>Christian Scholasticism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EAA124-275D-DE2D-24CF-923815CE8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4459295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900">
                <a:cs typeface="Calibri"/>
              </a:rPr>
              <a:t>We will now cover from the fall of the Roman Empire and the sacking of Rome (467CE) to the capture of Constantinople by the Turks (1453CE).</a:t>
            </a:r>
          </a:p>
          <a:p>
            <a:pPr>
              <a:buClr>
                <a:srgbClr val="CE7FF1"/>
              </a:buClr>
            </a:pPr>
            <a:r>
              <a:rPr lang="en-US" sz="1900">
                <a:cs typeface="Calibri"/>
              </a:rPr>
              <a:t>This was a turbulent economic, social and political time for the whole of Europe. </a:t>
            </a:r>
          </a:p>
          <a:p>
            <a:pPr>
              <a:buClr>
                <a:srgbClr val="CE7FF1"/>
              </a:buClr>
            </a:pPr>
            <a:r>
              <a:rPr lang="en-US" sz="1900">
                <a:cs typeface="Calibri"/>
              </a:rPr>
              <a:t>The study of humanity, history and the physical world was largely guided by Christian doctrine. </a:t>
            </a:r>
          </a:p>
          <a:p>
            <a:pPr>
              <a:buClr>
                <a:srgbClr val="CE7FF1"/>
              </a:buClr>
            </a:pPr>
            <a:r>
              <a:rPr lang="en-US" sz="1900">
                <a:cs typeface="Calibri"/>
              </a:rPr>
              <a:t>Note, this was mostly in Europe.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88DF46-BB01-4433-86D4-321BC88CE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24167" y="476600"/>
            <a:ext cx="5888959" cy="58874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8 Reasons Why Rome Fell | HISTORY">
            <a:extLst>
              <a:ext uri="{FF2B5EF4-FFF2-40B4-BE49-F238E27FC236}">
                <a16:creationId xmlns:a16="http://schemas.microsoft.com/office/drawing/2014/main" id="{134317B0-DB74-8FE7-1569-732CAA44478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976" r="16773" b="-1"/>
          <a:stretch/>
        </p:blipFill>
        <p:spPr>
          <a:xfrm>
            <a:off x="5821119" y="493987"/>
            <a:ext cx="5888959" cy="588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6235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E57CAB-66F7-2B37-24D7-6E2555BA3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4459295" cy="1812537"/>
          </a:xfrm>
        </p:spPr>
        <p:txBody>
          <a:bodyPr anchor="b">
            <a:normAutofit/>
          </a:bodyPr>
          <a:lstStyle/>
          <a:p>
            <a:r>
              <a:rPr lang="en-US" sz="4400"/>
              <a:t>Christian Scholasticism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988DF46-BB01-4433-86D4-321BC88CE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24167" y="476600"/>
            <a:ext cx="5888959" cy="58874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 descr="5 Reasons Why the Medieval Church Was So Powerful | History Hit">
            <a:extLst>
              <a:ext uri="{FF2B5EF4-FFF2-40B4-BE49-F238E27FC236}">
                <a16:creationId xmlns:a16="http://schemas.microsoft.com/office/drawing/2014/main" id="{CA8A3325-4290-8354-DDB8-718CEDFF0C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1249" b="-2"/>
          <a:stretch/>
        </p:blipFill>
        <p:spPr>
          <a:xfrm>
            <a:off x="5821119" y="493987"/>
            <a:ext cx="5888959" cy="5888959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E1584F0-6FFE-18F0-A335-EAA51504AF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5745414"/>
              </p:ext>
            </p:extLst>
          </p:nvPr>
        </p:nvGraphicFramePr>
        <p:xfrm>
          <a:off x="777240" y="2786743"/>
          <a:ext cx="4459295" cy="3390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786323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A28DCE-135E-E788-2FA8-043B8E206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/>
              <a:t>Christian Scholasticism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5435F0E-201E-75FB-2259-0168760F53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0194427"/>
              </p:ext>
            </p:extLst>
          </p:nvPr>
        </p:nvGraphicFramePr>
        <p:xfrm>
          <a:off x="5042848" y="238836"/>
          <a:ext cx="6836956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801149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C8D0D0-B557-8696-083A-786B5E8CF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4459295" cy="1812537"/>
          </a:xfrm>
        </p:spPr>
        <p:txBody>
          <a:bodyPr anchor="b">
            <a:normAutofit/>
          </a:bodyPr>
          <a:lstStyle/>
          <a:p>
            <a:r>
              <a:rPr lang="en-US" sz="4100"/>
              <a:t>St Augustine – The First Psychologist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5CE120-5249-BC43-7B51-D2070A484A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4459295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>
                <a:cs typeface="Calibri"/>
              </a:rPr>
              <a:t>Augustine proposed that humans had an inner self, an inner unity. A disunity led to maladies in the inner self. 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Augustine was trying to make sense of the chaos unfolding in the world, with the Fall of Rome, raids, war, famine and disease. 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Augustine's rhetoric alluded that individuals can escape materialism for salvation. 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His views on memory, childhood and learning are still valid today!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88DF46-BB01-4433-86D4-321BC88CE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24167" y="476600"/>
            <a:ext cx="5888959" cy="58874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ugustine of Hippo - Wikipedia">
            <a:extLst>
              <a:ext uri="{FF2B5EF4-FFF2-40B4-BE49-F238E27FC236}">
                <a16:creationId xmlns:a16="http://schemas.microsoft.com/office/drawing/2014/main" id="{CCA8535D-0C2B-F68C-7BD3-3A3223190A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969" r="2" b="13532"/>
          <a:stretch/>
        </p:blipFill>
        <p:spPr>
          <a:xfrm>
            <a:off x="5821119" y="493987"/>
            <a:ext cx="5888959" cy="588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5423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AC8D60-0224-ABC6-2DA2-8E9C97A3B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4459295" cy="1812537"/>
          </a:xfrm>
        </p:spPr>
        <p:txBody>
          <a:bodyPr anchor="b">
            <a:normAutofit/>
          </a:bodyPr>
          <a:lstStyle/>
          <a:p>
            <a:r>
              <a:rPr lang="en-US" sz="4100"/>
              <a:t>St Augustine – The First Psychologist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ECDD06-1006-844F-F312-EDA5D90C9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4459295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>
                <a:cs typeface="Calibri"/>
              </a:rPr>
              <a:t>Memory was the single most important part of the mind. 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He proposed the duality of memory, affective and sensory. 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The difference between recognition and recall. 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He also believed in free will, interesting at the time as predestination was a dominant thought in theology. 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He believed that internal struggles existed and they were a battle against God himself.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88DF46-BB01-4433-86D4-321BC88CE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24167" y="476600"/>
            <a:ext cx="5888959" cy="58874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ugustine of Hippo - Wikipedia">
            <a:extLst>
              <a:ext uri="{FF2B5EF4-FFF2-40B4-BE49-F238E27FC236}">
                <a16:creationId xmlns:a16="http://schemas.microsoft.com/office/drawing/2014/main" id="{403CCCF3-72AE-675A-F9C4-73F12CF277F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969" r="2" b="13532"/>
          <a:stretch/>
        </p:blipFill>
        <p:spPr>
          <a:xfrm>
            <a:off x="5821119" y="493987"/>
            <a:ext cx="5888959" cy="588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6124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0D6E1D-31DB-A66D-0E73-A8639FA5C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4114800" cy="1812537"/>
          </a:xfrm>
        </p:spPr>
        <p:txBody>
          <a:bodyPr anchor="b">
            <a:normAutofit/>
          </a:bodyPr>
          <a:lstStyle/>
          <a:p>
            <a:r>
              <a:rPr lang="en-US" sz="4400"/>
              <a:t>The Decline of the Individual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41854A-78E0-2AAC-5884-7E77C4C12D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4114800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After this time, the end of the 5th century onwards was a time of war and plague and death. 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Thus, the work of scholars was largely forgotten. 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The art and sculptures of the time reflect this.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561DE1A-F39F-46D4-BA9A-9DAB77A486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2199" y="0"/>
            <a:ext cx="6859801" cy="3429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Early Medieval Art | Characteristics, Examples &amp; Famous Works - Lesson |  Study.com">
            <a:extLst>
              <a:ext uri="{FF2B5EF4-FFF2-40B4-BE49-F238E27FC236}">
                <a16:creationId xmlns:a16="http://schemas.microsoft.com/office/drawing/2014/main" id="{BD6F9D65-92E6-9FAB-C83E-76BA50C773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4292" y="281196"/>
            <a:ext cx="5240283" cy="293455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C6105A24-81C0-4B45-99A5-311F3B74A7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2199" y="3427200"/>
            <a:ext cx="3430800" cy="34308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Upcoming Event: Art and Attention: Alabaster and Ivory Sculpture in the Middle  Ages – Medieval Art Research">
            <a:extLst>
              <a:ext uri="{FF2B5EF4-FFF2-40B4-BE49-F238E27FC236}">
                <a16:creationId xmlns:a16="http://schemas.microsoft.com/office/drawing/2014/main" id="{5D80D05A-80B1-381B-55B2-C0C6EB05F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8661" y="3670313"/>
            <a:ext cx="2897877" cy="2934559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C3B21356-601F-4761-B3FB-16E3D4A5C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Medieval Sculpture: History, Characteristics">
            <a:extLst>
              <a:ext uri="{FF2B5EF4-FFF2-40B4-BE49-F238E27FC236}">
                <a16:creationId xmlns:a16="http://schemas.microsoft.com/office/drawing/2014/main" id="{81D9806E-EF42-AA98-2A3B-9DCF457C37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9321" y="3670313"/>
            <a:ext cx="2934559" cy="2934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9611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D62DB5A-5AA0-4E7E-94AB-AD20F02CA8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F086ECE-EF43-4B07-9DD0-59679471A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D6D7ED7D-B5F7-4A7D-BDCD-9ED9E250E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04CF648-5CB3-49E4-BE34-8A0598901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69E559C-09DA-4586-86C9-F3C05D9A08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D63258-3F77-9E31-E511-34D5A6E296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1122363"/>
            <a:ext cx="4116035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Middle Ages Art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7AA7ECE-DB5E-48B2-9EF4-7EEAF123BA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2198" y="0"/>
            <a:ext cx="6859801" cy="3429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close-up of a painting&#10;&#10;Description automatically generated">
            <a:extLst>
              <a:ext uri="{FF2B5EF4-FFF2-40B4-BE49-F238E27FC236}">
                <a16:creationId xmlns:a16="http://schemas.microsoft.com/office/drawing/2014/main" id="{442679CD-0472-BA4B-CAC8-8EB96135F6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6965" y="192887"/>
            <a:ext cx="4301378" cy="3043225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454F422E-435A-4694-BE6E-B4968E7981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2199" y="3427200"/>
            <a:ext cx="3430800" cy="34308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ainting of a skeleton and a person&#10;&#10;Description automatically generated">
            <a:extLst>
              <a:ext uri="{FF2B5EF4-FFF2-40B4-BE49-F238E27FC236}">
                <a16:creationId xmlns:a16="http://schemas.microsoft.com/office/drawing/2014/main" id="{C15F266B-7E6C-2352-87ED-EF855D8BF5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0120" y="3675320"/>
            <a:ext cx="2773158" cy="2934559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8ADE9F60-E2BA-44E6-8C5B-A51B19292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painting of people sitting at a table&#10;&#10;Description automatically generated">
            <a:extLst>
              <a:ext uri="{FF2B5EF4-FFF2-40B4-BE49-F238E27FC236}">
                <a16:creationId xmlns:a16="http://schemas.microsoft.com/office/drawing/2014/main" id="{39CF8210-B1FC-A2F7-CC7B-D6F8EB602A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989822" y="3993038"/>
            <a:ext cx="2934559" cy="2299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08194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F77E0A-DD37-49FD-8A32-B10C2F767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tx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3404169-BD75-4B89-8AB7-F7323FE359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1F1A23-B2BA-C066-23DC-0708ECA22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>
                <a:solidFill>
                  <a:schemeClr val="bg1"/>
                </a:solidFill>
              </a:rPr>
              <a:t>The Decline of the Individual</a:t>
            </a: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70263F1-450D-4A49-A435-B58A96D192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78949" y="0"/>
            <a:ext cx="681305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657FD18-9A3F-5EA2-0A6B-10EF205F73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4225354"/>
              </p:ext>
            </p:extLst>
          </p:nvPr>
        </p:nvGraphicFramePr>
        <p:xfrm>
          <a:off x="5824166" y="375359"/>
          <a:ext cx="6055638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79497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F77E0A-DD37-49FD-8A32-B10C2F767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tx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3404169-BD75-4B89-8AB7-F7323FE359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8894BD-58B0-487C-55B1-B090144A4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>
                <a:solidFill>
                  <a:schemeClr val="bg1"/>
                </a:solidFill>
              </a:rPr>
              <a:t>The Decline of the Individual</a:t>
            </a: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70263F1-450D-4A49-A435-B58A96D192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78949" y="0"/>
            <a:ext cx="681305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9C0BA2F-16BB-8DF9-2AEB-E493163296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8439892"/>
              </p:ext>
            </p:extLst>
          </p:nvPr>
        </p:nvGraphicFramePr>
        <p:xfrm>
          <a:off x="5824166" y="375359"/>
          <a:ext cx="6055638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41670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F77E0A-DD37-49FD-8A32-B10C2F767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tx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3404169-BD75-4B89-8AB7-F7323FE359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43E492-3028-C035-5B67-A9BCB95C0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>
                <a:solidFill>
                  <a:schemeClr val="bg1"/>
                </a:solidFill>
              </a:rPr>
              <a:t>Monasteries and Mental Health</a:t>
            </a: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70263F1-450D-4A49-A435-B58A96D192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78949" y="0"/>
            <a:ext cx="681305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035664C-40B3-2119-24E5-8C812A091F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139091"/>
              </p:ext>
            </p:extLst>
          </p:nvPr>
        </p:nvGraphicFramePr>
        <p:xfrm>
          <a:off x="5824166" y="375359"/>
          <a:ext cx="6055638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28033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93229A-1623-9852-EE76-E7E55F6F5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7059598" cy="1867769"/>
          </a:xfrm>
        </p:spPr>
        <p:txBody>
          <a:bodyPr anchor="b">
            <a:normAutofit/>
          </a:bodyPr>
          <a:lstStyle/>
          <a:p>
            <a:r>
              <a:rPr lang="en-US" sz="4400"/>
              <a:t>Reinventing the Individual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D21C98-26EA-A1FC-6B68-EA089EA3AE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7059598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From the 11th Century on, hospitals began to pop up specifically for treating mental illness. 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This came from the more enlightened views of the Islamic world and Byzantium. 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Al-Ghazali proposed that a balanced connection between spiritual and psychological conditions was vital to maintain a close relationship with God. 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A wide variety of treatments such as cupping, talk therapy, music therapy and aromatherapy and psychosomatic medicine came over from the Islamic Golden Age. </a:t>
            </a:r>
          </a:p>
          <a:p>
            <a:pPr>
              <a:buClr>
                <a:srgbClr val="CE7FF1"/>
              </a:buClr>
            </a:pPr>
            <a:endParaRPr lang="en-US">
              <a:cs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F3CB34B-2F8F-4442-91D1-923678282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3000" y="0"/>
            <a:ext cx="3429000" cy="342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he Life and Works of Imam Al-Ghazali - Dr Musharraf Hussain">
            <a:extLst>
              <a:ext uri="{FF2B5EF4-FFF2-40B4-BE49-F238E27FC236}">
                <a16:creationId xmlns:a16="http://schemas.microsoft.com/office/drawing/2014/main" id="{810659C1-7857-93B1-809B-61F674443E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375" r="18877" b="3"/>
          <a:stretch/>
        </p:blipFill>
        <p:spPr>
          <a:xfrm>
            <a:off x="9101941" y="367932"/>
            <a:ext cx="2749318" cy="2749318"/>
          </a:xfrm>
          <a:custGeom>
            <a:avLst/>
            <a:gdLst/>
            <a:ahLst/>
            <a:cxnLst/>
            <a:rect l="l" t="t" r="r" b="b"/>
            <a:pathLst>
              <a:path w="3375124" h="3375124">
                <a:moveTo>
                  <a:pt x="1687562" y="0"/>
                </a:moveTo>
                <a:cubicBezTo>
                  <a:pt x="2619577" y="0"/>
                  <a:pt x="3375124" y="755547"/>
                  <a:pt x="3375124" y="1687562"/>
                </a:cubicBezTo>
                <a:cubicBezTo>
                  <a:pt x="3375124" y="2619577"/>
                  <a:pt x="2619577" y="3375124"/>
                  <a:pt x="1687562" y="3375124"/>
                </a:cubicBezTo>
                <a:cubicBezTo>
                  <a:pt x="755547" y="3375124"/>
                  <a:pt x="0" y="2619577"/>
                  <a:pt x="0" y="1687562"/>
                </a:cubicBezTo>
                <a:cubicBezTo>
                  <a:pt x="0" y="755547"/>
                  <a:pt x="755547" y="0"/>
                  <a:pt x="1687562" y="0"/>
                </a:cubicBezTo>
                <a:close/>
              </a:path>
            </a:pathLst>
          </a:cu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2AFC398-9263-43B8-98C4-6D97765B8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From the Golden Age of Islam to an Age of Conflict">
            <a:extLst>
              <a:ext uri="{FF2B5EF4-FFF2-40B4-BE49-F238E27FC236}">
                <a16:creationId xmlns:a16="http://schemas.microsoft.com/office/drawing/2014/main" id="{456BB5AF-C99B-B825-A9B8-18BD243E7FF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033" r="22719" b="3"/>
          <a:stretch/>
        </p:blipFill>
        <p:spPr>
          <a:xfrm>
            <a:off x="8763000" y="3429000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3535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E0B928-1F03-4905-1BB7-F518E7D41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47695" y="777240"/>
            <a:ext cx="4167066" cy="1947549"/>
          </a:xfrm>
        </p:spPr>
        <p:txBody>
          <a:bodyPr anchor="b">
            <a:normAutofit/>
          </a:bodyPr>
          <a:lstStyle/>
          <a:p>
            <a:r>
              <a:rPr lang="en-US" sz="4400"/>
              <a:t>All Was Not Well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47287E2-6700-492B-BA4A-8A9431BE6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37" y="0"/>
            <a:ext cx="3429000" cy="34290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4A6BFB9-AC4D-4E80-86E4-244428547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32738" y="0"/>
            <a:ext cx="3429000" cy="3429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Ladder to a cloud">
            <a:extLst>
              <a:ext uri="{FF2B5EF4-FFF2-40B4-BE49-F238E27FC236}">
                <a16:creationId xmlns:a16="http://schemas.microsoft.com/office/drawing/2014/main" id="{FE4B0D79-9AD3-41A8-0424-1BE8FB3FA63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83" r="-19" b="-19"/>
          <a:stretch/>
        </p:blipFill>
        <p:spPr>
          <a:xfrm>
            <a:off x="3430936" y="10"/>
            <a:ext cx="3429000" cy="3427190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B9CA88F3-F79E-4362-B8AA-D6A311A319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244" y="12996"/>
            <a:ext cx="3429000" cy="3401976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F7D680B5-CEA9-49AD-B86C-56958B2371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37" y="3427200"/>
            <a:ext cx="3430800" cy="34308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Graphic 20">
            <a:extLst>
              <a:ext uri="{FF2B5EF4-FFF2-40B4-BE49-F238E27FC236}">
                <a16:creationId xmlns:a16="http://schemas.microsoft.com/office/drawing/2014/main" id="{CE6C3648-AC76-4F18-936E-A224F4BBE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937" y="3436728"/>
            <a:ext cx="3429000" cy="34290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C35CF3EA-5E63-470F-85C6-FCEC7F7284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30938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Graphic 24">
            <a:extLst>
              <a:ext uri="{FF2B5EF4-FFF2-40B4-BE49-F238E27FC236}">
                <a16:creationId xmlns:a16="http://schemas.microsoft.com/office/drawing/2014/main" id="{883C6307-CDF3-4EE3-9CE3-7A1D536DD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432738" y="3424500"/>
            <a:ext cx="3429000" cy="3429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8AEF81-D2A0-54CC-2798-4EC90A9439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47695" y="2880043"/>
            <a:ext cx="4167066" cy="3296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In the Middle East, when times were good, treatment of those with mental health disorders was positive, but when times were tough socioeconomically, treatment declined. 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Societal conditions were reflected in how those seen as the lowest on the ladder were treated.</a:t>
            </a: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Anyone drawing any links here?</a:t>
            </a:r>
          </a:p>
          <a:p>
            <a:pPr>
              <a:buClr>
                <a:srgbClr val="CE7FF1"/>
              </a:buClr>
            </a:pP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035648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4F8D5B0-2CAD-466D-8637-D4C9DF2CEF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DD96FB8-0595-4FFE-A3D7-D5210B43E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151080-85AF-6AF9-62AD-F373D6BA2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2" y="777240"/>
            <a:ext cx="4114800" cy="1810512"/>
          </a:xfrm>
        </p:spPr>
        <p:txBody>
          <a:bodyPr>
            <a:normAutofit/>
          </a:bodyPr>
          <a:lstStyle/>
          <a:p>
            <a:r>
              <a:rPr lang="en-US" sz="4000"/>
              <a:t>Renaissance and Enlightenment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88C03C-40E4-F145-E39B-8E84756ED8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2" y="2788920"/>
            <a:ext cx="4114800" cy="339242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700">
                <a:cs typeface="Calibri"/>
              </a:rPr>
              <a:t>Da Vinci, Galileo, Michaelangelo, Descartes, Chaucer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Humanism was produced. 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Humans are the </a:t>
            </a:r>
            <a:r>
              <a:rPr lang="en-US" sz="1700" err="1">
                <a:cs typeface="Calibri"/>
              </a:rPr>
              <a:t>centre</a:t>
            </a:r>
            <a:r>
              <a:rPr lang="en-US" sz="1700">
                <a:cs typeface="Calibri"/>
              </a:rPr>
              <a:t> of THEIR world, and the human spirit is boundless. 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This belief purported that humans are not lesser beings like animals and are very complex in their consciousness. </a:t>
            </a:r>
          </a:p>
          <a:p>
            <a:pPr>
              <a:buClr>
                <a:srgbClr val="CE7FF1"/>
              </a:buClr>
            </a:pPr>
            <a:r>
              <a:rPr lang="en-US" sz="1700">
                <a:cs typeface="Calibri"/>
              </a:rPr>
              <a:t>However, madness was explained by the supernatural. Satan was the problem.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582CE13-1201-41FC-815B-573F98F923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3000" y="0"/>
            <a:ext cx="3429000" cy="3429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D227BD4-5E5F-4401-AD15-7891FB2E4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0952" y="3429000"/>
            <a:ext cx="3429000" cy="34290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eoffrey Chaucer | Biography, Poems, Canterbury Tales, &amp; Facts | Britannica">
            <a:extLst>
              <a:ext uri="{FF2B5EF4-FFF2-40B4-BE49-F238E27FC236}">
                <a16:creationId xmlns:a16="http://schemas.microsoft.com/office/drawing/2014/main" id="{AC8076EE-9A27-CF45-BC82-FD8E9148D6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2" b="19748"/>
          <a:stretch/>
        </p:blipFill>
        <p:spPr>
          <a:xfrm>
            <a:off x="5332476" y="10"/>
            <a:ext cx="3429000" cy="3428990"/>
          </a:xfrm>
          <a:prstGeom prst="rect">
            <a:avLst/>
          </a:prstGeom>
        </p:spPr>
      </p:pic>
      <p:pic>
        <p:nvPicPr>
          <p:cNvPr id="6" name="Picture 5" descr="René Descartes - Wikipedia">
            <a:extLst>
              <a:ext uri="{FF2B5EF4-FFF2-40B4-BE49-F238E27FC236}">
                <a16:creationId xmlns:a16="http://schemas.microsoft.com/office/drawing/2014/main" id="{BB085AA3-92CA-86F6-E9F5-939B0FD6B66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3" b="18248"/>
          <a:stretch/>
        </p:blipFill>
        <p:spPr>
          <a:xfrm>
            <a:off x="9014460" y="251460"/>
            <a:ext cx="2926080" cy="2926080"/>
          </a:xfrm>
          <a:custGeom>
            <a:avLst/>
            <a:gdLst/>
            <a:ahLst/>
            <a:cxnLst/>
            <a:rect l="l" t="t" r="r" b="b"/>
            <a:pathLst>
              <a:path w="2926080" h="2926080">
                <a:moveTo>
                  <a:pt x="1463040" y="0"/>
                </a:moveTo>
                <a:cubicBezTo>
                  <a:pt x="2271055" y="0"/>
                  <a:pt x="2926080" y="655025"/>
                  <a:pt x="2926080" y="1463040"/>
                </a:cubicBezTo>
                <a:cubicBezTo>
                  <a:pt x="2926080" y="2271055"/>
                  <a:pt x="2271055" y="2926080"/>
                  <a:pt x="1463040" y="2926080"/>
                </a:cubicBezTo>
                <a:cubicBezTo>
                  <a:pt x="655025" y="2926080"/>
                  <a:pt x="0" y="2271055"/>
                  <a:pt x="0" y="1463040"/>
                </a:cubicBezTo>
                <a:cubicBezTo>
                  <a:pt x="0" y="655025"/>
                  <a:pt x="655025" y="0"/>
                  <a:pt x="1463040" y="0"/>
                </a:cubicBezTo>
                <a:close/>
              </a:path>
            </a:pathLst>
          </a:custGeom>
        </p:spPr>
      </p:pic>
      <p:pic>
        <p:nvPicPr>
          <p:cNvPr id="4" name="Picture 3" descr="Leonardo da Vinci | Biography, Art, Paintings, Mona Lisa, Drawings,  Inventions, Achievements, &amp; Facts | Britannica">
            <a:extLst>
              <a:ext uri="{FF2B5EF4-FFF2-40B4-BE49-F238E27FC236}">
                <a16:creationId xmlns:a16="http://schemas.microsoft.com/office/drawing/2014/main" id="{B6A31EAF-50A4-AB08-33B1-161A7A3FF88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-2" b="25248"/>
          <a:stretch/>
        </p:blipFill>
        <p:spPr>
          <a:xfrm>
            <a:off x="5582412" y="3680460"/>
            <a:ext cx="2926080" cy="2926080"/>
          </a:xfrm>
          <a:custGeom>
            <a:avLst/>
            <a:gdLst/>
            <a:ahLst/>
            <a:cxnLst/>
            <a:rect l="l" t="t" r="r" b="b"/>
            <a:pathLst>
              <a:path w="2926080" h="2926080">
                <a:moveTo>
                  <a:pt x="1463040" y="0"/>
                </a:moveTo>
                <a:cubicBezTo>
                  <a:pt x="2271055" y="0"/>
                  <a:pt x="2926080" y="655025"/>
                  <a:pt x="2926080" y="1463040"/>
                </a:cubicBezTo>
                <a:cubicBezTo>
                  <a:pt x="2926080" y="2271055"/>
                  <a:pt x="2271055" y="2926080"/>
                  <a:pt x="1463040" y="2926080"/>
                </a:cubicBezTo>
                <a:cubicBezTo>
                  <a:pt x="655025" y="2926080"/>
                  <a:pt x="0" y="2271055"/>
                  <a:pt x="0" y="1463040"/>
                </a:cubicBezTo>
                <a:cubicBezTo>
                  <a:pt x="0" y="655025"/>
                  <a:pt x="655025" y="0"/>
                  <a:pt x="1463040" y="0"/>
                </a:cubicBezTo>
                <a:close/>
              </a:path>
            </a:pathLst>
          </a:custGeom>
        </p:spPr>
      </p:pic>
      <p:pic>
        <p:nvPicPr>
          <p:cNvPr id="7" name="Picture 6" descr="Michelangelo | Biography, Sculptures, David, Pieta, Paintings, Facts, &amp;  Accomplishments | Britannica">
            <a:extLst>
              <a:ext uri="{FF2B5EF4-FFF2-40B4-BE49-F238E27FC236}">
                <a16:creationId xmlns:a16="http://schemas.microsoft.com/office/drawing/2014/main" id="{268985E5-F05B-ED9F-8176-432EB6753D6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1" b="29751"/>
          <a:stretch/>
        </p:blipFill>
        <p:spPr>
          <a:xfrm>
            <a:off x="8763000" y="3429000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33105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4F8D5B0-2CAD-466D-8637-D4C9DF2CEF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DD96FB8-0595-4FFE-A3D7-D5210B43E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F1CF24-01F6-BFE6-5401-43E45BF1F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2" y="777240"/>
            <a:ext cx="4114800" cy="1810512"/>
          </a:xfrm>
        </p:spPr>
        <p:txBody>
          <a:bodyPr>
            <a:normAutofit/>
          </a:bodyPr>
          <a:lstStyle/>
          <a:p>
            <a:r>
              <a:rPr lang="en-US" sz="4000"/>
              <a:t>Renaissance and Enlightenment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090BE2-A9A3-BB8D-8D0E-30B3C74934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2" y="2788920"/>
            <a:ext cx="4114800" cy="339242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ea typeface="Calibri"/>
                <a:cs typeface="Calibri"/>
              </a:rPr>
              <a:t>Scholars in this period did not try to remove the church from matters of spirituality but encouraged a rethink around health and the image of the self. </a:t>
            </a:r>
          </a:p>
          <a:p>
            <a:pPr>
              <a:buClr>
                <a:srgbClr val="CE7FF1"/>
              </a:buClr>
            </a:pPr>
            <a:r>
              <a:rPr lang="en-US">
                <a:ea typeface="Calibri"/>
                <a:cs typeface="Calibri"/>
              </a:rPr>
              <a:t>Descartes famous point 'Cogito, ergo sum'.</a:t>
            </a:r>
          </a:p>
          <a:p>
            <a:pPr>
              <a:buClr>
                <a:srgbClr val="CE7FF1"/>
              </a:buClr>
            </a:pPr>
            <a:r>
              <a:rPr lang="en-US">
                <a:ea typeface="Calibri"/>
                <a:cs typeface="Calibri"/>
              </a:rPr>
              <a:t>But this was not a period of full enlightenment</a:t>
            </a:r>
          </a:p>
          <a:p>
            <a:pPr>
              <a:buClr>
                <a:srgbClr val="CE7FF1"/>
              </a:buClr>
            </a:pPr>
            <a:endParaRPr lang="en-US">
              <a:ea typeface="Calibri"/>
              <a:cs typeface="Calibri"/>
            </a:endParaRPr>
          </a:p>
          <a:p>
            <a:pPr>
              <a:buClr>
                <a:srgbClr val="CE7FF1"/>
              </a:buClr>
            </a:pPr>
            <a:endParaRPr lang="en-US">
              <a:ea typeface="Calibri"/>
              <a:cs typeface="Calibri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582CE13-1201-41FC-815B-573F98F923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3000" y="0"/>
            <a:ext cx="3429000" cy="3429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D227BD4-5E5F-4401-AD15-7891FB2E4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0952" y="3429000"/>
            <a:ext cx="3429000" cy="34290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Lunatic asylum - Wikipedia">
            <a:extLst>
              <a:ext uri="{FF2B5EF4-FFF2-40B4-BE49-F238E27FC236}">
                <a16:creationId xmlns:a16="http://schemas.microsoft.com/office/drawing/2014/main" id="{19532C7F-0D6B-E290-8592-37C5EC7D8CA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194" r="11306"/>
          <a:stretch/>
        </p:blipFill>
        <p:spPr>
          <a:xfrm>
            <a:off x="5332476" y="10"/>
            <a:ext cx="3429000" cy="3428990"/>
          </a:xfrm>
          <a:prstGeom prst="rect">
            <a:avLst/>
          </a:prstGeom>
        </p:spPr>
      </p:pic>
      <p:pic>
        <p:nvPicPr>
          <p:cNvPr id="6" name="Picture 5" descr="Enlightenment on 18th Century Art &amp; Architecture - Lesson | Study.com">
            <a:extLst>
              <a:ext uri="{FF2B5EF4-FFF2-40B4-BE49-F238E27FC236}">
                <a16:creationId xmlns:a16="http://schemas.microsoft.com/office/drawing/2014/main" id="{B63F694D-F579-1138-515E-167E608D727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875" r="5793" b="3"/>
          <a:stretch/>
        </p:blipFill>
        <p:spPr>
          <a:xfrm>
            <a:off x="9014460" y="251460"/>
            <a:ext cx="2926080" cy="2926080"/>
          </a:xfrm>
          <a:custGeom>
            <a:avLst/>
            <a:gdLst/>
            <a:ahLst/>
            <a:cxnLst/>
            <a:rect l="l" t="t" r="r" b="b"/>
            <a:pathLst>
              <a:path w="2926080" h="2926080">
                <a:moveTo>
                  <a:pt x="1463040" y="0"/>
                </a:moveTo>
                <a:cubicBezTo>
                  <a:pt x="2271055" y="0"/>
                  <a:pt x="2926080" y="655025"/>
                  <a:pt x="2926080" y="1463040"/>
                </a:cubicBezTo>
                <a:cubicBezTo>
                  <a:pt x="2926080" y="2271055"/>
                  <a:pt x="2271055" y="2926080"/>
                  <a:pt x="1463040" y="2926080"/>
                </a:cubicBezTo>
                <a:cubicBezTo>
                  <a:pt x="655025" y="2926080"/>
                  <a:pt x="0" y="2271055"/>
                  <a:pt x="0" y="1463040"/>
                </a:cubicBezTo>
                <a:cubicBezTo>
                  <a:pt x="0" y="655025"/>
                  <a:pt x="655025" y="0"/>
                  <a:pt x="1463040" y="0"/>
                </a:cubicBezTo>
                <a:close/>
              </a:path>
            </a:pathLst>
          </a:custGeom>
        </p:spPr>
      </p:pic>
      <p:pic>
        <p:nvPicPr>
          <p:cNvPr id="5" name="Picture 4" descr="A short history of mental illness in art | Christmas charity appeal 2014 |  The Guardian">
            <a:extLst>
              <a:ext uri="{FF2B5EF4-FFF2-40B4-BE49-F238E27FC236}">
                <a16:creationId xmlns:a16="http://schemas.microsoft.com/office/drawing/2014/main" id="{50E8FE2E-7F26-E958-B7AF-9521ADF914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750" r="2" b="2"/>
          <a:stretch/>
        </p:blipFill>
        <p:spPr>
          <a:xfrm>
            <a:off x="5582412" y="3680460"/>
            <a:ext cx="2926080" cy="2926080"/>
          </a:xfrm>
          <a:custGeom>
            <a:avLst/>
            <a:gdLst/>
            <a:ahLst/>
            <a:cxnLst/>
            <a:rect l="l" t="t" r="r" b="b"/>
            <a:pathLst>
              <a:path w="2926080" h="2926080">
                <a:moveTo>
                  <a:pt x="1463040" y="0"/>
                </a:moveTo>
                <a:cubicBezTo>
                  <a:pt x="2271055" y="0"/>
                  <a:pt x="2926080" y="655025"/>
                  <a:pt x="2926080" y="1463040"/>
                </a:cubicBezTo>
                <a:cubicBezTo>
                  <a:pt x="2926080" y="2271055"/>
                  <a:pt x="2271055" y="2926080"/>
                  <a:pt x="1463040" y="2926080"/>
                </a:cubicBezTo>
                <a:cubicBezTo>
                  <a:pt x="655025" y="2926080"/>
                  <a:pt x="0" y="2271055"/>
                  <a:pt x="0" y="1463040"/>
                </a:cubicBezTo>
                <a:cubicBezTo>
                  <a:pt x="0" y="655025"/>
                  <a:pt x="655025" y="0"/>
                  <a:pt x="1463040" y="0"/>
                </a:cubicBezTo>
                <a:close/>
              </a:path>
            </a:pathLst>
          </a:custGeom>
        </p:spPr>
      </p:pic>
      <p:pic>
        <p:nvPicPr>
          <p:cNvPr id="4" name="Picture 3" descr="Art and Enlightenment | Europeana">
            <a:extLst>
              <a:ext uri="{FF2B5EF4-FFF2-40B4-BE49-F238E27FC236}">
                <a16:creationId xmlns:a16="http://schemas.microsoft.com/office/drawing/2014/main" id="{CCD738B8-0FB9-FA20-6FB6-637B9F318BF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2375" r="17376" b="1"/>
          <a:stretch/>
        </p:blipFill>
        <p:spPr>
          <a:xfrm>
            <a:off x="8763000" y="3429000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44742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B828C3-D68E-8702-A40F-9DD5CAE7C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4459295" cy="1812537"/>
          </a:xfrm>
        </p:spPr>
        <p:txBody>
          <a:bodyPr anchor="b">
            <a:normAutofit/>
          </a:bodyPr>
          <a:lstStyle/>
          <a:p>
            <a:r>
              <a:rPr lang="en-US" sz="4400"/>
              <a:t>Witch Trials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D4BCC6-138C-FEB9-4FA4-CEBA6B7B70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4459295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900">
                <a:ea typeface="Calibri"/>
                <a:cs typeface="Calibri"/>
              </a:rPr>
              <a:t>Women were disproportionally marginalised and scapegoated for failing crops and unusual events. </a:t>
            </a:r>
          </a:p>
          <a:p>
            <a:pPr>
              <a:buClr>
                <a:srgbClr val="CE7FF1"/>
              </a:buClr>
            </a:pPr>
            <a:r>
              <a:rPr lang="en-US" sz="1900">
                <a:ea typeface="Calibri"/>
                <a:cs typeface="Calibri"/>
              </a:rPr>
              <a:t>Many victims of these trials were known to be mentally ill. Some were ordinary people, with no social power. </a:t>
            </a:r>
          </a:p>
          <a:p>
            <a:pPr>
              <a:buClr>
                <a:srgbClr val="CE7FF1"/>
              </a:buClr>
            </a:pPr>
            <a:r>
              <a:rPr lang="en-US" sz="1900">
                <a:ea typeface="Calibri"/>
                <a:cs typeface="Calibri"/>
              </a:rPr>
              <a:t>Supernaturalism living freely once again. </a:t>
            </a:r>
          </a:p>
          <a:p>
            <a:pPr>
              <a:buClr>
                <a:srgbClr val="CE7FF1"/>
              </a:buClr>
            </a:pPr>
            <a:r>
              <a:rPr lang="en-US" sz="1900">
                <a:ea typeface="Calibri"/>
                <a:cs typeface="Calibri"/>
              </a:rPr>
              <a:t>Some public defenders of the time argued that the person was sick of body, rather than in league with devils, and this did help.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88DF46-BB01-4433-86D4-321BC88CE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24167" y="476600"/>
            <a:ext cx="5888959" cy="58874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Hello magic and witchcraft, goodbye Enlightenment | Salon.com">
            <a:extLst>
              <a:ext uri="{FF2B5EF4-FFF2-40B4-BE49-F238E27FC236}">
                <a16:creationId xmlns:a16="http://schemas.microsoft.com/office/drawing/2014/main" id="{693B638A-3C46-594B-8C6D-1115086371A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720" r="19530"/>
          <a:stretch/>
        </p:blipFill>
        <p:spPr>
          <a:xfrm>
            <a:off x="5821119" y="493987"/>
            <a:ext cx="5888959" cy="588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38824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1295E1-094F-DEEF-0DC2-564A5543A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3948953" cy="1812537"/>
          </a:xfrm>
        </p:spPr>
        <p:txBody>
          <a:bodyPr anchor="b">
            <a:normAutofit/>
          </a:bodyPr>
          <a:lstStyle/>
          <a:p>
            <a:r>
              <a:rPr lang="en-US" sz="4400"/>
              <a:t>Johann Weyer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49705B-91C6-9505-7D4C-B51AB2C1E2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3948953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>
                <a:ea typeface="Calibri"/>
                <a:cs typeface="Calibri"/>
              </a:rPr>
              <a:t>A Dutch physician who specialised in melancholia.</a:t>
            </a:r>
          </a:p>
          <a:p>
            <a:pPr>
              <a:buClr>
                <a:srgbClr val="CE7FF1"/>
              </a:buClr>
            </a:pPr>
            <a:r>
              <a:rPr lang="en-US" sz="1700">
                <a:ea typeface="Calibri"/>
                <a:cs typeface="Calibri"/>
              </a:rPr>
              <a:t>He testified on behalf of 'witches' and wrote books criticising witch hunts. </a:t>
            </a:r>
          </a:p>
          <a:p>
            <a:pPr>
              <a:buClr>
                <a:srgbClr val="CE7FF1"/>
              </a:buClr>
            </a:pPr>
            <a:r>
              <a:rPr lang="en-US" sz="1700">
                <a:ea typeface="Calibri"/>
                <a:cs typeface="Calibri"/>
              </a:rPr>
              <a:t>He made logic-based arguments that confessions of heresy, made under duress and torture were invalid. </a:t>
            </a:r>
          </a:p>
          <a:p>
            <a:pPr>
              <a:buClr>
                <a:srgbClr val="CE7FF1"/>
              </a:buClr>
            </a:pPr>
            <a:r>
              <a:rPr lang="en-US" sz="1700">
                <a:ea typeface="Calibri"/>
                <a:cs typeface="Calibri"/>
              </a:rPr>
              <a:t>Jean Bodin, a scholar and counselor to the king of France stated 'he should stick to examining urine rather than intruding lofty territories of theology and jurisprudence" (Cavanaugh, 2015)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88DF46-BB01-4433-86D4-321BC88CE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24167" y="476600"/>
            <a:ext cx="5888959" cy="59063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Johann Weyer - Wikipedia">
            <a:extLst>
              <a:ext uri="{FF2B5EF4-FFF2-40B4-BE49-F238E27FC236}">
                <a16:creationId xmlns:a16="http://schemas.microsoft.com/office/drawing/2014/main" id="{FD553CF4-DFFD-8177-4108-34DC3FE7E7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0850" y="493987"/>
            <a:ext cx="4269497" cy="588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55782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0DA068-DF94-8832-AC27-A35994E9D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4114800" cy="1812537"/>
          </a:xfrm>
        </p:spPr>
        <p:txBody>
          <a:bodyPr anchor="b">
            <a:normAutofit/>
          </a:bodyPr>
          <a:lstStyle/>
          <a:p>
            <a:r>
              <a:rPr lang="en-US" sz="4400"/>
              <a:t>Enlightenment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C0F639-0092-CABA-7D70-E6E86E37B0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4114800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The Age of Reason.</a:t>
            </a:r>
          </a:p>
          <a:p>
            <a:pPr>
              <a:buClr>
                <a:srgbClr val="CE7FF1"/>
              </a:buClr>
            </a:pPr>
            <a:r>
              <a:rPr lang="en-US">
                <a:ea typeface="Calibri"/>
                <a:cs typeface="Calibri"/>
              </a:rPr>
              <a:t>American and French Revolutions!</a:t>
            </a:r>
          </a:p>
          <a:p>
            <a:pPr>
              <a:buClr>
                <a:srgbClr val="CE7FF1"/>
              </a:buClr>
            </a:pPr>
            <a:r>
              <a:rPr lang="en-US">
                <a:ea typeface="Calibri"/>
                <a:cs typeface="Calibri"/>
              </a:rPr>
              <a:t>Science!</a:t>
            </a:r>
          </a:p>
          <a:p>
            <a:pPr>
              <a:buClr>
                <a:srgbClr val="CE7FF1"/>
              </a:buClr>
            </a:pPr>
            <a:r>
              <a:rPr lang="en-US">
                <a:ea typeface="Calibri"/>
                <a:cs typeface="Calibri"/>
              </a:rPr>
              <a:t>Logic! </a:t>
            </a:r>
          </a:p>
          <a:p>
            <a:pPr>
              <a:buClr>
                <a:srgbClr val="CE7FF1"/>
              </a:buClr>
            </a:pPr>
            <a:r>
              <a:rPr lang="en-US">
                <a:ea typeface="Calibri"/>
                <a:cs typeface="Calibri"/>
              </a:rPr>
              <a:t>Human rights!</a:t>
            </a:r>
          </a:p>
          <a:p>
            <a:pPr>
              <a:buClr>
                <a:srgbClr val="CE7FF1"/>
              </a:buClr>
            </a:pPr>
            <a:r>
              <a:rPr lang="en-US">
                <a:ea typeface="Calibri"/>
                <a:cs typeface="Calibri"/>
              </a:rPr>
              <a:t>Slavery!</a:t>
            </a:r>
          </a:p>
          <a:p>
            <a:pPr>
              <a:buClr>
                <a:srgbClr val="CE7FF1"/>
              </a:buClr>
            </a:pPr>
            <a:r>
              <a:rPr lang="en-US">
                <a:ea typeface="Calibri"/>
                <a:cs typeface="Calibri"/>
              </a:rPr>
              <a:t>Institutionalised slavery that would have psychological repercussions that persist even now.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561DE1A-F39F-46D4-BA9A-9DAB77A486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2199" y="0"/>
            <a:ext cx="6859801" cy="3429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French Revolution Timeline: Simple Overview of Major Events | YourDictionary">
            <a:extLst>
              <a:ext uri="{FF2B5EF4-FFF2-40B4-BE49-F238E27FC236}">
                <a16:creationId xmlns:a16="http://schemas.microsoft.com/office/drawing/2014/main" id="{684000DB-F8F9-1DB6-4EE9-F574A1F3EE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5937" y="281196"/>
            <a:ext cx="5216993" cy="293455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C6105A24-81C0-4B45-99A5-311F3B74A7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2199" y="3427200"/>
            <a:ext cx="3430800" cy="34308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n incomplete but very long White Art History of Slavery | Seattle Artist  League">
            <a:extLst>
              <a:ext uri="{FF2B5EF4-FFF2-40B4-BE49-F238E27FC236}">
                <a16:creationId xmlns:a16="http://schemas.microsoft.com/office/drawing/2014/main" id="{FDD8CADB-5F13-F5F7-AACB-6CA0F0E9A3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2467" y="3670313"/>
            <a:ext cx="2230264" cy="2934559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C3B21356-601F-4761-B3FB-16E3D4A5C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en Great Paintings of the American Revolution - The American Revolution  Institute">
            <a:extLst>
              <a:ext uri="{FF2B5EF4-FFF2-40B4-BE49-F238E27FC236}">
                <a16:creationId xmlns:a16="http://schemas.microsoft.com/office/drawing/2014/main" id="{847346C8-2D8A-B92B-D7AE-906490E6D7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9321" y="4158183"/>
            <a:ext cx="2934559" cy="1958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751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744996-AA99-16D0-7259-2527AAA0F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7059598" cy="1867769"/>
          </a:xfrm>
        </p:spPr>
        <p:txBody>
          <a:bodyPr anchor="b">
            <a:normAutofit/>
          </a:bodyPr>
          <a:lstStyle/>
          <a:p>
            <a:r>
              <a:rPr lang="en-US" sz="4400"/>
              <a:t>Enlightenment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9A2D1-6886-0075-F16D-6D86383A67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7059598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Thankfully, the Church and the state has less influence over physicians and scholars, allowing more investigation and study. </a:t>
            </a:r>
          </a:p>
          <a:p>
            <a:pPr>
              <a:buClr>
                <a:srgbClr val="CE7FF1"/>
              </a:buClr>
            </a:pPr>
            <a:r>
              <a:rPr lang="en-US">
                <a:ea typeface="Calibri"/>
                <a:cs typeface="Calibri"/>
              </a:rPr>
              <a:t>Intellectuals argued that those with psychological impairments had the same rights as those without. </a:t>
            </a:r>
          </a:p>
          <a:p>
            <a:pPr>
              <a:buClr>
                <a:srgbClr val="CE7FF1"/>
              </a:buClr>
            </a:pPr>
            <a:r>
              <a:rPr lang="en-US">
                <a:ea typeface="Calibri"/>
                <a:cs typeface="Calibri"/>
              </a:rPr>
              <a:t>Secondly, mental illness as a disease of the brain was a dominating theory. </a:t>
            </a:r>
            <a:endParaRPr lang="en-US"/>
          </a:p>
          <a:p>
            <a:pPr>
              <a:buClr>
                <a:srgbClr val="CE7FF1"/>
              </a:buClr>
            </a:pPr>
            <a:r>
              <a:rPr lang="en-US">
                <a:ea typeface="Calibri"/>
                <a:cs typeface="Calibri"/>
              </a:rPr>
              <a:t>Thirdly, work became a moral duty, economies boomed, and the rise of the machine came.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F3CB34B-2F8F-4442-91D1-923678282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3000" y="0"/>
            <a:ext cx="3429000" cy="3429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omputer Generated Lights">
            <a:extLst>
              <a:ext uri="{FF2B5EF4-FFF2-40B4-BE49-F238E27FC236}">
                <a16:creationId xmlns:a16="http://schemas.microsoft.com/office/drawing/2014/main" id="{480B3569-635F-BFEB-DB7E-4C19500051E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557" r="17424" b="-60"/>
          <a:stretch/>
        </p:blipFill>
        <p:spPr>
          <a:xfrm>
            <a:off x="8763000" y="-1800"/>
            <a:ext cx="3429000" cy="3429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2AFC398-9263-43B8-98C4-6D97765B8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C3F180D0-951F-4FB1-8AC1-0CB70C61EF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67754" y="3429000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28549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A29518-6014-614B-1C38-DD1228FA5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4114800" cy="1812537"/>
          </a:xfrm>
        </p:spPr>
        <p:txBody>
          <a:bodyPr anchor="b">
            <a:normAutofit/>
          </a:bodyPr>
          <a:lstStyle/>
          <a:p>
            <a:r>
              <a:rPr lang="en-US" sz="4400"/>
              <a:t>Enlightenment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58780A-9EEC-5F2D-04CF-B6D5AD9552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4114800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>
                <a:ea typeface="Calibri"/>
                <a:cs typeface="Calibri"/>
              </a:rPr>
              <a:t>Idleness was seen as the devil's workshop, so those who did not work were sent to poorhouses, to teach them discipline to become productive. </a:t>
            </a:r>
          </a:p>
          <a:p>
            <a:pPr>
              <a:buClr>
                <a:srgbClr val="CE7FF1"/>
              </a:buClr>
            </a:pPr>
            <a:r>
              <a:rPr lang="en-US" sz="1700">
                <a:ea typeface="Calibri"/>
                <a:cs typeface="Calibri"/>
              </a:rPr>
              <a:t>This could be the poor, the disabled, sex workers and the 'insane'. All were treated indistinguishably.</a:t>
            </a:r>
          </a:p>
          <a:p>
            <a:pPr>
              <a:buClr>
                <a:srgbClr val="CE7FF1"/>
              </a:buClr>
            </a:pPr>
            <a:r>
              <a:rPr lang="en-US" sz="1700">
                <a:ea typeface="Calibri"/>
                <a:cs typeface="Calibri"/>
              </a:rPr>
              <a:t>Madhouses prolifterated this time period. </a:t>
            </a:r>
          </a:p>
          <a:p>
            <a:pPr>
              <a:buClr>
                <a:srgbClr val="CE7FF1"/>
              </a:buClr>
            </a:pPr>
            <a:r>
              <a:rPr lang="en-US" sz="1700">
                <a:ea typeface="Calibri"/>
                <a:cs typeface="Calibri"/>
              </a:rPr>
              <a:t>Salpetriere in Paris (Founded in 1656)</a:t>
            </a:r>
          </a:p>
          <a:p>
            <a:pPr>
              <a:buClr>
                <a:srgbClr val="CE7FF1"/>
              </a:buClr>
            </a:pPr>
            <a:r>
              <a:rPr lang="en-US" sz="1700">
                <a:ea typeface="Calibri"/>
                <a:cs typeface="Calibri"/>
              </a:rPr>
              <a:t>Bethlem in London (Founded in 1247)</a:t>
            </a:r>
          </a:p>
          <a:p>
            <a:pPr>
              <a:buClr>
                <a:srgbClr val="CE7FF1"/>
              </a:buClr>
            </a:pPr>
            <a:r>
              <a:rPr lang="en-US" sz="1700">
                <a:ea typeface="Calibri"/>
                <a:cs typeface="Calibri"/>
              </a:rPr>
              <a:t>Bethlem allowed tourists to see 'exhibits'.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561DE1A-F39F-46D4-BA9A-9DAB77A486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2199" y="0"/>
            <a:ext cx="6859801" cy="3429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Bethlem Royal Hospital | Bethlem Museum of the Mind">
            <a:extLst>
              <a:ext uri="{FF2B5EF4-FFF2-40B4-BE49-F238E27FC236}">
                <a16:creationId xmlns:a16="http://schemas.microsoft.com/office/drawing/2014/main" id="{21FA1A17-077D-1325-E3EB-9AF3D0C339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0018" y="281196"/>
            <a:ext cx="5088830" cy="293455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C6105A24-81C0-4B45-99A5-311F3B74A7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2199" y="3427200"/>
            <a:ext cx="3430800" cy="34308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he Pitié-Salpêtrière Hospital – Paris, France - Atlas Obscura">
            <a:extLst>
              <a:ext uri="{FF2B5EF4-FFF2-40B4-BE49-F238E27FC236}">
                <a16:creationId xmlns:a16="http://schemas.microsoft.com/office/drawing/2014/main" id="{2BE9847A-131A-4E02-B17C-A0934AD810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320" y="3670313"/>
            <a:ext cx="2934559" cy="2934559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C3B21356-601F-4761-B3FB-16E3D4A5C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Bedlam: Why Did The Infamous Asylum Have Such A Fearsome Reputation? |  HistoryExtra">
            <a:extLst>
              <a:ext uri="{FF2B5EF4-FFF2-40B4-BE49-F238E27FC236}">
                <a16:creationId xmlns:a16="http://schemas.microsoft.com/office/drawing/2014/main" id="{08E3F2B1-CD3D-FC81-4DEA-E5A350E14F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9321" y="4158183"/>
            <a:ext cx="2934559" cy="1958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18657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2E29A5-7423-B542-54D4-A809FE321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/>
              <a:t>Insane Asylums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823C53C-941C-679C-4AB7-662E962F9F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7623079"/>
              </p:ext>
            </p:extLst>
          </p:nvPr>
        </p:nvGraphicFramePr>
        <p:xfrm>
          <a:off x="5042848" y="238836"/>
          <a:ext cx="6836956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420837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A4FBD-D4E7-A8F3-2D29-5CBFEBC618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7059598" cy="1867769"/>
          </a:xfrm>
        </p:spPr>
        <p:txBody>
          <a:bodyPr anchor="b">
            <a:normAutofit/>
          </a:bodyPr>
          <a:lstStyle/>
          <a:p>
            <a:r>
              <a:rPr lang="en-US" sz="4400"/>
              <a:t>Nathaniel Lee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B09F52-5F8C-AD1C-5480-A73F1E860C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7059598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600">
                <a:ea typeface="Calibri"/>
                <a:cs typeface="Calibri"/>
              </a:rPr>
              <a:t>Son of a Presbyterian minister.</a:t>
            </a:r>
          </a:p>
          <a:p>
            <a:pPr>
              <a:buClr>
                <a:srgbClr val="CE7FF1"/>
              </a:buClr>
            </a:pPr>
            <a:r>
              <a:rPr lang="en-US" sz="1600">
                <a:ea typeface="Calibri"/>
                <a:cs typeface="Calibri"/>
              </a:rPr>
              <a:t>Cambridge education.</a:t>
            </a:r>
          </a:p>
          <a:p>
            <a:pPr>
              <a:buClr>
                <a:srgbClr val="CE7FF1"/>
              </a:buClr>
            </a:pPr>
            <a:r>
              <a:rPr lang="en-US" sz="1600">
                <a:ea typeface="Calibri"/>
                <a:cs typeface="Calibri"/>
              </a:rPr>
              <a:t>Good friend of John Wilmot, 2nd Earl of Rochester.</a:t>
            </a:r>
          </a:p>
          <a:p>
            <a:pPr>
              <a:buClr>
                <a:srgbClr val="CE7FF1"/>
              </a:buClr>
            </a:pPr>
            <a:r>
              <a:rPr lang="en-US" sz="1600">
                <a:ea typeface="Calibri"/>
                <a:cs typeface="Calibri"/>
              </a:rPr>
              <a:t>Wilmot dies at 33 of an STD, closely linked to a licentious lifestyle. </a:t>
            </a:r>
          </a:p>
          <a:p>
            <a:pPr>
              <a:buClr>
                <a:srgbClr val="CE7FF1"/>
              </a:buClr>
            </a:pPr>
            <a:r>
              <a:rPr lang="en-US" sz="1600">
                <a:ea typeface="Calibri"/>
                <a:cs typeface="Calibri"/>
              </a:rPr>
              <a:t>Nathaniel has been very much indulging here. </a:t>
            </a:r>
          </a:p>
          <a:p>
            <a:pPr>
              <a:buClr>
                <a:srgbClr val="CE7FF1"/>
              </a:buClr>
            </a:pPr>
            <a:r>
              <a:rPr lang="en-US" sz="1600">
                <a:ea typeface="Calibri"/>
                <a:cs typeface="Calibri"/>
              </a:rPr>
              <a:t>Excessive alcohol consumption, psychological deterioration.</a:t>
            </a:r>
          </a:p>
          <a:p>
            <a:pPr>
              <a:buClr>
                <a:srgbClr val="CE7FF1"/>
              </a:buClr>
            </a:pPr>
            <a:r>
              <a:rPr lang="en-US" sz="1600">
                <a:ea typeface="Calibri"/>
                <a:cs typeface="Calibri"/>
              </a:rPr>
              <a:t>Sent to Bethlem for five years. </a:t>
            </a:r>
          </a:p>
          <a:p>
            <a:pPr>
              <a:buClr>
                <a:srgbClr val="CE7FF1"/>
              </a:buClr>
            </a:pPr>
            <a:r>
              <a:rPr lang="en-US" sz="1600">
                <a:ea typeface="Calibri"/>
                <a:cs typeface="Calibri"/>
              </a:rPr>
              <a:t>"They called me mad, and I called them mad and damn them, they outvoted me!"</a:t>
            </a:r>
          </a:p>
          <a:p>
            <a:pPr>
              <a:buClr>
                <a:srgbClr val="CE7FF1"/>
              </a:buClr>
            </a:pPr>
            <a:r>
              <a:rPr lang="en-US" sz="1600">
                <a:ea typeface="Calibri"/>
                <a:cs typeface="Calibri"/>
              </a:rPr>
              <a:t>Lee dies drunk and alone on a London street.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F3CB34B-2F8F-4442-91D1-923678282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3000" y="0"/>
            <a:ext cx="3429000" cy="3429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Exclamation mark on a yellow background">
            <a:extLst>
              <a:ext uri="{FF2B5EF4-FFF2-40B4-BE49-F238E27FC236}">
                <a16:creationId xmlns:a16="http://schemas.microsoft.com/office/drawing/2014/main" id="{20268EA4-827D-B2A5-E6D1-D5757DD672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040" r="5946" b="-19"/>
          <a:stretch/>
        </p:blipFill>
        <p:spPr>
          <a:xfrm>
            <a:off x="8763000" y="-1800"/>
            <a:ext cx="3429000" cy="3429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2AFC398-9263-43B8-98C4-6D97765B8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C3F180D0-951F-4FB1-8AC1-0CB70C61EF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67754" y="3429000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172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D62DB5A-5AA0-4E7E-94AB-AD20F02CA8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086ECE-EF43-4B07-9DD0-59679471A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DB84597-3185-4C7A-A2CB-6413E167EE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D6A5485D-4AF6-47BA-8BB1-44D0639B9F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5" name="Picture 4" descr="A group of yellow figures and a red figure on the other side">
            <a:extLst>
              <a:ext uri="{FF2B5EF4-FFF2-40B4-BE49-F238E27FC236}">
                <a16:creationId xmlns:a16="http://schemas.microsoft.com/office/drawing/2014/main" id="{3DCBE94F-36C2-4A67-0D67-7D247279A4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15605" r="-2" b="-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E9B141D4-C8D6-48AA-95E4-9D7277D2A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07" y="0"/>
            <a:ext cx="12188952" cy="4781176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012A95-1EB3-2574-61D2-386C8B6C8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532995"/>
            <a:ext cx="7207683" cy="151509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>
                <a:solidFill>
                  <a:srgbClr val="FFFFFF"/>
                </a:solidFill>
              </a:rPr>
              <a:t>Society or the Self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C394A5-A46D-647A-33FC-508641EAF4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228727"/>
            <a:ext cx="7207683" cy="89194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200">
                <a:solidFill>
                  <a:srgbClr val="FFFFFF"/>
                </a:solidFill>
              </a:rPr>
              <a:t>Who is to blame for madness?</a:t>
            </a:r>
          </a:p>
        </p:txBody>
      </p:sp>
    </p:spTree>
    <p:extLst>
      <p:ext uri="{BB962C8B-B14F-4D97-AF65-F5344CB8AC3E}">
        <p14:creationId xmlns:p14="http://schemas.microsoft.com/office/powerpoint/2010/main" val="183696226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7B7ACF-0997-340B-28E7-3322D0325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/>
              <a:t>Reformation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7A16A63-FC9A-7862-C310-4BBC41C6AC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1654844"/>
              </p:ext>
            </p:extLst>
          </p:nvPr>
        </p:nvGraphicFramePr>
        <p:xfrm>
          <a:off x="5042848" y="238836"/>
          <a:ext cx="6836956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2329487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2FF6F4-C8BA-2941-B524-AE56737B1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7059598" cy="1867769"/>
          </a:xfrm>
        </p:spPr>
        <p:txBody>
          <a:bodyPr anchor="b">
            <a:normAutofit/>
          </a:bodyPr>
          <a:lstStyle/>
          <a:p>
            <a:r>
              <a:rPr lang="en-US" sz="6000"/>
              <a:t>19th Century Developments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C051F1-2BB3-C8DA-9589-EF36BF8C6D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786743"/>
            <a:ext cx="7059598" cy="33902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>
                <a:ea typeface="Calibri"/>
                <a:cs typeface="Calibri"/>
              </a:rPr>
              <a:t>Social Darwinism</a:t>
            </a:r>
          </a:p>
          <a:p>
            <a:pPr>
              <a:buClr>
                <a:srgbClr val="CE7FF1"/>
              </a:buClr>
            </a:pPr>
            <a:r>
              <a:rPr lang="en-US" sz="5400">
                <a:ea typeface="Calibri"/>
                <a:cs typeface="Calibri"/>
              </a:rPr>
              <a:t>Germ theory</a:t>
            </a:r>
          </a:p>
          <a:p>
            <a:pPr>
              <a:buClr>
                <a:srgbClr val="CE7FF1"/>
              </a:buClr>
            </a:pPr>
            <a:r>
              <a:rPr lang="en-US" sz="5400">
                <a:ea typeface="Calibri"/>
                <a:cs typeface="Calibri"/>
              </a:rPr>
              <a:t>Evolution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F3CB34B-2F8F-4442-91D1-923678282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3000" y="0"/>
            <a:ext cx="3429000" cy="342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Louis Pasteur - Wikipedia">
            <a:extLst>
              <a:ext uri="{FF2B5EF4-FFF2-40B4-BE49-F238E27FC236}">
                <a16:creationId xmlns:a16="http://schemas.microsoft.com/office/drawing/2014/main" id="{982C46A7-B075-6E41-2ED7-0173EFF4CC0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4" b="27497"/>
          <a:stretch/>
        </p:blipFill>
        <p:spPr>
          <a:xfrm>
            <a:off x="9101941" y="367932"/>
            <a:ext cx="2749318" cy="2749318"/>
          </a:xfrm>
          <a:custGeom>
            <a:avLst/>
            <a:gdLst/>
            <a:ahLst/>
            <a:cxnLst/>
            <a:rect l="l" t="t" r="r" b="b"/>
            <a:pathLst>
              <a:path w="3375124" h="3375124">
                <a:moveTo>
                  <a:pt x="1687562" y="0"/>
                </a:moveTo>
                <a:cubicBezTo>
                  <a:pt x="2619577" y="0"/>
                  <a:pt x="3375124" y="755547"/>
                  <a:pt x="3375124" y="1687562"/>
                </a:cubicBezTo>
                <a:cubicBezTo>
                  <a:pt x="3375124" y="2619577"/>
                  <a:pt x="2619577" y="3375124"/>
                  <a:pt x="1687562" y="3375124"/>
                </a:cubicBezTo>
                <a:cubicBezTo>
                  <a:pt x="755547" y="3375124"/>
                  <a:pt x="0" y="2619577"/>
                  <a:pt x="0" y="1687562"/>
                </a:cubicBezTo>
                <a:cubicBezTo>
                  <a:pt x="0" y="755547"/>
                  <a:pt x="755547" y="0"/>
                  <a:pt x="1687562" y="0"/>
                </a:cubicBezTo>
                <a:close/>
              </a:path>
            </a:pathLst>
          </a:cu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2AFC398-9263-43B8-98C4-6D97765B8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harles Darwin - Theory, Book &amp; Quotes">
            <a:extLst>
              <a:ext uri="{FF2B5EF4-FFF2-40B4-BE49-F238E27FC236}">
                <a16:creationId xmlns:a16="http://schemas.microsoft.com/office/drawing/2014/main" id="{DD8B2DF9-FE8F-4DC3-024F-86E0788B494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" b="6"/>
          <a:stretch/>
        </p:blipFill>
        <p:spPr>
          <a:xfrm>
            <a:off x="8763000" y="3429000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87994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DC337-107C-6841-0E7E-4D4934AF7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19th Century Developments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E85497-74F8-AE8B-783A-515194966C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Mental health care moved more towards a physiological model, rather than environmental. </a:t>
            </a:r>
          </a:p>
          <a:p>
            <a:pPr>
              <a:buClr>
                <a:srgbClr val="CE7FF1"/>
              </a:buClr>
            </a:pPr>
            <a:r>
              <a:rPr lang="en-US">
                <a:ea typeface="Calibri"/>
                <a:cs typeface="Calibri"/>
              </a:rPr>
              <a:t>Humourism and supernaturalism was out, but this was not for the best. </a:t>
            </a:r>
          </a:p>
          <a:p>
            <a:pPr>
              <a:buClr>
                <a:srgbClr val="CE7FF1"/>
              </a:buClr>
            </a:pPr>
            <a:r>
              <a:rPr lang="en-US">
                <a:ea typeface="Calibri"/>
                <a:cs typeface="Calibri"/>
              </a:rPr>
              <a:t>This fostered degeneracy theory and eugenics.</a:t>
            </a:r>
          </a:p>
        </p:txBody>
      </p:sp>
      <p:pic>
        <p:nvPicPr>
          <p:cNvPr id="4" name="Picture 3" descr="Eugenics in Britain | English Heritage">
            <a:extLst>
              <a:ext uri="{FF2B5EF4-FFF2-40B4-BE49-F238E27FC236}">
                <a16:creationId xmlns:a16="http://schemas.microsoft.com/office/drawing/2014/main" id="{A14B3BA7-11D2-3878-21D6-6358F67D67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1317" y="2415461"/>
            <a:ext cx="2743199" cy="4059078"/>
          </a:xfrm>
          <a:prstGeom prst="rect">
            <a:avLst/>
          </a:prstGeom>
        </p:spPr>
      </p:pic>
      <p:pic>
        <p:nvPicPr>
          <p:cNvPr id="5" name="Picture 4" descr="Introduction to Eugenics - Genetics Generation">
            <a:extLst>
              <a:ext uri="{FF2B5EF4-FFF2-40B4-BE49-F238E27FC236}">
                <a16:creationId xmlns:a16="http://schemas.microsoft.com/office/drawing/2014/main" id="{C755850F-AA03-E656-257C-4864CA217F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400" y="3031778"/>
            <a:ext cx="4648199" cy="3567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18788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ABD2AE-8D8A-F469-44BF-1ED4843F5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/>
              <a:t>20th Century – The Age of Therapies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75FAEE4-AB4F-0336-BA3A-9E2231C8DE9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6450074"/>
              </p:ext>
            </p:extLst>
          </p:nvPr>
        </p:nvGraphicFramePr>
        <p:xfrm>
          <a:off x="5042848" y="238836"/>
          <a:ext cx="6836956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5442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F0AC2-F229-46DE-A0A2-5CB386CE9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13D3C9-B2C0-D19A-7CEE-544C7972D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/>
              <a:t>The Modern Era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726FD6C-7EB5-7C66-E1F9-4430F25DC3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1952137"/>
              </p:ext>
            </p:extLst>
          </p:nvPr>
        </p:nvGraphicFramePr>
        <p:xfrm>
          <a:off x="5042848" y="238836"/>
          <a:ext cx="6836956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05590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0A97F9-87C9-4710-B480-406EA55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F77E0A-DD37-49FD-8A32-B10C2F767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tx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3404169-BD75-4B89-8AB7-F7323FE359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A7742E-B2FD-191A-4A5B-FDFB14099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93988"/>
            <a:ext cx="3948953" cy="5817056"/>
          </a:xfrm>
        </p:spPr>
        <p:txBody>
          <a:bodyPr anchor="ctr">
            <a:normAutofit/>
          </a:bodyPr>
          <a:lstStyle/>
          <a:p>
            <a:r>
              <a:rPr lang="en-US" sz="4400">
                <a:solidFill>
                  <a:schemeClr val="bg1"/>
                </a:solidFill>
              </a:rPr>
              <a:t>The Modern Era</a:t>
            </a: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70263F1-450D-4A49-A435-B58A96D192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78949" y="0"/>
            <a:ext cx="681305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DE8E640-D1E7-425F-AEA3-6AC3EC7E38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5610045"/>
              </p:ext>
            </p:extLst>
          </p:nvPr>
        </p:nvGraphicFramePr>
        <p:xfrm>
          <a:off x="5824166" y="375359"/>
          <a:ext cx="6055638" cy="61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280461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21A7-9035-4C1D-1EB4-DB6CE6DFA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60A73D-B2B7-9E73-62C6-13D277C40C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</a:rPr>
              <a:t>Akyeampong, E., (2015). A historical overview of psychiatry in Africa.</a:t>
            </a:r>
            <a:endParaRPr lang="en-US">
              <a:cs typeface="Calibri"/>
            </a:endParaRPr>
          </a:p>
          <a:p>
            <a:pPr>
              <a:buClr>
                <a:srgbClr val="CE7FF1"/>
              </a:buClr>
            </a:pPr>
            <a:r>
              <a:rPr lang="en-US">
                <a:ea typeface="+mn-lt"/>
                <a:cs typeface="+mn-lt"/>
              </a:rPr>
              <a:t>Bener, A. and Ghuloum, S., (2011). Ethnic differences in the knowledge, attitude and beliefs towards mental illness in a traditional fast developing country. </a:t>
            </a:r>
            <a:r>
              <a:rPr lang="en-US" i="1">
                <a:ea typeface="+mn-lt"/>
                <a:cs typeface="+mn-lt"/>
              </a:rPr>
              <a:t>Psychiatria Danubina</a:t>
            </a:r>
            <a:r>
              <a:rPr lang="en-US">
                <a:ea typeface="+mn-lt"/>
                <a:cs typeface="+mn-lt"/>
              </a:rPr>
              <a:t>, </a:t>
            </a:r>
            <a:r>
              <a:rPr lang="en-US" i="1">
                <a:ea typeface="+mn-lt"/>
                <a:cs typeface="+mn-lt"/>
              </a:rPr>
              <a:t>23</a:t>
            </a:r>
            <a:r>
              <a:rPr lang="en-US">
                <a:ea typeface="+mn-lt"/>
                <a:cs typeface="+mn-lt"/>
              </a:rPr>
              <a:t>(2.), pp.157-164.</a:t>
            </a:r>
          </a:p>
          <a:p>
            <a:pPr>
              <a:buClr>
                <a:srgbClr val="CE7FF1"/>
              </a:buClr>
            </a:pPr>
            <a:r>
              <a:rPr lang="en-US">
                <a:ea typeface="+mn-lt"/>
                <a:cs typeface="+mn-lt"/>
              </a:rPr>
              <a:t>Cavanaugh, R., (2015). From Demons to Doctors. </a:t>
            </a:r>
            <a:r>
              <a:rPr lang="en-US" i="1">
                <a:ea typeface="+mn-lt"/>
                <a:cs typeface="+mn-lt"/>
              </a:rPr>
              <a:t>History Today</a:t>
            </a:r>
            <a:r>
              <a:rPr lang="en-US">
                <a:ea typeface="+mn-lt"/>
                <a:cs typeface="+mn-lt"/>
              </a:rPr>
              <a:t>, </a:t>
            </a:r>
            <a:r>
              <a:rPr lang="en-US" i="1">
                <a:ea typeface="+mn-lt"/>
                <a:cs typeface="+mn-lt"/>
              </a:rPr>
              <a:t>65</a:t>
            </a:r>
            <a:r>
              <a:rPr lang="en-US">
                <a:ea typeface="+mn-lt"/>
                <a:cs typeface="+mn-lt"/>
              </a:rPr>
              <a:t>(4).</a:t>
            </a:r>
            <a:endParaRPr lang="en-US">
              <a:cs typeface="Calibri"/>
            </a:endParaRPr>
          </a:p>
          <a:p>
            <a:pPr>
              <a:buClr>
                <a:srgbClr val="CE7FF1"/>
              </a:buClr>
            </a:pPr>
            <a:r>
              <a:rPr lang="en-US">
                <a:ea typeface="+mn-lt"/>
                <a:cs typeface="+mn-lt"/>
              </a:rPr>
              <a:t>Rawlings, C.E. and Rossitch, E., (1994). The history of trephination in Africa with a discussion of its current status and continuing practice. </a:t>
            </a:r>
            <a:r>
              <a:rPr lang="en-US" i="1">
                <a:ea typeface="+mn-lt"/>
                <a:cs typeface="+mn-lt"/>
              </a:rPr>
              <a:t>Surgical neurology</a:t>
            </a:r>
            <a:r>
              <a:rPr lang="en-US">
                <a:ea typeface="+mn-lt"/>
                <a:cs typeface="+mn-lt"/>
              </a:rPr>
              <a:t>, </a:t>
            </a:r>
            <a:r>
              <a:rPr lang="en-US" i="1">
                <a:ea typeface="+mn-lt"/>
                <a:cs typeface="+mn-lt"/>
              </a:rPr>
              <a:t>41</a:t>
            </a:r>
            <a:r>
              <a:rPr lang="en-US">
                <a:ea typeface="+mn-lt"/>
                <a:cs typeface="+mn-lt"/>
              </a:rPr>
              <a:t>(6), pp.507-513.</a:t>
            </a:r>
            <a:endParaRPr lang="en-US">
              <a:cs typeface="Calibri"/>
            </a:endParaRPr>
          </a:p>
          <a:p>
            <a:pPr>
              <a:buClr>
                <a:srgbClr val="CE7FF1"/>
              </a:buClr>
            </a:pPr>
            <a:r>
              <a:rPr lang="en-US">
                <a:cs typeface="Calibri"/>
              </a:rPr>
              <a:t>Restak, R. (2000) </a:t>
            </a:r>
            <a:r>
              <a:rPr lang="en-US" i="1">
                <a:cs typeface="Calibri"/>
              </a:rPr>
              <a:t>Mysteries of the mind. </a:t>
            </a:r>
            <a:r>
              <a:rPr lang="en-US">
                <a:cs typeface="Calibri"/>
              </a:rPr>
              <a:t>Washington, DC: National Geographic Society.</a:t>
            </a:r>
            <a:endParaRPr lang="en-US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43670682"/>
      </p:ext>
    </p:extLst>
  </p:cSld>
  <p:clrMapOvr>
    <a:masterClrMapping/>
  </p:clrMapOvr>
</p:sld>
</file>

<file path=ppt/theme/theme1.xml><?xml version="1.0" encoding="utf-8"?>
<a:theme xmlns:a="http://schemas.openxmlformats.org/drawingml/2006/main" name="CelebrationVTI">
  <a:themeElements>
    <a:clrScheme name="AnalogousFromDarkSeedLeftStep">
      <a:dk1>
        <a:srgbClr val="000000"/>
      </a:dk1>
      <a:lt1>
        <a:srgbClr val="FFFFFF"/>
      </a:lt1>
      <a:dk2>
        <a:srgbClr val="1C2431"/>
      </a:dk2>
      <a:lt2>
        <a:srgbClr val="F1F3F0"/>
      </a:lt2>
      <a:accent1>
        <a:srgbClr val="AE29E7"/>
      </a:accent1>
      <a:accent2>
        <a:srgbClr val="5A28D8"/>
      </a:accent2>
      <a:accent3>
        <a:srgbClr val="2942E7"/>
      </a:accent3>
      <a:accent4>
        <a:srgbClr val="177FD5"/>
      </a:accent4>
      <a:accent5>
        <a:srgbClr val="23BEC4"/>
      </a:accent5>
      <a:accent6>
        <a:srgbClr val="15C582"/>
      </a:accent6>
      <a:hlink>
        <a:srgbClr val="3A96AE"/>
      </a:hlink>
      <a:folHlink>
        <a:srgbClr val="7F7F7F"/>
      </a:folHlink>
    </a:clrScheme>
    <a:fontScheme name="Custom 10">
      <a:majorFont>
        <a:latin typeface="Gill Sans Nov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brationVTI" id="{BAD6E4D6-FB5F-472A-BAD2-154760D77BE0}" vid="{59D360FE-6438-46F1-A5A6-11415132A23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63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4" baseType="lpstr">
      <vt:lpstr>CelebrationVTI</vt:lpstr>
      <vt:lpstr>Contemporary Issues in Mental Health</vt:lpstr>
      <vt:lpstr>Aims and Objectives</vt:lpstr>
      <vt:lpstr>Corey Edwards</vt:lpstr>
      <vt:lpstr>Module Aims</vt:lpstr>
      <vt:lpstr>Module Learning Outcomes</vt:lpstr>
      <vt:lpstr>Indicative Content</vt:lpstr>
      <vt:lpstr>Indicative Content</vt:lpstr>
      <vt:lpstr>Assessment Component 1</vt:lpstr>
      <vt:lpstr>Key Terms</vt:lpstr>
      <vt:lpstr>Key Terms to Know</vt:lpstr>
      <vt:lpstr>Psychopathology</vt:lpstr>
      <vt:lpstr>DSM-5 and ICD 11</vt:lpstr>
      <vt:lpstr>A History of Mental Health</vt:lpstr>
      <vt:lpstr>A History of Mental Health</vt:lpstr>
      <vt:lpstr>Zeitgeist </vt:lpstr>
      <vt:lpstr>Etiological Theories</vt:lpstr>
      <vt:lpstr>Supernaturalism</vt:lpstr>
      <vt:lpstr>Trephination</vt:lpstr>
      <vt:lpstr>Incan Brain Surgery</vt:lpstr>
      <vt:lpstr>Chinese Medicine</vt:lpstr>
      <vt:lpstr>Chinese Medicine</vt:lpstr>
      <vt:lpstr>Egypt and Mesopotamia</vt:lpstr>
      <vt:lpstr>Egypt and Mesopotamia</vt:lpstr>
      <vt:lpstr>Egypt and Mesopotamia</vt:lpstr>
      <vt:lpstr>Papyrus Ebers – Mental Health</vt:lpstr>
      <vt:lpstr>Ancient Egypt – Dream Analysis?</vt:lpstr>
      <vt:lpstr>Ancient Egypt – Wandering Uterus</vt:lpstr>
      <vt:lpstr>Hippocrates - Balancing the Humours</vt:lpstr>
      <vt:lpstr>Bloodletting and Purging</vt:lpstr>
      <vt:lpstr>Nightmares</vt:lpstr>
      <vt:lpstr>Stigma and Shame</vt:lpstr>
      <vt:lpstr>Galen and Mental Illness</vt:lpstr>
      <vt:lpstr>Demonology and Supernatural Explanations</vt:lpstr>
      <vt:lpstr>The Dark and Middle Ages</vt:lpstr>
      <vt:lpstr>Christian Scholasticism</vt:lpstr>
      <vt:lpstr>Christian Scholasticism</vt:lpstr>
      <vt:lpstr>Christian Scholasticism</vt:lpstr>
      <vt:lpstr>St Augustine – The First Psychologist</vt:lpstr>
      <vt:lpstr>St Augustine – The First Psychologist</vt:lpstr>
      <vt:lpstr>The Decline of the Individual</vt:lpstr>
      <vt:lpstr>Middle Ages Art</vt:lpstr>
      <vt:lpstr>The Decline of the Individual</vt:lpstr>
      <vt:lpstr>The Decline of the Individual</vt:lpstr>
      <vt:lpstr>Monasteries and Mental Health</vt:lpstr>
      <vt:lpstr>Reinventing the Individual</vt:lpstr>
      <vt:lpstr>All Was Not Well</vt:lpstr>
      <vt:lpstr>Renaissance and Enlightenment</vt:lpstr>
      <vt:lpstr>Renaissance and Enlightenment</vt:lpstr>
      <vt:lpstr>Witch Trials</vt:lpstr>
      <vt:lpstr>Johann Weyer</vt:lpstr>
      <vt:lpstr>Enlightenment</vt:lpstr>
      <vt:lpstr>Enlightenment</vt:lpstr>
      <vt:lpstr>Enlightenment</vt:lpstr>
      <vt:lpstr>Insane Asylums</vt:lpstr>
      <vt:lpstr>Nathaniel Lee</vt:lpstr>
      <vt:lpstr>Society or the Self</vt:lpstr>
      <vt:lpstr>Reformation</vt:lpstr>
      <vt:lpstr>19th Century Developments</vt:lpstr>
      <vt:lpstr>19th Century Developments</vt:lpstr>
      <vt:lpstr>20th Century – The Age of Therapies</vt:lpstr>
      <vt:lpstr>The Modern Era</vt:lpstr>
      <vt:lpstr>The Modern Era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8</cp:revision>
  <dcterms:created xsi:type="dcterms:W3CDTF">2024-08-12T07:46:31Z</dcterms:created>
  <dcterms:modified xsi:type="dcterms:W3CDTF">2025-09-30T07:36:48Z</dcterms:modified>
</cp:coreProperties>
</file>