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939021-A7DE-41AC-A5E0-F29734AD30AD}" v="134" dt="2022-04-25T09:52:03.453"/>
    <p1510:client id="{8BAF0500-8140-0907-05EE-8F3D0BE769D0}" v="52" dt="2022-04-28T13:20:32.094"/>
    <p1510:client id="{AFAED2E3-4116-0954-EB0B-E0F6C73B65A5}" v="83" dt="2022-04-27T18:22:03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18" Type="http://schemas.openxmlformats.org/officeDocument/2006/relationships/customXml" Target="../customXml/item3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17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 Tierney (2004667)" userId="S::2004667@student.uwtsd.ac.uk::5df56561-0c9b-4d04-a61b-9f585f24667e" providerId="AD" clId="Web-{14939021-A7DE-41AC-A5E0-F29734AD30AD}"/>
    <pc:docChg chg="addSld modSld">
      <pc:chgData name="Shaun Tierney (2004667)" userId="S::2004667@student.uwtsd.ac.uk::5df56561-0c9b-4d04-a61b-9f585f24667e" providerId="AD" clId="Web-{14939021-A7DE-41AC-A5E0-F29734AD30AD}" dt="2022-04-25T09:52:03.453" v="118" actId="20577"/>
      <pc:docMkLst>
        <pc:docMk/>
      </pc:docMkLst>
      <pc:sldChg chg="addSp delSp modSp new">
        <pc:chgData name="Shaun Tierney (2004667)" userId="S::2004667@student.uwtsd.ac.uk::5df56561-0c9b-4d04-a61b-9f585f24667e" providerId="AD" clId="Web-{14939021-A7DE-41AC-A5E0-F29734AD30AD}" dt="2022-04-25T08:56:57.845" v="101" actId="1076"/>
        <pc:sldMkLst>
          <pc:docMk/>
          <pc:sldMk cId="351442010" sldId="257"/>
        </pc:sldMkLst>
        <pc:spChg chg="mod">
          <ac:chgData name="Shaun Tierney (2004667)" userId="S::2004667@student.uwtsd.ac.uk::5df56561-0c9b-4d04-a61b-9f585f24667e" providerId="AD" clId="Web-{14939021-A7DE-41AC-A5E0-F29734AD30AD}" dt="2022-04-25T08:34:54.130" v="36" actId="20577"/>
          <ac:spMkLst>
            <pc:docMk/>
            <pc:sldMk cId="351442010" sldId="257"/>
            <ac:spMk id="3" creationId="{F9D3EFC5-D255-6145-A0F5-4E43E4E30681}"/>
          </ac:spMkLst>
        </pc:spChg>
        <pc:picChg chg="add del mod">
          <ac:chgData name="Shaun Tierney (2004667)" userId="S::2004667@student.uwtsd.ac.uk::5df56561-0c9b-4d04-a61b-9f585f24667e" providerId="AD" clId="Web-{14939021-A7DE-41AC-A5E0-F29734AD30AD}" dt="2022-04-25T08:42:26.514" v="73"/>
          <ac:picMkLst>
            <pc:docMk/>
            <pc:sldMk cId="351442010" sldId="257"/>
            <ac:picMk id="4" creationId="{DB523EA1-E392-CFF8-7BBA-996C5F8CCB57}"/>
          </ac:picMkLst>
        </pc:picChg>
        <pc:picChg chg="add mod modCrop">
          <ac:chgData name="Shaun Tierney (2004667)" userId="S::2004667@student.uwtsd.ac.uk::5df56561-0c9b-4d04-a61b-9f585f24667e" providerId="AD" clId="Web-{14939021-A7DE-41AC-A5E0-F29734AD30AD}" dt="2022-04-25T08:44:26.736" v="80" actId="1076"/>
          <ac:picMkLst>
            <pc:docMk/>
            <pc:sldMk cId="351442010" sldId="257"/>
            <ac:picMk id="5" creationId="{67D64098-47FD-91A9-9ED0-88474E6D1980}"/>
          </ac:picMkLst>
        </pc:picChg>
        <pc:picChg chg="add mod">
          <ac:chgData name="Shaun Tierney (2004667)" userId="S::2004667@student.uwtsd.ac.uk::5df56561-0c9b-4d04-a61b-9f585f24667e" providerId="AD" clId="Web-{14939021-A7DE-41AC-A5E0-F29734AD30AD}" dt="2022-04-25T08:54:45.952" v="96" actId="1076"/>
          <ac:picMkLst>
            <pc:docMk/>
            <pc:sldMk cId="351442010" sldId="257"/>
            <ac:picMk id="6" creationId="{DD27B5F3-C232-C42E-F6AA-3730FA03A5BE}"/>
          </ac:picMkLst>
        </pc:picChg>
        <pc:picChg chg="add mod">
          <ac:chgData name="Shaun Tierney (2004667)" userId="S::2004667@student.uwtsd.ac.uk::5df56561-0c9b-4d04-a61b-9f585f24667e" providerId="AD" clId="Web-{14939021-A7DE-41AC-A5E0-F29734AD30AD}" dt="2022-04-25T08:56:57.845" v="101" actId="1076"/>
          <ac:picMkLst>
            <pc:docMk/>
            <pc:sldMk cId="351442010" sldId="257"/>
            <ac:picMk id="7" creationId="{37EC09B1-32C7-6E37-8825-36B55B45171E}"/>
          </ac:picMkLst>
        </pc:picChg>
      </pc:sldChg>
      <pc:sldChg chg="addSp modSp new">
        <pc:chgData name="Shaun Tierney (2004667)" userId="S::2004667@student.uwtsd.ac.uk::5df56561-0c9b-4d04-a61b-9f585f24667e" providerId="AD" clId="Web-{14939021-A7DE-41AC-A5E0-F29734AD30AD}" dt="2022-04-25T08:59:21.583" v="103" actId="1076"/>
        <pc:sldMkLst>
          <pc:docMk/>
          <pc:sldMk cId="1257559380" sldId="258"/>
        </pc:sldMkLst>
        <pc:spChg chg="mod">
          <ac:chgData name="Shaun Tierney (2004667)" userId="S::2004667@student.uwtsd.ac.uk::5df56561-0c9b-4d04-a61b-9f585f24667e" providerId="AD" clId="Web-{14939021-A7DE-41AC-A5E0-F29734AD30AD}" dt="2022-04-25T08:34:50.817" v="34" actId="20577"/>
          <ac:spMkLst>
            <pc:docMk/>
            <pc:sldMk cId="1257559380" sldId="258"/>
            <ac:spMk id="3" creationId="{8BBA1225-5C79-D117-C5E5-879B536B152E}"/>
          </ac:spMkLst>
        </pc:spChg>
        <pc:picChg chg="add mod">
          <ac:chgData name="Shaun Tierney (2004667)" userId="S::2004667@student.uwtsd.ac.uk::5df56561-0c9b-4d04-a61b-9f585f24667e" providerId="AD" clId="Web-{14939021-A7DE-41AC-A5E0-F29734AD30AD}" dt="2022-04-25T08:47:54.521" v="84" actId="1076"/>
          <ac:picMkLst>
            <pc:docMk/>
            <pc:sldMk cId="1257559380" sldId="258"/>
            <ac:picMk id="4" creationId="{74CFD7F7-4255-0E38-3ACF-26B0DE2FF002}"/>
          </ac:picMkLst>
        </pc:picChg>
        <pc:picChg chg="add mod">
          <ac:chgData name="Shaun Tierney (2004667)" userId="S::2004667@student.uwtsd.ac.uk::5df56561-0c9b-4d04-a61b-9f585f24667e" providerId="AD" clId="Web-{14939021-A7DE-41AC-A5E0-F29734AD30AD}" dt="2022-04-25T08:49:13.773" v="87" actId="1076"/>
          <ac:picMkLst>
            <pc:docMk/>
            <pc:sldMk cId="1257559380" sldId="258"/>
            <ac:picMk id="5" creationId="{B56B67D5-A4B1-5316-1ECD-C19D721BD751}"/>
          </ac:picMkLst>
        </pc:picChg>
        <pc:picChg chg="add mod">
          <ac:chgData name="Shaun Tierney (2004667)" userId="S::2004667@student.uwtsd.ac.uk::5df56561-0c9b-4d04-a61b-9f585f24667e" providerId="AD" clId="Web-{14939021-A7DE-41AC-A5E0-F29734AD30AD}" dt="2022-04-25T08:59:21.583" v="103" actId="1076"/>
          <ac:picMkLst>
            <pc:docMk/>
            <pc:sldMk cId="1257559380" sldId="258"/>
            <ac:picMk id="6" creationId="{99FC9873-6357-3D61-94A3-84BE2530DC8D}"/>
          </ac:picMkLst>
        </pc:picChg>
      </pc:sldChg>
      <pc:sldChg chg="modSp new">
        <pc:chgData name="Shaun Tierney (2004667)" userId="S::2004667@student.uwtsd.ac.uk::5df56561-0c9b-4d04-a61b-9f585f24667e" providerId="AD" clId="Web-{14939021-A7DE-41AC-A5E0-F29734AD30AD}" dt="2022-04-25T09:52:03.453" v="118" actId="20577"/>
        <pc:sldMkLst>
          <pc:docMk/>
          <pc:sldMk cId="157252861" sldId="259"/>
        </pc:sldMkLst>
        <pc:spChg chg="mod">
          <ac:chgData name="Shaun Tierney (2004667)" userId="S::2004667@student.uwtsd.ac.uk::5df56561-0c9b-4d04-a61b-9f585f24667e" providerId="AD" clId="Web-{14939021-A7DE-41AC-A5E0-F29734AD30AD}" dt="2022-04-25T09:52:03.453" v="118" actId="20577"/>
          <ac:spMkLst>
            <pc:docMk/>
            <pc:sldMk cId="157252861" sldId="259"/>
            <ac:spMk id="3" creationId="{26498E40-3A3D-2673-1A51-E6D096387A57}"/>
          </ac:spMkLst>
        </pc:spChg>
      </pc:sldChg>
      <pc:sldChg chg="modSp new">
        <pc:chgData name="Shaun Tierney (2004667)" userId="S::2004667@student.uwtsd.ac.uk::5df56561-0c9b-4d04-a61b-9f585f24667e" providerId="AD" clId="Web-{14939021-A7DE-41AC-A5E0-F29734AD30AD}" dt="2022-04-25T08:35:51.115" v="50" actId="20577"/>
        <pc:sldMkLst>
          <pc:docMk/>
          <pc:sldMk cId="2778094932" sldId="260"/>
        </pc:sldMkLst>
        <pc:spChg chg="mod">
          <ac:chgData name="Shaun Tierney (2004667)" userId="S::2004667@student.uwtsd.ac.uk::5df56561-0c9b-4d04-a61b-9f585f24667e" providerId="AD" clId="Web-{14939021-A7DE-41AC-A5E0-F29734AD30AD}" dt="2022-04-25T08:35:51.115" v="50" actId="20577"/>
          <ac:spMkLst>
            <pc:docMk/>
            <pc:sldMk cId="2778094932" sldId="260"/>
            <ac:spMk id="3" creationId="{28609ECE-D1C5-645B-3303-95C7C0112D1A}"/>
          </ac:spMkLst>
        </pc:spChg>
      </pc:sldChg>
      <pc:sldChg chg="addSp modSp new">
        <pc:chgData name="Shaun Tierney (2004667)" userId="S::2004667@student.uwtsd.ac.uk::5df56561-0c9b-4d04-a61b-9f585f24667e" providerId="AD" clId="Web-{14939021-A7DE-41AC-A5E0-F29734AD30AD}" dt="2022-04-25T08:53:42.591" v="92" actId="1076"/>
        <pc:sldMkLst>
          <pc:docMk/>
          <pc:sldMk cId="3026627508" sldId="261"/>
        </pc:sldMkLst>
        <pc:spChg chg="mod">
          <ac:chgData name="Shaun Tierney (2004667)" userId="S::2004667@student.uwtsd.ac.uk::5df56561-0c9b-4d04-a61b-9f585f24667e" providerId="AD" clId="Web-{14939021-A7DE-41AC-A5E0-F29734AD30AD}" dt="2022-04-25T08:35:21.552" v="48" actId="20577"/>
          <ac:spMkLst>
            <pc:docMk/>
            <pc:sldMk cId="3026627508" sldId="261"/>
            <ac:spMk id="3" creationId="{D4141DC1-93F2-903E-7F00-DCA9E76D88AE}"/>
          </ac:spMkLst>
        </pc:spChg>
        <pc:picChg chg="add mod">
          <ac:chgData name="Shaun Tierney (2004667)" userId="S::2004667@student.uwtsd.ac.uk::5df56561-0c9b-4d04-a61b-9f585f24667e" providerId="AD" clId="Web-{14939021-A7DE-41AC-A5E0-F29734AD30AD}" dt="2022-04-25T08:53:42.591" v="92" actId="1076"/>
          <ac:picMkLst>
            <pc:docMk/>
            <pc:sldMk cId="3026627508" sldId="261"/>
            <ac:picMk id="4" creationId="{2EC1E67E-CC6A-B220-8484-531E40EF1041}"/>
          </ac:picMkLst>
        </pc:picChg>
      </pc:sldChg>
      <pc:sldChg chg="modSp new">
        <pc:chgData name="Shaun Tierney (2004667)" userId="S::2004667@student.uwtsd.ac.uk::5df56561-0c9b-4d04-a61b-9f585f24667e" providerId="AD" clId="Web-{14939021-A7DE-41AC-A5E0-F29734AD30AD}" dt="2022-04-25T08:36:10.272" v="70" actId="20577"/>
        <pc:sldMkLst>
          <pc:docMk/>
          <pc:sldMk cId="2311731995" sldId="262"/>
        </pc:sldMkLst>
        <pc:spChg chg="mod">
          <ac:chgData name="Shaun Tierney (2004667)" userId="S::2004667@student.uwtsd.ac.uk::5df56561-0c9b-4d04-a61b-9f585f24667e" providerId="AD" clId="Web-{14939021-A7DE-41AC-A5E0-F29734AD30AD}" dt="2022-04-25T08:36:10.272" v="70" actId="20577"/>
          <ac:spMkLst>
            <pc:docMk/>
            <pc:sldMk cId="2311731995" sldId="262"/>
            <ac:spMk id="3" creationId="{0195D30C-2B5B-30A9-E2AD-0A729F0E67B8}"/>
          </ac:spMkLst>
        </pc:spChg>
      </pc:sldChg>
      <pc:sldChg chg="modSp new">
        <pc:chgData name="Shaun Tierney (2004667)" userId="S::2004667@student.uwtsd.ac.uk::5df56561-0c9b-4d04-a61b-9f585f24667e" providerId="AD" clId="Web-{14939021-A7DE-41AC-A5E0-F29734AD30AD}" dt="2022-04-25T08:36:05.710" v="67" actId="20577"/>
        <pc:sldMkLst>
          <pc:docMk/>
          <pc:sldMk cId="1750382901" sldId="263"/>
        </pc:sldMkLst>
        <pc:spChg chg="mod">
          <ac:chgData name="Shaun Tierney (2004667)" userId="S::2004667@student.uwtsd.ac.uk::5df56561-0c9b-4d04-a61b-9f585f24667e" providerId="AD" clId="Web-{14939021-A7DE-41AC-A5E0-F29734AD30AD}" dt="2022-04-25T08:36:05.710" v="67" actId="20577"/>
          <ac:spMkLst>
            <pc:docMk/>
            <pc:sldMk cId="1750382901" sldId="263"/>
            <ac:spMk id="3" creationId="{AE12F3BE-B008-ABA5-1DB0-1C10BBC31BD7}"/>
          </ac:spMkLst>
        </pc:spChg>
      </pc:sldChg>
      <pc:sldChg chg="addSp modSp new">
        <pc:chgData name="Shaun Tierney (2004667)" userId="S::2004667@student.uwtsd.ac.uk::5df56561-0c9b-4d04-a61b-9f585f24667e" providerId="AD" clId="Web-{14939021-A7DE-41AC-A5E0-F29734AD30AD}" dt="2022-04-25T09:26:38.707" v="115" actId="1076"/>
        <pc:sldMkLst>
          <pc:docMk/>
          <pc:sldMk cId="57797282" sldId="264"/>
        </pc:sldMkLst>
        <pc:spChg chg="mod">
          <ac:chgData name="Shaun Tierney (2004667)" userId="S::2004667@student.uwtsd.ac.uk::5df56561-0c9b-4d04-a61b-9f585f24667e" providerId="AD" clId="Web-{14939021-A7DE-41AC-A5E0-F29734AD30AD}" dt="2022-04-25T09:04:02.557" v="108" actId="20577"/>
          <ac:spMkLst>
            <pc:docMk/>
            <pc:sldMk cId="57797282" sldId="264"/>
            <ac:spMk id="3" creationId="{1DE9DD98-2BC8-FE35-2D93-F19FB71E9451}"/>
          </ac:spMkLst>
        </pc:spChg>
        <pc:picChg chg="add mod">
          <ac:chgData name="Shaun Tierney (2004667)" userId="S::2004667@student.uwtsd.ac.uk::5df56561-0c9b-4d04-a61b-9f585f24667e" providerId="AD" clId="Web-{14939021-A7DE-41AC-A5E0-F29734AD30AD}" dt="2022-04-25T09:22:08.965" v="111" actId="14100"/>
          <ac:picMkLst>
            <pc:docMk/>
            <pc:sldMk cId="57797282" sldId="264"/>
            <ac:picMk id="4" creationId="{623D3C69-7424-1958-D774-7D4C37435849}"/>
          </ac:picMkLst>
        </pc:picChg>
        <pc:picChg chg="add mod">
          <ac:chgData name="Shaun Tierney (2004667)" userId="S::2004667@student.uwtsd.ac.uk::5df56561-0c9b-4d04-a61b-9f585f24667e" providerId="AD" clId="Web-{14939021-A7DE-41AC-A5E0-F29734AD30AD}" dt="2022-04-25T09:26:38.707" v="115" actId="1076"/>
          <ac:picMkLst>
            <pc:docMk/>
            <pc:sldMk cId="57797282" sldId="264"/>
            <ac:picMk id="5" creationId="{DAF32EEE-010B-03EB-E0E2-6920DDCC06AC}"/>
          </ac:picMkLst>
        </pc:picChg>
      </pc:sldChg>
    </pc:docChg>
  </pc:docChgLst>
  <pc:docChgLst>
    <pc:chgData name="Shaun Tierney (2004667)" userId="S::2004667@student.uwtsd.ac.uk::5df56561-0c9b-4d04-a61b-9f585f24667e" providerId="AD" clId="Web-{AFAED2E3-4116-0954-EB0B-E0F6C73B65A5}"/>
    <pc:docChg chg="delSld modSld sldOrd">
      <pc:chgData name="Shaun Tierney (2004667)" userId="S::2004667@student.uwtsd.ac.uk::5df56561-0c9b-4d04-a61b-9f585f24667e" providerId="AD" clId="Web-{AFAED2E3-4116-0954-EB0B-E0F6C73B65A5}" dt="2022-04-27T18:22:03.529" v="79"/>
      <pc:docMkLst>
        <pc:docMk/>
      </pc:docMkLst>
      <pc:sldChg chg="modSp">
        <pc:chgData name="Shaun Tierney (2004667)" userId="S::2004667@student.uwtsd.ac.uk::5df56561-0c9b-4d04-a61b-9f585f24667e" providerId="AD" clId="Web-{AFAED2E3-4116-0954-EB0B-E0F6C73B65A5}" dt="2022-04-27T18:12:39.502" v="76" actId="20577"/>
        <pc:sldMkLst>
          <pc:docMk/>
          <pc:sldMk cId="109857222" sldId="256"/>
        </pc:sldMkLst>
        <pc:spChg chg="mod">
          <ac:chgData name="Shaun Tierney (2004667)" userId="S::2004667@student.uwtsd.ac.uk::5df56561-0c9b-4d04-a61b-9f585f24667e" providerId="AD" clId="Web-{AFAED2E3-4116-0954-EB0B-E0F6C73B65A5}" dt="2022-04-27T18:12:33.064" v="7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un Tierney (2004667)" userId="S::2004667@student.uwtsd.ac.uk::5df56561-0c9b-4d04-a61b-9f585f24667e" providerId="AD" clId="Web-{AFAED2E3-4116-0954-EB0B-E0F6C73B65A5}" dt="2022-04-27T18:12:39.502" v="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Shaun Tierney (2004667)" userId="S::2004667@student.uwtsd.ac.uk::5df56561-0c9b-4d04-a61b-9f585f24667e" providerId="AD" clId="Web-{AFAED2E3-4116-0954-EB0B-E0F6C73B65A5}" dt="2022-04-27T17:51:50.039" v="50"/>
        <pc:sldMkLst>
          <pc:docMk/>
          <pc:sldMk cId="351442010" sldId="257"/>
        </pc:sldMkLst>
        <pc:spChg chg="mod">
          <ac:chgData name="Shaun Tierney (2004667)" userId="S::2004667@student.uwtsd.ac.uk::5df56561-0c9b-4d04-a61b-9f585f24667e" providerId="AD" clId="Web-{AFAED2E3-4116-0954-EB0B-E0F6C73B65A5}" dt="2022-04-27T17:51:50.039" v="50"/>
          <ac:spMkLst>
            <pc:docMk/>
            <pc:sldMk cId="351442010" sldId="257"/>
            <ac:spMk id="2" creationId="{9E64F6D3-65E3-23D4-721F-2B93F6EA9BB2}"/>
          </ac:spMkLst>
        </pc:spChg>
        <pc:spChg chg="del mod">
          <ac:chgData name="Shaun Tierney (2004667)" userId="S::2004667@student.uwtsd.ac.uk::5df56561-0c9b-4d04-a61b-9f585f24667e" providerId="AD" clId="Web-{AFAED2E3-4116-0954-EB0B-E0F6C73B65A5}" dt="2022-04-27T17:49:59.755" v="43"/>
          <ac:spMkLst>
            <pc:docMk/>
            <pc:sldMk cId="351442010" sldId="257"/>
            <ac:spMk id="3" creationId="{F9D3EFC5-D255-6145-A0F5-4E43E4E30681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50.039" v="50"/>
          <ac:spMkLst>
            <pc:docMk/>
            <pc:sldMk cId="351442010" sldId="257"/>
            <ac:spMk id="12" creationId="{7316481C-0A49-4796-812B-0D64F063B720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50.039" v="50"/>
          <ac:spMkLst>
            <pc:docMk/>
            <pc:sldMk cId="351442010" sldId="257"/>
            <ac:spMk id="14" creationId="{A5271697-90F1-4A23-8EF2-0179F2EAFACB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50.039" v="50"/>
          <ac:spMkLst>
            <pc:docMk/>
            <pc:sldMk cId="351442010" sldId="257"/>
            <ac:spMk id="38" creationId="{D9F5512A-48E1-4C07-B75E-3CCC517B6804}"/>
          </ac:spMkLst>
        </pc:spChg>
        <pc:grpChg chg="add">
          <ac:chgData name="Shaun Tierney (2004667)" userId="S::2004667@student.uwtsd.ac.uk::5df56561-0c9b-4d04-a61b-9f585f24667e" providerId="AD" clId="Web-{AFAED2E3-4116-0954-EB0B-E0F6C73B65A5}" dt="2022-04-27T17:51:50.039" v="50"/>
          <ac:grpSpMkLst>
            <pc:docMk/>
            <pc:sldMk cId="351442010" sldId="257"/>
            <ac:grpSpMk id="16" creationId="{1F49CE81-B2F4-47B2-9D4A-886DCE0A8404}"/>
          </ac:grpSpMkLst>
        </pc:grpChg>
        <pc:picChg chg="mod">
          <ac:chgData name="Shaun Tierney (2004667)" userId="S::2004667@student.uwtsd.ac.uk::5df56561-0c9b-4d04-a61b-9f585f24667e" providerId="AD" clId="Web-{AFAED2E3-4116-0954-EB0B-E0F6C73B65A5}" dt="2022-04-27T17:51:50.039" v="50"/>
          <ac:picMkLst>
            <pc:docMk/>
            <pc:sldMk cId="351442010" sldId="257"/>
            <ac:picMk id="5" creationId="{67D64098-47FD-91A9-9ED0-88474E6D1980}"/>
          </ac:picMkLst>
        </pc:picChg>
        <pc:picChg chg="mod">
          <ac:chgData name="Shaun Tierney (2004667)" userId="S::2004667@student.uwtsd.ac.uk::5df56561-0c9b-4d04-a61b-9f585f24667e" providerId="AD" clId="Web-{AFAED2E3-4116-0954-EB0B-E0F6C73B65A5}" dt="2022-04-27T17:51:50.039" v="50"/>
          <ac:picMkLst>
            <pc:docMk/>
            <pc:sldMk cId="351442010" sldId="257"/>
            <ac:picMk id="6" creationId="{DD27B5F3-C232-C42E-F6AA-3730FA03A5BE}"/>
          </ac:picMkLst>
        </pc:picChg>
        <pc:picChg chg="mod">
          <ac:chgData name="Shaun Tierney (2004667)" userId="S::2004667@student.uwtsd.ac.uk::5df56561-0c9b-4d04-a61b-9f585f24667e" providerId="AD" clId="Web-{AFAED2E3-4116-0954-EB0B-E0F6C73B65A5}" dt="2022-04-27T17:51:50.039" v="50"/>
          <ac:picMkLst>
            <pc:docMk/>
            <pc:sldMk cId="351442010" sldId="257"/>
            <ac:picMk id="7" creationId="{37EC09B1-32C7-6E37-8825-36B55B45171E}"/>
          </ac:picMkLst>
        </pc:picChg>
      </pc:sldChg>
      <pc:sldChg chg="addSp delSp modSp mod setBg setClrOvrMap">
        <pc:chgData name="Shaun Tierney (2004667)" userId="S::2004667@student.uwtsd.ac.uk::5df56561-0c9b-4d04-a61b-9f585f24667e" providerId="AD" clId="Web-{AFAED2E3-4116-0954-EB0B-E0F6C73B65A5}" dt="2022-04-27T17:51:41.226" v="49"/>
        <pc:sldMkLst>
          <pc:docMk/>
          <pc:sldMk cId="1257559380" sldId="258"/>
        </pc:sldMkLst>
        <pc:spChg chg="mo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2" creationId="{A7464245-FBE4-7198-0FC0-EC5F5F922026}"/>
          </ac:spMkLst>
        </pc:spChg>
        <pc:spChg chg="del">
          <ac:chgData name="Shaun Tierney (2004667)" userId="S::2004667@student.uwtsd.ac.uk::5df56561-0c9b-4d04-a61b-9f585f24667e" providerId="AD" clId="Web-{AFAED2E3-4116-0954-EB0B-E0F6C73B65A5}" dt="2022-04-27T17:51:04.616" v="46"/>
          <ac:spMkLst>
            <pc:docMk/>
            <pc:sldMk cId="1257559380" sldId="258"/>
            <ac:spMk id="3" creationId="{8BBA1225-5C79-D117-C5E5-879B536B152E}"/>
          </ac:spMkLst>
        </pc:spChg>
        <pc:spChg chg="add mo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8" creationId="{DCCE97D2-A196-F96B-98CF-5B86C5E2F1F7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15" creationId="{99CEE05D-F25C-4EC3-B527-D9C999E335CD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17" creationId="{4F036726-0C05-446E-91C3-B986EBEA055E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19" creationId="{A310ABCD-C34B-42D1-9BEB-47755A3EA36C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21" creationId="{F38AB6A2-89F7-43B5-B608-50DFC740DEBF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23" creationId="{06585B74-DAF6-470E-B2F3-B5530A709AAC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7:51:41.226" v="49"/>
          <ac:spMkLst>
            <pc:docMk/>
            <pc:sldMk cId="1257559380" sldId="258"/>
            <ac:spMk id="25" creationId="{30BAD96F-CE2F-4682-99B8-0DD9E6AE2BED}"/>
          </ac:spMkLst>
        </pc:spChg>
        <pc:picChg chg="mod">
          <ac:chgData name="Shaun Tierney (2004667)" userId="S::2004667@student.uwtsd.ac.uk::5df56561-0c9b-4d04-a61b-9f585f24667e" providerId="AD" clId="Web-{AFAED2E3-4116-0954-EB0B-E0F6C73B65A5}" dt="2022-04-27T17:51:41.226" v="49"/>
          <ac:picMkLst>
            <pc:docMk/>
            <pc:sldMk cId="1257559380" sldId="258"/>
            <ac:picMk id="4" creationId="{74CFD7F7-4255-0E38-3ACF-26B0DE2FF002}"/>
          </ac:picMkLst>
        </pc:picChg>
        <pc:picChg chg="mod">
          <ac:chgData name="Shaun Tierney (2004667)" userId="S::2004667@student.uwtsd.ac.uk::5df56561-0c9b-4d04-a61b-9f585f24667e" providerId="AD" clId="Web-{AFAED2E3-4116-0954-EB0B-E0F6C73B65A5}" dt="2022-04-27T17:51:41.226" v="49"/>
          <ac:picMkLst>
            <pc:docMk/>
            <pc:sldMk cId="1257559380" sldId="258"/>
            <ac:picMk id="5" creationId="{B56B67D5-A4B1-5316-1ECD-C19D721BD751}"/>
          </ac:picMkLst>
        </pc:picChg>
        <pc:picChg chg="mod ord">
          <ac:chgData name="Shaun Tierney (2004667)" userId="S::2004667@student.uwtsd.ac.uk::5df56561-0c9b-4d04-a61b-9f585f24667e" providerId="AD" clId="Web-{AFAED2E3-4116-0954-EB0B-E0F6C73B65A5}" dt="2022-04-27T17:51:41.226" v="49"/>
          <ac:picMkLst>
            <pc:docMk/>
            <pc:sldMk cId="1257559380" sldId="258"/>
            <ac:picMk id="6" creationId="{99FC9873-6357-3D61-94A3-84BE2530DC8D}"/>
          </ac:picMkLst>
        </pc:picChg>
        <pc:picChg chg="add mod ord">
          <ac:chgData name="Shaun Tierney (2004667)" userId="S::2004667@student.uwtsd.ac.uk::5df56561-0c9b-4d04-a61b-9f585f24667e" providerId="AD" clId="Web-{AFAED2E3-4116-0954-EB0B-E0F6C73B65A5}" dt="2022-04-27T17:51:41.226" v="49"/>
          <ac:picMkLst>
            <pc:docMk/>
            <pc:sldMk cId="1257559380" sldId="258"/>
            <ac:picMk id="10" creationId="{625D5433-96F0-28D8-98A8-4A44D670E81B}"/>
          </ac:picMkLst>
        </pc:picChg>
      </pc:sldChg>
      <pc:sldChg chg="modSp ord">
        <pc:chgData name="Shaun Tierney (2004667)" userId="S::2004667@student.uwtsd.ac.uk::5df56561-0c9b-4d04-a61b-9f585f24667e" providerId="AD" clId="Web-{AFAED2E3-4116-0954-EB0B-E0F6C73B65A5}" dt="2022-04-27T17:27:47.253" v="42" actId="20577"/>
        <pc:sldMkLst>
          <pc:docMk/>
          <pc:sldMk cId="157252861" sldId="259"/>
        </pc:sldMkLst>
        <pc:spChg chg="mod">
          <ac:chgData name="Shaun Tierney (2004667)" userId="S::2004667@student.uwtsd.ac.uk::5df56561-0c9b-4d04-a61b-9f585f24667e" providerId="AD" clId="Web-{AFAED2E3-4116-0954-EB0B-E0F6C73B65A5}" dt="2022-04-27T17:27:47.253" v="42" actId="20577"/>
          <ac:spMkLst>
            <pc:docMk/>
            <pc:sldMk cId="157252861" sldId="259"/>
            <ac:spMk id="2" creationId="{EDB6BACE-8BCF-06AD-B888-2E8E0C662732}"/>
          </ac:spMkLst>
        </pc:spChg>
        <pc:spChg chg="mod">
          <ac:chgData name="Shaun Tierney (2004667)" userId="S::2004667@student.uwtsd.ac.uk::5df56561-0c9b-4d04-a61b-9f585f24667e" providerId="AD" clId="Web-{AFAED2E3-4116-0954-EB0B-E0F6C73B65A5}" dt="2022-04-27T17:27:32.409" v="38" actId="20577"/>
          <ac:spMkLst>
            <pc:docMk/>
            <pc:sldMk cId="157252861" sldId="259"/>
            <ac:spMk id="3" creationId="{26498E40-3A3D-2673-1A51-E6D096387A57}"/>
          </ac:spMkLst>
        </pc:spChg>
      </pc:sldChg>
      <pc:sldChg chg="modSp del">
        <pc:chgData name="Shaun Tierney (2004667)" userId="S::2004667@student.uwtsd.ac.uk::5df56561-0c9b-4d04-a61b-9f585f24667e" providerId="AD" clId="Web-{AFAED2E3-4116-0954-EB0B-E0F6C73B65A5}" dt="2022-04-27T18:22:00.686" v="77"/>
        <pc:sldMkLst>
          <pc:docMk/>
          <pc:sldMk cId="2778094932" sldId="260"/>
        </pc:sldMkLst>
        <pc:spChg chg="mod">
          <ac:chgData name="Shaun Tierney (2004667)" userId="S::2004667@student.uwtsd.ac.uk::5df56561-0c9b-4d04-a61b-9f585f24667e" providerId="AD" clId="Web-{AFAED2E3-4116-0954-EB0B-E0F6C73B65A5}" dt="2022-04-27T18:11:03.469" v="64" actId="20577"/>
          <ac:spMkLst>
            <pc:docMk/>
            <pc:sldMk cId="2778094932" sldId="260"/>
            <ac:spMk id="3" creationId="{28609ECE-D1C5-645B-3303-95C7C0112D1A}"/>
          </ac:spMkLst>
        </pc:spChg>
      </pc:sldChg>
      <pc:sldChg chg="addSp delSp modSp mod setBg">
        <pc:chgData name="Shaun Tierney (2004667)" userId="S::2004667@student.uwtsd.ac.uk::5df56561-0c9b-4d04-a61b-9f585f24667e" providerId="AD" clId="Web-{AFAED2E3-4116-0954-EB0B-E0F6C73B65A5}" dt="2022-04-27T18:10:56.469" v="63"/>
        <pc:sldMkLst>
          <pc:docMk/>
          <pc:sldMk cId="3026627508" sldId="261"/>
        </pc:sldMkLst>
        <pc:spChg chg="mod">
          <ac:chgData name="Shaun Tierney (2004667)" userId="S::2004667@student.uwtsd.ac.uk::5df56561-0c9b-4d04-a61b-9f585f24667e" providerId="AD" clId="Web-{AFAED2E3-4116-0954-EB0B-E0F6C73B65A5}" dt="2022-04-27T18:10:56.469" v="63"/>
          <ac:spMkLst>
            <pc:docMk/>
            <pc:sldMk cId="3026627508" sldId="261"/>
            <ac:spMk id="2" creationId="{5DE5E3AF-D2A4-BC52-C31D-95484932B37E}"/>
          </ac:spMkLst>
        </pc:spChg>
        <pc:spChg chg="del mod">
          <ac:chgData name="Shaun Tierney (2004667)" userId="S::2004667@student.uwtsd.ac.uk::5df56561-0c9b-4d04-a61b-9f585f24667e" providerId="AD" clId="Web-{AFAED2E3-4116-0954-EB0B-E0F6C73B65A5}" dt="2022-04-27T17:59:01.845" v="57"/>
          <ac:spMkLst>
            <pc:docMk/>
            <pc:sldMk cId="3026627508" sldId="261"/>
            <ac:spMk id="3" creationId="{D4141DC1-93F2-903E-7F00-DCA9E76D88AE}"/>
          </ac:spMkLst>
        </pc:spChg>
        <pc:spChg chg="add del mod">
          <ac:chgData name="Shaun Tierney (2004667)" userId="S::2004667@student.uwtsd.ac.uk::5df56561-0c9b-4d04-a61b-9f585f24667e" providerId="AD" clId="Web-{AFAED2E3-4116-0954-EB0B-E0F6C73B65A5}" dt="2022-04-27T18:10:53.562" v="62"/>
          <ac:spMkLst>
            <pc:docMk/>
            <pc:sldMk cId="3026627508" sldId="261"/>
            <ac:spMk id="7" creationId="{CA8A6E60-A148-2775-D146-CAF8AF3E1BBD}"/>
          </ac:spMkLst>
        </pc:spChg>
        <pc:spChg chg="add">
          <ac:chgData name="Shaun Tierney (2004667)" userId="S::2004667@student.uwtsd.ac.uk::5df56561-0c9b-4d04-a61b-9f585f24667e" providerId="AD" clId="Web-{AFAED2E3-4116-0954-EB0B-E0F6C73B65A5}" dt="2022-04-27T18:10:56.469" v="63"/>
          <ac:spMkLst>
            <pc:docMk/>
            <pc:sldMk cId="3026627508" sldId="261"/>
            <ac:spMk id="13" creationId="{D4771268-CB57-404A-9271-370EB28F6090}"/>
          </ac:spMkLst>
        </pc:spChg>
        <pc:picChg chg="del">
          <ac:chgData name="Shaun Tierney (2004667)" userId="S::2004667@student.uwtsd.ac.uk::5df56561-0c9b-4d04-a61b-9f585f24667e" providerId="AD" clId="Web-{AFAED2E3-4116-0954-EB0B-E0F6C73B65A5}" dt="2022-04-27T17:52:07.086" v="52"/>
          <ac:picMkLst>
            <pc:docMk/>
            <pc:sldMk cId="3026627508" sldId="261"/>
            <ac:picMk id="4" creationId="{2EC1E67E-CC6A-B220-8484-531E40EF1041}"/>
          </ac:picMkLst>
        </pc:picChg>
        <pc:picChg chg="add del mod ord">
          <ac:chgData name="Shaun Tierney (2004667)" userId="S::2004667@student.uwtsd.ac.uk::5df56561-0c9b-4d04-a61b-9f585f24667e" providerId="AD" clId="Web-{AFAED2E3-4116-0954-EB0B-E0F6C73B65A5}" dt="2022-04-27T18:10:51.531" v="61"/>
          <ac:picMkLst>
            <pc:docMk/>
            <pc:sldMk cId="3026627508" sldId="261"/>
            <ac:picMk id="5" creationId="{685C65F6-3539-2D39-FCA2-1D9C6598DBE7}"/>
          </ac:picMkLst>
        </pc:picChg>
        <pc:picChg chg="add mod ord">
          <ac:chgData name="Shaun Tierney (2004667)" userId="S::2004667@student.uwtsd.ac.uk::5df56561-0c9b-4d04-a61b-9f585f24667e" providerId="AD" clId="Web-{AFAED2E3-4116-0954-EB0B-E0F6C73B65A5}" dt="2022-04-27T18:10:56.469" v="63"/>
          <ac:picMkLst>
            <pc:docMk/>
            <pc:sldMk cId="3026627508" sldId="261"/>
            <ac:picMk id="8" creationId="{D3F4EC65-A6F1-E6D7-A8F6-5F872259AA64}"/>
          </ac:picMkLst>
        </pc:picChg>
      </pc:sldChg>
      <pc:sldChg chg="del">
        <pc:chgData name="Shaun Tierney (2004667)" userId="S::2004667@student.uwtsd.ac.uk::5df56561-0c9b-4d04-a61b-9f585f24667e" providerId="AD" clId="Web-{AFAED2E3-4116-0954-EB0B-E0F6C73B65A5}" dt="2022-04-27T18:22:02.623" v="78"/>
        <pc:sldMkLst>
          <pc:docMk/>
          <pc:sldMk cId="2311731995" sldId="262"/>
        </pc:sldMkLst>
      </pc:sldChg>
      <pc:sldChg chg="del">
        <pc:chgData name="Shaun Tierney (2004667)" userId="S::2004667@student.uwtsd.ac.uk::5df56561-0c9b-4d04-a61b-9f585f24667e" providerId="AD" clId="Web-{AFAED2E3-4116-0954-EB0B-E0F6C73B65A5}" dt="2022-04-27T18:22:03.529" v="79"/>
        <pc:sldMkLst>
          <pc:docMk/>
          <pc:sldMk cId="1750382901" sldId="263"/>
        </pc:sldMkLst>
      </pc:sldChg>
      <pc:sldChg chg="del">
        <pc:chgData name="Shaun Tierney (2004667)" userId="S::2004667@student.uwtsd.ac.uk::5df56561-0c9b-4d04-a61b-9f585f24667e" providerId="AD" clId="Web-{AFAED2E3-4116-0954-EB0B-E0F6C73B65A5}" dt="2022-04-27T17:51:59.914" v="51"/>
        <pc:sldMkLst>
          <pc:docMk/>
          <pc:sldMk cId="57797282" sldId="264"/>
        </pc:sldMkLst>
      </pc:sldChg>
    </pc:docChg>
  </pc:docChgLst>
  <pc:docChgLst>
    <pc:chgData name="Shaun Tierney (2004667)" userId="S::2004667@student.uwtsd.ac.uk::5df56561-0c9b-4d04-a61b-9f585f24667e" providerId="AD" clId="Web-{8BAF0500-8140-0907-05EE-8F3D0BE769D0}"/>
    <pc:docChg chg="addSld modSld">
      <pc:chgData name="Shaun Tierney (2004667)" userId="S::2004667@student.uwtsd.ac.uk::5df56561-0c9b-4d04-a61b-9f585f24667e" providerId="AD" clId="Web-{8BAF0500-8140-0907-05EE-8F3D0BE769D0}" dt="2022-04-28T13:20:32.094" v="50" actId="20577"/>
      <pc:docMkLst>
        <pc:docMk/>
      </pc:docMkLst>
      <pc:sldChg chg="modSp">
        <pc:chgData name="Shaun Tierney (2004667)" userId="S::2004667@student.uwtsd.ac.uk::5df56561-0c9b-4d04-a61b-9f585f24667e" providerId="AD" clId="Web-{8BAF0500-8140-0907-05EE-8F3D0BE769D0}" dt="2022-04-28T13:05:47.811" v="16" actId="20577"/>
        <pc:sldMkLst>
          <pc:docMk/>
          <pc:sldMk cId="109857222" sldId="256"/>
        </pc:sldMkLst>
        <pc:spChg chg="mod">
          <ac:chgData name="Shaun Tierney (2004667)" userId="S::2004667@student.uwtsd.ac.uk::5df56561-0c9b-4d04-a61b-9f585f24667e" providerId="AD" clId="Web-{8BAF0500-8140-0907-05EE-8F3D0BE769D0}" dt="2022-04-28T13:05:47.811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">
        <pc:chgData name="Shaun Tierney (2004667)" userId="S::2004667@student.uwtsd.ac.uk::5df56561-0c9b-4d04-a61b-9f585f24667e" providerId="AD" clId="Web-{8BAF0500-8140-0907-05EE-8F3D0BE769D0}" dt="2022-04-28T13:13:52.180" v="25" actId="1076"/>
        <pc:sldMkLst>
          <pc:docMk/>
          <pc:sldMk cId="4104005310" sldId="262"/>
        </pc:sldMkLst>
        <pc:spChg chg="mod">
          <ac:chgData name="Shaun Tierney (2004667)" userId="S::2004667@student.uwtsd.ac.uk::5df56561-0c9b-4d04-a61b-9f585f24667e" providerId="AD" clId="Web-{8BAF0500-8140-0907-05EE-8F3D0BE769D0}" dt="2022-04-28T13:13:52.180" v="25" actId="1076"/>
          <ac:spMkLst>
            <pc:docMk/>
            <pc:sldMk cId="4104005310" sldId="262"/>
            <ac:spMk id="2" creationId="{D1C5110F-6AE6-5990-1ADF-776E1DB0B70B}"/>
          </ac:spMkLst>
        </pc:spChg>
        <pc:spChg chg="del mod">
          <ac:chgData name="Shaun Tierney (2004667)" userId="S::2004667@student.uwtsd.ac.uk::5df56561-0c9b-4d04-a61b-9f585f24667e" providerId="AD" clId="Web-{8BAF0500-8140-0907-05EE-8F3D0BE769D0}" dt="2022-04-28T13:13:26.101" v="23"/>
          <ac:spMkLst>
            <pc:docMk/>
            <pc:sldMk cId="4104005310" sldId="262"/>
            <ac:spMk id="3" creationId="{D7EA7F1B-3ED7-007B-88C6-F0B11867F62F}"/>
          </ac:spMkLst>
        </pc:spChg>
        <pc:picChg chg="add mod ord">
          <ac:chgData name="Shaun Tierney (2004667)" userId="S::2004667@student.uwtsd.ac.uk::5df56561-0c9b-4d04-a61b-9f585f24667e" providerId="AD" clId="Web-{8BAF0500-8140-0907-05EE-8F3D0BE769D0}" dt="2022-04-28T13:13:33.492" v="24" actId="1076"/>
          <ac:picMkLst>
            <pc:docMk/>
            <pc:sldMk cId="4104005310" sldId="262"/>
            <ac:picMk id="4" creationId="{41768536-2C63-882A-F071-84156E26AEFB}"/>
          </ac:picMkLst>
        </pc:picChg>
      </pc:sldChg>
      <pc:sldChg chg="modSp new">
        <pc:chgData name="Shaun Tierney (2004667)" userId="S::2004667@student.uwtsd.ac.uk::5df56561-0c9b-4d04-a61b-9f585f24667e" providerId="AD" clId="Web-{8BAF0500-8140-0907-05EE-8F3D0BE769D0}" dt="2022-04-28T13:20:32.094" v="50" actId="20577"/>
        <pc:sldMkLst>
          <pc:docMk/>
          <pc:sldMk cId="1229315982" sldId="263"/>
        </pc:sldMkLst>
        <pc:spChg chg="mod">
          <ac:chgData name="Shaun Tierney (2004667)" userId="S::2004667@student.uwtsd.ac.uk::5df56561-0c9b-4d04-a61b-9f585f24667e" providerId="AD" clId="Web-{8BAF0500-8140-0907-05EE-8F3D0BE769D0}" dt="2022-04-28T13:17:21.168" v="41" actId="20577"/>
          <ac:spMkLst>
            <pc:docMk/>
            <pc:sldMk cId="1229315982" sldId="263"/>
            <ac:spMk id="2" creationId="{86822509-6170-757D-A673-5F8AB681515F}"/>
          </ac:spMkLst>
        </pc:spChg>
        <pc:spChg chg="mod">
          <ac:chgData name="Shaun Tierney (2004667)" userId="S::2004667@student.uwtsd.ac.uk::5df56561-0c9b-4d04-a61b-9f585f24667e" providerId="AD" clId="Web-{8BAF0500-8140-0907-05EE-8F3D0BE769D0}" dt="2022-04-28T13:20:32.094" v="50" actId="20577"/>
          <ac:spMkLst>
            <pc:docMk/>
            <pc:sldMk cId="1229315982" sldId="263"/>
            <ac:spMk id="3" creationId="{F371FD60-857D-8F11-1484-2B9D7CBA5BE3}"/>
          </ac:spMkLst>
        </pc:spChg>
      </pc:sldChg>
      <pc:sldChg chg="modSp new">
        <pc:chgData name="Shaun Tierney (2004667)" userId="S::2004667@student.uwtsd.ac.uk::5df56561-0c9b-4d04-a61b-9f585f24667e" providerId="AD" clId="Web-{8BAF0500-8140-0907-05EE-8F3D0BE769D0}" dt="2022-04-28T13:20:28.422" v="49" actId="20577"/>
        <pc:sldMkLst>
          <pc:docMk/>
          <pc:sldMk cId="3842876726" sldId="264"/>
        </pc:sldMkLst>
        <pc:spChg chg="mod">
          <ac:chgData name="Shaun Tierney (2004667)" userId="S::2004667@student.uwtsd.ac.uk::5df56561-0c9b-4d04-a61b-9f585f24667e" providerId="AD" clId="Web-{8BAF0500-8140-0907-05EE-8F3D0BE769D0}" dt="2022-04-28T13:20:28.422" v="49" actId="20577"/>
          <ac:spMkLst>
            <pc:docMk/>
            <pc:sldMk cId="3842876726" sldId="264"/>
            <ac:spMk id="2" creationId="{4DF07EE9-AF3B-D7B4-0F19-E86D853BB473}"/>
          </ac:spMkLst>
        </pc:spChg>
        <pc:spChg chg="mod">
          <ac:chgData name="Shaun Tierney (2004667)" userId="S::2004667@student.uwtsd.ac.uk::5df56561-0c9b-4d04-a61b-9f585f24667e" providerId="AD" clId="Web-{8BAF0500-8140-0907-05EE-8F3D0BE769D0}" dt="2022-04-28T13:20:05.234" v="44" actId="20577"/>
          <ac:spMkLst>
            <pc:docMk/>
            <pc:sldMk cId="3842876726" sldId="264"/>
            <ac:spMk id="3" creationId="{A9168A33-D849-04E7-B0E2-033E264E5B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BxvCYBcOH4" TargetMode="External"/><Relationship Id="rId2" Type="http://schemas.openxmlformats.org/officeDocument/2006/relationships/hyperlink" Target="https://www.behance.net/gallery/17774421/Ultimate-Rigs-for-Fre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gyY_3dVw77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hpldLDarQo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This is the title slide to </a:t>
            </a:r>
            <a:br>
              <a:rPr lang="en-GB" dirty="0">
                <a:cs typeface="Calibri Light"/>
              </a:rPr>
            </a:br>
            <a:r>
              <a:rPr lang="en-GB" sz="6600" b="1" dirty="0">
                <a:cs typeface="Calibri Light"/>
              </a:rPr>
              <a:t>Into to Character Animation</a:t>
            </a:r>
            <a:endParaRPr lang="en-GB" sz="66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Hello</a:t>
            </a:r>
          </a:p>
          <a:p>
            <a:r>
              <a:rPr lang="en-GB" dirty="0">
                <a:cs typeface="Calibri"/>
              </a:rPr>
              <a:t>:)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64F6D3-65E3-23D4-721F-2B93F6EA9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98" y="655128"/>
            <a:ext cx="4613919" cy="14996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Exaggeration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F49CE81-B2F4-47B2-9D4A-886DCE0A8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4BE32177-3EAD-42DA-997C-8DAE1BFEE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A0DEE160-9825-4DB5-8188-911AC13EA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9C5FEDB5-0AEE-40E4-9CA6-6718B956D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1A11DF2D-1D4B-45DA-906B-2A1F84C99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B6A5BAC0-9806-4124-A584-7F924A658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A8F6BFA3-38BE-4F0A-94D9-EF0E6EA0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BE6BCF21-959F-419E-BCA4-B20AF92EF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54B6E037-E222-42EB-9AEB-C45EF2090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A0494426-372E-42B8-87E1-170F1B59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14DB5AB5-5D73-4375-8CF4-DF4B7A5D7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009B2A6E-6D36-4A9A-AFAA-CF4D85914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85DC0718-B29F-47A6-931F-F0EF9FA99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AAED958D-AFCC-4BEF-818A-EFF7E41D1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C216DD5A-D1AE-429E-937E-456A50345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A845B253-9DEE-45AC-AADA-FAA6812C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CE7B6CBF-757B-4B55-84CB-062B712D3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2CC28C7A-EF33-43D3-90CD-DCAC92546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BC0C9DCF-F15B-4B7A-A16B-37B4335E6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94991FD1-406A-4958-87D4-8DFA9FEA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5CD32F69-27AD-4088-877C-E2A40F8B0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67D64098-47FD-91A9-9ED0-88474E6D19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9" b="47162"/>
          <a:stretch/>
        </p:blipFill>
        <p:spPr>
          <a:xfrm>
            <a:off x="6479837" y="806624"/>
            <a:ext cx="5586942" cy="1663159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D27B5F3-C232-C42E-F6AA-3730FA03A5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934" y="3315854"/>
            <a:ext cx="4607481" cy="3455611"/>
          </a:xfrm>
          <a:prstGeom prst="rect">
            <a:avLst/>
          </a:prstGeom>
        </p:spPr>
      </p:pic>
      <p:pic>
        <p:nvPicPr>
          <p:cNvPr id="7" name="Picture 7" descr="A picture containing toy&#10;&#10;Description automatically generated">
            <a:extLst>
              <a:ext uri="{FF2B5EF4-FFF2-40B4-BE49-F238E27FC236}">
                <a16:creationId xmlns:a16="http://schemas.microsoft.com/office/drawing/2014/main" id="{37EC09B1-32C7-6E37-8825-36B55B4517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9838" y="3472332"/>
            <a:ext cx="5586942" cy="314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42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64245-FBE4-7198-0FC0-EC5F5F922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4996" y="642594"/>
            <a:ext cx="3732244" cy="1702952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CEE05D-F25C-4EC3-B527-D9C999E3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652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036726-0C05-446E-91C3-B986EBEA0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402" y="438538"/>
            <a:ext cx="6710184" cy="6002060"/>
          </a:xfrm>
          <a:prstGeom prst="rect">
            <a:avLst/>
          </a:prstGeom>
          <a:solidFill>
            <a:schemeClr val="bg1">
              <a:alpha val="4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10ABCD-C34B-42D1-9BEB-47755A3EA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285" y="650014"/>
            <a:ext cx="3367217" cy="32660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picture containing text, linedrawing&#10;&#10;Description automatically generated">
            <a:extLst>
              <a:ext uri="{FF2B5EF4-FFF2-40B4-BE49-F238E27FC236}">
                <a16:creationId xmlns:a16="http://schemas.microsoft.com/office/drawing/2014/main" id="{99FC9873-6357-3D61-94A3-84BE2530D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580" y="810881"/>
            <a:ext cx="2238457" cy="294533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38AB6A2-89F7-43B5-B608-50DFC740D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2946" y="650014"/>
            <a:ext cx="2765758" cy="21367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4" descr="A picture containing painted, window&#10;&#10;Description automatically generated">
            <a:extLst>
              <a:ext uri="{FF2B5EF4-FFF2-40B4-BE49-F238E27FC236}">
                <a16:creationId xmlns:a16="http://schemas.microsoft.com/office/drawing/2014/main" id="{625D5433-96F0-28D8-98A8-4A44D670E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3497" y="831679"/>
            <a:ext cx="2434338" cy="177098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6585B74-DAF6-470E-B2F3-B5530A709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285" y="4088215"/>
            <a:ext cx="3367217" cy="212485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4CFD7F7-4255-0E38-3ACF-26B0DE2FF0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460" y="4327302"/>
            <a:ext cx="3044697" cy="1666971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0BAD96F-CE2F-4682-99B8-0DD9E6AE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2946" y="2947051"/>
            <a:ext cx="2765758" cy="32660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chart&#10;&#10;Description automatically generated">
            <a:extLst>
              <a:ext uri="{FF2B5EF4-FFF2-40B4-BE49-F238E27FC236}">
                <a16:creationId xmlns:a16="http://schemas.microsoft.com/office/drawing/2014/main" id="{B56B67D5-A4B1-5316-1ECD-C19D721BD7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1502" y="3096468"/>
            <a:ext cx="2178327" cy="295630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CE97D2-A196-F96B-98CF-5B86C5E2F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4995" y="2623457"/>
            <a:ext cx="3732245" cy="3589615"/>
          </a:xfrm>
        </p:spPr>
        <p:txBody>
          <a:bodyPr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257559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5E3AF-D2A4-BC52-C31D-95484932B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Story Boards</a:t>
            </a:r>
          </a:p>
        </p:txBody>
      </p:sp>
      <p:pic>
        <p:nvPicPr>
          <p:cNvPr id="8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D3F4EC65-A6F1-E6D7-A8F6-5F872259A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885073"/>
            <a:ext cx="6780700" cy="508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627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6BACE-8BCF-06AD-B888-2E8E0C662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98E40-3A3D-2673-1A51-E6D09638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cs typeface="Calibri" panose="020F0502020204030204"/>
              </a:rPr>
              <a:t>Model :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https://www.behance.net/gallery/17774421/Ultimate-Rigs-for-Free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cs typeface="Calibri" panose="020F0502020204030204"/>
              </a:rPr>
              <a:t>Videos :</a:t>
            </a: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  <a:hlinkClick r:id="rId3"/>
              </a:rPr>
              <a:t>https://www.youtube.com/watch?v=LBxvCYBcOH4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  <a:hlinkClick r:id="rId4"/>
              </a:rPr>
              <a:t>https://www.youtube.com/watch?v=gyY_3dVw77E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7252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5110F-6AE6-5990-1ADF-776E1DB0B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688" y="2762637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Animation 1</a:t>
            </a:r>
            <a:endParaRPr lang="en-US" dirty="0"/>
          </a:p>
        </p:txBody>
      </p:sp>
      <p:pic>
        <p:nvPicPr>
          <p:cNvPr id="4" name="Online Media 3" title="Ow">
            <a:hlinkClick r:id="" action="ppaction://media"/>
            <a:extLst>
              <a:ext uri="{FF2B5EF4-FFF2-40B4-BE49-F238E27FC236}">
                <a16:creationId xmlns:a16="http://schemas.microsoft.com/office/drawing/2014/main" id="{41768536-2C63-882A-F071-84156E26AEF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48293" y="1710648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410400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2509-6170-757D-A673-5F8AB6815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cs typeface="Calibri Light"/>
              </a:rPr>
              <a:t>Animation 2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1FD60-857D-8F11-1484-2B9D7CBA5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68625"/>
            <a:ext cx="10515600" cy="23998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https://youtu.be/NzZmyDQFyfE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29315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07EE9-AF3B-D7B4-0F19-E86D853B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cs typeface="Calibri Light"/>
              </a:rPr>
              <a:t>Animation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68A33-D849-04E7-B0E2-033E264E5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https://youtu.be/L9ZOTMd9__s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42876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3" ma:contentTypeDescription="Create a new document." ma:contentTypeScope="" ma:versionID="b0902cf6b719fe3c2a2c39598ed35038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74a87ea3abccaae019972d2dc96db832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CR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c1215031-d24f-4baf-bb6b-baa8776f29de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1DA1FC8-13F4-4B84-9502-C971C0B9427A}"/>
</file>

<file path=customXml/itemProps2.xml><?xml version="1.0" encoding="utf-8"?>
<ds:datastoreItem xmlns:ds="http://schemas.openxmlformats.org/officeDocument/2006/customXml" ds:itemID="{AED54076-F1B2-4C7C-A709-951AC6BA7657}"/>
</file>

<file path=customXml/itemProps3.xml><?xml version="1.0" encoding="utf-8"?>
<ds:datastoreItem xmlns:ds="http://schemas.openxmlformats.org/officeDocument/2006/customXml" ds:itemID="{6072C8D2-FB66-40EA-A9A7-2A981179D7B8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This is the title slide to  Into to Character Animation</vt:lpstr>
      <vt:lpstr>Exaggeration</vt:lpstr>
      <vt:lpstr>PowerPoint Presentation</vt:lpstr>
      <vt:lpstr>Story Boards</vt:lpstr>
      <vt:lpstr>References</vt:lpstr>
      <vt:lpstr>Animation 1</vt:lpstr>
      <vt:lpstr>Animation 2</vt:lpstr>
      <vt:lpstr>Animation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118</cp:revision>
  <dcterms:created xsi:type="dcterms:W3CDTF">2022-04-25T08:20:11Z</dcterms:created>
  <dcterms:modified xsi:type="dcterms:W3CDTF">2022-04-28T13:20:33Z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