
<file path=[Content_Types].xml><?xml version="1.0" encoding="utf-8"?>
<Types xmlns="http://schemas.openxmlformats.org/package/2006/content-types">
  <Default Extension="jpeg" ContentType="image/jpeg"/>
  <Default Extension="m4a" ContentType="audio/mp4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58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00777DC-F8E3-49B1-8C5D-DABD6E1FBA87}" v="44" dt="2023-05-23T13:28:50.93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72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am Jackson" userId="9eab20a1fc152e67" providerId="LiveId" clId="{E00777DC-F8E3-49B1-8C5D-DABD6E1FBA87}"/>
    <pc:docChg chg="undo custSel addSld modSld">
      <pc:chgData name="Liam Jackson" userId="9eab20a1fc152e67" providerId="LiveId" clId="{E00777DC-F8E3-49B1-8C5D-DABD6E1FBA87}" dt="2023-05-23T13:28:50.929" v="311"/>
      <pc:docMkLst>
        <pc:docMk/>
      </pc:docMkLst>
      <pc:sldChg chg="addSp delSp modSp mod modTransition modAnim">
        <pc:chgData name="Liam Jackson" userId="9eab20a1fc152e67" providerId="LiveId" clId="{E00777DC-F8E3-49B1-8C5D-DABD6E1FBA87}" dt="2023-05-23T13:15:33.887" v="288"/>
        <pc:sldMkLst>
          <pc:docMk/>
          <pc:sldMk cId="798351846" sldId="256"/>
        </pc:sldMkLst>
        <pc:spChg chg="mod">
          <ac:chgData name="Liam Jackson" userId="9eab20a1fc152e67" providerId="LiveId" clId="{E00777DC-F8E3-49B1-8C5D-DABD6E1FBA87}" dt="2022-12-13T13:45:10.579" v="13" actId="113"/>
          <ac:spMkLst>
            <pc:docMk/>
            <pc:sldMk cId="798351846" sldId="256"/>
            <ac:spMk id="4" creationId="{F8BF4ABB-4934-8D3F-7D1C-5962AE9FCBE1}"/>
          </ac:spMkLst>
        </pc:spChg>
        <pc:picChg chg="add mod">
          <ac:chgData name="Liam Jackson" userId="9eab20a1fc152e67" providerId="LiveId" clId="{E00777DC-F8E3-49B1-8C5D-DABD6E1FBA87}" dt="2023-05-23T13:06:11.370" v="263"/>
          <ac:picMkLst>
            <pc:docMk/>
            <pc:sldMk cId="798351846" sldId="256"/>
            <ac:picMk id="7" creationId="{32D2EC5D-4C9F-3A69-5FFC-34C6C39B829D}"/>
          </ac:picMkLst>
        </pc:picChg>
        <pc:picChg chg="add del mod">
          <ac:chgData name="Liam Jackson" userId="9eab20a1fc152e67" providerId="LiveId" clId="{E00777DC-F8E3-49B1-8C5D-DABD6E1FBA87}" dt="2023-05-23T13:08:14.776" v="266"/>
          <ac:picMkLst>
            <pc:docMk/>
            <pc:sldMk cId="798351846" sldId="256"/>
            <ac:picMk id="11" creationId="{6FE1CAEF-0FB8-7247-DDD8-BA0AE96C7A0A}"/>
          </ac:picMkLst>
        </pc:picChg>
        <pc:picChg chg="add del mod ord">
          <ac:chgData name="Liam Jackson" userId="9eab20a1fc152e67" providerId="LiveId" clId="{E00777DC-F8E3-49B1-8C5D-DABD6E1FBA87}" dt="2023-05-23T13:08:25.263" v="267"/>
          <ac:picMkLst>
            <pc:docMk/>
            <pc:sldMk cId="798351846" sldId="256"/>
            <ac:picMk id="14" creationId="{2666B8F6-39DF-1D58-0BBE-91333505D7D9}"/>
          </ac:picMkLst>
        </pc:picChg>
        <pc:picChg chg="add del mod">
          <ac:chgData name="Liam Jackson" userId="9eab20a1fc152e67" providerId="LiveId" clId="{E00777DC-F8E3-49B1-8C5D-DABD6E1FBA87}" dt="2023-05-23T13:08:33.975" v="270"/>
          <ac:picMkLst>
            <pc:docMk/>
            <pc:sldMk cId="798351846" sldId="256"/>
            <ac:picMk id="16" creationId="{171A3B14-4EE0-40A9-7A06-77777EE37CA4}"/>
          </ac:picMkLst>
        </pc:picChg>
        <pc:picChg chg="add del mod">
          <ac:chgData name="Liam Jackson" userId="9eab20a1fc152e67" providerId="LiveId" clId="{E00777DC-F8E3-49B1-8C5D-DABD6E1FBA87}" dt="2023-05-23T13:09:01.114" v="272"/>
          <ac:picMkLst>
            <pc:docMk/>
            <pc:sldMk cId="798351846" sldId="256"/>
            <ac:picMk id="17" creationId="{94A16BC9-41FA-2A09-2032-A95D41212182}"/>
          </ac:picMkLst>
        </pc:picChg>
        <pc:picChg chg="add del mod ord">
          <ac:chgData name="Liam Jackson" userId="9eab20a1fc152e67" providerId="LiveId" clId="{E00777DC-F8E3-49B1-8C5D-DABD6E1FBA87}" dt="2023-05-23T13:09:39.203" v="273"/>
          <ac:picMkLst>
            <pc:docMk/>
            <pc:sldMk cId="798351846" sldId="256"/>
            <ac:picMk id="21" creationId="{C3474CC2-E51C-455F-DB1F-7EE141FD9358}"/>
          </ac:picMkLst>
        </pc:picChg>
        <pc:picChg chg="add del mod">
          <ac:chgData name="Liam Jackson" userId="9eab20a1fc152e67" providerId="LiveId" clId="{E00777DC-F8E3-49B1-8C5D-DABD6E1FBA87}" dt="2023-05-23T13:09:45.658" v="275"/>
          <ac:picMkLst>
            <pc:docMk/>
            <pc:sldMk cId="798351846" sldId="256"/>
            <ac:picMk id="22" creationId="{534C619D-63C8-9DC3-2B52-A81F75D42059}"/>
          </ac:picMkLst>
        </pc:picChg>
        <pc:picChg chg="add del mod ord">
          <ac:chgData name="Liam Jackson" userId="9eab20a1fc152e67" providerId="LiveId" clId="{E00777DC-F8E3-49B1-8C5D-DABD6E1FBA87}" dt="2023-05-23T13:10:40.757" v="276"/>
          <ac:picMkLst>
            <pc:docMk/>
            <pc:sldMk cId="798351846" sldId="256"/>
            <ac:picMk id="25" creationId="{BCBD92A8-6122-ED7C-80A6-FF19390942D1}"/>
          </ac:picMkLst>
        </pc:picChg>
        <pc:picChg chg="add del mod">
          <ac:chgData name="Liam Jackson" userId="9eab20a1fc152e67" providerId="LiveId" clId="{E00777DC-F8E3-49B1-8C5D-DABD6E1FBA87}" dt="2023-05-23T13:11:25.452" v="277"/>
          <ac:picMkLst>
            <pc:docMk/>
            <pc:sldMk cId="798351846" sldId="256"/>
            <ac:picMk id="26" creationId="{6D24CB51-76DD-A18A-3764-012A2D78EE80}"/>
          </ac:picMkLst>
        </pc:picChg>
        <pc:picChg chg="add del mod">
          <ac:chgData name="Liam Jackson" userId="9eab20a1fc152e67" providerId="LiveId" clId="{E00777DC-F8E3-49B1-8C5D-DABD6E1FBA87}" dt="2023-05-23T13:14:46.204" v="287"/>
          <ac:picMkLst>
            <pc:docMk/>
            <pc:sldMk cId="798351846" sldId="256"/>
            <ac:picMk id="31" creationId="{3FDFBD94-7085-DFF4-9FA6-9ED9F4736F17}"/>
          </ac:picMkLst>
        </pc:picChg>
        <pc:picChg chg="add del mod ord">
          <ac:chgData name="Liam Jackson" userId="9eab20a1fc152e67" providerId="LiveId" clId="{E00777DC-F8E3-49B1-8C5D-DABD6E1FBA87}" dt="2023-05-23T13:15:33.887" v="288"/>
          <ac:picMkLst>
            <pc:docMk/>
            <pc:sldMk cId="798351846" sldId="256"/>
            <ac:picMk id="34" creationId="{029090D6-0749-EF68-946E-FC00ED9D68F0}"/>
          </ac:picMkLst>
        </pc:picChg>
        <pc:picChg chg="add mod">
          <ac:chgData name="Liam Jackson" userId="9eab20a1fc152e67" providerId="LiveId" clId="{E00777DC-F8E3-49B1-8C5D-DABD6E1FBA87}" dt="2023-05-23T13:15:33.887" v="288"/>
          <ac:picMkLst>
            <pc:docMk/>
            <pc:sldMk cId="798351846" sldId="256"/>
            <ac:picMk id="35" creationId="{BDC9A08C-1402-7D07-D363-0A37AC96B716}"/>
          </ac:picMkLst>
        </pc:picChg>
      </pc:sldChg>
      <pc:sldChg chg="addSp modSp mod modTransition modAnim">
        <pc:chgData name="Liam Jackson" userId="9eab20a1fc152e67" providerId="LiveId" clId="{E00777DC-F8E3-49B1-8C5D-DABD6E1FBA87}" dt="2023-05-23T13:17:12.970" v="289"/>
        <pc:sldMkLst>
          <pc:docMk/>
          <pc:sldMk cId="746038015" sldId="257"/>
        </pc:sldMkLst>
        <pc:spChg chg="add mod">
          <ac:chgData name="Liam Jackson" userId="9eab20a1fc152e67" providerId="LiveId" clId="{E00777DC-F8E3-49B1-8C5D-DABD6E1FBA87}" dt="2022-12-13T15:27:41.465" v="66" actId="1076"/>
          <ac:spMkLst>
            <pc:docMk/>
            <pc:sldMk cId="746038015" sldId="257"/>
            <ac:spMk id="2" creationId="{0D819CC1-DB8F-0988-FA24-7AA3D57FFCBC}"/>
          </ac:spMkLst>
        </pc:spChg>
        <pc:spChg chg="add mod">
          <ac:chgData name="Liam Jackson" userId="9eab20a1fc152e67" providerId="LiveId" clId="{E00777DC-F8E3-49B1-8C5D-DABD6E1FBA87}" dt="2022-12-13T15:27:57.017" v="69" actId="20577"/>
          <ac:spMkLst>
            <pc:docMk/>
            <pc:sldMk cId="746038015" sldId="257"/>
            <ac:spMk id="3" creationId="{EBE231E9-5C56-1106-8B48-039BF00CB7C8}"/>
          </ac:spMkLst>
        </pc:spChg>
        <pc:picChg chg="add mod">
          <ac:chgData name="Liam Jackson" userId="9eab20a1fc152e67" providerId="LiveId" clId="{E00777DC-F8E3-49B1-8C5D-DABD6E1FBA87}" dt="2023-05-23T13:06:11.370" v="263"/>
          <ac:picMkLst>
            <pc:docMk/>
            <pc:sldMk cId="746038015" sldId="257"/>
            <ac:picMk id="8" creationId="{EE60A6FA-8956-CDB5-B5E7-BEC0F25D9FC2}"/>
          </ac:picMkLst>
        </pc:picChg>
        <pc:picChg chg="add mod">
          <ac:chgData name="Liam Jackson" userId="9eab20a1fc152e67" providerId="LiveId" clId="{E00777DC-F8E3-49B1-8C5D-DABD6E1FBA87}" dt="2023-05-23T13:17:12.970" v="289"/>
          <ac:picMkLst>
            <pc:docMk/>
            <pc:sldMk cId="746038015" sldId="257"/>
            <ac:picMk id="35" creationId="{3F96D134-01DA-FB8F-C29B-2B72CA495A1C}"/>
          </ac:picMkLst>
        </pc:picChg>
      </pc:sldChg>
      <pc:sldChg chg="addSp delSp modSp mod modTransition">
        <pc:chgData name="Liam Jackson" userId="9eab20a1fc152e67" providerId="LiveId" clId="{E00777DC-F8E3-49B1-8C5D-DABD6E1FBA87}" dt="2023-05-23T13:28:50.929" v="311"/>
        <pc:sldMkLst>
          <pc:docMk/>
          <pc:sldMk cId="2290463213" sldId="258"/>
        </pc:sldMkLst>
        <pc:spChg chg="add mod">
          <ac:chgData name="Liam Jackson" userId="9eab20a1fc152e67" providerId="LiveId" clId="{E00777DC-F8E3-49B1-8C5D-DABD6E1FBA87}" dt="2022-12-13T16:19:19.328" v="261" actId="1076"/>
          <ac:spMkLst>
            <pc:docMk/>
            <pc:sldMk cId="2290463213" sldId="258"/>
            <ac:spMk id="4" creationId="{EB567997-D9C7-8392-C4E9-0C7DA171BD02}"/>
          </ac:spMkLst>
        </pc:spChg>
        <pc:picChg chg="add del mod">
          <ac:chgData name="Liam Jackson" userId="9eab20a1fc152e67" providerId="LiveId" clId="{E00777DC-F8E3-49B1-8C5D-DABD6E1FBA87}" dt="2023-05-23T13:28:50.929" v="311"/>
          <ac:picMkLst>
            <pc:docMk/>
            <pc:sldMk cId="2290463213" sldId="258"/>
            <ac:picMk id="35" creationId="{32316E27-A33F-896D-AA58-CB88337E8905}"/>
          </ac:picMkLst>
        </pc:picChg>
        <pc:picChg chg="add mod">
          <ac:chgData name="Liam Jackson" userId="9eab20a1fc152e67" providerId="LiveId" clId="{E00777DC-F8E3-49B1-8C5D-DABD6E1FBA87}" dt="2023-05-23T13:28:50.929" v="311"/>
          <ac:picMkLst>
            <pc:docMk/>
            <pc:sldMk cId="2290463213" sldId="258"/>
            <ac:picMk id="36" creationId="{2439A292-1203-4060-C3C8-093942DB4B71}"/>
          </ac:picMkLst>
        </pc:picChg>
      </pc:sldChg>
      <pc:sldChg chg="addSp delSp modSp new mod modTransition modAnim">
        <pc:chgData name="Liam Jackson" userId="9eab20a1fc152e67" providerId="LiveId" clId="{E00777DC-F8E3-49B1-8C5D-DABD6E1FBA87}" dt="2023-05-23T13:23:55.695" v="308"/>
        <pc:sldMkLst>
          <pc:docMk/>
          <pc:sldMk cId="578235777" sldId="259"/>
        </pc:sldMkLst>
        <pc:spChg chg="add mod">
          <ac:chgData name="Liam Jackson" userId="9eab20a1fc152e67" providerId="LiveId" clId="{E00777DC-F8E3-49B1-8C5D-DABD6E1FBA87}" dt="2022-12-13T15:59:51.070" v="91" actId="20577"/>
          <ac:spMkLst>
            <pc:docMk/>
            <pc:sldMk cId="578235777" sldId="259"/>
            <ac:spMk id="2" creationId="{003F0CE6-8AFB-9E2B-F593-08FD199B9E43}"/>
          </ac:spMkLst>
        </pc:spChg>
        <pc:spChg chg="add mod">
          <ac:chgData name="Liam Jackson" userId="9eab20a1fc152e67" providerId="LiveId" clId="{E00777DC-F8E3-49B1-8C5D-DABD6E1FBA87}" dt="2023-05-23T13:13:19.646" v="284" actId="20577"/>
          <ac:spMkLst>
            <pc:docMk/>
            <pc:sldMk cId="578235777" sldId="259"/>
            <ac:spMk id="3" creationId="{B79E241E-1286-7E67-2B7C-7A5EEA4E7B8A}"/>
          </ac:spMkLst>
        </pc:spChg>
        <pc:picChg chg="add mod">
          <ac:chgData name="Liam Jackson" userId="9eab20a1fc152e67" providerId="LiveId" clId="{E00777DC-F8E3-49B1-8C5D-DABD6E1FBA87}" dt="2023-05-23T13:06:11.370" v="263"/>
          <ac:picMkLst>
            <pc:docMk/>
            <pc:sldMk cId="578235777" sldId="259"/>
            <ac:picMk id="6" creationId="{55FD93D4-69ED-6EDF-DDE8-B6F180ED39ED}"/>
          </ac:picMkLst>
        </pc:picChg>
        <pc:picChg chg="add del mod">
          <ac:chgData name="Liam Jackson" userId="9eab20a1fc152e67" providerId="LiveId" clId="{E00777DC-F8E3-49B1-8C5D-DABD6E1FBA87}" dt="2023-05-23T13:18:10.031" v="292"/>
          <ac:picMkLst>
            <pc:docMk/>
            <pc:sldMk cId="578235777" sldId="259"/>
            <ac:picMk id="15" creationId="{3A8C1B99-15F7-CDD7-5FD3-765352DAAA65}"/>
          </ac:picMkLst>
        </pc:picChg>
        <pc:picChg chg="add del mod ord">
          <ac:chgData name="Liam Jackson" userId="9eab20a1fc152e67" providerId="LiveId" clId="{E00777DC-F8E3-49B1-8C5D-DABD6E1FBA87}" dt="2023-05-23T13:19:40.791" v="293"/>
          <ac:picMkLst>
            <pc:docMk/>
            <pc:sldMk cId="578235777" sldId="259"/>
            <ac:picMk id="18" creationId="{9B4ABB2F-84C9-3958-F7EB-0757202646E0}"/>
          </ac:picMkLst>
        </pc:picChg>
        <pc:picChg chg="add del mod">
          <ac:chgData name="Liam Jackson" userId="9eab20a1fc152e67" providerId="LiveId" clId="{E00777DC-F8E3-49B1-8C5D-DABD6E1FBA87}" dt="2023-05-23T13:19:46.139" v="295"/>
          <ac:picMkLst>
            <pc:docMk/>
            <pc:sldMk cId="578235777" sldId="259"/>
            <ac:picMk id="19" creationId="{215AE3E8-1B31-BF88-F8E8-C0F02073793F}"/>
          </ac:picMkLst>
        </pc:picChg>
        <pc:picChg chg="add del mod ord">
          <ac:chgData name="Liam Jackson" userId="9eab20a1fc152e67" providerId="LiveId" clId="{E00777DC-F8E3-49B1-8C5D-DABD6E1FBA87}" dt="2023-05-23T13:19:56.107" v="296"/>
          <ac:picMkLst>
            <pc:docMk/>
            <pc:sldMk cId="578235777" sldId="259"/>
            <ac:picMk id="22" creationId="{8620922F-5E6D-2FAA-4EB3-163A136062AD}"/>
          </ac:picMkLst>
        </pc:picChg>
        <pc:picChg chg="add del mod">
          <ac:chgData name="Liam Jackson" userId="9eab20a1fc152e67" providerId="LiveId" clId="{E00777DC-F8E3-49B1-8C5D-DABD6E1FBA87}" dt="2023-05-23T13:20:02.846" v="298"/>
          <ac:picMkLst>
            <pc:docMk/>
            <pc:sldMk cId="578235777" sldId="259"/>
            <ac:picMk id="23" creationId="{91CC216A-35A2-3616-54D1-6CD9FF9704C6}"/>
          </ac:picMkLst>
        </pc:picChg>
        <pc:picChg chg="add del mod ord">
          <ac:chgData name="Liam Jackson" userId="9eab20a1fc152e67" providerId="LiveId" clId="{E00777DC-F8E3-49B1-8C5D-DABD6E1FBA87}" dt="2023-05-23T13:20:40.683" v="299"/>
          <ac:picMkLst>
            <pc:docMk/>
            <pc:sldMk cId="578235777" sldId="259"/>
            <ac:picMk id="26" creationId="{CA826CC0-0551-28DF-B67A-502D974C21AE}"/>
          </ac:picMkLst>
        </pc:picChg>
        <pc:picChg chg="add del mod">
          <ac:chgData name="Liam Jackson" userId="9eab20a1fc152e67" providerId="LiveId" clId="{E00777DC-F8E3-49B1-8C5D-DABD6E1FBA87}" dt="2023-05-23T13:20:45.161" v="301"/>
          <ac:picMkLst>
            <pc:docMk/>
            <pc:sldMk cId="578235777" sldId="259"/>
            <ac:picMk id="27" creationId="{86B27282-88C4-0418-9324-297E90B3D148}"/>
          </ac:picMkLst>
        </pc:picChg>
        <pc:picChg chg="add del mod ord">
          <ac:chgData name="Liam Jackson" userId="9eab20a1fc152e67" providerId="LiveId" clId="{E00777DC-F8E3-49B1-8C5D-DABD6E1FBA87}" dt="2023-05-23T13:21:00.130" v="302"/>
          <ac:picMkLst>
            <pc:docMk/>
            <pc:sldMk cId="578235777" sldId="259"/>
            <ac:picMk id="30" creationId="{5C894BF6-549F-FFA4-C2DF-A22A268520D4}"/>
          </ac:picMkLst>
        </pc:picChg>
        <pc:picChg chg="add del mod">
          <ac:chgData name="Liam Jackson" userId="9eab20a1fc152e67" providerId="LiveId" clId="{E00777DC-F8E3-49B1-8C5D-DABD6E1FBA87}" dt="2023-05-23T13:22:18.064" v="305"/>
          <ac:picMkLst>
            <pc:docMk/>
            <pc:sldMk cId="578235777" sldId="259"/>
            <ac:picMk id="35" creationId="{01A15D3B-D389-1105-0E2E-E64056A4AA95}"/>
          </ac:picMkLst>
        </pc:picChg>
        <pc:picChg chg="add del mod">
          <ac:chgData name="Liam Jackson" userId="9eab20a1fc152e67" providerId="LiveId" clId="{E00777DC-F8E3-49B1-8C5D-DABD6E1FBA87}" dt="2023-05-23T13:22:22.852" v="307"/>
          <ac:picMkLst>
            <pc:docMk/>
            <pc:sldMk cId="578235777" sldId="259"/>
            <ac:picMk id="36" creationId="{6A6F8A59-BAAA-FDD5-D1BA-8DB04182B57E}"/>
          </ac:picMkLst>
        </pc:picChg>
        <pc:picChg chg="add del mod ord">
          <ac:chgData name="Liam Jackson" userId="9eab20a1fc152e67" providerId="LiveId" clId="{E00777DC-F8E3-49B1-8C5D-DABD6E1FBA87}" dt="2023-05-23T13:23:55.695" v="308"/>
          <ac:picMkLst>
            <pc:docMk/>
            <pc:sldMk cId="578235777" sldId="259"/>
            <ac:picMk id="39" creationId="{C772C89B-AEF5-37D2-FB9D-DB798F87F94D}"/>
          </ac:picMkLst>
        </pc:picChg>
        <pc:picChg chg="add mod">
          <ac:chgData name="Liam Jackson" userId="9eab20a1fc152e67" providerId="LiveId" clId="{E00777DC-F8E3-49B1-8C5D-DABD6E1FBA87}" dt="2023-05-23T13:23:55.695" v="308"/>
          <ac:picMkLst>
            <pc:docMk/>
            <pc:sldMk cId="578235777" sldId="259"/>
            <ac:picMk id="40" creationId="{E9C4412A-BA52-918C-D96E-EC9FB50CC3B4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9428C-4A43-476F-BCE1-26373F2A21AB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10460-32EA-49D9-8945-7484402555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90457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9428C-4A43-476F-BCE1-26373F2A21AB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10460-32EA-49D9-8945-7484402555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95098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9428C-4A43-476F-BCE1-26373F2A21AB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10460-32EA-49D9-8945-7484402555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89544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9428C-4A43-476F-BCE1-26373F2A21AB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10460-32EA-49D9-8945-7484402555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37207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9428C-4A43-476F-BCE1-26373F2A21AB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10460-32EA-49D9-8945-7484402555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74316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9428C-4A43-476F-BCE1-26373F2A21AB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10460-32EA-49D9-8945-7484402555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1740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9428C-4A43-476F-BCE1-26373F2A21AB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10460-32EA-49D9-8945-7484402555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47599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9428C-4A43-476F-BCE1-26373F2A21AB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10460-32EA-49D9-8945-7484402555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19335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9428C-4A43-476F-BCE1-26373F2A21AB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10460-32EA-49D9-8945-7484402555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40136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9428C-4A43-476F-BCE1-26373F2A21AB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10460-32EA-49D9-8945-7484402555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94673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9428C-4A43-476F-BCE1-26373F2A21AB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10460-32EA-49D9-8945-748440255515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8101429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9428C-4A43-476F-BCE1-26373F2A21AB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10460-32EA-49D9-8945-7484402555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239069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9428C-4A43-476F-BCE1-26373F2A21AB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10460-32EA-49D9-8945-748440255515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617764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9428C-4A43-476F-BCE1-26373F2A21AB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10460-32EA-49D9-8945-7484402555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66017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9428C-4A43-476F-BCE1-26373F2A21AB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10460-32EA-49D9-8945-7484402555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01173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9428C-4A43-476F-BCE1-26373F2A21AB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10460-32EA-49D9-8945-7484402555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6492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B9428C-4A43-476F-BCE1-26373F2A21AB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C810460-32EA-49D9-8945-7484402555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43164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0A089F-1EC1-ADAC-FD01-7C7B39B198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40392" y="0"/>
            <a:ext cx="7766936" cy="1646302"/>
          </a:xfrm>
        </p:spPr>
        <p:txBody>
          <a:bodyPr/>
          <a:lstStyle/>
          <a:p>
            <a:r>
              <a:rPr lang="en-US" dirty="0"/>
              <a:t>Digital marketing 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DA7E167-44D5-31A3-ABB5-E87B55F934F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3717" y="1646302"/>
            <a:ext cx="7766936" cy="1096899"/>
          </a:xfrm>
        </p:spPr>
        <p:txBody>
          <a:bodyPr/>
          <a:lstStyle/>
          <a:p>
            <a:r>
              <a:rPr lang="en-US" dirty="0"/>
              <a:t>Liam Jackson (2022666)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BF4ABB-4934-8D3F-7D1C-5962AE9FCBE1}"/>
              </a:ext>
            </a:extLst>
          </p:cNvPr>
          <p:cNvSpPr txBox="1"/>
          <p:nvPr/>
        </p:nvSpPr>
        <p:spPr>
          <a:xfrm>
            <a:off x="1772708" y="2295332"/>
            <a:ext cx="696895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According to (Flores 2014 p3)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igital marketing “Refers to the promotion of products and brands among consumers, through the uses of digital media and contact points”</a:t>
            </a:r>
          </a:p>
          <a:p>
            <a:endParaRPr lang="en-GB" dirty="0"/>
          </a:p>
        </p:txBody>
      </p:sp>
      <p:pic>
        <p:nvPicPr>
          <p:cNvPr id="35" name="Video 34">
            <a:hlinkClick r:id="" action="ppaction://media"/>
            <a:extLst>
              <a:ext uri="{FF2B5EF4-FFF2-40B4-BE49-F238E27FC236}">
                <a16:creationId xmlns:a16="http://schemas.microsoft.com/office/drawing/2014/main" id="{BDC9A08C-1402-7D07-D363-0A37AC96B71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983518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4933"/>
    </mc:Choice>
    <mc:Fallback>
      <p:transition spd="slow" advTm="449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819CC1-DB8F-0988-FA24-7AA3D57FFCBC}"/>
              </a:ext>
            </a:extLst>
          </p:cNvPr>
          <p:cNvSpPr txBox="1">
            <a:spLocks/>
          </p:cNvSpPr>
          <p:nvPr/>
        </p:nvSpPr>
        <p:spPr>
          <a:xfrm>
            <a:off x="3978318" y="0"/>
            <a:ext cx="7766936" cy="1646302"/>
          </a:xfrm>
          <a:prstGeom prst="rect">
            <a:avLst/>
          </a:prstGeom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dirty="0"/>
              <a:t>Digital marketing 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BE231E9-5C56-1106-8B48-039BF00CB7C8}"/>
              </a:ext>
            </a:extLst>
          </p:cNvPr>
          <p:cNvSpPr txBox="1"/>
          <p:nvPr/>
        </p:nvSpPr>
        <p:spPr>
          <a:xfrm>
            <a:off x="250738" y="981771"/>
            <a:ext cx="7455159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According to (Chaffey and Chadwick 2019 p45)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one benefit of digital marketing is “diversification. In this sector, the internet supports selling new products which are developed and sold into new markets”</a:t>
            </a:r>
          </a:p>
          <a:p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However</a:t>
            </a:r>
          </a:p>
          <a:p>
            <a:endParaRPr lang="en-US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According to (</a:t>
            </a:r>
            <a:r>
              <a:rPr lang="en-GB" sz="18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Lindström</a:t>
            </a: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Peppers, Rogers 2002 p59)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“withdrawing the necessary funds from the brick-and-mortar end of the business will inevitably damage the company’s bottom line and dilutes its value.” </a:t>
            </a:r>
          </a:p>
          <a:p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35" name="Video 34">
            <a:hlinkClick r:id="" action="ppaction://media"/>
            <a:extLst>
              <a:ext uri="{FF2B5EF4-FFF2-40B4-BE49-F238E27FC236}">
                <a16:creationId xmlns:a16="http://schemas.microsoft.com/office/drawing/2014/main" id="{3F96D134-01DA-FB8F-C29B-2B72CA495A1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460380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7228"/>
    </mc:Choice>
    <mc:Fallback>
      <p:transition spd="slow" advTm="872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3F0CE6-8AFB-9E2B-F593-08FD199B9E43}"/>
              </a:ext>
            </a:extLst>
          </p:cNvPr>
          <p:cNvSpPr txBox="1">
            <a:spLocks/>
          </p:cNvSpPr>
          <p:nvPr/>
        </p:nvSpPr>
        <p:spPr>
          <a:xfrm>
            <a:off x="3978318" y="0"/>
            <a:ext cx="7766936" cy="1646302"/>
          </a:xfrm>
          <a:prstGeom prst="rect">
            <a:avLst/>
          </a:prstGeom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dirty="0"/>
              <a:t>CRM 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79E241E-1286-7E67-2B7C-7A5EEA4E7B8A}"/>
              </a:ext>
            </a:extLst>
          </p:cNvPr>
          <p:cNvSpPr txBox="1"/>
          <p:nvPr/>
        </p:nvSpPr>
        <p:spPr>
          <a:xfrm>
            <a:off x="936539" y="1578931"/>
            <a:ext cx="805231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(Bowen and </a:t>
            </a:r>
            <a:r>
              <a:rPr lang="en-GB" sz="18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Ozuem</a:t>
            </a: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2016 p20)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“When a business sets up an advertisement on a social media platform, they indicate the profile of the person they want to view it. As a result, businesses can effectively reach their products’ target market.” </a:t>
            </a:r>
          </a:p>
          <a:p>
            <a:endParaRPr lang="en-GB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However </a:t>
            </a:r>
          </a:p>
          <a:p>
            <a:endParaRPr lang="en-GB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According to (Newell 2002 p38)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“not every one of your customers want to have a relationship with your company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”.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40" name="Video 39">
            <a:hlinkClick r:id="" action="ppaction://media"/>
            <a:extLst>
              <a:ext uri="{FF2B5EF4-FFF2-40B4-BE49-F238E27FC236}">
                <a16:creationId xmlns:a16="http://schemas.microsoft.com/office/drawing/2014/main" id="{E9C4412A-BA52-918C-D96E-EC9FB50CC3B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5782357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9411"/>
    </mc:Choice>
    <mc:Fallback>
      <p:transition spd="slow" advTm="894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F5138-8FEF-E062-BA95-159C3606454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94087" y="0"/>
            <a:ext cx="7766936" cy="1646302"/>
          </a:xfrm>
        </p:spPr>
        <p:txBody>
          <a:bodyPr/>
          <a:lstStyle/>
          <a:p>
            <a:r>
              <a:rPr lang="en-US" dirty="0"/>
              <a:t>Reference list 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B567997-D9C7-8392-C4E9-0C7DA171BD02}"/>
              </a:ext>
            </a:extLst>
          </p:cNvPr>
          <p:cNvSpPr txBox="1"/>
          <p:nvPr/>
        </p:nvSpPr>
        <p:spPr>
          <a:xfrm>
            <a:off x="1250303" y="2006082"/>
            <a:ext cx="8332237" cy="38459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Bowen, G. and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Ozuem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W. (2016) 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Competitive social media marketing strategies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Edited by G. Bowen and W.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Ozuem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Hershey, PA: Business Science Reference.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Chaffey, D. and Ellis-Chadwick, F. (2019) 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Digital marketing: strategy, implementation, and practice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Seventh edition. Harlow, England: Pearson.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Flores, L. (2014) 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to Measure Digital Marketing Metrics for Assessing Impact and Designing Success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1st ed. 2014. London: Palgrave Macmillan.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Lindström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M., Peppers, D. and Rogers, M. (2002) 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Clicks, bricks &amp; brands.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Rev. ed. / Martin Lindstrom [with Don Peppers &amp; Martha Rogers]. London: Kogan Page.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Newell, F. (2002) 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Loyalty.com: customer relationship management in the new era of Internet marketing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London: McGraw-Hill.</a:t>
            </a:r>
          </a:p>
          <a:p>
            <a:endParaRPr lang="en-GB" dirty="0"/>
          </a:p>
        </p:txBody>
      </p:sp>
      <p:pic>
        <p:nvPicPr>
          <p:cNvPr id="36" name="Audio 35">
            <a:hlinkClick r:id="" action="ppaction://media"/>
            <a:extLst>
              <a:ext uri="{FF2B5EF4-FFF2-40B4-BE49-F238E27FC236}">
                <a16:creationId xmlns:a16="http://schemas.microsoft.com/office/drawing/2014/main" id="{2439A292-1203-4060-C3C8-093942DB4B7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904632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84"/>
    </mc:Choice>
    <mc:Fallback>
      <p:transition spd="slow" advTm="16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6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292</TotalTime>
  <Words>358</Words>
  <Application>Microsoft Office PowerPoint</Application>
  <PresentationFormat>Widescreen</PresentationFormat>
  <Paragraphs>22</Paragraphs>
  <Slides>4</Slides>
  <Notes>0</Notes>
  <HiddenSlides>0</HiddenSlides>
  <MMClips>4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Calibri</vt:lpstr>
      <vt:lpstr>Trebuchet MS</vt:lpstr>
      <vt:lpstr>Wingdings 3</vt:lpstr>
      <vt:lpstr>Facet</vt:lpstr>
      <vt:lpstr>Digital marketing </vt:lpstr>
      <vt:lpstr>PowerPoint Presentation</vt:lpstr>
      <vt:lpstr>PowerPoint Presentation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marketing </dc:title>
  <dc:creator>Liam Jackson</dc:creator>
  <cp:lastModifiedBy>Liam Jackson</cp:lastModifiedBy>
  <cp:revision>1</cp:revision>
  <dcterms:created xsi:type="dcterms:W3CDTF">2022-12-13T13:11:04Z</dcterms:created>
  <dcterms:modified xsi:type="dcterms:W3CDTF">2023-05-23T13:28:56Z</dcterms:modified>
</cp:coreProperties>
</file>