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93" d="100"/>
          <a:sy n="93" d="100"/>
        </p:scale>
        <p:origin x="30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5.xml.rels><?xml version="1.0" encoding="UTF-8" standalone="yes"?>
<Relationships xmlns="http://schemas.openxmlformats.org/package/2006/relationships"><Relationship Id="rId8" Type="http://schemas.openxmlformats.org/officeDocument/2006/relationships/image" Target="../media/image28.sv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6" Type="http://schemas.openxmlformats.org/officeDocument/2006/relationships/image" Target="../media/image36.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5" Type="http://schemas.openxmlformats.org/officeDocument/2006/relationships/image" Target="../media/image3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 Id="rId14" Type="http://schemas.openxmlformats.org/officeDocument/2006/relationships/image" Target="../media/image34.svg"/></Relationships>
</file>

<file path=ppt/diagrams/_rels/data6.xml.rels><?xml version="1.0" encoding="UTF-8" standalone="yes"?>
<Relationships xmlns="http://schemas.openxmlformats.org/package/2006/relationships"><Relationship Id="rId8" Type="http://schemas.openxmlformats.org/officeDocument/2006/relationships/image" Target="../media/image44.svg"/><Relationship Id="rId13" Type="http://schemas.openxmlformats.org/officeDocument/2006/relationships/image" Target="../media/image49.png"/><Relationship Id="rId3" Type="http://schemas.openxmlformats.org/officeDocument/2006/relationships/image" Target="../media/image39.png"/><Relationship Id="rId7" Type="http://schemas.openxmlformats.org/officeDocument/2006/relationships/image" Target="../media/image43.png"/><Relationship Id="rId12" Type="http://schemas.openxmlformats.org/officeDocument/2006/relationships/image" Target="../media/image48.svg"/><Relationship Id="rId2" Type="http://schemas.openxmlformats.org/officeDocument/2006/relationships/image" Target="../media/image38.svg"/><Relationship Id="rId16" Type="http://schemas.openxmlformats.org/officeDocument/2006/relationships/image" Target="../media/image52.svg"/><Relationship Id="rId1" Type="http://schemas.openxmlformats.org/officeDocument/2006/relationships/image" Target="../media/image37.png"/><Relationship Id="rId6" Type="http://schemas.openxmlformats.org/officeDocument/2006/relationships/image" Target="../media/image42.svg"/><Relationship Id="rId11" Type="http://schemas.openxmlformats.org/officeDocument/2006/relationships/image" Target="../media/image47.png"/><Relationship Id="rId5" Type="http://schemas.openxmlformats.org/officeDocument/2006/relationships/image" Target="../media/image41.png"/><Relationship Id="rId15" Type="http://schemas.openxmlformats.org/officeDocument/2006/relationships/image" Target="../media/image5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 Id="rId14" Type="http://schemas.openxmlformats.org/officeDocument/2006/relationships/image" Target="../media/image5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8.sv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6" Type="http://schemas.openxmlformats.org/officeDocument/2006/relationships/image" Target="../media/image36.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5" Type="http://schemas.openxmlformats.org/officeDocument/2006/relationships/image" Target="../media/image3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 Id="rId14" Type="http://schemas.openxmlformats.org/officeDocument/2006/relationships/image" Target="../media/image3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4.svg"/><Relationship Id="rId13" Type="http://schemas.openxmlformats.org/officeDocument/2006/relationships/image" Target="../media/image49.png"/><Relationship Id="rId3" Type="http://schemas.openxmlformats.org/officeDocument/2006/relationships/image" Target="../media/image39.png"/><Relationship Id="rId7" Type="http://schemas.openxmlformats.org/officeDocument/2006/relationships/image" Target="../media/image43.png"/><Relationship Id="rId12" Type="http://schemas.openxmlformats.org/officeDocument/2006/relationships/image" Target="../media/image48.svg"/><Relationship Id="rId2" Type="http://schemas.openxmlformats.org/officeDocument/2006/relationships/image" Target="../media/image38.svg"/><Relationship Id="rId16" Type="http://schemas.openxmlformats.org/officeDocument/2006/relationships/image" Target="../media/image52.svg"/><Relationship Id="rId1" Type="http://schemas.openxmlformats.org/officeDocument/2006/relationships/image" Target="../media/image37.png"/><Relationship Id="rId6" Type="http://schemas.openxmlformats.org/officeDocument/2006/relationships/image" Target="../media/image42.svg"/><Relationship Id="rId11" Type="http://schemas.openxmlformats.org/officeDocument/2006/relationships/image" Target="../media/image47.png"/><Relationship Id="rId5" Type="http://schemas.openxmlformats.org/officeDocument/2006/relationships/image" Target="../media/image41.png"/><Relationship Id="rId15" Type="http://schemas.openxmlformats.org/officeDocument/2006/relationships/image" Target="../media/image5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 Id="rId14"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C3A1E0-CAA7-417C-AFB1-3B6F01620A6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58FA0CEB-90EE-43B2-8173-D5D9B748CDB5}">
      <dgm:prSet/>
      <dgm:spPr/>
      <dgm:t>
        <a:bodyPr/>
        <a:lstStyle/>
        <a:p>
          <a:r>
            <a:rPr lang="en-US"/>
            <a:t>The worker will miss fewer days of work as a result.</a:t>
          </a:r>
        </a:p>
      </dgm:t>
    </dgm:pt>
    <dgm:pt modelId="{2B330802-2945-4CF8-A83D-F617BD56009B}" type="parTrans" cxnId="{43B6F5F0-6761-4749-970B-2F42758ABE83}">
      <dgm:prSet/>
      <dgm:spPr/>
      <dgm:t>
        <a:bodyPr/>
        <a:lstStyle/>
        <a:p>
          <a:endParaRPr lang="en-US"/>
        </a:p>
      </dgm:t>
    </dgm:pt>
    <dgm:pt modelId="{E8E4FD57-28E5-4DE7-AE36-8546E2449FB1}" type="sibTrans" cxnId="{43B6F5F0-6761-4749-970B-2F42758ABE83}">
      <dgm:prSet/>
      <dgm:spPr/>
      <dgm:t>
        <a:bodyPr/>
        <a:lstStyle/>
        <a:p>
          <a:endParaRPr lang="en-US"/>
        </a:p>
      </dgm:t>
    </dgm:pt>
    <dgm:pt modelId="{297C8951-049D-43A4-A855-8F16DDC8557F}">
      <dgm:prSet/>
      <dgm:spPr/>
      <dgm:t>
        <a:bodyPr/>
        <a:lstStyle/>
        <a:p>
          <a:r>
            <a:rPr lang="en-US"/>
            <a:t>It increases the profitability.</a:t>
          </a:r>
        </a:p>
      </dgm:t>
    </dgm:pt>
    <dgm:pt modelId="{6D6ADA8B-C414-4182-A865-1F701DBE5B10}" type="parTrans" cxnId="{F144796A-E01D-41C2-A1BC-CCCC4B2ED361}">
      <dgm:prSet/>
      <dgm:spPr/>
      <dgm:t>
        <a:bodyPr/>
        <a:lstStyle/>
        <a:p>
          <a:endParaRPr lang="en-US"/>
        </a:p>
      </dgm:t>
    </dgm:pt>
    <dgm:pt modelId="{F5252D61-433C-4727-A292-D4FE7853F666}" type="sibTrans" cxnId="{F144796A-E01D-41C2-A1BC-CCCC4B2ED361}">
      <dgm:prSet/>
      <dgm:spPr/>
      <dgm:t>
        <a:bodyPr/>
        <a:lstStyle/>
        <a:p>
          <a:endParaRPr lang="en-US"/>
        </a:p>
      </dgm:t>
    </dgm:pt>
    <dgm:pt modelId="{6C29E45E-EE72-412F-829B-57EEAE33B3BD}">
      <dgm:prSet/>
      <dgm:spPr/>
      <dgm:t>
        <a:bodyPr/>
        <a:lstStyle/>
        <a:p>
          <a:r>
            <a:rPr lang="en-US"/>
            <a:t>It improves measures taken to ensure workers' safety.</a:t>
          </a:r>
        </a:p>
      </dgm:t>
    </dgm:pt>
    <dgm:pt modelId="{432A0336-D31C-4F18-BE3B-C72FAF5F1499}" type="parTrans" cxnId="{AF3C628C-6698-4CDE-BF0F-0F8456CD0D62}">
      <dgm:prSet/>
      <dgm:spPr/>
      <dgm:t>
        <a:bodyPr/>
        <a:lstStyle/>
        <a:p>
          <a:endParaRPr lang="en-US"/>
        </a:p>
      </dgm:t>
    </dgm:pt>
    <dgm:pt modelId="{0622931B-C614-4D0C-A569-0A2AF690B618}" type="sibTrans" cxnId="{AF3C628C-6698-4CDE-BF0F-0F8456CD0D62}">
      <dgm:prSet/>
      <dgm:spPr/>
      <dgm:t>
        <a:bodyPr/>
        <a:lstStyle/>
        <a:p>
          <a:endParaRPr lang="en-US"/>
        </a:p>
      </dgm:t>
    </dgm:pt>
    <dgm:pt modelId="{568F831E-2340-404D-901F-98D2A033D15B}">
      <dgm:prSet/>
      <dgm:spPr/>
      <dgm:t>
        <a:bodyPr/>
        <a:lstStyle/>
        <a:p>
          <a:r>
            <a:rPr lang="en-US"/>
            <a:t>The hotel's output has increased thanks to the enthusiasm of its staff.</a:t>
          </a:r>
        </a:p>
      </dgm:t>
    </dgm:pt>
    <dgm:pt modelId="{95FF6FCB-1DBB-48F0-8C7A-925E4D6631DC}" type="parTrans" cxnId="{980C70DC-3D9B-4A9F-8242-3DE40BFEF1A4}">
      <dgm:prSet/>
      <dgm:spPr/>
      <dgm:t>
        <a:bodyPr/>
        <a:lstStyle/>
        <a:p>
          <a:endParaRPr lang="en-US"/>
        </a:p>
      </dgm:t>
    </dgm:pt>
    <dgm:pt modelId="{276AA742-8655-4F44-B822-4638CA594113}" type="sibTrans" cxnId="{980C70DC-3D9B-4A9F-8242-3DE40BFEF1A4}">
      <dgm:prSet/>
      <dgm:spPr/>
      <dgm:t>
        <a:bodyPr/>
        <a:lstStyle/>
        <a:p>
          <a:endParaRPr lang="en-US"/>
        </a:p>
      </dgm:t>
    </dgm:pt>
    <dgm:pt modelId="{7B1D8826-7FF9-46E3-B3EE-E1FFB25956DC}">
      <dgm:prSet/>
      <dgm:spPr/>
      <dgm:t>
        <a:bodyPr/>
        <a:lstStyle/>
        <a:p>
          <a:r>
            <a:rPr lang="en-US"/>
            <a:t>A result was a decrease in turnover.</a:t>
          </a:r>
        </a:p>
      </dgm:t>
    </dgm:pt>
    <dgm:pt modelId="{BF876CD3-320E-44B8-BAD0-9FCBC97D7E47}" type="parTrans" cxnId="{959AFDF4-278F-4D6D-A4D0-8EF0D2BE4DF3}">
      <dgm:prSet/>
      <dgm:spPr/>
      <dgm:t>
        <a:bodyPr/>
        <a:lstStyle/>
        <a:p>
          <a:endParaRPr lang="en-US"/>
        </a:p>
      </dgm:t>
    </dgm:pt>
    <dgm:pt modelId="{6BE9B625-0655-40D5-9085-54787AFF9C49}" type="sibTrans" cxnId="{959AFDF4-278F-4D6D-A4D0-8EF0D2BE4DF3}">
      <dgm:prSet/>
      <dgm:spPr/>
      <dgm:t>
        <a:bodyPr/>
        <a:lstStyle/>
        <a:p>
          <a:endParaRPr lang="en-US"/>
        </a:p>
      </dgm:t>
    </dgm:pt>
    <dgm:pt modelId="{01511671-E5D5-4FAC-B17B-24AB213A68ED}">
      <dgm:prSet/>
      <dgm:spPr/>
      <dgm:t>
        <a:bodyPr/>
        <a:lstStyle/>
        <a:p>
          <a:r>
            <a:rPr lang="en-US" dirty="0"/>
            <a:t>Provide staff better health benefits.</a:t>
          </a:r>
        </a:p>
      </dgm:t>
    </dgm:pt>
    <dgm:pt modelId="{9DEC6C5D-E4EB-4F54-9A59-A59DFBE18303}" type="parTrans" cxnId="{9F53E838-88C0-4533-9C93-3650EFB89936}">
      <dgm:prSet/>
      <dgm:spPr/>
      <dgm:t>
        <a:bodyPr/>
        <a:lstStyle/>
        <a:p>
          <a:endParaRPr lang="en-US"/>
        </a:p>
      </dgm:t>
    </dgm:pt>
    <dgm:pt modelId="{1DAFCE37-67FC-4054-9474-7720E640DB2F}" type="sibTrans" cxnId="{9F53E838-88C0-4533-9C93-3650EFB89936}">
      <dgm:prSet/>
      <dgm:spPr/>
      <dgm:t>
        <a:bodyPr/>
        <a:lstStyle/>
        <a:p>
          <a:endParaRPr lang="en-US"/>
        </a:p>
      </dgm:t>
    </dgm:pt>
    <dgm:pt modelId="{D69E03D3-2ACD-4507-9E26-9D68A374501C}">
      <dgm:prSet/>
      <dgm:spPr/>
      <dgm:t>
        <a:bodyPr/>
        <a:lstStyle/>
        <a:p>
          <a:r>
            <a:rPr lang="en-US"/>
            <a:t>Rapider Expansion.</a:t>
          </a:r>
        </a:p>
      </dgm:t>
    </dgm:pt>
    <dgm:pt modelId="{49E3728E-A2F6-410D-BB74-F8588EA09742}" type="parTrans" cxnId="{DD07DFDF-5459-4F11-A366-E3053B70C105}">
      <dgm:prSet/>
      <dgm:spPr/>
      <dgm:t>
        <a:bodyPr/>
        <a:lstStyle/>
        <a:p>
          <a:endParaRPr lang="en-US"/>
        </a:p>
      </dgm:t>
    </dgm:pt>
    <dgm:pt modelId="{8EC715EF-E968-4F35-9C04-E5C0A7C8D251}" type="sibTrans" cxnId="{DD07DFDF-5459-4F11-A366-E3053B70C105}">
      <dgm:prSet/>
      <dgm:spPr/>
      <dgm:t>
        <a:bodyPr/>
        <a:lstStyle/>
        <a:p>
          <a:endParaRPr lang="en-US"/>
        </a:p>
      </dgm:t>
    </dgm:pt>
    <dgm:pt modelId="{7CB495CF-B4FA-45F2-A923-44E80B339CEC}">
      <dgm:prSet/>
      <dgm:spPr/>
      <dgm:t>
        <a:bodyPr/>
        <a:lstStyle/>
        <a:p>
          <a:r>
            <a:rPr lang="en-US"/>
            <a:t>More communication</a:t>
          </a:r>
        </a:p>
      </dgm:t>
    </dgm:pt>
    <dgm:pt modelId="{48FB6AD1-34C4-42EA-A8A5-FAECB235E14A}" type="parTrans" cxnId="{80115CD2-9610-4B00-9B47-0BC07646E3AB}">
      <dgm:prSet/>
      <dgm:spPr/>
      <dgm:t>
        <a:bodyPr/>
        <a:lstStyle/>
        <a:p>
          <a:endParaRPr lang="en-US"/>
        </a:p>
      </dgm:t>
    </dgm:pt>
    <dgm:pt modelId="{06DAE47A-CB3D-422A-8A64-1A1AE618162F}" type="sibTrans" cxnId="{80115CD2-9610-4B00-9B47-0BC07646E3AB}">
      <dgm:prSet/>
      <dgm:spPr/>
      <dgm:t>
        <a:bodyPr/>
        <a:lstStyle/>
        <a:p>
          <a:endParaRPr lang="en-US"/>
        </a:p>
      </dgm:t>
    </dgm:pt>
    <dgm:pt modelId="{2C62A04F-D448-4927-84E8-12EEBBD8C4AA}">
      <dgm:prSet/>
      <dgm:spPr/>
      <dgm:t>
        <a:bodyPr/>
        <a:lstStyle/>
        <a:p>
          <a:r>
            <a:rPr lang="en-US" dirty="0"/>
            <a:t>Increased Capability in Leadership.</a:t>
          </a:r>
        </a:p>
      </dgm:t>
    </dgm:pt>
    <dgm:pt modelId="{96A5D504-A5A8-4950-8E3A-3A87BC741D95}" type="parTrans" cxnId="{291AC16F-57F6-4DFE-83B7-16927BD408A8}">
      <dgm:prSet/>
      <dgm:spPr/>
      <dgm:t>
        <a:bodyPr/>
        <a:lstStyle/>
        <a:p>
          <a:endParaRPr lang="en-US"/>
        </a:p>
      </dgm:t>
    </dgm:pt>
    <dgm:pt modelId="{649A884F-5726-4155-BF03-9D5777AE4BDE}" type="sibTrans" cxnId="{291AC16F-57F6-4DFE-83B7-16927BD408A8}">
      <dgm:prSet/>
      <dgm:spPr/>
      <dgm:t>
        <a:bodyPr/>
        <a:lstStyle/>
        <a:p>
          <a:endParaRPr lang="en-US"/>
        </a:p>
      </dgm:t>
    </dgm:pt>
    <dgm:pt modelId="{7C362BE8-83BA-488F-B47C-14F92EB89A5E}">
      <dgm:prSet/>
      <dgm:spPr/>
      <dgm:t>
        <a:bodyPr/>
        <a:lstStyle/>
        <a:p>
          <a:r>
            <a:rPr lang="en-US"/>
            <a:t>Increased Happiness Among Customers.</a:t>
          </a:r>
        </a:p>
      </dgm:t>
    </dgm:pt>
    <dgm:pt modelId="{EC0FBEB1-1615-41B2-8351-69E0A105D003}" type="parTrans" cxnId="{D7BBE692-0A22-4EE8-B087-7742BB6B0774}">
      <dgm:prSet/>
      <dgm:spPr/>
      <dgm:t>
        <a:bodyPr/>
        <a:lstStyle/>
        <a:p>
          <a:endParaRPr lang="en-US"/>
        </a:p>
      </dgm:t>
    </dgm:pt>
    <dgm:pt modelId="{28C3A106-D420-4228-BEF3-F5E9D71D4196}" type="sibTrans" cxnId="{D7BBE692-0A22-4EE8-B087-7742BB6B0774}">
      <dgm:prSet/>
      <dgm:spPr/>
      <dgm:t>
        <a:bodyPr/>
        <a:lstStyle/>
        <a:p>
          <a:endParaRPr lang="en-US"/>
        </a:p>
      </dgm:t>
    </dgm:pt>
    <dgm:pt modelId="{CE90E64A-2EBF-469E-8FDC-F5386E0FB4F1}" type="pres">
      <dgm:prSet presAssocID="{ADC3A1E0-CAA7-417C-AFB1-3B6F01620A65}" presName="vert0" presStyleCnt="0">
        <dgm:presLayoutVars>
          <dgm:dir/>
          <dgm:animOne val="branch"/>
          <dgm:animLvl val="lvl"/>
        </dgm:presLayoutVars>
      </dgm:prSet>
      <dgm:spPr/>
    </dgm:pt>
    <dgm:pt modelId="{C45DFD63-394E-485A-A81A-3D7B80F5A155}" type="pres">
      <dgm:prSet presAssocID="{58FA0CEB-90EE-43B2-8173-D5D9B748CDB5}" presName="thickLine" presStyleLbl="alignNode1" presStyleIdx="0" presStyleCnt="10"/>
      <dgm:spPr/>
    </dgm:pt>
    <dgm:pt modelId="{50FCF3E5-7E33-4F97-8CD2-6F9DC8A4A212}" type="pres">
      <dgm:prSet presAssocID="{58FA0CEB-90EE-43B2-8173-D5D9B748CDB5}" presName="horz1" presStyleCnt="0"/>
      <dgm:spPr/>
    </dgm:pt>
    <dgm:pt modelId="{32A60327-E902-4486-98E7-6BA65EE3037C}" type="pres">
      <dgm:prSet presAssocID="{58FA0CEB-90EE-43B2-8173-D5D9B748CDB5}" presName="tx1" presStyleLbl="revTx" presStyleIdx="0" presStyleCnt="10"/>
      <dgm:spPr/>
    </dgm:pt>
    <dgm:pt modelId="{A9F886AC-1DBA-47D8-9865-17C8C14E5FB5}" type="pres">
      <dgm:prSet presAssocID="{58FA0CEB-90EE-43B2-8173-D5D9B748CDB5}" presName="vert1" presStyleCnt="0"/>
      <dgm:spPr/>
    </dgm:pt>
    <dgm:pt modelId="{43EE19DF-ADD2-4AA3-9018-7DA84D3BC431}" type="pres">
      <dgm:prSet presAssocID="{297C8951-049D-43A4-A855-8F16DDC8557F}" presName="thickLine" presStyleLbl="alignNode1" presStyleIdx="1" presStyleCnt="10"/>
      <dgm:spPr/>
    </dgm:pt>
    <dgm:pt modelId="{C0B4273E-1409-4319-8F20-E77656F1F33D}" type="pres">
      <dgm:prSet presAssocID="{297C8951-049D-43A4-A855-8F16DDC8557F}" presName="horz1" presStyleCnt="0"/>
      <dgm:spPr/>
    </dgm:pt>
    <dgm:pt modelId="{81A0DAC9-65E8-4B68-9784-215A9D0F4436}" type="pres">
      <dgm:prSet presAssocID="{297C8951-049D-43A4-A855-8F16DDC8557F}" presName="tx1" presStyleLbl="revTx" presStyleIdx="1" presStyleCnt="10"/>
      <dgm:spPr/>
    </dgm:pt>
    <dgm:pt modelId="{036E0D47-4305-4A8C-9305-06F24BB9AB95}" type="pres">
      <dgm:prSet presAssocID="{297C8951-049D-43A4-A855-8F16DDC8557F}" presName="vert1" presStyleCnt="0"/>
      <dgm:spPr/>
    </dgm:pt>
    <dgm:pt modelId="{8039FE06-056F-4788-9DE3-45A231D98253}" type="pres">
      <dgm:prSet presAssocID="{6C29E45E-EE72-412F-829B-57EEAE33B3BD}" presName="thickLine" presStyleLbl="alignNode1" presStyleIdx="2" presStyleCnt="10"/>
      <dgm:spPr/>
    </dgm:pt>
    <dgm:pt modelId="{7054B2DC-4E7A-4CC2-8204-E33BE14129D0}" type="pres">
      <dgm:prSet presAssocID="{6C29E45E-EE72-412F-829B-57EEAE33B3BD}" presName="horz1" presStyleCnt="0"/>
      <dgm:spPr/>
    </dgm:pt>
    <dgm:pt modelId="{E1A2468A-B5B7-4B4A-96F2-5049837C315E}" type="pres">
      <dgm:prSet presAssocID="{6C29E45E-EE72-412F-829B-57EEAE33B3BD}" presName="tx1" presStyleLbl="revTx" presStyleIdx="2" presStyleCnt="10"/>
      <dgm:spPr/>
    </dgm:pt>
    <dgm:pt modelId="{E2E335F5-3055-4D71-851C-191502F927AA}" type="pres">
      <dgm:prSet presAssocID="{6C29E45E-EE72-412F-829B-57EEAE33B3BD}" presName="vert1" presStyleCnt="0"/>
      <dgm:spPr/>
    </dgm:pt>
    <dgm:pt modelId="{DAC3BF63-35F5-47F9-8BC1-D38F679CA3EA}" type="pres">
      <dgm:prSet presAssocID="{568F831E-2340-404D-901F-98D2A033D15B}" presName="thickLine" presStyleLbl="alignNode1" presStyleIdx="3" presStyleCnt="10"/>
      <dgm:spPr/>
    </dgm:pt>
    <dgm:pt modelId="{AD42766C-F50C-444A-BD6B-7611426EEC60}" type="pres">
      <dgm:prSet presAssocID="{568F831E-2340-404D-901F-98D2A033D15B}" presName="horz1" presStyleCnt="0"/>
      <dgm:spPr/>
    </dgm:pt>
    <dgm:pt modelId="{D24700A2-791A-41A3-A8AE-B2828A972B67}" type="pres">
      <dgm:prSet presAssocID="{568F831E-2340-404D-901F-98D2A033D15B}" presName="tx1" presStyleLbl="revTx" presStyleIdx="3" presStyleCnt="10"/>
      <dgm:spPr/>
    </dgm:pt>
    <dgm:pt modelId="{98FF2250-1716-48AD-A6F1-EA439DDB7FB6}" type="pres">
      <dgm:prSet presAssocID="{568F831E-2340-404D-901F-98D2A033D15B}" presName="vert1" presStyleCnt="0"/>
      <dgm:spPr/>
    </dgm:pt>
    <dgm:pt modelId="{3AED2490-BA57-4F64-914D-0142374E70C7}" type="pres">
      <dgm:prSet presAssocID="{7B1D8826-7FF9-46E3-B3EE-E1FFB25956DC}" presName="thickLine" presStyleLbl="alignNode1" presStyleIdx="4" presStyleCnt="10"/>
      <dgm:spPr/>
    </dgm:pt>
    <dgm:pt modelId="{DAAD914B-12A9-42E1-BB5D-E47E7053E1AF}" type="pres">
      <dgm:prSet presAssocID="{7B1D8826-7FF9-46E3-B3EE-E1FFB25956DC}" presName="horz1" presStyleCnt="0"/>
      <dgm:spPr/>
    </dgm:pt>
    <dgm:pt modelId="{017E747D-79DD-4967-AC64-C850151124F1}" type="pres">
      <dgm:prSet presAssocID="{7B1D8826-7FF9-46E3-B3EE-E1FFB25956DC}" presName="tx1" presStyleLbl="revTx" presStyleIdx="4" presStyleCnt="10"/>
      <dgm:spPr/>
    </dgm:pt>
    <dgm:pt modelId="{844FC560-13C8-45FD-9053-51FEEE01E1B5}" type="pres">
      <dgm:prSet presAssocID="{7B1D8826-7FF9-46E3-B3EE-E1FFB25956DC}" presName="vert1" presStyleCnt="0"/>
      <dgm:spPr/>
    </dgm:pt>
    <dgm:pt modelId="{683A3AAF-122E-4A2E-9430-ED61AAA36DBA}" type="pres">
      <dgm:prSet presAssocID="{01511671-E5D5-4FAC-B17B-24AB213A68ED}" presName="thickLine" presStyleLbl="alignNode1" presStyleIdx="5" presStyleCnt="10"/>
      <dgm:spPr/>
    </dgm:pt>
    <dgm:pt modelId="{F414EEF8-5A13-4C41-985C-CC1EE845EDF4}" type="pres">
      <dgm:prSet presAssocID="{01511671-E5D5-4FAC-B17B-24AB213A68ED}" presName="horz1" presStyleCnt="0"/>
      <dgm:spPr/>
    </dgm:pt>
    <dgm:pt modelId="{BC3043EA-7B23-4C75-8177-F69CB3E0AE9C}" type="pres">
      <dgm:prSet presAssocID="{01511671-E5D5-4FAC-B17B-24AB213A68ED}" presName="tx1" presStyleLbl="revTx" presStyleIdx="5" presStyleCnt="10"/>
      <dgm:spPr/>
    </dgm:pt>
    <dgm:pt modelId="{88B46BAB-A7BC-46BD-9C26-7410D2E8E567}" type="pres">
      <dgm:prSet presAssocID="{01511671-E5D5-4FAC-B17B-24AB213A68ED}" presName="vert1" presStyleCnt="0"/>
      <dgm:spPr/>
    </dgm:pt>
    <dgm:pt modelId="{37CB356F-09FA-4E25-8372-BBFA498CE154}" type="pres">
      <dgm:prSet presAssocID="{D69E03D3-2ACD-4507-9E26-9D68A374501C}" presName="thickLine" presStyleLbl="alignNode1" presStyleIdx="6" presStyleCnt="10"/>
      <dgm:spPr/>
    </dgm:pt>
    <dgm:pt modelId="{7B33FFA0-D4F5-4BC1-9363-279A043A1D20}" type="pres">
      <dgm:prSet presAssocID="{D69E03D3-2ACD-4507-9E26-9D68A374501C}" presName="horz1" presStyleCnt="0"/>
      <dgm:spPr/>
    </dgm:pt>
    <dgm:pt modelId="{B004F89F-EE44-473D-BB20-9438B11D4BE5}" type="pres">
      <dgm:prSet presAssocID="{D69E03D3-2ACD-4507-9E26-9D68A374501C}" presName="tx1" presStyleLbl="revTx" presStyleIdx="6" presStyleCnt="10"/>
      <dgm:spPr/>
    </dgm:pt>
    <dgm:pt modelId="{E3810A7E-342B-4837-BF5B-1ABB656F7AF6}" type="pres">
      <dgm:prSet presAssocID="{D69E03D3-2ACD-4507-9E26-9D68A374501C}" presName="vert1" presStyleCnt="0"/>
      <dgm:spPr/>
    </dgm:pt>
    <dgm:pt modelId="{9CCEA037-3D5B-49D4-9D6B-DD40B12352DF}" type="pres">
      <dgm:prSet presAssocID="{7CB495CF-B4FA-45F2-A923-44E80B339CEC}" presName="thickLine" presStyleLbl="alignNode1" presStyleIdx="7" presStyleCnt="10"/>
      <dgm:spPr/>
    </dgm:pt>
    <dgm:pt modelId="{C0491882-16FD-4C48-A4E2-54A0CDECA928}" type="pres">
      <dgm:prSet presAssocID="{7CB495CF-B4FA-45F2-A923-44E80B339CEC}" presName="horz1" presStyleCnt="0"/>
      <dgm:spPr/>
    </dgm:pt>
    <dgm:pt modelId="{9A3029E6-59BB-4331-950F-2A97D65F9EB0}" type="pres">
      <dgm:prSet presAssocID="{7CB495CF-B4FA-45F2-A923-44E80B339CEC}" presName="tx1" presStyleLbl="revTx" presStyleIdx="7" presStyleCnt="10"/>
      <dgm:spPr/>
    </dgm:pt>
    <dgm:pt modelId="{307A24B7-8EAF-4DD6-B5A6-2D7C01A4820F}" type="pres">
      <dgm:prSet presAssocID="{7CB495CF-B4FA-45F2-A923-44E80B339CEC}" presName="vert1" presStyleCnt="0"/>
      <dgm:spPr/>
    </dgm:pt>
    <dgm:pt modelId="{D75C6528-A320-454A-97B8-C70101B2216D}" type="pres">
      <dgm:prSet presAssocID="{2C62A04F-D448-4927-84E8-12EEBBD8C4AA}" presName="thickLine" presStyleLbl="alignNode1" presStyleIdx="8" presStyleCnt="10"/>
      <dgm:spPr/>
    </dgm:pt>
    <dgm:pt modelId="{60EC3F7A-16AE-4BA7-8B01-C7B39ECCB0E4}" type="pres">
      <dgm:prSet presAssocID="{2C62A04F-D448-4927-84E8-12EEBBD8C4AA}" presName="horz1" presStyleCnt="0"/>
      <dgm:spPr/>
    </dgm:pt>
    <dgm:pt modelId="{D8260693-0960-4DFD-9614-FAD24202CDBD}" type="pres">
      <dgm:prSet presAssocID="{2C62A04F-D448-4927-84E8-12EEBBD8C4AA}" presName="tx1" presStyleLbl="revTx" presStyleIdx="8" presStyleCnt="10"/>
      <dgm:spPr/>
    </dgm:pt>
    <dgm:pt modelId="{CE571B00-7CD1-43A8-9E6A-26CDB13107A5}" type="pres">
      <dgm:prSet presAssocID="{2C62A04F-D448-4927-84E8-12EEBBD8C4AA}" presName="vert1" presStyleCnt="0"/>
      <dgm:spPr/>
    </dgm:pt>
    <dgm:pt modelId="{96D10D35-610F-4BD2-B2E6-8919D3F53625}" type="pres">
      <dgm:prSet presAssocID="{7C362BE8-83BA-488F-B47C-14F92EB89A5E}" presName="thickLine" presStyleLbl="alignNode1" presStyleIdx="9" presStyleCnt="10"/>
      <dgm:spPr/>
    </dgm:pt>
    <dgm:pt modelId="{02976912-3F02-4CBE-B67A-7DF5CF96C3E8}" type="pres">
      <dgm:prSet presAssocID="{7C362BE8-83BA-488F-B47C-14F92EB89A5E}" presName="horz1" presStyleCnt="0"/>
      <dgm:spPr/>
    </dgm:pt>
    <dgm:pt modelId="{0007FB7E-226B-4E45-A39B-ABFAAAE656CA}" type="pres">
      <dgm:prSet presAssocID="{7C362BE8-83BA-488F-B47C-14F92EB89A5E}" presName="tx1" presStyleLbl="revTx" presStyleIdx="9" presStyleCnt="10"/>
      <dgm:spPr/>
    </dgm:pt>
    <dgm:pt modelId="{CB585F50-BEB5-4863-8027-6CE44CAD45AC}" type="pres">
      <dgm:prSet presAssocID="{7C362BE8-83BA-488F-B47C-14F92EB89A5E}" presName="vert1" presStyleCnt="0"/>
      <dgm:spPr/>
    </dgm:pt>
  </dgm:ptLst>
  <dgm:cxnLst>
    <dgm:cxn modelId="{9E539A14-F145-45BF-82A9-78180FCB0F94}" type="presOf" srcId="{7CB495CF-B4FA-45F2-A923-44E80B339CEC}" destId="{9A3029E6-59BB-4331-950F-2A97D65F9EB0}" srcOrd="0" destOrd="0" presId="urn:microsoft.com/office/officeart/2008/layout/LinedList"/>
    <dgm:cxn modelId="{EB9CB115-EF85-4141-B656-B12ED8FA134C}" type="presOf" srcId="{01511671-E5D5-4FAC-B17B-24AB213A68ED}" destId="{BC3043EA-7B23-4C75-8177-F69CB3E0AE9C}" srcOrd="0" destOrd="0" presId="urn:microsoft.com/office/officeart/2008/layout/LinedList"/>
    <dgm:cxn modelId="{B9DECC2C-ED5B-4537-8479-FA1A4652A324}" type="presOf" srcId="{7B1D8826-7FF9-46E3-B3EE-E1FFB25956DC}" destId="{017E747D-79DD-4967-AC64-C850151124F1}" srcOrd="0" destOrd="0" presId="urn:microsoft.com/office/officeart/2008/layout/LinedList"/>
    <dgm:cxn modelId="{9F53E838-88C0-4533-9C93-3650EFB89936}" srcId="{ADC3A1E0-CAA7-417C-AFB1-3B6F01620A65}" destId="{01511671-E5D5-4FAC-B17B-24AB213A68ED}" srcOrd="5" destOrd="0" parTransId="{9DEC6C5D-E4EB-4F54-9A59-A59DFBE18303}" sibTransId="{1DAFCE37-67FC-4054-9474-7720E640DB2F}"/>
    <dgm:cxn modelId="{F144796A-E01D-41C2-A1BC-CCCC4B2ED361}" srcId="{ADC3A1E0-CAA7-417C-AFB1-3B6F01620A65}" destId="{297C8951-049D-43A4-A855-8F16DDC8557F}" srcOrd="1" destOrd="0" parTransId="{6D6ADA8B-C414-4182-A865-1F701DBE5B10}" sibTransId="{F5252D61-433C-4727-A292-D4FE7853F666}"/>
    <dgm:cxn modelId="{291AC16F-57F6-4DFE-83B7-16927BD408A8}" srcId="{ADC3A1E0-CAA7-417C-AFB1-3B6F01620A65}" destId="{2C62A04F-D448-4927-84E8-12EEBBD8C4AA}" srcOrd="8" destOrd="0" parTransId="{96A5D504-A5A8-4950-8E3A-3A87BC741D95}" sibTransId="{649A884F-5726-4155-BF03-9D5777AE4BDE}"/>
    <dgm:cxn modelId="{5DACC470-CCE4-4DCC-9171-519DA61D3FB0}" type="presOf" srcId="{2C62A04F-D448-4927-84E8-12EEBBD8C4AA}" destId="{D8260693-0960-4DFD-9614-FAD24202CDBD}" srcOrd="0" destOrd="0" presId="urn:microsoft.com/office/officeart/2008/layout/LinedList"/>
    <dgm:cxn modelId="{44A44374-07A6-49C7-94AD-BAD0B6C920B8}" type="presOf" srcId="{7C362BE8-83BA-488F-B47C-14F92EB89A5E}" destId="{0007FB7E-226B-4E45-A39B-ABFAAAE656CA}" srcOrd="0" destOrd="0" presId="urn:microsoft.com/office/officeart/2008/layout/LinedList"/>
    <dgm:cxn modelId="{B3890275-AFC1-465F-94F1-1D177970D81C}" type="presOf" srcId="{58FA0CEB-90EE-43B2-8173-D5D9B748CDB5}" destId="{32A60327-E902-4486-98E7-6BA65EE3037C}" srcOrd="0" destOrd="0" presId="urn:microsoft.com/office/officeart/2008/layout/LinedList"/>
    <dgm:cxn modelId="{5887837B-7BC4-4568-9DEA-220BB8D785FA}" type="presOf" srcId="{568F831E-2340-404D-901F-98D2A033D15B}" destId="{D24700A2-791A-41A3-A8AE-B2828A972B67}" srcOrd="0" destOrd="0" presId="urn:microsoft.com/office/officeart/2008/layout/LinedList"/>
    <dgm:cxn modelId="{3CC5088C-FD79-4C3A-A83E-3D3E4C8192C3}" type="presOf" srcId="{D69E03D3-2ACD-4507-9E26-9D68A374501C}" destId="{B004F89F-EE44-473D-BB20-9438B11D4BE5}" srcOrd="0" destOrd="0" presId="urn:microsoft.com/office/officeart/2008/layout/LinedList"/>
    <dgm:cxn modelId="{AF3C628C-6698-4CDE-BF0F-0F8456CD0D62}" srcId="{ADC3A1E0-CAA7-417C-AFB1-3B6F01620A65}" destId="{6C29E45E-EE72-412F-829B-57EEAE33B3BD}" srcOrd="2" destOrd="0" parTransId="{432A0336-D31C-4F18-BE3B-C72FAF5F1499}" sibTransId="{0622931B-C614-4D0C-A569-0A2AF690B618}"/>
    <dgm:cxn modelId="{D7BBE692-0A22-4EE8-B087-7742BB6B0774}" srcId="{ADC3A1E0-CAA7-417C-AFB1-3B6F01620A65}" destId="{7C362BE8-83BA-488F-B47C-14F92EB89A5E}" srcOrd="9" destOrd="0" parTransId="{EC0FBEB1-1615-41B2-8351-69E0A105D003}" sibTransId="{28C3A106-D420-4228-BEF3-F5E9D71D4196}"/>
    <dgm:cxn modelId="{80986CB8-5F7D-4350-B384-31208AF128BA}" type="presOf" srcId="{ADC3A1E0-CAA7-417C-AFB1-3B6F01620A65}" destId="{CE90E64A-2EBF-469E-8FDC-F5386E0FB4F1}" srcOrd="0" destOrd="0" presId="urn:microsoft.com/office/officeart/2008/layout/LinedList"/>
    <dgm:cxn modelId="{80115CD2-9610-4B00-9B47-0BC07646E3AB}" srcId="{ADC3A1E0-CAA7-417C-AFB1-3B6F01620A65}" destId="{7CB495CF-B4FA-45F2-A923-44E80B339CEC}" srcOrd="7" destOrd="0" parTransId="{48FB6AD1-34C4-42EA-A8A5-FAECB235E14A}" sibTransId="{06DAE47A-CB3D-422A-8A64-1A1AE618162F}"/>
    <dgm:cxn modelId="{20DFA3D5-DD41-49D8-812C-3443F76579FF}" type="presOf" srcId="{6C29E45E-EE72-412F-829B-57EEAE33B3BD}" destId="{E1A2468A-B5B7-4B4A-96F2-5049837C315E}" srcOrd="0" destOrd="0" presId="urn:microsoft.com/office/officeart/2008/layout/LinedList"/>
    <dgm:cxn modelId="{980C70DC-3D9B-4A9F-8242-3DE40BFEF1A4}" srcId="{ADC3A1E0-CAA7-417C-AFB1-3B6F01620A65}" destId="{568F831E-2340-404D-901F-98D2A033D15B}" srcOrd="3" destOrd="0" parTransId="{95FF6FCB-1DBB-48F0-8C7A-925E4D6631DC}" sibTransId="{276AA742-8655-4F44-B822-4638CA594113}"/>
    <dgm:cxn modelId="{DD07DFDF-5459-4F11-A366-E3053B70C105}" srcId="{ADC3A1E0-CAA7-417C-AFB1-3B6F01620A65}" destId="{D69E03D3-2ACD-4507-9E26-9D68A374501C}" srcOrd="6" destOrd="0" parTransId="{49E3728E-A2F6-410D-BB74-F8588EA09742}" sibTransId="{8EC715EF-E968-4F35-9C04-E5C0A7C8D251}"/>
    <dgm:cxn modelId="{EF7821E8-8745-4A71-A26B-1386A3B5F25F}" type="presOf" srcId="{297C8951-049D-43A4-A855-8F16DDC8557F}" destId="{81A0DAC9-65E8-4B68-9784-215A9D0F4436}" srcOrd="0" destOrd="0" presId="urn:microsoft.com/office/officeart/2008/layout/LinedList"/>
    <dgm:cxn modelId="{43B6F5F0-6761-4749-970B-2F42758ABE83}" srcId="{ADC3A1E0-CAA7-417C-AFB1-3B6F01620A65}" destId="{58FA0CEB-90EE-43B2-8173-D5D9B748CDB5}" srcOrd="0" destOrd="0" parTransId="{2B330802-2945-4CF8-A83D-F617BD56009B}" sibTransId="{E8E4FD57-28E5-4DE7-AE36-8546E2449FB1}"/>
    <dgm:cxn modelId="{959AFDF4-278F-4D6D-A4D0-8EF0D2BE4DF3}" srcId="{ADC3A1E0-CAA7-417C-AFB1-3B6F01620A65}" destId="{7B1D8826-7FF9-46E3-B3EE-E1FFB25956DC}" srcOrd="4" destOrd="0" parTransId="{BF876CD3-320E-44B8-BAD0-9FCBC97D7E47}" sibTransId="{6BE9B625-0655-40D5-9085-54787AFF9C49}"/>
    <dgm:cxn modelId="{2AC2C904-F410-450D-A341-B54ADA5FB6B3}" type="presParOf" srcId="{CE90E64A-2EBF-469E-8FDC-F5386E0FB4F1}" destId="{C45DFD63-394E-485A-A81A-3D7B80F5A155}" srcOrd="0" destOrd="0" presId="urn:microsoft.com/office/officeart/2008/layout/LinedList"/>
    <dgm:cxn modelId="{0BF7EFFB-3161-4B9B-8169-C5187F49F93A}" type="presParOf" srcId="{CE90E64A-2EBF-469E-8FDC-F5386E0FB4F1}" destId="{50FCF3E5-7E33-4F97-8CD2-6F9DC8A4A212}" srcOrd="1" destOrd="0" presId="urn:microsoft.com/office/officeart/2008/layout/LinedList"/>
    <dgm:cxn modelId="{CB2C6E89-F611-4AFB-A3ED-8364725CF268}" type="presParOf" srcId="{50FCF3E5-7E33-4F97-8CD2-6F9DC8A4A212}" destId="{32A60327-E902-4486-98E7-6BA65EE3037C}" srcOrd="0" destOrd="0" presId="urn:microsoft.com/office/officeart/2008/layout/LinedList"/>
    <dgm:cxn modelId="{6B898F22-8612-479F-87E9-64896F31F305}" type="presParOf" srcId="{50FCF3E5-7E33-4F97-8CD2-6F9DC8A4A212}" destId="{A9F886AC-1DBA-47D8-9865-17C8C14E5FB5}" srcOrd="1" destOrd="0" presId="urn:microsoft.com/office/officeart/2008/layout/LinedList"/>
    <dgm:cxn modelId="{A3AA4F4C-F265-4E7A-B41D-A623A21D5E84}" type="presParOf" srcId="{CE90E64A-2EBF-469E-8FDC-F5386E0FB4F1}" destId="{43EE19DF-ADD2-4AA3-9018-7DA84D3BC431}" srcOrd="2" destOrd="0" presId="urn:microsoft.com/office/officeart/2008/layout/LinedList"/>
    <dgm:cxn modelId="{0B177B48-2DBA-4562-BDE6-9318031CD051}" type="presParOf" srcId="{CE90E64A-2EBF-469E-8FDC-F5386E0FB4F1}" destId="{C0B4273E-1409-4319-8F20-E77656F1F33D}" srcOrd="3" destOrd="0" presId="urn:microsoft.com/office/officeart/2008/layout/LinedList"/>
    <dgm:cxn modelId="{65EB2ED6-9403-445B-9ABA-53D6E3359E10}" type="presParOf" srcId="{C0B4273E-1409-4319-8F20-E77656F1F33D}" destId="{81A0DAC9-65E8-4B68-9784-215A9D0F4436}" srcOrd="0" destOrd="0" presId="urn:microsoft.com/office/officeart/2008/layout/LinedList"/>
    <dgm:cxn modelId="{1923705E-12CE-4455-BD28-D28D6133860B}" type="presParOf" srcId="{C0B4273E-1409-4319-8F20-E77656F1F33D}" destId="{036E0D47-4305-4A8C-9305-06F24BB9AB95}" srcOrd="1" destOrd="0" presId="urn:microsoft.com/office/officeart/2008/layout/LinedList"/>
    <dgm:cxn modelId="{689CE973-01B7-4E24-AEA2-C1BB23BC186C}" type="presParOf" srcId="{CE90E64A-2EBF-469E-8FDC-F5386E0FB4F1}" destId="{8039FE06-056F-4788-9DE3-45A231D98253}" srcOrd="4" destOrd="0" presId="urn:microsoft.com/office/officeart/2008/layout/LinedList"/>
    <dgm:cxn modelId="{DCAF5D8B-0DDE-4F15-BB61-410C245FB7A5}" type="presParOf" srcId="{CE90E64A-2EBF-469E-8FDC-F5386E0FB4F1}" destId="{7054B2DC-4E7A-4CC2-8204-E33BE14129D0}" srcOrd="5" destOrd="0" presId="urn:microsoft.com/office/officeart/2008/layout/LinedList"/>
    <dgm:cxn modelId="{75169EEB-A36D-40E3-9E36-5FA0C1CAF64B}" type="presParOf" srcId="{7054B2DC-4E7A-4CC2-8204-E33BE14129D0}" destId="{E1A2468A-B5B7-4B4A-96F2-5049837C315E}" srcOrd="0" destOrd="0" presId="urn:microsoft.com/office/officeart/2008/layout/LinedList"/>
    <dgm:cxn modelId="{7474181D-6D0D-46EE-A0F4-D21843DD582C}" type="presParOf" srcId="{7054B2DC-4E7A-4CC2-8204-E33BE14129D0}" destId="{E2E335F5-3055-4D71-851C-191502F927AA}" srcOrd="1" destOrd="0" presId="urn:microsoft.com/office/officeart/2008/layout/LinedList"/>
    <dgm:cxn modelId="{88D47E10-2F28-4BD1-BAE4-B81E6D852B96}" type="presParOf" srcId="{CE90E64A-2EBF-469E-8FDC-F5386E0FB4F1}" destId="{DAC3BF63-35F5-47F9-8BC1-D38F679CA3EA}" srcOrd="6" destOrd="0" presId="urn:microsoft.com/office/officeart/2008/layout/LinedList"/>
    <dgm:cxn modelId="{F908050D-766C-4339-8418-DE48A5F31F03}" type="presParOf" srcId="{CE90E64A-2EBF-469E-8FDC-F5386E0FB4F1}" destId="{AD42766C-F50C-444A-BD6B-7611426EEC60}" srcOrd="7" destOrd="0" presId="urn:microsoft.com/office/officeart/2008/layout/LinedList"/>
    <dgm:cxn modelId="{1BB8C971-B718-4386-8E90-19DCF4543535}" type="presParOf" srcId="{AD42766C-F50C-444A-BD6B-7611426EEC60}" destId="{D24700A2-791A-41A3-A8AE-B2828A972B67}" srcOrd="0" destOrd="0" presId="urn:microsoft.com/office/officeart/2008/layout/LinedList"/>
    <dgm:cxn modelId="{AB503393-601B-46C0-A989-A23990637944}" type="presParOf" srcId="{AD42766C-F50C-444A-BD6B-7611426EEC60}" destId="{98FF2250-1716-48AD-A6F1-EA439DDB7FB6}" srcOrd="1" destOrd="0" presId="urn:microsoft.com/office/officeart/2008/layout/LinedList"/>
    <dgm:cxn modelId="{F982C0D1-C58F-4C36-BB65-CD3F8B3AED90}" type="presParOf" srcId="{CE90E64A-2EBF-469E-8FDC-F5386E0FB4F1}" destId="{3AED2490-BA57-4F64-914D-0142374E70C7}" srcOrd="8" destOrd="0" presId="urn:microsoft.com/office/officeart/2008/layout/LinedList"/>
    <dgm:cxn modelId="{E1D55379-ABC7-400C-9059-F2CD0A4C430B}" type="presParOf" srcId="{CE90E64A-2EBF-469E-8FDC-F5386E0FB4F1}" destId="{DAAD914B-12A9-42E1-BB5D-E47E7053E1AF}" srcOrd="9" destOrd="0" presId="urn:microsoft.com/office/officeart/2008/layout/LinedList"/>
    <dgm:cxn modelId="{228DD0C8-AA7A-468C-8DC5-7DA6658B73EA}" type="presParOf" srcId="{DAAD914B-12A9-42E1-BB5D-E47E7053E1AF}" destId="{017E747D-79DD-4967-AC64-C850151124F1}" srcOrd="0" destOrd="0" presId="urn:microsoft.com/office/officeart/2008/layout/LinedList"/>
    <dgm:cxn modelId="{935B4490-1AD8-429A-83E7-7FDD3A8FFD08}" type="presParOf" srcId="{DAAD914B-12A9-42E1-BB5D-E47E7053E1AF}" destId="{844FC560-13C8-45FD-9053-51FEEE01E1B5}" srcOrd="1" destOrd="0" presId="urn:microsoft.com/office/officeart/2008/layout/LinedList"/>
    <dgm:cxn modelId="{5284AF00-502A-4FF7-AE19-5D3E8134F6A7}" type="presParOf" srcId="{CE90E64A-2EBF-469E-8FDC-F5386E0FB4F1}" destId="{683A3AAF-122E-4A2E-9430-ED61AAA36DBA}" srcOrd="10" destOrd="0" presId="urn:microsoft.com/office/officeart/2008/layout/LinedList"/>
    <dgm:cxn modelId="{5DCE3FE5-5FB0-457F-8FA4-0887C61A6673}" type="presParOf" srcId="{CE90E64A-2EBF-469E-8FDC-F5386E0FB4F1}" destId="{F414EEF8-5A13-4C41-985C-CC1EE845EDF4}" srcOrd="11" destOrd="0" presId="urn:microsoft.com/office/officeart/2008/layout/LinedList"/>
    <dgm:cxn modelId="{FBC4D751-42FA-4E92-816D-BFB4B37CDDE3}" type="presParOf" srcId="{F414EEF8-5A13-4C41-985C-CC1EE845EDF4}" destId="{BC3043EA-7B23-4C75-8177-F69CB3E0AE9C}" srcOrd="0" destOrd="0" presId="urn:microsoft.com/office/officeart/2008/layout/LinedList"/>
    <dgm:cxn modelId="{8E6E394A-B4F4-4C64-ACCB-67FF798ADEA8}" type="presParOf" srcId="{F414EEF8-5A13-4C41-985C-CC1EE845EDF4}" destId="{88B46BAB-A7BC-46BD-9C26-7410D2E8E567}" srcOrd="1" destOrd="0" presId="urn:microsoft.com/office/officeart/2008/layout/LinedList"/>
    <dgm:cxn modelId="{7B2CA9D8-A143-4668-BF90-57B28DEA0FF5}" type="presParOf" srcId="{CE90E64A-2EBF-469E-8FDC-F5386E0FB4F1}" destId="{37CB356F-09FA-4E25-8372-BBFA498CE154}" srcOrd="12" destOrd="0" presId="urn:microsoft.com/office/officeart/2008/layout/LinedList"/>
    <dgm:cxn modelId="{0971C8F8-D7C1-42F7-9E8B-E8C9B5D7FB2D}" type="presParOf" srcId="{CE90E64A-2EBF-469E-8FDC-F5386E0FB4F1}" destId="{7B33FFA0-D4F5-4BC1-9363-279A043A1D20}" srcOrd="13" destOrd="0" presId="urn:microsoft.com/office/officeart/2008/layout/LinedList"/>
    <dgm:cxn modelId="{6012D250-2977-4F87-B14A-DFE3FA852D34}" type="presParOf" srcId="{7B33FFA0-D4F5-4BC1-9363-279A043A1D20}" destId="{B004F89F-EE44-473D-BB20-9438B11D4BE5}" srcOrd="0" destOrd="0" presId="urn:microsoft.com/office/officeart/2008/layout/LinedList"/>
    <dgm:cxn modelId="{15C76422-41FD-4833-824C-586298F7693C}" type="presParOf" srcId="{7B33FFA0-D4F5-4BC1-9363-279A043A1D20}" destId="{E3810A7E-342B-4837-BF5B-1ABB656F7AF6}" srcOrd="1" destOrd="0" presId="urn:microsoft.com/office/officeart/2008/layout/LinedList"/>
    <dgm:cxn modelId="{5249E18B-51A1-4DB1-B77B-B5E2111E7116}" type="presParOf" srcId="{CE90E64A-2EBF-469E-8FDC-F5386E0FB4F1}" destId="{9CCEA037-3D5B-49D4-9D6B-DD40B12352DF}" srcOrd="14" destOrd="0" presId="urn:microsoft.com/office/officeart/2008/layout/LinedList"/>
    <dgm:cxn modelId="{40D47268-0273-4F83-B3DB-DFDD0A63B14D}" type="presParOf" srcId="{CE90E64A-2EBF-469E-8FDC-F5386E0FB4F1}" destId="{C0491882-16FD-4C48-A4E2-54A0CDECA928}" srcOrd="15" destOrd="0" presId="urn:microsoft.com/office/officeart/2008/layout/LinedList"/>
    <dgm:cxn modelId="{00379A03-A56E-4C95-BC7D-6BCD38E505F3}" type="presParOf" srcId="{C0491882-16FD-4C48-A4E2-54A0CDECA928}" destId="{9A3029E6-59BB-4331-950F-2A97D65F9EB0}" srcOrd="0" destOrd="0" presId="urn:microsoft.com/office/officeart/2008/layout/LinedList"/>
    <dgm:cxn modelId="{804D65B6-61E8-4064-931F-54DF6B36BD45}" type="presParOf" srcId="{C0491882-16FD-4C48-A4E2-54A0CDECA928}" destId="{307A24B7-8EAF-4DD6-B5A6-2D7C01A4820F}" srcOrd="1" destOrd="0" presId="urn:microsoft.com/office/officeart/2008/layout/LinedList"/>
    <dgm:cxn modelId="{CDC4F323-52D9-43C2-9BCB-D16AC0DB75FB}" type="presParOf" srcId="{CE90E64A-2EBF-469E-8FDC-F5386E0FB4F1}" destId="{D75C6528-A320-454A-97B8-C70101B2216D}" srcOrd="16" destOrd="0" presId="urn:microsoft.com/office/officeart/2008/layout/LinedList"/>
    <dgm:cxn modelId="{B2613306-2201-4527-8CE7-DBF40821D247}" type="presParOf" srcId="{CE90E64A-2EBF-469E-8FDC-F5386E0FB4F1}" destId="{60EC3F7A-16AE-4BA7-8B01-C7B39ECCB0E4}" srcOrd="17" destOrd="0" presId="urn:microsoft.com/office/officeart/2008/layout/LinedList"/>
    <dgm:cxn modelId="{3229DE50-7A74-4387-9DEC-4A932D79CA40}" type="presParOf" srcId="{60EC3F7A-16AE-4BA7-8B01-C7B39ECCB0E4}" destId="{D8260693-0960-4DFD-9614-FAD24202CDBD}" srcOrd="0" destOrd="0" presId="urn:microsoft.com/office/officeart/2008/layout/LinedList"/>
    <dgm:cxn modelId="{6A5032A5-38D1-475E-9C56-5123F255E61E}" type="presParOf" srcId="{60EC3F7A-16AE-4BA7-8B01-C7B39ECCB0E4}" destId="{CE571B00-7CD1-43A8-9E6A-26CDB13107A5}" srcOrd="1" destOrd="0" presId="urn:microsoft.com/office/officeart/2008/layout/LinedList"/>
    <dgm:cxn modelId="{AC4956A0-2E80-4454-B555-BF667EDDCE33}" type="presParOf" srcId="{CE90E64A-2EBF-469E-8FDC-F5386E0FB4F1}" destId="{96D10D35-610F-4BD2-B2E6-8919D3F53625}" srcOrd="18" destOrd="0" presId="urn:microsoft.com/office/officeart/2008/layout/LinedList"/>
    <dgm:cxn modelId="{C0374D75-FC96-4549-965C-52DFB65068E0}" type="presParOf" srcId="{CE90E64A-2EBF-469E-8FDC-F5386E0FB4F1}" destId="{02976912-3F02-4CBE-B67A-7DF5CF96C3E8}" srcOrd="19" destOrd="0" presId="urn:microsoft.com/office/officeart/2008/layout/LinedList"/>
    <dgm:cxn modelId="{721316FE-BAEE-470E-8377-9ECFAFC2A58D}" type="presParOf" srcId="{02976912-3F02-4CBE-B67A-7DF5CF96C3E8}" destId="{0007FB7E-226B-4E45-A39B-ABFAAAE656CA}" srcOrd="0" destOrd="0" presId="urn:microsoft.com/office/officeart/2008/layout/LinedList"/>
    <dgm:cxn modelId="{2169773A-E4E8-4A29-9BC8-F1934985F9BA}" type="presParOf" srcId="{02976912-3F02-4CBE-B67A-7DF5CF96C3E8}" destId="{CB585F50-BEB5-4863-8027-6CE44CAD45A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70813F-124C-43EA-9104-B84C926851C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2C44B94-F481-4FD1-83A6-D55BF530ED0C}">
      <dgm:prSet/>
      <dgm:spPr/>
      <dgm:t>
        <a:bodyPr/>
        <a:lstStyle/>
        <a:p>
          <a:r>
            <a:rPr lang="en-US"/>
            <a:t>Maslow’s Model</a:t>
          </a:r>
        </a:p>
      </dgm:t>
    </dgm:pt>
    <dgm:pt modelId="{810C2049-2295-405F-A4A1-3FDE2429FC49}" type="parTrans" cxnId="{C5CB44D9-BA12-423A-B3EC-E3F0F36A6A46}">
      <dgm:prSet/>
      <dgm:spPr/>
      <dgm:t>
        <a:bodyPr/>
        <a:lstStyle/>
        <a:p>
          <a:endParaRPr lang="en-US"/>
        </a:p>
      </dgm:t>
    </dgm:pt>
    <dgm:pt modelId="{B64A5CAA-A290-49C6-92F3-BF58B64FB00C}" type="sibTrans" cxnId="{C5CB44D9-BA12-423A-B3EC-E3F0F36A6A46}">
      <dgm:prSet/>
      <dgm:spPr/>
      <dgm:t>
        <a:bodyPr/>
        <a:lstStyle/>
        <a:p>
          <a:endParaRPr lang="en-US"/>
        </a:p>
      </dgm:t>
    </dgm:pt>
    <dgm:pt modelId="{7A7FE209-A48B-42D2-A9B6-1A61DEBDA2F6}">
      <dgm:prSet/>
      <dgm:spPr/>
      <dgm:t>
        <a:bodyPr/>
        <a:lstStyle/>
        <a:p>
          <a:r>
            <a:rPr lang="en-US"/>
            <a:t>The Kahn Model</a:t>
          </a:r>
        </a:p>
      </dgm:t>
    </dgm:pt>
    <dgm:pt modelId="{FE395299-D2D3-4146-91D6-525242ECBC5D}" type="parTrans" cxnId="{8D566D47-ACC0-4D3C-88F3-41401038CA94}">
      <dgm:prSet/>
      <dgm:spPr/>
      <dgm:t>
        <a:bodyPr/>
        <a:lstStyle/>
        <a:p>
          <a:endParaRPr lang="en-US"/>
        </a:p>
      </dgm:t>
    </dgm:pt>
    <dgm:pt modelId="{5B721503-F493-4868-9A78-0A4A26380C4A}" type="sibTrans" cxnId="{8D566D47-ACC0-4D3C-88F3-41401038CA94}">
      <dgm:prSet/>
      <dgm:spPr/>
      <dgm:t>
        <a:bodyPr/>
        <a:lstStyle/>
        <a:p>
          <a:endParaRPr lang="en-US"/>
        </a:p>
      </dgm:t>
    </dgm:pt>
    <dgm:pt modelId="{81A42358-B861-402F-B475-F33ABE4F1568}" type="pres">
      <dgm:prSet presAssocID="{CB70813F-124C-43EA-9104-B84C926851CA}" presName="hierChild1" presStyleCnt="0">
        <dgm:presLayoutVars>
          <dgm:chPref val="1"/>
          <dgm:dir/>
          <dgm:animOne val="branch"/>
          <dgm:animLvl val="lvl"/>
          <dgm:resizeHandles/>
        </dgm:presLayoutVars>
      </dgm:prSet>
      <dgm:spPr/>
    </dgm:pt>
    <dgm:pt modelId="{E143E812-1139-448E-8F3F-C7BAA4B7D35E}" type="pres">
      <dgm:prSet presAssocID="{22C44B94-F481-4FD1-83A6-D55BF530ED0C}" presName="hierRoot1" presStyleCnt="0"/>
      <dgm:spPr/>
    </dgm:pt>
    <dgm:pt modelId="{B16A23AB-DF7F-4B0C-9D1C-0A38D9A44610}" type="pres">
      <dgm:prSet presAssocID="{22C44B94-F481-4FD1-83A6-D55BF530ED0C}" presName="composite" presStyleCnt="0"/>
      <dgm:spPr/>
    </dgm:pt>
    <dgm:pt modelId="{39E38048-95C0-492C-A6E1-E172E98A7BA3}" type="pres">
      <dgm:prSet presAssocID="{22C44B94-F481-4FD1-83A6-D55BF530ED0C}" presName="background" presStyleLbl="node0" presStyleIdx="0" presStyleCnt="2"/>
      <dgm:spPr/>
    </dgm:pt>
    <dgm:pt modelId="{1BBE7877-637E-4A06-9161-337C503382DF}" type="pres">
      <dgm:prSet presAssocID="{22C44B94-F481-4FD1-83A6-D55BF530ED0C}" presName="text" presStyleLbl="fgAcc0" presStyleIdx="0" presStyleCnt="2">
        <dgm:presLayoutVars>
          <dgm:chPref val="3"/>
        </dgm:presLayoutVars>
      </dgm:prSet>
      <dgm:spPr/>
    </dgm:pt>
    <dgm:pt modelId="{27740602-841D-498F-95D4-F33908DAD3C5}" type="pres">
      <dgm:prSet presAssocID="{22C44B94-F481-4FD1-83A6-D55BF530ED0C}" presName="hierChild2" presStyleCnt="0"/>
      <dgm:spPr/>
    </dgm:pt>
    <dgm:pt modelId="{4976ACAC-289A-42F7-922E-FC1B1082112D}" type="pres">
      <dgm:prSet presAssocID="{7A7FE209-A48B-42D2-A9B6-1A61DEBDA2F6}" presName="hierRoot1" presStyleCnt="0"/>
      <dgm:spPr/>
    </dgm:pt>
    <dgm:pt modelId="{69B830A6-A1FA-4605-B824-8E7340806B5A}" type="pres">
      <dgm:prSet presAssocID="{7A7FE209-A48B-42D2-A9B6-1A61DEBDA2F6}" presName="composite" presStyleCnt="0"/>
      <dgm:spPr/>
    </dgm:pt>
    <dgm:pt modelId="{4B561736-06A6-4670-96F0-C41C1DA4747C}" type="pres">
      <dgm:prSet presAssocID="{7A7FE209-A48B-42D2-A9B6-1A61DEBDA2F6}" presName="background" presStyleLbl="node0" presStyleIdx="1" presStyleCnt="2"/>
      <dgm:spPr/>
    </dgm:pt>
    <dgm:pt modelId="{4D707A40-A950-41A9-BB30-B33E8A0DA6AB}" type="pres">
      <dgm:prSet presAssocID="{7A7FE209-A48B-42D2-A9B6-1A61DEBDA2F6}" presName="text" presStyleLbl="fgAcc0" presStyleIdx="1" presStyleCnt="2">
        <dgm:presLayoutVars>
          <dgm:chPref val="3"/>
        </dgm:presLayoutVars>
      </dgm:prSet>
      <dgm:spPr/>
    </dgm:pt>
    <dgm:pt modelId="{C1F59C0E-0703-4ADE-885C-CD8C35FA4B38}" type="pres">
      <dgm:prSet presAssocID="{7A7FE209-A48B-42D2-A9B6-1A61DEBDA2F6}" presName="hierChild2" presStyleCnt="0"/>
      <dgm:spPr/>
    </dgm:pt>
  </dgm:ptLst>
  <dgm:cxnLst>
    <dgm:cxn modelId="{D26EE405-505E-4456-A624-D4B051179BC8}" type="presOf" srcId="{CB70813F-124C-43EA-9104-B84C926851CA}" destId="{81A42358-B861-402F-B475-F33ABE4F1568}" srcOrd="0" destOrd="0" presId="urn:microsoft.com/office/officeart/2005/8/layout/hierarchy1"/>
    <dgm:cxn modelId="{6F7AF845-C7DB-4DF2-B431-2E9113909E39}" type="presOf" srcId="{22C44B94-F481-4FD1-83A6-D55BF530ED0C}" destId="{1BBE7877-637E-4A06-9161-337C503382DF}" srcOrd="0" destOrd="0" presId="urn:microsoft.com/office/officeart/2005/8/layout/hierarchy1"/>
    <dgm:cxn modelId="{8D566D47-ACC0-4D3C-88F3-41401038CA94}" srcId="{CB70813F-124C-43EA-9104-B84C926851CA}" destId="{7A7FE209-A48B-42D2-A9B6-1A61DEBDA2F6}" srcOrd="1" destOrd="0" parTransId="{FE395299-D2D3-4146-91D6-525242ECBC5D}" sibTransId="{5B721503-F493-4868-9A78-0A4A26380C4A}"/>
    <dgm:cxn modelId="{EF37F9D5-4518-4728-9B10-F6648651DF9D}" type="presOf" srcId="{7A7FE209-A48B-42D2-A9B6-1A61DEBDA2F6}" destId="{4D707A40-A950-41A9-BB30-B33E8A0DA6AB}" srcOrd="0" destOrd="0" presId="urn:microsoft.com/office/officeart/2005/8/layout/hierarchy1"/>
    <dgm:cxn modelId="{C5CB44D9-BA12-423A-B3EC-E3F0F36A6A46}" srcId="{CB70813F-124C-43EA-9104-B84C926851CA}" destId="{22C44B94-F481-4FD1-83A6-D55BF530ED0C}" srcOrd="0" destOrd="0" parTransId="{810C2049-2295-405F-A4A1-3FDE2429FC49}" sibTransId="{B64A5CAA-A290-49C6-92F3-BF58B64FB00C}"/>
    <dgm:cxn modelId="{F43542BB-8800-451B-83BD-D3ECE796AC59}" type="presParOf" srcId="{81A42358-B861-402F-B475-F33ABE4F1568}" destId="{E143E812-1139-448E-8F3F-C7BAA4B7D35E}" srcOrd="0" destOrd="0" presId="urn:microsoft.com/office/officeart/2005/8/layout/hierarchy1"/>
    <dgm:cxn modelId="{FDA8BD95-55B4-47E7-A7BF-A9DAF7327E56}" type="presParOf" srcId="{E143E812-1139-448E-8F3F-C7BAA4B7D35E}" destId="{B16A23AB-DF7F-4B0C-9D1C-0A38D9A44610}" srcOrd="0" destOrd="0" presId="urn:microsoft.com/office/officeart/2005/8/layout/hierarchy1"/>
    <dgm:cxn modelId="{1F0BD43C-173B-46FF-8DDA-11055879BF84}" type="presParOf" srcId="{B16A23AB-DF7F-4B0C-9D1C-0A38D9A44610}" destId="{39E38048-95C0-492C-A6E1-E172E98A7BA3}" srcOrd="0" destOrd="0" presId="urn:microsoft.com/office/officeart/2005/8/layout/hierarchy1"/>
    <dgm:cxn modelId="{9387214D-106C-421D-8F69-07C3610DB125}" type="presParOf" srcId="{B16A23AB-DF7F-4B0C-9D1C-0A38D9A44610}" destId="{1BBE7877-637E-4A06-9161-337C503382DF}" srcOrd="1" destOrd="0" presId="urn:microsoft.com/office/officeart/2005/8/layout/hierarchy1"/>
    <dgm:cxn modelId="{42DA1E96-0A41-4F87-8F7D-50859F277475}" type="presParOf" srcId="{E143E812-1139-448E-8F3F-C7BAA4B7D35E}" destId="{27740602-841D-498F-95D4-F33908DAD3C5}" srcOrd="1" destOrd="0" presId="urn:microsoft.com/office/officeart/2005/8/layout/hierarchy1"/>
    <dgm:cxn modelId="{7586DF5D-B257-4B59-ADFF-89D655E3ACE0}" type="presParOf" srcId="{81A42358-B861-402F-B475-F33ABE4F1568}" destId="{4976ACAC-289A-42F7-922E-FC1B1082112D}" srcOrd="1" destOrd="0" presId="urn:microsoft.com/office/officeart/2005/8/layout/hierarchy1"/>
    <dgm:cxn modelId="{27AA1178-1DA3-4FB3-A2DB-7EF4387419C5}" type="presParOf" srcId="{4976ACAC-289A-42F7-922E-FC1B1082112D}" destId="{69B830A6-A1FA-4605-B824-8E7340806B5A}" srcOrd="0" destOrd="0" presId="urn:microsoft.com/office/officeart/2005/8/layout/hierarchy1"/>
    <dgm:cxn modelId="{A4B306FF-A5F1-448D-8281-05001AC389B3}" type="presParOf" srcId="{69B830A6-A1FA-4605-B824-8E7340806B5A}" destId="{4B561736-06A6-4670-96F0-C41C1DA4747C}" srcOrd="0" destOrd="0" presId="urn:microsoft.com/office/officeart/2005/8/layout/hierarchy1"/>
    <dgm:cxn modelId="{837DCFD7-150F-41E7-A666-826DA08AA4D5}" type="presParOf" srcId="{69B830A6-A1FA-4605-B824-8E7340806B5A}" destId="{4D707A40-A950-41A9-BB30-B33E8A0DA6AB}" srcOrd="1" destOrd="0" presId="urn:microsoft.com/office/officeart/2005/8/layout/hierarchy1"/>
    <dgm:cxn modelId="{A8B78F84-FF61-4F7B-962B-E690E6D25D78}" type="presParOf" srcId="{4976ACAC-289A-42F7-922E-FC1B1082112D}" destId="{C1F59C0E-0703-4ADE-885C-CD8C35FA4B3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DEAE96-251F-4835-A23C-AF4D4F60CE6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CEF029E-CDE6-462C-B531-6D29934FEE3E}">
      <dgm:prSet/>
      <dgm:spPr/>
      <dgm:t>
        <a:bodyPr/>
        <a:lstStyle/>
        <a:p>
          <a:pPr>
            <a:lnSpc>
              <a:spcPct val="100000"/>
            </a:lnSpc>
          </a:pPr>
          <a:r>
            <a:rPr lang="en-US"/>
            <a:t>Meaningfulness</a:t>
          </a:r>
        </a:p>
      </dgm:t>
    </dgm:pt>
    <dgm:pt modelId="{C51F0B19-9637-437E-AA8E-8FBF95A9A86D}" type="parTrans" cxnId="{E8879050-A648-4B3E-B02B-919F0D1D4F30}">
      <dgm:prSet/>
      <dgm:spPr/>
      <dgm:t>
        <a:bodyPr/>
        <a:lstStyle/>
        <a:p>
          <a:endParaRPr lang="en-US"/>
        </a:p>
      </dgm:t>
    </dgm:pt>
    <dgm:pt modelId="{881F060B-3BF7-41C2-BA16-615D2A9ACACD}" type="sibTrans" cxnId="{E8879050-A648-4B3E-B02B-919F0D1D4F30}">
      <dgm:prSet/>
      <dgm:spPr/>
      <dgm:t>
        <a:bodyPr/>
        <a:lstStyle/>
        <a:p>
          <a:endParaRPr lang="en-US"/>
        </a:p>
      </dgm:t>
    </dgm:pt>
    <dgm:pt modelId="{1F7B6764-D60A-4E35-BF8A-2802A807ADCD}">
      <dgm:prSet/>
      <dgm:spPr/>
      <dgm:t>
        <a:bodyPr/>
        <a:lstStyle/>
        <a:p>
          <a:pPr>
            <a:lnSpc>
              <a:spcPct val="100000"/>
            </a:lnSpc>
          </a:pPr>
          <a:r>
            <a:rPr lang="en-US"/>
            <a:t>Safety</a:t>
          </a:r>
        </a:p>
      </dgm:t>
    </dgm:pt>
    <dgm:pt modelId="{E8E77F03-D281-4710-B2FA-2440CAC63003}" type="parTrans" cxnId="{9B7B6788-A77A-4FAC-BD91-D149B4FC54F2}">
      <dgm:prSet/>
      <dgm:spPr/>
      <dgm:t>
        <a:bodyPr/>
        <a:lstStyle/>
        <a:p>
          <a:endParaRPr lang="en-US"/>
        </a:p>
      </dgm:t>
    </dgm:pt>
    <dgm:pt modelId="{7020BCAA-A378-4455-959F-A3EB0462FDFE}" type="sibTrans" cxnId="{9B7B6788-A77A-4FAC-BD91-D149B4FC54F2}">
      <dgm:prSet/>
      <dgm:spPr/>
      <dgm:t>
        <a:bodyPr/>
        <a:lstStyle/>
        <a:p>
          <a:endParaRPr lang="en-US"/>
        </a:p>
      </dgm:t>
    </dgm:pt>
    <dgm:pt modelId="{6592C186-BF36-4F0A-8C52-F9C7AD6ACDC5}">
      <dgm:prSet/>
      <dgm:spPr/>
      <dgm:t>
        <a:bodyPr/>
        <a:lstStyle/>
        <a:p>
          <a:pPr>
            <a:lnSpc>
              <a:spcPct val="100000"/>
            </a:lnSpc>
          </a:pPr>
          <a:r>
            <a:rPr lang="en-US"/>
            <a:t>Availability</a:t>
          </a:r>
        </a:p>
      </dgm:t>
    </dgm:pt>
    <dgm:pt modelId="{14FE6B79-DFDE-46F4-BCA7-E34242F52C6D}" type="parTrans" cxnId="{C07212A8-9A89-479B-A94E-E3D1B9610845}">
      <dgm:prSet/>
      <dgm:spPr/>
      <dgm:t>
        <a:bodyPr/>
        <a:lstStyle/>
        <a:p>
          <a:endParaRPr lang="en-US"/>
        </a:p>
      </dgm:t>
    </dgm:pt>
    <dgm:pt modelId="{AED7C43A-7807-4E73-90D5-74703A797051}" type="sibTrans" cxnId="{C07212A8-9A89-479B-A94E-E3D1B9610845}">
      <dgm:prSet/>
      <dgm:spPr/>
      <dgm:t>
        <a:bodyPr/>
        <a:lstStyle/>
        <a:p>
          <a:endParaRPr lang="en-US"/>
        </a:p>
      </dgm:t>
    </dgm:pt>
    <dgm:pt modelId="{57B29FEE-DFA0-457B-B80E-EDBDD76D1029}" type="pres">
      <dgm:prSet presAssocID="{08DEAE96-251F-4835-A23C-AF4D4F60CE6F}" presName="root" presStyleCnt="0">
        <dgm:presLayoutVars>
          <dgm:dir/>
          <dgm:resizeHandles val="exact"/>
        </dgm:presLayoutVars>
      </dgm:prSet>
      <dgm:spPr/>
    </dgm:pt>
    <dgm:pt modelId="{E373E86B-269F-473F-A4C3-4BBFD9E1DA52}" type="pres">
      <dgm:prSet presAssocID="{4CEF029E-CDE6-462C-B531-6D29934FEE3E}" presName="compNode" presStyleCnt="0"/>
      <dgm:spPr/>
    </dgm:pt>
    <dgm:pt modelId="{30AEB56C-B759-4AA2-B3DB-1251EE7EC066}" type="pres">
      <dgm:prSet presAssocID="{4CEF029E-CDE6-462C-B531-6D29934FEE3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rt"/>
        </a:ext>
      </dgm:extLst>
    </dgm:pt>
    <dgm:pt modelId="{FDFE59E2-894C-4003-A753-092D98A9CBEF}" type="pres">
      <dgm:prSet presAssocID="{4CEF029E-CDE6-462C-B531-6D29934FEE3E}" presName="spaceRect" presStyleCnt="0"/>
      <dgm:spPr/>
    </dgm:pt>
    <dgm:pt modelId="{19DC2B07-0195-478C-88AB-5BF1E2C07883}" type="pres">
      <dgm:prSet presAssocID="{4CEF029E-CDE6-462C-B531-6D29934FEE3E}" presName="textRect" presStyleLbl="revTx" presStyleIdx="0" presStyleCnt="3">
        <dgm:presLayoutVars>
          <dgm:chMax val="1"/>
          <dgm:chPref val="1"/>
        </dgm:presLayoutVars>
      </dgm:prSet>
      <dgm:spPr/>
    </dgm:pt>
    <dgm:pt modelId="{70B34514-2FC1-430E-B499-DDA65EC1118A}" type="pres">
      <dgm:prSet presAssocID="{881F060B-3BF7-41C2-BA16-615D2A9ACACD}" presName="sibTrans" presStyleCnt="0"/>
      <dgm:spPr/>
    </dgm:pt>
    <dgm:pt modelId="{5734D552-6434-4860-982C-3494289DB959}" type="pres">
      <dgm:prSet presAssocID="{1F7B6764-D60A-4E35-BF8A-2802A807ADCD}" presName="compNode" presStyleCnt="0"/>
      <dgm:spPr/>
    </dgm:pt>
    <dgm:pt modelId="{72BEF9CB-C6DF-43E8-B054-C4B8BDB5B399}" type="pres">
      <dgm:prSet presAssocID="{1F7B6764-D60A-4E35-BF8A-2802A807ADC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tecting Hand"/>
        </a:ext>
      </dgm:extLst>
    </dgm:pt>
    <dgm:pt modelId="{8E56B19F-16B5-4EAC-931A-4EFF9BF3D2F9}" type="pres">
      <dgm:prSet presAssocID="{1F7B6764-D60A-4E35-BF8A-2802A807ADCD}" presName="spaceRect" presStyleCnt="0"/>
      <dgm:spPr/>
    </dgm:pt>
    <dgm:pt modelId="{48FF7AEC-A54E-4ED3-94F2-F93F258FE0CD}" type="pres">
      <dgm:prSet presAssocID="{1F7B6764-D60A-4E35-BF8A-2802A807ADCD}" presName="textRect" presStyleLbl="revTx" presStyleIdx="1" presStyleCnt="3">
        <dgm:presLayoutVars>
          <dgm:chMax val="1"/>
          <dgm:chPref val="1"/>
        </dgm:presLayoutVars>
      </dgm:prSet>
      <dgm:spPr/>
    </dgm:pt>
    <dgm:pt modelId="{B0097524-1ED0-4ABC-8740-A1CF6E338221}" type="pres">
      <dgm:prSet presAssocID="{7020BCAA-A378-4455-959F-A3EB0462FDFE}" presName="sibTrans" presStyleCnt="0"/>
      <dgm:spPr/>
    </dgm:pt>
    <dgm:pt modelId="{8F4F0CBF-90DE-4F73-BF63-59E7363BEE7D}" type="pres">
      <dgm:prSet presAssocID="{6592C186-BF36-4F0A-8C52-F9C7AD6ACDC5}" presName="compNode" presStyleCnt="0"/>
      <dgm:spPr/>
    </dgm:pt>
    <dgm:pt modelId="{7AC7BE32-9590-4728-A036-740AD7BBDF65}" type="pres">
      <dgm:prSet presAssocID="{6592C186-BF36-4F0A-8C52-F9C7AD6ACDC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urglass"/>
        </a:ext>
      </dgm:extLst>
    </dgm:pt>
    <dgm:pt modelId="{E86021C2-33FC-4120-A60D-3E1A5618E710}" type="pres">
      <dgm:prSet presAssocID="{6592C186-BF36-4F0A-8C52-F9C7AD6ACDC5}" presName="spaceRect" presStyleCnt="0"/>
      <dgm:spPr/>
    </dgm:pt>
    <dgm:pt modelId="{CA1783A5-6B04-4A3E-828E-FA913F826B37}" type="pres">
      <dgm:prSet presAssocID="{6592C186-BF36-4F0A-8C52-F9C7AD6ACDC5}" presName="textRect" presStyleLbl="revTx" presStyleIdx="2" presStyleCnt="3">
        <dgm:presLayoutVars>
          <dgm:chMax val="1"/>
          <dgm:chPref val="1"/>
        </dgm:presLayoutVars>
      </dgm:prSet>
      <dgm:spPr/>
    </dgm:pt>
  </dgm:ptLst>
  <dgm:cxnLst>
    <dgm:cxn modelId="{8ED4E331-6726-4A0A-BB68-B1E8D899E751}" type="presOf" srcId="{4CEF029E-CDE6-462C-B531-6D29934FEE3E}" destId="{19DC2B07-0195-478C-88AB-5BF1E2C07883}" srcOrd="0" destOrd="0" presId="urn:microsoft.com/office/officeart/2018/2/layout/IconLabelList"/>
    <dgm:cxn modelId="{4CE7C06A-F3E8-4936-A713-5B59A44052A3}" type="presOf" srcId="{6592C186-BF36-4F0A-8C52-F9C7AD6ACDC5}" destId="{CA1783A5-6B04-4A3E-828E-FA913F826B37}" srcOrd="0" destOrd="0" presId="urn:microsoft.com/office/officeart/2018/2/layout/IconLabelList"/>
    <dgm:cxn modelId="{E8879050-A648-4B3E-B02B-919F0D1D4F30}" srcId="{08DEAE96-251F-4835-A23C-AF4D4F60CE6F}" destId="{4CEF029E-CDE6-462C-B531-6D29934FEE3E}" srcOrd="0" destOrd="0" parTransId="{C51F0B19-9637-437E-AA8E-8FBF95A9A86D}" sibTransId="{881F060B-3BF7-41C2-BA16-615D2A9ACACD}"/>
    <dgm:cxn modelId="{9B7B6788-A77A-4FAC-BD91-D149B4FC54F2}" srcId="{08DEAE96-251F-4835-A23C-AF4D4F60CE6F}" destId="{1F7B6764-D60A-4E35-BF8A-2802A807ADCD}" srcOrd="1" destOrd="0" parTransId="{E8E77F03-D281-4710-B2FA-2440CAC63003}" sibTransId="{7020BCAA-A378-4455-959F-A3EB0462FDFE}"/>
    <dgm:cxn modelId="{C07212A8-9A89-479B-A94E-E3D1B9610845}" srcId="{08DEAE96-251F-4835-A23C-AF4D4F60CE6F}" destId="{6592C186-BF36-4F0A-8C52-F9C7AD6ACDC5}" srcOrd="2" destOrd="0" parTransId="{14FE6B79-DFDE-46F4-BCA7-E34242F52C6D}" sibTransId="{AED7C43A-7807-4E73-90D5-74703A797051}"/>
    <dgm:cxn modelId="{94F40CAB-F0CD-48BA-A2E9-5D7EE7882CC3}" type="presOf" srcId="{1F7B6764-D60A-4E35-BF8A-2802A807ADCD}" destId="{48FF7AEC-A54E-4ED3-94F2-F93F258FE0CD}" srcOrd="0" destOrd="0" presId="urn:microsoft.com/office/officeart/2018/2/layout/IconLabelList"/>
    <dgm:cxn modelId="{E35B07EC-2FE6-450B-9D44-CCFC107F824A}" type="presOf" srcId="{08DEAE96-251F-4835-A23C-AF4D4F60CE6F}" destId="{57B29FEE-DFA0-457B-B80E-EDBDD76D1029}" srcOrd="0" destOrd="0" presId="urn:microsoft.com/office/officeart/2018/2/layout/IconLabelList"/>
    <dgm:cxn modelId="{97778EB0-A73D-4526-BF08-6BD14AB0AC88}" type="presParOf" srcId="{57B29FEE-DFA0-457B-B80E-EDBDD76D1029}" destId="{E373E86B-269F-473F-A4C3-4BBFD9E1DA52}" srcOrd="0" destOrd="0" presId="urn:microsoft.com/office/officeart/2018/2/layout/IconLabelList"/>
    <dgm:cxn modelId="{7FCD981C-E3C9-47B9-A44C-0F85FE3C55BC}" type="presParOf" srcId="{E373E86B-269F-473F-A4C3-4BBFD9E1DA52}" destId="{30AEB56C-B759-4AA2-B3DB-1251EE7EC066}" srcOrd="0" destOrd="0" presId="urn:microsoft.com/office/officeart/2018/2/layout/IconLabelList"/>
    <dgm:cxn modelId="{BE6F5ACC-8AA5-44F0-9ABC-86037B3A4DE6}" type="presParOf" srcId="{E373E86B-269F-473F-A4C3-4BBFD9E1DA52}" destId="{FDFE59E2-894C-4003-A753-092D98A9CBEF}" srcOrd="1" destOrd="0" presId="urn:microsoft.com/office/officeart/2018/2/layout/IconLabelList"/>
    <dgm:cxn modelId="{322514F1-2243-4612-8F59-F80C47F9D567}" type="presParOf" srcId="{E373E86B-269F-473F-A4C3-4BBFD9E1DA52}" destId="{19DC2B07-0195-478C-88AB-5BF1E2C07883}" srcOrd="2" destOrd="0" presId="urn:microsoft.com/office/officeart/2018/2/layout/IconLabelList"/>
    <dgm:cxn modelId="{D4F4666B-C91E-4AAB-A55E-3E853552ACF8}" type="presParOf" srcId="{57B29FEE-DFA0-457B-B80E-EDBDD76D1029}" destId="{70B34514-2FC1-430E-B499-DDA65EC1118A}" srcOrd="1" destOrd="0" presId="urn:microsoft.com/office/officeart/2018/2/layout/IconLabelList"/>
    <dgm:cxn modelId="{8CC3A1E1-76BA-4F54-9106-2AF6C85D1507}" type="presParOf" srcId="{57B29FEE-DFA0-457B-B80E-EDBDD76D1029}" destId="{5734D552-6434-4860-982C-3494289DB959}" srcOrd="2" destOrd="0" presId="urn:microsoft.com/office/officeart/2018/2/layout/IconLabelList"/>
    <dgm:cxn modelId="{16840BEB-71B6-41F5-AAA4-3A1F3ADDCE2B}" type="presParOf" srcId="{5734D552-6434-4860-982C-3494289DB959}" destId="{72BEF9CB-C6DF-43E8-B054-C4B8BDB5B399}" srcOrd="0" destOrd="0" presId="urn:microsoft.com/office/officeart/2018/2/layout/IconLabelList"/>
    <dgm:cxn modelId="{37C18E4D-0B3C-453A-8F22-CD5A49429472}" type="presParOf" srcId="{5734D552-6434-4860-982C-3494289DB959}" destId="{8E56B19F-16B5-4EAC-931A-4EFF9BF3D2F9}" srcOrd="1" destOrd="0" presId="urn:microsoft.com/office/officeart/2018/2/layout/IconLabelList"/>
    <dgm:cxn modelId="{49A7EEDF-B079-4ABA-9594-1B44EC722216}" type="presParOf" srcId="{5734D552-6434-4860-982C-3494289DB959}" destId="{48FF7AEC-A54E-4ED3-94F2-F93F258FE0CD}" srcOrd="2" destOrd="0" presId="urn:microsoft.com/office/officeart/2018/2/layout/IconLabelList"/>
    <dgm:cxn modelId="{8780D749-F30E-492B-B1D9-29BA31790B1B}" type="presParOf" srcId="{57B29FEE-DFA0-457B-B80E-EDBDD76D1029}" destId="{B0097524-1ED0-4ABC-8740-A1CF6E338221}" srcOrd="3" destOrd="0" presId="urn:microsoft.com/office/officeart/2018/2/layout/IconLabelList"/>
    <dgm:cxn modelId="{BF247686-1886-4E1A-8CA0-FC9F030C5E45}" type="presParOf" srcId="{57B29FEE-DFA0-457B-B80E-EDBDD76D1029}" destId="{8F4F0CBF-90DE-4F73-BF63-59E7363BEE7D}" srcOrd="4" destOrd="0" presId="urn:microsoft.com/office/officeart/2018/2/layout/IconLabelList"/>
    <dgm:cxn modelId="{F3433DD8-31F7-49CC-86BE-50E91BBD6940}" type="presParOf" srcId="{8F4F0CBF-90DE-4F73-BF63-59E7363BEE7D}" destId="{7AC7BE32-9590-4728-A036-740AD7BBDF65}" srcOrd="0" destOrd="0" presId="urn:microsoft.com/office/officeart/2018/2/layout/IconLabelList"/>
    <dgm:cxn modelId="{CD1F6144-DFAC-4C1A-B4D3-0A26F765F70C}" type="presParOf" srcId="{8F4F0CBF-90DE-4F73-BF63-59E7363BEE7D}" destId="{E86021C2-33FC-4120-A60D-3E1A5618E710}" srcOrd="1" destOrd="0" presId="urn:microsoft.com/office/officeart/2018/2/layout/IconLabelList"/>
    <dgm:cxn modelId="{8C21B2D2-955D-4437-BD24-224902F7FDBB}" type="presParOf" srcId="{8F4F0CBF-90DE-4F73-BF63-59E7363BEE7D}" destId="{CA1783A5-6B04-4A3E-828E-FA913F826B3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4267D9-844A-49E9-B728-193F5BC3AA43}"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E979B5BA-73F8-4A98-8279-DD5800B2F54B}">
      <dgm:prSet/>
      <dgm:spPr/>
      <dgm:t>
        <a:bodyPr/>
        <a:lstStyle/>
        <a:p>
          <a:pPr>
            <a:lnSpc>
              <a:spcPct val="100000"/>
            </a:lnSpc>
          </a:pPr>
          <a:r>
            <a:rPr lang="en-US"/>
            <a:t>Collaboration.</a:t>
          </a:r>
        </a:p>
      </dgm:t>
    </dgm:pt>
    <dgm:pt modelId="{90C877DA-BFCC-47B2-BDF3-E704D7912611}" type="parTrans" cxnId="{F47EEA5F-DF34-487D-BA14-5C6FD91FB978}">
      <dgm:prSet/>
      <dgm:spPr/>
      <dgm:t>
        <a:bodyPr/>
        <a:lstStyle/>
        <a:p>
          <a:endParaRPr lang="en-US"/>
        </a:p>
      </dgm:t>
    </dgm:pt>
    <dgm:pt modelId="{EE3B3539-3904-43F7-BC16-84B5D96D39A1}" type="sibTrans" cxnId="{F47EEA5F-DF34-487D-BA14-5C6FD91FB978}">
      <dgm:prSet/>
      <dgm:spPr/>
      <dgm:t>
        <a:bodyPr/>
        <a:lstStyle/>
        <a:p>
          <a:endParaRPr lang="en-US"/>
        </a:p>
      </dgm:t>
    </dgm:pt>
    <dgm:pt modelId="{A2485021-581C-49B8-A65D-B616049AE4C4}">
      <dgm:prSet/>
      <dgm:spPr/>
      <dgm:t>
        <a:bodyPr/>
        <a:lstStyle/>
        <a:p>
          <a:pPr>
            <a:lnSpc>
              <a:spcPct val="100000"/>
            </a:lnSpc>
          </a:pPr>
          <a:r>
            <a:rPr lang="en-US"/>
            <a:t>Sense of Purpose.</a:t>
          </a:r>
        </a:p>
      </dgm:t>
    </dgm:pt>
    <dgm:pt modelId="{D9532088-EA5F-4696-81F7-E7DCEA986706}" type="parTrans" cxnId="{A759F097-E4A7-4144-8EC9-B9227DA6652A}">
      <dgm:prSet/>
      <dgm:spPr/>
      <dgm:t>
        <a:bodyPr/>
        <a:lstStyle/>
        <a:p>
          <a:endParaRPr lang="en-US"/>
        </a:p>
      </dgm:t>
    </dgm:pt>
    <dgm:pt modelId="{48052A25-DC53-45F2-BC2E-C446C0D3F289}" type="sibTrans" cxnId="{A759F097-E4A7-4144-8EC9-B9227DA6652A}">
      <dgm:prSet/>
      <dgm:spPr/>
      <dgm:t>
        <a:bodyPr/>
        <a:lstStyle/>
        <a:p>
          <a:endParaRPr lang="en-US"/>
        </a:p>
      </dgm:t>
    </dgm:pt>
    <dgm:pt modelId="{FB86630B-D8B3-4ED0-B6BD-011E51835727}">
      <dgm:prSet/>
      <dgm:spPr/>
      <dgm:t>
        <a:bodyPr/>
        <a:lstStyle/>
        <a:p>
          <a:pPr>
            <a:lnSpc>
              <a:spcPct val="100000"/>
            </a:lnSpc>
          </a:pPr>
          <a:r>
            <a:rPr lang="en-US"/>
            <a:t>Communication.</a:t>
          </a:r>
        </a:p>
      </dgm:t>
    </dgm:pt>
    <dgm:pt modelId="{869E7DD6-48C7-4A00-89FC-6D69CD04CDB9}" type="parTrans" cxnId="{4E0C05CE-34F5-41C3-ADE1-3AF205F02BBC}">
      <dgm:prSet/>
      <dgm:spPr/>
      <dgm:t>
        <a:bodyPr/>
        <a:lstStyle/>
        <a:p>
          <a:endParaRPr lang="en-US"/>
        </a:p>
      </dgm:t>
    </dgm:pt>
    <dgm:pt modelId="{C038C55B-2B54-4D64-9A47-5131497F1CEB}" type="sibTrans" cxnId="{4E0C05CE-34F5-41C3-ADE1-3AF205F02BBC}">
      <dgm:prSet/>
      <dgm:spPr/>
      <dgm:t>
        <a:bodyPr/>
        <a:lstStyle/>
        <a:p>
          <a:endParaRPr lang="en-US"/>
        </a:p>
      </dgm:t>
    </dgm:pt>
    <dgm:pt modelId="{7C06879F-10A6-4680-9B23-1EAA474594E0}">
      <dgm:prSet/>
      <dgm:spPr/>
      <dgm:t>
        <a:bodyPr/>
        <a:lstStyle/>
        <a:p>
          <a:pPr>
            <a:lnSpc>
              <a:spcPct val="100000"/>
            </a:lnSpc>
          </a:pPr>
          <a:r>
            <a:rPr lang="en-US"/>
            <a:t>Maximum Efficiency.</a:t>
          </a:r>
        </a:p>
      </dgm:t>
    </dgm:pt>
    <dgm:pt modelId="{BCFFDFF8-5BE1-4949-B8EA-57704A36CB34}" type="parTrans" cxnId="{F2C4DDEC-0C32-4A71-B56A-E71C04058266}">
      <dgm:prSet/>
      <dgm:spPr/>
      <dgm:t>
        <a:bodyPr/>
        <a:lstStyle/>
        <a:p>
          <a:endParaRPr lang="en-US"/>
        </a:p>
      </dgm:t>
    </dgm:pt>
    <dgm:pt modelId="{7ECBC014-A847-443A-ADE3-419945F8C24F}" type="sibTrans" cxnId="{F2C4DDEC-0C32-4A71-B56A-E71C04058266}">
      <dgm:prSet/>
      <dgm:spPr/>
      <dgm:t>
        <a:bodyPr/>
        <a:lstStyle/>
        <a:p>
          <a:endParaRPr lang="en-US"/>
        </a:p>
      </dgm:t>
    </dgm:pt>
    <dgm:pt modelId="{69C5DAC1-947B-4452-A553-ABFB50373E6C}">
      <dgm:prSet/>
      <dgm:spPr/>
      <dgm:t>
        <a:bodyPr/>
        <a:lstStyle/>
        <a:p>
          <a:pPr>
            <a:lnSpc>
              <a:spcPct val="100000"/>
            </a:lnSpc>
          </a:pPr>
          <a:r>
            <a:rPr lang="en-US"/>
            <a:t>Feedback.</a:t>
          </a:r>
        </a:p>
      </dgm:t>
    </dgm:pt>
    <dgm:pt modelId="{8D72C19E-550D-42BA-A0B0-C26734A02483}" type="parTrans" cxnId="{5819411F-A77B-4168-B42F-4F3BD46DB752}">
      <dgm:prSet/>
      <dgm:spPr/>
      <dgm:t>
        <a:bodyPr/>
        <a:lstStyle/>
        <a:p>
          <a:endParaRPr lang="en-US"/>
        </a:p>
      </dgm:t>
    </dgm:pt>
    <dgm:pt modelId="{E99EE456-526E-48D4-8631-FCBE83E49B10}" type="sibTrans" cxnId="{5819411F-A77B-4168-B42F-4F3BD46DB752}">
      <dgm:prSet/>
      <dgm:spPr/>
      <dgm:t>
        <a:bodyPr/>
        <a:lstStyle/>
        <a:p>
          <a:endParaRPr lang="en-US"/>
        </a:p>
      </dgm:t>
    </dgm:pt>
    <dgm:pt modelId="{31977A94-BCEF-4807-BF9A-53B48E30B878}" type="pres">
      <dgm:prSet presAssocID="{384267D9-844A-49E9-B728-193F5BC3AA43}" presName="root" presStyleCnt="0">
        <dgm:presLayoutVars>
          <dgm:dir/>
          <dgm:resizeHandles val="exact"/>
        </dgm:presLayoutVars>
      </dgm:prSet>
      <dgm:spPr/>
    </dgm:pt>
    <dgm:pt modelId="{5F332D4B-44D6-40B4-89D9-16FE629B0778}" type="pres">
      <dgm:prSet presAssocID="{E979B5BA-73F8-4A98-8279-DD5800B2F54B}" presName="compNode" presStyleCnt="0"/>
      <dgm:spPr/>
    </dgm:pt>
    <dgm:pt modelId="{009AE390-566D-4307-944D-EF60AF8298AA}" type="pres">
      <dgm:prSet presAssocID="{E979B5BA-73F8-4A98-8279-DD5800B2F54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8E05396-DFE2-4727-8730-1A023B117664}" type="pres">
      <dgm:prSet presAssocID="{E979B5BA-73F8-4A98-8279-DD5800B2F54B}" presName="spaceRect" presStyleCnt="0"/>
      <dgm:spPr/>
    </dgm:pt>
    <dgm:pt modelId="{0579B7A0-8086-4A79-9175-BD63381934FB}" type="pres">
      <dgm:prSet presAssocID="{E979B5BA-73F8-4A98-8279-DD5800B2F54B}" presName="textRect" presStyleLbl="revTx" presStyleIdx="0" presStyleCnt="5">
        <dgm:presLayoutVars>
          <dgm:chMax val="1"/>
          <dgm:chPref val="1"/>
        </dgm:presLayoutVars>
      </dgm:prSet>
      <dgm:spPr/>
    </dgm:pt>
    <dgm:pt modelId="{0185F4E0-FDF0-4515-8755-6EC334F0CEC8}" type="pres">
      <dgm:prSet presAssocID="{EE3B3539-3904-43F7-BC16-84B5D96D39A1}" presName="sibTrans" presStyleCnt="0"/>
      <dgm:spPr/>
    </dgm:pt>
    <dgm:pt modelId="{74E2EF5D-CA99-4362-A777-04747B74952C}" type="pres">
      <dgm:prSet presAssocID="{A2485021-581C-49B8-A65D-B616049AE4C4}" presName="compNode" presStyleCnt="0"/>
      <dgm:spPr/>
    </dgm:pt>
    <dgm:pt modelId="{F4AFE9AC-7407-4A60-AD74-791A099694A4}" type="pres">
      <dgm:prSet presAssocID="{A2485021-581C-49B8-A65D-B616049AE4C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s"/>
        </a:ext>
      </dgm:extLst>
    </dgm:pt>
    <dgm:pt modelId="{620F4627-E85D-411B-98DA-AEE7C4EB1603}" type="pres">
      <dgm:prSet presAssocID="{A2485021-581C-49B8-A65D-B616049AE4C4}" presName="spaceRect" presStyleCnt="0"/>
      <dgm:spPr/>
    </dgm:pt>
    <dgm:pt modelId="{7A53C010-15BD-4907-9F78-A568E74ABBD5}" type="pres">
      <dgm:prSet presAssocID="{A2485021-581C-49B8-A65D-B616049AE4C4}" presName="textRect" presStyleLbl="revTx" presStyleIdx="1" presStyleCnt="5">
        <dgm:presLayoutVars>
          <dgm:chMax val="1"/>
          <dgm:chPref val="1"/>
        </dgm:presLayoutVars>
      </dgm:prSet>
      <dgm:spPr/>
    </dgm:pt>
    <dgm:pt modelId="{D742C97C-D83A-43F4-9E40-CEE4AA19F98B}" type="pres">
      <dgm:prSet presAssocID="{48052A25-DC53-45F2-BC2E-C446C0D3F289}" presName="sibTrans" presStyleCnt="0"/>
      <dgm:spPr/>
    </dgm:pt>
    <dgm:pt modelId="{3939EC8C-EA76-4A2F-8539-BBA84CB38DC7}" type="pres">
      <dgm:prSet presAssocID="{FB86630B-D8B3-4ED0-B6BD-011E51835727}" presName="compNode" presStyleCnt="0"/>
      <dgm:spPr/>
    </dgm:pt>
    <dgm:pt modelId="{20EF28F8-319E-4298-8369-6EF30281F80F}" type="pres">
      <dgm:prSet presAssocID="{FB86630B-D8B3-4ED0-B6BD-011E5183572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phone"/>
        </a:ext>
      </dgm:extLst>
    </dgm:pt>
    <dgm:pt modelId="{85561E3B-4DEA-4382-B329-B935EDC1A690}" type="pres">
      <dgm:prSet presAssocID="{FB86630B-D8B3-4ED0-B6BD-011E51835727}" presName="spaceRect" presStyleCnt="0"/>
      <dgm:spPr/>
    </dgm:pt>
    <dgm:pt modelId="{7074F0E3-7649-428B-B690-1AE0633B1F95}" type="pres">
      <dgm:prSet presAssocID="{FB86630B-D8B3-4ED0-B6BD-011E51835727}" presName="textRect" presStyleLbl="revTx" presStyleIdx="2" presStyleCnt="5">
        <dgm:presLayoutVars>
          <dgm:chMax val="1"/>
          <dgm:chPref val="1"/>
        </dgm:presLayoutVars>
      </dgm:prSet>
      <dgm:spPr/>
    </dgm:pt>
    <dgm:pt modelId="{DF2F3092-94AF-4B9F-B6D4-9884B20487EE}" type="pres">
      <dgm:prSet presAssocID="{C038C55B-2B54-4D64-9A47-5131497F1CEB}" presName="sibTrans" presStyleCnt="0"/>
      <dgm:spPr/>
    </dgm:pt>
    <dgm:pt modelId="{471EC5D1-DB1E-4A12-A6AA-6C77B24C0EE8}" type="pres">
      <dgm:prSet presAssocID="{7C06879F-10A6-4680-9B23-1EAA474594E0}" presName="compNode" presStyleCnt="0"/>
      <dgm:spPr/>
    </dgm:pt>
    <dgm:pt modelId="{51F3E6F6-2BAE-419C-A828-9E7E36BAC0DD}" type="pres">
      <dgm:prSet presAssocID="{7C06879F-10A6-4680-9B23-1EAA474594E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uge"/>
        </a:ext>
      </dgm:extLst>
    </dgm:pt>
    <dgm:pt modelId="{378C4CA7-A55C-4A3A-B99A-F07AD446699F}" type="pres">
      <dgm:prSet presAssocID="{7C06879F-10A6-4680-9B23-1EAA474594E0}" presName="spaceRect" presStyleCnt="0"/>
      <dgm:spPr/>
    </dgm:pt>
    <dgm:pt modelId="{4328FFF1-6732-4AD6-AC87-64BFCADDE69C}" type="pres">
      <dgm:prSet presAssocID="{7C06879F-10A6-4680-9B23-1EAA474594E0}" presName="textRect" presStyleLbl="revTx" presStyleIdx="3" presStyleCnt="5">
        <dgm:presLayoutVars>
          <dgm:chMax val="1"/>
          <dgm:chPref val="1"/>
        </dgm:presLayoutVars>
      </dgm:prSet>
      <dgm:spPr/>
    </dgm:pt>
    <dgm:pt modelId="{59ECCDDF-560A-434C-88B5-FE66966A1646}" type="pres">
      <dgm:prSet presAssocID="{7ECBC014-A847-443A-ADE3-419945F8C24F}" presName="sibTrans" presStyleCnt="0"/>
      <dgm:spPr/>
    </dgm:pt>
    <dgm:pt modelId="{C0B3705F-5995-4189-93BC-567A9008582D}" type="pres">
      <dgm:prSet presAssocID="{69C5DAC1-947B-4452-A553-ABFB50373E6C}" presName="compNode" presStyleCnt="0"/>
      <dgm:spPr/>
    </dgm:pt>
    <dgm:pt modelId="{6DB0B63A-CFB1-4794-ACDD-5D476CFA4170}" type="pres">
      <dgm:prSet presAssocID="{69C5DAC1-947B-4452-A553-ABFB50373E6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676562EB-4BC2-4F15-BF9A-70D8FB300201}" type="pres">
      <dgm:prSet presAssocID="{69C5DAC1-947B-4452-A553-ABFB50373E6C}" presName="spaceRect" presStyleCnt="0"/>
      <dgm:spPr/>
    </dgm:pt>
    <dgm:pt modelId="{A5D8921D-7E31-456A-8779-466E4A93CF5F}" type="pres">
      <dgm:prSet presAssocID="{69C5DAC1-947B-4452-A553-ABFB50373E6C}" presName="textRect" presStyleLbl="revTx" presStyleIdx="4" presStyleCnt="5">
        <dgm:presLayoutVars>
          <dgm:chMax val="1"/>
          <dgm:chPref val="1"/>
        </dgm:presLayoutVars>
      </dgm:prSet>
      <dgm:spPr/>
    </dgm:pt>
  </dgm:ptLst>
  <dgm:cxnLst>
    <dgm:cxn modelId="{5819411F-A77B-4168-B42F-4F3BD46DB752}" srcId="{384267D9-844A-49E9-B728-193F5BC3AA43}" destId="{69C5DAC1-947B-4452-A553-ABFB50373E6C}" srcOrd="4" destOrd="0" parTransId="{8D72C19E-550D-42BA-A0B0-C26734A02483}" sibTransId="{E99EE456-526E-48D4-8631-FCBE83E49B10}"/>
    <dgm:cxn modelId="{F5CB465D-FF2C-45A8-9AFB-4B53E9026E64}" type="presOf" srcId="{69C5DAC1-947B-4452-A553-ABFB50373E6C}" destId="{A5D8921D-7E31-456A-8779-466E4A93CF5F}" srcOrd="0" destOrd="0" presId="urn:microsoft.com/office/officeart/2018/2/layout/IconLabelList"/>
    <dgm:cxn modelId="{F47EEA5F-DF34-487D-BA14-5C6FD91FB978}" srcId="{384267D9-844A-49E9-B728-193F5BC3AA43}" destId="{E979B5BA-73F8-4A98-8279-DD5800B2F54B}" srcOrd="0" destOrd="0" parTransId="{90C877DA-BFCC-47B2-BDF3-E704D7912611}" sibTransId="{EE3B3539-3904-43F7-BC16-84B5D96D39A1}"/>
    <dgm:cxn modelId="{9F116B41-EA3B-40A7-A7CF-B2D98163B419}" type="presOf" srcId="{FB86630B-D8B3-4ED0-B6BD-011E51835727}" destId="{7074F0E3-7649-428B-B690-1AE0633B1F95}" srcOrd="0" destOrd="0" presId="urn:microsoft.com/office/officeart/2018/2/layout/IconLabelList"/>
    <dgm:cxn modelId="{D3856551-7F6A-46CE-A491-45EAE57684BD}" type="presOf" srcId="{7C06879F-10A6-4680-9B23-1EAA474594E0}" destId="{4328FFF1-6732-4AD6-AC87-64BFCADDE69C}" srcOrd="0" destOrd="0" presId="urn:microsoft.com/office/officeart/2018/2/layout/IconLabelList"/>
    <dgm:cxn modelId="{C9EB0873-2D0E-4687-B65E-EE051B9221AF}" type="presOf" srcId="{384267D9-844A-49E9-B728-193F5BC3AA43}" destId="{31977A94-BCEF-4807-BF9A-53B48E30B878}" srcOrd="0" destOrd="0" presId="urn:microsoft.com/office/officeart/2018/2/layout/IconLabelList"/>
    <dgm:cxn modelId="{DDD6DF87-ADB6-4FDA-A6EA-214276BFB4E6}" type="presOf" srcId="{A2485021-581C-49B8-A65D-B616049AE4C4}" destId="{7A53C010-15BD-4907-9F78-A568E74ABBD5}" srcOrd="0" destOrd="0" presId="urn:microsoft.com/office/officeart/2018/2/layout/IconLabelList"/>
    <dgm:cxn modelId="{5E4E6B90-EE93-402C-845A-959FB5D409C9}" type="presOf" srcId="{E979B5BA-73F8-4A98-8279-DD5800B2F54B}" destId="{0579B7A0-8086-4A79-9175-BD63381934FB}" srcOrd="0" destOrd="0" presId="urn:microsoft.com/office/officeart/2018/2/layout/IconLabelList"/>
    <dgm:cxn modelId="{A759F097-E4A7-4144-8EC9-B9227DA6652A}" srcId="{384267D9-844A-49E9-B728-193F5BC3AA43}" destId="{A2485021-581C-49B8-A65D-B616049AE4C4}" srcOrd="1" destOrd="0" parTransId="{D9532088-EA5F-4696-81F7-E7DCEA986706}" sibTransId="{48052A25-DC53-45F2-BC2E-C446C0D3F289}"/>
    <dgm:cxn modelId="{4E0C05CE-34F5-41C3-ADE1-3AF205F02BBC}" srcId="{384267D9-844A-49E9-B728-193F5BC3AA43}" destId="{FB86630B-D8B3-4ED0-B6BD-011E51835727}" srcOrd="2" destOrd="0" parTransId="{869E7DD6-48C7-4A00-89FC-6D69CD04CDB9}" sibTransId="{C038C55B-2B54-4D64-9A47-5131497F1CEB}"/>
    <dgm:cxn modelId="{F2C4DDEC-0C32-4A71-B56A-E71C04058266}" srcId="{384267D9-844A-49E9-B728-193F5BC3AA43}" destId="{7C06879F-10A6-4680-9B23-1EAA474594E0}" srcOrd="3" destOrd="0" parTransId="{BCFFDFF8-5BE1-4949-B8EA-57704A36CB34}" sibTransId="{7ECBC014-A847-443A-ADE3-419945F8C24F}"/>
    <dgm:cxn modelId="{9644DDB9-9A50-4CB1-8E16-3D4000A144D7}" type="presParOf" srcId="{31977A94-BCEF-4807-BF9A-53B48E30B878}" destId="{5F332D4B-44D6-40B4-89D9-16FE629B0778}" srcOrd="0" destOrd="0" presId="urn:microsoft.com/office/officeart/2018/2/layout/IconLabelList"/>
    <dgm:cxn modelId="{825659E4-AC04-4291-83DA-D862471DBE3E}" type="presParOf" srcId="{5F332D4B-44D6-40B4-89D9-16FE629B0778}" destId="{009AE390-566D-4307-944D-EF60AF8298AA}" srcOrd="0" destOrd="0" presId="urn:microsoft.com/office/officeart/2018/2/layout/IconLabelList"/>
    <dgm:cxn modelId="{C50A66ED-51A7-4718-9CA0-1659265DF829}" type="presParOf" srcId="{5F332D4B-44D6-40B4-89D9-16FE629B0778}" destId="{68E05396-DFE2-4727-8730-1A023B117664}" srcOrd="1" destOrd="0" presId="urn:microsoft.com/office/officeart/2018/2/layout/IconLabelList"/>
    <dgm:cxn modelId="{39EAF8B8-8B81-4F78-92C7-79BD92C4E9E4}" type="presParOf" srcId="{5F332D4B-44D6-40B4-89D9-16FE629B0778}" destId="{0579B7A0-8086-4A79-9175-BD63381934FB}" srcOrd="2" destOrd="0" presId="urn:microsoft.com/office/officeart/2018/2/layout/IconLabelList"/>
    <dgm:cxn modelId="{4C2356E1-D8F2-46BB-9558-CC2DFE3AB9FD}" type="presParOf" srcId="{31977A94-BCEF-4807-BF9A-53B48E30B878}" destId="{0185F4E0-FDF0-4515-8755-6EC334F0CEC8}" srcOrd="1" destOrd="0" presId="urn:microsoft.com/office/officeart/2018/2/layout/IconLabelList"/>
    <dgm:cxn modelId="{8843B8A1-11D3-4711-8399-30581E03D626}" type="presParOf" srcId="{31977A94-BCEF-4807-BF9A-53B48E30B878}" destId="{74E2EF5D-CA99-4362-A777-04747B74952C}" srcOrd="2" destOrd="0" presId="urn:microsoft.com/office/officeart/2018/2/layout/IconLabelList"/>
    <dgm:cxn modelId="{BCBCE07F-D20A-4D39-8F7B-AA09379FBFB1}" type="presParOf" srcId="{74E2EF5D-CA99-4362-A777-04747B74952C}" destId="{F4AFE9AC-7407-4A60-AD74-791A099694A4}" srcOrd="0" destOrd="0" presId="urn:microsoft.com/office/officeart/2018/2/layout/IconLabelList"/>
    <dgm:cxn modelId="{25011CD7-C9A2-4B88-AAA7-CD5319D35445}" type="presParOf" srcId="{74E2EF5D-CA99-4362-A777-04747B74952C}" destId="{620F4627-E85D-411B-98DA-AEE7C4EB1603}" srcOrd="1" destOrd="0" presId="urn:microsoft.com/office/officeart/2018/2/layout/IconLabelList"/>
    <dgm:cxn modelId="{3B67EE84-49C0-499C-85C5-87E28FAB9D27}" type="presParOf" srcId="{74E2EF5D-CA99-4362-A777-04747B74952C}" destId="{7A53C010-15BD-4907-9F78-A568E74ABBD5}" srcOrd="2" destOrd="0" presId="urn:microsoft.com/office/officeart/2018/2/layout/IconLabelList"/>
    <dgm:cxn modelId="{B30B1025-6841-46BC-8A05-1909D494C7C7}" type="presParOf" srcId="{31977A94-BCEF-4807-BF9A-53B48E30B878}" destId="{D742C97C-D83A-43F4-9E40-CEE4AA19F98B}" srcOrd="3" destOrd="0" presId="urn:microsoft.com/office/officeart/2018/2/layout/IconLabelList"/>
    <dgm:cxn modelId="{2B1B457C-BE5A-4994-AF20-62544D4211AD}" type="presParOf" srcId="{31977A94-BCEF-4807-BF9A-53B48E30B878}" destId="{3939EC8C-EA76-4A2F-8539-BBA84CB38DC7}" srcOrd="4" destOrd="0" presId="urn:microsoft.com/office/officeart/2018/2/layout/IconLabelList"/>
    <dgm:cxn modelId="{8306E8A5-8D48-4F0C-9D1E-51996D3DF9D1}" type="presParOf" srcId="{3939EC8C-EA76-4A2F-8539-BBA84CB38DC7}" destId="{20EF28F8-319E-4298-8369-6EF30281F80F}" srcOrd="0" destOrd="0" presId="urn:microsoft.com/office/officeart/2018/2/layout/IconLabelList"/>
    <dgm:cxn modelId="{4F61CEC8-699A-4D7A-8C50-CD8080F0B3DF}" type="presParOf" srcId="{3939EC8C-EA76-4A2F-8539-BBA84CB38DC7}" destId="{85561E3B-4DEA-4382-B329-B935EDC1A690}" srcOrd="1" destOrd="0" presId="urn:microsoft.com/office/officeart/2018/2/layout/IconLabelList"/>
    <dgm:cxn modelId="{5F2BC4FC-5543-41BD-9854-FAF87FDEC1CD}" type="presParOf" srcId="{3939EC8C-EA76-4A2F-8539-BBA84CB38DC7}" destId="{7074F0E3-7649-428B-B690-1AE0633B1F95}" srcOrd="2" destOrd="0" presId="urn:microsoft.com/office/officeart/2018/2/layout/IconLabelList"/>
    <dgm:cxn modelId="{76661D75-3D84-4A1E-8736-8124897A0982}" type="presParOf" srcId="{31977A94-BCEF-4807-BF9A-53B48E30B878}" destId="{DF2F3092-94AF-4B9F-B6D4-9884B20487EE}" srcOrd="5" destOrd="0" presId="urn:microsoft.com/office/officeart/2018/2/layout/IconLabelList"/>
    <dgm:cxn modelId="{A872E108-17B4-42FD-8176-FB311C1E7A2C}" type="presParOf" srcId="{31977A94-BCEF-4807-BF9A-53B48E30B878}" destId="{471EC5D1-DB1E-4A12-A6AA-6C77B24C0EE8}" srcOrd="6" destOrd="0" presId="urn:microsoft.com/office/officeart/2018/2/layout/IconLabelList"/>
    <dgm:cxn modelId="{BD2B6BCE-D4BA-4463-B1E6-6B3EE50CB35E}" type="presParOf" srcId="{471EC5D1-DB1E-4A12-A6AA-6C77B24C0EE8}" destId="{51F3E6F6-2BAE-419C-A828-9E7E36BAC0DD}" srcOrd="0" destOrd="0" presId="urn:microsoft.com/office/officeart/2018/2/layout/IconLabelList"/>
    <dgm:cxn modelId="{6BB02275-665C-4160-BF40-9C178A2A5BFF}" type="presParOf" srcId="{471EC5D1-DB1E-4A12-A6AA-6C77B24C0EE8}" destId="{378C4CA7-A55C-4A3A-B99A-F07AD446699F}" srcOrd="1" destOrd="0" presId="urn:microsoft.com/office/officeart/2018/2/layout/IconLabelList"/>
    <dgm:cxn modelId="{A2BFF9CA-201C-4C1B-BEDB-25D5F1E92382}" type="presParOf" srcId="{471EC5D1-DB1E-4A12-A6AA-6C77B24C0EE8}" destId="{4328FFF1-6732-4AD6-AC87-64BFCADDE69C}" srcOrd="2" destOrd="0" presId="urn:microsoft.com/office/officeart/2018/2/layout/IconLabelList"/>
    <dgm:cxn modelId="{58A8170E-109C-438E-A02C-D65D819ECD6F}" type="presParOf" srcId="{31977A94-BCEF-4807-BF9A-53B48E30B878}" destId="{59ECCDDF-560A-434C-88B5-FE66966A1646}" srcOrd="7" destOrd="0" presId="urn:microsoft.com/office/officeart/2018/2/layout/IconLabelList"/>
    <dgm:cxn modelId="{8A968DC1-7DE8-466E-9B86-22F1FF2F7C14}" type="presParOf" srcId="{31977A94-BCEF-4807-BF9A-53B48E30B878}" destId="{C0B3705F-5995-4189-93BC-567A9008582D}" srcOrd="8" destOrd="0" presId="urn:microsoft.com/office/officeart/2018/2/layout/IconLabelList"/>
    <dgm:cxn modelId="{CFAF32E9-61BD-4CEE-A4B9-0C30DA6187C9}" type="presParOf" srcId="{C0B3705F-5995-4189-93BC-567A9008582D}" destId="{6DB0B63A-CFB1-4794-ACDD-5D476CFA4170}" srcOrd="0" destOrd="0" presId="urn:microsoft.com/office/officeart/2018/2/layout/IconLabelList"/>
    <dgm:cxn modelId="{5B9990E4-FDE5-4041-ADF0-79D72DD5FFE7}" type="presParOf" srcId="{C0B3705F-5995-4189-93BC-567A9008582D}" destId="{676562EB-4BC2-4F15-BF9A-70D8FB300201}" srcOrd="1" destOrd="0" presId="urn:microsoft.com/office/officeart/2018/2/layout/IconLabelList"/>
    <dgm:cxn modelId="{DEE29190-CB03-43DB-ACE8-1E2153BD0160}" type="presParOf" srcId="{C0B3705F-5995-4189-93BC-567A9008582D}" destId="{A5D8921D-7E31-456A-8779-466E4A93CF5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B794E2-8297-4A6D-BC56-AF488552126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3058BBB-BDEB-40F1-BCDD-499CAD0A9A81}">
      <dgm:prSet/>
      <dgm:spPr/>
      <dgm:t>
        <a:bodyPr/>
        <a:lstStyle/>
        <a:p>
          <a:pPr>
            <a:lnSpc>
              <a:spcPct val="100000"/>
            </a:lnSpc>
          </a:pPr>
          <a:r>
            <a:rPr lang="en-US" dirty="0"/>
            <a:t>Celebrate staff achievements and special anniversaries like birthdays.</a:t>
          </a:r>
        </a:p>
      </dgm:t>
    </dgm:pt>
    <dgm:pt modelId="{0227486A-D126-437F-B5BC-81135399CA6D}" type="parTrans" cxnId="{6B779612-AEAF-4646-99FF-4E2C017213CC}">
      <dgm:prSet/>
      <dgm:spPr/>
      <dgm:t>
        <a:bodyPr/>
        <a:lstStyle/>
        <a:p>
          <a:endParaRPr lang="en-US"/>
        </a:p>
      </dgm:t>
    </dgm:pt>
    <dgm:pt modelId="{C4D1D593-C758-411F-A6E4-968D961CA6BB}" type="sibTrans" cxnId="{6B779612-AEAF-4646-99FF-4E2C017213CC}">
      <dgm:prSet/>
      <dgm:spPr/>
      <dgm:t>
        <a:bodyPr/>
        <a:lstStyle/>
        <a:p>
          <a:endParaRPr lang="en-US"/>
        </a:p>
      </dgm:t>
    </dgm:pt>
    <dgm:pt modelId="{FC2B92D4-5D20-4E80-B240-EC744C8AE09A}">
      <dgm:prSet/>
      <dgm:spPr/>
      <dgm:t>
        <a:bodyPr/>
        <a:lstStyle/>
        <a:p>
          <a:pPr>
            <a:lnSpc>
              <a:spcPct val="100000"/>
            </a:lnSpc>
          </a:pPr>
          <a:r>
            <a:rPr lang="en-US"/>
            <a:t>If you can make the office a better place to be, you'll inspire your staff to look forward to coming to work each day.</a:t>
          </a:r>
        </a:p>
      </dgm:t>
    </dgm:pt>
    <dgm:pt modelId="{731B8983-77B4-48E3-9E27-D6017E739830}" type="parTrans" cxnId="{69E52877-C8AA-4665-923C-DE6D638C48F3}">
      <dgm:prSet/>
      <dgm:spPr/>
      <dgm:t>
        <a:bodyPr/>
        <a:lstStyle/>
        <a:p>
          <a:endParaRPr lang="en-US"/>
        </a:p>
      </dgm:t>
    </dgm:pt>
    <dgm:pt modelId="{C8CCE22E-6A0F-4BDA-AA60-14184D660A3E}" type="sibTrans" cxnId="{69E52877-C8AA-4665-923C-DE6D638C48F3}">
      <dgm:prSet/>
      <dgm:spPr/>
      <dgm:t>
        <a:bodyPr/>
        <a:lstStyle/>
        <a:p>
          <a:endParaRPr lang="en-US"/>
        </a:p>
      </dgm:t>
    </dgm:pt>
    <dgm:pt modelId="{E73692AE-A9F3-40E8-AAE4-A7F2CBD4234A}">
      <dgm:prSet/>
      <dgm:spPr/>
      <dgm:t>
        <a:bodyPr/>
        <a:lstStyle/>
        <a:p>
          <a:pPr>
            <a:lnSpc>
              <a:spcPct val="100000"/>
            </a:lnSpc>
          </a:pPr>
          <a:r>
            <a:rPr lang="en-US"/>
            <a:t>Show your staff how much you appreciate them by giving them a gift, bonus, or other incentive.</a:t>
          </a:r>
        </a:p>
      </dgm:t>
    </dgm:pt>
    <dgm:pt modelId="{658AAC81-09BA-4E81-97EA-CF066E2F56BE}" type="parTrans" cxnId="{83A8FA5B-3678-4AC8-99D4-39A03794C1B8}">
      <dgm:prSet/>
      <dgm:spPr/>
      <dgm:t>
        <a:bodyPr/>
        <a:lstStyle/>
        <a:p>
          <a:endParaRPr lang="en-US"/>
        </a:p>
      </dgm:t>
    </dgm:pt>
    <dgm:pt modelId="{74A2FFF0-883F-418E-A121-34246CBD15B3}" type="sibTrans" cxnId="{83A8FA5B-3678-4AC8-99D4-39A03794C1B8}">
      <dgm:prSet/>
      <dgm:spPr/>
      <dgm:t>
        <a:bodyPr/>
        <a:lstStyle/>
        <a:p>
          <a:endParaRPr lang="en-US"/>
        </a:p>
      </dgm:t>
    </dgm:pt>
    <dgm:pt modelId="{7FA0EF4F-E951-4D08-84EE-D8CFB29CF316}">
      <dgm:prSet/>
      <dgm:spPr/>
      <dgm:t>
        <a:bodyPr/>
        <a:lstStyle/>
        <a:p>
          <a:pPr>
            <a:lnSpc>
              <a:spcPct val="100000"/>
            </a:lnSpc>
          </a:pPr>
          <a:r>
            <a:rPr lang="en-US"/>
            <a:t>Concoct some team-building exercises for your team.</a:t>
          </a:r>
        </a:p>
      </dgm:t>
    </dgm:pt>
    <dgm:pt modelId="{2D3092DB-C9EE-4E18-9678-FCE45B52CEA7}" type="parTrans" cxnId="{7B9C5795-BA8C-4C29-A67B-38EC17D20CA8}">
      <dgm:prSet/>
      <dgm:spPr/>
      <dgm:t>
        <a:bodyPr/>
        <a:lstStyle/>
        <a:p>
          <a:endParaRPr lang="en-US"/>
        </a:p>
      </dgm:t>
    </dgm:pt>
    <dgm:pt modelId="{83FECDD9-1744-4C08-995D-3F124013A9DA}" type="sibTrans" cxnId="{7B9C5795-BA8C-4C29-A67B-38EC17D20CA8}">
      <dgm:prSet/>
      <dgm:spPr/>
      <dgm:t>
        <a:bodyPr/>
        <a:lstStyle/>
        <a:p>
          <a:endParaRPr lang="en-US"/>
        </a:p>
      </dgm:t>
    </dgm:pt>
    <dgm:pt modelId="{A453F403-B174-44A2-B431-5DB4A761C044}">
      <dgm:prSet/>
      <dgm:spPr/>
      <dgm:t>
        <a:bodyPr/>
        <a:lstStyle/>
        <a:p>
          <a:pPr>
            <a:lnSpc>
              <a:spcPct val="100000"/>
            </a:lnSpc>
          </a:pPr>
          <a:r>
            <a:rPr lang="en-US"/>
            <a:t>It's important to let your staff know that you care about them. Show your gratitude in many situations, such as when rude customers have plagued your business.</a:t>
          </a:r>
        </a:p>
      </dgm:t>
    </dgm:pt>
    <dgm:pt modelId="{74E0E212-7313-4657-87C5-2CDBF2507CB2}" type="parTrans" cxnId="{652D1520-5EC8-48CB-8343-C9BFF0ACED4B}">
      <dgm:prSet/>
      <dgm:spPr/>
      <dgm:t>
        <a:bodyPr/>
        <a:lstStyle/>
        <a:p>
          <a:endParaRPr lang="en-US"/>
        </a:p>
      </dgm:t>
    </dgm:pt>
    <dgm:pt modelId="{661ED36D-1DBD-42C8-BF01-781D2BD78461}" type="sibTrans" cxnId="{652D1520-5EC8-48CB-8343-C9BFF0ACED4B}">
      <dgm:prSet/>
      <dgm:spPr/>
      <dgm:t>
        <a:bodyPr/>
        <a:lstStyle/>
        <a:p>
          <a:endParaRPr lang="en-US"/>
        </a:p>
      </dgm:t>
    </dgm:pt>
    <dgm:pt modelId="{32A19332-5710-434B-B5E3-A7E3C85AE7EC}">
      <dgm:prSet/>
      <dgm:spPr/>
      <dgm:t>
        <a:bodyPr/>
        <a:lstStyle/>
        <a:p>
          <a:pPr>
            <a:lnSpc>
              <a:spcPct val="100000"/>
            </a:lnSpc>
          </a:pPr>
          <a:r>
            <a:rPr lang="en-US"/>
            <a:t>Make a date for a mentoring session.</a:t>
          </a:r>
        </a:p>
      </dgm:t>
    </dgm:pt>
    <dgm:pt modelId="{4A14F9C2-903F-43D5-A6F5-EE0D3B8A48A9}" type="parTrans" cxnId="{1A7C0DDF-0D6A-4F04-9D9E-5BE68CB4442D}">
      <dgm:prSet/>
      <dgm:spPr/>
      <dgm:t>
        <a:bodyPr/>
        <a:lstStyle/>
        <a:p>
          <a:endParaRPr lang="en-US"/>
        </a:p>
      </dgm:t>
    </dgm:pt>
    <dgm:pt modelId="{F74DDA32-4BB6-4833-B904-47152BAB3458}" type="sibTrans" cxnId="{1A7C0DDF-0D6A-4F04-9D9E-5BE68CB4442D}">
      <dgm:prSet/>
      <dgm:spPr/>
      <dgm:t>
        <a:bodyPr/>
        <a:lstStyle/>
        <a:p>
          <a:endParaRPr lang="en-US"/>
        </a:p>
      </dgm:t>
    </dgm:pt>
    <dgm:pt modelId="{E6B54719-8C6A-4E35-AC9C-DD3DB519704C}">
      <dgm:prSet/>
      <dgm:spPr/>
      <dgm:t>
        <a:bodyPr/>
        <a:lstStyle/>
        <a:p>
          <a:pPr>
            <a:lnSpc>
              <a:spcPct val="100000"/>
            </a:lnSpc>
          </a:pPr>
          <a:r>
            <a:rPr lang="en-US"/>
            <a:t>Continuous training is required. The only people who work full time are those who have been adequately taught to do so.</a:t>
          </a:r>
        </a:p>
      </dgm:t>
    </dgm:pt>
    <dgm:pt modelId="{887D2D69-2B09-4D1D-9606-AE784AF13711}" type="parTrans" cxnId="{9730C63F-D3FA-4A7C-8F47-58EF5E1B3092}">
      <dgm:prSet/>
      <dgm:spPr/>
      <dgm:t>
        <a:bodyPr/>
        <a:lstStyle/>
        <a:p>
          <a:endParaRPr lang="en-US"/>
        </a:p>
      </dgm:t>
    </dgm:pt>
    <dgm:pt modelId="{FAE310BC-AA1F-4A1E-A106-11CE97A0E42D}" type="sibTrans" cxnId="{9730C63F-D3FA-4A7C-8F47-58EF5E1B3092}">
      <dgm:prSet/>
      <dgm:spPr/>
      <dgm:t>
        <a:bodyPr/>
        <a:lstStyle/>
        <a:p>
          <a:endParaRPr lang="en-US"/>
        </a:p>
      </dgm:t>
    </dgm:pt>
    <dgm:pt modelId="{019F42FA-319F-4184-A923-5DD1FF55A279}">
      <dgm:prSet/>
      <dgm:spPr/>
      <dgm:t>
        <a:bodyPr/>
        <a:lstStyle/>
        <a:p>
          <a:pPr>
            <a:lnSpc>
              <a:spcPct val="100000"/>
            </a:lnSpc>
          </a:pPr>
          <a:r>
            <a:rPr lang="en-US"/>
            <a:t>Provide avenues for professional development.</a:t>
          </a:r>
        </a:p>
      </dgm:t>
    </dgm:pt>
    <dgm:pt modelId="{0F25B899-CD15-4F97-BEBD-037A04F64681}" type="parTrans" cxnId="{05B7C8DF-9D79-45C3-9AC4-5E7E4ED1DA84}">
      <dgm:prSet/>
      <dgm:spPr/>
      <dgm:t>
        <a:bodyPr/>
        <a:lstStyle/>
        <a:p>
          <a:endParaRPr lang="en-US"/>
        </a:p>
      </dgm:t>
    </dgm:pt>
    <dgm:pt modelId="{39A3D283-9487-43EF-A511-0F1C011D0C48}" type="sibTrans" cxnId="{05B7C8DF-9D79-45C3-9AC4-5E7E4ED1DA84}">
      <dgm:prSet/>
      <dgm:spPr/>
      <dgm:t>
        <a:bodyPr/>
        <a:lstStyle/>
        <a:p>
          <a:endParaRPr lang="en-US"/>
        </a:p>
      </dgm:t>
    </dgm:pt>
    <dgm:pt modelId="{9B9C56C5-BBD0-4F75-9AD8-F0715DB7059A}" type="pres">
      <dgm:prSet presAssocID="{05B794E2-8297-4A6D-BC56-AF4885521262}" presName="root" presStyleCnt="0">
        <dgm:presLayoutVars>
          <dgm:dir/>
          <dgm:resizeHandles val="exact"/>
        </dgm:presLayoutVars>
      </dgm:prSet>
      <dgm:spPr/>
    </dgm:pt>
    <dgm:pt modelId="{833DA504-F85E-413E-94D5-6EAE7472767D}" type="pres">
      <dgm:prSet presAssocID="{63058BBB-BDEB-40F1-BCDD-499CAD0A9A81}" presName="compNode" presStyleCnt="0"/>
      <dgm:spPr/>
    </dgm:pt>
    <dgm:pt modelId="{77CCD42B-5E72-43CC-9BD7-C98F9F83328D}" type="pres">
      <dgm:prSet presAssocID="{63058BBB-BDEB-40F1-BCDD-499CAD0A9A81}" presName="bgRect" presStyleLbl="bgShp" presStyleIdx="0" presStyleCnt="8"/>
      <dgm:spPr/>
    </dgm:pt>
    <dgm:pt modelId="{C6096BC1-1330-43F0-BF6C-9E229311DC83}" type="pres">
      <dgm:prSet presAssocID="{63058BBB-BDEB-40F1-BCDD-499CAD0A9A81}"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ke"/>
        </a:ext>
      </dgm:extLst>
    </dgm:pt>
    <dgm:pt modelId="{8240AE03-2541-43FE-8954-2EFFC1459CC1}" type="pres">
      <dgm:prSet presAssocID="{63058BBB-BDEB-40F1-BCDD-499CAD0A9A81}" presName="spaceRect" presStyleCnt="0"/>
      <dgm:spPr/>
    </dgm:pt>
    <dgm:pt modelId="{38A0F191-2DCE-4C5E-9A7A-9E6EC64B137F}" type="pres">
      <dgm:prSet presAssocID="{63058BBB-BDEB-40F1-BCDD-499CAD0A9A81}" presName="parTx" presStyleLbl="revTx" presStyleIdx="0" presStyleCnt="8">
        <dgm:presLayoutVars>
          <dgm:chMax val="0"/>
          <dgm:chPref val="0"/>
        </dgm:presLayoutVars>
      </dgm:prSet>
      <dgm:spPr/>
    </dgm:pt>
    <dgm:pt modelId="{3FBD7B8F-45D8-4C64-8128-8A538B974565}" type="pres">
      <dgm:prSet presAssocID="{C4D1D593-C758-411F-A6E4-968D961CA6BB}" presName="sibTrans" presStyleCnt="0"/>
      <dgm:spPr/>
    </dgm:pt>
    <dgm:pt modelId="{A148840A-0A45-45FF-A7AF-47A4EC55CA3B}" type="pres">
      <dgm:prSet presAssocID="{FC2B92D4-5D20-4E80-B240-EC744C8AE09A}" presName="compNode" presStyleCnt="0"/>
      <dgm:spPr/>
    </dgm:pt>
    <dgm:pt modelId="{47F100DD-ED6C-4F00-BAA2-C6D0B8FD4718}" type="pres">
      <dgm:prSet presAssocID="{FC2B92D4-5D20-4E80-B240-EC744C8AE09A}" presName="bgRect" presStyleLbl="bgShp" presStyleIdx="1" presStyleCnt="8"/>
      <dgm:spPr/>
    </dgm:pt>
    <dgm:pt modelId="{0883F4F3-680D-489C-8ABE-2037AA40E5FE}" type="pres">
      <dgm:prSet presAssocID="{FC2B92D4-5D20-4E80-B240-EC744C8AE09A}"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87641844-0B52-447A-9619-E91F48F0E615}" type="pres">
      <dgm:prSet presAssocID="{FC2B92D4-5D20-4E80-B240-EC744C8AE09A}" presName="spaceRect" presStyleCnt="0"/>
      <dgm:spPr/>
    </dgm:pt>
    <dgm:pt modelId="{E1B5C10C-45EC-469C-ABD3-6E908C7FD5F3}" type="pres">
      <dgm:prSet presAssocID="{FC2B92D4-5D20-4E80-B240-EC744C8AE09A}" presName="parTx" presStyleLbl="revTx" presStyleIdx="1" presStyleCnt="8">
        <dgm:presLayoutVars>
          <dgm:chMax val="0"/>
          <dgm:chPref val="0"/>
        </dgm:presLayoutVars>
      </dgm:prSet>
      <dgm:spPr/>
    </dgm:pt>
    <dgm:pt modelId="{7D02361D-EA9F-4C5F-B399-EA9DF895ED93}" type="pres">
      <dgm:prSet presAssocID="{C8CCE22E-6A0F-4BDA-AA60-14184D660A3E}" presName="sibTrans" presStyleCnt="0"/>
      <dgm:spPr/>
    </dgm:pt>
    <dgm:pt modelId="{A3311DF3-BDCB-452D-B6A7-DC0E5FEBD02E}" type="pres">
      <dgm:prSet presAssocID="{E73692AE-A9F3-40E8-AAE4-A7F2CBD4234A}" presName="compNode" presStyleCnt="0"/>
      <dgm:spPr/>
    </dgm:pt>
    <dgm:pt modelId="{7DC49E9C-6264-4244-BC62-35B667EB496A}" type="pres">
      <dgm:prSet presAssocID="{E73692AE-A9F3-40E8-AAE4-A7F2CBD4234A}" presName="bgRect" presStyleLbl="bgShp" presStyleIdx="2" presStyleCnt="8"/>
      <dgm:spPr/>
    </dgm:pt>
    <dgm:pt modelId="{8C5A1C6A-724F-413A-970F-BF503CAC3DFC}" type="pres">
      <dgm:prSet presAssocID="{E73692AE-A9F3-40E8-AAE4-A7F2CBD4234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w"/>
        </a:ext>
      </dgm:extLst>
    </dgm:pt>
    <dgm:pt modelId="{C04955D2-AE77-4BE3-8A67-638A7504BBCC}" type="pres">
      <dgm:prSet presAssocID="{E73692AE-A9F3-40E8-AAE4-A7F2CBD4234A}" presName="spaceRect" presStyleCnt="0"/>
      <dgm:spPr/>
    </dgm:pt>
    <dgm:pt modelId="{BAFE7EC3-F682-467F-9D41-6A23A6372E19}" type="pres">
      <dgm:prSet presAssocID="{E73692AE-A9F3-40E8-AAE4-A7F2CBD4234A}" presName="parTx" presStyleLbl="revTx" presStyleIdx="2" presStyleCnt="8">
        <dgm:presLayoutVars>
          <dgm:chMax val="0"/>
          <dgm:chPref val="0"/>
        </dgm:presLayoutVars>
      </dgm:prSet>
      <dgm:spPr/>
    </dgm:pt>
    <dgm:pt modelId="{E1356599-B34A-4580-944E-D18A6AD45BF2}" type="pres">
      <dgm:prSet presAssocID="{74A2FFF0-883F-418E-A121-34246CBD15B3}" presName="sibTrans" presStyleCnt="0"/>
      <dgm:spPr/>
    </dgm:pt>
    <dgm:pt modelId="{C9B93C32-D19D-4E37-A0C8-939F3958B287}" type="pres">
      <dgm:prSet presAssocID="{7FA0EF4F-E951-4D08-84EE-D8CFB29CF316}" presName="compNode" presStyleCnt="0"/>
      <dgm:spPr/>
    </dgm:pt>
    <dgm:pt modelId="{D86A585D-D873-42D7-905A-D5067255D34C}" type="pres">
      <dgm:prSet presAssocID="{7FA0EF4F-E951-4D08-84EE-D8CFB29CF316}" presName="bgRect" presStyleLbl="bgShp" presStyleIdx="3" presStyleCnt="8"/>
      <dgm:spPr/>
    </dgm:pt>
    <dgm:pt modelId="{A156A2FF-3B8E-4CB7-9821-C66ADF7E8C9A}" type="pres">
      <dgm:prSet presAssocID="{7FA0EF4F-E951-4D08-84EE-D8CFB29CF316}"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ance Steps"/>
        </a:ext>
      </dgm:extLst>
    </dgm:pt>
    <dgm:pt modelId="{5E9B3C35-FC82-4F16-923B-9F9641671235}" type="pres">
      <dgm:prSet presAssocID="{7FA0EF4F-E951-4D08-84EE-D8CFB29CF316}" presName="spaceRect" presStyleCnt="0"/>
      <dgm:spPr/>
    </dgm:pt>
    <dgm:pt modelId="{B2210216-0480-4E31-B1AC-E5E7DEB3BB04}" type="pres">
      <dgm:prSet presAssocID="{7FA0EF4F-E951-4D08-84EE-D8CFB29CF316}" presName="parTx" presStyleLbl="revTx" presStyleIdx="3" presStyleCnt="8">
        <dgm:presLayoutVars>
          <dgm:chMax val="0"/>
          <dgm:chPref val="0"/>
        </dgm:presLayoutVars>
      </dgm:prSet>
      <dgm:spPr/>
    </dgm:pt>
    <dgm:pt modelId="{02C87FB3-33E1-4D84-9A66-8CA163FC7C3A}" type="pres">
      <dgm:prSet presAssocID="{83FECDD9-1744-4C08-995D-3F124013A9DA}" presName="sibTrans" presStyleCnt="0"/>
      <dgm:spPr/>
    </dgm:pt>
    <dgm:pt modelId="{96B3F151-AD62-4682-9006-1386F4D1AA0E}" type="pres">
      <dgm:prSet presAssocID="{A453F403-B174-44A2-B431-5DB4A761C044}" presName="compNode" presStyleCnt="0"/>
      <dgm:spPr/>
    </dgm:pt>
    <dgm:pt modelId="{91499982-1386-464E-93DD-229E3472966F}" type="pres">
      <dgm:prSet presAssocID="{A453F403-B174-44A2-B431-5DB4A761C044}" presName="bgRect" presStyleLbl="bgShp" presStyleIdx="4" presStyleCnt="8"/>
      <dgm:spPr/>
    </dgm:pt>
    <dgm:pt modelId="{9BE2EC8E-0BB4-4181-90FC-73F6B0FC8B3C}" type="pres">
      <dgm:prSet presAssocID="{A453F403-B174-44A2-B431-5DB4A761C04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Angel Face with Solid Fill"/>
        </a:ext>
      </dgm:extLst>
    </dgm:pt>
    <dgm:pt modelId="{F70AC867-D17D-4452-8D18-5098EE4B93B4}" type="pres">
      <dgm:prSet presAssocID="{A453F403-B174-44A2-B431-5DB4A761C044}" presName="spaceRect" presStyleCnt="0"/>
      <dgm:spPr/>
    </dgm:pt>
    <dgm:pt modelId="{09E1CB86-FB6B-4BF3-9BD8-392D344CD7FC}" type="pres">
      <dgm:prSet presAssocID="{A453F403-B174-44A2-B431-5DB4A761C044}" presName="parTx" presStyleLbl="revTx" presStyleIdx="4" presStyleCnt="8">
        <dgm:presLayoutVars>
          <dgm:chMax val="0"/>
          <dgm:chPref val="0"/>
        </dgm:presLayoutVars>
      </dgm:prSet>
      <dgm:spPr/>
    </dgm:pt>
    <dgm:pt modelId="{045EACBE-25BB-4AAA-A326-17677D4D92E8}" type="pres">
      <dgm:prSet presAssocID="{661ED36D-1DBD-42C8-BF01-781D2BD78461}" presName="sibTrans" presStyleCnt="0"/>
      <dgm:spPr/>
    </dgm:pt>
    <dgm:pt modelId="{EEBEA201-DE3B-4F46-BA3C-5AB8F66AF48B}" type="pres">
      <dgm:prSet presAssocID="{32A19332-5710-434B-B5E3-A7E3C85AE7EC}" presName="compNode" presStyleCnt="0"/>
      <dgm:spPr/>
    </dgm:pt>
    <dgm:pt modelId="{9233ECAE-FF87-415A-8F87-50AB49306560}" type="pres">
      <dgm:prSet presAssocID="{32A19332-5710-434B-B5E3-A7E3C85AE7EC}" presName="bgRect" presStyleLbl="bgShp" presStyleIdx="5" presStyleCnt="8"/>
      <dgm:spPr/>
    </dgm:pt>
    <dgm:pt modelId="{C588A923-BC37-4335-8971-FB5FBC0D1F8A}" type="pres">
      <dgm:prSet presAssocID="{32A19332-5710-434B-B5E3-A7E3C85AE7EC}"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andshake"/>
        </a:ext>
      </dgm:extLst>
    </dgm:pt>
    <dgm:pt modelId="{F5C83C8D-ECF7-41A7-9D6E-EAB6E667F10E}" type="pres">
      <dgm:prSet presAssocID="{32A19332-5710-434B-B5E3-A7E3C85AE7EC}" presName="spaceRect" presStyleCnt="0"/>
      <dgm:spPr/>
    </dgm:pt>
    <dgm:pt modelId="{FD07F4C0-B2DC-4AB8-AB4F-44E07D1C336E}" type="pres">
      <dgm:prSet presAssocID="{32A19332-5710-434B-B5E3-A7E3C85AE7EC}" presName="parTx" presStyleLbl="revTx" presStyleIdx="5" presStyleCnt="8">
        <dgm:presLayoutVars>
          <dgm:chMax val="0"/>
          <dgm:chPref val="0"/>
        </dgm:presLayoutVars>
      </dgm:prSet>
      <dgm:spPr/>
    </dgm:pt>
    <dgm:pt modelId="{3FC238C3-28A9-4015-A5B0-0D764BA34340}" type="pres">
      <dgm:prSet presAssocID="{F74DDA32-4BB6-4833-B904-47152BAB3458}" presName="sibTrans" presStyleCnt="0"/>
      <dgm:spPr/>
    </dgm:pt>
    <dgm:pt modelId="{2C9ACE47-7C82-4EF6-A6D0-B5DD3347C72C}" type="pres">
      <dgm:prSet presAssocID="{E6B54719-8C6A-4E35-AC9C-DD3DB519704C}" presName="compNode" presStyleCnt="0"/>
      <dgm:spPr/>
    </dgm:pt>
    <dgm:pt modelId="{F8FF0444-2F3C-4C3D-93A5-D7A042B0D9C1}" type="pres">
      <dgm:prSet presAssocID="{E6B54719-8C6A-4E35-AC9C-DD3DB519704C}" presName="bgRect" presStyleLbl="bgShp" presStyleIdx="6" presStyleCnt="8"/>
      <dgm:spPr/>
    </dgm:pt>
    <dgm:pt modelId="{506BAA40-B8A8-490E-9842-FEB5216F11A5}" type="pres">
      <dgm:prSet presAssocID="{E6B54719-8C6A-4E35-AC9C-DD3DB519704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Classroom"/>
        </a:ext>
      </dgm:extLst>
    </dgm:pt>
    <dgm:pt modelId="{A872560E-B549-4295-8416-CA2881A9A7FC}" type="pres">
      <dgm:prSet presAssocID="{E6B54719-8C6A-4E35-AC9C-DD3DB519704C}" presName="spaceRect" presStyleCnt="0"/>
      <dgm:spPr/>
    </dgm:pt>
    <dgm:pt modelId="{7FA62CB7-6B55-4136-9882-5C9132BE6E71}" type="pres">
      <dgm:prSet presAssocID="{E6B54719-8C6A-4E35-AC9C-DD3DB519704C}" presName="parTx" presStyleLbl="revTx" presStyleIdx="6" presStyleCnt="8">
        <dgm:presLayoutVars>
          <dgm:chMax val="0"/>
          <dgm:chPref val="0"/>
        </dgm:presLayoutVars>
      </dgm:prSet>
      <dgm:spPr/>
    </dgm:pt>
    <dgm:pt modelId="{9A835BE8-8016-42F4-A828-A09384FA4A37}" type="pres">
      <dgm:prSet presAssocID="{FAE310BC-AA1F-4A1E-A106-11CE97A0E42D}" presName="sibTrans" presStyleCnt="0"/>
      <dgm:spPr/>
    </dgm:pt>
    <dgm:pt modelId="{514B4B20-968A-47BD-9AF7-030B5281AD1D}" type="pres">
      <dgm:prSet presAssocID="{019F42FA-319F-4184-A923-5DD1FF55A279}" presName="compNode" presStyleCnt="0"/>
      <dgm:spPr/>
    </dgm:pt>
    <dgm:pt modelId="{F368CBAD-4F3A-4D82-8A10-49F10E229894}" type="pres">
      <dgm:prSet presAssocID="{019F42FA-319F-4184-A923-5DD1FF55A279}" presName="bgRect" presStyleLbl="bgShp" presStyleIdx="7" presStyleCnt="8"/>
      <dgm:spPr/>
    </dgm:pt>
    <dgm:pt modelId="{9A302F58-1B1F-4C91-A19C-16B8ACA9994C}" type="pres">
      <dgm:prSet presAssocID="{019F42FA-319F-4184-A923-5DD1FF55A27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Diploma Roll"/>
        </a:ext>
      </dgm:extLst>
    </dgm:pt>
    <dgm:pt modelId="{930E784D-39A8-4DFE-8B1D-3A1FFC9A5680}" type="pres">
      <dgm:prSet presAssocID="{019F42FA-319F-4184-A923-5DD1FF55A279}" presName="spaceRect" presStyleCnt="0"/>
      <dgm:spPr/>
    </dgm:pt>
    <dgm:pt modelId="{6DB73A8A-AA9D-44FB-9D0D-FF941F703F87}" type="pres">
      <dgm:prSet presAssocID="{019F42FA-319F-4184-A923-5DD1FF55A279}" presName="parTx" presStyleLbl="revTx" presStyleIdx="7" presStyleCnt="8">
        <dgm:presLayoutVars>
          <dgm:chMax val="0"/>
          <dgm:chPref val="0"/>
        </dgm:presLayoutVars>
      </dgm:prSet>
      <dgm:spPr/>
    </dgm:pt>
  </dgm:ptLst>
  <dgm:cxnLst>
    <dgm:cxn modelId="{9A4D9402-5798-4B29-9D94-D12593A3E379}" type="presOf" srcId="{E73692AE-A9F3-40E8-AAE4-A7F2CBD4234A}" destId="{BAFE7EC3-F682-467F-9D41-6A23A6372E19}" srcOrd="0" destOrd="0" presId="urn:microsoft.com/office/officeart/2018/2/layout/IconVerticalSolidList"/>
    <dgm:cxn modelId="{6B779612-AEAF-4646-99FF-4E2C017213CC}" srcId="{05B794E2-8297-4A6D-BC56-AF4885521262}" destId="{63058BBB-BDEB-40F1-BCDD-499CAD0A9A81}" srcOrd="0" destOrd="0" parTransId="{0227486A-D126-437F-B5BC-81135399CA6D}" sibTransId="{C4D1D593-C758-411F-A6E4-968D961CA6BB}"/>
    <dgm:cxn modelId="{FEEE8E1D-CB90-415A-849C-70DD8C20FB4F}" type="presOf" srcId="{E6B54719-8C6A-4E35-AC9C-DD3DB519704C}" destId="{7FA62CB7-6B55-4136-9882-5C9132BE6E71}" srcOrd="0" destOrd="0" presId="urn:microsoft.com/office/officeart/2018/2/layout/IconVerticalSolidList"/>
    <dgm:cxn modelId="{652D1520-5EC8-48CB-8343-C9BFF0ACED4B}" srcId="{05B794E2-8297-4A6D-BC56-AF4885521262}" destId="{A453F403-B174-44A2-B431-5DB4A761C044}" srcOrd="4" destOrd="0" parTransId="{74E0E212-7313-4657-87C5-2CDBF2507CB2}" sibTransId="{661ED36D-1DBD-42C8-BF01-781D2BD78461}"/>
    <dgm:cxn modelId="{9730C63F-D3FA-4A7C-8F47-58EF5E1B3092}" srcId="{05B794E2-8297-4A6D-BC56-AF4885521262}" destId="{E6B54719-8C6A-4E35-AC9C-DD3DB519704C}" srcOrd="6" destOrd="0" parTransId="{887D2D69-2B09-4D1D-9606-AE784AF13711}" sibTransId="{FAE310BC-AA1F-4A1E-A106-11CE97A0E42D}"/>
    <dgm:cxn modelId="{83A8FA5B-3678-4AC8-99D4-39A03794C1B8}" srcId="{05B794E2-8297-4A6D-BC56-AF4885521262}" destId="{E73692AE-A9F3-40E8-AAE4-A7F2CBD4234A}" srcOrd="2" destOrd="0" parTransId="{658AAC81-09BA-4E81-97EA-CF066E2F56BE}" sibTransId="{74A2FFF0-883F-418E-A121-34246CBD15B3}"/>
    <dgm:cxn modelId="{A6C73244-58A8-492D-82F4-3A498144955F}" type="presOf" srcId="{7FA0EF4F-E951-4D08-84EE-D8CFB29CF316}" destId="{B2210216-0480-4E31-B1AC-E5E7DEB3BB04}" srcOrd="0" destOrd="0" presId="urn:microsoft.com/office/officeart/2018/2/layout/IconVerticalSolidList"/>
    <dgm:cxn modelId="{46E34F50-62BD-4187-B735-56CDBEC374C9}" type="presOf" srcId="{05B794E2-8297-4A6D-BC56-AF4885521262}" destId="{9B9C56C5-BBD0-4F75-9AD8-F0715DB7059A}" srcOrd="0" destOrd="0" presId="urn:microsoft.com/office/officeart/2018/2/layout/IconVerticalSolidList"/>
    <dgm:cxn modelId="{69E52877-C8AA-4665-923C-DE6D638C48F3}" srcId="{05B794E2-8297-4A6D-BC56-AF4885521262}" destId="{FC2B92D4-5D20-4E80-B240-EC744C8AE09A}" srcOrd="1" destOrd="0" parTransId="{731B8983-77B4-48E3-9E27-D6017E739830}" sibTransId="{C8CCE22E-6A0F-4BDA-AA60-14184D660A3E}"/>
    <dgm:cxn modelId="{58644A58-D11D-4310-8652-D2F3322238E8}" type="presOf" srcId="{63058BBB-BDEB-40F1-BCDD-499CAD0A9A81}" destId="{38A0F191-2DCE-4C5E-9A7A-9E6EC64B137F}" srcOrd="0" destOrd="0" presId="urn:microsoft.com/office/officeart/2018/2/layout/IconVerticalSolidList"/>
    <dgm:cxn modelId="{EFC1B078-F3C3-4410-AC22-7B750FEB259A}" type="presOf" srcId="{A453F403-B174-44A2-B431-5DB4A761C044}" destId="{09E1CB86-FB6B-4BF3-9BD8-392D344CD7FC}" srcOrd="0" destOrd="0" presId="urn:microsoft.com/office/officeart/2018/2/layout/IconVerticalSolidList"/>
    <dgm:cxn modelId="{DD513481-AE4C-40EF-AA37-1745D2EC9145}" type="presOf" srcId="{019F42FA-319F-4184-A923-5DD1FF55A279}" destId="{6DB73A8A-AA9D-44FB-9D0D-FF941F703F87}" srcOrd="0" destOrd="0" presId="urn:microsoft.com/office/officeart/2018/2/layout/IconVerticalSolidList"/>
    <dgm:cxn modelId="{1B091F90-FD95-473E-97D5-C07665615A26}" type="presOf" srcId="{FC2B92D4-5D20-4E80-B240-EC744C8AE09A}" destId="{E1B5C10C-45EC-469C-ABD3-6E908C7FD5F3}" srcOrd="0" destOrd="0" presId="urn:microsoft.com/office/officeart/2018/2/layout/IconVerticalSolidList"/>
    <dgm:cxn modelId="{7B9C5795-BA8C-4C29-A67B-38EC17D20CA8}" srcId="{05B794E2-8297-4A6D-BC56-AF4885521262}" destId="{7FA0EF4F-E951-4D08-84EE-D8CFB29CF316}" srcOrd="3" destOrd="0" parTransId="{2D3092DB-C9EE-4E18-9678-FCE45B52CEA7}" sibTransId="{83FECDD9-1744-4C08-995D-3F124013A9DA}"/>
    <dgm:cxn modelId="{7251F5A6-6657-4A72-BF31-CE49AF984F26}" type="presOf" srcId="{32A19332-5710-434B-B5E3-A7E3C85AE7EC}" destId="{FD07F4C0-B2DC-4AB8-AB4F-44E07D1C336E}" srcOrd="0" destOrd="0" presId="urn:microsoft.com/office/officeart/2018/2/layout/IconVerticalSolidList"/>
    <dgm:cxn modelId="{1A7C0DDF-0D6A-4F04-9D9E-5BE68CB4442D}" srcId="{05B794E2-8297-4A6D-BC56-AF4885521262}" destId="{32A19332-5710-434B-B5E3-A7E3C85AE7EC}" srcOrd="5" destOrd="0" parTransId="{4A14F9C2-903F-43D5-A6F5-EE0D3B8A48A9}" sibTransId="{F74DDA32-4BB6-4833-B904-47152BAB3458}"/>
    <dgm:cxn modelId="{05B7C8DF-9D79-45C3-9AC4-5E7E4ED1DA84}" srcId="{05B794E2-8297-4A6D-BC56-AF4885521262}" destId="{019F42FA-319F-4184-A923-5DD1FF55A279}" srcOrd="7" destOrd="0" parTransId="{0F25B899-CD15-4F97-BEBD-037A04F64681}" sibTransId="{39A3D283-9487-43EF-A511-0F1C011D0C48}"/>
    <dgm:cxn modelId="{CB0350DB-CFA3-4E86-92F6-061001C48EDA}" type="presParOf" srcId="{9B9C56C5-BBD0-4F75-9AD8-F0715DB7059A}" destId="{833DA504-F85E-413E-94D5-6EAE7472767D}" srcOrd="0" destOrd="0" presId="urn:microsoft.com/office/officeart/2018/2/layout/IconVerticalSolidList"/>
    <dgm:cxn modelId="{B4A4959A-1C06-4FF4-843E-2B214A301218}" type="presParOf" srcId="{833DA504-F85E-413E-94D5-6EAE7472767D}" destId="{77CCD42B-5E72-43CC-9BD7-C98F9F83328D}" srcOrd="0" destOrd="0" presId="urn:microsoft.com/office/officeart/2018/2/layout/IconVerticalSolidList"/>
    <dgm:cxn modelId="{53FED060-0535-4299-A537-1519BE73550B}" type="presParOf" srcId="{833DA504-F85E-413E-94D5-6EAE7472767D}" destId="{C6096BC1-1330-43F0-BF6C-9E229311DC83}" srcOrd="1" destOrd="0" presId="urn:microsoft.com/office/officeart/2018/2/layout/IconVerticalSolidList"/>
    <dgm:cxn modelId="{7D3827DB-9961-450F-B5FA-9819F0E915CD}" type="presParOf" srcId="{833DA504-F85E-413E-94D5-6EAE7472767D}" destId="{8240AE03-2541-43FE-8954-2EFFC1459CC1}" srcOrd="2" destOrd="0" presId="urn:microsoft.com/office/officeart/2018/2/layout/IconVerticalSolidList"/>
    <dgm:cxn modelId="{4778F4F7-8E89-4D56-AF56-F7F3F3C472A3}" type="presParOf" srcId="{833DA504-F85E-413E-94D5-6EAE7472767D}" destId="{38A0F191-2DCE-4C5E-9A7A-9E6EC64B137F}" srcOrd="3" destOrd="0" presId="urn:microsoft.com/office/officeart/2018/2/layout/IconVerticalSolidList"/>
    <dgm:cxn modelId="{A2E110D8-A129-4924-96CB-3AC30EE009A2}" type="presParOf" srcId="{9B9C56C5-BBD0-4F75-9AD8-F0715DB7059A}" destId="{3FBD7B8F-45D8-4C64-8128-8A538B974565}" srcOrd="1" destOrd="0" presId="urn:microsoft.com/office/officeart/2018/2/layout/IconVerticalSolidList"/>
    <dgm:cxn modelId="{E4F00C5C-6014-4199-B76C-B4D004F93158}" type="presParOf" srcId="{9B9C56C5-BBD0-4F75-9AD8-F0715DB7059A}" destId="{A148840A-0A45-45FF-A7AF-47A4EC55CA3B}" srcOrd="2" destOrd="0" presId="urn:microsoft.com/office/officeart/2018/2/layout/IconVerticalSolidList"/>
    <dgm:cxn modelId="{F102F95B-A3F7-43D8-A496-B77706BB795A}" type="presParOf" srcId="{A148840A-0A45-45FF-A7AF-47A4EC55CA3B}" destId="{47F100DD-ED6C-4F00-BAA2-C6D0B8FD4718}" srcOrd="0" destOrd="0" presId="urn:microsoft.com/office/officeart/2018/2/layout/IconVerticalSolidList"/>
    <dgm:cxn modelId="{479F9BDE-1DD7-4247-8E01-CBE4B0827D77}" type="presParOf" srcId="{A148840A-0A45-45FF-A7AF-47A4EC55CA3B}" destId="{0883F4F3-680D-489C-8ABE-2037AA40E5FE}" srcOrd="1" destOrd="0" presId="urn:microsoft.com/office/officeart/2018/2/layout/IconVerticalSolidList"/>
    <dgm:cxn modelId="{F362470A-02DD-4D29-BDEB-5E979B1B8197}" type="presParOf" srcId="{A148840A-0A45-45FF-A7AF-47A4EC55CA3B}" destId="{87641844-0B52-447A-9619-E91F48F0E615}" srcOrd="2" destOrd="0" presId="urn:microsoft.com/office/officeart/2018/2/layout/IconVerticalSolidList"/>
    <dgm:cxn modelId="{B3502DB4-5712-44D1-8B85-F972070AF007}" type="presParOf" srcId="{A148840A-0A45-45FF-A7AF-47A4EC55CA3B}" destId="{E1B5C10C-45EC-469C-ABD3-6E908C7FD5F3}" srcOrd="3" destOrd="0" presId="urn:microsoft.com/office/officeart/2018/2/layout/IconVerticalSolidList"/>
    <dgm:cxn modelId="{F26E3339-9339-4AC6-9028-90E1379E7A19}" type="presParOf" srcId="{9B9C56C5-BBD0-4F75-9AD8-F0715DB7059A}" destId="{7D02361D-EA9F-4C5F-B399-EA9DF895ED93}" srcOrd="3" destOrd="0" presId="urn:microsoft.com/office/officeart/2018/2/layout/IconVerticalSolidList"/>
    <dgm:cxn modelId="{169E8AD3-1FB0-4361-BE3E-0F2C04632BA8}" type="presParOf" srcId="{9B9C56C5-BBD0-4F75-9AD8-F0715DB7059A}" destId="{A3311DF3-BDCB-452D-B6A7-DC0E5FEBD02E}" srcOrd="4" destOrd="0" presId="urn:microsoft.com/office/officeart/2018/2/layout/IconVerticalSolidList"/>
    <dgm:cxn modelId="{6FCEE810-5FD8-4479-B9DE-07E3FCD180A5}" type="presParOf" srcId="{A3311DF3-BDCB-452D-B6A7-DC0E5FEBD02E}" destId="{7DC49E9C-6264-4244-BC62-35B667EB496A}" srcOrd="0" destOrd="0" presId="urn:microsoft.com/office/officeart/2018/2/layout/IconVerticalSolidList"/>
    <dgm:cxn modelId="{3C6006BA-F36B-40AE-B962-ABD1FE7FCD5D}" type="presParOf" srcId="{A3311DF3-BDCB-452D-B6A7-DC0E5FEBD02E}" destId="{8C5A1C6A-724F-413A-970F-BF503CAC3DFC}" srcOrd="1" destOrd="0" presId="urn:microsoft.com/office/officeart/2018/2/layout/IconVerticalSolidList"/>
    <dgm:cxn modelId="{D372447C-C18F-409C-8375-15025CBA7F9B}" type="presParOf" srcId="{A3311DF3-BDCB-452D-B6A7-DC0E5FEBD02E}" destId="{C04955D2-AE77-4BE3-8A67-638A7504BBCC}" srcOrd="2" destOrd="0" presId="urn:microsoft.com/office/officeart/2018/2/layout/IconVerticalSolidList"/>
    <dgm:cxn modelId="{41826514-E651-4EF3-B5A4-71D6A406A6DC}" type="presParOf" srcId="{A3311DF3-BDCB-452D-B6A7-DC0E5FEBD02E}" destId="{BAFE7EC3-F682-467F-9D41-6A23A6372E19}" srcOrd="3" destOrd="0" presId="urn:microsoft.com/office/officeart/2018/2/layout/IconVerticalSolidList"/>
    <dgm:cxn modelId="{48F1816E-1DCD-46C6-87AF-F0BC42AFAC3D}" type="presParOf" srcId="{9B9C56C5-BBD0-4F75-9AD8-F0715DB7059A}" destId="{E1356599-B34A-4580-944E-D18A6AD45BF2}" srcOrd="5" destOrd="0" presId="urn:microsoft.com/office/officeart/2018/2/layout/IconVerticalSolidList"/>
    <dgm:cxn modelId="{14DE8370-459D-4FB2-B9B4-B7A7DA823BC2}" type="presParOf" srcId="{9B9C56C5-BBD0-4F75-9AD8-F0715DB7059A}" destId="{C9B93C32-D19D-4E37-A0C8-939F3958B287}" srcOrd="6" destOrd="0" presId="urn:microsoft.com/office/officeart/2018/2/layout/IconVerticalSolidList"/>
    <dgm:cxn modelId="{AF98544C-E253-4C2D-A4BE-11EB18D6083B}" type="presParOf" srcId="{C9B93C32-D19D-4E37-A0C8-939F3958B287}" destId="{D86A585D-D873-42D7-905A-D5067255D34C}" srcOrd="0" destOrd="0" presId="urn:microsoft.com/office/officeart/2018/2/layout/IconVerticalSolidList"/>
    <dgm:cxn modelId="{5795A39C-D76D-46F5-9E1E-A0933371A999}" type="presParOf" srcId="{C9B93C32-D19D-4E37-A0C8-939F3958B287}" destId="{A156A2FF-3B8E-4CB7-9821-C66ADF7E8C9A}" srcOrd="1" destOrd="0" presId="urn:microsoft.com/office/officeart/2018/2/layout/IconVerticalSolidList"/>
    <dgm:cxn modelId="{0F6951FC-C17A-4473-BF4B-B60075E3238F}" type="presParOf" srcId="{C9B93C32-D19D-4E37-A0C8-939F3958B287}" destId="{5E9B3C35-FC82-4F16-923B-9F9641671235}" srcOrd="2" destOrd="0" presId="urn:microsoft.com/office/officeart/2018/2/layout/IconVerticalSolidList"/>
    <dgm:cxn modelId="{52E99B70-828A-48CB-AA7F-6F390CF3C167}" type="presParOf" srcId="{C9B93C32-D19D-4E37-A0C8-939F3958B287}" destId="{B2210216-0480-4E31-B1AC-E5E7DEB3BB04}" srcOrd="3" destOrd="0" presId="urn:microsoft.com/office/officeart/2018/2/layout/IconVerticalSolidList"/>
    <dgm:cxn modelId="{2AE1EE53-72B3-4552-9F68-A0136C2797BF}" type="presParOf" srcId="{9B9C56C5-BBD0-4F75-9AD8-F0715DB7059A}" destId="{02C87FB3-33E1-4D84-9A66-8CA163FC7C3A}" srcOrd="7" destOrd="0" presId="urn:microsoft.com/office/officeart/2018/2/layout/IconVerticalSolidList"/>
    <dgm:cxn modelId="{AB50C4B5-EAB4-454D-B52C-ABCE7CBB645B}" type="presParOf" srcId="{9B9C56C5-BBD0-4F75-9AD8-F0715DB7059A}" destId="{96B3F151-AD62-4682-9006-1386F4D1AA0E}" srcOrd="8" destOrd="0" presId="urn:microsoft.com/office/officeart/2018/2/layout/IconVerticalSolidList"/>
    <dgm:cxn modelId="{4792B304-120F-446F-BF1E-600F404DC78C}" type="presParOf" srcId="{96B3F151-AD62-4682-9006-1386F4D1AA0E}" destId="{91499982-1386-464E-93DD-229E3472966F}" srcOrd="0" destOrd="0" presId="urn:microsoft.com/office/officeart/2018/2/layout/IconVerticalSolidList"/>
    <dgm:cxn modelId="{9045E994-29AB-4326-8FE8-201D1CFD4657}" type="presParOf" srcId="{96B3F151-AD62-4682-9006-1386F4D1AA0E}" destId="{9BE2EC8E-0BB4-4181-90FC-73F6B0FC8B3C}" srcOrd="1" destOrd="0" presId="urn:microsoft.com/office/officeart/2018/2/layout/IconVerticalSolidList"/>
    <dgm:cxn modelId="{4B04C82E-051E-480A-AF75-B68CAC4A3AEF}" type="presParOf" srcId="{96B3F151-AD62-4682-9006-1386F4D1AA0E}" destId="{F70AC867-D17D-4452-8D18-5098EE4B93B4}" srcOrd="2" destOrd="0" presId="urn:microsoft.com/office/officeart/2018/2/layout/IconVerticalSolidList"/>
    <dgm:cxn modelId="{3593BBFD-B2F8-42C9-AEB1-6D9AC4D009B0}" type="presParOf" srcId="{96B3F151-AD62-4682-9006-1386F4D1AA0E}" destId="{09E1CB86-FB6B-4BF3-9BD8-392D344CD7FC}" srcOrd="3" destOrd="0" presId="urn:microsoft.com/office/officeart/2018/2/layout/IconVerticalSolidList"/>
    <dgm:cxn modelId="{077D7EDF-EA1E-4B48-828F-CFADA8939A09}" type="presParOf" srcId="{9B9C56C5-BBD0-4F75-9AD8-F0715DB7059A}" destId="{045EACBE-25BB-4AAA-A326-17677D4D92E8}" srcOrd="9" destOrd="0" presId="urn:microsoft.com/office/officeart/2018/2/layout/IconVerticalSolidList"/>
    <dgm:cxn modelId="{2E819CCE-7070-4A7C-A18E-82032CABB5CB}" type="presParOf" srcId="{9B9C56C5-BBD0-4F75-9AD8-F0715DB7059A}" destId="{EEBEA201-DE3B-4F46-BA3C-5AB8F66AF48B}" srcOrd="10" destOrd="0" presId="urn:microsoft.com/office/officeart/2018/2/layout/IconVerticalSolidList"/>
    <dgm:cxn modelId="{DB715FC9-8824-4983-864B-F188E59856B7}" type="presParOf" srcId="{EEBEA201-DE3B-4F46-BA3C-5AB8F66AF48B}" destId="{9233ECAE-FF87-415A-8F87-50AB49306560}" srcOrd="0" destOrd="0" presId="urn:microsoft.com/office/officeart/2018/2/layout/IconVerticalSolidList"/>
    <dgm:cxn modelId="{F076E908-92C6-473D-8B77-5D116282449F}" type="presParOf" srcId="{EEBEA201-DE3B-4F46-BA3C-5AB8F66AF48B}" destId="{C588A923-BC37-4335-8971-FB5FBC0D1F8A}" srcOrd="1" destOrd="0" presId="urn:microsoft.com/office/officeart/2018/2/layout/IconVerticalSolidList"/>
    <dgm:cxn modelId="{34AEEA71-39B1-4794-A817-D2F4997F53CA}" type="presParOf" srcId="{EEBEA201-DE3B-4F46-BA3C-5AB8F66AF48B}" destId="{F5C83C8D-ECF7-41A7-9D6E-EAB6E667F10E}" srcOrd="2" destOrd="0" presId="urn:microsoft.com/office/officeart/2018/2/layout/IconVerticalSolidList"/>
    <dgm:cxn modelId="{DF046280-26B0-44F3-90DF-52C453FC7AF6}" type="presParOf" srcId="{EEBEA201-DE3B-4F46-BA3C-5AB8F66AF48B}" destId="{FD07F4C0-B2DC-4AB8-AB4F-44E07D1C336E}" srcOrd="3" destOrd="0" presId="urn:microsoft.com/office/officeart/2018/2/layout/IconVerticalSolidList"/>
    <dgm:cxn modelId="{3DEC9189-ABC4-4F9C-BA9D-4B744C204F11}" type="presParOf" srcId="{9B9C56C5-BBD0-4F75-9AD8-F0715DB7059A}" destId="{3FC238C3-28A9-4015-A5B0-0D764BA34340}" srcOrd="11" destOrd="0" presId="urn:microsoft.com/office/officeart/2018/2/layout/IconVerticalSolidList"/>
    <dgm:cxn modelId="{6248606E-9BA3-4D00-B061-D33D38DB8011}" type="presParOf" srcId="{9B9C56C5-BBD0-4F75-9AD8-F0715DB7059A}" destId="{2C9ACE47-7C82-4EF6-A6D0-B5DD3347C72C}" srcOrd="12" destOrd="0" presId="urn:microsoft.com/office/officeart/2018/2/layout/IconVerticalSolidList"/>
    <dgm:cxn modelId="{7F4B1D60-F1FE-4538-B3D3-415B260DF684}" type="presParOf" srcId="{2C9ACE47-7C82-4EF6-A6D0-B5DD3347C72C}" destId="{F8FF0444-2F3C-4C3D-93A5-D7A042B0D9C1}" srcOrd="0" destOrd="0" presId="urn:microsoft.com/office/officeart/2018/2/layout/IconVerticalSolidList"/>
    <dgm:cxn modelId="{C386C5DA-3F53-4218-A112-F5993461D866}" type="presParOf" srcId="{2C9ACE47-7C82-4EF6-A6D0-B5DD3347C72C}" destId="{506BAA40-B8A8-490E-9842-FEB5216F11A5}" srcOrd="1" destOrd="0" presId="urn:microsoft.com/office/officeart/2018/2/layout/IconVerticalSolidList"/>
    <dgm:cxn modelId="{ED9A155B-7D32-4C27-8F98-CF4724F6DAEB}" type="presParOf" srcId="{2C9ACE47-7C82-4EF6-A6D0-B5DD3347C72C}" destId="{A872560E-B549-4295-8416-CA2881A9A7FC}" srcOrd="2" destOrd="0" presId="urn:microsoft.com/office/officeart/2018/2/layout/IconVerticalSolidList"/>
    <dgm:cxn modelId="{243CD3FE-E7E7-49F2-BB1E-167B591A0509}" type="presParOf" srcId="{2C9ACE47-7C82-4EF6-A6D0-B5DD3347C72C}" destId="{7FA62CB7-6B55-4136-9882-5C9132BE6E71}" srcOrd="3" destOrd="0" presId="urn:microsoft.com/office/officeart/2018/2/layout/IconVerticalSolidList"/>
    <dgm:cxn modelId="{CB7ECEB2-9AD5-4B71-AE4C-48BA125EB0EA}" type="presParOf" srcId="{9B9C56C5-BBD0-4F75-9AD8-F0715DB7059A}" destId="{9A835BE8-8016-42F4-A828-A09384FA4A37}" srcOrd="13" destOrd="0" presId="urn:microsoft.com/office/officeart/2018/2/layout/IconVerticalSolidList"/>
    <dgm:cxn modelId="{B5A104A5-7C7B-48A6-9E9E-A9AA1E944BF4}" type="presParOf" srcId="{9B9C56C5-BBD0-4F75-9AD8-F0715DB7059A}" destId="{514B4B20-968A-47BD-9AF7-030B5281AD1D}" srcOrd="14" destOrd="0" presId="urn:microsoft.com/office/officeart/2018/2/layout/IconVerticalSolidList"/>
    <dgm:cxn modelId="{0B9A4CF6-FADB-4B14-B38C-930B71027AE2}" type="presParOf" srcId="{514B4B20-968A-47BD-9AF7-030B5281AD1D}" destId="{F368CBAD-4F3A-4D82-8A10-49F10E229894}" srcOrd="0" destOrd="0" presId="urn:microsoft.com/office/officeart/2018/2/layout/IconVerticalSolidList"/>
    <dgm:cxn modelId="{ACEF9DDF-92B8-4646-8FC1-E242AB318268}" type="presParOf" srcId="{514B4B20-968A-47BD-9AF7-030B5281AD1D}" destId="{9A302F58-1B1F-4C91-A19C-16B8ACA9994C}" srcOrd="1" destOrd="0" presId="urn:microsoft.com/office/officeart/2018/2/layout/IconVerticalSolidList"/>
    <dgm:cxn modelId="{C655848D-BA43-41D8-83E7-117AFD2EBCFE}" type="presParOf" srcId="{514B4B20-968A-47BD-9AF7-030B5281AD1D}" destId="{930E784D-39A8-4DFE-8B1D-3A1FFC9A5680}" srcOrd="2" destOrd="0" presId="urn:microsoft.com/office/officeart/2018/2/layout/IconVerticalSolidList"/>
    <dgm:cxn modelId="{AB76178D-28C2-4EE4-8BD6-5D369F1169EB}" type="presParOf" srcId="{514B4B20-968A-47BD-9AF7-030B5281AD1D}" destId="{6DB73A8A-AA9D-44FB-9D0D-FF941F703F8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7454C2-B6DC-40A6-8592-166EF481A2E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5B9C95F-6802-4910-A159-177EF7B78361}">
      <dgm:prSet/>
      <dgm:spPr/>
      <dgm:t>
        <a:bodyPr/>
        <a:lstStyle/>
        <a:p>
          <a:pPr>
            <a:lnSpc>
              <a:spcPct val="100000"/>
            </a:lnSpc>
          </a:pPr>
          <a:r>
            <a:rPr lang="en-US"/>
            <a:t>Aligning individual ambitions with those of the business and communicating clear expectations increases the likelihood that the company will succeed.</a:t>
          </a:r>
        </a:p>
      </dgm:t>
    </dgm:pt>
    <dgm:pt modelId="{DEA71909-4E51-4A6D-B2F4-FA8BF3DA8B90}" type="parTrans" cxnId="{307A60B2-534D-478D-A6E1-6515FA679F38}">
      <dgm:prSet/>
      <dgm:spPr/>
      <dgm:t>
        <a:bodyPr/>
        <a:lstStyle/>
        <a:p>
          <a:endParaRPr lang="en-US"/>
        </a:p>
      </dgm:t>
    </dgm:pt>
    <dgm:pt modelId="{AAE84B63-FC50-42C3-866D-1B710614D9EA}" type="sibTrans" cxnId="{307A60B2-534D-478D-A6E1-6515FA679F38}">
      <dgm:prSet/>
      <dgm:spPr/>
      <dgm:t>
        <a:bodyPr/>
        <a:lstStyle/>
        <a:p>
          <a:endParaRPr lang="en-US"/>
        </a:p>
      </dgm:t>
    </dgm:pt>
    <dgm:pt modelId="{FEA0219B-0D37-4DF7-99AD-806E9F981151}">
      <dgm:prSet/>
      <dgm:spPr/>
      <dgm:t>
        <a:bodyPr/>
        <a:lstStyle/>
        <a:p>
          <a:pPr>
            <a:lnSpc>
              <a:spcPct val="100000"/>
            </a:lnSpc>
          </a:pPr>
          <a:r>
            <a:rPr lang="en-US"/>
            <a:t>Provide consistent means of communication amongst team members.</a:t>
          </a:r>
        </a:p>
      </dgm:t>
    </dgm:pt>
    <dgm:pt modelId="{18255AD2-F118-4EFF-B682-07904C05C453}" type="parTrans" cxnId="{C72122DA-4EF7-4DD0-A29E-09F058564AB4}">
      <dgm:prSet/>
      <dgm:spPr/>
      <dgm:t>
        <a:bodyPr/>
        <a:lstStyle/>
        <a:p>
          <a:endParaRPr lang="en-US"/>
        </a:p>
      </dgm:t>
    </dgm:pt>
    <dgm:pt modelId="{48E78B35-7823-438A-BDB2-5A67755A6D3F}" type="sibTrans" cxnId="{C72122DA-4EF7-4DD0-A29E-09F058564AB4}">
      <dgm:prSet/>
      <dgm:spPr/>
      <dgm:t>
        <a:bodyPr/>
        <a:lstStyle/>
        <a:p>
          <a:endParaRPr lang="en-US"/>
        </a:p>
      </dgm:t>
    </dgm:pt>
    <dgm:pt modelId="{83C39550-1AB9-4291-8443-898A10564E38}">
      <dgm:prSet/>
      <dgm:spPr/>
      <dgm:t>
        <a:bodyPr/>
        <a:lstStyle/>
        <a:p>
          <a:pPr>
            <a:lnSpc>
              <a:spcPct val="100000"/>
            </a:lnSpc>
          </a:pPr>
          <a:r>
            <a:rPr lang="en-US"/>
            <a:t>Employees should be made aware of the company's improved financial situation.</a:t>
          </a:r>
        </a:p>
      </dgm:t>
    </dgm:pt>
    <dgm:pt modelId="{79CC565A-3FB8-4CAD-9F0B-2C1AE7E676DC}" type="parTrans" cxnId="{267E16F0-DCA0-4851-B7A3-2A106634A136}">
      <dgm:prSet/>
      <dgm:spPr/>
      <dgm:t>
        <a:bodyPr/>
        <a:lstStyle/>
        <a:p>
          <a:endParaRPr lang="en-US"/>
        </a:p>
      </dgm:t>
    </dgm:pt>
    <dgm:pt modelId="{C5FA6EB1-6815-457A-8470-D694CD276CC2}" type="sibTrans" cxnId="{267E16F0-DCA0-4851-B7A3-2A106634A136}">
      <dgm:prSet/>
      <dgm:spPr/>
      <dgm:t>
        <a:bodyPr/>
        <a:lstStyle/>
        <a:p>
          <a:endParaRPr lang="en-US"/>
        </a:p>
      </dgm:t>
    </dgm:pt>
    <dgm:pt modelId="{F6A3CFD2-417F-42CD-87F4-6810BDAE3B3D}">
      <dgm:prSet/>
      <dgm:spPr/>
      <dgm:t>
        <a:bodyPr/>
        <a:lstStyle/>
        <a:p>
          <a:pPr>
            <a:lnSpc>
              <a:spcPct val="100000"/>
            </a:lnSpc>
          </a:pPr>
          <a:r>
            <a:rPr lang="en-US"/>
            <a:t>Make sure everyone in the firm is happy with where they see their careers going.</a:t>
          </a:r>
        </a:p>
      </dgm:t>
    </dgm:pt>
    <dgm:pt modelId="{933CC1D4-FEB1-4191-A8CB-3ACCAE52D7BC}" type="parTrans" cxnId="{2FEF6E6B-8216-43B5-8053-7A9AF41C19ED}">
      <dgm:prSet/>
      <dgm:spPr/>
      <dgm:t>
        <a:bodyPr/>
        <a:lstStyle/>
        <a:p>
          <a:endParaRPr lang="en-US"/>
        </a:p>
      </dgm:t>
    </dgm:pt>
    <dgm:pt modelId="{8F572D77-1CF3-4A25-94FA-9285195CA657}" type="sibTrans" cxnId="{2FEF6E6B-8216-43B5-8053-7A9AF41C19ED}">
      <dgm:prSet/>
      <dgm:spPr/>
      <dgm:t>
        <a:bodyPr/>
        <a:lstStyle/>
        <a:p>
          <a:endParaRPr lang="en-US"/>
        </a:p>
      </dgm:t>
    </dgm:pt>
    <dgm:pt modelId="{85495381-2CC6-4C8B-A2B6-5741ED8D0FCC}">
      <dgm:prSet/>
      <dgm:spPr/>
      <dgm:t>
        <a:bodyPr/>
        <a:lstStyle/>
        <a:p>
          <a:pPr>
            <a:lnSpc>
              <a:spcPct val="100000"/>
            </a:lnSpc>
          </a:pPr>
          <a:r>
            <a:rPr lang="en-US"/>
            <a:t>Foster a cohesive community through participating in group activities.</a:t>
          </a:r>
        </a:p>
      </dgm:t>
    </dgm:pt>
    <dgm:pt modelId="{CD4FF9E7-1575-4760-91E5-10F4E3D5C4DD}" type="parTrans" cxnId="{C8415DAD-FF1F-4F0D-A4B5-19B6B3E44C60}">
      <dgm:prSet/>
      <dgm:spPr/>
      <dgm:t>
        <a:bodyPr/>
        <a:lstStyle/>
        <a:p>
          <a:endParaRPr lang="en-US"/>
        </a:p>
      </dgm:t>
    </dgm:pt>
    <dgm:pt modelId="{DFC931AB-9FF5-40C3-8406-30129BF82D5D}" type="sibTrans" cxnId="{C8415DAD-FF1F-4F0D-A4B5-19B6B3E44C60}">
      <dgm:prSet/>
      <dgm:spPr/>
      <dgm:t>
        <a:bodyPr/>
        <a:lstStyle/>
        <a:p>
          <a:endParaRPr lang="en-US"/>
        </a:p>
      </dgm:t>
    </dgm:pt>
    <dgm:pt modelId="{1390B984-6481-47FB-A2BD-D93D5BC242D3}">
      <dgm:prSet/>
      <dgm:spPr/>
      <dgm:t>
        <a:bodyPr/>
        <a:lstStyle/>
        <a:p>
          <a:pPr>
            <a:lnSpc>
              <a:spcPct val="100000"/>
            </a:lnSpc>
          </a:pPr>
          <a:r>
            <a:rPr lang="en-US"/>
            <a:t>Make the presentation fun.</a:t>
          </a:r>
        </a:p>
      </dgm:t>
    </dgm:pt>
    <dgm:pt modelId="{968E1639-B246-4909-80C5-9DCCB7DC4B2C}" type="parTrans" cxnId="{AAFD8BD8-8639-4E6B-86BB-5036AB3127A5}">
      <dgm:prSet/>
      <dgm:spPr/>
      <dgm:t>
        <a:bodyPr/>
        <a:lstStyle/>
        <a:p>
          <a:endParaRPr lang="en-US"/>
        </a:p>
      </dgm:t>
    </dgm:pt>
    <dgm:pt modelId="{8E9C4FE2-B015-4699-B8BB-A20D6DF37B0B}" type="sibTrans" cxnId="{AAFD8BD8-8639-4E6B-86BB-5036AB3127A5}">
      <dgm:prSet/>
      <dgm:spPr/>
      <dgm:t>
        <a:bodyPr/>
        <a:lstStyle/>
        <a:p>
          <a:endParaRPr lang="en-US"/>
        </a:p>
      </dgm:t>
    </dgm:pt>
    <dgm:pt modelId="{A606FCE7-B9E7-4425-A116-D4885DD51DAD}">
      <dgm:prSet/>
      <dgm:spPr/>
      <dgm:t>
        <a:bodyPr/>
        <a:lstStyle/>
        <a:p>
          <a:pPr>
            <a:lnSpc>
              <a:spcPct val="100000"/>
            </a:lnSpc>
          </a:pPr>
          <a:r>
            <a:rPr lang="en-US"/>
            <a:t>As easy as keeping extra pens at the front desk, you should ensure your team has the tools they need to succeed.</a:t>
          </a:r>
        </a:p>
      </dgm:t>
    </dgm:pt>
    <dgm:pt modelId="{5DDE43EC-2079-4F64-B840-185FB737A853}" type="parTrans" cxnId="{66932532-E529-4BB0-9300-F99E5FB69915}">
      <dgm:prSet/>
      <dgm:spPr/>
      <dgm:t>
        <a:bodyPr/>
        <a:lstStyle/>
        <a:p>
          <a:endParaRPr lang="en-US"/>
        </a:p>
      </dgm:t>
    </dgm:pt>
    <dgm:pt modelId="{EE8F880F-D507-491C-98FB-A86697051B25}" type="sibTrans" cxnId="{66932532-E529-4BB0-9300-F99E5FB69915}">
      <dgm:prSet/>
      <dgm:spPr/>
      <dgm:t>
        <a:bodyPr/>
        <a:lstStyle/>
        <a:p>
          <a:endParaRPr lang="en-US"/>
        </a:p>
      </dgm:t>
    </dgm:pt>
    <dgm:pt modelId="{B737AF2F-7652-40E6-A741-F3697BBF5E1F}">
      <dgm:prSet/>
      <dgm:spPr/>
      <dgm:t>
        <a:bodyPr/>
        <a:lstStyle/>
        <a:p>
          <a:pPr>
            <a:lnSpc>
              <a:spcPct val="100000"/>
            </a:lnSpc>
          </a:pPr>
          <a:r>
            <a:rPr lang="en-US"/>
            <a:t>Improve the organization's goals, principles, and guiding principles.</a:t>
          </a:r>
        </a:p>
      </dgm:t>
    </dgm:pt>
    <dgm:pt modelId="{58545E77-4D2B-4841-864C-02F5104EC692}" type="parTrans" cxnId="{820E151C-8AEB-4117-BEC2-198219B20016}">
      <dgm:prSet/>
      <dgm:spPr/>
      <dgm:t>
        <a:bodyPr/>
        <a:lstStyle/>
        <a:p>
          <a:endParaRPr lang="en-US"/>
        </a:p>
      </dgm:t>
    </dgm:pt>
    <dgm:pt modelId="{77175348-54E3-4802-A3AB-ED588E94CDB2}" type="sibTrans" cxnId="{820E151C-8AEB-4117-BEC2-198219B20016}">
      <dgm:prSet/>
      <dgm:spPr/>
      <dgm:t>
        <a:bodyPr/>
        <a:lstStyle/>
        <a:p>
          <a:endParaRPr lang="en-US"/>
        </a:p>
      </dgm:t>
    </dgm:pt>
    <dgm:pt modelId="{53E7874B-0EB4-4938-961B-6C0F774D31C2}" type="pres">
      <dgm:prSet presAssocID="{F77454C2-B6DC-40A6-8592-166EF481A2E2}" presName="root" presStyleCnt="0">
        <dgm:presLayoutVars>
          <dgm:dir/>
          <dgm:resizeHandles val="exact"/>
        </dgm:presLayoutVars>
      </dgm:prSet>
      <dgm:spPr/>
    </dgm:pt>
    <dgm:pt modelId="{BFD15381-13AF-47A4-9C5E-DF0C07D5D589}" type="pres">
      <dgm:prSet presAssocID="{B5B9C95F-6802-4910-A159-177EF7B78361}" presName="compNode" presStyleCnt="0"/>
      <dgm:spPr/>
    </dgm:pt>
    <dgm:pt modelId="{14A14CFC-621E-42B0-B102-5222E633FA16}" type="pres">
      <dgm:prSet presAssocID="{B5B9C95F-6802-4910-A159-177EF7B78361}" presName="bgRect" presStyleLbl="bgShp" presStyleIdx="0" presStyleCnt="8"/>
      <dgm:spPr/>
    </dgm:pt>
    <dgm:pt modelId="{0ED96293-A636-46BD-BF03-7826CE8AD37B}" type="pres">
      <dgm:prSet presAssocID="{B5B9C95F-6802-4910-A159-177EF7B78361}"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389D29D2-46E8-4087-AF19-833C6138EE5A}" type="pres">
      <dgm:prSet presAssocID="{B5B9C95F-6802-4910-A159-177EF7B78361}" presName="spaceRect" presStyleCnt="0"/>
      <dgm:spPr/>
    </dgm:pt>
    <dgm:pt modelId="{1B4F868E-F657-460F-BD5E-1C0EB082B297}" type="pres">
      <dgm:prSet presAssocID="{B5B9C95F-6802-4910-A159-177EF7B78361}" presName="parTx" presStyleLbl="revTx" presStyleIdx="0" presStyleCnt="8">
        <dgm:presLayoutVars>
          <dgm:chMax val="0"/>
          <dgm:chPref val="0"/>
        </dgm:presLayoutVars>
      </dgm:prSet>
      <dgm:spPr/>
    </dgm:pt>
    <dgm:pt modelId="{BDE8FEA4-F75B-4A1E-8478-1C2699430663}" type="pres">
      <dgm:prSet presAssocID="{AAE84B63-FC50-42C3-866D-1B710614D9EA}" presName="sibTrans" presStyleCnt="0"/>
      <dgm:spPr/>
    </dgm:pt>
    <dgm:pt modelId="{3F6F4CD5-A1BE-4E83-98C3-6D2C82CC75F7}" type="pres">
      <dgm:prSet presAssocID="{FEA0219B-0D37-4DF7-99AD-806E9F981151}" presName="compNode" presStyleCnt="0"/>
      <dgm:spPr/>
    </dgm:pt>
    <dgm:pt modelId="{838ACF4F-682D-4EE6-98C8-05AEE4035A13}" type="pres">
      <dgm:prSet presAssocID="{FEA0219B-0D37-4DF7-99AD-806E9F981151}" presName="bgRect" presStyleLbl="bgShp" presStyleIdx="1" presStyleCnt="8"/>
      <dgm:spPr/>
    </dgm:pt>
    <dgm:pt modelId="{E7EE83F3-84E2-446F-A004-D8581CE90582}" type="pres">
      <dgm:prSet presAssocID="{FEA0219B-0D37-4DF7-99AD-806E9F981151}"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6ED2AE1D-6337-4F51-BB34-E8C8DE5118FB}" type="pres">
      <dgm:prSet presAssocID="{FEA0219B-0D37-4DF7-99AD-806E9F981151}" presName="spaceRect" presStyleCnt="0"/>
      <dgm:spPr/>
    </dgm:pt>
    <dgm:pt modelId="{9D19B086-566C-41BD-9859-5079B349F187}" type="pres">
      <dgm:prSet presAssocID="{FEA0219B-0D37-4DF7-99AD-806E9F981151}" presName="parTx" presStyleLbl="revTx" presStyleIdx="1" presStyleCnt="8">
        <dgm:presLayoutVars>
          <dgm:chMax val="0"/>
          <dgm:chPref val="0"/>
        </dgm:presLayoutVars>
      </dgm:prSet>
      <dgm:spPr/>
    </dgm:pt>
    <dgm:pt modelId="{3AFC5C04-C7BD-42E5-B04F-078AFBB172FE}" type="pres">
      <dgm:prSet presAssocID="{48E78B35-7823-438A-BDB2-5A67755A6D3F}" presName="sibTrans" presStyleCnt="0"/>
      <dgm:spPr/>
    </dgm:pt>
    <dgm:pt modelId="{E14B5304-357A-4CA5-8E59-1F63227363FB}" type="pres">
      <dgm:prSet presAssocID="{83C39550-1AB9-4291-8443-898A10564E38}" presName="compNode" presStyleCnt="0"/>
      <dgm:spPr/>
    </dgm:pt>
    <dgm:pt modelId="{3E1488F5-8C3B-4EF8-8BB2-9527CB9C8E6E}" type="pres">
      <dgm:prSet presAssocID="{83C39550-1AB9-4291-8443-898A10564E38}" presName="bgRect" presStyleLbl="bgShp" presStyleIdx="2" presStyleCnt="8"/>
      <dgm:spPr/>
    </dgm:pt>
    <dgm:pt modelId="{A808B27F-132A-4592-B8D3-4CB505ABA6AB}" type="pres">
      <dgm:prSet presAssocID="{83C39550-1AB9-4291-8443-898A10564E3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D086348E-A14F-41AC-A50E-5628D42B6AD1}" type="pres">
      <dgm:prSet presAssocID="{83C39550-1AB9-4291-8443-898A10564E38}" presName="spaceRect" presStyleCnt="0"/>
      <dgm:spPr/>
    </dgm:pt>
    <dgm:pt modelId="{64C22835-7C97-4668-821E-53D5D853EEFC}" type="pres">
      <dgm:prSet presAssocID="{83C39550-1AB9-4291-8443-898A10564E38}" presName="parTx" presStyleLbl="revTx" presStyleIdx="2" presStyleCnt="8">
        <dgm:presLayoutVars>
          <dgm:chMax val="0"/>
          <dgm:chPref val="0"/>
        </dgm:presLayoutVars>
      </dgm:prSet>
      <dgm:spPr/>
    </dgm:pt>
    <dgm:pt modelId="{CD85C242-DB72-4988-9729-634D6FC65565}" type="pres">
      <dgm:prSet presAssocID="{C5FA6EB1-6815-457A-8470-D694CD276CC2}" presName="sibTrans" presStyleCnt="0"/>
      <dgm:spPr/>
    </dgm:pt>
    <dgm:pt modelId="{5D60A866-0710-45FE-BF64-6D6529C7AE49}" type="pres">
      <dgm:prSet presAssocID="{F6A3CFD2-417F-42CD-87F4-6810BDAE3B3D}" presName="compNode" presStyleCnt="0"/>
      <dgm:spPr/>
    </dgm:pt>
    <dgm:pt modelId="{A0F60BB1-7B17-4247-A40B-EE78C58BBD7B}" type="pres">
      <dgm:prSet presAssocID="{F6A3CFD2-417F-42CD-87F4-6810BDAE3B3D}" presName="bgRect" presStyleLbl="bgShp" presStyleIdx="3" presStyleCnt="8"/>
      <dgm:spPr/>
    </dgm:pt>
    <dgm:pt modelId="{7FA3B420-C091-46C2-9166-2ED666DCD5A6}" type="pres">
      <dgm:prSet presAssocID="{F6A3CFD2-417F-42CD-87F4-6810BDAE3B3D}"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iefcase"/>
        </a:ext>
      </dgm:extLst>
    </dgm:pt>
    <dgm:pt modelId="{02B5EC7B-1304-4866-A277-A66C6E22D6CF}" type="pres">
      <dgm:prSet presAssocID="{F6A3CFD2-417F-42CD-87F4-6810BDAE3B3D}" presName="spaceRect" presStyleCnt="0"/>
      <dgm:spPr/>
    </dgm:pt>
    <dgm:pt modelId="{1B8D0620-3214-45AD-8E26-211CABE36AF6}" type="pres">
      <dgm:prSet presAssocID="{F6A3CFD2-417F-42CD-87F4-6810BDAE3B3D}" presName="parTx" presStyleLbl="revTx" presStyleIdx="3" presStyleCnt="8">
        <dgm:presLayoutVars>
          <dgm:chMax val="0"/>
          <dgm:chPref val="0"/>
        </dgm:presLayoutVars>
      </dgm:prSet>
      <dgm:spPr/>
    </dgm:pt>
    <dgm:pt modelId="{75539C41-5BE6-472C-9C9C-96F66A2EB543}" type="pres">
      <dgm:prSet presAssocID="{8F572D77-1CF3-4A25-94FA-9285195CA657}" presName="sibTrans" presStyleCnt="0"/>
      <dgm:spPr/>
    </dgm:pt>
    <dgm:pt modelId="{FAC064CC-6FA6-4C83-A720-8C9D6079DC34}" type="pres">
      <dgm:prSet presAssocID="{85495381-2CC6-4C8B-A2B6-5741ED8D0FCC}" presName="compNode" presStyleCnt="0"/>
      <dgm:spPr/>
    </dgm:pt>
    <dgm:pt modelId="{A0FF1712-C1F7-4E7B-9F2F-EEC881B28B53}" type="pres">
      <dgm:prSet presAssocID="{85495381-2CC6-4C8B-A2B6-5741ED8D0FCC}" presName="bgRect" presStyleLbl="bgShp" presStyleIdx="4" presStyleCnt="8"/>
      <dgm:spPr/>
    </dgm:pt>
    <dgm:pt modelId="{21A02D07-54BE-4E18-8653-7AEEB9951C45}" type="pres">
      <dgm:prSet presAssocID="{85495381-2CC6-4C8B-A2B6-5741ED8D0FCC}"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Park scene"/>
        </a:ext>
      </dgm:extLst>
    </dgm:pt>
    <dgm:pt modelId="{D1919974-2AE5-4972-A88C-E267EC744C60}" type="pres">
      <dgm:prSet presAssocID="{85495381-2CC6-4C8B-A2B6-5741ED8D0FCC}" presName="spaceRect" presStyleCnt="0"/>
      <dgm:spPr/>
    </dgm:pt>
    <dgm:pt modelId="{EBA88B3C-D4B9-4EFE-9609-07D761B9357C}" type="pres">
      <dgm:prSet presAssocID="{85495381-2CC6-4C8B-A2B6-5741ED8D0FCC}" presName="parTx" presStyleLbl="revTx" presStyleIdx="4" presStyleCnt="8">
        <dgm:presLayoutVars>
          <dgm:chMax val="0"/>
          <dgm:chPref val="0"/>
        </dgm:presLayoutVars>
      </dgm:prSet>
      <dgm:spPr/>
    </dgm:pt>
    <dgm:pt modelId="{8B3EA47C-6308-4B85-ABB9-CF09624C64A8}" type="pres">
      <dgm:prSet presAssocID="{DFC931AB-9FF5-40C3-8406-30129BF82D5D}" presName="sibTrans" presStyleCnt="0"/>
      <dgm:spPr/>
    </dgm:pt>
    <dgm:pt modelId="{36CEC36C-8707-4D73-8D14-E9C86D362737}" type="pres">
      <dgm:prSet presAssocID="{1390B984-6481-47FB-A2BD-D93D5BC242D3}" presName="compNode" presStyleCnt="0"/>
      <dgm:spPr/>
    </dgm:pt>
    <dgm:pt modelId="{01932671-1E8B-4C9A-9458-411800247076}" type="pres">
      <dgm:prSet presAssocID="{1390B984-6481-47FB-A2BD-D93D5BC242D3}" presName="bgRect" presStyleLbl="bgShp" presStyleIdx="5" presStyleCnt="8"/>
      <dgm:spPr/>
    </dgm:pt>
    <dgm:pt modelId="{01B358D0-980B-4150-BC3E-B958DF9C3CCB}" type="pres">
      <dgm:prSet presAssocID="{1390B984-6481-47FB-A2BD-D93D5BC242D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each ball"/>
        </a:ext>
      </dgm:extLst>
    </dgm:pt>
    <dgm:pt modelId="{830456C8-DB70-406C-9A0A-F8D45693F2CC}" type="pres">
      <dgm:prSet presAssocID="{1390B984-6481-47FB-A2BD-D93D5BC242D3}" presName="spaceRect" presStyleCnt="0"/>
      <dgm:spPr/>
    </dgm:pt>
    <dgm:pt modelId="{0E0D1FCE-A662-4419-B988-90A5D7E4B2F2}" type="pres">
      <dgm:prSet presAssocID="{1390B984-6481-47FB-A2BD-D93D5BC242D3}" presName="parTx" presStyleLbl="revTx" presStyleIdx="5" presStyleCnt="8">
        <dgm:presLayoutVars>
          <dgm:chMax val="0"/>
          <dgm:chPref val="0"/>
        </dgm:presLayoutVars>
      </dgm:prSet>
      <dgm:spPr/>
    </dgm:pt>
    <dgm:pt modelId="{14F038C3-9198-4668-AEA9-83D59F095568}" type="pres">
      <dgm:prSet presAssocID="{8E9C4FE2-B015-4699-B8BB-A20D6DF37B0B}" presName="sibTrans" presStyleCnt="0"/>
      <dgm:spPr/>
    </dgm:pt>
    <dgm:pt modelId="{9CE2FC56-759E-47AC-989B-E0B3415EDD06}" type="pres">
      <dgm:prSet presAssocID="{A606FCE7-B9E7-4425-A116-D4885DD51DAD}" presName="compNode" presStyleCnt="0"/>
      <dgm:spPr/>
    </dgm:pt>
    <dgm:pt modelId="{D4465FD8-313F-454D-86EC-4CE4AAABF056}" type="pres">
      <dgm:prSet presAssocID="{A606FCE7-B9E7-4425-A116-D4885DD51DAD}" presName="bgRect" presStyleLbl="bgShp" presStyleIdx="6" presStyleCnt="8"/>
      <dgm:spPr/>
    </dgm:pt>
    <dgm:pt modelId="{9F577B0E-728C-4F7D-B2E4-870852078667}" type="pres">
      <dgm:prSet presAssocID="{A606FCE7-B9E7-4425-A116-D4885DD51DAD}"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Pencil"/>
        </a:ext>
      </dgm:extLst>
    </dgm:pt>
    <dgm:pt modelId="{44E04D30-DB15-43A3-BA8F-4ABA11C58A5D}" type="pres">
      <dgm:prSet presAssocID="{A606FCE7-B9E7-4425-A116-D4885DD51DAD}" presName="spaceRect" presStyleCnt="0"/>
      <dgm:spPr/>
    </dgm:pt>
    <dgm:pt modelId="{BCAE3187-7A33-4FA2-890D-D77935FC5312}" type="pres">
      <dgm:prSet presAssocID="{A606FCE7-B9E7-4425-A116-D4885DD51DAD}" presName="parTx" presStyleLbl="revTx" presStyleIdx="6" presStyleCnt="8">
        <dgm:presLayoutVars>
          <dgm:chMax val="0"/>
          <dgm:chPref val="0"/>
        </dgm:presLayoutVars>
      </dgm:prSet>
      <dgm:spPr/>
    </dgm:pt>
    <dgm:pt modelId="{E08ECAA8-5BFE-4C44-A223-826AD721DDAD}" type="pres">
      <dgm:prSet presAssocID="{EE8F880F-D507-491C-98FB-A86697051B25}" presName="sibTrans" presStyleCnt="0"/>
      <dgm:spPr/>
    </dgm:pt>
    <dgm:pt modelId="{1E8396C4-AF9F-44C7-997F-A40B924077E3}" type="pres">
      <dgm:prSet presAssocID="{B737AF2F-7652-40E6-A741-F3697BBF5E1F}" presName="compNode" presStyleCnt="0"/>
      <dgm:spPr/>
    </dgm:pt>
    <dgm:pt modelId="{9733E55C-7047-414C-A1F2-8E25E2D422F5}" type="pres">
      <dgm:prSet presAssocID="{B737AF2F-7652-40E6-A741-F3697BBF5E1F}" presName="bgRect" presStyleLbl="bgShp" presStyleIdx="7" presStyleCnt="8"/>
      <dgm:spPr/>
    </dgm:pt>
    <dgm:pt modelId="{3EF0649A-D95F-4869-A51C-AFD8DC1B3D65}" type="pres">
      <dgm:prSet presAssocID="{B737AF2F-7652-40E6-A741-F3697BBF5E1F}"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Hierarchy"/>
        </a:ext>
      </dgm:extLst>
    </dgm:pt>
    <dgm:pt modelId="{FAEBE95A-0D81-4B96-82D6-FD89E5C524E4}" type="pres">
      <dgm:prSet presAssocID="{B737AF2F-7652-40E6-A741-F3697BBF5E1F}" presName="spaceRect" presStyleCnt="0"/>
      <dgm:spPr/>
    </dgm:pt>
    <dgm:pt modelId="{5D0B0886-42B9-4B05-BABD-5D6D3EC0D98C}" type="pres">
      <dgm:prSet presAssocID="{B737AF2F-7652-40E6-A741-F3697BBF5E1F}" presName="parTx" presStyleLbl="revTx" presStyleIdx="7" presStyleCnt="8">
        <dgm:presLayoutVars>
          <dgm:chMax val="0"/>
          <dgm:chPref val="0"/>
        </dgm:presLayoutVars>
      </dgm:prSet>
      <dgm:spPr/>
    </dgm:pt>
  </dgm:ptLst>
  <dgm:cxnLst>
    <dgm:cxn modelId="{820E151C-8AEB-4117-BEC2-198219B20016}" srcId="{F77454C2-B6DC-40A6-8592-166EF481A2E2}" destId="{B737AF2F-7652-40E6-A741-F3697BBF5E1F}" srcOrd="7" destOrd="0" parTransId="{58545E77-4D2B-4841-864C-02F5104EC692}" sibTransId="{77175348-54E3-4802-A3AB-ED588E94CDB2}"/>
    <dgm:cxn modelId="{38891D31-E341-4EFC-9C36-F47645B56E6E}" type="presOf" srcId="{B737AF2F-7652-40E6-A741-F3697BBF5E1F}" destId="{5D0B0886-42B9-4B05-BABD-5D6D3EC0D98C}" srcOrd="0" destOrd="0" presId="urn:microsoft.com/office/officeart/2018/2/layout/IconVerticalSolidList"/>
    <dgm:cxn modelId="{EED08D31-6F08-46D6-8917-6664E4483D60}" type="presOf" srcId="{F77454C2-B6DC-40A6-8592-166EF481A2E2}" destId="{53E7874B-0EB4-4938-961B-6C0F774D31C2}" srcOrd="0" destOrd="0" presId="urn:microsoft.com/office/officeart/2018/2/layout/IconVerticalSolidList"/>
    <dgm:cxn modelId="{66932532-E529-4BB0-9300-F99E5FB69915}" srcId="{F77454C2-B6DC-40A6-8592-166EF481A2E2}" destId="{A606FCE7-B9E7-4425-A116-D4885DD51DAD}" srcOrd="6" destOrd="0" parTransId="{5DDE43EC-2079-4F64-B840-185FB737A853}" sibTransId="{EE8F880F-D507-491C-98FB-A86697051B25}"/>
    <dgm:cxn modelId="{3267CC66-BED0-48E5-9CDD-C155521266C8}" type="presOf" srcId="{FEA0219B-0D37-4DF7-99AD-806E9F981151}" destId="{9D19B086-566C-41BD-9859-5079B349F187}" srcOrd="0" destOrd="0" presId="urn:microsoft.com/office/officeart/2018/2/layout/IconVerticalSolidList"/>
    <dgm:cxn modelId="{2565664A-47A0-4667-ABF3-42B08CD5F9AD}" type="presOf" srcId="{B5B9C95F-6802-4910-A159-177EF7B78361}" destId="{1B4F868E-F657-460F-BD5E-1C0EB082B297}" srcOrd="0" destOrd="0" presId="urn:microsoft.com/office/officeart/2018/2/layout/IconVerticalSolidList"/>
    <dgm:cxn modelId="{2FEF6E6B-8216-43B5-8053-7A9AF41C19ED}" srcId="{F77454C2-B6DC-40A6-8592-166EF481A2E2}" destId="{F6A3CFD2-417F-42CD-87F4-6810BDAE3B3D}" srcOrd="3" destOrd="0" parTransId="{933CC1D4-FEB1-4191-A8CB-3ACCAE52D7BC}" sibTransId="{8F572D77-1CF3-4A25-94FA-9285195CA657}"/>
    <dgm:cxn modelId="{4A3DB871-EA47-4B98-9A22-0E397BFB52F1}" type="presOf" srcId="{A606FCE7-B9E7-4425-A116-D4885DD51DAD}" destId="{BCAE3187-7A33-4FA2-890D-D77935FC5312}" srcOrd="0" destOrd="0" presId="urn:microsoft.com/office/officeart/2018/2/layout/IconVerticalSolidList"/>
    <dgm:cxn modelId="{D5DAB653-9346-49DC-AC80-E520C0B163EE}" type="presOf" srcId="{1390B984-6481-47FB-A2BD-D93D5BC242D3}" destId="{0E0D1FCE-A662-4419-B988-90A5D7E4B2F2}" srcOrd="0" destOrd="0" presId="urn:microsoft.com/office/officeart/2018/2/layout/IconVerticalSolidList"/>
    <dgm:cxn modelId="{F12DBF7B-2EA4-44F3-A24B-7BE4FD772536}" type="presOf" srcId="{83C39550-1AB9-4291-8443-898A10564E38}" destId="{64C22835-7C97-4668-821E-53D5D853EEFC}" srcOrd="0" destOrd="0" presId="urn:microsoft.com/office/officeart/2018/2/layout/IconVerticalSolidList"/>
    <dgm:cxn modelId="{C8415DAD-FF1F-4F0D-A4B5-19B6B3E44C60}" srcId="{F77454C2-B6DC-40A6-8592-166EF481A2E2}" destId="{85495381-2CC6-4C8B-A2B6-5741ED8D0FCC}" srcOrd="4" destOrd="0" parTransId="{CD4FF9E7-1575-4760-91E5-10F4E3D5C4DD}" sibTransId="{DFC931AB-9FF5-40C3-8406-30129BF82D5D}"/>
    <dgm:cxn modelId="{307A60B2-534D-478D-A6E1-6515FA679F38}" srcId="{F77454C2-B6DC-40A6-8592-166EF481A2E2}" destId="{B5B9C95F-6802-4910-A159-177EF7B78361}" srcOrd="0" destOrd="0" parTransId="{DEA71909-4E51-4A6D-B2F4-FA8BF3DA8B90}" sibTransId="{AAE84B63-FC50-42C3-866D-1B710614D9EA}"/>
    <dgm:cxn modelId="{62EE3BBE-0C4F-444C-BE53-1A6AA425A3B0}" type="presOf" srcId="{F6A3CFD2-417F-42CD-87F4-6810BDAE3B3D}" destId="{1B8D0620-3214-45AD-8E26-211CABE36AF6}" srcOrd="0" destOrd="0" presId="urn:microsoft.com/office/officeart/2018/2/layout/IconVerticalSolidList"/>
    <dgm:cxn modelId="{AAFD8BD8-8639-4E6B-86BB-5036AB3127A5}" srcId="{F77454C2-B6DC-40A6-8592-166EF481A2E2}" destId="{1390B984-6481-47FB-A2BD-D93D5BC242D3}" srcOrd="5" destOrd="0" parTransId="{968E1639-B246-4909-80C5-9DCCB7DC4B2C}" sibTransId="{8E9C4FE2-B015-4699-B8BB-A20D6DF37B0B}"/>
    <dgm:cxn modelId="{C72122DA-4EF7-4DD0-A29E-09F058564AB4}" srcId="{F77454C2-B6DC-40A6-8592-166EF481A2E2}" destId="{FEA0219B-0D37-4DF7-99AD-806E9F981151}" srcOrd="1" destOrd="0" parTransId="{18255AD2-F118-4EFF-B682-07904C05C453}" sibTransId="{48E78B35-7823-438A-BDB2-5A67755A6D3F}"/>
    <dgm:cxn modelId="{3F4215DE-AFF8-4DAD-8BE0-827FE0B29129}" type="presOf" srcId="{85495381-2CC6-4C8B-A2B6-5741ED8D0FCC}" destId="{EBA88B3C-D4B9-4EFE-9609-07D761B9357C}" srcOrd="0" destOrd="0" presId="urn:microsoft.com/office/officeart/2018/2/layout/IconVerticalSolidList"/>
    <dgm:cxn modelId="{267E16F0-DCA0-4851-B7A3-2A106634A136}" srcId="{F77454C2-B6DC-40A6-8592-166EF481A2E2}" destId="{83C39550-1AB9-4291-8443-898A10564E38}" srcOrd="2" destOrd="0" parTransId="{79CC565A-3FB8-4CAD-9F0B-2C1AE7E676DC}" sibTransId="{C5FA6EB1-6815-457A-8470-D694CD276CC2}"/>
    <dgm:cxn modelId="{AAAF3F0E-64C2-4F36-B681-C944EABE4B1E}" type="presParOf" srcId="{53E7874B-0EB4-4938-961B-6C0F774D31C2}" destId="{BFD15381-13AF-47A4-9C5E-DF0C07D5D589}" srcOrd="0" destOrd="0" presId="urn:microsoft.com/office/officeart/2018/2/layout/IconVerticalSolidList"/>
    <dgm:cxn modelId="{54869E2F-8E15-4326-BD1B-6D9A5C478398}" type="presParOf" srcId="{BFD15381-13AF-47A4-9C5E-DF0C07D5D589}" destId="{14A14CFC-621E-42B0-B102-5222E633FA16}" srcOrd="0" destOrd="0" presId="urn:microsoft.com/office/officeart/2018/2/layout/IconVerticalSolidList"/>
    <dgm:cxn modelId="{BCE5E4A3-F0CA-4B0D-960F-F0189210E7AA}" type="presParOf" srcId="{BFD15381-13AF-47A4-9C5E-DF0C07D5D589}" destId="{0ED96293-A636-46BD-BF03-7826CE8AD37B}" srcOrd="1" destOrd="0" presId="urn:microsoft.com/office/officeart/2018/2/layout/IconVerticalSolidList"/>
    <dgm:cxn modelId="{FC268955-86A8-4D29-8F3A-B46E51075078}" type="presParOf" srcId="{BFD15381-13AF-47A4-9C5E-DF0C07D5D589}" destId="{389D29D2-46E8-4087-AF19-833C6138EE5A}" srcOrd="2" destOrd="0" presId="urn:microsoft.com/office/officeart/2018/2/layout/IconVerticalSolidList"/>
    <dgm:cxn modelId="{F4C4C532-F31E-4710-AC3A-B7045EA0A06A}" type="presParOf" srcId="{BFD15381-13AF-47A4-9C5E-DF0C07D5D589}" destId="{1B4F868E-F657-460F-BD5E-1C0EB082B297}" srcOrd="3" destOrd="0" presId="urn:microsoft.com/office/officeart/2018/2/layout/IconVerticalSolidList"/>
    <dgm:cxn modelId="{070513CA-55DB-4A31-9DB5-2308AFA1C499}" type="presParOf" srcId="{53E7874B-0EB4-4938-961B-6C0F774D31C2}" destId="{BDE8FEA4-F75B-4A1E-8478-1C2699430663}" srcOrd="1" destOrd="0" presId="urn:microsoft.com/office/officeart/2018/2/layout/IconVerticalSolidList"/>
    <dgm:cxn modelId="{75653985-5B38-4ADA-84DB-C8401F46DF0C}" type="presParOf" srcId="{53E7874B-0EB4-4938-961B-6C0F774D31C2}" destId="{3F6F4CD5-A1BE-4E83-98C3-6D2C82CC75F7}" srcOrd="2" destOrd="0" presId="urn:microsoft.com/office/officeart/2018/2/layout/IconVerticalSolidList"/>
    <dgm:cxn modelId="{234FC86B-02EF-44DA-9FDF-BBAA51674D92}" type="presParOf" srcId="{3F6F4CD5-A1BE-4E83-98C3-6D2C82CC75F7}" destId="{838ACF4F-682D-4EE6-98C8-05AEE4035A13}" srcOrd="0" destOrd="0" presId="urn:microsoft.com/office/officeart/2018/2/layout/IconVerticalSolidList"/>
    <dgm:cxn modelId="{0060CCED-D5E9-40D9-8666-27BD053D2D2D}" type="presParOf" srcId="{3F6F4CD5-A1BE-4E83-98C3-6D2C82CC75F7}" destId="{E7EE83F3-84E2-446F-A004-D8581CE90582}" srcOrd="1" destOrd="0" presId="urn:microsoft.com/office/officeart/2018/2/layout/IconVerticalSolidList"/>
    <dgm:cxn modelId="{DDB4897A-B168-44AB-A7B9-67B0B6788DC6}" type="presParOf" srcId="{3F6F4CD5-A1BE-4E83-98C3-6D2C82CC75F7}" destId="{6ED2AE1D-6337-4F51-BB34-E8C8DE5118FB}" srcOrd="2" destOrd="0" presId="urn:microsoft.com/office/officeart/2018/2/layout/IconVerticalSolidList"/>
    <dgm:cxn modelId="{60A937AE-EB3F-4320-AA21-84E85112D720}" type="presParOf" srcId="{3F6F4CD5-A1BE-4E83-98C3-6D2C82CC75F7}" destId="{9D19B086-566C-41BD-9859-5079B349F187}" srcOrd="3" destOrd="0" presId="urn:microsoft.com/office/officeart/2018/2/layout/IconVerticalSolidList"/>
    <dgm:cxn modelId="{42074378-FF85-4025-A860-98D10E4419A4}" type="presParOf" srcId="{53E7874B-0EB4-4938-961B-6C0F774D31C2}" destId="{3AFC5C04-C7BD-42E5-B04F-078AFBB172FE}" srcOrd="3" destOrd="0" presId="urn:microsoft.com/office/officeart/2018/2/layout/IconVerticalSolidList"/>
    <dgm:cxn modelId="{9424A899-DB8D-4963-BED0-00942588215D}" type="presParOf" srcId="{53E7874B-0EB4-4938-961B-6C0F774D31C2}" destId="{E14B5304-357A-4CA5-8E59-1F63227363FB}" srcOrd="4" destOrd="0" presId="urn:microsoft.com/office/officeart/2018/2/layout/IconVerticalSolidList"/>
    <dgm:cxn modelId="{D4EB8DEF-74EA-4AE6-8F46-1F003157996D}" type="presParOf" srcId="{E14B5304-357A-4CA5-8E59-1F63227363FB}" destId="{3E1488F5-8C3B-4EF8-8BB2-9527CB9C8E6E}" srcOrd="0" destOrd="0" presId="urn:microsoft.com/office/officeart/2018/2/layout/IconVerticalSolidList"/>
    <dgm:cxn modelId="{0DC4266F-1DF2-4FD0-99A5-8A1718378D40}" type="presParOf" srcId="{E14B5304-357A-4CA5-8E59-1F63227363FB}" destId="{A808B27F-132A-4592-B8D3-4CB505ABA6AB}" srcOrd="1" destOrd="0" presId="urn:microsoft.com/office/officeart/2018/2/layout/IconVerticalSolidList"/>
    <dgm:cxn modelId="{3C2EED4E-49CC-4228-B46A-695E60B04480}" type="presParOf" srcId="{E14B5304-357A-4CA5-8E59-1F63227363FB}" destId="{D086348E-A14F-41AC-A50E-5628D42B6AD1}" srcOrd="2" destOrd="0" presId="urn:microsoft.com/office/officeart/2018/2/layout/IconVerticalSolidList"/>
    <dgm:cxn modelId="{3510ACA4-C6B4-43BF-B361-D5ADB6898733}" type="presParOf" srcId="{E14B5304-357A-4CA5-8E59-1F63227363FB}" destId="{64C22835-7C97-4668-821E-53D5D853EEFC}" srcOrd="3" destOrd="0" presId="urn:microsoft.com/office/officeart/2018/2/layout/IconVerticalSolidList"/>
    <dgm:cxn modelId="{04A44A9D-A203-42AA-9EBD-85A511F71613}" type="presParOf" srcId="{53E7874B-0EB4-4938-961B-6C0F774D31C2}" destId="{CD85C242-DB72-4988-9729-634D6FC65565}" srcOrd="5" destOrd="0" presId="urn:microsoft.com/office/officeart/2018/2/layout/IconVerticalSolidList"/>
    <dgm:cxn modelId="{1AFBB3A6-B6FE-45A0-AA7A-9143DB6167FB}" type="presParOf" srcId="{53E7874B-0EB4-4938-961B-6C0F774D31C2}" destId="{5D60A866-0710-45FE-BF64-6D6529C7AE49}" srcOrd="6" destOrd="0" presId="urn:microsoft.com/office/officeart/2018/2/layout/IconVerticalSolidList"/>
    <dgm:cxn modelId="{4E08C26D-B933-4935-BF1E-219CE722233D}" type="presParOf" srcId="{5D60A866-0710-45FE-BF64-6D6529C7AE49}" destId="{A0F60BB1-7B17-4247-A40B-EE78C58BBD7B}" srcOrd="0" destOrd="0" presId="urn:microsoft.com/office/officeart/2018/2/layout/IconVerticalSolidList"/>
    <dgm:cxn modelId="{5717EC82-4AE4-4093-AF94-0E881F636E39}" type="presParOf" srcId="{5D60A866-0710-45FE-BF64-6D6529C7AE49}" destId="{7FA3B420-C091-46C2-9166-2ED666DCD5A6}" srcOrd="1" destOrd="0" presId="urn:microsoft.com/office/officeart/2018/2/layout/IconVerticalSolidList"/>
    <dgm:cxn modelId="{5311C986-46A7-4EB2-8F5C-D71922B27A51}" type="presParOf" srcId="{5D60A866-0710-45FE-BF64-6D6529C7AE49}" destId="{02B5EC7B-1304-4866-A277-A66C6E22D6CF}" srcOrd="2" destOrd="0" presId="urn:microsoft.com/office/officeart/2018/2/layout/IconVerticalSolidList"/>
    <dgm:cxn modelId="{FE189D1F-6B26-4C50-8684-4930743932EA}" type="presParOf" srcId="{5D60A866-0710-45FE-BF64-6D6529C7AE49}" destId="{1B8D0620-3214-45AD-8E26-211CABE36AF6}" srcOrd="3" destOrd="0" presId="urn:microsoft.com/office/officeart/2018/2/layout/IconVerticalSolidList"/>
    <dgm:cxn modelId="{C6B872F1-D1E2-48A7-8812-A90C99776A45}" type="presParOf" srcId="{53E7874B-0EB4-4938-961B-6C0F774D31C2}" destId="{75539C41-5BE6-472C-9C9C-96F66A2EB543}" srcOrd="7" destOrd="0" presId="urn:microsoft.com/office/officeart/2018/2/layout/IconVerticalSolidList"/>
    <dgm:cxn modelId="{63E23D5F-EA09-4113-988A-1064F5396F4E}" type="presParOf" srcId="{53E7874B-0EB4-4938-961B-6C0F774D31C2}" destId="{FAC064CC-6FA6-4C83-A720-8C9D6079DC34}" srcOrd="8" destOrd="0" presId="urn:microsoft.com/office/officeart/2018/2/layout/IconVerticalSolidList"/>
    <dgm:cxn modelId="{26A51751-56CA-426C-A90F-C69CDA3F2931}" type="presParOf" srcId="{FAC064CC-6FA6-4C83-A720-8C9D6079DC34}" destId="{A0FF1712-C1F7-4E7B-9F2F-EEC881B28B53}" srcOrd="0" destOrd="0" presId="urn:microsoft.com/office/officeart/2018/2/layout/IconVerticalSolidList"/>
    <dgm:cxn modelId="{CCC0F06A-A6BB-4171-8271-8ADEB9755BCF}" type="presParOf" srcId="{FAC064CC-6FA6-4C83-A720-8C9D6079DC34}" destId="{21A02D07-54BE-4E18-8653-7AEEB9951C45}" srcOrd="1" destOrd="0" presId="urn:microsoft.com/office/officeart/2018/2/layout/IconVerticalSolidList"/>
    <dgm:cxn modelId="{FCAC933D-BEB7-44E5-8039-51042E7FE5E0}" type="presParOf" srcId="{FAC064CC-6FA6-4C83-A720-8C9D6079DC34}" destId="{D1919974-2AE5-4972-A88C-E267EC744C60}" srcOrd="2" destOrd="0" presId="urn:microsoft.com/office/officeart/2018/2/layout/IconVerticalSolidList"/>
    <dgm:cxn modelId="{DC5A1ECA-572B-4387-8B46-41B11D1126C1}" type="presParOf" srcId="{FAC064CC-6FA6-4C83-A720-8C9D6079DC34}" destId="{EBA88B3C-D4B9-4EFE-9609-07D761B9357C}" srcOrd="3" destOrd="0" presId="urn:microsoft.com/office/officeart/2018/2/layout/IconVerticalSolidList"/>
    <dgm:cxn modelId="{4FB14FDB-C722-4DDF-8C05-421279C3C10C}" type="presParOf" srcId="{53E7874B-0EB4-4938-961B-6C0F774D31C2}" destId="{8B3EA47C-6308-4B85-ABB9-CF09624C64A8}" srcOrd="9" destOrd="0" presId="urn:microsoft.com/office/officeart/2018/2/layout/IconVerticalSolidList"/>
    <dgm:cxn modelId="{900F6F35-6B3C-4BED-96B7-87A89FF90AC4}" type="presParOf" srcId="{53E7874B-0EB4-4938-961B-6C0F774D31C2}" destId="{36CEC36C-8707-4D73-8D14-E9C86D362737}" srcOrd="10" destOrd="0" presId="urn:microsoft.com/office/officeart/2018/2/layout/IconVerticalSolidList"/>
    <dgm:cxn modelId="{5A4ED7D2-F484-4E38-969F-52E9962C9CAE}" type="presParOf" srcId="{36CEC36C-8707-4D73-8D14-E9C86D362737}" destId="{01932671-1E8B-4C9A-9458-411800247076}" srcOrd="0" destOrd="0" presId="urn:microsoft.com/office/officeart/2018/2/layout/IconVerticalSolidList"/>
    <dgm:cxn modelId="{320111C5-EA5E-4119-A34B-E951FA21B7D9}" type="presParOf" srcId="{36CEC36C-8707-4D73-8D14-E9C86D362737}" destId="{01B358D0-980B-4150-BC3E-B958DF9C3CCB}" srcOrd="1" destOrd="0" presId="urn:microsoft.com/office/officeart/2018/2/layout/IconVerticalSolidList"/>
    <dgm:cxn modelId="{BAA3E57A-5B10-4C2C-AEAC-2A3693BE00D0}" type="presParOf" srcId="{36CEC36C-8707-4D73-8D14-E9C86D362737}" destId="{830456C8-DB70-406C-9A0A-F8D45693F2CC}" srcOrd="2" destOrd="0" presId="urn:microsoft.com/office/officeart/2018/2/layout/IconVerticalSolidList"/>
    <dgm:cxn modelId="{D694FF2F-AB41-43F9-B18F-CD12A0E693EC}" type="presParOf" srcId="{36CEC36C-8707-4D73-8D14-E9C86D362737}" destId="{0E0D1FCE-A662-4419-B988-90A5D7E4B2F2}" srcOrd="3" destOrd="0" presId="urn:microsoft.com/office/officeart/2018/2/layout/IconVerticalSolidList"/>
    <dgm:cxn modelId="{FEBAE611-5FC3-42C0-B1BF-701AC9266373}" type="presParOf" srcId="{53E7874B-0EB4-4938-961B-6C0F774D31C2}" destId="{14F038C3-9198-4668-AEA9-83D59F095568}" srcOrd="11" destOrd="0" presId="urn:microsoft.com/office/officeart/2018/2/layout/IconVerticalSolidList"/>
    <dgm:cxn modelId="{7D0BF372-5DF6-456C-A5CD-1E421621850F}" type="presParOf" srcId="{53E7874B-0EB4-4938-961B-6C0F774D31C2}" destId="{9CE2FC56-759E-47AC-989B-E0B3415EDD06}" srcOrd="12" destOrd="0" presId="urn:microsoft.com/office/officeart/2018/2/layout/IconVerticalSolidList"/>
    <dgm:cxn modelId="{9D8EA92B-3E5D-4A24-B7AC-9AD3A83DFFA3}" type="presParOf" srcId="{9CE2FC56-759E-47AC-989B-E0B3415EDD06}" destId="{D4465FD8-313F-454D-86EC-4CE4AAABF056}" srcOrd="0" destOrd="0" presId="urn:microsoft.com/office/officeart/2018/2/layout/IconVerticalSolidList"/>
    <dgm:cxn modelId="{E9C6AE89-4527-4C80-ACB8-56AAB31B467A}" type="presParOf" srcId="{9CE2FC56-759E-47AC-989B-E0B3415EDD06}" destId="{9F577B0E-728C-4F7D-B2E4-870852078667}" srcOrd="1" destOrd="0" presId="urn:microsoft.com/office/officeart/2018/2/layout/IconVerticalSolidList"/>
    <dgm:cxn modelId="{1FFFA6D4-9D6F-4F4A-A3AE-F55B6CFCEC5E}" type="presParOf" srcId="{9CE2FC56-759E-47AC-989B-E0B3415EDD06}" destId="{44E04D30-DB15-43A3-BA8F-4ABA11C58A5D}" srcOrd="2" destOrd="0" presId="urn:microsoft.com/office/officeart/2018/2/layout/IconVerticalSolidList"/>
    <dgm:cxn modelId="{63DC5E17-3603-485E-96D0-C11A0B9F7247}" type="presParOf" srcId="{9CE2FC56-759E-47AC-989B-E0B3415EDD06}" destId="{BCAE3187-7A33-4FA2-890D-D77935FC5312}" srcOrd="3" destOrd="0" presId="urn:microsoft.com/office/officeart/2018/2/layout/IconVerticalSolidList"/>
    <dgm:cxn modelId="{F90CF4FC-D19E-489C-8AC6-C6C458A565B0}" type="presParOf" srcId="{53E7874B-0EB4-4938-961B-6C0F774D31C2}" destId="{E08ECAA8-5BFE-4C44-A223-826AD721DDAD}" srcOrd="13" destOrd="0" presId="urn:microsoft.com/office/officeart/2018/2/layout/IconVerticalSolidList"/>
    <dgm:cxn modelId="{9A1BC333-7EF7-421E-B6C1-8E4E2614E366}" type="presParOf" srcId="{53E7874B-0EB4-4938-961B-6C0F774D31C2}" destId="{1E8396C4-AF9F-44C7-997F-A40B924077E3}" srcOrd="14" destOrd="0" presId="urn:microsoft.com/office/officeart/2018/2/layout/IconVerticalSolidList"/>
    <dgm:cxn modelId="{0B8D4FED-3495-45F0-AEE6-ADFD449AE3CB}" type="presParOf" srcId="{1E8396C4-AF9F-44C7-997F-A40B924077E3}" destId="{9733E55C-7047-414C-A1F2-8E25E2D422F5}" srcOrd="0" destOrd="0" presId="urn:microsoft.com/office/officeart/2018/2/layout/IconVerticalSolidList"/>
    <dgm:cxn modelId="{F4BF54F1-1B97-493E-B4FB-932C51A87423}" type="presParOf" srcId="{1E8396C4-AF9F-44C7-997F-A40B924077E3}" destId="{3EF0649A-D95F-4869-A51C-AFD8DC1B3D65}" srcOrd="1" destOrd="0" presId="urn:microsoft.com/office/officeart/2018/2/layout/IconVerticalSolidList"/>
    <dgm:cxn modelId="{3469F3F2-1BFA-4EA5-ABD7-D122ED379878}" type="presParOf" srcId="{1E8396C4-AF9F-44C7-997F-A40B924077E3}" destId="{FAEBE95A-0D81-4B96-82D6-FD89E5C524E4}" srcOrd="2" destOrd="0" presId="urn:microsoft.com/office/officeart/2018/2/layout/IconVerticalSolidList"/>
    <dgm:cxn modelId="{0BC83B92-2174-4A39-82AB-112312716167}" type="presParOf" srcId="{1E8396C4-AF9F-44C7-997F-A40B924077E3}" destId="{5D0B0886-42B9-4B05-BABD-5D6D3EC0D9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DFD63-394E-485A-A81A-3D7B80F5A155}">
      <dsp:nvSpPr>
        <dsp:cNvPr id="0" name=""/>
        <dsp:cNvSpPr/>
      </dsp:nvSpPr>
      <dsp:spPr>
        <a:xfrm>
          <a:off x="0" y="459"/>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A60327-E902-4486-98E7-6BA65EE3037C}">
      <dsp:nvSpPr>
        <dsp:cNvPr id="0" name=""/>
        <dsp:cNvSpPr/>
      </dsp:nvSpPr>
      <dsp:spPr>
        <a:xfrm>
          <a:off x="0" y="459"/>
          <a:ext cx="10058399" cy="375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worker will miss fewer days of work as a result.</a:t>
          </a:r>
        </a:p>
      </dsp:txBody>
      <dsp:txXfrm>
        <a:off x="0" y="459"/>
        <a:ext cx="10058399" cy="375997"/>
      </dsp:txXfrm>
    </dsp:sp>
    <dsp:sp modelId="{43EE19DF-ADD2-4AA3-9018-7DA84D3BC431}">
      <dsp:nvSpPr>
        <dsp:cNvPr id="0" name=""/>
        <dsp:cNvSpPr/>
      </dsp:nvSpPr>
      <dsp:spPr>
        <a:xfrm>
          <a:off x="0" y="376456"/>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A0DAC9-65E8-4B68-9784-215A9D0F4436}">
      <dsp:nvSpPr>
        <dsp:cNvPr id="0" name=""/>
        <dsp:cNvSpPr/>
      </dsp:nvSpPr>
      <dsp:spPr>
        <a:xfrm>
          <a:off x="0" y="376456"/>
          <a:ext cx="10058399" cy="375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It increases the profitability.</a:t>
          </a:r>
        </a:p>
      </dsp:txBody>
      <dsp:txXfrm>
        <a:off x="0" y="376456"/>
        <a:ext cx="10058399" cy="375997"/>
      </dsp:txXfrm>
    </dsp:sp>
    <dsp:sp modelId="{8039FE06-056F-4788-9DE3-45A231D98253}">
      <dsp:nvSpPr>
        <dsp:cNvPr id="0" name=""/>
        <dsp:cNvSpPr/>
      </dsp:nvSpPr>
      <dsp:spPr>
        <a:xfrm>
          <a:off x="0" y="752453"/>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A2468A-B5B7-4B4A-96F2-5049837C315E}">
      <dsp:nvSpPr>
        <dsp:cNvPr id="0" name=""/>
        <dsp:cNvSpPr/>
      </dsp:nvSpPr>
      <dsp:spPr>
        <a:xfrm>
          <a:off x="0" y="752453"/>
          <a:ext cx="10058399" cy="375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It improves measures taken to ensure workers' safety.</a:t>
          </a:r>
        </a:p>
      </dsp:txBody>
      <dsp:txXfrm>
        <a:off x="0" y="752453"/>
        <a:ext cx="10058399" cy="375997"/>
      </dsp:txXfrm>
    </dsp:sp>
    <dsp:sp modelId="{DAC3BF63-35F5-47F9-8BC1-D38F679CA3EA}">
      <dsp:nvSpPr>
        <dsp:cNvPr id="0" name=""/>
        <dsp:cNvSpPr/>
      </dsp:nvSpPr>
      <dsp:spPr>
        <a:xfrm>
          <a:off x="0" y="1128450"/>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4700A2-791A-41A3-A8AE-B2828A972B67}">
      <dsp:nvSpPr>
        <dsp:cNvPr id="0" name=""/>
        <dsp:cNvSpPr/>
      </dsp:nvSpPr>
      <dsp:spPr>
        <a:xfrm>
          <a:off x="0" y="1128450"/>
          <a:ext cx="10058399" cy="375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hotel's output has increased thanks to the enthusiasm of its staff.</a:t>
          </a:r>
        </a:p>
      </dsp:txBody>
      <dsp:txXfrm>
        <a:off x="0" y="1128450"/>
        <a:ext cx="10058399" cy="375997"/>
      </dsp:txXfrm>
    </dsp:sp>
    <dsp:sp modelId="{3AED2490-BA57-4F64-914D-0142374E70C7}">
      <dsp:nvSpPr>
        <dsp:cNvPr id="0" name=""/>
        <dsp:cNvSpPr/>
      </dsp:nvSpPr>
      <dsp:spPr>
        <a:xfrm>
          <a:off x="0" y="1504448"/>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7E747D-79DD-4967-AC64-C850151124F1}">
      <dsp:nvSpPr>
        <dsp:cNvPr id="0" name=""/>
        <dsp:cNvSpPr/>
      </dsp:nvSpPr>
      <dsp:spPr>
        <a:xfrm>
          <a:off x="0" y="1504448"/>
          <a:ext cx="10058399" cy="375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 result was a decrease in turnover.</a:t>
          </a:r>
        </a:p>
      </dsp:txBody>
      <dsp:txXfrm>
        <a:off x="0" y="1504448"/>
        <a:ext cx="10058399" cy="375997"/>
      </dsp:txXfrm>
    </dsp:sp>
    <dsp:sp modelId="{683A3AAF-122E-4A2E-9430-ED61AAA36DBA}">
      <dsp:nvSpPr>
        <dsp:cNvPr id="0" name=""/>
        <dsp:cNvSpPr/>
      </dsp:nvSpPr>
      <dsp:spPr>
        <a:xfrm>
          <a:off x="0" y="1880445"/>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043EA-7B23-4C75-8177-F69CB3E0AE9C}">
      <dsp:nvSpPr>
        <dsp:cNvPr id="0" name=""/>
        <dsp:cNvSpPr/>
      </dsp:nvSpPr>
      <dsp:spPr>
        <a:xfrm>
          <a:off x="0" y="1880445"/>
          <a:ext cx="10058399" cy="375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Provide staff better health benefits.</a:t>
          </a:r>
        </a:p>
      </dsp:txBody>
      <dsp:txXfrm>
        <a:off x="0" y="1880445"/>
        <a:ext cx="10058399" cy="375997"/>
      </dsp:txXfrm>
    </dsp:sp>
    <dsp:sp modelId="{37CB356F-09FA-4E25-8372-BBFA498CE154}">
      <dsp:nvSpPr>
        <dsp:cNvPr id="0" name=""/>
        <dsp:cNvSpPr/>
      </dsp:nvSpPr>
      <dsp:spPr>
        <a:xfrm>
          <a:off x="0" y="2256442"/>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04F89F-EE44-473D-BB20-9438B11D4BE5}">
      <dsp:nvSpPr>
        <dsp:cNvPr id="0" name=""/>
        <dsp:cNvSpPr/>
      </dsp:nvSpPr>
      <dsp:spPr>
        <a:xfrm>
          <a:off x="0" y="2256442"/>
          <a:ext cx="10058399" cy="375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Rapider Expansion.</a:t>
          </a:r>
        </a:p>
      </dsp:txBody>
      <dsp:txXfrm>
        <a:off x="0" y="2256442"/>
        <a:ext cx="10058399" cy="375997"/>
      </dsp:txXfrm>
    </dsp:sp>
    <dsp:sp modelId="{9CCEA037-3D5B-49D4-9D6B-DD40B12352DF}">
      <dsp:nvSpPr>
        <dsp:cNvPr id="0" name=""/>
        <dsp:cNvSpPr/>
      </dsp:nvSpPr>
      <dsp:spPr>
        <a:xfrm>
          <a:off x="0" y="2632440"/>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3029E6-59BB-4331-950F-2A97D65F9EB0}">
      <dsp:nvSpPr>
        <dsp:cNvPr id="0" name=""/>
        <dsp:cNvSpPr/>
      </dsp:nvSpPr>
      <dsp:spPr>
        <a:xfrm>
          <a:off x="0" y="2632440"/>
          <a:ext cx="10058399" cy="375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More communication</a:t>
          </a:r>
        </a:p>
      </dsp:txBody>
      <dsp:txXfrm>
        <a:off x="0" y="2632440"/>
        <a:ext cx="10058399" cy="375997"/>
      </dsp:txXfrm>
    </dsp:sp>
    <dsp:sp modelId="{D75C6528-A320-454A-97B8-C70101B2216D}">
      <dsp:nvSpPr>
        <dsp:cNvPr id="0" name=""/>
        <dsp:cNvSpPr/>
      </dsp:nvSpPr>
      <dsp:spPr>
        <a:xfrm>
          <a:off x="0" y="3008437"/>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260693-0960-4DFD-9614-FAD24202CDBD}">
      <dsp:nvSpPr>
        <dsp:cNvPr id="0" name=""/>
        <dsp:cNvSpPr/>
      </dsp:nvSpPr>
      <dsp:spPr>
        <a:xfrm>
          <a:off x="0" y="3008437"/>
          <a:ext cx="10058399" cy="375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Increased Capability in Leadership.</a:t>
          </a:r>
        </a:p>
      </dsp:txBody>
      <dsp:txXfrm>
        <a:off x="0" y="3008437"/>
        <a:ext cx="10058399" cy="375997"/>
      </dsp:txXfrm>
    </dsp:sp>
    <dsp:sp modelId="{96D10D35-610F-4BD2-B2E6-8919D3F53625}">
      <dsp:nvSpPr>
        <dsp:cNvPr id="0" name=""/>
        <dsp:cNvSpPr/>
      </dsp:nvSpPr>
      <dsp:spPr>
        <a:xfrm>
          <a:off x="0" y="3384434"/>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07FB7E-226B-4E45-A39B-ABFAAAE656CA}">
      <dsp:nvSpPr>
        <dsp:cNvPr id="0" name=""/>
        <dsp:cNvSpPr/>
      </dsp:nvSpPr>
      <dsp:spPr>
        <a:xfrm>
          <a:off x="0" y="3384434"/>
          <a:ext cx="10058399" cy="375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Increased Happiness Among Customers.</a:t>
          </a:r>
        </a:p>
      </dsp:txBody>
      <dsp:txXfrm>
        <a:off x="0" y="3384434"/>
        <a:ext cx="10058399" cy="3759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38048-95C0-492C-A6E1-E172E98A7BA3}">
      <dsp:nvSpPr>
        <dsp:cNvPr id="0" name=""/>
        <dsp:cNvSpPr/>
      </dsp:nvSpPr>
      <dsp:spPr>
        <a:xfrm>
          <a:off x="1227" y="284662"/>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BE7877-637E-4A06-9161-337C503382DF}">
      <dsp:nvSpPr>
        <dsp:cNvPr id="0" name=""/>
        <dsp:cNvSpPr/>
      </dsp:nvSpPr>
      <dsp:spPr>
        <a:xfrm>
          <a:off x="480082" y="739574"/>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Maslow’s Model</a:t>
          </a:r>
        </a:p>
      </dsp:txBody>
      <dsp:txXfrm>
        <a:off x="560236" y="819728"/>
        <a:ext cx="4149382" cy="2576345"/>
      </dsp:txXfrm>
    </dsp:sp>
    <dsp:sp modelId="{4B561736-06A6-4670-96F0-C41C1DA4747C}">
      <dsp:nvSpPr>
        <dsp:cNvPr id="0" name=""/>
        <dsp:cNvSpPr/>
      </dsp:nvSpPr>
      <dsp:spPr>
        <a:xfrm>
          <a:off x="5268627" y="284662"/>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707A40-A950-41A9-BB30-B33E8A0DA6AB}">
      <dsp:nvSpPr>
        <dsp:cNvPr id="0" name=""/>
        <dsp:cNvSpPr/>
      </dsp:nvSpPr>
      <dsp:spPr>
        <a:xfrm>
          <a:off x="5747481" y="739574"/>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The Kahn Model</a:t>
          </a:r>
        </a:p>
      </dsp:txBody>
      <dsp:txXfrm>
        <a:off x="5827635" y="819728"/>
        <a:ext cx="4149382" cy="25763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EB56C-B759-4AA2-B3DB-1251EE7EC066}">
      <dsp:nvSpPr>
        <dsp:cNvPr id="0" name=""/>
        <dsp:cNvSpPr/>
      </dsp:nvSpPr>
      <dsp:spPr>
        <a:xfrm>
          <a:off x="1063980" y="707106"/>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DC2B07-0195-478C-88AB-5BF1E2C07883}">
      <dsp:nvSpPr>
        <dsp:cNvPr id="0" name=""/>
        <dsp:cNvSpPr/>
      </dsp:nvSpPr>
      <dsp:spPr>
        <a:xfrm>
          <a:off x="285097" y="2333784"/>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100000"/>
            </a:lnSpc>
            <a:spcBef>
              <a:spcPct val="0"/>
            </a:spcBef>
            <a:spcAft>
              <a:spcPct val="35000"/>
            </a:spcAft>
            <a:buNone/>
          </a:pPr>
          <a:r>
            <a:rPr lang="en-US" sz="3300" kern="1200"/>
            <a:t>Meaningfulness</a:t>
          </a:r>
        </a:p>
      </dsp:txBody>
      <dsp:txXfrm>
        <a:off x="285097" y="2333784"/>
        <a:ext cx="2832300" cy="720000"/>
      </dsp:txXfrm>
    </dsp:sp>
    <dsp:sp modelId="{72BEF9CB-C6DF-43E8-B054-C4B8BDB5B399}">
      <dsp:nvSpPr>
        <dsp:cNvPr id="0" name=""/>
        <dsp:cNvSpPr/>
      </dsp:nvSpPr>
      <dsp:spPr>
        <a:xfrm>
          <a:off x="4391932" y="707106"/>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F7AEC-A54E-4ED3-94F2-F93F258FE0CD}">
      <dsp:nvSpPr>
        <dsp:cNvPr id="0" name=""/>
        <dsp:cNvSpPr/>
      </dsp:nvSpPr>
      <dsp:spPr>
        <a:xfrm>
          <a:off x="3613050" y="2333784"/>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100000"/>
            </a:lnSpc>
            <a:spcBef>
              <a:spcPct val="0"/>
            </a:spcBef>
            <a:spcAft>
              <a:spcPct val="35000"/>
            </a:spcAft>
            <a:buNone/>
          </a:pPr>
          <a:r>
            <a:rPr lang="en-US" sz="3300" kern="1200"/>
            <a:t>Safety</a:t>
          </a:r>
        </a:p>
      </dsp:txBody>
      <dsp:txXfrm>
        <a:off x="3613050" y="2333784"/>
        <a:ext cx="2832300" cy="720000"/>
      </dsp:txXfrm>
    </dsp:sp>
    <dsp:sp modelId="{7AC7BE32-9590-4728-A036-740AD7BBDF65}">
      <dsp:nvSpPr>
        <dsp:cNvPr id="0" name=""/>
        <dsp:cNvSpPr/>
      </dsp:nvSpPr>
      <dsp:spPr>
        <a:xfrm>
          <a:off x="7719885" y="707106"/>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1783A5-6B04-4A3E-828E-FA913F826B37}">
      <dsp:nvSpPr>
        <dsp:cNvPr id="0" name=""/>
        <dsp:cNvSpPr/>
      </dsp:nvSpPr>
      <dsp:spPr>
        <a:xfrm>
          <a:off x="6941002" y="2333784"/>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66850">
            <a:lnSpc>
              <a:spcPct val="100000"/>
            </a:lnSpc>
            <a:spcBef>
              <a:spcPct val="0"/>
            </a:spcBef>
            <a:spcAft>
              <a:spcPct val="35000"/>
            </a:spcAft>
            <a:buNone/>
          </a:pPr>
          <a:r>
            <a:rPr lang="en-US" sz="3300" kern="1200"/>
            <a:t>Availability</a:t>
          </a:r>
        </a:p>
      </dsp:txBody>
      <dsp:txXfrm>
        <a:off x="6941002" y="2333784"/>
        <a:ext cx="28323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9AE390-566D-4307-944D-EF60AF8298AA}">
      <dsp:nvSpPr>
        <dsp:cNvPr id="0" name=""/>
        <dsp:cNvSpPr/>
      </dsp:nvSpPr>
      <dsp:spPr>
        <a:xfrm>
          <a:off x="489253" y="1011400"/>
          <a:ext cx="793388" cy="7933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79B7A0-8086-4A79-9175-BD63381934FB}">
      <dsp:nvSpPr>
        <dsp:cNvPr id="0" name=""/>
        <dsp:cNvSpPr/>
      </dsp:nvSpPr>
      <dsp:spPr>
        <a:xfrm>
          <a:off x="4405" y="2069445"/>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Collaboration.</a:t>
          </a:r>
        </a:p>
      </dsp:txBody>
      <dsp:txXfrm>
        <a:off x="4405" y="2069445"/>
        <a:ext cx="1763085" cy="705234"/>
      </dsp:txXfrm>
    </dsp:sp>
    <dsp:sp modelId="{F4AFE9AC-7407-4A60-AD74-791A099694A4}">
      <dsp:nvSpPr>
        <dsp:cNvPr id="0" name=""/>
        <dsp:cNvSpPr/>
      </dsp:nvSpPr>
      <dsp:spPr>
        <a:xfrm>
          <a:off x="2560879" y="1011400"/>
          <a:ext cx="793388" cy="7933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53C010-15BD-4907-9F78-A568E74ABBD5}">
      <dsp:nvSpPr>
        <dsp:cNvPr id="0" name=""/>
        <dsp:cNvSpPr/>
      </dsp:nvSpPr>
      <dsp:spPr>
        <a:xfrm>
          <a:off x="2076031" y="2069445"/>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Sense of Purpose.</a:t>
          </a:r>
        </a:p>
      </dsp:txBody>
      <dsp:txXfrm>
        <a:off x="2076031" y="2069445"/>
        <a:ext cx="1763085" cy="705234"/>
      </dsp:txXfrm>
    </dsp:sp>
    <dsp:sp modelId="{20EF28F8-319E-4298-8369-6EF30281F80F}">
      <dsp:nvSpPr>
        <dsp:cNvPr id="0" name=""/>
        <dsp:cNvSpPr/>
      </dsp:nvSpPr>
      <dsp:spPr>
        <a:xfrm>
          <a:off x="4632505" y="1011400"/>
          <a:ext cx="793388" cy="7933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74F0E3-7649-428B-B690-1AE0633B1F95}">
      <dsp:nvSpPr>
        <dsp:cNvPr id="0" name=""/>
        <dsp:cNvSpPr/>
      </dsp:nvSpPr>
      <dsp:spPr>
        <a:xfrm>
          <a:off x="4147657" y="2069445"/>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Communication.</a:t>
          </a:r>
        </a:p>
      </dsp:txBody>
      <dsp:txXfrm>
        <a:off x="4147657" y="2069445"/>
        <a:ext cx="1763085" cy="705234"/>
      </dsp:txXfrm>
    </dsp:sp>
    <dsp:sp modelId="{51F3E6F6-2BAE-419C-A828-9E7E36BAC0DD}">
      <dsp:nvSpPr>
        <dsp:cNvPr id="0" name=""/>
        <dsp:cNvSpPr/>
      </dsp:nvSpPr>
      <dsp:spPr>
        <a:xfrm>
          <a:off x="6704131" y="1011400"/>
          <a:ext cx="793388" cy="7933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28FFF1-6732-4AD6-AC87-64BFCADDE69C}">
      <dsp:nvSpPr>
        <dsp:cNvPr id="0" name=""/>
        <dsp:cNvSpPr/>
      </dsp:nvSpPr>
      <dsp:spPr>
        <a:xfrm>
          <a:off x="6219283" y="2069445"/>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Maximum Efficiency.</a:t>
          </a:r>
        </a:p>
      </dsp:txBody>
      <dsp:txXfrm>
        <a:off x="6219283" y="2069445"/>
        <a:ext cx="1763085" cy="705234"/>
      </dsp:txXfrm>
    </dsp:sp>
    <dsp:sp modelId="{6DB0B63A-CFB1-4794-ACDD-5D476CFA4170}">
      <dsp:nvSpPr>
        <dsp:cNvPr id="0" name=""/>
        <dsp:cNvSpPr/>
      </dsp:nvSpPr>
      <dsp:spPr>
        <a:xfrm>
          <a:off x="8775757" y="1011400"/>
          <a:ext cx="793388" cy="7933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D8921D-7E31-456A-8779-466E4A93CF5F}">
      <dsp:nvSpPr>
        <dsp:cNvPr id="0" name=""/>
        <dsp:cNvSpPr/>
      </dsp:nvSpPr>
      <dsp:spPr>
        <a:xfrm>
          <a:off x="8290908" y="2069445"/>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Feedback.</a:t>
          </a:r>
        </a:p>
      </dsp:txBody>
      <dsp:txXfrm>
        <a:off x="8290908" y="2069445"/>
        <a:ext cx="1763085" cy="7052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CD42B-5E72-43CC-9BD7-C98F9F83328D}">
      <dsp:nvSpPr>
        <dsp:cNvPr id="0" name=""/>
        <dsp:cNvSpPr/>
      </dsp:nvSpPr>
      <dsp:spPr>
        <a:xfrm>
          <a:off x="0" y="2295"/>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096BC1-1330-43F0-BF6C-9E229311DC83}">
      <dsp:nvSpPr>
        <dsp:cNvPr id="0" name=""/>
        <dsp:cNvSpPr/>
      </dsp:nvSpPr>
      <dsp:spPr>
        <a:xfrm>
          <a:off x="86728" y="66803"/>
          <a:ext cx="157842" cy="1576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A0F191-2DCE-4C5E-9A7A-9E6EC64B137F}">
      <dsp:nvSpPr>
        <dsp:cNvPr id="0" name=""/>
        <dsp:cNvSpPr/>
      </dsp:nvSpPr>
      <dsp:spPr>
        <a:xfrm>
          <a:off x="331299" y="2295"/>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dirty="0"/>
            <a:t>Celebrate staff achievements and special anniversaries like birthdays.</a:t>
          </a:r>
        </a:p>
      </dsp:txBody>
      <dsp:txXfrm>
        <a:off x="331299" y="2295"/>
        <a:ext cx="9672672" cy="385261"/>
      </dsp:txXfrm>
    </dsp:sp>
    <dsp:sp modelId="{47F100DD-ED6C-4F00-BAA2-C6D0B8FD4718}">
      <dsp:nvSpPr>
        <dsp:cNvPr id="0" name=""/>
        <dsp:cNvSpPr/>
      </dsp:nvSpPr>
      <dsp:spPr>
        <a:xfrm>
          <a:off x="0" y="483872"/>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83F4F3-680D-489C-8ABE-2037AA40E5FE}">
      <dsp:nvSpPr>
        <dsp:cNvPr id="0" name=""/>
        <dsp:cNvSpPr/>
      </dsp:nvSpPr>
      <dsp:spPr>
        <a:xfrm>
          <a:off x="86728" y="548380"/>
          <a:ext cx="157842" cy="1576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B5C10C-45EC-469C-ABD3-6E908C7FD5F3}">
      <dsp:nvSpPr>
        <dsp:cNvPr id="0" name=""/>
        <dsp:cNvSpPr/>
      </dsp:nvSpPr>
      <dsp:spPr>
        <a:xfrm>
          <a:off x="331299" y="483872"/>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If you can make the office a better place to be, you'll inspire your staff to look forward to coming to work each day.</a:t>
          </a:r>
        </a:p>
      </dsp:txBody>
      <dsp:txXfrm>
        <a:off x="331299" y="483872"/>
        <a:ext cx="9672672" cy="385261"/>
      </dsp:txXfrm>
    </dsp:sp>
    <dsp:sp modelId="{7DC49E9C-6264-4244-BC62-35B667EB496A}">
      <dsp:nvSpPr>
        <dsp:cNvPr id="0" name=""/>
        <dsp:cNvSpPr/>
      </dsp:nvSpPr>
      <dsp:spPr>
        <a:xfrm>
          <a:off x="0" y="965449"/>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5A1C6A-724F-413A-970F-BF503CAC3DFC}">
      <dsp:nvSpPr>
        <dsp:cNvPr id="0" name=""/>
        <dsp:cNvSpPr/>
      </dsp:nvSpPr>
      <dsp:spPr>
        <a:xfrm>
          <a:off x="86728" y="1029958"/>
          <a:ext cx="157842" cy="1576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FE7EC3-F682-467F-9D41-6A23A6372E19}">
      <dsp:nvSpPr>
        <dsp:cNvPr id="0" name=""/>
        <dsp:cNvSpPr/>
      </dsp:nvSpPr>
      <dsp:spPr>
        <a:xfrm>
          <a:off x="331299" y="965449"/>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Show your staff how much you appreciate them by giving them a gift, bonus, or other incentive.</a:t>
          </a:r>
        </a:p>
      </dsp:txBody>
      <dsp:txXfrm>
        <a:off x="331299" y="965449"/>
        <a:ext cx="9672672" cy="385261"/>
      </dsp:txXfrm>
    </dsp:sp>
    <dsp:sp modelId="{D86A585D-D873-42D7-905A-D5067255D34C}">
      <dsp:nvSpPr>
        <dsp:cNvPr id="0" name=""/>
        <dsp:cNvSpPr/>
      </dsp:nvSpPr>
      <dsp:spPr>
        <a:xfrm>
          <a:off x="0" y="1447026"/>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6A2FF-3B8E-4CB7-9821-C66ADF7E8C9A}">
      <dsp:nvSpPr>
        <dsp:cNvPr id="0" name=""/>
        <dsp:cNvSpPr/>
      </dsp:nvSpPr>
      <dsp:spPr>
        <a:xfrm>
          <a:off x="86728" y="1511535"/>
          <a:ext cx="157842" cy="1576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210216-0480-4E31-B1AC-E5E7DEB3BB04}">
      <dsp:nvSpPr>
        <dsp:cNvPr id="0" name=""/>
        <dsp:cNvSpPr/>
      </dsp:nvSpPr>
      <dsp:spPr>
        <a:xfrm>
          <a:off x="331299" y="1447026"/>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Concoct some team-building exercises for your team.</a:t>
          </a:r>
        </a:p>
      </dsp:txBody>
      <dsp:txXfrm>
        <a:off x="331299" y="1447026"/>
        <a:ext cx="9672672" cy="385261"/>
      </dsp:txXfrm>
    </dsp:sp>
    <dsp:sp modelId="{91499982-1386-464E-93DD-229E3472966F}">
      <dsp:nvSpPr>
        <dsp:cNvPr id="0" name=""/>
        <dsp:cNvSpPr/>
      </dsp:nvSpPr>
      <dsp:spPr>
        <a:xfrm>
          <a:off x="0" y="1928603"/>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E2EC8E-0BB4-4181-90FC-73F6B0FC8B3C}">
      <dsp:nvSpPr>
        <dsp:cNvPr id="0" name=""/>
        <dsp:cNvSpPr/>
      </dsp:nvSpPr>
      <dsp:spPr>
        <a:xfrm>
          <a:off x="86728" y="1993112"/>
          <a:ext cx="157842" cy="1576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E1CB86-FB6B-4BF3-9BD8-392D344CD7FC}">
      <dsp:nvSpPr>
        <dsp:cNvPr id="0" name=""/>
        <dsp:cNvSpPr/>
      </dsp:nvSpPr>
      <dsp:spPr>
        <a:xfrm>
          <a:off x="331299" y="1928603"/>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It's important to let your staff know that you care about them. Show your gratitude in many situations, such as when rude customers have plagued your business.</a:t>
          </a:r>
        </a:p>
      </dsp:txBody>
      <dsp:txXfrm>
        <a:off x="331299" y="1928603"/>
        <a:ext cx="9672672" cy="385261"/>
      </dsp:txXfrm>
    </dsp:sp>
    <dsp:sp modelId="{9233ECAE-FF87-415A-8F87-50AB49306560}">
      <dsp:nvSpPr>
        <dsp:cNvPr id="0" name=""/>
        <dsp:cNvSpPr/>
      </dsp:nvSpPr>
      <dsp:spPr>
        <a:xfrm>
          <a:off x="0" y="2410180"/>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88A923-BC37-4335-8971-FB5FBC0D1F8A}">
      <dsp:nvSpPr>
        <dsp:cNvPr id="0" name=""/>
        <dsp:cNvSpPr/>
      </dsp:nvSpPr>
      <dsp:spPr>
        <a:xfrm>
          <a:off x="86728" y="2474689"/>
          <a:ext cx="157842" cy="1576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07F4C0-B2DC-4AB8-AB4F-44E07D1C336E}">
      <dsp:nvSpPr>
        <dsp:cNvPr id="0" name=""/>
        <dsp:cNvSpPr/>
      </dsp:nvSpPr>
      <dsp:spPr>
        <a:xfrm>
          <a:off x="331299" y="2410180"/>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Make a date for a mentoring session.</a:t>
          </a:r>
        </a:p>
      </dsp:txBody>
      <dsp:txXfrm>
        <a:off x="331299" y="2410180"/>
        <a:ext cx="9672672" cy="385261"/>
      </dsp:txXfrm>
    </dsp:sp>
    <dsp:sp modelId="{F8FF0444-2F3C-4C3D-93A5-D7A042B0D9C1}">
      <dsp:nvSpPr>
        <dsp:cNvPr id="0" name=""/>
        <dsp:cNvSpPr/>
      </dsp:nvSpPr>
      <dsp:spPr>
        <a:xfrm>
          <a:off x="0" y="2891757"/>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6BAA40-B8A8-490E-9842-FEB5216F11A5}">
      <dsp:nvSpPr>
        <dsp:cNvPr id="0" name=""/>
        <dsp:cNvSpPr/>
      </dsp:nvSpPr>
      <dsp:spPr>
        <a:xfrm>
          <a:off x="86728" y="2956266"/>
          <a:ext cx="157842" cy="1576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A62CB7-6B55-4136-9882-5C9132BE6E71}">
      <dsp:nvSpPr>
        <dsp:cNvPr id="0" name=""/>
        <dsp:cNvSpPr/>
      </dsp:nvSpPr>
      <dsp:spPr>
        <a:xfrm>
          <a:off x="331299" y="2891757"/>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Continuous training is required. The only people who work full time are those who have been adequately taught to do so.</a:t>
          </a:r>
        </a:p>
      </dsp:txBody>
      <dsp:txXfrm>
        <a:off x="331299" y="2891757"/>
        <a:ext cx="9672672" cy="385261"/>
      </dsp:txXfrm>
    </dsp:sp>
    <dsp:sp modelId="{F368CBAD-4F3A-4D82-8A10-49F10E229894}">
      <dsp:nvSpPr>
        <dsp:cNvPr id="0" name=""/>
        <dsp:cNvSpPr/>
      </dsp:nvSpPr>
      <dsp:spPr>
        <a:xfrm>
          <a:off x="0" y="3373334"/>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302F58-1B1F-4C91-A19C-16B8ACA9994C}">
      <dsp:nvSpPr>
        <dsp:cNvPr id="0" name=""/>
        <dsp:cNvSpPr/>
      </dsp:nvSpPr>
      <dsp:spPr>
        <a:xfrm>
          <a:off x="86728" y="3437843"/>
          <a:ext cx="157842" cy="15768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B73A8A-AA9D-44FB-9D0D-FF941F703F87}">
      <dsp:nvSpPr>
        <dsp:cNvPr id="0" name=""/>
        <dsp:cNvSpPr/>
      </dsp:nvSpPr>
      <dsp:spPr>
        <a:xfrm>
          <a:off x="331299" y="3373334"/>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Provide avenues for professional development.</a:t>
          </a:r>
        </a:p>
      </dsp:txBody>
      <dsp:txXfrm>
        <a:off x="331299" y="3373334"/>
        <a:ext cx="9672672" cy="3852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14CFC-621E-42B0-B102-5222E633FA16}">
      <dsp:nvSpPr>
        <dsp:cNvPr id="0" name=""/>
        <dsp:cNvSpPr/>
      </dsp:nvSpPr>
      <dsp:spPr>
        <a:xfrm>
          <a:off x="0" y="2295"/>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D96293-A636-46BD-BF03-7826CE8AD37B}">
      <dsp:nvSpPr>
        <dsp:cNvPr id="0" name=""/>
        <dsp:cNvSpPr/>
      </dsp:nvSpPr>
      <dsp:spPr>
        <a:xfrm>
          <a:off x="86728" y="66803"/>
          <a:ext cx="157842" cy="1576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F868E-F657-460F-BD5E-1C0EB082B297}">
      <dsp:nvSpPr>
        <dsp:cNvPr id="0" name=""/>
        <dsp:cNvSpPr/>
      </dsp:nvSpPr>
      <dsp:spPr>
        <a:xfrm>
          <a:off x="331299" y="2295"/>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Aligning individual ambitions with those of the business and communicating clear expectations increases the likelihood that the company will succeed.</a:t>
          </a:r>
        </a:p>
      </dsp:txBody>
      <dsp:txXfrm>
        <a:off x="331299" y="2295"/>
        <a:ext cx="9672672" cy="385261"/>
      </dsp:txXfrm>
    </dsp:sp>
    <dsp:sp modelId="{838ACF4F-682D-4EE6-98C8-05AEE4035A13}">
      <dsp:nvSpPr>
        <dsp:cNvPr id="0" name=""/>
        <dsp:cNvSpPr/>
      </dsp:nvSpPr>
      <dsp:spPr>
        <a:xfrm>
          <a:off x="0" y="483872"/>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EE83F3-84E2-446F-A004-D8581CE90582}">
      <dsp:nvSpPr>
        <dsp:cNvPr id="0" name=""/>
        <dsp:cNvSpPr/>
      </dsp:nvSpPr>
      <dsp:spPr>
        <a:xfrm>
          <a:off x="86728" y="548380"/>
          <a:ext cx="157842" cy="1576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19B086-566C-41BD-9859-5079B349F187}">
      <dsp:nvSpPr>
        <dsp:cNvPr id="0" name=""/>
        <dsp:cNvSpPr/>
      </dsp:nvSpPr>
      <dsp:spPr>
        <a:xfrm>
          <a:off x="331299" y="483872"/>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Provide consistent means of communication amongst team members.</a:t>
          </a:r>
        </a:p>
      </dsp:txBody>
      <dsp:txXfrm>
        <a:off x="331299" y="483872"/>
        <a:ext cx="9672672" cy="385261"/>
      </dsp:txXfrm>
    </dsp:sp>
    <dsp:sp modelId="{3E1488F5-8C3B-4EF8-8BB2-9527CB9C8E6E}">
      <dsp:nvSpPr>
        <dsp:cNvPr id="0" name=""/>
        <dsp:cNvSpPr/>
      </dsp:nvSpPr>
      <dsp:spPr>
        <a:xfrm>
          <a:off x="0" y="965449"/>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08B27F-132A-4592-B8D3-4CB505ABA6AB}">
      <dsp:nvSpPr>
        <dsp:cNvPr id="0" name=""/>
        <dsp:cNvSpPr/>
      </dsp:nvSpPr>
      <dsp:spPr>
        <a:xfrm>
          <a:off x="86728" y="1029958"/>
          <a:ext cx="157842" cy="1576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C22835-7C97-4668-821E-53D5D853EEFC}">
      <dsp:nvSpPr>
        <dsp:cNvPr id="0" name=""/>
        <dsp:cNvSpPr/>
      </dsp:nvSpPr>
      <dsp:spPr>
        <a:xfrm>
          <a:off x="331299" y="965449"/>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Employees should be made aware of the company's improved financial situation.</a:t>
          </a:r>
        </a:p>
      </dsp:txBody>
      <dsp:txXfrm>
        <a:off x="331299" y="965449"/>
        <a:ext cx="9672672" cy="385261"/>
      </dsp:txXfrm>
    </dsp:sp>
    <dsp:sp modelId="{A0F60BB1-7B17-4247-A40B-EE78C58BBD7B}">
      <dsp:nvSpPr>
        <dsp:cNvPr id="0" name=""/>
        <dsp:cNvSpPr/>
      </dsp:nvSpPr>
      <dsp:spPr>
        <a:xfrm>
          <a:off x="0" y="1447026"/>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A3B420-C091-46C2-9166-2ED666DCD5A6}">
      <dsp:nvSpPr>
        <dsp:cNvPr id="0" name=""/>
        <dsp:cNvSpPr/>
      </dsp:nvSpPr>
      <dsp:spPr>
        <a:xfrm>
          <a:off x="86728" y="1511535"/>
          <a:ext cx="157842" cy="1576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8D0620-3214-45AD-8E26-211CABE36AF6}">
      <dsp:nvSpPr>
        <dsp:cNvPr id="0" name=""/>
        <dsp:cNvSpPr/>
      </dsp:nvSpPr>
      <dsp:spPr>
        <a:xfrm>
          <a:off x="331299" y="1447026"/>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Make sure everyone in the firm is happy with where they see their careers going.</a:t>
          </a:r>
        </a:p>
      </dsp:txBody>
      <dsp:txXfrm>
        <a:off x="331299" y="1447026"/>
        <a:ext cx="9672672" cy="385261"/>
      </dsp:txXfrm>
    </dsp:sp>
    <dsp:sp modelId="{A0FF1712-C1F7-4E7B-9F2F-EEC881B28B53}">
      <dsp:nvSpPr>
        <dsp:cNvPr id="0" name=""/>
        <dsp:cNvSpPr/>
      </dsp:nvSpPr>
      <dsp:spPr>
        <a:xfrm>
          <a:off x="0" y="1928603"/>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A02D07-54BE-4E18-8653-7AEEB9951C45}">
      <dsp:nvSpPr>
        <dsp:cNvPr id="0" name=""/>
        <dsp:cNvSpPr/>
      </dsp:nvSpPr>
      <dsp:spPr>
        <a:xfrm>
          <a:off x="86728" y="1993112"/>
          <a:ext cx="157842" cy="1576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A88B3C-D4B9-4EFE-9609-07D761B9357C}">
      <dsp:nvSpPr>
        <dsp:cNvPr id="0" name=""/>
        <dsp:cNvSpPr/>
      </dsp:nvSpPr>
      <dsp:spPr>
        <a:xfrm>
          <a:off x="331299" y="1928603"/>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Foster a cohesive community through participating in group activities.</a:t>
          </a:r>
        </a:p>
      </dsp:txBody>
      <dsp:txXfrm>
        <a:off x="331299" y="1928603"/>
        <a:ext cx="9672672" cy="385261"/>
      </dsp:txXfrm>
    </dsp:sp>
    <dsp:sp modelId="{01932671-1E8B-4C9A-9458-411800247076}">
      <dsp:nvSpPr>
        <dsp:cNvPr id="0" name=""/>
        <dsp:cNvSpPr/>
      </dsp:nvSpPr>
      <dsp:spPr>
        <a:xfrm>
          <a:off x="0" y="2410180"/>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B358D0-980B-4150-BC3E-B958DF9C3CCB}">
      <dsp:nvSpPr>
        <dsp:cNvPr id="0" name=""/>
        <dsp:cNvSpPr/>
      </dsp:nvSpPr>
      <dsp:spPr>
        <a:xfrm>
          <a:off x="86728" y="2474689"/>
          <a:ext cx="157842" cy="1576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0D1FCE-A662-4419-B988-90A5D7E4B2F2}">
      <dsp:nvSpPr>
        <dsp:cNvPr id="0" name=""/>
        <dsp:cNvSpPr/>
      </dsp:nvSpPr>
      <dsp:spPr>
        <a:xfrm>
          <a:off x="331299" y="2410180"/>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Make the presentation fun.</a:t>
          </a:r>
        </a:p>
      </dsp:txBody>
      <dsp:txXfrm>
        <a:off x="331299" y="2410180"/>
        <a:ext cx="9672672" cy="385261"/>
      </dsp:txXfrm>
    </dsp:sp>
    <dsp:sp modelId="{D4465FD8-313F-454D-86EC-4CE4AAABF056}">
      <dsp:nvSpPr>
        <dsp:cNvPr id="0" name=""/>
        <dsp:cNvSpPr/>
      </dsp:nvSpPr>
      <dsp:spPr>
        <a:xfrm>
          <a:off x="0" y="2891757"/>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577B0E-728C-4F7D-B2E4-870852078667}">
      <dsp:nvSpPr>
        <dsp:cNvPr id="0" name=""/>
        <dsp:cNvSpPr/>
      </dsp:nvSpPr>
      <dsp:spPr>
        <a:xfrm>
          <a:off x="86728" y="2956266"/>
          <a:ext cx="157842" cy="1576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AE3187-7A33-4FA2-890D-D77935FC5312}">
      <dsp:nvSpPr>
        <dsp:cNvPr id="0" name=""/>
        <dsp:cNvSpPr/>
      </dsp:nvSpPr>
      <dsp:spPr>
        <a:xfrm>
          <a:off x="331299" y="2891757"/>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As easy as keeping extra pens at the front desk, you should ensure your team has the tools they need to succeed.</a:t>
          </a:r>
        </a:p>
      </dsp:txBody>
      <dsp:txXfrm>
        <a:off x="331299" y="2891757"/>
        <a:ext cx="9672672" cy="385261"/>
      </dsp:txXfrm>
    </dsp:sp>
    <dsp:sp modelId="{9733E55C-7047-414C-A1F2-8E25E2D422F5}">
      <dsp:nvSpPr>
        <dsp:cNvPr id="0" name=""/>
        <dsp:cNvSpPr/>
      </dsp:nvSpPr>
      <dsp:spPr>
        <a:xfrm>
          <a:off x="0" y="3373334"/>
          <a:ext cx="10058399" cy="2867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F0649A-D95F-4869-A51C-AFD8DC1B3D65}">
      <dsp:nvSpPr>
        <dsp:cNvPr id="0" name=""/>
        <dsp:cNvSpPr/>
      </dsp:nvSpPr>
      <dsp:spPr>
        <a:xfrm>
          <a:off x="86728" y="3437843"/>
          <a:ext cx="157842" cy="15768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0B0886-42B9-4B05-BABD-5D6D3EC0D98C}">
      <dsp:nvSpPr>
        <dsp:cNvPr id="0" name=""/>
        <dsp:cNvSpPr/>
      </dsp:nvSpPr>
      <dsp:spPr>
        <a:xfrm>
          <a:off x="331299" y="3373334"/>
          <a:ext cx="9672672" cy="38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774" tIns="40774" rIns="40774" bIns="40774" numCol="1" spcCol="1270" anchor="ctr" anchorCtr="0">
          <a:noAutofit/>
        </a:bodyPr>
        <a:lstStyle/>
        <a:p>
          <a:pPr marL="0" lvl="0" indent="0" algn="l" defTabSz="622300">
            <a:lnSpc>
              <a:spcPct val="100000"/>
            </a:lnSpc>
            <a:spcBef>
              <a:spcPct val="0"/>
            </a:spcBef>
            <a:spcAft>
              <a:spcPct val="35000"/>
            </a:spcAft>
            <a:buNone/>
          </a:pPr>
          <a:r>
            <a:rPr lang="en-US" sz="1400" kern="1200"/>
            <a:t>Improve the organization's goals, principles, and guiding principles.</a:t>
          </a:r>
        </a:p>
      </dsp:txBody>
      <dsp:txXfrm>
        <a:off x="331299" y="3373334"/>
        <a:ext cx="9672672" cy="38526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52EF6B-CD89-4F5A-9520-1757DF9E0388}" type="datetimeFigureOut">
              <a:rPr lang="en-US" smtClean="0"/>
              <a:t>2/26/2023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DA0B3F-319F-40EE-A488-8DB0BF26DC86}" type="slidenum">
              <a:rPr lang="en-US" smtClean="0"/>
              <a:t>‹#›</a:t>
            </a:fld>
            <a:endParaRPr lang="en-US"/>
          </a:p>
        </p:txBody>
      </p:sp>
    </p:spTree>
    <p:extLst>
      <p:ext uri="{BB962C8B-B14F-4D97-AF65-F5344CB8AC3E}">
        <p14:creationId xmlns:p14="http://schemas.microsoft.com/office/powerpoint/2010/main" val="3360537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success of the hotel sector depends in large part on the enthusiasm of its staff. Workplace output and morale both improve with more employee engagement. Better service to customers is another benefit of a more engaged workforce. The purpose of this study is twofold: first, to examine and compare various hotel-based employee engagement initiatives; and second, to call attention to the critical role that such strategies play in the hospitality sector.</a:t>
            </a:r>
          </a:p>
        </p:txBody>
      </p:sp>
      <p:sp>
        <p:nvSpPr>
          <p:cNvPr id="4" name="Slide Number Placeholder 3"/>
          <p:cNvSpPr>
            <a:spLocks noGrp="1"/>
          </p:cNvSpPr>
          <p:nvPr>
            <p:ph type="sldNum" sz="quarter" idx="5"/>
          </p:nvPr>
        </p:nvSpPr>
        <p:spPr/>
        <p:txBody>
          <a:bodyPr/>
          <a:lstStyle/>
          <a:p>
            <a:fld id="{9EDA0B3F-319F-40EE-A488-8DB0BF26DC86}" type="slidenum">
              <a:rPr lang="en-US" smtClean="0"/>
              <a:t>2</a:t>
            </a:fld>
            <a:endParaRPr lang="en-US"/>
          </a:p>
        </p:txBody>
      </p:sp>
    </p:spTree>
    <p:extLst>
      <p:ext uri="{BB962C8B-B14F-4D97-AF65-F5344CB8AC3E}">
        <p14:creationId xmlns:p14="http://schemas.microsoft.com/office/powerpoint/2010/main" val="30346968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Forbes defines "employee engagement" as "the emotional commitments an employee makes to work toward the organization's objectives." By encouraging honest and open lines of communication, increasing output, and keeping top talent on staff, engagement helps hotels realize their full potential. Participation from hotel staff is of infinite value to the hospitality sector. Significantly more so,</a:t>
            </a:r>
          </a:p>
          <a:p>
            <a:endParaRPr lang="en-US" dirty="0"/>
          </a:p>
          <a:p>
            <a:r>
              <a:rPr lang="en-US" dirty="0"/>
              <a:t>The worker will miss fewer days of work as a result.</a:t>
            </a:r>
          </a:p>
          <a:p>
            <a:r>
              <a:rPr lang="en-US" dirty="0"/>
              <a:t>It increases the profitability.</a:t>
            </a:r>
          </a:p>
          <a:p>
            <a:r>
              <a:rPr lang="en-US" dirty="0"/>
              <a:t>It improves measures taken to ensure workers' safety.</a:t>
            </a:r>
          </a:p>
          <a:p>
            <a:r>
              <a:rPr lang="en-US" dirty="0"/>
              <a:t>The hotel's output has increased thanks to the enthusiasm of its staff.</a:t>
            </a:r>
          </a:p>
          <a:p>
            <a:r>
              <a:rPr lang="en-US" dirty="0"/>
              <a:t>A result was a decrease in turnover.</a:t>
            </a:r>
          </a:p>
          <a:p>
            <a:r>
              <a:rPr lang="en-US" dirty="0"/>
              <a:t>Provide your staff better health benefits.</a:t>
            </a:r>
          </a:p>
          <a:p>
            <a:r>
              <a:rPr lang="en-US" dirty="0"/>
              <a:t>Rapider Expansion.</a:t>
            </a:r>
          </a:p>
          <a:p>
            <a:r>
              <a:rPr lang="en-US" dirty="0"/>
              <a:t>More communication</a:t>
            </a:r>
          </a:p>
          <a:p>
            <a:r>
              <a:rPr lang="en-US" dirty="0"/>
              <a:t>Increased Capability in Leadership.</a:t>
            </a:r>
          </a:p>
          <a:p>
            <a:r>
              <a:rPr lang="en-US" dirty="0"/>
              <a:t>Increased Happiness Among Customers</a:t>
            </a:r>
          </a:p>
          <a:p>
            <a:r>
              <a:rPr lang="en-US" dirty="0"/>
              <a:t>Employee engagement is crucial to the success of any business or organization for the reasons stated above. It is the responsibility of the hotel staff to ensure that guests have a pleasant stay and return. Visitors might be enticed to stay at hotels if the staff is well-trained and enthusiastic. What's more, it's often held that a hotel's personnel are its only "brand ambassadors," or those who represent the hotel to the outside world. This implies that enthusiastic participation on the part of staff members contributes to efforts to boost the hotel's profile. Good staff involvement at the hotel can only be maintained by consistent training, recruiting, and retention efforts. Nevertheless, a new team member needs some training and experience before they can perform at the same high level as the rest of the team. Staff members who are kind and helpful go a long way toward ensuring a successful company. For instance, a front desk agent who goes the extra mile to make clients feel welcome will encourage them to return and spend more money</a:t>
            </a:r>
          </a:p>
        </p:txBody>
      </p:sp>
      <p:sp>
        <p:nvSpPr>
          <p:cNvPr id="4" name="Slide Number Placeholder 3"/>
          <p:cNvSpPr>
            <a:spLocks noGrp="1"/>
          </p:cNvSpPr>
          <p:nvPr>
            <p:ph type="sldNum" sz="quarter" idx="5"/>
          </p:nvPr>
        </p:nvSpPr>
        <p:spPr/>
        <p:txBody>
          <a:bodyPr/>
          <a:lstStyle/>
          <a:p>
            <a:fld id="{9EDA0B3F-319F-40EE-A488-8DB0BF26DC86}" type="slidenum">
              <a:rPr lang="en-US" smtClean="0"/>
              <a:t>3</a:t>
            </a:fld>
            <a:endParaRPr lang="en-US"/>
          </a:p>
        </p:txBody>
      </p:sp>
    </p:spTree>
    <p:extLst>
      <p:ext uri="{BB962C8B-B14F-4D97-AF65-F5344CB8AC3E}">
        <p14:creationId xmlns:p14="http://schemas.microsoft.com/office/powerpoint/2010/main" val="3913875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10 main factors that contribute to worker enthusiasm, and they are as follows.</a:t>
            </a:r>
          </a:p>
          <a:p>
            <a:r>
              <a:rPr lang="en-US" dirty="0"/>
              <a:t>Leadership</a:t>
            </a:r>
          </a:p>
          <a:p>
            <a:r>
              <a:rPr lang="en-US" dirty="0"/>
              <a:t>Purposeful Labor</a:t>
            </a:r>
          </a:p>
          <a:p>
            <a:r>
              <a:rPr lang="en-US" dirty="0"/>
              <a:t>Culture</a:t>
            </a:r>
          </a:p>
          <a:p>
            <a:r>
              <a:rPr lang="en-US" dirty="0"/>
              <a:t>Acknowledgement</a:t>
            </a:r>
          </a:p>
          <a:p>
            <a:r>
              <a:rPr lang="en-US" dirty="0"/>
              <a:t>Autonomy</a:t>
            </a:r>
          </a:p>
          <a:p>
            <a:r>
              <a:rPr lang="en-US" dirty="0"/>
              <a:t>Believe</a:t>
            </a:r>
          </a:p>
          <a:p>
            <a:r>
              <a:rPr lang="en-US" dirty="0"/>
              <a:t>Inclusion</a:t>
            </a:r>
          </a:p>
          <a:p>
            <a:r>
              <a:rPr lang="en-US" dirty="0"/>
              <a:t>Task Defining</a:t>
            </a:r>
          </a:p>
          <a:p>
            <a:r>
              <a:rPr lang="en-US" dirty="0"/>
              <a:t>Feedback</a:t>
            </a:r>
          </a:p>
          <a:p>
            <a:r>
              <a:rPr lang="en-US" dirty="0"/>
              <a:t>Work-life equilibrium</a:t>
            </a:r>
          </a:p>
          <a:p>
            <a:endParaRPr lang="en-US" dirty="0"/>
          </a:p>
        </p:txBody>
      </p:sp>
      <p:sp>
        <p:nvSpPr>
          <p:cNvPr id="4" name="Slide Number Placeholder 3"/>
          <p:cNvSpPr>
            <a:spLocks noGrp="1"/>
          </p:cNvSpPr>
          <p:nvPr>
            <p:ph type="sldNum" sz="quarter" idx="5"/>
          </p:nvPr>
        </p:nvSpPr>
        <p:spPr/>
        <p:txBody>
          <a:bodyPr/>
          <a:lstStyle/>
          <a:p>
            <a:fld id="{9EDA0B3F-319F-40EE-A488-8DB0BF26DC86}" type="slidenum">
              <a:rPr lang="en-US" smtClean="0"/>
              <a:t>4</a:t>
            </a:fld>
            <a:endParaRPr lang="en-US"/>
          </a:p>
        </p:txBody>
      </p:sp>
    </p:spTree>
    <p:extLst>
      <p:ext uri="{BB962C8B-B14F-4D97-AF65-F5344CB8AC3E}">
        <p14:creationId xmlns:p14="http://schemas.microsoft.com/office/powerpoint/2010/main" val="3811516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dozens of ideas and models for encouraging employees to feel invested in their work, and hundreds of programs that have been shown to be successful. Which approach is best depending on the organization's culture and its specific circumstances. Models of employee motivation include those developed by Maslow and Kahn, to name just two examples.</a:t>
            </a:r>
          </a:p>
        </p:txBody>
      </p:sp>
      <p:sp>
        <p:nvSpPr>
          <p:cNvPr id="4" name="Slide Number Placeholder 3"/>
          <p:cNvSpPr>
            <a:spLocks noGrp="1"/>
          </p:cNvSpPr>
          <p:nvPr>
            <p:ph type="sldNum" sz="quarter" idx="5"/>
          </p:nvPr>
        </p:nvSpPr>
        <p:spPr/>
        <p:txBody>
          <a:bodyPr/>
          <a:lstStyle/>
          <a:p>
            <a:fld id="{9EDA0B3F-319F-40EE-A488-8DB0BF26DC86}" type="slidenum">
              <a:rPr lang="en-US" smtClean="0"/>
              <a:t>5</a:t>
            </a:fld>
            <a:endParaRPr lang="en-US"/>
          </a:p>
        </p:txBody>
      </p:sp>
    </p:spTree>
    <p:extLst>
      <p:ext uri="{BB962C8B-B14F-4D97-AF65-F5344CB8AC3E}">
        <p14:creationId xmlns:p14="http://schemas.microsoft.com/office/powerpoint/2010/main" val="1786269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 motivation is best explained by Abraham Maslow's Hierarchy of Needs. The theory proposes that human behavior and the actions of workers are driven by a desire to satisfy certain physiological needs. The theory developed by Abraham Maslow is presented in the shape of a pyramid, with the base describing the most fundamental needs of workers in the workplace and the peak indicating the most nuanced requirements. According to the "pyramid of requirements," workers need a wide range of resources to maintain a healthy lifestyle. From base to apex, the hierarchy consists of the following levels:</a:t>
            </a:r>
          </a:p>
          <a:p>
            <a:r>
              <a:rPr lang="en-US" dirty="0"/>
              <a:t>Physiological needs</a:t>
            </a:r>
          </a:p>
          <a:p>
            <a:r>
              <a:rPr lang="en-US" dirty="0"/>
              <a:t>Workers' biological needs are met by providing them with the bare basics. A few examples include the following: hydration, nutrition, clothes, air, shelter, heat, relaxation, and sexual activity.</a:t>
            </a:r>
          </a:p>
          <a:p>
            <a:r>
              <a:rPr lang="en-US" dirty="0"/>
              <a:t>Safety needs</a:t>
            </a:r>
          </a:p>
          <a:p>
            <a:r>
              <a:rPr lang="en-US" dirty="0"/>
              <a:t>A few types of security concerns include stability, security, law and order, and law enforcement security.</a:t>
            </a:r>
          </a:p>
          <a:p>
            <a:r>
              <a:rPr lang="en-US" dirty="0"/>
              <a:t>Needs for belongingness</a:t>
            </a:r>
          </a:p>
          <a:p>
            <a:endParaRPr lang="en-US" dirty="0"/>
          </a:p>
          <a:p>
            <a:r>
              <a:rPr lang="en-US" dirty="0"/>
              <a:t>To begin with, there is the need to have meaningful interactions with other people and to feel like you belong somewhere. Some examples of these requirements include receiving and providing love and affection, as well as being accepted and trusted by others.</a:t>
            </a:r>
          </a:p>
          <a:p>
            <a:r>
              <a:rPr lang="en-US" dirty="0"/>
              <a:t>Esteem needs</a:t>
            </a:r>
          </a:p>
          <a:p>
            <a:r>
              <a:rPr lang="en-US" dirty="0"/>
              <a:t>Two groups have been identified among the esteem demands: those based on individual agency and those based on respect for one's own worth.</a:t>
            </a:r>
          </a:p>
          <a:p>
            <a:r>
              <a:rPr lang="en-US" dirty="0"/>
              <a:t>The need for recognition and admiration from other people.</a:t>
            </a:r>
          </a:p>
          <a:p>
            <a:r>
              <a:rPr lang="en-US" dirty="0"/>
              <a:t>Need for Self-actualization</a:t>
            </a:r>
          </a:p>
          <a:p>
            <a:r>
              <a:rPr lang="en-US" dirty="0"/>
              <a:t>The attainment of one's goals in life, such as growth and satisfaction, or the realization of one's fullest potential via the pursuit of exceptional experiences, are all good examples.</a:t>
            </a:r>
          </a:p>
          <a:p>
            <a:endParaRPr lang="en-US" dirty="0"/>
          </a:p>
        </p:txBody>
      </p:sp>
      <p:sp>
        <p:nvSpPr>
          <p:cNvPr id="4" name="Slide Number Placeholder 3"/>
          <p:cNvSpPr>
            <a:spLocks noGrp="1"/>
          </p:cNvSpPr>
          <p:nvPr>
            <p:ph type="sldNum" sz="quarter" idx="5"/>
          </p:nvPr>
        </p:nvSpPr>
        <p:spPr/>
        <p:txBody>
          <a:bodyPr/>
          <a:lstStyle/>
          <a:p>
            <a:fld id="{9EDA0B3F-319F-40EE-A488-8DB0BF26DC86}" type="slidenum">
              <a:rPr lang="en-US" smtClean="0"/>
              <a:t>6</a:t>
            </a:fld>
            <a:endParaRPr lang="en-US"/>
          </a:p>
        </p:txBody>
      </p:sp>
    </p:spTree>
    <p:extLst>
      <p:ext uri="{BB962C8B-B14F-4D97-AF65-F5344CB8AC3E}">
        <p14:creationId xmlns:p14="http://schemas.microsoft.com/office/powerpoint/2010/main" val="3678749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Organizational psychologist William Kahn was the first academic to formally categorize the concept of employee engagement. He recognized the physical, emotional, and mental spheres as the three primary areas of employee participation in his approach.</a:t>
            </a:r>
          </a:p>
          <a:p>
            <a:r>
              <a:rPr lang="en-US" dirty="0"/>
              <a:t>Kahn studied the employees of an architectural business and camp counselors to establish his concept of employee engagement and disengagement. Kahn proposed the idea that there are three psychological conditions in which people are able to participate.</a:t>
            </a:r>
          </a:p>
          <a:p>
            <a:r>
              <a:rPr lang="en-US" dirty="0"/>
              <a:t>Meaningfulness: "Does an employee feel their job makes a difference?"</a:t>
            </a:r>
          </a:p>
          <a:p>
            <a:r>
              <a:rPr lang="en-US" dirty="0"/>
              <a:t>Safety: Can the worker freely express themselves without fear of repercussions?</a:t>
            </a:r>
          </a:p>
          <a:p>
            <a:r>
              <a:rPr lang="en-US" dirty="0"/>
              <a:t>Availability: Does the worker believe that they have the mental and physical capacity to do their job?</a:t>
            </a:r>
          </a:p>
          <a:p>
            <a:r>
              <a:rPr lang="en-US" dirty="0"/>
              <a:t>Kahn went against the grain of conventional business wisdom at the time, which held that employees were only engaged to the extent that they cared about their jobs. The source of commitment, he said, was not rationality but emotion.</a:t>
            </a:r>
          </a:p>
          <a:p>
            <a:endParaRPr lang="en-US" dirty="0"/>
          </a:p>
        </p:txBody>
      </p:sp>
      <p:sp>
        <p:nvSpPr>
          <p:cNvPr id="4" name="Slide Number Placeholder 3"/>
          <p:cNvSpPr>
            <a:spLocks noGrp="1"/>
          </p:cNvSpPr>
          <p:nvPr>
            <p:ph type="sldNum" sz="quarter" idx="5"/>
          </p:nvPr>
        </p:nvSpPr>
        <p:spPr/>
        <p:txBody>
          <a:bodyPr/>
          <a:lstStyle/>
          <a:p>
            <a:fld id="{9EDA0B3F-319F-40EE-A488-8DB0BF26DC86}" type="slidenum">
              <a:rPr lang="en-US" smtClean="0"/>
              <a:t>7</a:t>
            </a:fld>
            <a:endParaRPr lang="en-US"/>
          </a:p>
        </p:txBody>
      </p:sp>
    </p:spTree>
    <p:extLst>
      <p:ext uri="{BB962C8B-B14F-4D97-AF65-F5344CB8AC3E}">
        <p14:creationId xmlns:p14="http://schemas.microsoft.com/office/powerpoint/2010/main" val="2094699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comparison of Marriott and Premier Inn's approaches to employee engagement reveals clear differences between the two companies in terms of the methods they use to motivate or disengage its workforce. Employees have been well-managed by them. It is said that Marriott staff members sometimes participate in community service activities. In addition, Marriott staff members very seldom socialize outside of work. Employees who are actively involved in the public realm create an environment of social consciousness in and around the office.</a:t>
            </a:r>
          </a:p>
          <a:p>
            <a:r>
              <a:rPr lang="en-US" dirty="0"/>
              <a:t>Marriott hotel Employee engagement table</a:t>
            </a:r>
          </a:p>
          <a:p>
            <a:endParaRPr lang="en-US" dirty="0"/>
          </a:p>
        </p:txBody>
      </p:sp>
      <p:sp>
        <p:nvSpPr>
          <p:cNvPr id="4" name="Slide Number Placeholder 3"/>
          <p:cNvSpPr>
            <a:spLocks noGrp="1"/>
          </p:cNvSpPr>
          <p:nvPr>
            <p:ph type="sldNum" sz="quarter" idx="5"/>
          </p:nvPr>
        </p:nvSpPr>
        <p:spPr/>
        <p:txBody>
          <a:bodyPr/>
          <a:lstStyle/>
          <a:p>
            <a:fld id="{9EDA0B3F-319F-40EE-A488-8DB0BF26DC86}" type="slidenum">
              <a:rPr lang="en-US" smtClean="0"/>
              <a:t>8</a:t>
            </a:fld>
            <a:endParaRPr lang="en-US"/>
          </a:p>
        </p:txBody>
      </p:sp>
    </p:spTree>
    <p:extLst>
      <p:ext uri="{BB962C8B-B14F-4D97-AF65-F5344CB8AC3E}">
        <p14:creationId xmlns:p14="http://schemas.microsoft.com/office/powerpoint/2010/main" val="36856326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are a few of the most important ways in which a company may increase employee engagement.</a:t>
            </a:r>
          </a:p>
          <a:p>
            <a:r>
              <a:rPr lang="en-US" dirty="0"/>
              <a:t>Collaboration.</a:t>
            </a:r>
          </a:p>
          <a:p>
            <a:r>
              <a:rPr lang="en-US" dirty="0"/>
              <a:t>Sense of Purpose.</a:t>
            </a:r>
          </a:p>
          <a:p>
            <a:r>
              <a:rPr lang="en-US" dirty="0"/>
              <a:t>Communication.</a:t>
            </a:r>
          </a:p>
          <a:p>
            <a:r>
              <a:rPr lang="en-US" dirty="0"/>
              <a:t>Maximum Efficiency.</a:t>
            </a:r>
          </a:p>
          <a:p>
            <a:r>
              <a:rPr lang="en-US" dirty="0"/>
              <a:t>Feedback.</a:t>
            </a:r>
          </a:p>
          <a:p>
            <a:endParaRPr lang="en-US" dirty="0"/>
          </a:p>
        </p:txBody>
      </p:sp>
      <p:sp>
        <p:nvSpPr>
          <p:cNvPr id="4" name="Slide Number Placeholder 3"/>
          <p:cNvSpPr>
            <a:spLocks noGrp="1"/>
          </p:cNvSpPr>
          <p:nvPr>
            <p:ph type="sldNum" sz="quarter" idx="5"/>
          </p:nvPr>
        </p:nvSpPr>
        <p:spPr/>
        <p:txBody>
          <a:bodyPr/>
          <a:lstStyle/>
          <a:p>
            <a:fld id="{9EDA0B3F-319F-40EE-A488-8DB0BF26DC86}" type="slidenum">
              <a:rPr lang="en-US" smtClean="0"/>
              <a:t>9</a:t>
            </a:fld>
            <a:endParaRPr lang="en-US"/>
          </a:p>
        </p:txBody>
      </p:sp>
    </p:spTree>
    <p:extLst>
      <p:ext uri="{BB962C8B-B14F-4D97-AF65-F5344CB8AC3E}">
        <p14:creationId xmlns:p14="http://schemas.microsoft.com/office/powerpoint/2010/main" val="2868442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 engagement is thought to be a crucial to developing an efficient firm. Yet it is not simple to generate employee engagement: globally, just twenty percent (20%) of workers are engaged with their job. Employees who are "engaged" in their work and who show passion and commitment to their jobs are valued by their employers, as defined by Gallup. Some statics on employee engagement are.</a:t>
            </a:r>
          </a:p>
          <a:p>
            <a:r>
              <a:rPr lang="en-US" dirty="0"/>
              <a:t>Eighty-five percent of workers feel apathetic with their workplace.</a:t>
            </a:r>
          </a:p>
          <a:p>
            <a:r>
              <a:rPr lang="en-US" dirty="0"/>
              <a:t>Seventy-three percent of employees are thinking about quitting their employment.</a:t>
            </a:r>
          </a:p>
          <a:p>
            <a:r>
              <a:rPr lang="en-US" dirty="0"/>
              <a:t>Companies lose between $450 billion and $500 billion annually due to disengaged workers.</a:t>
            </a:r>
          </a:p>
          <a:p>
            <a:r>
              <a:rPr lang="en-US" dirty="0"/>
              <a:t>A highly promising staff increases a company's profits by 21%.</a:t>
            </a:r>
          </a:p>
          <a:p>
            <a:r>
              <a:rPr lang="en-US" dirty="0"/>
              <a:t>Increased income by a factor of four is the result of a company with a healthy culture.</a:t>
            </a:r>
          </a:p>
          <a:p>
            <a:r>
              <a:rPr lang="en-US" dirty="0"/>
              <a:t>Dissatisfaction with work is the primary motivating factor for 1 in 3 professionals to quit their jobs.</a:t>
            </a:r>
          </a:p>
          <a:p>
            <a:r>
              <a:rPr lang="en-US" dirty="0"/>
              <a:t>Recognition is seen as the most important factor by 37% of workers.</a:t>
            </a:r>
          </a:p>
          <a:p>
            <a:r>
              <a:rPr lang="en-US" dirty="0"/>
              <a:t>Among workers, just 29% are satisfied with their prospects for advancement.</a:t>
            </a:r>
          </a:p>
          <a:p>
            <a:endParaRPr lang="en-US" dirty="0"/>
          </a:p>
        </p:txBody>
      </p:sp>
      <p:sp>
        <p:nvSpPr>
          <p:cNvPr id="4" name="Slide Number Placeholder 3"/>
          <p:cNvSpPr>
            <a:spLocks noGrp="1"/>
          </p:cNvSpPr>
          <p:nvPr>
            <p:ph type="sldNum" sz="quarter" idx="5"/>
          </p:nvPr>
        </p:nvSpPr>
        <p:spPr/>
        <p:txBody>
          <a:bodyPr/>
          <a:lstStyle/>
          <a:p>
            <a:fld id="{9EDA0B3F-319F-40EE-A488-8DB0BF26DC86}" type="slidenum">
              <a:rPr lang="en-US" smtClean="0"/>
              <a:t>10</a:t>
            </a:fld>
            <a:endParaRPr lang="en-US"/>
          </a:p>
        </p:txBody>
      </p:sp>
    </p:spTree>
    <p:extLst>
      <p:ext uri="{BB962C8B-B14F-4D97-AF65-F5344CB8AC3E}">
        <p14:creationId xmlns:p14="http://schemas.microsoft.com/office/powerpoint/2010/main" val="11932437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Experts in the corporate world have come up with a variety of methods and approaches that may help increase productivity and morale in the workplace. The most effective methods, however, are:</a:t>
            </a:r>
          </a:p>
        </p:txBody>
      </p:sp>
      <p:sp>
        <p:nvSpPr>
          <p:cNvPr id="4" name="Slide Number Placeholder 3"/>
          <p:cNvSpPr>
            <a:spLocks noGrp="1"/>
          </p:cNvSpPr>
          <p:nvPr>
            <p:ph type="sldNum" sz="quarter" idx="5"/>
          </p:nvPr>
        </p:nvSpPr>
        <p:spPr/>
        <p:txBody>
          <a:bodyPr/>
          <a:lstStyle/>
          <a:p>
            <a:fld id="{9EDA0B3F-319F-40EE-A488-8DB0BF26DC86}" type="slidenum">
              <a:rPr lang="en-US" smtClean="0"/>
              <a:t>11</a:t>
            </a:fld>
            <a:endParaRPr lang="en-US"/>
          </a:p>
        </p:txBody>
      </p:sp>
    </p:spTree>
    <p:extLst>
      <p:ext uri="{BB962C8B-B14F-4D97-AF65-F5344CB8AC3E}">
        <p14:creationId xmlns:p14="http://schemas.microsoft.com/office/powerpoint/2010/main" val="148016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DA0B3F-319F-40EE-A488-8DB0BF26DC86}" type="slidenum">
              <a:rPr lang="en-US" smtClean="0"/>
              <a:t>13</a:t>
            </a:fld>
            <a:endParaRPr lang="en-US"/>
          </a:p>
        </p:txBody>
      </p:sp>
    </p:spTree>
    <p:extLst>
      <p:ext uri="{BB962C8B-B14F-4D97-AF65-F5344CB8AC3E}">
        <p14:creationId xmlns:p14="http://schemas.microsoft.com/office/powerpoint/2010/main" val="2025390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2/26/2023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3789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2/26/2023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16194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2/26/2023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5377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2/26/2023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0989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2/26/2023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7000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2/26/2023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91444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2/26/2023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3603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2/26/2023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98100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2/26/2023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2986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2/26/2023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58606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2/26/2023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2442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2/26/2023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5694138"/>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alt shaker on a table&#10;&#10;Description automatically generated">
            <a:extLst>
              <a:ext uri="{FF2B5EF4-FFF2-40B4-BE49-F238E27FC236}">
                <a16:creationId xmlns:a16="http://schemas.microsoft.com/office/drawing/2014/main" id="{127766E8-E392-890E-5811-F22FD7679098}"/>
              </a:ext>
            </a:extLst>
          </p:cNvPr>
          <p:cNvPicPr>
            <a:picLocks noChangeAspect="1"/>
          </p:cNvPicPr>
          <p:nvPr/>
        </p:nvPicPr>
        <p:blipFill rotWithShape="1">
          <a:blip r:embed="rId2"/>
          <a:srcRect/>
          <a:stretch/>
        </p:blipFill>
        <p:spPr>
          <a:xfrm>
            <a:off x="20" y="975"/>
            <a:ext cx="12191980" cy="6858000"/>
          </a:xfrm>
          <a:prstGeom prst="rect">
            <a:avLst/>
          </a:prstGeom>
        </p:spPr>
      </p:pic>
      <p:sp>
        <p:nvSpPr>
          <p:cNvPr id="11" name="Rectangle 10">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FF371-F4A5-F0C9-A210-B0DFD4850FC0}"/>
              </a:ext>
            </a:extLst>
          </p:cNvPr>
          <p:cNvSpPr>
            <a:spLocks noGrp="1"/>
          </p:cNvSpPr>
          <p:nvPr>
            <p:ph type="ctrTitle"/>
          </p:nvPr>
        </p:nvSpPr>
        <p:spPr>
          <a:xfrm>
            <a:off x="854277" y="1475234"/>
            <a:ext cx="3214307" cy="2901694"/>
          </a:xfrm>
        </p:spPr>
        <p:txBody>
          <a:bodyPr anchor="b">
            <a:normAutofit/>
          </a:bodyPr>
          <a:lstStyle/>
          <a:p>
            <a:r>
              <a:rPr lang="en-US" sz="3100" dirty="0">
                <a:solidFill>
                  <a:schemeClr val="tx1"/>
                </a:solidFill>
              </a:rPr>
              <a:t>IMPORTANCE OF EMPLOYEE ENGAGEMENT WITHIN THE HOTEL INDUSTRY</a:t>
            </a:r>
          </a:p>
        </p:txBody>
      </p:sp>
      <p:sp>
        <p:nvSpPr>
          <p:cNvPr id="3" name="Subtitle 2">
            <a:extLst>
              <a:ext uri="{FF2B5EF4-FFF2-40B4-BE49-F238E27FC236}">
                <a16:creationId xmlns:a16="http://schemas.microsoft.com/office/drawing/2014/main" id="{E51F1217-16C9-E5F9-DD9D-4DE0CD917AC2}"/>
              </a:ext>
            </a:extLst>
          </p:cNvPr>
          <p:cNvSpPr>
            <a:spLocks noGrp="1"/>
          </p:cNvSpPr>
          <p:nvPr>
            <p:ph type="subTitle" idx="1"/>
          </p:nvPr>
        </p:nvSpPr>
        <p:spPr>
          <a:xfrm>
            <a:off x="756458" y="4608576"/>
            <a:ext cx="3449782" cy="844566"/>
          </a:xfrm>
        </p:spPr>
        <p:txBody>
          <a:bodyPr anchor="t">
            <a:normAutofit fontScale="62500" lnSpcReduction="20000"/>
          </a:bodyPr>
          <a:lstStyle/>
          <a:p>
            <a:r>
              <a:rPr lang="nl-NL" sz="2000" dirty="0"/>
              <a:t>Student’s Name: Rukeya Begum</a:t>
            </a:r>
          </a:p>
          <a:p>
            <a:r>
              <a:rPr lang="nl-NL" sz="2000" dirty="0"/>
              <a:t>Student ID: 2122589</a:t>
            </a:r>
          </a:p>
          <a:p>
            <a:endParaRPr lang="en-US" sz="2000" dirty="0"/>
          </a:p>
        </p:txBody>
      </p:sp>
      <p:cxnSp>
        <p:nvCxnSpPr>
          <p:cNvPr id="13" name="!!Straight Connector">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E239D8CC-16F4-4B2B-80F0-203C56D0D2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51518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69CD1-EF15-1297-B977-9D5298C8C84C}"/>
              </a:ext>
            </a:extLst>
          </p:cNvPr>
          <p:cNvSpPr>
            <a:spLocks noGrp="1"/>
          </p:cNvSpPr>
          <p:nvPr>
            <p:ph type="title"/>
          </p:nvPr>
        </p:nvSpPr>
        <p:spPr>
          <a:xfrm>
            <a:off x="858749" y="963997"/>
            <a:ext cx="3787457" cy="4938361"/>
          </a:xfrm>
        </p:spPr>
        <p:txBody>
          <a:bodyPr anchor="ctr">
            <a:normAutofit/>
          </a:bodyPr>
          <a:lstStyle/>
          <a:p>
            <a:pPr algn="r"/>
            <a:r>
              <a:rPr lang="en-US" dirty="0"/>
              <a:t>Introduction</a:t>
            </a:r>
            <a:endParaRPr lang="en-US"/>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427C1B-EC7C-34DB-E590-9A430B902281}"/>
              </a:ext>
            </a:extLst>
          </p:cNvPr>
          <p:cNvSpPr>
            <a:spLocks noGrp="1"/>
          </p:cNvSpPr>
          <p:nvPr>
            <p:ph idx="1"/>
          </p:nvPr>
        </p:nvSpPr>
        <p:spPr>
          <a:xfrm>
            <a:off x="5301798" y="963507"/>
            <a:ext cx="5968181" cy="4938851"/>
          </a:xfrm>
        </p:spPr>
        <p:txBody>
          <a:bodyPr anchor="ctr">
            <a:normAutofit/>
          </a:bodyPr>
          <a:lstStyle/>
          <a:p>
            <a:pPr algn="just"/>
            <a:r>
              <a:rPr lang="en-US" dirty="0"/>
              <a:t>The success of the hotel sector depends in large part on the enthusiasm of its staff.</a:t>
            </a:r>
          </a:p>
          <a:p>
            <a:pPr algn="just"/>
            <a:r>
              <a:rPr lang="en-US" dirty="0"/>
              <a:t>Workplace output and morale both improve with more employee engagement.</a:t>
            </a:r>
          </a:p>
          <a:p>
            <a:pPr algn="just"/>
            <a:r>
              <a:rPr lang="en-US" dirty="0"/>
              <a:t>Better service to customers is another benefit of a more engaged workforce.</a:t>
            </a:r>
          </a:p>
          <a:p>
            <a:pPr algn="just"/>
            <a:r>
              <a:rPr lang="en-US" dirty="0"/>
              <a:t>The purpose of this study is twofold: first, to examine and compare various hotel-based employee engagement initiatives; and second, to call attention to the critical role that such strategies play in the hospitality sector.</a:t>
            </a:r>
          </a:p>
        </p:txBody>
      </p:sp>
    </p:spTree>
    <p:extLst>
      <p:ext uri="{BB962C8B-B14F-4D97-AF65-F5344CB8AC3E}">
        <p14:creationId xmlns:p14="http://schemas.microsoft.com/office/powerpoint/2010/main" val="2640767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451A-FF7E-1BB8-221B-1DECBD674696}"/>
              </a:ext>
            </a:extLst>
          </p:cNvPr>
          <p:cNvSpPr>
            <a:spLocks noGrp="1"/>
          </p:cNvSpPr>
          <p:nvPr>
            <p:ph type="title"/>
          </p:nvPr>
        </p:nvSpPr>
        <p:spPr/>
        <p:txBody>
          <a:bodyPr/>
          <a:lstStyle/>
          <a:p>
            <a:r>
              <a:rPr lang="en-US" dirty="0"/>
              <a:t>Importance of employee engagement in the hotel industry</a:t>
            </a:r>
          </a:p>
        </p:txBody>
      </p:sp>
      <p:graphicFrame>
        <p:nvGraphicFramePr>
          <p:cNvPr id="5" name="Content Placeholder 2">
            <a:extLst>
              <a:ext uri="{FF2B5EF4-FFF2-40B4-BE49-F238E27FC236}">
                <a16:creationId xmlns:a16="http://schemas.microsoft.com/office/drawing/2014/main" id="{A11FB1C4-F3AA-1E43-85E1-8DF024227F65}"/>
              </a:ext>
            </a:extLst>
          </p:cNvPr>
          <p:cNvGraphicFramePr>
            <a:graphicFrameLocks noGrp="1"/>
          </p:cNvGraphicFramePr>
          <p:nvPr>
            <p:ph idx="1"/>
            <p:extLst>
              <p:ext uri="{D42A27DB-BD31-4B8C-83A1-F6EECF244321}">
                <p14:modId xmlns:p14="http://schemas.microsoft.com/office/powerpoint/2010/main" val="1416763915"/>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8270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A50E1-D8F1-56C4-9303-600CE10CA315}"/>
              </a:ext>
            </a:extLst>
          </p:cNvPr>
          <p:cNvSpPr>
            <a:spLocks noGrp="1"/>
          </p:cNvSpPr>
          <p:nvPr>
            <p:ph type="title"/>
          </p:nvPr>
        </p:nvSpPr>
        <p:spPr>
          <a:xfrm>
            <a:off x="5172074" y="286603"/>
            <a:ext cx="5983605" cy="1450757"/>
          </a:xfrm>
        </p:spPr>
        <p:txBody>
          <a:bodyPr>
            <a:normAutofit/>
          </a:bodyPr>
          <a:lstStyle/>
          <a:p>
            <a:r>
              <a:rPr lang="en-US" sz="2600" dirty="0"/>
              <a:t>10 main factors that contribute to worker enthusiasm, and they are as follows.</a:t>
            </a:r>
          </a:p>
        </p:txBody>
      </p:sp>
      <p:pic>
        <p:nvPicPr>
          <p:cNvPr id="5" name="Picture 4" descr="One in a crowd">
            <a:extLst>
              <a:ext uri="{FF2B5EF4-FFF2-40B4-BE49-F238E27FC236}">
                <a16:creationId xmlns:a16="http://schemas.microsoft.com/office/drawing/2014/main" id="{961DCF7C-8E08-D478-C836-DA69BA0B4788}"/>
              </a:ext>
            </a:extLst>
          </p:cNvPr>
          <p:cNvPicPr>
            <a:picLocks noChangeAspect="1"/>
          </p:cNvPicPr>
          <p:nvPr/>
        </p:nvPicPr>
        <p:blipFill rotWithShape="1">
          <a:blip r:embed="rId3"/>
          <a:srcRect l="29051" r="20861"/>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27AB53-EC63-9082-FABF-CA06533DBC0D}"/>
              </a:ext>
            </a:extLst>
          </p:cNvPr>
          <p:cNvSpPr>
            <a:spLocks noGrp="1"/>
          </p:cNvSpPr>
          <p:nvPr>
            <p:ph idx="1"/>
          </p:nvPr>
        </p:nvSpPr>
        <p:spPr>
          <a:xfrm>
            <a:off x="5172074" y="2108201"/>
            <a:ext cx="5983606" cy="3760891"/>
          </a:xfrm>
        </p:spPr>
        <p:txBody>
          <a:bodyPr>
            <a:normAutofit/>
          </a:bodyPr>
          <a:lstStyle/>
          <a:p>
            <a:pPr>
              <a:lnSpc>
                <a:spcPct val="100000"/>
              </a:lnSpc>
            </a:pPr>
            <a:r>
              <a:rPr lang="en-US" sz="1300" dirty="0"/>
              <a:t>Leadership</a:t>
            </a:r>
          </a:p>
          <a:p>
            <a:pPr>
              <a:lnSpc>
                <a:spcPct val="100000"/>
              </a:lnSpc>
            </a:pPr>
            <a:r>
              <a:rPr lang="en-US" sz="1300" dirty="0"/>
              <a:t>Purposeful Labor</a:t>
            </a:r>
          </a:p>
          <a:p>
            <a:pPr>
              <a:lnSpc>
                <a:spcPct val="100000"/>
              </a:lnSpc>
            </a:pPr>
            <a:r>
              <a:rPr lang="en-US" sz="1300" dirty="0"/>
              <a:t>Culture</a:t>
            </a:r>
          </a:p>
          <a:p>
            <a:pPr>
              <a:lnSpc>
                <a:spcPct val="100000"/>
              </a:lnSpc>
            </a:pPr>
            <a:r>
              <a:rPr lang="en-US" sz="1300" dirty="0"/>
              <a:t>Acknowledgement</a:t>
            </a:r>
          </a:p>
          <a:p>
            <a:pPr>
              <a:lnSpc>
                <a:spcPct val="100000"/>
              </a:lnSpc>
            </a:pPr>
            <a:r>
              <a:rPr lang="en-US" sz="1300" dirty="0"/>
              <a:t>Autonomy</a:t>
            </a:r>
          </a:p>
          <a:p>
            <a:pPr>
              <a:lnSpc>
                <a:spcPct val="100000"/>
              </a:lnSpc>
            </a:pPr>
            <a:r>
              <a:rPr lang="en-US" sz="1300" dirty="0"/>
              <a:t>Believe</a:t>
            </a:r>
          </a:p>
          <a:p>
            <a:pPr>
              <a:lnSpc>
                <a:spcPct val="100000"/>
              </a:lnSpc>
            </a:pPr>
            <a:r>
              <a:rPr lang="en-US" sz="1300" dirty="0"/>
              <a:t>Inclusion</a:t>
            </a:r>
          </a:p>
          <a:p>
            <a:pPr>
              <a:lnSpc>
                <a:spcPct val="100000"/>
              </a:lnSpc>
            </a:pPr>
            <a:r>
              <a:rPr lang="en-US" sz="1300" dirty="0"/>
              <a:t>Task Defining</a:t>
            </a:r>
          </a:p>
          <a:p>
            <a:pPr>
              <a:lnSpc>
                <a:spcPct val="100000"/>
              </a:lnSpc>
            </a:pPr>
            <a:r>
              <a:rPr lang="en-US" sz="1300" dirty="0"/>
              <a:t>Feedback</a:t>
            </a:r>
          </a:p>
          <a:p>
            <a:pPr>
              <a:lnSpc>
                <a:spcPct val="100000"/>
              </a:lnSpc>
            </a:pPr>
            <a:r>
              <a:rPr lang="en-US" sz="1300" dirty="0"/>
              <a:t>Work-life equilibrium</a:t>
            </a:r>
          </a:p>
        </p:txBody>
      </p:sp>
    </p:spTree>
    <p:extLst>
      <p:ext uri="{BB962C8B-B14F-4D97-AF65-F5344CB8AC3E}">
        <p14:creationId xmlns:p14="http://schemas.microsoft.com/office/powerpoint/2010/main" val="2817177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8BDAE-6D77-AE6D-88D5-8CF04B28B8C3}"/>
              </a:ext>
            </a:extLst>
          </p:cNvPr>
          <p:cNvSpPr>
            <a:spLocks noGrp="1"/>
          </p:cNvSpPr>
          <p:nvPr>
            <p:ph type="title"/>
          </p:nvPr>
        </p:nvSpPr>
        <p:spPr/>
        <p:txBody>
          <a:bodyPr/>
          <a:lstStyle/>
          <a:p>
            <a:r>
              <a:rPr lang="en-US" dirty="0"/>
              <a:t>Theoretical model</a:t>
            </a:r>
          </a:p>
        </p:txBody>
      </p:sp>
      <p:graphicFrame>
        <p:nvGraphicFramePr>
          <p:cNvPr id="5" name="Content Placeholder 2">
            <a:extLst>
              <a:ext uri="{FF2B5EF4-FFF2-40B4-BE49-F238E27FC236}">
                <a16:creationId xmlns:a16="http://schemas.microsoft.com/office/drawing/2014/main" id="{31146143-E2B7-84BF-6851-03813343A475}"/>
              </a:ext>
            </a:extLst>
          </p:cNvPr>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7259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6F222-5484-521D-182B-E3FEE65BBBA2}"/>
              </a:ext>
            </a:extLst>
          </p:cNvPr>
          <p:cNvSpPr>
            <a:spLocks noGrp="1"/>
          </p:cNvSpPr>
          <p:nvPr>
            <p:ph type="title"/>
          </p:nvPr>
        </p:nvSpPr>
        <p:spPr>
          <a:xfrm>
            <a:off x="430015" y="469557"/>
            <a:ext cx="10058400" cy="790833"/>
          </a:xfrm>
        </p:spPr>
        <p:txBody>
          <a:bodyPr>
            <a:normAutofit/>
          </a:bodyPr>
          <a:lstStyle/>
          <a:p>
            <a:r>
              <a:rPr lang="en-US" sz="3200" b="1" dirty="0"/>
              <a:t>Maslow’s Model</a:t>
            </a:r>
          </a:p>
        </p:txBody>
      </p:sp>
      <p:pic>
        <p:nvPicPr>
          <p:cNvPr id="7" name="Picture 6">
            <a:extLst>
              <a:ext uri="{FF2B5EF4-FFF2-40B4-BE49-F238E27FC236}">
                <a16:creationId xmlns:a16="http://schemas.microsoft.com/office/drawing/2014/main" id="{5556EE41-2963-752D-A784-340D955AAAFC}"/>
              </a:ext>
            </a:extLst>
          </p:cNvPr>
          <p:cNvPicPr>
            <a:picLocks noChangeAspect="1"/>
          </p:cNvPicPr>
          <p:nvPr/>
        </p:nvPicPr>
        <p:blipFill rotWithShape="1">
          <a:blip r:embed="rId3"/>
          <a:srcRect l="3782" t="2409" r="3937" b="2523"/>
          <a:stretch/>
        </p:blipFill>
        <p:spPr>
          <a:xfrm>
            <a:off x="1097280" y="1383345"/>
            <a:ext cx="9951307" cy="4852697"/>
          </a:xfrm>
          <a:prstGeom prst="rect">
            <a:avLst/>
          </a:prstGeom>
        </p:spPr>
      </p:pic>
    </p:spTree>
    <p:extLst>
      <p:ext uri="{BB962C8B-B14F-4D97-AF65-F5344CB8AC3E}">
        <p14:creationId xmlns:p14="http://schemas.microsoft.com/office/powerpoint/2010/main" val="3248666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2342B-5960-5B0E-2F16-B2459EB6ED42}"/>
              </a:ext>
            </a:extLst>
          </p:cNvPr>
          <p:cNvSpPr>
            <a:spLocks noGrp="1"/>
          </p:cNvSpPr>
          <p:nvPr>
            <p:ph type="title"/>
          </p:nvPr>
        </p:nvSpPr>
        <p:spPr/>
        <p:txBody>
          <a:bodyPr/>
          <a:lstStyle/>
          <a:p>
            <a:r>
              <a:rPr lang="en-US" dirty="0"/>
              <a:t>The Kahn Model</a:t>
            </a:r>
          </a:p>
        </p:txBody>
      </p:sp>
      <p:graphicFrame>
        <p:nvGraphicFramePr>
          <p:cNvPr id="7" name="Content Placeholder 2">
            <a:extLst>
              <a:ext uri="{FF2B5EF4-FFF2-40B4-BE49-F238E27FC236}">
                <a16:creationId xmlns:a16="http://schemas.microsoft.com/office/drawing/2014/main" id="{73D378C0-07B7-F962-225B-B8E205D1A175}"/>
              </a:ext>
            </a:extLst>
          </p:cNvPr>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68504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39B4056F-1959-4627-A683-77F6C0603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D8D7349B-C9FA-4FCE-A1FF-948F460A3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554906"/>
            <a:ext cx="12188952" cy="2303094"/>
          </a:xfrm>
          <a:prstGeom prst="rect">
            <a:avLst/>
          </a:prstGeom>
          <a:solidFill>
            <a:srgbClr val="C593B7"/>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3AB29E8-4E09-6DB5-C2FA-521E9548F79E}"/>
              </a:ext>
            </a:extLst>
          </p:cNvPr>
          <p:cNvSpPr>
            <a:spLocks noGrp="1"/>
          </p:cNvSpPr>
          <p:nvPr>
            <p:ph type="title"/>
          </p:nvPr>
        </p:nvSpPr>
        <p:spPr>
          <a:xfrm>
            <a:off x="633998" y="4905301"/>
            <a:ext cx="4988879" cy="1554485"/>
          </a:xfrm>
        </p:spPr>
        <p:txBody>
          <a:bodyPr anchor="ctr">
            <a:normAutofit/>
          </a:bodyPr>
          <a:lstStyle/>
          <a:p>
            <a:pPr algn="r"/>
            <a:r>
              <a:rPr lang="en-US" sz="4000">
                <a:solidFill>
                  <a:srgbClr val="FFFFFF"/>
                </a:solidFill>
              </a:rPr>
              <a:t>Examples of Best Practice</a:t>
            </a:r>
          </a:p>
        </p:txBody>
      </p:sp>
      <p:cxnSp>
        <p:nvCxnSpPr>
          <p:cNvPr id="56" name="Straight Connector 55">
            <a:extLst>
              <a:ext uri="{FF2B5EF4-FFF2-40B4-BE49-F238E27FC236}">
                <a16:creationId xmlns:a16="http://schemas.microsoft.com/office/drawing/2014/main" id="{55646586-8E5D-4A2B-BDA9-01CE28AC89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0770" y="5247564"/>
            <a:ext cx="0" cy="873457"/>
          </a:xfrm>
          <a:prstGeom prst="line">
            <a:avLst/>
          </a:prstGeom>
          <a:ln w="19050">
            <a:solidFill>
              <a:srgbClr val="C593B7"/>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705E94-D7D5-8BEA-1DE1-3BA93E8953EB}"/>
              </a:ext>
            </a:extLst>
          </p:cNvPr>
          <p:cNvSpPr>
            <a:spLocks noGrp="1"/>
          </p:cNvSpPr>
          <p:nvPr>
            <p:ph idx="1"/>
          </p:nvPr>
        </p:nvSpPr>
        <p:spPr>
          <a:xfrm>
            <a:off x="6064301" y="4905300"/>
            <a:ext cx="5493699" cy="1554485"/>
          </a:xfrm>
        </p:spPr>
        <p:txBody>
          <a:bodyPr anchor="ctr">
            <a:normAutofit/>
          </a:bodyPr>
          <a:lstStyle/>
          <a:p>
            <a:r>
              <a:rPr lang="en-US">
                <a:solidFill>
                  <a:srgbClr val="FFFFFF"/>
                </a:solidFill>
              </a:rPr>
              <a:t>Marriott hotel Employee engagement table</a:t>
            </a:r>
          </a:p>
        </p:txBody>
      </p:sp>
      <p:grpSp>
        <p:nvGrpSpPr>
          <p:cNvPr id="5" name="Group 4">
            <a:extLst>
              <a:ext uri="{FF2B5EF4-FFF2-40B4-BE49-F238E27FC236}">
                <a16:creationId xmlns:a16="http://schemas.microsoft.com/office/drawing/2014/main" id="{40A556FD-9FE1-7986-9676-5B71A541E035}"/>
              </a:ext>
            </a:extLst>
          </p:cNvPr>
          <p:cNvGrpSpPr/>
          <p:nvPr/>
        </p:nvGrpSpPr>
        <p:grpSpPr>
          <a:xfrm>
            <a:off x="633999" y="652514"/>
            <a:ext cx="10925103" cy="3539069"/>
            <a:chOff x="0" y="0"/>
            <a:chExt cx="2974340" cy="963511"/>
          </a:xfrm>
        </p:grpSpPr>
        <p:sp>
          <p:nvSpPr>
            <p:cNvPr id="6" name="Shape 382">
              <a:extLst>
                <a:ext uri="{FF2B5EF4-FFF2-40B4-BE49-F238E27FC236}">
                  <a16:creationId xmlns:a16="http://schemas.microsoft.com/office/drawing/2014/main" id="{A4628841-DFB0-4C61-4F97-1BC5BB561D72}"/>
                </a:ext>
              </a:extLst>
            </p:cNvPr>
            <p:cNvSpPr/>
            <p:nvPr/>
          </p:nvSpPr>
          <p:spPr>
            <a:xfrm>
              <a:off x="0" y="0"/>
              <a:ext cx="1490980" cy="7620"/>
            </a:xfrm>
            <a:custGeom>
              <a:avLst/>
              <a:gdLst/>
              <a:ahLst/>
              <a:cxnLst/>
              <a:rect l="0" t="0" r="0" b="0"/>
              <a:pathLst>
                <a:path w="1490980" h="7620">
                  <a:moveTo>
                    <a:pt x="0" y="0"/>
                  </a:moveTo>
                  <a:lnTo>
                    <a:pt x="1490980" y="0"/>
                  </a:lnTo>
                  <a:lnTo>
                    <a:pt x="1487170" y="3810"/>
                  </a:lnTo>
                  <a:lnTo>
                    <a:pt x="1484630" y="7620"/>
                  </a:lnTo>
                  <a:lnTo>
                    <a:pt x="6350" y="7620"/>
                  </a:lnTo>
                  <a:lnTo>
                    <a:pt x="2540" y="3810"/>
                  </a:lnTo>
                  <a:lnTo>
                    <a:pt x="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7" name="Shape 383">
              <a:extLst>
                <a:ext uri="{FF2B5EF4-FFF2-40B4-BE49-F238E27FC236}">
                  <a16:creationId xmlns:a16="http://schemas.microsoft.com/office/drawing/2014/main" id="{01703D8A-F115-E254-DCDF-B5C04DD779B0}"/>
                </a:ext>
              </a:extLst>
            </p:cNvPr>
            <p:cNvSpPr/>
            <p:nvPr/>
          </p:nvSpPr>
          <p:spPr>
            <a:xfrm>
              <a:off x="1484630" y="0"/>
              <a:ext cx="1489710" cy="7620"/>
            </a:xfrm>
            <a:custGeom>
              <a:avLst/>
              <a:gdLst/>
              <a:ahLst/>
              <a:cxnLst/>
              <a:rect l="0" t="0" r="0" b="0"/>
              <a:pathLst>
                <a:path w="1489710" h="7620">
                  <a:moveTo>
                    <a:pt x="0" y="0"/>
                  </a:moveTo>
                  <a:lnTo>
                    <a:pt x="1489710" y="0"/>
                  </a:lnTo>
                  <a:lnTo>
                    <a:pt x="1485900" y="3810"/>
                  </a:lnTo>
                  <a:lnTo>
                    <a:pt x="1483360" y="7620"/>
                  </a:lnTo>
                  <a:lnTo>
                    <a:pt x="6350" y="7620"/>
                  </a:lnTo>
                  <a:lnTo>
                    <a:pt x="2540" y="3810"/>
                  </a:lnTo>
                  <a:lnTo>
                    <a:pt x="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8" name="Shape 384">
              <a:extLst>
                <a:ext uri="{FF2B5EF4-FFF2-40B4-BE49-F238E27FC236}">
                  <a16:creationId xmlns:a16="http://schemas.microsoft.com/office/drawing/2014/main" id="{C5E930E7-8FA1-25DE-1742-1647BDCA6C84}"/>
                </a:ext>
              </a:extLst>
            </p:cNvPr>
            <p:cNvSpPr/>
            <p:nvPr/>
          </p:nvSpPr>
          <p:spPr>
            <a:xfrm>
              <a:off x="2540" y="181610"/>
              <a:ext cx="1484630" cy="7620"/>
            </a:xfrm>
            <a:custGeom>
              <a:avLst/>
              <a:gdLst/>
              <a:ahLst/>
              <a:cxnLst/>
              <a:rect l="0" t="0" r="0" b="0"/>
              <a:pathLst>
                <a:path w="1484630" h="7620">
                  <a:moveTo>
                    <a:pt x="3810" y="0"/>
                  </a:moveTo>
                  <a:lnTo>
                    <a:pt x="1482090" y="0"/>
                  </a:lnTo>
                  <a:lnTo>
                    <a:pt x="1484630" y="3810"/>
                  </a:lnTo>
                  <a:lnTo>
                    <a:pt x="1482090" y="7620"/>
                  </a:lnTo>
                  <a:lnTo>
                    <a:pt x="3810" y="7620"/>
                  </a:lnTo>
                  <a:lnTo>
                    <a:pt x="0" y="3810"/>
                  </a:lnTo>
                  <a:lnTo>
                    <a:pt x="381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9" name="Shape 385">
              <a:extLst>
                <a:ext uri="{FF2B5EF4-FFF2-40B4-BE49-F238E27FC236}">
                  <a16:creationId xmlns:a16="http://schemas.microsoft.com/office/drawing/2014/main" id="{ABD59FF8-119E-DDDD-A68C-0D128E810A16}"/>
                </a:ext>
              </a:extLst>
            </p:cNvPr>
            <p:cNvSpPr/>
            <p:nvPr/>
          </p:nvSpPr>
          <p:spPr>
            <a:xfrm>
              <a:off x="1487170" y="181610"/>
              <a:ext cx="1483360" cy="7620"/>
            </a:xfrm>
            <a:custGeom>
              <a:avLst/>
              <a:gdLst/>
              <a:ahLst/>
              <a:cxnLst/>
              <a:rect l="0" t="0" r="0" b="0"/>
              <a:pathLst>
                <a:path w="1483360" h="7620">
                  <a:moveTo>
                    <a:pt x="3810" y="0"/>
                  </a:moveTo>
                  <a:lnTo>
                    <a:pt x="1480820" y="0"/>
                  </a:lnTo>
                  <a:lnTo>
                    <a:pt x="1483360" y="3810"/>
                  </a:lnTo>
                  <a:lnTo>
                    <a:pt x="1480820" y="7620"/>
                  </a:lnTo>
                  <a:lnTo>
                    <a:pt x="3810" y="7620"/>
                  </a:lnTo>
                  <a:lnTo>
                    <a:pt x="0" y="3810"/>
                  </a:lnTo>
                  <a:lnTo>
                    <a:pt x="381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10" name="Shape 386">
              <a:extLst>
                <a:ext uri="{FF2B5EF4-FFF2-40B4-BE49-F238E27FC236}">
                  <a16:creationId xmlns:a16="http://schemas.microsoft.com/office/drawing/2014/main" id="{280D91A6-E092-BCEE-58F9-8233BA0CBF96}"/>
                </a:ext>
              </a:extLst>
            </p:cNvPr>
            <p:cNvSpPr/>
            <p:nvPr/>
          </p:nvSpPr>
          <p:spPr>
            <a:xfrm>
              <a:off x="2540" y="363220"/>
              <a:ext cx="1484630" cy="7620"/>
            </a:xfrm>
            <a:custGeom>
              <a:avLst/>
              <a:gdLst/>
              <a:ahLst/>
              <a:cxnLst/>
              <a:rect l="0" t="0" r="0" b="0"/>
              <a:pathLst>
                <a:path w="1484630" h="7620">
                  <a:moveTo>
                    <a:pt x="3810" y="0"/>
                  </a:moveTo>
                  <a:lnTo>
                    <a:pt x="1482090" y="0"/>
                  </a:lnTo>
                  <a:lnTo>
                    <a:pt x="1484630" y="3810"/>
                  </a:lnTo>
                  <a:lnTo>
                    <a:pt x="1482090" y="7620"/>
                  </a:lnTo>
                  <a:lnTo>
                    <a:pt x="3810" y="7620"/>
                  </a:lnTo>
                  <a:lnTo>
                    <a:pt x="0" y="3810"/>
                  </a:lnTo>
                  <a:lnTo>
                    <a:pt x="381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11" name="Shape 387">
              <a:extLst>
                <a:ext uri="{FF2B5EF4-FFF2-40B4-BE49-F238E27FC236}">
                  <a16:creationId xmlns:a16="http://schemas.microsoft.com/office/drawing/2014/main" id="{00060005-85D8-FC76-8F04-7FA17FA7A871}"/>
                </a:ext>
              </a:extLst>
            </p:cNvPr>
            <p:cNvSpPr/>
            <p:nvPr/>
          </p:nvSpPr>
          <p:spPr>
            <a:xfrm>
              <a:off x="1487170" y="363220"/>
              <a:ext cx="1483360" cy="7620"/>
            </a:xfrm>
            <a:custGeom>
              <a:avLst/>
              <a:gdLst/>
              <a:ahLst/>
              <a:cxnLst/>
              <a:rect l="0" t="0" r="0" b="0"/>
              <a:pathLst>
                <a:path w="1483360" h="7620">
                  <a:moveTo>
                    <a:pt x="3810" y="0"/>
                  </a:moveTo>
                  <a:lnTo>
                    <a:pt x="1480820" y="0"/>
                  </a:lnTo>
                  <a:lnTo>
                    <a:pt x="1483360" y="3810"/>
                  </a:lnTo>
                  <a:lnTo>
                    <a:pt x="1480820" y="7620"/>
                  </a:lnTo>
                  <a:lnTo>
                    <a:pt x="3810" y="7620"/>
                  </a:lnTo>
                  <a:lnTo>
                    <a:pt x="0" y="3810"/>
                  </a:lnTo>
                  <a:lnTo>
                    <a:pt x="381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12" name="Shape 388">
              <a:extLst>
                <a:ext uri="{FF2B5EF4-FFF2-40B4-BE49-F238E27FC236}">
                  <a16:creationId xmlns:a16="http://schemas.microsoft.com/office/drawing/2014/main" id="{C7B2B839-6A83-1562-E3D3-D3185A5147D1}"/>
                </a:ext>
              </a:extLst>
            </p:cNvPr>
            <p:cNvSpPr/>
            <p:nvPr/>
          </p:nvSpPr>
          <p:spPr>
            <a:xfrm>
              <a:off x="2540" y="544830"/>
              <a:ext cx="1484630" cy="7620"/>
            </a:xfrm>
            <a:custGeom>
              <a:avLst/>
              <a:gdLst/>
              <a:ahLst/>
              <a:cxnLst/>
              <a:rect l="0" t="0" r="0" b="0"/>
              <a:pathLst>
                <a:path w="1484630" h="7620">
                  <a:moveTo>
                    <a:pt x="3810" y="0"/>
                  </a:moveTo>
                  <a:lnTo>
                    <a:pt x="1482090" y="0"/>
                  </a:lnTo>
                  <a:lnTo>
                    <a:pt x="1484630" y="3810"/>
                  </a:lnTo>
                  <a:lnTo>
                    <a:pt x="1482090" y="7620"/>
                  </a:lnTo>
                  <a:lnTo>
                    <a:pt x="3810" y="7620"/>
                  </a:lnTo>
                  <a:lnTo>
                    <a:pt x="0" y="3810"/>
                  </a:lnTo>
                  <a:lnTo>
                    <a:pt x="381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13" name="Shape 389">
              <a:extLst>
                <a:ext uri="{FF2B5EF4-FFF2-40B4-BE49-F238E27FC236}">
                  <a16:creationId xmlns:a16="http://schemas.microsoft.com/office/drawing/2014/main" id="{CC471506-6857-5D1E-19F6-5C1F31DB3798}"/>
                </a:ext>
              </a:extLst>
            </p:cNvPr>
            <p:cNvSpPr/>
            <p:nvPr/>
          </p:nvSpPr>
          <p:spPr>
            <a:xfrm>
              <a:off x="1487170" y="544830"/>
              <a:ext cx="1483360" cy="7620"/>
            </a:xfrm>
            <a:custGeom>
              <a:avLst/>
              <a:gdLst/>
              <a:ahLst/>
              <a:cxnLst/>
              <a:rect l="0" t="0" r="0" b="0"/>
              <a:pathLst>
                <a:path w="1483360" h="7620">
                  <a:moveTo>
                    <a:pt x="3810" y="0"/>
                  </a:moveTo>
                  <a:lnTo>
                    <a:pt x="1480820" y="0"/>
                  </a:lnTo>
                  <a:lnTo>
                    <a:pt x="1483360" y="3810"/>
                  </a:lnTo>
                  <a:lnTo>
                    <a:pt x="1480820" y="7620"/>
                  </a:lnTo>
                  <a:lnTo>
                    <a:pt x="3810" y="7620"/>
                  </a:lnTo>
                  <a:lnTo>
                    <a:pt x="0" y="3810"/>
                  </a:lnTo>
                  <a:lnTo>
                    <a:pt x="381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14" name="Shape 390">
              <a:extLst>
                <a:ext uri="{FF2B5EF4-FFF2-40B4-BE49-F238E27FC236}">
                  <a16:creationId xmlns:a16="http://schemas.microsoft.com/office/drawing/2014/main" id="{37D2EF8D-BEFE-9F4A-CA77-5AC81F979D9F}"/>
                </a:ext>
              </a:extLst>
            </p:cNvPr>
            <p:cNvSpPr/>
            <p:nvPr/>
          </p:nvSpPr>
          <p:spPr>
            <a:xfrm>
              <a:off x="2540" y="726440"/>
              <a:ext cx="1484630" cy="7620"/>
            </a:xfrm>
            <a:custGeom>
              <a:avLst/>
              <a:gdLst/>
              <a:ahLst/>
              <a:cxnLst/>
              <a:rect l="0" t="0" r="0" b="0"/>
              <a:pathLst>
                <a:path w="1484630" h="7620">
                  <a:moveTo>
                    <a:pt x="3810" y="0"/>
                  </a:moveTo>
                  <a:lnTo>
                    <a:pt x="1482090" y="0"/>
                  </a:lnTo>
                  <a:lnTo>
                    <a:pt x="1484630" y="3810"/>
                  </a:lnTo>
                  <a:lnTo>
                    <a:pt x="1482090" y="7620"/>
                  </a:lnTo>
                  <a:lnTo>
                    <a:pt x="3810" y="7620"/>
                  </a:lnTo>
                  <a:lnTo>
                    <a:pt x="0" y="3810"/>
                  </a:lnTo>
                  <a:lnTo>
                    <a:pt x="381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15" name="Shape 391">
              <a:extLst>
                <a:ext uri="{FF2B5EF4-FFF2-40B4-BE49-F238E27FC236}">
                  <a16:creationId xmlns:a16="http://schemas.microsoft.com/office/drawing/2014/main" id="{C4C3C9AF-42F7-7C43-FD75-95B8DD151E21}"/>
                </a:ext>
              </a:extLst>
            </p:cNvPr>
            <p:cNvSpPr/>
            <p:nvPr/>
          </p:nvSpPr>
          <p:spPr>
            <a:xfrm>
              <a:off x="1487170" y="726440"/>
              <a:ext cx="1483360" cy="7620"/>
            </a:xfrm>
            <a:custGeom>
              <a:avLst/>
              <a:gdLst/>
              <a:ahLst/>
              <a:cxnLst/>
              <a:rect l="0" t="0" r="0" b="0"/>
              <a:pathLst>
                <a:path w="1483360" h="7620">
                  <a:moveTo>
                    <a:pt x="3810" y="0"/>
                  </a:moveTo>
                  <a:lnTo>
                    <a:pt x="1480820" y="0"/>
                  </a:lnTo>
                  <a:lnTo>
                    <a:pt x="1483360" y="3810"/>
                  </a:lnTo>
                  <a:lnTo>
                    <a:pt x="1480820" y="7620"/>
                  </a:lnTo>
                  <a:lnTo>
                    <a:pt x="3810" y="7620"/>
                  </a:lnTo>
                  <a:lnTo>
                    <a:pt x="0" y="3810"/>
                  </a:lnTo>
                  <a:lnTo>
                    <a:pt x="381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16" name="Shape 392">
              <a:extLst>
                <a:ext uri="{FF2B5EF4-FFF2-40B4-BE49-F238E27FC236}">
                  <a16:creationId xmlns:a16="http://schemas.microsoft.com/office/drawing/2014/main" id="{605476F5-DD0A-415F-67E1-02E494F641AB}"/>
                </a:ext>
              </a:extLst>
            </p:cNvPr>
            <p:cNvSpPr/>
            <p:nvPr/>
          </p:nvSpPr>
          <p:spPr>
            <a:xfrm>
              <a:off x="0" y="908050"/>
              <a:ext cx="1490980" cy="7620"/>
            </a:xfrm>
            <a:custGeom>
              <a:avLst/>
              <a:gdLst/>
              <a:ahLst/>
              <a:cxnLst/>
              <a:rect l="0" t="0" r="0" b="0"/>
              <a:pathLst>
                <a:path w="1490980" h="7620">
                  <a:moveTo>
                    <a:pt x="6350" y="0"/>
                  </a:moveTo>
                  <a:lnTo>
                    <a:pt x="1484630" y="0"/>
                  </a:lnTo>
                  <a:lnTo>
                    <a:pt x="1487170" y="3810"/>
                  </a:lnTo>
                  <a:lnTo>
                    <a:pt x="1490980" y="7620"/>
                  </a:lnTo>
                  <a:lnTo>
                    <a:pt x="0" y="7620"/>
                  </a:lnTo>
                  <a:lnTo>
                    <a:pt x="2540" y="3810"/>
                  </a:lnTo>
                  <a:lnTo>
                    <a:pt x="635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17" name="Shape 393">
              <a:extLst>
                <a:ext uri="{FF2B5EF4-FFF2-40B4-BE49-F238E27FC236}">
                  <a16:creationId xmlns:a16="http://schemas.microsoft.com/office/drawing/2014/main" id="{F657FCF9-4E40-F3F5-D53C-95E2D494D5D1}"/>
                </a:ext>
              </a:extLst>
            </p:cNvPr>
            <p:cNvSpPr/>
            <p:nvPr/>
          </p:nvSpPr>
          <p:spPr>
            <a:xfrm>
              <a:off x="1484630" y="908050"/>
              <a:ext cx="1489710" cy="7620"/>
            </a:xfrm>
            <a:custGeom>
              <a:avLst/>
              <a:gdLst/>
              <a:ahLst/>
              <a:cxnLst/>
              <a:rect l="0" t="0" r="0" b="0"/>
              <a:pathLst>
                <a:path w="1489710" h="7620">
                  <a:moveTo>
                    <a:pt x="6350" y="0"/>
                  </a:moveTo>
                  <a:lnTo>
                    <a:pt x="1483360" y="0"/>
                  </a:lnTo>
                  <a:lnTo>
                    <a:pt x="1485900" y="3810"/>
                  </a:lnTo>
                  <a:lnTo>
                    <a:pt x="1489710" y="7620"/>
                  </a:lnTo>
                  <a:lnTo>
                    <a:pt x="0" y="7620"/>
                  </a:lnTo>
                  <a:lnTo>
                    <a:pt x="2540" y="3810"/>
                  </a:lnTo>
                  <a:lnTo>
                    <a:pt x="635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18" name="Shape 394">
              <a:extLst>
                <a:ext uri="{FF2B5EF4-FFF2-40B4-BE49-F238E27FC236}">
                  <a16:creationId xmlns:a16="http://schemas.microsoft.com/office/drawing/2014/main" id="{43CF9B32-9290-3544-BAF7-D237EAB50F71}"/>
                </a:ext>
              </a:extLst>
            </p:cNvPr>
            <p:cNvSpPr/>
            <p:nvPr/>
          </p:nvSpPr>
          <p:spPr>
            <a:xfrm>
              <a:off x="0" y="0"/>
              <a:ext cx="6350" cy="189230"/>
            </a:xfrm>
            <a:custGeom>
              <a:avLst/>
              <a:gdLst/>
              <a:ahLst/>
              <a:cxnLst/>
              <a:rect l="0" t="0" r="0" b="0"/>
              <a:pathLst>
                <a:path w="6350" h="189230">
                  <a:moveTo>
                    <a:pt x="0" y="0"/>
                  </a:moveTo>
                  <a:lnTo>
                    <a:pt x="2540" y="3810"/>
                  </a:lnTo>
                  <a:lnTo>
                    <a:pt x="6350" y="7620"/>
                  </a:lnTo>
                  <a:lnTo>
                    <a:pt x="6350" y="181610"/>
                  </a:lnTo>
                  <a:lnTo>
                    <a:pt x="2540" y="185420"/>
                  </a:lnTo>
                  <a:lnTo>
                    <a:pt x="0" y="189230"/>
                  </a:lnTo>
                  <a:lnTo>
                    <a:pt x="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19" name="Shape 395">
              <a:extLst>
                <a:ext uri="{FF2B5EF4-FFF2-40B4-BE49-F238E27FC236}">
                  <a16:creationId xmlns:a16="http://schemas.microsoft.com/office/drawing/2014/main" id="{6CB7717F-E084-0197-C68F-DBFF74F9D3E7}"/>
                </a:ext>
              </a:extLst>
            </p:cNvPr>
            <p:cNvSpPr/>
            <p:nvPr/>
          </p:nvSpPr>
          <p:spPr>
            <a:xfrm>
              <a:off x="0" y="181610"/>
              <a:ext cx="6350" cy="189230"/>
            </a:xfrm>
            <a:custGeom>
              <a:avLst/>
              <a:gdLst/>
              <a:ahLst/>
              <a:cxnLst/>
              <a:rect l="0" t="0" r="0" b="0"/>
              <a:pathLst>
                <a:path w="6350" h="189230">
                  <a:moveTo>
                    <a:pt x="0" y="0"/>
                  </a:moveTo>
                  <a:lnTo>
                    <a:pt x="2540" y="3810"/>
                  </a:lnTo>
                  <a:lnTo>
                    <a:pt x="6350" y="7620"/>
                  </a:lnTo>
                  <a:lnTo>
                    <a:pt x="6350" y="181610"/>
                  </a:lnTo>
                  <a:lnTo>
                    <a:pt x="2540" y="185420"/>
                  </a:lnTo>
                  <a:lnTo>
                    <a:pt x="0" y="189230"/>
                  </a:lnTo>
                  <a:lnTo>
                    <a:pt x="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20" name="Shape 396">
              <a:extLst>
                <a:ext uri="{FF2B5EF4-FFF2-40B4-BE49-F238E27FC236}">
                  <a16:creationId xmlns:a16="http://schemas.microsoft.com/office/drawing/2014/main" id="{716A8BA7-F06C-0FAE-FABE-D01F383B0EC7}"/>
                </a:ext>
              </a:extLst>
            </p:cNvPr>
            <p:cNvSpPr/>
            <p:nvPr/>
          </p:nvSpPr>
          <p:spPr>
            <a:xfrm>
              <a:off x="0" y="363220"/>
              <a:ext cx="6350" cy="189230"/>
            </a:xfrm>
            <a:custGeom>
              <a:avLst/>
              <a:gdLst/>
              <a:ahLst/>
              <a:cxnLst/>
              <a:rect l="0" t="0" r="0" b="0"/>
              <a:pathLst>
                <a:path w="6350" h="189230">
                  <a:moveTo>
                    <a:pt x="0" y="0"/>
                  </a:moveTo>
                  <a:lnTo>
                    <a:pt x="2540" y="3810"/>
                  </a:lnTo>
                  <a:lnTo>
                    <a:pt x="6350" y="7620"/>
                  </a:lnTo>
                  <a:lnTo>
                    <a:pt x="6350" y="181610"/>
                  </a:lnTo>
                  <a:lnTo>
                    <a:pt x="2540" y="185420"/>
                  </a:lnTo>
                  <a:lnTo>
                    <a:pt x="0" y="189230"/>
                  </a:lnTo>
                  <a:lnTo>
                    <a:pt x="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21" name="Shape 397">
              <a:extLst>
                <a:ext uri="{FF2B5EF4-FFF2-40B4-BE49-F238E27FC236}">
                  <a16:creationId xmlns:a16="http://schemas.microsoft.com/office/drawing/2014/main" id="{D57E6E49-31EC-BEA9-0B6A-7D7A6F243042}"/>
                </a:ext>
              </a:extLst>
            </p:cNvPr>
            <p:cNvSpPr/>
            <p:nvPr/>
          </p:nvSpPr>
          <p:spPr>
            <a:xfrm>
              <a:off x="0" y="544830"/>
              <a:ext cx="6350" cy="189230"/>
            </a:xfrm>
            <a:custGeom>
              <a:avLst/>
              <a:gdLst/>
              <a:ahLst/>
              <a:cxnLst/>
              <a:rect l="0" t="0" r="0" b="0"/>
              <a:pathLst>
                <a:path w="6350" h="189230">
                  <a:moveTo>
                    <a:pt x="0" y="0"/>
                  </a:moveTo>
                  <a:lnTo>
                    <a:pt x="2540" y="3810"/>
                  </a:lnTo>
                  <a:lnTo>
                    <a:pt x="6350" y="7620"/>
                  </a:lnTo>
                  <a:lnTo>
                    <a:pt x="6350" y="181610"/>
                  </a:lnTo>
                  <a:lnTo>
                    <a:pt x="2540" y="185420"/>
                  </a:lnTo>
                  <a:lnTo>
                    <a:pt x="0" y="189230"/>
                  </a:lnTo>
                  <a:lnTo>
                    <a:pt x="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22" name="Shape 398">
              <a:extLst>
                <a:ext uri="{FF2B5EF4-FFF2-40B4-BE49-F238E27FC236}">
                  <a16:creationId xmlns:a16="http://schemas.microsoft.com/office/drawing/2014/main" id="{B9C31964-8336-DD72-0B10-CF2D9A4A4711}"/>
                </a:ext>
              </a:extLst>
            </p:cNvPr>
            <p:cNvSpPr/>
            <p:nvPr/>
          </p:nvSpPr>
          <p:spPr>
            <a:xfrm>
              <a:off x="0" y="726440"/>
              <a:ext cx="6350" cy="189230"/>
            </a:xfrm>
            <a:custGeom>
              <a:avLst/>
              <a:gdLst/>
              <a:ahLst/>
              <a:cxnLst/>
              <a:rect l="0" t="0" r="0" b="0"/>
              <a:pathLst>
                <a:path w="6350" h="189230">
                  <a:moveTo>
                    <a:pt x="0" y="0"/>
                  </a:moveTo>
                  <a:lnTo>
                    <a:pt x="2540" y="3810"/>
                  </a:lnTo>
                  <a:lnTo>
                    <a:pt x="6350" y="7620"/>
                  </a:lnTo>
                  <a:lnTo>
                    <a:pt x="6350" y="181610"/>
                  </a:lnTo>
                  <a:lnTo>
                    <a:pt x="2540" y="185420"/>
                  </a:lnTo>
                  <a:lnTo>
                    <a:pt x="0" y="189230"/>
                  </a:lnTo>
                  <a:lnTo>
                    <a:pt x="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23" name="Shape 399">
              <a:extLst>
                <a:ext uri="{FF2B5EF4-FFF2-40B4-BE49-F238E27FC236}">
                  <a16:creationId xmlns:a16="http://schemas.microsoft.com/office/drawing/2014/main" id="{4F703184-A9A2-6651-0F34-2E90A6C7A72F}"/>
                </a:ext>
              </a:extLst>
            </p:cNvPr>
            <p:cNvSpPr/>
            <p:nvPr/>
          </p:nvSpPr>
          <p:spPr>
            <a:xfrm>
              <a:off x="1484630" y="3810"/>
              <a:ext cx="6350" cy="181610"/>
            </a:xfrm>
            <a:custGeom>
              <a:avLst/>
              <a:gdLst/>
              <a:ahLst/>
              <a:cxnLst/>
              <a:rect l="0" t="0" r="0" b="0"/>
              <a:pathLst>
                <a:path w="6350" h="181610">
                  <a:moveTo>
                    <a:pt x="2540" y="0"/>
                  </a:moveTo>
                  <a:lnTo>
                    <a:pt x="6350" y="3810"/>
                  </a:lnTo>
                  <a:lnTo>
                    <a:pt x="6350" y="177800"/>
                  </a:lnTo>
                  <a:lnTo>
                    <a:pt x="2540" y="181610"/>
                  </a:lnTo>
                  <a:lnTo>
                    <a:pt x="0" y="177800"/>
                  </a:lnTo>
                  <a:lnTo>
                    <a:pt x="0" y="3810"/>
                  </a:lnTo>
                  <a:lnTo>
                    <a:pt x="254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24" name="Shape 400">
              <a:extLst>
                <a:ext uri="{FF2B5EF4-FFF2-40B4-BE49-F238E27FC236}">
                  <a16:creationId xmlns:a16="http://schemas.microsoft.com/office/drawing/2014/main" id="{D985455E-9C79-B350-1347-5F0F8552406A}"/>
                </a:ext>
              </a:extLst>
            </p:cNvPr>
            <p:cNvSpPr/>
            <p:nvPr/>
          </p:nvSpPr>
          <p:spPr>
            <a:xfrm>
              <a:off x="1484630" y="185420"/>
              <a:ext cx="6350" cy="181610"/>
            </a:xfrm>
            <a:custGeom>
              <a:avLst/>
              <a:gdLst/>
              <a:ahLst/>
              <a:cxnLst/>
              <a:rect l="0" t="0" r="0" b="0"/>
              <a:pathLst>
                <a:path w="6350" h="181610">
                  <a:moveTo>
                    <a:pt x="2540" y="0"/>
                  </a:moveTo>
                  <a:lnTo>
                    <a:pt x="6350" y="3810"/>
                  </a:lnTo>
                  <a:lnTo>
                    <a:pt x="6350" y="177800"/>
                  </a:lnTo>
                  <a:lnTo>
                    <a:pt x="2540" y="181610"/>
                  </a:lnTo>
                  <a:lnTo>
                    <a:pt x="0" y="177800"/>
                  </a:lnTo>
                  <a:lnTo>
                    <a:pt x="0" y="3810"/>
                  </a:lnTo>
                  <a:lnTo>
                    <a:pt x="254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25" name="Shape 401">
              <a:extLst>
                <a:ext uri="{FF2B5EF4-FFF2-40B4-BE49-F238E27FC236}">
                  <a16:creationId xmlns:a16="http://schemas.microsoft.com/office/drawing/2014/main" id="{C3C7846A-674F-56AD-4073-A7F09BD52592}"/>
                </a:ext>
              </a:extLst>
            </p:cNvPr>
            <p:cNvSpPr/>
            <p:nvPr/>
          </p:nvSpPr>
          <p:spPr>
            <a:xfrm>
              <a:off x="1484630" y="367030"/>
              <a:ext cx="6350" cy="181610"/>
            </a:xfrm>
            <a:custGeom>
              <a:avLst/>
              <a:gdLst/>
              <a:ahLst/>
              <a:cxnLst/>
              <a:rect l="0" t="0" r="0" b="0"/>
              <a:pathLst>
                <a:path w="6350" h="181610">
                  <a:moveTo>
                    <a:pt x="2540" y="0"/>
                  </a:moveTo>
                  <a:lnTo>
                    <a:pt x="6350" y="3810"/>
                  </a:lnTo>
                  <a:lnTo>
                    <a:pt x="6350" y="177800"/>
                  </a:lnTo>
                  <a:lnTo>
                    <a:pt x="2540" y="181610"/>
                  </a:lnTo>
                  <a:lnTo>
                    <a:pt x="0" y="177800"/>
                  </a:lnTo>
                  <a:lnTo>
                    <a:pt x="0" y="3810"/>
                  </a:lnTo>
                  <a:lnTo>
                    <a:pt x="254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26" name="Shape 402">
              <a:extLst>
                <a:ext uri="{FF2B5EF4-FFF2-40B4-BE49-F238E27FC236}">
                  <a16:creationId xmlns:a16="http://schemas.microsoft.com/office/drawing/2014/main" id="{BB5D7801-DD89-13D8-B877-DB797A25E311}"/>
                </a:ext>
              </a:extLst>
            </p:cNvPr>
            <p:cNvSpPr/>
            <p:nvPr/>
          </p:nvSpPr>
          <p:spPr>
            <a:xfrm>
              <a:off x="1484630" y="548640"/>
              <a:ext cx="6350" cy="181610"/>
            </a:xfrm>
            <a:custGeom>
              <a:avLst/>
              <a:gdLst/>
              <a:ahLst/>
              <a:cxnLst/>
              <a:rect l="0" t="0" r="0" b="0"/>
              <a:pathLst>
                <a:path w="6350" h="181610">
                  <a:moveTo>
                    <a:pt x="2540" y="0"/>
                  </a:moveTo>
                  <a:lnTo>
                    <a:pt x="6350" y="3810"/>
                  </a:lnTo>
                  <a:lnTo>
                    <a:pt x="6350" y="177800"/>
                  </a:lnTo>
                  <a:lnTo>
                    <a:pt x="2540" y="181610"/>
                  </a:lnTo>
                  <a:lnTo>
                    <a:pt x="0" y="177800"/>
                  </a:lnTo>
                  <a:lnTo>
                    <a:pt x="0" y="3810"/>
                  </a:lnTo>
                  <a:lnTo>
                    <a:pt x="254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27" name="Shape 403">
              <a:extLst>
                <a:ext uri="{FF2B5EF4-FFF2-40B4-BE49-F238E27FC236}">
                  <a16:creationId xmlns:a16="http://schemas.microsoft.com/office/drawing/2014/main" id="{50DAD163-1E9D-B49C-F02C-9E7F55EB853F}"/>
                </a:ext>
              </a:extLst>
            </p:cNvPr>
            <p:cNvSpPr/>
            <p:nvPr/>
          </p:nvSpPr>
          <p:spPr>
            <a:xfrm>
              <a:off x="1484630" y="730250"/>
              <a:ext cx="6350" cy="181610"/>
            </a:xfrm>
            <a:custGeom>
              <a:avLst/>
              <a:gdLst/>
              <a:ahLst/>
              <a:cxnLst/>
              <a:rect l="0" t="0" r="0" b="0"/>
              <a:pathLst>
                <a:path w="6350" h="181610">
                  <a:moveTo>
                    <a:pt x="2540" y="0"/>
                  </a:moveTo>
                  <a:lnTo>
                    <a:pt x="6350" y="3810"/>
                  </a:lnTo>
                  <a:lnTo>
                    <a:pt x="6350" y="177800"/>
                  </a:lnTo>
                  <a:lnTo>
                    <a:pt x="2540" y="181610"/>
                  </a:lnTo>
                  <a:lnTo>
                    <a:pt x="0" y="177800"/>
                  </a:lnTo>
                  <a:lnTo>
                    <a:pt x="0" y="3810"/>
                  </a:lnTo>
                  <a:lnTo>
                    <a:pt x="254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28" name="Shape 404">
              <a:extLst>
                <a:ext uri="{FF2B5EF4-FFF2-40B4-BE49-F238E27FC236}">
                  <a16:creationId xmlns:a16="http://schemas.microsoft.com/office/drawing/2014/main" id="{15F10AEC-0CE3-07E2-0306-98C7C7D3EC53}"/>
                </a:ext>
              </a:extLst>
            </p:cNvPr>
            <p:cNvSpPr/>
            <p:nvPr/>
          </p:nvSpPr>
          <p:spPr>
            <a:xfrm>
              <a:off x="2967990" y="0"/>
              <a:ext cx="6350" cy="189230"/>
            </a:xfrm>
            <a:custGeom>
              <a:avLst/>
              <a:gdLst/>
              <a:ahLst/>
              <a:cxnLst/>
              <a:rect l="0" t="0" r="0" b="0"/>
              <a:pathLst>
                <a:path w="6350" h="189230">
                  <a:moveTo>
                    <a:pt x="6350" y="0"/>
                  </a:moveTo>
                  <a:lnTo>
                    <a:pt x="6350" y="189230"/>
                  </a:lnTo>
                  <a:lnTo>
                    <a:pt x="2540" y="185420"/>
                  </a:lnTo>
                  <a:lnTo>
                    <a:pt x="0" y="181610"/>
                  </a:lnTo>
                  <a:lnTo>
                    <a:pt x="0" y="7620"/>
                  </a:lnTo>
                  <a:lnTo>
                    <a:pt x="2540" y="3810"/>
                  </a:lnTo>
                  <a:lnTo>
                    <a:pt x="635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29" name="Shape 405">
              <a:extLst>
                <a:ext uri="{FF2B5EF4-FFF2-40B4-BE49-F238E27FC236}">
                  <a16:creationId xmlns:a16="http://schemas.microsoft.com/office/drawing/2014/main" id="{68ECE423-005B-1D40-4AFC-146BD05F4F24}"/>
                </a:ext>
              </a:extLst>
            </p:cNvPr>
            <p:cNvSpPr/>
            <p:nvPr/>
          </p:nvSpPr>
          <p:spPr>
            <a:xfrm>
              <a:off x="2967990" y="181610"/>
              <a:ext cx="6350" cy="189230"/>
            </a:xfrm>
            <a:custGeom>
              <a:avLst/>
              <a:gdLst/>
              <a:ahLst/>
              <a:cxnLst/>
              <a:rect l="0" t="0" r="0" b="0"/>
              <a:pathLst>
                <a:path w="6350" h="189230">
                  <a:moveTo>
                    <a:pt x="6350" y="0"/>
                  </a:moveTo>
                  <a:lnTo>
                    <a:pt x="6350" y="189230"/>
                  </a:lnTo>
                  <a:lnTo>
                    <a:pt x="2540" y="185420"/>
                  </a:lnTo>
                  <a:lnTo>
                    <a:pt x="0" y="181610"/>
                  </a:lnTo>
                  <a:lnTo>
                    <a:pt x="0" y="7620"/>
                  </a:lnTo>
                  <a:lnTo>
                    <a:pt x="2540" y="3810"/>
                  </a:lnTo>
                  <a:lnTo>
                    <a:pt x="635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30" name="Shape 406">
              <a:extLst>
                <a:ext uri="{FF2B5EF4-FFF2-40B4-BE49-F238E27FC236}">
                  <a16:creationId xmlns:a16="http://schemas.microsoft.com/office/drawing/2014/main" id="{537EEDFA-F266-CA99-8FDF-ABC216EB965A}"/>
                </a:ext>
              </a:extLst>
            </p:cNvPr>
            <p:cNvSpPr/>
            <p:nvPr/>
          </p:nvSpPr>
          <p:spPr>
            <a:xfrm>
              <a:off x="2967990" y="363220"/>
              <a:ext cx="6350" cy="189230"/>
            </a:xfrm>
            <a:custGeom>
              <a:avLst/>
              <a:gdLst/>
              <a:ahLst/>
              <a:cxnLst/>
              <a:rect l="0" t="0" r="0" b="0"/>
              <a:pathLst>
                <a:path w="6350" h="189230">
                  <a:moveTo>
                    <a:pt x="6350" y="0"/>
                  </a:moveTo>
                  <a:lnTo>
                    <a:pt x="6350" y="189230"/>
                  </a:lnTo>
                  <a:lnTo>
                    <a:pt x="2540" y="185420"/>
                  </a:lnTo>
                  <a:lnTo>
                    <a:pt x="0" y="181610"/>
                  </a:lnTo>
                  <a:lnTo>
                    <a:pt x="0" y="7620"/>
                  </a:lnTo>
                  <a:lnTo>
                    <a:pt x="2540" y="3810"/>
                  </a:lnTo>
                  <a:lnTo>
                    <a:pt x="635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31" name="Shape 407">
              <a:extLst>
                <a:ext uri="{FF2B5EF4-FFF2-40B4-BE49-F238E27FC236}">
                  <a16:creationId xmlns:a16="http://schemas.microsoft.com/office/drawing/2014/main" id="{A9109BAB-977B-69C7-DB0A-3B588420835F}"/>
                </a:ext>
              </a:extLst>
            </p:cNvPr>
            <p:cNvSpPr/>
            <p:nvPr/>
          </p:nvSpPr>
          <p:spPr>
            <a:xfrm>
              <a:off x="2967990" y="544830"/>
              <a:ext cx="6350" cy="189230"/>
            </a:xfrm>
            <a:custGeom>
              <a:avLst/>
              <a:gdLst/>
              <a:ahLst/>
              <a:cxnLst/>
              <a:rect l="0" t="0" r="0" b="0"/>
              <a:pathLst>
                <a:path w="6350" h="189230">
                  <a:moveTo>
                    <a:pt x="6350" y="0"/>
                  </a:moveTo>
                  <a:lnTo>
                    <a:pt x="6350" y="189230"/>
                  </a:lnTo>
                  <a:lnTo>
                    <a:pt x="2540" y="185420"/>
                  </a:lnTo>
                  <a:lnTo>
                    <a:pt x="0" y="181610"/>
                  </a:lnTo>
                  <a:lnTo>
                    <a:pt x="0" y="7620"/>
                  </a:lnTo>
                  <a:lnTo>
                    <a:pt x="2540" y="3810"/>
                  </a:lnTo>
                  <a:lnTo>
                    <a:pt x="635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32" name="Shape 408">
              <a:extLst>
                <a:ext uri="{FF2B5EF4-FFF2-40B4-BE49-F238E27FC236}">
                  <a16:creationId xmlns:a16="http://schemas.microsoft.com/office/drawing/2014/main" id="{2BC95B86-7B49-4214-A598-3935A7A14512}"/>
                </a:ext>
              </a:extLst>
            </p:cNvPr>
            <p:cNvSpPr/>
            <p:nvPr/>
          </p:nvSpPr>
          <p:spPr>
            <a:xfrm>
              <a:off x="2967990" y="726440"/>
              <a:ext cx="6350" cy="189230"/>
            </a:xfrm>
            <a:custGeom>
              <a:avLst/>
              <a:gdLst/>
              <a:ahLst/>
              <a:cxnLst/>
              <a:rect l="0" t="0" r="0" b="0"/>
              <a:pathLst>
                <a:path w="6350" h="189230">
                  <a:moveTo>
                    <a:pt x="6350" y="0"/>
                  </a:moveTo>
                  <a:lnTo>
                    <a:pt x="6350" y="189230"/>
                  </a:lnTo>
                  <a:lnTo>
                    <a:pt x="2540" y="185420"/>
                  </a:lnTo>
                  <a:lnTo>
                    <a:pt x="0" y="181610"/>
                  </a:lnTo>
                  <a:lnTo>
                    <a:pt x="0" y="7620"/>
                  </a:lnTo>
                  <a:lnTo>
                    <a:pt x="2540" y="3810"/>
                  </a:lnTo>
                  <a:lnTo>
                    <a:pt x="6350" y="0"/>
                  </a:lnTo>
                  <a:close/>
                </a:path>
              </a:pathLst>
            </a:custGeom>
            <a:ln w="0" cap="flat">
              <a:miter lim="127000"/>
            </a:ln>
          </p:spPr>
          <p:style>
            <a:lnRef idx="0">
              <a:srgbClr val="000000">
                <a:alpha val="0"/>
              </a:srgbClr>
            </a:lnRef>
            <a:fillRef idx="1">
              <a:srgbClr val="00000A"/>
            </a:fillRef>
            <a:effectRef idx="0">
              <a:scrgbClr r="0" g="0" b="0"/>
            </a:effectRef>
            <a:fontRef idx="none"/>
          </p:style>
          <p:txBody>
            <a:bodyPr/>
            <a:lstStyle/>
            <a:p>
              <a:endParaRPr lang="en-US"/>
            </a:p>
          </p:txBody>
        </p:sp>
        <p:sp>
          <p:nvSpPr>
            <p:cNvPr id="33" name="Rectangle 32">
              <a:extLst>
                <a:ext uri="{FF2B5EF4-FFF2-40B4-BE49-F238E27FC236}">
                  <a16:creationId xmlns:a16="http://schemas.microsoft.com/office/drawing/2014/main" id="{035A1AFF-D798-D8A8-6CEA-634A02F50E9D}"/>
                </a:ext>
              </a:extLst>
            </p:cNvPr>
            <p:cNvSpPr/>
            <p:nvPr/>
          </p:nvSpPr>
          <p:spPr>
            <a:xfrm>
              <a:off x="76200" y="10626"/>
              <a:ext cx="659965"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Weekly</a:t>
              </a:r>
            </a:p>
          </p:txBody>
        </p:sp>
        <p:sp>
          <p:nvSpPr>
            <p:cNvPr id="34" name="Rectangle 33">
              <a:extLst>
                <a:ext uri="{FF2B5EF4-FFF2-40B4-BE49-F238E27FC236}">
                  <a16:creationId xmlns:a16="http://schemas.microsoft.com/office/drawing/2014/main" id="{0DEBFA02-4DE0-18F3-C160-D33D27B28FFF}"/>
                </a:ext>
              </a:extLst>
            </p:cNvPr>
            <p:cNvSpPr/>
            <p:nvPr/>
          </p:nvSpPr>
          <p:spPr>
            <a:xfrm>
              <a:off x="1559560" y="10626"/>
              <a:ext cx="225596"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20</a:t>
              </a:r>
            </a:p>
          </p:txBody>
        </p:sp>
        <p:sp>
          <p:nvSpPr>
            <p:cNvPr id="35" name="Rectangle 34">
              <a:extLst>
                <a:ext uri="{FF2B5EF4-FFF2-40B4-BE49-F238E27FC236}">
                  <a16:creationId xmlns:a16="http://schemas.microsoft.com/office/drawing/2014/main" id="{A285A394-7C70-6A44-6AF3-E96626DFE03B}"/>
                </a:ext>
              </a:extLst>
            </p:cNvPr>
            <p:cNvSpPr/>
            <p:nvPr/>
          </p:nvSpPr>
          <p:spPr>
            <a:xfrm>
              <a:off x="1728267" y="10626"/>
              <a:ext cx="180193"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a:t>
              </a:r>
            </a:p>
          </p:txBody>
        </p:sp>
        <p:sp>
          <p:nvSpPr>
            <p:cNvPr id="36" name="Rectangle 35">
              <a:extLst>
                <a:ext uri="{FF2B5EF4-FFF2-40B4-BE49-F238E27FC236}">
                  <a16:creationId xmlns:a16="http://schemas.microsoft.com/office/drawing/2014/main" id="{7F895179-3FE9-B843-5E02-68B6A66586AB}"/>
                </a:ext>
              </a:extLst>
            </p:cNvPr>
            <p:cNvSpPr/>
            <p:nvPr/>
          </p:nvSpPr>
          <p:spPr>
            <a:xfrm>
              <a:off x="76200" y="192236"/>
              <a:ext cx="708611"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Monthly</a:t>
              </a:r>
            </a:p>
          </p:txBody>
        </p:sp>
        <p:sp>
          <p:nvSpPr>
            <p:cNvPr id="37" name="Rectangle 36">
              <a:extLst>
                <a:ext uri="{FF2B5EF4-FFF2-40B4-BE49-F238E27FC236}">
                  <a16:creationId xmlns:a16="http://schemas.microsoft.com/office/drawing/2014/main" id="{EED8BDA5-6F85-7A40-034C-431E43CFBD85}"/>
                </a:ext>
              </a:extLst>
            </p:cNvPr>
            <p:cNvSpPr/>
            <p:nvPr/>
          </p:nvSpPr>
          <p:spPr>
            <a:xfrm>
              <a:off x="1559560" y="192236"/>
              <a:ext cx="225596"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30</a:t>
              </a:r>
            </a:p>
          </p:txBody>
        </p:sp>
        <p:sp>
          <p:nvSpPr>
            <p:cNvPr id="38" name="Rectangle 37">
              <a:extLst>
                <a:ext uri="{FF2B5EF4-FFF2-40B4-BE49-F238E27FC236}">
                  <a16:creationId xmlns:a16="http://schemas.microsoft.com/office/drawing/2014/main" id="{1A8CE0C3-899A-D7FA-F063-AE018B78CB7B}"/>
                </a:ext>
              </a:extLst>
            </p:cNvPr>
            <p:cNvSpPr/>
            <p:nvPr/>
          </p:nvSpPr>
          <p:spPr>
            <a:xfrm>
              <a:off x="1728267" y="192236"/>
              <a:ext cx="180193"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a:t>
              </a:r>
            </a:p>
          </p:txBody>
        </p:sp>
        <p:sp>
          <p:nvSpPr>
            <p:cNvPr id="39" name="Rectangle 38">
              <a:extLst>
                <a:ext uri="{FF2B5EF4-FFF2-40B4-BE49-F238E27FC236}">
                  <a16:creationId xmlns:a16="http://schemas.microsoft.com/office/drawing/2014/main" id="{CE346ED7-A03D-1422-5ED1-A3DCB015FAAB}"/>
                </a:ext>
              </a:extLst>
            </p:cNvPr>
            <p:cNvSpPr/>
            <p:nvPr/>
          </p:nvSpPr>
          <p:spPr>
            <a:xfrm>
              <a:off x="76200" y="373846"/>
              <a:ext cx="1012244"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Sometimes</a:t>
              </a:r>
            </a:p>
          </p:txBody>
        </p:sp>
        <p:sp>
          <p:nvSpPr>
            <p:cNvPr id="40" name="Rectangle 39">
              <a:extLst>
                <a:ext uri="{FF2B5EF4-FFF2-40B4-BE49-F238E27FC236}">
                  <a16:creationId xmlns:a16="http://schemas.microsoft.com/office/drawing/2014/main" id="{A014F6C5-9658-6CB7-4D7E-FDA95D27970E}"/>
                </a:ext>
              </a:extLst>
            </p:cNvPr>
            <p:cNvSpPr/>
            <p:nvPr/>
          </p:nvSpPr>
          <p:spPr>
            <a:xfrm>
              <a:off x="1559560" y="373846"/>
              <a:ext cx="225596"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35</a:t>
              </a:r>
            </a:p>
          </p:txBody>
        </p:sp>
        <p:sp>
          <p:nvSpPr>
            <p:cNvPr id="41" name="Rectangle 40">
              <a:extLst>
                <a:ext uri="{FF2B5EF4-FFF2-40B4-BE49-F238E27FC236}">
                  <a16:creationId xmlns:a16="http://schemas.microsoft.com/office/drawing/2014/main" id="{EE91A539-C70B-C200-671E-7E85906C57B1}"/>
                </a:ext>
              </a:extLst>
            </p:cNvPr>
            <p:cNvSpPr/>
            <p:nvPr/>
          </p:nvSpPr>
          <p:spPr>
            <a:xfrm>
              <a:off x="1728267" y="373846"/>
              <a:ext cx="180193"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a:t>
              </a:r>
            </a:p>
          </p:txBody>
        </p:sp>
        <p:sp>
          <p:nvSpPr>
            <p:cNvPr id="42" name="Rectangle 41">
              <a:extLst>
                <a:ext uri="{FF2B5EF4-FFF2-40B4-BE49-F238E27FC236}">
                  <a16:creationId xmlns:a16="http://schemas.microsoft.com/office/drawing/2014/main" id="{42D2BD6A-7C98-ADB6-819B-D7A70653B972}"/>
                </a:ext>
              </a:extLst>
            </p:cNvPr>
            <p:cNvSpPr/>
            <p:nvPr/>
          </p:nvSpPr>
          <p:spPr>
            <a:xfrm>
              <a:off x="76200" y="555456"/>
              <a:ext cx="1057444"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Infrequently</a:t>
              </a:r>
            </a:p>
          </p:txBody>
        </p:sp>
        <p:sp>
          <p:nvSpPr>
            <p:cNvPr id="43" name="Rectangle 42">
              <a:extLst>
                <a:ext uri="{FF2B5EF4-FFF2-40B4-BE49-F238E27FC236}">
                  <a16:creationId xmlns:a16="http://schemas.microsoft.com/office/drawing/2014/main" id="{E075B6F4-DDE6-7FB9-E1B9-E665FC2667FF}"/>
                </a:ext>
              </a:extLst>
            </p:cNvPr>
            <p:cNvSpPr/>
            <p:nvPr/>
          </p:nvSpPr>
          <p:spPr>
            <a:xfrm>
              <a:off x="1559560" y="555456"/>
              <a:ext cx="225596"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10</a:t>
              </a:r>
            </a:p>
          </p:txBody>
        </p:sp>
        <p:sp>
          <p:nvSpPr>
            <p:cNvPr id="44" name="Rectangle 43">
              <a:extLst>
                <a:ext uri="{FF2B5EF4-FFF2-40B4-BE49-F238E27FC236}">
                  <a16:creationId xmlns:a16="http://schemas.microsoft.com/office/drawing/2014/main" id="{0AF1E0B9-9905-853A-502D-E1B9B2DCFAF5}"/>
                </a:ext>
              </a:extLst>
            </p:cNvPr>
            <p:cNvSpPr/>
            <p:nvPr/>
          </p:nvSpPr>
          <p:spPr>
            <a:xfrm>
              <a:off x="1728267" y="555456"/>
              <a:ext cx="180193"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a:t>
              </a:r>
            </a:p>
          </p:txBody>
        </p:sp>
        <p:sp>
          <p:nvSpPr>
            <p:cNvPr id="45" name="Rectangle 44">
              <a:extLst>
                <a:ext uri="{FF2B5EF4-FFF2-40B4-BE49-F238E27FC236}">
                  <a16:creationId xmlns:a16="http://schemas.microsoft.com/office/drawing/2014/main" id="{30104A85-2638-1583-5DD7-678F0953CEE7}"/>
                </a:ext>
              </a:extLst>
            </p:cNvPr>
            <p:cNvSpPr/>
            <p:nvPr/>
          </p:nvSpPr>
          <p:spPr>
            <a:xfrm>
              <a:off x="76200" y="737066"/>
              <a:ext cx="539972"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Never</a:t>
              </a:r>
            </a:p>
          </p:txBody>
        </p:sp>
        <p:sp>
          <p:nvSpPr>
            <p:cNvPr id="46" name="Rectangle 45">
              <a:extLst>
                <a:ext uri="{FF2B5EF4-FFF2-40B4-BE49-F238E27FC236}">
                  <a16:creationId xmlns:a16="http://schemas.microsoft.com/office/drawing/2014/main" id="{81C21F72-74BA-D3C8-1C7C-5667A092C03A}"/>
                </a:ext>
              </a:extLst>
            </p:cNvPr>
            <p:cNvSpPr/>
            <p:nvPr/>
          </p:nvSpPr>
          <p:spPr>
            <a:xfrm>
              <a:off x="1559560" y="737066"/>
              <a:ext cx="112697"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5</a:t>
              </a:r>
            </a:p>
          </p:txBody>
        </p:sp>
        <p:sp>
          <p:nvSpPr>
            <p:cNvPr id="47" name="Rectangle 46">
              <a:extLst>
                <a:ext uri="{FF2B5EF4-FFF2-40B4-BE49-F238E27FC236}">
                  <a16:creationId xmlns:a16="http://schemas.microsoft.com/office/drawing/2014/main" id="{E562AE67-0936-D4C3-ACB5-3D8A9C855C71}"/>
                </a:ext>
              </a:extLst>
            </p:cNvPr>
            <p:cNvSpPr/>
            <p:nvPr/>
          </p:nvSpPr>
          <p:spPr>
            <a:xfrm>
              <a:off x="1644447" y="737066"/>
              <a:ext cx="180193" cy="226445"/>
            </a:xfrm>
            <a:prstGeom prst="rect">
              <a:avLst/>
            </a:prstGeom>
            <a:ln>
              <a:noFill/>
            </a:ln>
          </p:spPr>
          <p:txBody>
            <a:bodyPr vert="horz" lIns="0" tIns="0" rIns="0" bIns="0" rtlCol="0">
              <a:normAutofit/>
            </a:bodyPr>
            <a:lstStyle/>
            <a:p>
              <a:pPr marL="0" marR="0">
                <a:lnSpc>
                  <a:spcPct val="107000"/>
                </a:lnSpc>
                <a:spcBef>
                  <a:spcPts val="0"/>
                </a:spcBef>
                <a:spcAft>
                  <a:spcPts val="800"/>
                </a:spcAft>
              </a:pPr>
              <a:r>
                <a:rPr lang="en-US" sz="5000">
                  <a:effectLst/>
                  <a:latin typeface="Calibri" panose="020F0502020204030204" pitchFamily="34" charset="0"/>
                  <a:ea typeface="Calibri" panose="020F0502020204030204" pitchFamily="34" charset="0"/>
                  <a:cs typeface="Vrinda" panose="020B0502040204020203" pitchFamily="34" charset="0"/>
                </a:rPr>
                <a:t>%</a:t>
              </a:r>
            </a:p>
          </p:txBody>
        </p:sp>
      </p:grpSp>
    </p:spTree>
    <p:extLst>
      <p:ext uri="{BB962C8B-B14F-4D97-AF65-F5344CB8AC3E}">
        <p14:creationId xmlns:p14="http://schemas.microsoft.com/office/powerpoint/2010/main" val="938949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FB8930-0149-2EA2-86A3-6EEBE57C7825}"/>
              </a:ext>
            </a:extLst>
          </p:cNvPr>
          <p:cNvSpPr>
            <a:spLocks noGrp="1"/>
          </p:cNvSpPr>
          <p:nvPr>
            <p:ph type="title"/>
          </p:nvPr>
        </p:nvSpPr>
        <p:spPr>
          <a:xfrm>
            <a:off x="1097280" y="286603"/>
            <a:ext cx="10058400" cy="1450757"/>
          </a:xfrm>
        </p:spPr>
        <p:txBody>
          <a:bodyPr>
            <a:normAutofit/>
          </a:bodyPr>
          <a:lstStyle/>
          <a:p>
            <a:r>
              <a:rPr lang="en-US" sz="4300" dirty="0"/>
              <a:t>Important ways in which a company increase employee engagement.</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E5E430F-215F-BAC7-5D0F-825F04E1FD21}"/>
              </a:ext>
            </a:extLst>
          </p:cNvPr>
          <p:cNvGraphicFramePr>
            <a:graphicFrameLocks noGrp="1"/>
          </p:cNvGraphicFramePr>
          <p:nvPr>
            <p:ph idx="1"/>
            <p:extLst>
              <p:ext uri="{D42A27DB-BD31-4B8C-83A1-F6EECF244321}">
                <p14:modId xmlns:p14="http://schemas.microsoft.com/office/powerpoint/2010/main" val="201300909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1471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21F0-C5B0-0153-4D19-BC6A8B7FCE16}"/>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4200" dirty="0">
                <a:solidFill>
                  <a:schemeClr val="tx1">
                    <a:lumMod val="85000"/>
                    <a:lumOff val="15000"/>
                  </a:schemeClr>
                </a:solidFill>
              </a:rPr>
              <a:t>Data and statistics of employee engagement</a:t>
            </a:r>
          </a:p>
        </p:txBody>
      </p:sp>
      <p:pic>
        <p:nvPicPr>
          <p:cNvPr id="4" name="Picture 3" descr="Table&#10;&#10;Description automatically generated with medium confidence">
            <a:extLst>
              <a:ext uri="{FF2B5EF4-FFF2-40B4-BE49-F238E27FC236}">
                <a16:creationId xmlns:a16="http://schemas.microsoft.com/office/drawing/2014/main" id="{D36B8576-7C21-CBF6-0573-6398C9316595}"/>
              </a:ext>
            </a:extLst>
          </p:cNvPr>
          <p:cNvPicPr>
            <a:picLocks noChangeAspect="1"/>
          </p:cNvPicPr>
          <p:nvPr/>
        </p:nvPicPr>
        <p:blipFill>
          <a:blip r:embed="rId3"/>
          <a:stretch>
            <a:fillRect/>
          </a:stretch>
        </p:blipFill>
        <p:spPr>
          <a:xfrm>
            <a:off x="1443038" y="640080"/>
            <a:ext cx="4934075" cy="5452017"/>
          </a:xfrm>
          <a:prstGeom prst="rect">
            <a:avLst/>
          </a:prstGeom>
        </p:spPr>
      </p:pic>
      <p:cxnSp>
        <p:nvCxnSpPr>
          <p:cNvPr id="34" name="Straight Connector 33">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8781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5E1FF-AA9A-8764-DBB3-64C1953B8DA5}"/>
              </a:ext>
            </a:extLst>
          </p:cNvPr>
          <p:cNvSpPr>
            <a:spLocks noGrp="1"/>
          </p:cNvSpPr>
          <p:nvPr>
            <p:ph type="title"/>
          </p:nvPr>
        </p:nvSpPr>
        <p:spPr/>
        <p:txBody>
          <a:bodyPr/>
          <a:lstStyle/>
          <a:p>
            <a:r>
              <a:rPr lang="en-US" dirty="0"/>
              <a:t>Strategies to engage employees</a:t>
            </a:r>
          </a:p>
        </p:txBody>
      </p:sp>
      <p:graphicFrame>
        <p:nvGraphicFramePr>
          <p:cNvPr id="5" name="Content Placeholder 2">
            <a:extLst>
              <a:ext uri="{FF2B5EF4-FFF2-40B4-BE49-F238E27FC236}">
                <a16:creationId xmlns:a16="http://schemas.microsoft.com/office/drawing/2014/main" id="{05140718-CFD1-415F-C74D-325E2FA60A4E}"/>
              </a:ext>
            </a:extLst>
          </p:cNvPr>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3064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70E86-29E7-75CE-F3D5-6339A8ACEC65}"/>
              </a:ext>
            </a:extLst>
          </p:cNvPr>
          <p:cNvSpPr>
            <a:spLocks noGrp="1"/>
          </p:cNvSpPr>
          <p:nvPr>
            <p:ph type="title"/>
          </p:nvPr>
        </p:nvSpPr>
        <p:spPr/>
        <p:txBody>
          <a:bodyPr/>
          <a:lstStyle/>
          <a:p>
            <a:r>
              <a:rPr lang="en-US" dirty="0"/>
              <a:t>Strategies to engage employees</a:t>
            </a:r>
          </a:p>
        </p:txBody>
      </p:sp>
      <p:graphicFrame>
        <p:nvGraphicFramePr>
          <p:cNvPr id="5" name="Content Placeholder 2">
            <a:extLst>
              <a:ext uri="{FF2B5EF4-FFF2-40B4-BE49-F238E27FC236}">
                <a16:creationId xmlns:a16="http://schemas.microsoft.com/office/drawing/2014/main" id="{267EB84E-E396-AFEF-54A0-58366527E3F3}"/>
              </a:ext>
            </a:extLst>
          </p:cNvPr>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0800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088EF-C5DA-115B-CCCC-1939EFAD98FD}"/>
              </a:ext>
            </a:extLst>
          </p:cNvPr>
          <p:cNvSpPr>
            <a:spLocks noGrp="1"/>
          </p:cNvSpPr>
          <p:nvPr>
            <p:ph type="title"/>
          </p:nvPr>
        </p:nvSpPr>
        <p:spPr>
          <a:xfrm>
            <a:off x="1097280" y="286603"/>
            <a:ext cx="10058400" cy="850219"/>
          </a:xfrm>
        </p:spPr>
        <p:txBody>
          <a:bodyPr>
            <a:normAutofit/>
          </a:bodyPr>
          <a:lstStyle/>
          <a:p>
            <a:r>
              <a:rPr lang="en-US" sz="3200" b="1" dirty="0"/>
              <a:t>References</a:t>
            </a:r>
          </a:p>
        </p:txBody>
      </p:sp>
      <p:pic>
        <p:nvPicPr>
          <p:cNvPr id="7" name="Content Placeholder 6">
            <a:extLst>
              <a:ext uri="{FF2B5EF4-FFF2-40B4-BE49-F238E27FC236}">
                <a16:creationId xmlns:a16="http://schemas.microsoft.com/office/drawing/2014/main" id="{C5F0BEBA-BAC6-7D13-382C-EA4C42686A7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78237" y="1226750"/>
            <a:ext cx="10720637" cy="4862633"/>
          </a:xfrm>
        </p:spPr>
      </p:pic>
    </p:spTree>
    <p:extLst>
      <p:ext uri="{BB962C8B-B14F-4D97-AF65-F5344CB8AC3E}">
        <p14:creationId xmlns:p14="http://schemas.microsoft.com/office/powerpoint/2010/main" val="3277821646"/>
      </p:ext>
    </p:extLst>
  </p:cSld>
  <p:clrMapOvr>
    <a:masterClrMapping/>
  </p:clrMapOvr>
</p:sld>
</file>

<file path=ppt/theme/theme1.xml><?xml version="1.0" encoding="utf-8"?>
<a:theme xmlns:a="http://schemas.openxmlformats.org/drawingml/2006/main" name="RetrospectVTI">
  <a:themeElements>
    <a:clrScheme name="AnalogousFromLightSeedRightStep">
      <a:dk1>
        <a:srgbClr val="000000"/>
      </a:dk1>
      <a:lt1>
        <a:srgbClr val="FFFFFF"/>
      </a:lt1>
      <a:dk2>
        <a:srgbClr val="412C24"/>
      </a:dk2>
      <a:lt2>
        <a:srgbClr val="E2E8E4"/>
      </a:lt2>
      <a:accent1>
        <a:srgbClr val="C593B7"/>
      </a:accent1>
      <a:accent2>
        <a:srgbClr val="BA7F91"/>
      </a:accent2>
      <a:accent3>
        <a:srgbClr val="C49792"/>
      </a:accent3>
      <a:accent4>
        <a:srgbClr val="BA9D7F"/>
      </a:accent4>
      <a:accent5>
        <a:srgbClr val="A8A57F"/>
      </a:accent5>
      <a:accent6>
        <a:srgbClr val="98AB75"/>
      </a:accent6>
      <a:hlink>
        <a:srgbClr val="568E65"/>
      </a:hlink>
      <a:folHlink>
        <a:srgbClr val="7F7F7F"/>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1829</Words>
  <Application>Microsoft Office PowerPoint</Application>
  <PresentationFormat>Widescreen</PresentationFormat>
  <Paragraphs>155</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Bookman Old Style</vt:lpstr>
      <vt:lpstr>Calibri</vt:lpstr>
      <vt:lpstr>Franklin Gothic Book</vt:lpstr>
      <vt:lpstr>RetrospectVTI</vt:lpstr>
      <vt:lpstr>IMPORTANCE OF EMPLOYEE ENGAGEMENT WITHIN THE HOTEL INDUSTRY</vt:lpstr>
      <vt:lpstr>Introduction</vt:lpstr>
      <vt:lpstr>Importance of employee engagement in the hotel industry</vt:lpstr>
      <vt:lpstr>10 main factors that contribute to worker enthusiasm, and they are as follows.</vt:lpstr>
      <vt:lpstr>Theoretical model</vt:lpstr>
      <vt:lpstr>Maslow’s Model</vt:lpstr>
      <vt:lpstr>The Kahn Model</vt:lpstr>
      <vt:lpstr>Examples of Best Practice</vt:lpstr>
      <vt:lpstr>Important ways in which a company increase employee engagement.</vt:lpstr>
      <vt:lpstr>Data and statistics of employee engagement</vt:lpstr>
      <vt:lpstr>Strategies to engage employees</vt:lpstr>
      <vt:lpstr>Strategies to engage employees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 WITHIN THE HOTEL INDUSTRY</dc:title>
  <cp:lastModifiedBy>Md Qureshi</cp:lastModifiedBy>
  <cp:revision>4</cp:revision>
  <dcterms:created xsi:type="dcterms:W3CDTF">2023-02-22T19:37:56Z</dcterms:created>
  <dcterms:modified xsi:type="dcterms:W3CDTF">2023-02-27T00:17:52Z</dcterms:modified>
</cp:coreProperties>
</file>