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C6487E-A977-4553-B2D2-80CABD4D3404}" v="80" dt="2026-03-08T00:05:00.0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hida Begum" userId="7bf50c4b18a8deb6" providerId="LiveId" clId="{5148CA29-5A33-4B2B-AF14-32E590E32F13}"/>
    <pc:docChg chg="undo custSel addSld delSld modSld">
      <pc:chgData name="Jahida Begum" userId="7bf50c4b18a8deb6" providerId="LiveId" clId="{5148CA29-5A33-4B2B-AF14-32E590E32F13}" dt="2026-03-08T00:04:37.979" v="2671" actId="20577"/>
      <pc:docMkLst>
        <pc:docMk/>
      </pc:docMkLst>
      <pc:sldChg chg="addSp delSp modSp mod">
        <pc:chgData name="Jahida Begum" userId="7bf50c4b18a8deb6" providerId="LiveId" clId="{5148CA29-5A33-4B2B-AF14-32E590E32F13}" dt="2026-03-07T23:12:59.520" v="1976" actId="478"/>
        <pc:sldMkLst>
          <pc:docMk/>
          <pc:sldMk cId="3301825997" sldId="261"/>
        </pc:sldMkLst>
        <pc:spChg chg="add del mod">
          <ac:chgData name="Jahida Begum" userId="7bf50c4b18a8deb6" providerId="LiveId" clId="{5148CA29-5A33-4B2B-AF14-32E590E32F13}" dt="2026-03-07T23:12:59.520" v="1976" actId="478"/>
          <ac:spMkLst>
            <pc:docMk/>
            <pc:sldMk cId="3301825997" sldId="261"/>
            <ac:spMk id="3" creationId="{B7A193B7-2DF0-2475-346E-362582540800}"/>
          </ac:spMkLst>
        </pc:spChg>
        <pc:spChg chg="mod">
          <ac:chgData name="Jahida Begum" userId="7bf50c4b18a8deb6" providerId="LiveId" clId="{5148CA29-5A33-4B2B-AF14-32E590E32F13}" dt="2026-03-07T23:12:55.438" v="1975" actId="20577"/>
          <ac:spMkLst>
            <pc:docMk/>
            <pc:sldMk cId="3301825997" sldId="261"/>
            <ac:spMk id="4" creationId="{32F4567B-8279-F0C1-B624-3BAC617D0A09}"/>
          </ac:spMkLst>
        </pc:spChg>
      </pc:sldChg>
      <pc:sldChg chg="addSp delSp modSp new mod setBg">
        <pc:chgData name="Jahida Begum" userId="7bf50c4b18a8deb6" providerId="LiveId" clId="{5148CA29-5A33-4B2B-AF14-32E590E32F13}" dt="2026-03-07T23:27:34.060" v="2131" actId="478"/>
        <pc:sldMkLst>
          <pc:docMk/>
          <pc:sldMk cId="4037078031" sldId="262"/>
        </pc:sldMkLst>
        <pc:spChg chg="add mod">
          <ac:chgData name="Jahida Begum" userId="7bf50c4b18a8deb6" providerId="LiveId" clId="{5148CA29-5A33-4B2B-AF14-32E590E32F13}" dt="2026-03-07T19:05:08.917" v="447" actId="2711"/>
          <ac:spMkLst>
            <pc:docMk/>
            <pc:sldMk cId="4037078031" sldId="262"/>
            <ac:spMk id="2" creationId="{2CEAF63B-30A9-122D-FC56-D9059EA5392C}"/>
          </ac:spMkLst>
        </pc:spChg>
        <pc:spChg chg="add del mod">
          <ac:chgData name="Jahida Begum" userId="7bf50c4b18a8deb6" providerId="LiveId" clId="{5148CA29-5A33-4B2B-AF14-32E590E32F13}" dt="2026-03-07T18:57:58.437" v="58" actId="478"/>
          <ac:spMkLst>
            <pc:docMk/>
            <pc:sldMk cId="4037078031" sldId="262"/>
            <ac:spMk id="3" creationId="{429FE117-F468-F4C1-EEB5-BFB2A396AC6A}"/>
          </ac:spMkLst>
        </pc:spChg>
        <pc:spChg chg="add del mod">
          <ac:chgData name="Jahida Begum" userId="7bf50c4b18a8deb6" providerId="LiveId" clId="{5148CA29-5A33-4B2B-AF14-32E590E32F13}" dt="2026-03-07T18:59:11.037" v="64"/>
          <ac:spMkLst>
            <pc:docMk/>
            <pc:sldMk cId="4037078031" sldId="262"/>
            <ac:spMk id="4" creationId="{22E407F4-9910-32D6-A0A5-9227E2F80FAB}"/>
          </ac:spMkLst>
        </pc:spChg>
        <pc:spChg chg="add del mod">
          <ac:chgData name="Jahida Begum" userId="7bf50c4b18a8deb6" providerId="LiveId" clId="{5148CA29-5A33-4B2B-AF14-32E590E32F13}" dt="2026-03-07T19:01:18.608" v="280" actId="478"/>
          <ac:spMkLst>
            <pc:docMk/>
            <pc:sldMk cId="4037078031" sldId="262"/>
            <ac:spMk id="5" creationId="{E202E297-5741-4D18-C460-3AABBA2ED899}"/>
          </ac:spMkLst>
        </pc:spChg>
        <pc:spChg chg="add del mod">
          <ac:chgData name="Jahida Begum" userId="7bf50c4b18a8deb6" providerId="LiveId" clId="{5148CA29-5A33-4B2B-AF14-32E590E32F13}" dt="2026-03-07T19:04:58.112" v="446" actId="26606"/>
          <ac:spMkLst>
            <pc:docMk/>
            <pc:sldMk cId="4037078031" sldId="262"/>
            <ac:spMk id="6" creationId="{F9AA741B-D937-979E-502D-6C980DAB10A8}"/>
          </ac:spMkLst>
        </pc:spChg>
        <pc:spChg chg="add del mod">
          <ac:chgData name="Jahida Begum" userId="7bf50c4b18a8deb6" providerId="LiveId" clId="{5148CA29-5A33-4B2B-AF14-32E590E32F13}" dt="2026-03-07T19:04:25.244" v="433" actId="478"/>
          <ac:spMkLst>
            <pc:docMk/>
            <pc:sldMk cId="4037078031" sldId="262"/>
            <ac:spMk id="7" creationId="{8498ECF4-FF79-639F-03A5-74E560528E57}"/>
          </ac:spMkLst>
        </pc:spChg>
        <pc:spChg chg="add del mod">
          <ac:chgData name="Jahida Begum" userId="7bf50c4b18a8deb6" providerId="LiveId" clId="{5148CA29-5A33-4B2B-AF14-32E590E32F13}" dt="2026-03-07T23:27:34.060" v="2131" actId="478"/>
          <ac:spMkLst>
            <pc:docMk/>
            <pc:sldMk cId="4037078031" sldId="262"/>
            <ac:spMk id="9" creationId="{240C1783-E502-35C6-715C-45EC4C66BFE8}"/>
          </ac:spMkLst>
        </pc:spChg>
        <pc:spChg chg="add del">
          <ac:chgData name="Jahida Begum" userId="7bf50c4b18a8deb6" providerId="LiveId" clId="{5148CA29-5A33-4B2B-AF14-32E590E32F13}" dt="2026-03-07T19:04:41.788" v="435" actId="26606"/>
          <ac:spMkLst>
            <pc:docMk/>
            <pc:sldMk cId="4037078031" sldId="262"/>
            <ac:spMk id="11" creationId="{13FE9996-7EAC-4679-B37D-C1045F42F954}"/>
          </ac:spMkLst>
        </pc:spChg>
        <pc:spChg chg="add del">
          <ac:chgData name="Jahida Begum" userId="7bf50c4b18a8deb6" providerId="LiveId" clId="{5148CA29-5A33-4B2B-AF14-32E590E32F13}" dt="2026-03-07T19:04:44.035" v="437" actId="26606"/>
          <ac:spMkLst>
            <pc:docMk/>
            <pc:sldMk cId="4037078031" sldId="262"/>
            <ac:spMk id="12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19:04:41.788" v="435" actId="26606"/>
          <ac:spMkLst>
            <pc:docMk/>
            <pc:sldMk cId="4037078031" sldId="262"/>
            <ac:spMk id="13" creationId="{761DF1FE-5CC8-43D2-A76C-93C76EEDE1E9}"/>
          </ac:spMkLst>
        </pc:spChg>
        <pc:spChg chg="add del">
          <ac:chgData name="Jahida Begum" userId="7bf50c4b18a8deb6" providerId="LiveId" clId="{5148CA29-5A33-4B2B-AF14-32E590E32F13}" dt="2026-03-07T19:04:44.035" v="437" actId="26606"/>
          <ac:spMkLst>
            <pc:docMk/>
            <pc:sldMk cId="4037078031" sldId="262"/>
            <ac:spMk id="14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19:04:41.788" v="435" actId="26606"/>
          <ac:spMkLst>
            <pc:docMk/>
            <pc:sldMk cId="4037078031" sldId="262"/>
            <ac:spMk id="17" creationId="{3741B58E-3B65-4A01-A276-975AB2CF8A08}"/>
          </ac:spMkLst>
        </pc:spChg>
        <pc:spChg chg="add del">
          <ac:chgData name="Jahida Begum" userId="7bf50c4b18a8deb6" providerId="LiveId" clId="{5148CA29-5A33-4B2B-AF14-32E590E32F13}" dt="2026-03-07T19:04:44.035" v="437" actId="26606"/>
          <ac:spMkLst>
            <pc:docMk/>
            <pc:sldMk cId="4037078031" sldId="262"/>
            <ac:spMk id="18" creationId="{FB5993E2-C02B-4335-ABA5-D8EC465551E3}"/>
          </ac:spMkLst>
        </pc:spChg>
        <pc:spChg chg="add del">
          <ac:chgData name="Jahida Begum" userId="7bf50c4b18a8deb6" providerId="LiveId" clId="{5148CA29-5A33-4B2B-AF14-32E590E32F13}" dt="2026-03-07T19:04:41.788" v="435" actId="26606"/>
          <ac:spMkLst>
            <pc:docMk/>
            <pc:sldMk cId="4037078031" sldId="262"/>
            <ac:spMk id="19" creationId="{7AAC67C3-831B-4AB1-A259-DFB839CAFAFC}"/>
          </ac:spMkLst>
        </pc:spChg>
        <pc:spChg chg="add del">
          <ac:chgData name="Jahida Begum" userId="7bf50c4b18a8deb6" providerId="LiveId" clId="{5148CA29-5A33-4B2B-AF14-32E590E32F13}" dt="2026-03-07T19:04:44.035" v="437" actId="26606"/>
          <ac:spMkLst>
            <pc:docMk/>
            <pc:sldMk cId="4037078031" sldId="262"/>
            <ac:spMk id="20" creationId="{C0B801A2-5622-4BE8-9AD2-C337A2CD0022}"/>
          </ac:spMkLst>
        </pc:spChg>
        <pc:spChg chg="add del">
          <ac:chgData name="Jahida Begum" userId="7bf50c4b18a8deb6" providerId="LiveId" clId="{5148CA29-5A33-4B2B-AF14-32E590E32F13}" dt="2026-03-07T19:04:41.788" v="435" actId="26606"/>
          <ac:spMkLst>
            <pc:docMk/>
            <pc:sldMk cId="4037078031" sldId="262"/>
            <ac:spMk id="21" creationId="{054B3F04-9EAC-45C0-B3CE-0387EEA10A0C}"/>
          </ac:spMkLst>
        </pc:spChg>
        <pc:spChg chg="add del">
          <ac:chgData name="Jahida Begum" userId="7bf50c4b18a8deb6" providerId="LiveId" clId="{5148CA29-5A33-4B2B-AF14-32E590E32F13}" dt="2026-03-07T19:04:44.035" v="437" actId="26606"/>
          <ac:spMkLst>
            <pc:docMk/>
            <pc:sldMk cId="4037078031" sldId="262"/>
            <ac:spMk id="22" creationId="{B7AF614F-5BC3-4086-99F5-B87C5847A071}"/>
          </ac:spMkLst>
        </pc:spChg>
        <pc:spChg chg="add del">
          <ac:chgData name="Jahida Begum" userId="7bf50c4b18a8deb6" providerId="LiveId" clId="{5148CA29-5A33-4B2B-AF14-32E590E32F13}" dt="2026-03-07T19:04:47.515" v="439" actId="26606"/>
          <ac:spMkLst>
            <pc:docMk/>
            <pc:sldMk cId="4037078031" sldId="262"/>
            <ac:spMk id="24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19:04:47.515" v="439" actId="26606"/>
          <ac:spMkLst>
            <pc:docMk/>
            <pc:sldMk cId="4037078031" sldId="262"/>
            <ac:spMk id="25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19:04:50.407" v="441" actId="26606"/>
          <ac:spMkLst>
            <pc:docMk/>
            <pc:sldMk cId="4037078031" sldId="262"/>
            <ac:spMk id="29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19:04:50.407" v="441" actId="26606"/>
          <ac:spMkLst>
            <pc:docMk/>
            <pc:sldMk cId="4037078031" sldId="262"/>
            <ac:spMk id="30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19:04:50.407" v="441" actId="26606"/>
          <ac:spMkLst>
            <pc:docMk/>
            <pc:sldMk cId="4037078031" sldId="262"/>
            <ac:spMk id="32" creationId="{FB5993E2-C02B-4335-ABA5-D8EC465551E3}"/>
          </ac:spMkLst>
        </pc:spChg>
        <pc:spChg chg="add del">
          <ac:chgData name="Jahida Begum" userId="7bf50c4b18a8deb6" providerId="LiveId" clId="{5148CA29-5A33-4B2B-AF14-32E590E32F13}" dt="2026-03-07T19:04:50.407" v="441" actId="26606"/>
          <ac:spMkLst>
            <pc:docMk/>
            <pc:sldMk cId="4037078031" sldId="262"/>
            <ac:spMk id="33" creationId="{C0B801A2-5622-4BE8-9AD2-C337A2CD0022}"/>
          </ac:spMkLst>
        </pc:spChg>
        <pc:spChg chg="add del">
          <ac:chgData name="Jahida Begum" userId="7bf50c4b18a8deb6" providerId="LiveId" clId="{5148CA29-5A33-4B2B-AF14-32E590E32F13}" dt="2026-03-07T19:04:50.407" v="441" actId="26606"/>
          <ac:spMkLst>
            <pc:docMk/>
            <pc:sldMk cId="4037078031" sldId="262"/>
            <ac:spMk id="34" creationId="{B7AF614F-5BC3-4086-99F5-B87C5847A071}"/>
          </ac:spMkLst>
        </pc:spChg>
        <pc:spChg chg="add del">
          <ac:chgData name="Jahida Begum" userId="7bf50c4b18a8deb6" providerId="LiveId" clId="{5148CA29-5A33-4B2B-AF14-32E590E32F13}" dt="2026-03-07T19:04:51.345" v="443" actId="26606"/>
          <ac:spMkLst>
            <pc:docMk/>
            <pc:sldMk cId="4037078031" sldId="262"/>
            <ac:spMk id="37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19:04:51.345" v="443" actId="26606"/>
          <ac:spMkLst>
            <pc:docMk/>
            <pc:sldMk cId="4037078031" sldId="262"/>
            <ac:spMk id="38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19:04:58.037" v="445" actId="26606"/>
          <ac:spMkLst>
            <pc:docMk/>
            <pc:sldMk cId="4037078031" sldId="262"/>
            <ac:spMk id="42" creationId="{13FE9996-7EAC-4679-B37D-C1045F42F954}"/>
          </ac:spMkLst>
        </pc:spChg>
        <pc:spChg chg="add del">
          <ac:chgData name="Jahida Begum" userId="7bf50c4b18a8deb6" providerId="LiveId" clId="{5148CA29-5A33-4B2B-AF14-32E590E32F13}" dt="2026-03-07T19:04:58.037" v="445" actId="26606"/>
          <ac:spMkLst>
            <pc:docMk/>
            <pc:sldMk cId="4037078031" sldId="262"/>
            <ac:spMk id="43" creationId="{761DF1FE-5CC8-43D2-A76C-93C76EEDE1E9}"/>
          </ac:spMkLst>
        </pc:spChg>
        <pc:spChg chg="add del">
          <ac:chgData name="Jahida Begum" userId="7bf50c4b18a8deb6" providerId="LiveId" clId="{5148CA29-5A33-4B2B-AF14-32E590E32F13}" dt="2026-03-07T19:04:58.037" v="445" actId="26606"/>
          <ac:spMkLst>
            <pc:docMk/>
            <pc:sldMk cId="4037078031" sldId="262"/>
            <ac:spMk id="45" creationId="{CECF0FC6-D57B-48B6-9036-F4FFD91A4B34}"/>
          </ac:spMkLst>
        </pc:spChg>
        <pc:spChg chg="add del">
          <ac:chgData name="Jahida Begum" userId="7bf50c4b18a8deb6" providerId="LiveId" clId="{5148CA29-5A33-4B2B-AF14-32E590E32F13}" dt="2026-03-07T19:04:58.037" v="445" actId="26606"/>
          <ac:spMkLst>
            <pc:docMk/>
            <pc:sldMk cId="4037078031" sldId="262"/>
            <ac:spMk id="46" creationId="{F9AA741B-D937-979E-502D-6C980DAB10A8}"/>
          </ac:spMkLst>
        </pc:spChg>
        <pc:spChg chg="add del">
          <ac:chgData name="Jahida Begum" userId="7bf50c4b18a8deb6" providerId="LiveId" clId="{5148CA29-5A33-4B2B-AF14-32E590E32F13}" dt="2026-03-07T19:04:58.037" v="445" actId="26606"/>
          <ac:spMkLst>
            <pc:docMk/>
            <pc:sldMk cId="4037078031" sldId="262"/>
            <ac:spMk id="47" creationId="{717A211C-5863-4303-AC3D-AEBFDF6D6A4C}"/>
          </ac:spMkLst>
        </pc:spChg>
        <pc:spChg chg="add del">
          <ac:chgData name="Jahida Begum" userId="7bf50c4b18a8deb6" providerId="LiveId" clId="{5148CA29-5A33-4B2B-AF14-32E590E32F13}" dt="2026-03-07T19:04:58.037" v="445" actId="26606"/>
          <ac:spMkLst>
            <pc:docMk/>
            <pc:sldMk cId="4037078031" sldId="262"/>
            <ac:spMk id="48" creationId="{087519CD-2FFF-42E3-BB0C-FEAA828BA5DB}"/>
          </ac:spMkLst>
        </pc:spChg>
        <pc:spChg chg="add">
          <ac:chgData name="Jahida Begum" userId="7bf50c4b18a8deb6" providerId="LiveId" clId="{5148CA29-5A33-4B2B-AF14-32E590E32F13}" dt="2026-03-07T19:04:58.112" v="446" actId="26606"/>
          <ac:spMkLst>
            <pc:docMk/>
            <pc:sldMk cId="4037078031" sldId="262"/>
            <ac:spMk id="50" creationId="{36D16D1E-4205-49F5-BD2A-DA769947C104}"/>
          </ac:spMkLst>
        </pc:spChg>
        <pc:spChg chg="add">
          <ac:chgData name="Jahida Begum" userId="7bf50c4b18a8deb6" providerId="LiveId" clId="{5148CA29-5A33-4B2B-AF14-32E590E32F13}" dt="2026-03-07T19:04:58.112" v="446" actId="26606"/>
          <ac:spMkLst>
            <pc:docMk/>
            <pc:sldMk cId="4037078031" sldId="262"/>
            <ac:spMk id="51" creationId="{012FD100-C039-4E03-B5E4-2EDFA7290AA6}"/>
          </ac:spMkLst>
        </pc:spChg>
        <pc:spChg chg="add">
          <ac:chgData name="Jahida Begum" userId="7bf50c4b18a8deb6" providerId="LiveId" clId="{5148CA29-5A33-4B2B-AF14-32E590E32F13}" dt="2026-03-07T19:04:58.112" v="446" actId="26606"/>
          <ac:spMkLst>
            <pc:docMk/>
            <pc:sldMk cId="4037078031" sldId="262"/>
            <ac:spMk id="53" creationId="{FB5993E2-C02B-4335-ABA5-D8EC465551E3}"/>
          </ac:spMkLst>
        </pc:spChg>
        <pc:spChg chg="add">
          <ac:chgData name="Jahida Begum" userId="7bf50c4b18a8deb6" providerId="LiveId" clId="{5148CA29-5A33-4B2B-AF14-32E590E32F13}" dt="2026-03-07T19:04:58.112" v="446" actId="26606"/>
          <ac:spMkLst>
            <pc:docMk/>
            <pc:sldMk cId="4037078031" sldId="262"/>
            <ac:spMk id="54" creationId="{C0B801A2-5622-4BE8-9AD2-C337A2CD0022}"/>
          </ac:spMkLst>
        </pc:spChg>
        <pc:spChg chg="add">
          <ac:chgData name="Jahida Begum" userId="7bf50c4b18a8deb6" providerId="LiveId" clId="{5148CA29-5A33-4B2B-AF14-32E590E32F13}" dt="2026-03-07T19:04:58.112" v="446" actId="26606"/>
          <ac:spMkLst>
            <pc:docMk/>
            <pc:sldMk cId="4037078031" sldId="262"/>
            <ac:spMk id="55" creationId="{B7AF614F-5BC3-4086-99F5-B87C5847A071}"/>
          </ac:spMkLst>
        </pc:spChg>
        <pc:graphicFrameChg chg="add del">
          <ac:chgData name="Jahida Begum" userId="7bf50c4b18a8deb6" providerId="LiveId" clId="{5148CA29-5A33-4B2B-AF14-32E590E32F13}" dt="2026-03-07T19:04:44.035" v="437" actId="26606"/>
          <ac:graphicFrameMkLst>
            <pc:docMk/>
            <pc:sldMk cId="4037078031" sldId="262"/>
            <ac:graphicFrameMk id="8" creationId="{0D1DAF8F-6774-1080-D31F-183155482FF3}"/>
          </ac:graphicFrameMkLst>
        </pc:graphicFrameChg>
        <pc:graphicFrameChg chg="add del">
          <ac:chgData name="Jahida Begum" userId="7bf50c4b18a8deb6" providerId="LiveId" clId="{5148CA29-5A33-4B2B-AF14-32E590E32F13}" dt="2026-03-07T19:04:47.515" v="439" actId="26606"/>
          <ac:graphicFrameMkLst>
            <pc:docMk/>
            <pc:sldMk cId="4037078031" sldId="262"/>
            <ac:graphicFrameMk id="27" creationId="{94AB07FF-E6C6-4B85-DF9C-82A9DE2A9BB2}"/>
          </ac:graphicFrameMkLst>
        </pc:graphicFrameChg>
        <pc:graphicFrameChg chg="add del">
          <ac:chgData name="Jahida Begum" userId="7bf50c4b18a8deb6" providerId="LiveId" clId="{5148CA29-5A33-4B2B-AF14-32E590E32F13}" dt="2026-03-07T19:04:50.407" v="441" actId="26606"/>
          <ac:graphicFrameMkLst>
            <pc:docMk/>
            <pc:sldMk cId="4037078031" sldId="262"/>
            <ac:graphicFrameMk id="35" creationId="{E0DCB9BC-0A7B-E7B4-5BC9-3F7385D7263C}"/>
          </ac:graphicFrameMkLst>
        </pc:graphicFrameChg>
        <pc:graphicFrameChg chg="add del">
          <ac:chgData name="Jahida Begum" userId="7bf50c4b18a8deb6" providerId="LiveId" clId="{5148CA29-5A33-4B2B-AF14-32E590E32F13}" dt="2026-03-07T19:04:51.345" v="443" actId="26606"/>
          <ac:graphicFrameMkLst>
            <pc:docMk/>
            <pc:sldMk cId="4037078031" sldId="262"/>
            <ac:graphicFrameMk id="40" creationId="{E6E9203A-2F06-F0BC-0B90-E2BFFA3DE7E3}"/>
          </ac:graphicFrameMkLst>
        </pc:graphicFrameChg>
        <pc:graphicFrameChg chg="add modGraphic">
          <ac:chgData name="Jahida Begum" userId="7bf50c4b18a8deb6" providerId="LiveId" clId="{5148CA29-5A33-4B2B-AF14-32E590E32F13}" dt="2026-03-07T23:27:23.456" v="2128" actId="20577"/>
          <ac:graphicFrameMkLst>
            <pc:docMk/>
            <pc:sldMk cId="4037078031" sldId="262"/>
            <ac:graphicFrameMk id="56" creationId="{0D1DAF8F-6774-1080-D31F-183155482FF3}"/>
          </ac:graphicFrameMkLst>
        </pc:graphicFrameChg>
        <pc:cxnChg chg="add del">
          <ac:chgData name="Jahida Begum" userId="7bf50c4b18a8deb6" providerId="LiveId" clId="{5148CA29-5A33-4B2B-AF14-32E590E32F13}" dt="2026-03-07T19:04:41.788" v="435" actId="26606"/>
          <ac:cxnSpMkLst>
            <pc:docMk/>
            <pc:sldMk cId="4037078031" sldId="262"/>
            <ac:cxnSpMk id="15" creationId="{E161BEBD-A23C-409E-ABC7-73F9EDC02F20}"/>
          </ac:cxnSpMkLst>
        </pc:cxnChg>
        <pc:cxnChg chg="add del">
          <ac:chgData name="Jahida Begum" userId="7bf50c4b18a8deb6" providerId="LiveId" clId="{5148CA29-5A33-4B2B-AF14-32E590E32F13}" dt="2026-03-07T19:04:44.035" v="437" actId="26606"/>
          <ac:cxnSpMkLst>
            <pc:docMk/>
            <pc:sldMk cId="4037078031" sldId="262"/>
            <ac:cxnSpMk id="16" creationId="{4418FCD2-8448-4A81-8EB4-72250F7827B4}"/>
          </ac:cxnSpMkLst>
        </pc:cxnChg>
        <pc:cxnChg chg="add del">
          <ac:chgData name="Jahida Begum" userId="7bf50c4b18a8deb6" providerId="LiveId" clId="{5148CA29-5A33-4B2B-AF14-32E590E32F13}" dt="2026-03-07T19:04:47.515" v="439" actId="26606"/>
          <ac:cxnSpMkLst>
            <pc:docMk/>
            <pc:sldMk cId="4037078031" sldId="262"/>
            <ac:cxnSpMk id="26" creationId="{4418FCD2-8448-4A81-8EB4-72250F7827B4}"/>
          </ac:cxnSpMkLst>
        </pc:cxnChg>
        <pc:cxnChg chg="add del">
          <ac:chgData name="Jahida Begum" userId="7bf50c4b18a8deb6" providerId="LiveId" clId="{5148CA29-5A33-4B2B-AF14-32E590E32F13}" dt="2026-03-07T19:04:50.407" v="441" actId="26606"/>
          <ac:cxnSpMkLst>
            <pc:docMk/>
            <pc:sldMk cId="4037078031" sldId="262"/>
            <ac:cxnSpMk id="31" creationId="{4418FCD2-8448-4A81-8EB4-72250F7827B4}"/>
          </ac:cxnSpMkLst>
        </pc:cxnChg>
        <pc:cxnChg chg="add del">
          <ac:chgData name="Jahida Begum" userId="7bf50c4b18a8deb6" providerId="LiveId" clId="{5148CA29-5A33-4B2B-AF14-32E590E32F13}" dt="2026-03-07T19:04:51.345" v="443" actId="26606"/>
          <ac:cxnSpMkLst>
            <pc:docMk/>
            <pc:sldMk cId="4037078031" sldId="262"/>
            <ac:cxnSpMk id="39" creationId="{4418FCD2-8448-4A81-8EB4-72250F7827B4}"/>
          </ac:cxnSpMkLst>
        </pc:cxnChg>
        <pc:cxnChg chg="add del">
          <ac:chgData name="Jahida Begum" userId="7bf50c4b18a8deb6" providerId="LiveId" clId="{5148CA29-5A33-4B2B-AF14-32E590E32F13}" dt="2026-03-07T19:04:58.037" v="445" actId="26606"/>
          <ac:cxnSpMkLst>
            <pc:docMk/>
            <pc:sldMk cId="4037078031" sldId="262"/>
            <ac:cxnSpMk id="44" creationId="{E161BEBD-A23C-409E-ABC7-73F9EDC02F20}"/>
          </ac:cxnSpMkLst>
        </pc:cxnChg>
        <pc:cxnChg chg="add">
          <ac:chgData name="Jahida Begum" userId="7bf50c4b18a8deb6" providerId="LiveId" clId="{5148CA29-5A33-4B2B-AF14-32E590E32F13}" dt="2026-03-07T19:04:58.112" v="446" actId="26606"/>
          <ac:cxnSpMkLst>
            <pc:docMk/>
            <pc:sldMk cId="4037078031" sldId="262"/>
            <ac:cxnSpMk id="52" creationId="{4418FCD2-8448-4A81-8EB4-72250F7827B4}"/>
          </ac:cxnSpMkLst>
        </pc:cxnChg>
      </pc:sldChg>
      <pc:sldChg chg="addSp delSp modSp new mod setBg">
        <pc:chgData name="Jahida Begum" userId="7bf50c4b18a8deb6" providerId="LiveId" clId="{5148CA29-5A33-4B2B-AF14-32E590E32F13}" dt="2026-03-07T23:28:32.706" v="2133" actId="122"/>
        <pc:sldMkLst>
          <pc:docMk/>
          <pc:sldMk cId="1355905673" sldId="263"/>
        </pc:sldMkLst>
        <pc:spChg chg="add del mod">
          <ac:chgData name="Jahida Begum" userId="7bf50c4b18a8deb6" providerId="LiveId" clId="{5148CA29-5A33-4B2B-AF14-32E590E32F13}" dt="2026-03-07T19:06:57.644" v="520" actId="478"/>
          <ac:spMkLst>
            <pc:docMk/>
            <pc:sldMk cId="1355905673" sldId="263"/>
            <ac:spMk id="2" creationId="{E9ECE0FE-9E24-9D4A-C931-5A6A3A1B2F02}"/>
          </ac:spMkLst>
        </pc:spChg>
        <pc:spChg chg="add mod">
          <ac:chgData name="Jahida Begum" userId="7bf50c4b18a8deb6" providerId="LiveId" clId="{5148CA29-5A33-4B2B-AF14-32E590E32F13}" dt="2026-03-07T23:28:32.706" v="2133" actId="122"/>
          <ac:spMkLst>
            <pc:docMk/>
            <pc:sldMk cId="1355905673" sldId="263"/>
            <ac:spMk id="3" creationId="{D54F0C52-420C-8934-CED9-BA9E50636CAD}"/>
          </ac:spMkLst>
        </pc:spChg>
        <pc:spChg chg="add del mod">
          <ac:chgData name="Jahida Begum" userId="7bf50c4b18a8deb6" providerId="LiveId" clId="{5148CA29-5A33-4B2B-AF14-32E590E32F13}" dt="2026-03-07T19:09:46.544" v="691" actId="478"/>
          <ac:spMkLst>
            <pc:docMk/>
            <pc:sldMk cId="1355905673" sldId="263"/>
            <ac:spMk id="4" creationId="{5D275C6A-C314-B11B-F974-16C6719862D8}"/>
          </ac:spMkLst>
        </pc:spChg>
        <pc:spChg chg="add del mod">
          <ac:chgData name="Jahida Begum" userId="7bf50c4b18a8deb6" providerId="LiveId" clId="{5148CA29-5A33-4B2B-AF14-32E590E32F13}" dt="2026-03-07T19:14:29.032" v="1003" actId="26606"/>
          <ac:spMkLst>
            <pc:docMk/>
            <pc:sldMk cId="1355905673" sldId="263"/>
            <ac:spMk id="5" creationId="{55342575-AC6C-D265-FD69-424D5B33C4BE}"/>
          </ac:spMkLst>
        </pc:spChg>
        <pc:spChg chg="add del mod">
          <ac:chgData name="Jahida Begum" userId="7bf50c4b18a8deb6" providerId="LiveId" clId="{5148CA29-5A33-4B2B-AF14-32E590E32F13}" dt="2026-03-07T19:14:23.956" v="1000" actId="478"/>
          <ac:spMkLst>
            <pc:docMk/>
            <pc:sldMk cId="1355905673" sldId="263"/>
            <ac:spMk id="6" creationId="{F4B6D96F-C66E-0FC7-CBF3-097162627F94}"/>
          </ac:spMkLst>
        </pc:spChg>
        <pc:spChg chg="add del mod">
          <ac:chgData name="Jahida Begum" userId="7bf50c4b18a8deb6" providerId="LiveId" clId="{5148CA29-5A33-4B2B-AF14-32E590E32F13}" dt="2026-03-07T19:22:48.474" v="1074" actId="478"/>
          <ac:spMkLst>
            <pc:docMk/>
            <pc:sldMk cId="1355905673" sldId="263"/>
            <ac:spMk id="8" creationId="{D45975C5-2A54-49B7-3D34-38F883C0F395}"/>
          </ac:spMkLst>
        </pc:spChg>
        <pc:spChg chg="add del">
          <ac:chgData name="Jahida Begum" userId="7bf50c4b18a8deb6" providerId="LiveId" clId="{5148CA29-5A33-4B2B-AF14-32E590E32F13}" dt="2026-03-07T19:14:28.905" v="1002" actId="26606"/>
          <ac:spMkLst>
            <pc:docMk/>
            <pc:sldMk cId="1355905673" sldId="263"/>
            <ac:spMk id="11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19:14:28.905" v="1002" actId="26606"/>
          <ac:spMkLst>
            <pc:docMk/>
            <pc:sldMk cId="1355905673" sldId="263"/>
            <ac:spMk id="13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19:14:28.905" v="1002" actId="26606"/>
          <ac:spMkLst>
            <pc:docMk/>
            <pc:sldMk cId="1355905673" sldId="263"/>
            <ac:spMk id="17" creationId="{FB5993E2-C02B-4335-ABA5-D8EC465551E3}"/>
          </ac:spMkLst>
        </pc:spChg>
        <pc:spChg chg="add del">
          <ac:chgData name="Jahida Begum" userId="7bf50c4b18a8deb6" providerId="LiveId" clId="{5148CA29-5A33-4B2B-AF14-32E590E32F13}" dt="2026-03-07T19:14:28.905" v="1002" actId="26606"/>
          <ac:spMkLst>
            <pc:docMk/>
            <pc:sldMk cId="1355905673" sldId="263"/>
            <ac:spMk id="19" creationId="{C0B801A2-5622-4BE8-9AD2-C337A2CD0022}"/>
          </ac:spMkLst>
        </pc:spChg>
        <pc:spChg chg="add del">
          <ac:chgData name="Jahida Begum" userId="7bf50c4b18a8deb6" providerId="LiveId" clId="{5148CA29-5A33-4B2B-AF14-32E590E32F13}" dt="2026-03-07T19:14:28.905" v="1002" actId="26606"/>
          <ac:spMkLst>
            <pc:docMk/>
            <pc:sldMk cId="1355905673" sldId="263"/>
            <ac:spMk id="21" creationId="{B7AF614F-5BC3-4086-99F5-B87C5847A071}"/>
          </ac:spMkLst>
        </pc:spChg>
        <pc:spChg chg="add">
          <ac:chgData name="Jahida Begum" userId="7bf50c4b18a8deb6" providerId="LiveId" clId="{5148CA29-5A33-4B2B-AF14-32E590E32F13}" dt="2026-03-07T19:14:29.032" v="1003" actId="26606"/>
          <ac:spMkLst>
            <pc:docMk/>
            <pc:sldMk cId="1355905673" sldId="263"/>
            <ac:spMk id="23" creationId="{36D16D1E-4205-49F5-BD2A-DA769947C104}"/>
          </ac:spMkLst>
        </pc:spChg>
        <pc:spChg chg="add">
          <ac:chgData name="Jahida Begum" userId="7bf50c4b18a8deb6" providerId="LiveId" clId="{5148CA29-5A33-4B2B-AF14-32E590E32F13}" dt="2026-03-07T19:14:29.032" v="1003" actId="26606"/>
          <ac:spMkLst>
            <pc:docMk/>
            <pc:sldMk cId="1355905673" sldId="263"/>
            <ac:spMk id="24" creationId="{012FD100-C039-4E03-B5E4-2EDFA7290AA6}"/>
          </ac:spMkLst>
        </pc:spChg>
        <pc:graphicFrameChg chg="add del">
          <ac:chgData name="Jahida Begum" userId="7bf50c4b18a8deb6" providerId="LiveId" clId="{5148CA29-5A33-4B2B-AF14-32E590E32F13}" dt="2026-03-07T19:14:28.905" v="1002" actId="26606"/>
          <ac:graphicFrameMkLst>
            <pc:docMk/>
            <pc:sldMk cId="1355905673" sldId="263"/>
            <ac:graphicFrameMk id="7" creationId="{4392BE77-2FE6-B672-9749-8F85ED588308}"/>
          </ac:graphicFrameMkLst>
        </pc:graphicFrameChg>
        <pc:graphicFrameChg chg="add modGraphic">
          <ac:chgData name="Jahida Begum" userId="7bf50c4b18a8deb6" providerId="LiveId" clId="{5148CA29-5A33-4B2B-AF14-32E590E32F13}" dt="2026-03-07T19:22:24.282" v="1042" actId="20577"/>
          <ac:graphicFrameMkLst>
            <pc:docMk/>
            <pc:sldMk cId="1355905673" sldId="263"/>
            <ac:graphicFrameMk id="26" creationId="{62814BAC-2A9C-D373-BB83-30996417A3BC}"/>
          </ac:graphicFrameMkLst>
        </pc:graphicFrameChg>
        <pc:cxnChg chg="add del">
          <ac:chgData name="Jahida Begum" userId="7bf50c4b18a8deb6" providerId="LiveId" clId="{5148CA29-5A33-4B2B-AF14-32E590E32F13}" dt="2026-03-07T19:14:28.905" v="1002" actId="26606"/>
          <ac:cxnSpMkLst>
            <pc:docMk/>
            <pc:sldMk cId="1355905673" sldId="263"/>
            <ac:cxnSpMk id="15" creationId="{4418FCD2-8448-4A81-8EB4-72250F7827B4}"/>
          </ac:cxnSpMkLst>
        </pc:cxnChg>
        <pc:cxnChg chg="add">
          <ac:chgData name="Jahida Begum" userId="7bf50c4b18a8deb6" providerId="LiveId" clId="{5148CA29-5A33-4B2B-AF14-32E590E32F13}" dt="2026-03-07T19:14:29.032" v="1003" actId="26606"/>
          <ac:cxnSpMkLst>
            <pc:docMk/>
            <pc:sldMk cId="1355905673" sldId="263"/>
            <ac:cxnSpMk id="25" creationId="{4418FCD2-8448-4A81-8EB4-72250F7827B4}"/>
          </ac:cxnSpMkLst>
        </pc:cxnChg>
      </pc:sldChg>
      <pc:sldChg chg="addSp delSp modSp new mod setBg">
        <pc:chgData name="Jahida Begum" userId="7bf50c4b18a8deb6" providerId="LiveId" clId="{5148CA29-5A33-4B2B-AF14-32E590E32F13}" dt="2026-03-07T19:36:09.012" v="1524" actId="1076"/>
        <pc:sldMkLst>
          <pc:docMk/>
          <pc:sldMk cId="384889680" sldId="264"/>
        </pc:sldMkLst>
        <pc:spChg chg="add del mod">
          <ac:chgData name="Jahida Begum" userId="7bf50c4b18a8deb6" providerId="LiveId" clId="{5148CA29-5A33-4B2B-AF14-32E590E32F13}" dt="2026-03-07T19:24:48.641" v="1163" actId="478"/>
          <ac:spMkLst>
            <pc:docMk/>
            <pc:sldMk cId="384889680" sldId="264"/>
            <ac:spMk id="2" creationId="{91D0EFE8-FF94-63DF-15ED-CD5C9ED819E6}"/>
          </ac:spMkLst>
        </pc:spChg>
        <pc:spChg chg="add mod">
          <ac:chgData name="Jahida Begum" userId="7bf50c4b18a8deb6" providerId="LiveId" clId="{5148CA29-5A33-4B2B-AF14-32E590E32F13}" dt="2026-03-07T19:36:09.012" v="1524" actId="1076"/>
          <ac:spMkLst>
            <pc:docMk/>
            <pc:sldMk cId="384889680" sldId="264"/>
            <ac:spMk id="3" creationId="{D444AB7D-A14E-AF01-A6B6-85A569B32556}"/>
          </ac:spMkLst>
        </pc:spChg>
        <pc:spChg chg="add del mod">
          <ac:chgData name="Jahida Begum" userId="7bf50c4b18a8deb6" providerId="LiveId" clId="{5148CA29-5A33-4B2B-AF14-32E590E32F13}" dt="2026-03-07T19:26:57.961" v="1287" actId="478"/>
          <ac:spMkLst>
            <pc:docMk/>
            <pc:sldMk cId="384889680" sldId="264"/>
            <ac:spMk id="4" creationId="{F47E47B4-F07D-AEF6-8A78-618707907C99}"/>
          </ac:spMkLst>
        </pc:spChg>
        <pc:spChg chg="add del mod">
          <ac:chgData name="Jahida Begum" userId="7bf50c4b18a8deb6" providerId="LiveId" clId="{5148CA29-5A33-4B2B-AF14-32E590E32F13}" dt="2026-03-07T19:32:11.010" v="1520" actId="26606"/>
          <ac:spMkLst>
            <pc:docMk/>
            <pc:sldMk cId="384889680" sldId="264"/>
            <ac:spMk id="5" creationId="{9F7F829A-70CB-21D7-229D-CD6586E6FE73}"/>
          </ac:spMkLst>
        </pc:spChg>
        <pc:spChg chg="add del mod">
          <ac:chgData name="Jahida Begum" userId="7bf50c4b18a8deb6" providerId="LiveId" clId="{5148CA29-5A33-4B2B-AF14-32E590E32F13}" dt="2026-03-07T19:31:51.883" v="1509" actId="478"/>
          <ac:spMkLst>
            <pc:docMk/>
            <pc:sldMk cId="384889680" sldId="264"/>
            <ac:spMk id="6" creationId="{7B1D9FFA-3A50-B34B-F55E-3F0697EAC415}"/>
          </ac:spMkLst>
        </pc:spChg>
        <pc:spChg chg="add del">
          <ac:chgData name="Jahida Begum" userId="7bf50c4b18a8deb6" providerId="LiveId" clId="{5148CA29-5A33-4B2B-AF14-32E590E32F13}" dt="2026-03-07T19:31:59.258" v="1511" actId="26606"/>
          <ac:spMkLst>
            <pc:docMk/>
            <pc:sldMk cId="384889680" sldId="264"/>
            <ac:spMk id="10" creationId="{13FE9996-7EAC-4679-B37D-C1045F42F954}"/>
          </ac:spMkLst>
        </pc:spChg>
        <pc:spChg chg="add del">
          <ac:chgData name="Jahida Begum" userId="7bf50c4b18a8deb6" providerId="LiveId" clId="{5148CA29-5A33-4B2B-AF14-32E590E32F13}" dt="2026-03-07T19:32:07.606" v="1517" actId="26606"/>
          <ac:spMkLst>
            <pc:docMk/>
            <pc:sldMk cId="384889680" sldId="264"/>
            <ac:spMk id="11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19:31:59.258" v="1511" actId="26606"/>
          <ac:spMkLst>
            <pc:docMk/>
            <pc:sldMk cId="384889680" sldId="264"/>
            <ac:spMk id="12" creationId="{761DF1FE-5CC8-43D2-A76C-93C76EEDE1E9}"/>
          </ac:spMkLst>
        </pc:spChg>
        <pc:spChg chg="add del">
          <ac:chgData name="Jahida Begum" userId="7bf50c4b18a8deb6" providerId="LiveId" clId="{5148CA29-5A33-4B2B-AF14-32E590E32F13}" dt="2026-03-07T19:32:07.606" v="1517" actId="26606"/>
          <ac:spMkLst>
            <pc:docMk/>
            <pc:sldMk cId="384889680" sldId="264"/>
            <ac:spMk id="13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19:31:59.258" v="1511" actId="26606"/>
          <ac:spMkLst>
            <pc:docMk/>
            <pc:sldMk cId="384889680" sldId="264"/>
            <ac:spMk id="16" creationId="{3741B58E-3B65-4A01-A276-975AB2CF8A08}"/>
          </ac:spMkLst>
        </pc:spChg>
        <pc:spChg chg="add del">
          <ac:chgData name="Jahida Begum" userId="7bf50c4b18a8deb6" providerId="LiveId" clId="{5148CA29-5A33-4B2B-AF14-32E590E32F13}" dt="2026-03-07T19:32:07.606" v="1517" actId="26606"/>
          <ac:spMkLst>
            <pc:docMk/>
            <pc:sldMk cId="384889680" sldId="264"/>
            <ac:spMk id="17" creationId="{FB5993E2-C02B-4335-ABA5-D8EC465551E3}"/>
          </ac:spMkLst>
        </pc:spChg>
        <pc:spChg chg="add del">
          <ac:chgData name="Jahida Begum" userId="7bf50c4b18a8deb6" providerId="LiveId" clId="{5148CA29-5A33-4B2B-AF14-32E590E32F13}" dt="2026-03-07T19:31:59.258" v="1511" actId="26606"/>
          <ac:spMkLst>
            <pc:docMk/>
            <pc:sldMk cId="384889680" sldId="264"/>
            <ac:spMk id="18" creationId="{7AAC67C3-831B-4AB1-A259-DFB839CAFAFC}"/>
          </ac:spMkLst>
        </pc:spChg>
        <pc:spChg chg="add del">
          <ac:chgData name="Jahida Begum" userId="7bf50c4b18a8deb6" providerId="LiveId" clId="{5148CA29-5A33-4B2B-AF14-32E590E32F13}" dt="2026-03-07T19:32:07.606" v="1517" actId="26606"/>
          <ac:spMkLst>
            <pc:docMk/>
            <pc:sldMk cId="384889680" sldId="264"/>
            <ac:spMk id="19" creationId="{C0B801A2-5622-4BE8-9AD2-C337A2CD0022}"/>
          </ac:spMkLst>
        </pc:spChg>
        <pc:spChg chg="add del">
          <ac:chgData name="Jahida Begum" userId="7bf50c4b18a8deb6" providerId="LiveId" clId="{5148CA29-5A33-4B2B-AF14-32E590E32F13}" dt="2026-03-07T19:31:59.258" v="1511" actId="26606"/>
          <ac:spMkLst>
            <pc:docMk/>
            <pc:sldMk cId="384889680" sldId="264"/>
            <ac:spMk id="20" creationId="{054B3F04-9EAC-45C0-B3CE-0387EEA10A0C}"/>
          </ac:spMkLst>
        </pc:spChg>
        <pc:spChg chg="add del">
          <ac:chgData name="Jahida Begum" userId="7bf50c4b18a8deb6" providerId="LiveId" clId="{5148CA29-5A33-4B2B-AF14-32E590E32F13}" dt="2026-03-07T19:32:07.606" v="1517" actId="26606"/>
          <ac:spMkLst>
            <pc:docMk/>
            <pc:sldMk cId="384889680" sldId="264"/>
            <ac:spMk id="21" creationId="{B7AF614F-5BC3-4086-99F5-B87C5847A071}"/>
          </ac:spMkLst>
        </pc:spChg>
        <pc:spChg chg="add del">
          <ac:chgData name="Jahida Begum" userId="7bf50c4b18a8deb6" providerId="LiveId" clId="{5148CA29-5A33-4B2B-AF14-32E590E32F13}" dt="2026-03-07T19:32:01.257" v="1513" actId="26606"/>
          <ac:spMkLst>
            <pc:docMk/>
            <pc:sldMk cId="384889680" sldId="264"/>
            <ac:spMk id="22" creationId="{13FE9996-7EAC-4679-B37D-C1045F42F954}"/>
          </ac:spMkLst>
        </pc:spChg>
        <pc:spChg chg="add del">
          <ac:chgData name="Jahida Begum" userId="7bf50c4b18a8deb6" providerId="LiveId" clId="{5148CA29-5A33-4B2B-AF14-32E590E32F13}" dt="2026-03-07T19:32:01.257" v="1513" actId="26606"/>
          <ac:spMkLst>
            <pc:docMk/>
            <pc:sldMk cId="384889680" sldId="264"/>
            <ac:spMk id="23" creationId="{761DF1FE-5CC8-43D2-A76C-93C76EEDE1E9}"/>
          </ac:spMkLst>
        </pc:spChg>
        <pc:spChg chg="add del">
          <ac:chgData name="Jahida Begum" userId="7bf50c4b18a8deb6" providerId="LiveId" clId="{5148CA29-5A33-4B2B-AF14-32E590E32F13}" dt="2026-03-07T19:32:01.257" v="1513" actId="26606"/>
          <ac:spMkLst>
            <pc:docMk/>
            <pc:sldMk cId="384889680" sldId="264"/>
            <ac:spMk id="25" creationId="{CECF0FC6-D57B-48B6-9036-F4FFD91A4B34}"/>
          </ac:spMkLst>
        </pc:spChg>
        <pc:spChg chg="add del">
          <ac:chgData name="Jahida Begum" userId="7bf50c4b18a8deb6" providerId="LiveId" clId="{5148CA29-5A33-4B2B-AF14-32E590E32F13}" dt="2026-03-07T19:32:01.257" v="1513" actId="26606"/>
          <ac:spMkLst>
            <pc:docMk/>
            <pc:sldMk cId="384889680" sldId="264"/>
            <ac:spMk id="26" creationId="{717A211C-5863-4303-AC3D-AEBFDF6D6A4C}"/>
          </ac:spMkLst>
        </pc:spChg>
        <pc:spChg chg="add del">
          <ac:chgData name="Jahida Begum" userId="7bf50c4b18a8deb6" providerId="LiveId" clId="{5148CA29-5A33-4B2B-AF14-32E590E32F13}" dt="2026-03-07T19:32:01.257" v="1513" actId="26606"/>
          <ac:spMkLst>
            <pc:docMk/>
            <pc:sldMk cId="384889680" sldId="264"/>
            <ac:spMk id="27" creationId="{087519CD-2FFF-42E3-BB0C-FEAA828BA5DB}"/>
          </ac:spMkLst>
        </pc:spChg>
        <pc:spChg chg="add del">
          <ac:chgData name="Jahida Begum" userId="7bf50c4b18a8deb6" providerId="LiveId" clId="{5148CA29-5A33-4B2B-AF14-32E590E32F13}" dt="2026-03-07T19:32:10.885" v="1519" actId="26606"/>
          <ac:spMkLst>
            <pc:docMk/>
            <pc:sldMk cId="384889680" sldId="264"/>
            <ac:spMk id="28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19:32:05.087" v="1515" actId="26606"/>
          <ac:spMkLst>
            <pc:docMk/>
            <pc:sldMk cId="384889680" sldId="264"/>
            <ac:spMk id="29" creationId="{13FE9996-7EAC-4679-B37D-C1045F42F954}"/>
          </ac:spMkLst>
        </pc:spChg>
        <pc:spChg chg="add del">
          <ac:chgData name="Jahida Begum" userId="7bf50c4b18a8deb6" providerId="LiveId" clId="{5148CA29-5A33-4B2B-AF14-32E590E32F13}" dt="2026-03-07T19:32:05.087" v="1515" actId="26606"/>
          <ac:spMkLst>
            <pc:docMk/>
            <pc:sldMk cId="384889680" sldId="264"/>
            <ac:spMk id="30" creationId="{761DF1FE-5CC8-43D2-A76C-93C76EEDE1E9}"/>
          </ac:spMkLst>
        </pc:spChg>
        <pc:spChg chg="add del">
          <ac:chgData name="Jahida Begum" userId="7bf50c4b18a8deb6" providerId="LiveId" clId="{5148CA29-5A33-4B2B-AF14-32E590E32F13}" dt="2026-03-07T19:32:05.087" v="1515" actId="26606"/>
          <ac:spMkLst>
            <pc:docMk/>
            <pc:sldMk cId="384889680" sldId="264"/>
            <ac:spMk id="32" creationId="{35230A27-1553-42F8-99D7-829868E13715}"/>
          </ac:spMkLst>
        </pc:spChg>
        <pc:spChg chg="add del">
          <ac:chgData name="Jahida Begum" userId="7bf50c4b18a8deb6" providerId="LiveId" clId="{5148CA29-5A33-4B2B-AF14-32E590E32F13}" dt="2026-03-07T19:32:05.087" v="1515" actId="26606"/>
          <ac:spMkLst>
            <pc:docMk/>
            <pc:sldMk cId="384889680" sldId="264"/>
            <ac:spMk id="33" creationId="{A772232D-B4D6-429F-B3D1-2D9891B85E08}"/>
          </ac:spMkLst>
        </pc:spChg>
        <pc:spChg chg="add del">
          <ac:chgData name="Jahida Begum" userId="7bf50c4b18a8deb6" providerId="LiveId" clId="{5148CA29-5A33-4B2B-AF14-32E590E32F13}" dt="2026-03-07T19:32:10.885" v="1519" actId="26606"/>
          <ac:spMkLst>
            <pc:docMk/>
            <pc:sldMk cId="384889680" sldId="264"/>
            <ac:spMk id="35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19:32:10.885" v="1519" actId="26606"/>
          <ac:spMkLst>
            <pc:docMk/>
            <pc:sldMk cId="384889680" sldId="264"/>
            <ac:spMk id="37" creationId="{FB5993E2-C02B-4335-ABA5-D8EC465551E3}"/>
          </ac:spMkLst>
        </pc:spChg>
        <pc:spChg chg="add del">
          <ac:chgData name="Jahida Begum" userId="7bf50c4b18a8deb6" providerId="LiveId" clId="{5148CA29-5A33-4B2B-AF14-32E590E32F13}" dt="2026-03-07T19:32:10.885" v="1519" actId="26606"/>
          <ac:spMkLst>
            <pc:docMk/>
            <pc:sldMk cId="384889680" sldId="264"/>
            <ac:spMk id="38" creationId="{C0B801A2-5622-4BE8-9AD2-C337A2CD0022}"/>
          </ac:spMkLst>
        </pc:spChg>
        <pc:spChg chg="add del">
          <ac:chgData name="Jahida Begum" userId="7bf50c4b18a8deb6" providerId="LiveId" clId="{5148CA29-5A33-4B2B-AF14-32E590E32F13}" dt="2026-03-07T19:32:10.885" v="1519" actId="26606"/>
          <ac:spMkLst>
            <pc:docMk/>
            <pc:sldMk cId="384889680" sldId="264"/>
            <ac:spMk id="39" creationId="{B7AF614F-5BC3-4086-99F5-B87C5847A071}"/>
          </ac:spMkLst>
        </pc:spChg>
        <pc:spChg chg="add">
          <ac:chgData name="Jahida Begum" userId="7bf50c4b18a8deb6" providerId="LiveId" clId="{5148CA29-5A33-4B2B-AF14-32E590E32F13}" dt="2026-03-07T19:32:11.010" v="1520" actId="26606"/>
          <ac:spMkLst>
            <pc:docMk/>
            <pc:sldMk cId="384889680" sldId="264"/>
            <ac:spMk id="42" creationId="{36D16D1E-4205-49F5-BD2A-DA769947C104}"/>
          </ac:spMkLst>
        </pc:spChg>
        <pc:spChg chg="add">
          <ac:chgData name="Jahida Begum" userId="7bf50c4b18a8deb6" providerId="LiveId" clId="{5148CA29-5A33-4B2B-AF14-32E590E32F13}" dt="2026-03-07T19:32:11.010" v="1520" actId="26606"/>
          <ac:spMkLst>
            <pc:docMk/>
            <pc:sldMk cId="384889680" sldId="264"/>
            <ac:spMk id="43" creationId="{012FD100-C039-4E03-B5E4-2EDFA7290AA6}"/>
          </ac:spMkLst>
        </pc:spChg>
        <pc:graphicFrameChg chg="add del">
          <ac:chgData name="Jahida Begum" userId="7bf50c4b18a8deb6" providerId="LiveId" clId="{5148CA29-5A33-4B2B-AF14-32E590E32F13}" dt="2026-03-07T19:32:07.606" v="1517" actId="26606"/>
          <ac:graphicFrameMkLst>
            <pc:docMk/>
            <pc:sldMk cId="384889680" sldId="264"/>
            <ac:graphicFrameMk id="7" creationId="{BB353035-A6F1-8E5E-6CFC-14AF008B2832}"/>
          </ac:graphicFrameMkLst>
        </pc:graphicFrameChg>
        <pc:graphicFrameChg chg="add del">
          <ac:chgData name="Jahida Begum" userId="7bf50c4b18a8deb6" providerId="LiveId" clId="{5148CA29-5A33-4B2B-AF14-32E590E32F13}" dt="2026-03-07T19:32:10.885" v="1519" actId="26606"/>
          <ac:graphicFrameMkLst>
            <pc:docMk/>
            <pc:sldMk cId="384889680" sldId="264"/>
            <ac:graphicFrameMk id="40" creationId="{D7BAB060-74EC-E809-FAFE-E5A2A3CA6AE8}"/>
          </ac:graphicFrameMkLst>
        </pc:graphicFrameChg>
        <pc:graphicFrameChg chg="add">
          <ac:chgData name="Jahida Begum" userId="7bf50c4b18a8deb6" providerId="LiveId" clId="{5148CA29-5A33-4B2B-AF14-32E590E32F13}" dt="2026-03-07T19:32:11.010" v="1520" actId="26606"/>
          <ac:graphicFrameMkLst>
            <pc:docMk/>
            <pc:sldMk cId="384889680" sldId="264"/>
            <ac:graphicFrameMk id="45" creationId="{6E8E0153-B200-9121-D5F1-87AB387BFCF0}"/>
          </ac:graphicFrameMkLst>
        </pc:graphicFrameChg>
        <pc:cxnChg chg="add del">
          <ac:chgData name="Jahida Begum" userId="7bf50c4b18a8deb6" providerId="LiveId" clId="{5148CA29-5A33-4B2B-AF14-32E590E32F13}" dt="2026-03-07T19:31:59.258" v="1511" actId="26606"/>
          <ac:cxnSpMkLst>
            <pc:docMk/>
            <pc:sldMk cId="384889680" sldId="264"/>
            <ac:cxnSpMk id="14" creationId="{E161BEBD-A23C-409E-ABC7-73F9EDC02F20}"/>
          </ac:cxnSpMkLst>
        </pc:cxnChg>
        <pc:cxnChg chg="add del">
          <ac:chgData name="Jahida Begum" userId="7bf50c4b18a8deb6" providerId="LiveId" clId="{5148CA29-5A33-4B2B-AF14-32E590E32F13}" dt="2026-03-07T19:32:07.606" v="1517" actId="26606"/>
          <ac:cxnSpMkLst>
            <pc:docMk/>
            <pc:sldMk cId="384889680" sldId="264"/>
            <ac:cxnSpMk id="15" creationId="{4418FCD2-8448-4A81-8EB4-72250F7827B4}"/>
          </ac:cxnSpMkLst>
        </pc:cxnChg>
        <pc:cxnChg chg="add del">
          <ac:chgData name="Jahida Begum" userId="7bf50c4b18a8deb6" providerId="LiveId" clId="{5148CA29-5A33-4B2B-AF14-32E590E32F13}" dt="2026-03-07T19:32:01.257" v="1513" actId="26606"/>
          <ac:cxnSpMkLst>
            <pc:docMk/>
            <pc:sldMk cId="384889680" sldId="264"/>
            <ac:cxnSpMk id="24" creationId="{E161BEBD-A23C-409E-ABC7-73F9EDC02F20}"/>
          </ac:cxnSpMkLst>
        </pc:cxnChg>
        <pc:cxnChg chg="add del">
          <ac:chgData name="Jahida Begum" userId="7bf50c4b18a8deb6" providerId="LiveId" clId="{5148CA29-5A33-4B2B-AF14-32E590E32F13}" dt="2026-03-07T19:32:05.087" v="1515" actId="26606"/>
          <ac:cxnSpMkLst>
            <pc:docMk/>
            <pc:sldMk cId="384889680" sldId="264"/>
            <ac:cxnSpMk id="31" creationId="{E161BEBD-A23C-409E-ABC7-73F9EDC02F20}"/>
          </ac:cxnSpMkLst>
        </pc:cxnChg>
        <pc:cxnChg chg="add del">
          <ac:chgData name="Jahida Begum" userId="7bf50c4b18a8deb6" providerId="LiveId" clId="{5148CA29-5A33-4B2B-AF14-32E590E32F13}" dt="2026-03-07T19:32:05.087" v="1515" actId="26606"/>
          <ac:cxnSpMkLst>
            <pc:docMk/>
            <pc:sldMk cId="384889680" sldId="264"/>
            <ac:cxnSpMk id="34" creationId="{02CC3441-26B3-4381-B3DF-8AE3C288BC0D}"/>
          </ac:cxnSpMkLst>
        </pc:cxnChg>
        <pc:cxnChg chg="add del">
          <ac:chgData name="Jahida Begum" userId="7bf50c4b18a8deb6" providerId="LiveId" clId="{5148CA29-5A33-4B2B-AF14-32E590E32F13}" dt="2026-03-07T19:32:10.885" v="1519" actId="26606"/>
          <ac:cxnSpMkLst>
            <pc:docMk/>
            <pc:sldMk cId="384889680" sldId="264"/>
            <ac:cxnSpMk id="36" creationId="{4418FCD2-8448-4A81-8EB4-72250F7827B4}"/>
          </ac:cxnSpMkLst>
        </pc:cxnChg>
        <pc:cxnChg chg="add">
          <ac:chgData name="Jahida Begum" userId="7bf50c4b18a8deb6" providerId="LiveId" clId="{5148CA29-5A33-4B2B-AF14-32E590E32F13}" dt="2026-03-07T19:32:11.010" v="1520" actId="26606"/>
          <ac:cxnSpMkLst>
            <pc:docMk/>
            <pc:sldMk cId="384889680" sldId="264"/>
            <ac:cxnSpMk id="44" creationId="{4418FCD2-8448-4A81-8EB4-72250F7827B4}"/>
          </ac:cxnSpMkLst>
        </pc:cxnChg>
      </pc:sldChg>
      <pc:sldChg chg="addSp delSp modSp new mod setBg">
        <pc:chgData name="Jahida Begum" userId="7bf50c4b18a8deb6" providerId="LiveId" clId="{5148CA29-5A33-4B2B-AF14-32E590E32F13}" dt="2026-03-07T23:48:47.929" v="2217" actId="478"/>
        <pc:sldMkLst>
          <pc:docMk/>
          <pc:sldMk cId="694347954" sldId="265"/>
        </pc:sldMkLst>
        <pc:spChg chg="add mod">
          <ac:chgData name="Jahida Begum" userId="7bf50c4b18a8deb6" providerId="LiveId" clId="{5148CA29-5A33-4B2B-AF14-32E590E32F13}" dt="2026-03-07T22:36:57.110" v="1901" actId="26606"/>
          <ac:spMkLst>
            <pc:docMk/>
            <pc:sldMk cId="694347954" sldId="265"/>
            <ac:spMk id="2" creationId="{294A1242-8D4A-ACA0-7FE3-8D9C991D7D18}"/>
          </ac:spMkLst>
        </pc:spChg>
        <pc:spChg chg="add del mod">
          <ac:chgData name="Jahida Begum" userId="7bf50c4b18a8deb6" providerId="LiveId" clId="{5148CA29-5A33-4B2B-AF14-32E590E32F13}" dt="2026-03-07T22:36:08.100" v="1893" actId="478"/>
          <ac:spMkLst>
            <pc:docMk/>
            <pc:sldMk cId="694347954" sldId="265"/>
            <ac:spMk id="3" creationId="{52BCE9EE-C0A4-3D37-5D20-2C35599D925C}"/>
          </ac:spMkLst>
        </pc:spChg>
        <pc:spChg chg="add del mod">
          <ac:chgData name="Jahida Begum" userId="7bf50c4b18a8deb6" providerId="LiveId" clId="{5148CA29-5A33-4B2B-AF14-32E590E32F13}" dt="2026-03-07T22:36:57.110" v="1901" actId="26606"/>
          <ac:spMkLst>
            <pc:docMk/>
            <pc:sldMk cId="694347954" sldId="265"/>
            <ac:spMk id="4" creationId="{F39D8A31-0233-EC8E-7621-3A56BA539EAB}"/>
          </ac:spMkLst>
        </pc:spChg>
        <pc:spChg chg="add del mod">
          <ac:chgData name="Jahida Begum" userId="7bf50c4b18a8deb6" providerId="LiveId" clId="{5148CA29-5A33-4B2B-AF14-32E590E32F13}" dt="2026-03-07T23:47:25.563" v="2185" actId="478"/>
          <ac:spMkLst>
            <pc:docMk/>
            <pc:sldMk cId="694347954" sldId="265"/>
            <ac:spMk id="5" creationId="{9C32EFC4-B5B6-0384-553A-EF6F1B33939A}"/>
          </ac:spMkLst>
        </pc:spChg>
        <pc:spChg chg="add del mod">
          <ac:chgData name="Jahida Begum" userId="7bf50c4b18a8deb6" providerId="LiveId" clId="{5148CA29-5A33-4B2B-AF14-32E590E32F13}" dt="2026-03-07T23:48:47.929" v="2217" actId="478"/>
          <ac:spMkLst>
            <pc:docMk/>
            <pc:sldMk cId="694347954" sldId="265"/>
            <ac:spMk id="7" creationId="{931C6594-80D5-8A5A-804B-7A52005FEBC7}"/>
          </ac:spMkLst>
        </pc:spChg>
        <pc:spChg chg="add del">
          <ac:chgData name="Jahida Begum" userId="7bf50c4b18a8deb6" providerId="LiveId" clId="{5148CA29-5A33-4B2B-AF14-32E590E32F13}" dt="2026-03-07T22:36:51.680" v="1896" actId="26606"/>
          <ac:spMkLst>
            <pc:docMk/>
            <pc:sldMk cId="694347954" sldId="265"/>
            <ac:spMk id="10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22:36:55.582" v="1898" actId="26606"/>
          <ac:spMkLst>
            <pc:docMk/>
            <pc:sldMk cId="694347954" sldId="265"/>
            <ac:spMk id="11" creationId="{7D379150-F6B4-45C8-BE10-6B278AD400EB}"/>
          </ac:spMkLst>
        </pc:spChg>
        <pc:spChg chg="add del">
          <ac:chgData name="Jahida Begum" userId="7bf50c4b18a8deb6" providerId="LiveId" clId="{5148CA29-5A33-4B2B-AF14-32E590E32F13}" dt="2026-03-07T22:36:51.680" v="1896" actId="26606"/>
          <ac:spMkLst>
            <pc:docMk/>
            <pc:sldMk cId="694347954" sldId="265"/>
            <ac:spMk id="12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22:36:55.582" v="1898" actId="26606"/>
          <ac:spMkLst>
            <pc:docMk/>
            <pc:sldMk cId="694347954" sldId="265"/>
            <ac:spMk id="13" creationId="{5FFCF544-A370-4A5D-A95F-CA6E0E7191E6}"/>
          </ac:spMkLst>
        </pc:spChg>
        <pc:spChg chg="add del">
          <ac:chgData name="Jahida Begum" userId="7bf50c4b18a8deb6" providerId="LiveId" clId="{5148CA29-5A33-4B2B-AF14-32E590E32F13}" dt="2026-03-07T22:36:51.680" v="1896" actId="26606"/>
          <ac:spMkLst>
            <pc:docMk/>
            <pc:sldMk cId="694347954" sldId="265"/>
            <ac:spMk id="16" creationId="{F9E80720-23E6-4B89-B77E-04A7689F1BA8}"/>
          </ac:spMkLst>
        </pc:spChg>
        <pc:spChg chg="add">
          <ac:chgData name="Jahida Begum" userId="7bf50c4b18a8deb6" providerId="LiveId" clId="{5148CA29-5A33-4B2B-AF14-32E590E32F13}" dt="2026-03-07T22:36:57.110" v="1901" actId="26606"/>
          <ac:spMkLst>
            <pc:docMk/>
            <pc:sldMk cId="694347954" sldId="265"/>
            <ac:spMk id="17" creationId="{44CC594A-A820-450F-B363-C19201FCFEC6}"/>
          </ac:spMkLst>
        </pc:spChg>
        <pc:spChg chg="add del">
          <ac:chgData name="Jahida Begum" userId="7bf50c4b18a8deb6" providerId="LiveId" clId="{5148CA29-5A33-4B2B-AF14-32E590E32F13}" dt="2026-03-07T22:36:51.680" v="1896" actId="26606"/>
          <ac:spMkLst>
            <pc:docMk/>
            <pc:sldMk cId="694347954" sldId="265"/>
            <ac:spMk id="18" creationId="{CD1D3CA1-3EB6-41F3-A419-8424B56BE63A}"/>
          </ac:spMkLst>
        </pc:spChg>
        <pc:spChg chg="add">
          <ac:chgData name="Jahida Begum" userId="7bf50c4b18a8deb6" providerId="LiveId" clId="{5148CA29-5A33-4B2B-AF14-32E590E32F13}" dt="2026-03-07T22:36:57.110" v="1901" actId="26606"/>
          <ac:spMkLst>
            <pc:docMk/>
            <pc:sldMk cId="694347954" sldId="265"/>
            <ac:spMk id="19" creationId="{59FAB3DA-E9ED-4574-ABCC-378BC0FF1BBC}"/>
          </ac:spMkLst>
        </pc:spChg>
        <pc:spChg chg="add del">
          <ac:chgData name="Jahida Begum" userId="7bf50c4b18a8deb6" providerId="LiveId" clId="{5148CA29-5A33-4B2B-AF14-32E590E32F13}" dt="2026-03-07T22:36:51.680" v="1896" actId="26606"/>
          <ac:spMkLst>
            <pc:docMk/>
            <pc:sldMk cId="694347954" sldId="265"/>
            <ac:spMk id="20" creationId="{4D87F7B2-AA36-4B58-BC2C-1BBA135E8B6B}"/>
          </ac:spMkLst>
        </pc:spChg>
        <pc:spChg chg="add">
          <ac:chgData name="Jahida Begum" userId="7bf50c4b18a8deb6" providerId="LiveId" clId="{5148CA29-5A33-4B2B-AF14-32E590E32F13}" dt="2026-03-07T22:36:57.110" v="1901" actId="26606"/>
          <ac:spMkLst>
            <pc:docMk/>
            <pc:sldMk cId="694347954" sldId="265"/>
            <ac:spMk id="21" creationId="{53B8D6B0-55D6-48DC-86D8-FD95D5F118AB}"/>
          </ac:spMkLst>
        </pc:spChg>
        <pc:spChg chg="add del">
          <ac:chgData name="Jahida Begum" userId="7bf50c4b18a8deb6" providerId="LiveId" clId="{5148CA29-5A33-4B2B-AF14-32E590E32F13}" dt="2026-03-07T22:36:55.582" v="1898" actId="26606"/>
          <ac:spMkLst>
            <pc:docMk/>
            <pc:sldMk cId="694347954" sldId="265"/>
            <ac:spMk id="22" creationId="{F39D8A31-0233-EC8E-7621-3A56BA539EAB}"/>
          </ac:spMkLst>
        </pc:spChg>
        <pc:spChg chg="add del">
          <ac:chgData name="Jahida Begum" userId="7bf50c4b18a8deb6" providerId="LiveId" clId="{5148CA29-5A33-4B2B-AF14-32E590E32F13}" dt="2026-03-07T22:36:57.051" v="1900" actId="26606"/>
          <ac:spMkLst>
            <pc:docMk/>
            <pc:sldMk cId="694347954" sldId="265"/>
            <ac:spMk id="24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22:36:57.051" v="1900" actId="26606"/>
          <ac:spMkLst>
            <pc:docMk/>
            <pc:sldMk cId="694347954" sldId="265"/>
            <ac:spMk id="25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22:36:57.051" v="1900" actId="26606"/>
          <ac:spMkLst>
            <pc:docMk/>
            <pc:sldMk cId="694347954" sldId="265"/>
            <ac:spMk id="27" creationId="{F9E80720-23E6-4B89-B77E-04A7689F1BA8}"/>
          </ac:spMkLst>
        </pc:spChg>
        <pc:spChg chg="add del">
          <ac:chgData name="Jahida Begum" userId="7bf50c4b18a8deb6" providerId="LiveId" clId="{5148CA29-5A33-4B2B-AF14-32E590E32F13}" dt="2026-03-07T22:36:57.051" v="1900" actId="26606"/>
          <ac:spMkLst>
            <pc:docMk/>
            <pc:sldMk cId="694347954" sldId="265"/>
            <ac:spMk id="28" creationId="{CD1D3CA1-3EB6-41F3-A419-8424B56BE63A}"/>
          </ac:spMkLst>
        </pc:spChg>
        <pc:spChg chg="add del">
          <ac:chgData name="Jahida Begum" userId="7bf50c4b18a8deb6" providerId="LiveId" clId="{5148CA29-5A33-4B2B-AF14-32E590E32F13}" dt="2026-03-07T22:36:57.051" v="1900" actId="26606"/>
          <ac:spMkLst>
            <pc:docMk/>
            <pc:sldMk cId="694347954" sldId="265"/>
            <ac:spMk id="29" creationId="{4D87F7B2-AA36-4B58-BC2C-1BBA135E8B6B}"/>
          </ac:spMkLst>
        </pc:spChg>
        <pc:spChg chg="add">
          <ac:chgData name="Jahida Begum" userId="7bf50c4b18a8deb6" providerId="LiveId" clId="{5148CA29-5A33-4B2B-AF14-32E590E32F13}" dt="2026-03-07T22:36:57.110" v="1901" actId="26606"/>
          <ac:spMkLst>
            <pc:docMk/>
            <pc:sldMk cId="694347954" sldId="265"/>
            <ac:spMk id="32" creationId="{7D379150-F6B4-45C8-BE10-6B278AD400EB}"/>
          </ac:spMkLst>
        </pc:spChg>
        <pc:spChg chg="add">
          <ac:chgData name="Jahida Begum" userId="7bf50c4b18a8deb6" providerId="LiveId" clId="{5148CA29-5A33-4B2B-AF14-32E590E32F13}" dt="2026-03-07T22:36:57.110" v="1901" actId="26606"/>
          <ac:spMkLst>
            <pc:docMk/>
            <pc:sldMk cId="694347954" sldId="265"/>
            <ac:spMk id="33" creationId="{5FFCF544-A370-4A5D-A95F-CA6E0E7191E6}"/>
          </ac:spMkLst>
        </pc:spChg>
        <pc:spChg chg="add mod">
          <ac:chgData name="Jahida Begum" userId="7bf50c4b18a8deb6" providerId="LiveId" clId="{5148CA29-5A33-4B2B-AF14-32E590E32F13}" dt="2026-03-07T23:48:41.981" v="2216" actId="20577"/>
          <ac:spMkLst>
            <pc:docMk/>
            <pc:sldMk cId="694347954" sldId="265"/>
            <ac:spMk id="35" creationId="{F39D8A31-0233-EC8E-7621-3A56BA539EAB}"/>
          </ac:spMkLst>
        </pc:spChg>
        <pc:graphicFrameChg chg="add del">
          <ac:chgData name="Jahida Begum" userId="7bf50c4b18a8deb6" providerId="LiveId" clId="{5148CA29-5A33-4B2B-AF14-32E590E32F13}" dt="2026-03-07T22:36:51.680" v="1896" actId="26606"/>
          <ac:graphicFrameMkLst>
            <pc:docMk/>
            <pc:sldMk cId="694347954" sldId="265"/>
            <ac:graphicFrameMk id="6" creationId="{6526C231-74E2-E4FC-7162-62CF126787CC}"/>
          </ac:graphicFrameMkLst>
        </pc:graphicFrameChg>
        <pc:graphicFrameChg chg="add del">
          <ac:chgData name="Jahida Begum" userId="7bf50c4b18a8deb6" providerId="LiveId" clId="{5148CA29-5A33-4B2B-AF14-32E590E32F13}" dt="2026-03-07T22:36:57.051" v="1900" actId="26606"/>
          <ac:graphicFrameMkLst>
            <pc:docMk/>
            <pc:sldMk cId="694347954" sldId="265"/>
            <ac:graphicFrameMk id="30" creationId="{6526C231-74E2-E4FC-7162-62CF126787CC}"/>
          </ac:graphicFrameMkLst>
        </pc:graphicFrameChg>
        <pc:picChg chg="add del">
          <ac:chgData name="Jahida Begum" userId="7bf50c4b18a8deb6" providerId="LiveId" clId="{5148CA29-5A33-4B2B-AF14-32E590E32F13}" dt="2026-03-07T22:36:55.582" v="1898" actId="26606"/>
          <ac:picMkLst>
            <pc:docMk/>
            <pc:sldMk cId="694347954" sldId="265"/>
            <ac:picMk id="8" creationId="{61120697-A049-6ECB-3FDE-D2B68580D89E}"/>
          </ac:picMkLst>
        </pc:picChg>
        <pc:picChg chg="add">
          <ac:chgData name="Jahida Begum" userId="7bf50c4b18a8deb6" providerId="LiveId" clId="{5148CA29-5A33-4B2B-AF14-32E590E32F13}" dt="2026-03-07T22:36:57.110" v="1901" actId="26606"/>
          <ac:picMkLst>
            <pc:docMk/>
            <pc:sldMk cId="694347954" sldId="265"/>
            <ac:picMk id="36" creationId="{01C588F4-E01C-7199-80EB-3D9CFA5C4796}"/>
          </ac:picMkLst>
        </pc:picChg>
        <pc:cxnChg chg="add del">
          <ac:chgData name="Jahida Begum" userId="7bf50c4b18a8deb6" providerId="LiveId" clId="{5148CA29-5A33-4B2B-AF14-32E590E32F13}" dt="2026-03-07T22:36:51.680" v="1896" actId="26606"/>
          <ac:cxnSpMkLst>
            <pc:docMk/>
            <pc:sldMk cId="694347954" sldId="265"/>
            <ac:cxnSpMk id="14" creationId="{4418FCD2-8448-4A81-8EB4-72250F7827B4}"/>
          </ac:cxnSpMkLst>
        </pc:cxnChg>
        <pc:cxnChg chg="add del">
          <ac:chgData name="Jahida Begum" userId="7bf50c4b18a8deb6" providerId="LiveId" clId="{5148CA29-5A33-4B2B-AF14-32E590E32F13}" dt="2026-03-07T22:36:55.582" v="1898" actId="26606"/>
          <ac:cxnSpMkLst>
            <pc:docMk/>
            <pc:sldMk cId="694347954" sldId="265"/>
            <ac:cxnSpMk id="15" creationId="{6EEB3B97-A638-498B-8083-54191CE71E01}"/>
          </ac:cxnSpMkLst>
        </pc:cxnChg>
        <pc:cxnChg chg="add del">
          <ac:chgData name="Jahida Begum" userId="7bf50c4b18a8deb6" providerId="LiveId" clId="{5148CA29-5A33-4B2B-AF14-32E590E32F13}" dt="2026-03-07T22:36:57.051" v="1900" actId="26606"/>
          <ac:cxnSpMkLst>
            <pc:docMk/>
            <pc:sldMk cId="694347954" sldId="265"/>
            <ac:cxnSpMk id="26" creationId="{4418FCD2-8448-4A81-8EB4-72250F7827B4}"/>
          </ac:cxnSpMkLst>
        </pc:cxnChg>
        <pc:cxnChg chg="add">
          <ac:chgData name="Jahida Begum" userId="7bf50c4b18a8deb6" providerId="LiveId" clId="{5148CA29-5A33-4B2B-AF14-32E590E32F13}" dt="2026-03-07T22:36:57.110" v="1901" actId="26606"/>
          <ac:cxnSpMkLst>
            <pc:docMk/>
            <pc:sldMk cId="694347954" sldId="265"/>
            <ac:cxnSpMk id="34" creationId="{6EEB3B97-A638-498B-8083-54191CE71E01}"/>
          </ac:cxnSpMkLst>
        </pc:cxnChg>
      </pc:sldChg>
      <pc:sldChg chg="addSp delSp modSp new mod setBg">
        <pc:chgData name="Jahida Begum" userId="7bf50c4b18a8deb6" providerId="LiveId" clId="{5148CA29-5A33-4B2B-AF14-32E590E32F13}" dt="2026-03-07T23:58:21.755" v="2625" actId="26606"/>
        <pc:sldMkLst>
          <pc:docMk/>
          <pc:sldMk cId="2433376819" sldId="266"/>
        </pc:sldMkLst>
        <pc:spChg chg="mod">
          <ac:chgData name="Jahida Begum" userId="7bf50c4b18a8deb6" providerId="LiveId" clId="{5148CA29-5A33-4B2B-AF14-32E590E32F13}" dt="2026-03-07T23:58:21.755" v="2625" actId="26606"/>
          <ac:spMkLst>
            <pc:docMk/>
            <pc:sldMk cId="2433376819" sldId="266"/>
            <ac:spMk id="2" creationId="{4566580D-0645-86D1-0E1B-CF2355552C3E}"/>
          </ac:spMkLst>
        </pc:spChg>
        <pc:spChg chg="add del mod">
          <ac:chgData name="Jahida Begum" userId="7bf50c4b18a8deb6" providerId="LiveId" clId="{5148CA29-5A33-4B2B-AF14-32E590E32F13}" dt="2026-03-07T23:51:41.243" v="2220" actId="478"/>
          <ac:spMkLst>
            <pc:docMk/>
            <pc:sldMk cId="2433376819" sldId="266"/>
            <ac:spMk id="3" creationId="{729698CC-B013-FDEA-EAC8-C53D078DE773}"/>
          </ac:spMkLst>
        </pc:spChg>
        <pc:spChg chg="add del mod">
          <ac:chgData name="Jahida Begum" userId="7bf50c4b18a8deb6" providerId="LiveId" clId="{5148CA29-5A33-4B2B-AF14-32E590E32F13}" dt="2026-03-07T23:56:34.276" v="2620" actId="478"/>
          <ac:spMkLst>
            <pc:docMk/>
            <pc:sldMk cId="2433376819" sldId="266"/>
            <ac:spMk id="4" creationId="{26674F12-A760-B115-B408-A8FA0EAB5FE9}"/>
          </ac:spMkLst>
        </pc:spChg>
        <pc:spChg chg="add del mod">
          <ac:chgData name="Jahida Begum" userId="7bf50c4b18a8deb6" providerId="LiveId" clId="{5148CA29-5A33-4B2B-AF14-32E590E32F13}" dt="2026-03-07T23:58:21.755" v="2625" actId="26606"/>
          <ac:spMkLst>
            <pc:docMk/>
            <pc:sldMk cId="2433376819" sldId="266"/>
            <ac:spMk id="5" creationId="{2B958E98-FA5B-E112-E36E-1905A5919995}"/>
          </ac:spMkLst>
        </pc:spChg>
        <pc:spChg chg="add del">
          <ac:chgData name="Jahida Begum" userId="7bf50c4b18a8deb6" providerId="LiveId" clId="{5148CA29-5A33-4B2B-AF14-32E590E32F13}" dt="2026-03-07T23:58:20.287" v="2622" actId="26606"/>
          <ac:spMkLst>
            <pc:docMk/>
            <pc:sldMk cId="2433376819" sldId="266"/>
            <ac:spMk id="10" creationId="{13FE9996-7EAC-4679-B37D-C1045F42F954}"/>
          </ac:spMkLst>
        </pc:spChg>
        <pc:spChg chg="add del">
          <ac:chgData name="Jahida Begum" userId="7bf50c4b18a8deb6" providerId="LiveId" clId="{5148CA29-5A33-4B2B-AF14-32E590E32F13}" dt="2026-03-07T23:58:21.666" v="2624" actId="26606"/>
          <ac:spMkLst>
            <pc:docMk/>
            <pc:sldMk cId="2433376819" sldId="266"/>
            <ac:spMk id="11" creationId="{36D16D1E-4205-49F5-BD2A-DA769947C104}"/>
          </ac:spMkLst>
        </pc:spChg>
        <pc:spChg chg="add del">
          <ac:chgData name="Jahida Begum" userId="7bf50c4b18a8deb6" providerId="LiveId" clId="{5148CA29-5A33-4B2B-AF14-32E590E32F13}" dt="2026-03-07T23:58:20.287" v="2622" actId="26606"/>
          <ac:spMkLst>
            <pc:docMk/>
            <pc:sldMk cId="2433376819" sldId="266"/>
            <ac:spMk id="12" creationId="{761DF1FE-5CC8-43D2-A76C-93C76EEDE1E9}"/>
          </ac:spMkLst>
        </pc:spChg>
        <pc:spChg chg="add del">
          <ac:chgData name="Jahida Begum" userId="7bf50c4b18a8deb6" providerId="LiveId" clId="{5148CA29-5A33-4B2B-AF14-32E590E32F13}" dt="2026-03-07T23:58:21.666" v="2624" actId="26606"/>
          <ac:spMkLst>
            <pc:docMk/>
            <pc:sldMk cId="2433376819" sldId="266"/>
            <ac:spMk id="13" creationId="{012FD100-C039-4E03-B5E4-2EDFA7290AA6}"/>
          </ac:spMkLst>
        </pc:spChg>
        <pc:spChg chg="add del">
          <ac:chgData name="Jahida Begum" userId="7bf50c4b18a8deb6" providerId="LiveId" clId="{5148CA29-5A33-4B2B-AF14-32E590E32F13}" dt="2026-03-07T23:58:20.287" v="2622" actId="26606"/>
          <ac:spMkLst>
            <pc:docMk/>
            <pc:sldMk cId="2433376819" sldId="266"/>
            <ac:spMk id="16" creationId="{3741B58E-3B65-4A01-A276-975AB2CF8A08}"/>
          </ac:spMkLst>
        </pc:spChg>
        <pc:spChg chg="add del">
          <ac:chgData name="Jahida Begum" userId="7bf50c4b18a8deb6" providerId="LiveId" clId="{5148CA29-5A33-4B2B-AF14-32E590E32F13}" dt="2026-03-07T23:58:21.666" v="2624" actId="26606"/>
          <ac:spMkLst>
            <pc:docMk/>
            <pc:sldMk cId="2433376819" sldId="266"/>
            <ac:spMk id="17" creationId="{FB5993E2-C02B-4335-ABA5-D8EC465551E3}"/>
          </ac:spMkLst>
        </pc:spChg>
        <pc:spChg chg="add del">
          <ac:chgData name="Jahida Begum" userId="7bf50c4b18a8deb6" providerId="LiveId" clId="{5148CA29-5A33-4B2B-AF14-32E590E32F13}" dt="2026-03-07T23:58:20.287" v="2622" actId="26606"/>
          <ac:spMkLst>
            <pc:docMk/>
            <pc:sldMk cId="2433376819" sldId="266"/>
            <ac:spMk id="18" creationId="{7AAC67C3-831B-4AB1-A259-DFB839CAFAFC}"/>
          </ac:spMkLst>
        </pc:spChg>
        <pc:spChg chg="add del">
          <ac:chgData name="Jahida Begum" userId="7bf50c4b18a8deb6" providerId="LiveId" clId="{5148CA29-5A33-4B2B-AF14-32E590E32F13}" dt="2026-03-07T23:58:21.666" v="2624" actId="26606"/>
          <ac:spMkLst>
            <pc:docMk/>
            <pc:sldMk cId="2433376819" sldId="266"/>
            <ac:spMk id="19" creationId="{C0B801A2-5622-4BE8-9AD2-C337A2CD0022}"/>
          </ac:spMkLst>
        </pc:spChg>
        <pc:spChg chg="add del">
          <ac:chgData name="Jahida Begum" userId="7bf50c4b18a8deb6" providerId="LiveId" clId="{5148CA29-5A33-4B2B-AF14-32E590E32F13}" dt="2026-03-07T23:58:20.287" v="2622" actId="26606"/>
          <ac:spMkLst>
            <pc:docMk/>
            <pc:sldMk cId="2433376819" sldId="266"/>
            <ac:spMk id="20" creationId="{054B3F04-9EAC-45C0-B3CE-0387EEA10A0C}"/>
          </ac:spMkLst>
        </pc:spChg>
        <pc:spChg chg="add del">
          <ac:chgData name="Jahida Begum" userId="7bf50c4b18a8deb6" providerId="LiveId" clId="{5148CA29-5A33-4B2B-AF14-32E590E32F13}" dt="2026-03-07T23:58:21.666" v="2624" actId="26606"/>
          <ac:spMkLst>
            <pc:docMk/>
            <pc:sldMk cId="2433376819" sldId="266"/>
            <ac:spMk id="21" creationId="{B7AF614F-5BC3-4086-99F5-B87C5847A071}"/>
          </ac:spMkLst>
        </pc:spChg>
        <pc:spChg chg="add">
          <ac:chgData name="Jahida Begum" userId="7bf50c4b18a8deb6" providerId="LiveId" clId="{5148CA29-5A33-4B2B-AF14-32E590E32F13}" dt="2026-03-07T23:58:21.755" v="2625" actId="26606"/>
          <ac:spMkLst>
            <pc:docMk/>
            <pc:sldMk cId="2433376819" sldId="266"/>
            <ac:spMk id="23" creationId="{36D16D1E-4205-49F5-BD2A-DA769947C104}"/>
          </ac:spMkLst>
        </pc:spChg>
        <pc:spChg chg="add">
          <ac:chgData name="Jahida Begum" userId="7bf50c4b18a8deb6" providerId="LiveId" clId="{5148CA29-5A33-4B2B-AF14-32E590E32F13}" dt="2026-03-07T23:58:21.755" v="2625" actId="26606"/>
          <ac:spMkLst>
            <pc:docMk/>
            <pc:sldMk cId="2433376819" sldId="266"/>
            <ac:spMk id="24" creationId="{012FD100-C039-4E03-B5E4-2EDFA7290AA6}"/>
          </ac:spMkLst>
        </pc:spChg>
        <pc:graphicFrameChg chg="add del">
          <ac:chgData name="Jahida Begum" userId="7bf50c4b18a8deb6" providerId="LiveId" clId="{5148CA29-5A33-4B2B-AF14-32E590E32F13}" dt="2026-03-07T23:58:21.666" v="2624" actId="26606"/>
          <ac:graphicFrameMkLst>
            <pc:docMk/>
            <pc:sldMk cId="2433376819" sldId="266"/>
            <ac:graphicFrameMk id="7" creationId="{4A2F921D-115E-F483-2309-B6EF55D98839}"/>
          </ac:graphicFrameMkLst>
        </pc:graphicFrameChg>
        <pc:graphicFrameChg chg="add">
          <ac:chgData name="Jahida Begum" userId="7bf50c4b18a8deb6" providerId="LiveId" clId="{5148CA29-5A33-4B2B-AF14-32E590E32F13}" dt="2026-03-07T23:58:21.755" v="2625" actId="26606"/>
          <ac:graphicFrameMkLst>
            <pc:docMk/>
            <pc:sldMk cId="2433376819" sldId="266"/>
            <ac:graphicFrameMk id="26" creationId="{9EA9F701-27EA-BAC7-D957-ADB501F8E8D2}"/>
          </ac:graphicFrameMkLst>
        </pc:graphicFrameChg>
        <pc:cxnChg chg="add del">
          <ac:chgData name="Jahida Begum" userId="7bf50c4b18a8deb6" providerId="LiveId" clId="{5148CA29-5A33-4B2B-AF14-32E590E32F13}" dt="2026-03-07T23:58:20.287" v="2622" actId="26606"/>
          <ac:cxnSpMkLst>
            <pc:docMk/>
            <pc:sldMk cId="2433376819" sldId="266"/>
            <ac:cxnSpMk id="14" creationId="{E161BEBD-A23C-409E-ABC7-73F9EDC02F20}"/>
          </ac:cxnSpMkLst>
        </pc:cxnChg>
        <pc:cxnChg chg="add del">
          <ac:chgData name="Jahida Begum" userId="7bf50c4b18a8deb6" providerId="LiveId" clId="{5148CA29-5A33-4B2B-AF14-32E590E32F13}" dt="2026-03-07T23:58:21.666" v="2624" actId="26606"/>
          <ac:cxnSpMkLst>
            <pc:docMk/>
            <pc:sldMk cId="2433376819" sldId="266"/>
            <ac:cxnSpMk id="15" creationId="{4418FCD2-8448-4A81-8EB4-72250F7827B4}"/>
          </ac:cxnSpMkLst>
        </pc:cxnChg>
        <pc:cxnChg chg="add">
          <ac:chgData name="Jahida Begum" userId="7bf50c4b18a8deb6" providerId="LiveId" clId="{5148CA29-5A33-4B2B-AF14-32E590E32F13}" dt="2026-03-07T23:58:21.755" v="2625" actId="26606"/>
          <ac:cxnSpMkLst>
            <pc:docMk/>
            <pc:sldMk cId="2433376819" sldId="266"/>
            <ac:cxnSpMk id="25" creationId="{4418FCD2-8448-4A81-8EB4-72250F7827B4}"/>
          </ac:cxnSpMkLst>
        </pc:cxnChg>
      </pc:sldChg>
      <pc:sldChg chg="new del">
        <pc:chgData name="Jahida Begum" userId="7bf50c4b18a8deb6" providerId="LiveId" clId="{5148CA29-5A33-4B2B-AF14-32E590E32F13}" dt="2026-03-07T22:37:19.679" v="1903" actId="47"/>
        <pc:sldMkLst>
          <pc:docMk/>
          <pc:sldMk cId="3422910878" sldId="266"/>
        </pc:sldMkLst>
      </pc:sldChg>
      <pc:sldChg chg="addSp delSp modSp new mod">
        <pc:chgData name="Jahida Begum" userId="7bf50c4b18a8deb6" providerId="LiveId" clId="{5148CA29-5A33-4B2B-AF14-32E590E32F13}" dt="2026-03-08T00:03:11.542" v="2662"/>
        <pc:sldMkLst>
          <pc:docMk/>
          <pc:sldMk cId="3136742218" sldId="267"/>
        </pc:sldMkLst>
        <pc:spChg chg="mod">
          <ac:chgData name="Jahida Begum" userId="7bf50c4b18a8deb6" providerId="LiveId" clId="{5148CA29-5A33-4B2B-AF14-32E590E32F13}" dt="2026-03-07T23:58:54.210" v="2646" actId="255"/>
          <ac:spMkLst>
            <pc:docMk/>
            <pc:sldMk cId="3136742218" sldId="267"/>
            <ac:spMk id="2" creationId="{86E03A9F-DFB1-A176-0E37-328E013C5C54}"/>
          </ac:spMkLst>
        </pc:spChg>
        <pc:spChg chg="add del mod">
          <ac:chgData name="Jahida Begum" userId="7bf50c4b18a8deb6" providerId="LiveId" clId="{5148CA29-5A33-4B2B-AF14-32E590E32F13}" dt="2026-03-08T00:03:11.542" v="2662"/>
          <ac:spMkLst>
            <pc:docMk/>
            <pc:sldMk cId="3136742218" sldId="267"/>
            <ac:spMk id="3" creationId="{692850B0-CF73-F61D-EF86-018EDB747B04}"/>
          </ac:spMkLst>
        </pc:spChg>
        <pc:spChg chg="add mod">
          <ac:chgData name="Jahida Begum" userId="7bf50c4b18a8deb6" providerId="LiveId" clId="{5148CA29-5A33-4B2B-AF14-32E590E32F13}" dt="2026-03-08T00:02:05.713" v="2653" actId="6549"/>
          <ac:spMkLst>
            <pc:docMk/>
            <pc:sldMk cId="3136742218" sldId="267"/>
            <ac:spMk id="4" creationId="{AF57500E-CB23-F0C3-1C76-2A68D9B8D5AD}"/>
          </ac:spMkLst>
        </pc:spChg>
      </pc:sldChg>
      <pc:sldChg chg="addSp modSp new mod">
        <pc:chgData name="Jahida Begum" userId="7bf50c4b18a8deb6" providerId="LiveId" clId="{5148CA29-5A33-4B2B-AF14-32E590E32F13}" dt="2026-03-08T00:04:37.979" v="2671" actId="20577"/>
        <pc:sldMkLst>
          <pc:docMk/>
          <pc:sldMk cId="628745679" sldId="268"/>
        </pc:sldMkLst>
        <pc:spChg chg="add mod">
          <ac:chgData name="Jahida Begum" userId="7bf50c4b18a8deb6" providerId="LiveId" clId="{5148CA29-5A33-4B2B-AF14-32E590E32F13}" dt="2026-03-08T00:04:37.979" v="2671" actId="20577"/>
          <ac:spMkLst>
            <pc:docMk/>
            <pc:sldMk cId="628745679" sldId="268"/>
            <ac:spMk id="2" creationId="{261CDF0E-CE87-F75B-FA49-DA4F8316F37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1A5C7B6-E101-4408-A3F9-E8134DA839D7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E28C0FF-459F-4049-9DF6-E8031DBE8FAF}">
      <dgm:prSet/>
      <dgm:spPr/>
      <dgm:t>
        <a:bodyPr/>
        <a:lstStyle/>
        <a:p>
          <a:r>
            <a:rPr lang="en-GB"/>
            <a:t>In the Uk, digital transformation is a top objective for Health and Social Care.</a:t>
          </a:r>
          <a:endParaRPr lang="en-US"/>
        </a:p>
      </dgm:t>
    </dgm:pt>
    <dgm:pt modelId="{4843CC55-FE62-4776-83E9-D1312967118E}" type="parTrans" cxnId="{2DD74009-151A-4993-BDED-80E92022200F}">
      <dgm:prSet/>
      <dgm:spPr/>
      <dgm:t>
        <a:bodyPr/>
        <a:lstStyle/>
        <a:p>
          <a:endParaRPr lang="en-US"/>
        </a:p>
      </dgm:t>
    </dgm:pt>
    <dgm:pt modelId="{E188B5E6-25DA-476D-9F0A-31E60179BA62}" type="sibTrans" cxnId="{2DD74009-151A-4993-BDED-80E92022200F}">
      <dgm:prSet/>
      <dgm:spPr/>
      <dgm:t>
        <a:bodyPr/>
        <a:lstStyle/>
        <a:p>
          <a:endParaRPr lang="en-US"/>
        </a:p>
      </dgm:t>
    </dgm:pt>
    <dgm:pt modelId="{ECB0626F-CF40-48D8-A4FC-6025395A3901}">
      <dgm:prSet/>
      <dgm:spPr/>
      <dgm:t>
        <a:bodyPr/>
        <a:lstStyle/>
        <a:p>
          <a:r>
            <a:rPr lang="en-GB"/>
            <a:t>The usage of AI Technology to enhance services is growing.</a:t>
          </a:r>
          <a:endParaRPr lang="en-US"/>
        </a:p>
      </dgm:t>
    </dgm:pt>
    <dgm:pt modelId="{526D818E-647E-45DE-99BC-97A20D013C66}" type="parTrans" cxnId="{067654ED-6027-4669-977F-456819453EC7}">
      <dgm:prSet/>
      <dgm:spPr/>
      <dgm:t>
        <a:bodyPr/>
        <a:lstStyle/>
        <a:p>
          <a:endParaRPr lang="en-US"/>
        </a:p>
      </dgm:t>
    </dgm:pt>
    <dgm:pt modelId="{79DD60ED-BC2F-4404-B34A-C37423A94FD5}" type="sibTrans" cxnId="{067654ED-6027-4669-977F-456819453EC7}">
      <dgm:prSet/>
      <dgm:spPr/>
      <dgm:t>
        <a:bodyPr/>
        <a:lstStyle/>
        <a:p>
          <a:endParaRPr lang="en-US"/>
        </a:p>
      </dgm:t>
    </dgm:pt>
    <dgm:pt modelId="{2040BAD3-4476-494E-B6D9-312CC6F127CC}">
      <dgm:prSet/>
      <dgm:spPr/>
      <dgm:t>
        <a:bodyPr/>
        <a:lstStyle/>
        <a:p>
          <a:r>
            <a:rPr lang="en-GB" dirty="0"/>
            <a:t>In 2019, the NHS AI Lab was founded.</a:t>
          </a:r>
          <a:endParaRPr lang="en-US" dirty="0"/>
        </a:p>
      </dgm:t>
    </dgm:pt>
    <dgm:pt modelId="{169CFC2A-6DFE-45D5-95B1-EDD4189C2A14}" type="parTrans" cxnId="{4A07AF1E-D161-450F-9327-35F9DD2BEA38}">
      <dgm:prSet/>
      <dgm:spPr/>
      <dgm:t>
        <a:bodyPr/>
        <a:lstStyle/>
        <a:p>
          <a:endParaRPr lang="en-US"/>
        </a:p>
      </dgm:t>
    </dgm:pt>
    <dgm:pt modelId="{D69016B0-4F79-45CE-9628-3153A03F9D86}" type="sibTrans" cxnId="{4A07AF1E-D161-450F-9327-35F9DD2BEA38}">
      <dgm:prSet/>
      <dgm:spPr/>
      <dgm:t>
        <a:bodyPr/>
        <a:lstStyle/>
        <a:p>
          <a:endParaRPr lang="en-US"/>
        </a:p>
      </dgm:t>
    </dgm:pt>
    <dgm:pt modelId="{4CD6A090-308A-4AE6-8F05-D458FAEAC54A}">
      <dgm:prSet/>
      <dgm:spPr/>
      <dgm:t>
        <a:bodyPr/>
        <a:lstStyle/>
        <a:p>
          <a:r>
            <a:rPr lang="en-GB"/>
            <a:t>Goal: encourage the NHS to use AI in a safe and moral manner (Department of Health and Social Care, 2022; NHS England, 2019). </a:t>
          </a:r>
          <a:endParaRPr lang="en-US"/>
        </a:p>
      </dgm:t>
    </dgm:pt>
    <dgm:pt modelId="{E82DD5A0-CA0D-4310-A3BC-D2F4355326FF}" type="parTrans" cxnId="{0D29DC97-0BDC-43D3-BB4F-FE70FC510A7C}">
      <dgm:prSet/>
      <dgm:spPr/>
      <dgm:t>
        <a:bodyPr/>
        <a:lstStyle/>
        <a:p>
          <a:endParaRPr lang="en-US"/>
        </a:p>
      </dgm:t>
    </dgm:pt>
    <dgm:pt modelId="{2ECD1803-7161-4A14-B068-DB94CC836F73}" type="sibTrans" cxnId="{0D29DC97-0BDC-43D3-BB4F-FE70FC510A7C}">
      <dgm:prSet/>
      <dgm:spPr/>
      <dgm:t>
        <a:bodyPr/>
        <a:lstStyle/>
        <a:p>
          <a:endParaRPr lang="en-US"/>
        </a:p>
      </dgm:t>
    </dgm:pt>
    <dgm:pt modelId="{B50CCA60-6AE9-4641-A287-2BEDB3CBB4F4}" type="pres">
      <dgm:prSet presAssocID="{91A5C7B6-E101-4408-A3F9-E8134DA839D7}" presName="Name0" presStyleCnt="0">
        <dgm:presLayoutVars>
          <dgm:dir/>
          <dgm:animLvl val="lvl"/>
          <dgm:resizeHandles val="exact"/>
        </dgm:presLayoutVars>
      </dgm:prSet>
      <dgm:spPr/>
    </dgm:pt>
    <dgm:pt modelId="{F0D8FCBB-D427-46AA-8E05-C0E07ADE3F83}" type="pres">
      <dgm:prSet presAssocID="{4CD6A090-308A-4AE6-8F05-D458FAEAC54A}" presName="boxAndChildren" presStyleCnt="0"/>
      <dgm:spPr/>
    </dgm:pt>
    <dgm:pt modelId="{85C91A63-41A5-44C4-BCCC-3E672ABE5480}" type="pres">
      <dgm:prSet presAssocID="{4CD6A090-308A-4AE6-8F05-D458FAEAC54A}" presName="parentTextBox" presStyleLbl="node1" presStyleIdx="0" presStyleCnt="4"/>
      <dgm:spPr/>
    </dgm:pt>
    <dgm:pt modelId="{95268B5A-A8F8-4183-8412-2F361D446E73}" type="pres">
      <dgm:prSet presAssocID="{D69016B0-4F79-45CE-9628-3153A03F9D86}" presName="sp" presStyleCnt="0"/>
      <dgm:spPr/>
    </dgm:pt>
    <dgm:pt modelId="{3E23AC5B-1E37-4FB5-9D22-776EEED0B176}" type="pres">
      <dgm:prSet presAssocID="{2040BAD3-4476-494E-B6D9-312CC6F127CC}" presName="arrowAndChildren" presStyleCnt="0"/>
      <dgm:spPr/>
    </dgm:pt>
    <dgm:pt modelId="{D1580C9A-70B3-4D50-9BE5-81B3A7A40EF8}" type="pres">
      <dgm:prSet presAssocID="{2040BAD3-4476-494E-B6D9-312CC6F127CC}" presName="parentTextArrow" presStyleLbl="node1" presStyleIdx="1" presStyleCnt="4"/>
      <dgm:spPr/>
    </dgm:pt>
    <dgm:pt modelId="{5D2F131B-B99A-488A-AFCC-FB790A9C32FB}" type="pres">
      <dgm:prSet presAssocID="{79DD60ED-BC2F-4404-B34A-C37423A94FD5}" presName="sp" presStyleCnt="0"/>
      <dgm:spPr/>
    </dgm:pt>
    <dgm:pt modelId="{3D293EC1-EDD8-4108-8A40-C19F8EC86F1C}" type="pres">
      <dgm:prSet presAssocID="{ECB0626F-CF40-48D8-A4FC-6025395A3901}" presName="arrowAndChildren" presStyleCnt="0"/>
      <dgm:spPr/>
    </dgm:pt>
    <dgm:pt modelId="{016B2607-B202-44CC-85CF-22F6D8137FFE}" type="pres">
      <dgm:prSet presAssocID="{ECB0626F-CF40-48D8-A4FC-6025395A3901}" presName="parentTextArrow" presStyleLbl="node1" presStyleIdx="2" presStyleCnt="4"/>
      <dgm:spPr/>
    </dgm:pt>
    <dgm:pt modelId="{17261393-C90F-4B11-BC9E-FBAEFC0A77CD}" type="pres">
      <dgm:prSet presAssocID="{E188B5E6-25DA-476D-9F0A-31E60179BA62}" presName="sp" presStyleCnt="0"/>
      <dgm:spPr/>
    </dgm:pt>
    <dgm:pt modelId="{4749B075-BA38-4398-A32A-5A8B1C6FC29D}" type="pres">
      <dgm:prSet presAssocID="{8E28C0FF-459F-4049-9DF6-E8031DBE8FAF}" presName="arrowAndChildren" presStyleCnt="0"/>
      <dgm:spPr/>
    </dgm:pt>
    <dgm:pt modelId="{675B3CE1-0BD6-437C-A8EC-C40B6757D209}" type="pres">
      <dgm:prSet presAssocID="{8E28C0FF-459F-4049-9DF6-E8031DBE8FAF}" presName="parentTextArrow" presStyleLbl="node1" presStyleIdx="3" presStyleCnt="4"/>
      <dgm:spPr/>
    </dgm:pt>
  </dgm:ptLst>
  <dgm:cxnLst>
    <dgm:cxn modelId="{2DD74009-151A-4993-BDED-80E92022200F}" srcId="{91A5C7B6-E101-4408-A3F9-E8134DA839D7}" destId="{8E28C0FF-459F-4049-9DF6-E8031DBE8FAF}" srcOrd="0" destOrd="0" parTransId="{4843CC55-FE62-4776-83E9-D1312967118E}" sibTransId="{E188B5E6-25DA-476D-9F0A-31E60179BA62}"/>
    <dgm:cxn modelId="{50862712-0CDE-4E7B-8E24-2A2F012AE00E}" type="presOf" srcId="{ECB0626F-CF40-48D8-A4FC-6025395A3901}" destId="{016B2607-B202-44CC-85CF-22F6D8137FFE}" srcOrd="0" destOrd="0" presId="urn:microsoft.com/office/officeart/2005/8/layout/process4"/>
    <dgm:cxn modelId="{B57D3E1B-8161-476B-8ED3-6F883EA37ED0}" type="presOf" srcId="{2040BAD3-4476-494E-B6D9-312CC6F127CC}" destId="{D1580C9A-70B3-4D50-9BE5-81B3A7A40EF8}" srcOrd="0" destOrd="0" presId="urn:microsoft.com/office/officeart/2005/8/layout/process4"/>
    <dgm:cxn modelId="{4A07AF1E-D161-450F-9327-35F9DD2BEA38}" srcId="{91A5C7B6-E101-4408-A3F9-E8134DA839D7}" destId="{2040BAD3-4476-494E-B6D9-312CC6F127CC}" srcOrd="2" destOrd="0" parTransId="{169CFC2A-6DFE-45D5-95B1-EDD4189C2A14}" sibTransId="{D69016B0-4F79-45CE-9628-3153A03F9D86}"/>
    <dgm:cxn modelId="{66468947-AC0B-477B-BB56-3D0C34C5A27D}" type="presOf" srcId="{4CD6A090-308A-4AE6-8F05-D458FAEAC54A}" destId="{85C91A63-41A5-44C4-BCCC-3E672ABE5480}" srcOrd="0" destOrd="0" presId="urn:microsoft.com/office/officeart/2005/8/layout/process4"/>
    <dgm:cxn modelId="{0D29DC97-0BDC-43D3-BB4F-FE70FC510A7C}" srcId="{91A5C7B6-E101-4408-A3F9-E8134DA839D7}" destId="{4CD6A090-308A-4AE6-8F05-D458FAEAC54A}" srcOrd="3" destOrd="0" parTransId="{E82DD5A0-CA0D-4310-A3BC-D2F4355326FF}" sibTransId="{2ECD1803-7161-4A14-B068-DB94CC836F73}"/>
    <dgm:cxn modelId="{5E2DF499-BE9B-4B9A-975A-E6DAD7DBA3B8}" type="presOf" srcId="{8E28C0FF-459F-4049-9DF6-E8031DBE8FAF}" destId="{675B3CE1-0BD6-437C-A8EC-C40B6757D209}" srcOrd="0" destOrd="0" presId="urn:microsoft.com/office/officeart/2005/8/layout/process4"/>
    <dgm:cxn modelId="{18881FE0-3218-4916-A51B-8F8E007A2C47}" type="presOf" srcId="{91A5C7B6-E101-4408-A3F9-E8134DA839D7}" destId="{B50CCA60-6AE9-4641-A287-2BEDB3CBB4F4}" srcOrd="0" destOrd="0" presId="urn:microsoft.com/office/officeart/2005/8/layout/process4"/>
    <dgm:cxn modelId="{067654ED-6027-4669-977F-456819453EC7}" srcId="{91A5C7B6-E101-4408-A3F9-E8134DA839D7}" destId="{ECB0626F-CF40-48D8-A4FC-6025395A3901}" srcOrd="1" destOrd="0" parTransId="{526D818E-647E-45DE-99BC-97A20D013C66}" sibTransId="{79DD60ED-BC2F-4404-B34A-C37423A94FD5}"/>
    <dgm:cxn modelId="{22B5BFDC-A4EE-4189-AFCD-E0B883AAED10}" type="presParOf" srcId="{B50CCA60-6AE9-4641-A287-2BEDB3CBB4F4}" destId="{F0D8FCBB-D427-46AA-8E05-C0E07ADE3F83}" srcOrd="0" destOrd="0" presId="urn:microsoft.com/office/officeart/2005/8/layout/process4"/>
    <dgm:cxn modelId="{5564769B-A53B-4257-A93D-47CE86B08D4C}" type="presParOf" srcId="{F0D8FCBB-D427-46AA-8E05-C0E07ADE3F83}" destId="{85C91A63-41A5-44C4-BCCC-3E672ABE5480}" srcOrd="0" destOrd="0" presId="urn:microsoft.com/office/officeart/2005/8/layout/process4"/>
    <dgm:cxn modelId="{CEA64DD0-6556-4B0F-BFCB-5033F60F2EDF}" type="presParOf" srcId="{B50CCA60-6AE9-4641-A287-2BEDB3CBB4F4}" destId="{95268B5A-A8F8-4183-8412-2F361D446E73}" srcOrd="1" destOrd="0" presId="urn:microsoft.com/office/officeart/2005/8/layout/process4"/>
    <dgm:cxn modelId="{7741FEA8-A974-4E91-9AB7-893AFC139A5F}" type="presParOf" srcId="{B50CCA60-6AE9-4641-A287-2BEDB3CBB4F4}" destId="{3E23AC5B-1E37-4FB5-9D22-776EEED0B176}" srcOrd="2" destOrd="0" presId="urn:microsoft.com/office/officeart/2005/8/layout/process4"/>
    <dgm:cxn modelId="{70073F98-47B8-4644-BB2C-48DF4C67DC0F}" type="presParOf" srcId="{3E23AC5B-1E37-4FB5-9D22-776EEED0B176}" destId="{D1580C9A-70B3-4D50-9BE5-81B3A7A40EF8}" srcOrd="0" destOrd="0" presId="urn:microsoft.com/office/officeart/2005/8/layout/process4"/>
    <dgm:cxn modelId="{DE0380C1-E292-456C-BDA6-5D1599F8FD7D}" type="presParOf" srcId="{B50CCA60-6AE9-4641-A287-2BEDB3CBB4F4}" destId="{5D2F131B-B99A-488A-AFCC-FB790A9C32FB}" srcOrd="3" destOrd="0" presId="urn:microsoft.com/office/officeart/2005/8/layout/process4"/>
    <dgm:cxn modelId="{B4282D05-3696-4E6C-AF65-101E6B0F638E}" type="presParOf" srcId="{B50CCA60-6AE9-4641-A287-2BEDB3CBB4F4}" destId="{3D293EC1-EDD8-4108-8A40-C19F8EC86F1C}" srcOrd="4" destOrd="0" presId="urn:microsoft.com/office/officeart/2005/8/layout/process4"/>
    <dgm:cxn modelId="{75A73262-EC3E-4107-9877-E43F1D334A54}" type="presParOf" srcId="{3D293EC1-EDD8-4108-8A40-C19F8EC86F1C}" destId="{016B2607-B202-44CC-85CF-22F6D8137FFE}" srcOrd="0" destOrd="0" presId="urn:microsoft.com/office/officeart/2005/8/layout/process4"/>
    <dgm:cxn modelId="{E607FB82-E1F8-4B1D-93FD-097B673FECC5}" type="presParOf" srcId="{B50CCA60-6AE9-4641-A287-2BEDB3CBB4F4}" destId="{17261393-C90F-4B11-BC9E-FBAEFC0A77CD}" srcOrd="5" destOrd="0" presId="urn:microsoft.com/office/officeart/2005/8/layout/process4"/>
    <dgm:cxn modelId="{470126CC-09BA-4264-B696-8306FACD8AFF}" type="presParOf" srcId="{B50CCA60-6AE9-4641-A287-2BEDB3CBB4F4}" destId="{4749B075-BA38-4398-A32A-5A8B1C6FC29D}" srcOrd="6" destOrd="0" presId="urn:microsoft.com/office/officeart/2005/8/layout/process4"/>
    <dgm:cxn modelId="{0075C2B1-18C6-4DDA-817C-E063EA2E889D}" type="presParOf" srcId="{4749B075-BA38-4398-A32A-5A8B1C6FC29D}" destId="{675B3CE1-0BD6-437C-A8EC-C40B6757D20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1CBB1F-B76C-4F30-BEF7-61006DFC363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ECC3677-0E3B-42B9-B5B2-C2395B9D35EF}">
      <dgm:prSet/>
      <dgm:spPr/>
      <dgm:t>
        <a:bodyPr/>
        <a:lstStyle/>
        <a:p>
          <a:r>
            <a:rPr lang="en-GB" dirty="0"/>
            <a:t>The Purpose</a:t>
          </a:r>
          <a:endParaRPr lang="en-US" dirty="0"/>
        </a:p>
      </dgm:t>
    </dgm:pt>
    <dgm:pt modelId="{FF902398-9209-41B0-BF4E-ED253B6A3843}" type="parTrans" cxnId="{B47C9C4E-3DE8-4FD6-99E0-9A19B3938367}">
      <dgm:prSet/>
      <dgm:spPr/>
      <dgm:t>
        <a:bodyPr/>
        <a:lstStyle/>
        <a:p>
          <a:endParaRPr lang="en-US"/>
        </a:p>
      </dgm:t>
    </dgm:pt>
    <dgm:pt modelId="{2D292FCE-1388-49FF-A496-C66960C16D0D}" type="sibTrans" cxnId="{B47C9C4E-3DE8-4FD6-99E0-9A19B3938367}">
      <dgm:prSet/>
      <dgm:spPr/>
      <dgm:t>
        <a:bodyPr/>
        <a:lstStyle/>
        <a:p>
          <a:endParaRPr lang="en-US"/>
        </a:p>
      </dgm:t>
    </dgm:pt>
    <dgm:pt modelId="{3CE98214-EDCF-46C5-BD0B-9442A0150BE1}">
      <dgm:prSet/>
      <dgm:spPr/>
      <dgm:t>
        <a:bodyPr/>
        <a:lstStyle/>
        <a:p>
          <a:r>
            <a:rPr lang="en-GB"/>
            <a:t>To assess the NHS AI Lab as a digital innovation in Health and Social Care in the Uk.</a:t>
          </a:r>
          <a:endParaRPr lang="en-US"/>
        </a:p>
      </dgm:t>
    </dgm:pt>
    <dgm:pt modelId="{CB9CFAC5-C784-42F8-9511-5DD569270194}" type="parTrans" cxnId="{68C6115C-DE5F-4C15-A383-9E543630E887}">
      <dgm:prSet/>
      <dgm:spPr/>
      <dgm:t>
        <a:bodyPr/>
        <a:lstStyle/>
        <a:p>
          <a:endParaRPr lang="en-US"/>
        </a:p>
      </dgm:t>
    </dgm:pt>
    <dgm:pt modelId="{1FC691D8-78E8-49F8-BCC8-484EBA9D47C9}" type="sibTrans" cxnId="{68C6115C-DE5F-4C15-A383-9E543630E887}">
      <dgm:prSet/>
      <dgm:spPr/>
      <dgm:t>
        <a:bodyPr/>
        <a:lstStyle/>
        <a:p>
          <a:endParaRPr lang="en-US"/>
        </a:p>
      </dgm:t>
    </dgm:pt>
    <dgm:pt modelId="{90179C79-5B18-450C-901E-CBD3604CB928}">
      <dgm:prSet/>
      <dgm:spPr/>
      <dgm:t>
        <a:bodyPr/>
        <a:lstStyle/>
        <a:p>
          <a:r>
            <a:rPr lang="en-GB"/>
            <a:t>To set objectives:</a:t>
          </a:r>
          <a:endParaRPr lang="en-US"/>
        </a:p>
      </dgm:t>
    </dgm:pt>
    <dgm:pt modelId="{0DC2C428-D79E-47E3-BC81-0133A08276CA}" type="parTrans" cxnId="{DC0F6988-8805-4A71-84F7-5709B381873E}">
      <dgm:prSet/>
      <dgm:spPr/>
      <dgm:t>
        <a:bodyPr/>
        <a:lstStyle/>
        <a:p>
          <a:endParaRPr lang="en-US"/>
        </a:p>
      </dgm:t>
    </dgm:pt>
    <dgm:pt modelId="{F6655719-E77F-4E24-821F-F0A1772C2C87}" type="sibTrans" cxnId="{DC0F6988-8805-4A71-84F7-5709B381873E}">
      <dgm:prSet/>
      <dgm:spPr/>
      <dgm:t>
        <a:bodyPr/>
        <a:lstStyle/>
        <a:p>
          <a:endParaRPr lang="en-US"/>
        </a:p>
      </dgm:t>
    </dgm:pt>
    <dgm:pt modelId="{4DCE8152-B568-4999-B91E-1EB86895199E}">
      <dgm:prSet/>
      <dgm:spPr/>
      <dgm:t>
        <a:bodyPr/>
        <a:lstStyle/>
        <a:p>
          <a:r>
            <a:rPr lang="en-GB"/>
            <a:t>Analyse the effects on the workforce</a:t>
          </a:r>
          <a:endParaRPr lang="en-US"/>
        </a:p>
      </dgm:t>
    </dgm:pt>
    <dgm:pt modelId="{6CF1B141-CF00-4247-9AC2-27737DEB45DF}" type="parTrans" cxnId="{1D83B3EC-8DD9-4DAD-A17B-7F512C2B6195}">
      <dgm:prSet/>
      <dgm:spPr/>
      <dgm:t>
        <a:bodyPr/>
        <a:lstStyle/>
        <a:p>
          <a:endParaRPr lang="en-US"/>
        </a:p>
      </dgm:t>
    </dgm:pt>
    <dgm:pt modelId="{3224A39C-D98A-4F8E-9448-D552927CDE15}" type="sibTrans" cxnId="{1D83B3EC-8DD9-4DAD-A17B-7F512C2B6195}">
      <dgm:prSet/>
      <dgm:spPr/>
      <dgm:t>
        <a:bodyPr/>
        <a:lstStyle/>
        <a:p>
          <a:endParaRPr lang="en-US"/>
        </a:p>
      </dgm:t>
    </dgm:pt>
    <dgm:pt modelId="{D60BF31E-84A3-44D5-974B-2B8B2B4994BE}">
      <dgm:prSet/>
      <dgm:spPr/>
      <dgm:t>
        <a:bodyPr/>
        <a:lstStyle/>
        <a:p>
          <a:r>
            <a:rPr lang="en-GB"/>
            <a:t>Evaluate the impact on service provision</a:t>
          </a:r>
          <a:endParaRPr lang="en-US"/>
        </a:p>
      </dgm:t>
    </dgm:pt>
    <dgm:pt modelId="{5B7C4467-7F45-4D32-B281-ED4ACAF4DF8E}" type="parTrans" cxnId="{8946797A-3B5B-4163-AC4A-61FA778F5E15}">
      <dgm:prSet/>
      <dgm:spPr/>
      <dgm:t>
        <a:bodyPr/>
        <a:lstStyle/>
        <a:p>
          <a:endParaRPr lang="en-US"/>
        </a:p>
      </dgm:t>
    </dgm:pt>
    <dgm:pt modelId="{8EDAF92E-FE33-45ED-86FA-5C92B13F2917}" type="sibTrans" cxnId="{8946797A-3B5B-4163-AC4A-61FA778F5E15}">
      <dgm:prSet/>
      <dgm:spPr/>
      <dgm:t>
        <a:bodyPr/>
        <a:lstStyle/>
        <a:p>
          <a:endParaRPr lang="en-US"/>
        </a:p>
      </dgm:t>
    </dgm:pt>
    <dgm:pt modelId="{D0573B89-ADF4-4F65-A452-34C3EED727A2}">
      <dgm:prSet/>
      <dgm:spPr/>
      <dgm:t>
        <a:bodyPr/>
        <a:lstStyle/>
        <a:p>
          <a:r>
            <a:rPr lang="en-GB"/>
            <a:t>Examine the experiences of patients and service users </a:t>
          </a:r>
          <a:endParaRPr lang="en-US"/>
        </a:p>
      </dgm:t>
    </dgm:pt>
    <dgm:pt modelId="{1349A2ED-9138-4F0C-B9C3-995A0A29D887}" type="parTrans" cxnId="{3530E310-A8B0-4F20-8FD0-FFD05035B791}">
      <dgm:prSet/>
      <dgm:spPr/>
      <dgm:t>
        <a:bodyPr/>
        <a:lstStyle/>
        <a:p>
          <a:endParaRPr lang="en-US"/>
        </a:p>
      </dgm:t>
    </dgm:pt>
    <dgm:pt modelId="{8D945737-D94C-42E5-A68D-F64F9F807258}" type="sibTrans" cxnId="{3530E310-A8B0-4F20-8FD0-FFD05035B791}">
      <dgm:prSet/>
      <dgm:spPr/>
      <dgm:t>
        <a:bodyPr/>
        <a:lstStyle/>
        <a:p>
          <a:endParaRPr lang="en-US"/>
        </a:p>
      </dgm:t>
    </dgm:pt>
    <dgm:pt modelId="{15651581-DF0C-47DD-8137-A15988DA77FC}">
      <dgm:prSet/>
      <dgm:spPr/>
      <dgm:t>
        <a:bodyPr/>
        <a:lstStyle/>
        <a:p>
          <a:r>
            <a:rPr lang="en-GB"/>
            <a:t>Think about the ramifications for Public Health and the Community </a:t>
          </a:r>
          <a:endParaRPr lang="en-US"/>
        </a:p>
      </dgm:t>
    </dgm:pt>
    <dgm:pt modelId="{F29100E9-DF2C-4E11-B4A9-35A2FAE3F5F6}" type="parTrans" cxnId="{4B9F3D28-3079-4D86-A17E-AF88F946C41A}">
      <dgm:prSet/>
      <dgm:spPr/>
      <dgm:t>
        <a:bodyPr/>
        <a:lstStyle/>
        <a:p>
          <a:endParaRPr lang="en-US"/>
        </a:p>
      </dgm:t>
    </dgm:pt>
    <dgm:pt modelId="{29762CD2-FF3E-4D90-9CE1-2D8B5583FE0C}" type="sibTrans" cxnId="{4B9F3D28-3079-4D86-A17E-AF88F946C41A}">
      <dgm:prSet/>
      <dgm:spPr/>
      <dgm:t>
        <a:bodyPr/>
        <a:lstStyle/>
        <a:p>
          <a:endParaRPr lang="en-US"/>
        </a:p>
      </dgm:t>
    </dgm:pt>
    <dgm:pt modelId="{63C36470-8D6D-449C-A2C2-244FBE4180CD}" type="pres">
      <dgm:prSet presAssocID="{B21CBB1F-B76C-4F30-BEF7-61006DFC3632}" presName="linear" presStyleCnt="0">
        <dgm:presLayoutVars>
          <dgm:animLvl val="lvl"/>
          <dgm:resizeHandles val="exact"/>
        </dgm:presLayoutVars>
      </dgm:prSet>
      <dgm:spPr/>
    </dgm:pt>
    <dgm:pt modelId="{D618CA74-7D8A-4092-9C76-EF775BD79442}" type="pres">
      <dgm:prSet presAssocID="{BECC3677-0E3B-42B9-B5B2-C2395B9D35E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E1473B4-8ED1-4F3A-8646-FE2CE81F666A}" type="pres">
      <dgm:prSet presAssocID="{2D292FCE-1388-49FF-A496-C66960C16D0D}" presName="spacer" presStyleCnt="0"/>
      <dgm:spPr/>
    </dgm:pt>
    <dgm:pt modelId="{96ED3AFD-3E33-4936-B6AE-93D21413D921}" type="pres">
      <dgm:prSet presAssocID="{3CE98214-EDCF-46C5-BD0B-9442A0150BE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565B3B8-7F50-4121-B727-A62B2C457662}" type="pres">
      <dgm:prSet presAssocID="{1FC691D8-78E8-49F8-BCC8-484EBA9D47C9}" presName="spacer" presStyleCnt="0"/>
      <dgm:spPr/>
    </dgm:pt>
    <dgm:pt modelId="{375502EF-B7AE-49F6-B75E-54EB4A8FEE98}" type="pres">
      <dgm:prSet presAssocID="{90179C79-5B18-450C-901E-CBD3604CB92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2DE5BC59-54C3-4F04-A6AA-139034BA3B24}" type="pres">
      <dgm:prSet presAssocID="{90179C79-5B18-450C-901E-CBD3604CB928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530E310-A8B0-4F20-8FD0-FFD05035B791}" srcId="{90179C79-5B18-450C-901E-CBD3604CB928}" destId="{D0573B89-ADF4-4F65-A452-34C3EED727A2}" srcOrd="2" destOrd="0" parTransId="{1349A2ED-9138-4F0C-B9C3-995A0A29D887}" sibTransId="{8D945737-D94C-42E5-A68D-F64F9F807258}"/>
    <dgm:cxn modelId="{4B9F3D28-3079-4D86-A17E-AF88F946C41A}" srcId="{90179C79-5B18-450C-901E-CBD3604CB928}" destId="{15651581-DF0C-47DD-8137-A15988DA77FC}" srcOrd="3" destOrd="0" parTransId="{F29100E9-DF2C-4E11-B4A9-35A2FAE3F5F6}" sibTransId="{29762CD2-FF3E-4D90-9CE1-2D8B5583FE0C}"/>
    <dgm:cxn modelId="{E2CD3033-1E2E-46F9-B376-68CDB7C84732}" type="presOf" srcId="{D60BF31E-84A3-44D5-974B-2B8B2B4994BE}" destId="{2DE5BC59-54C3-4F04-A6AA-139034BA3B24}" srcOrd="0" destOrd="1" presId="urn:microsoft.com/office/officeart/2005/8/layout/vList2"/>
    <dgm:cxn modelId="{68C6115C-DE5F-4C15-A383-9E543630E887}" srcId="{B21CBB1F-B76C-4F30-BEF7-61006DFC3632}" destId="{3CE98214-EDCF-46C5-BD0B-9442A0150BE1}" srcOrd="1" destOrd="0" parTransId="{CB9CFAC5-C784-42F8-9511-5DD569270194}" sibTransId="{1FC691D8-78E8-49F8-BCC8-484EBA9D47C9}"/>
    <dgm:cxn modelId="{D98F6A47-10C1-4819-AA63-DA8809C1BA3F}" type="presOf" srcId="{BECC3677-0E3B-42B9-B5B2-C2395B9D35EF}" destId="{D618CA74-7D8A-4092-9C76-EF775BD79442}" srcOrd="0" destOrd="0" presId="urn:microsoft.com/office/officeart/2005/8/layout/vList2"/>
    <dgm:cxn modelId="{B47C9C4E-3DE8-4FD6-99E0-9A19B3938367}" srcId="{B21CBB1F-B76C-4F30-BEF7-61006DFC3632}" destId="{BECC3677-0E3B-42B9-B5B2-C2395B9D35EF}" srcOrd="0" destOrd="0" parTransId="{FF902398-9209-41B0-BF4E-ED253B6A3843}" sibTransId="{2D292FCE-1388-49FF-A496-C66960C16D0D}"/>
    <dgm:cxn modelId="{2D602F53-9F32-4CDF-9646-50C90126DAA9}" type="presOf" srcId="{B21CBB1F-B76C-4F30-BEF7-61006DFC3632}" destId="{63C36470-8D6D-449C-A2C2-244FBE4180CD}" srcOrd="0" destOrd="0" presId="urn:microsoft.com/office/officeart/2005/8/layout/vList2"/>
    <dgm:cxn modelId="{8946797A-3B5B-4163-AC4A-61FA778F5E15}" srcId="{90179C79-5B18-450C-901E-CBD3604CB928}" destId="{D60BF31E-84A3-44D5-974B-2B8B2B4994BE}" srcOrd="1" destOrd="0" parTransId="{5B7C4467-7F45-4D32-B281-ED4ACAF4DF8E}" sibTransId="{8EDAF92E-FE33-45ED-86FA-5C92B13F2917}"/>
    <dgm:cxn modelId="{48C5AB81-C3C3-474B-A916-AD344C5E79E2}" type="presOf" srcId="{3CE98214-EDCF-46C5-BD0B-9442A0150BE1}" destId="{96ED3AFD-3E33-4936-B6AE-93D21413D921}" srcOrd="0" destOrd="0" presId="urn:microsoft.com/office/officeart/2005/8/layout/vList2"/>
    <dgm:cxn modelId="{95215783-D8D7-438F-8561-623B422BB8C4}" type="presOf" srcId="{D0573B89-ADF4-4F65-A452-34C3EED727A2}" destId="{2DE5BC59-54C3-4F04-A6AA-139034BA3B24}" srcOrd="0" destOrd="2" presId="urn:microsoft.com/office/officeart/2005/8/layout/vList2"/>
    <dgm:cxn modelId="{DC0F6988-8805-4A71-84F7-5709B381873E}" srcId="{B21CBB1F-B76C-4F30-BEF7-61006DFC3632}" destId="{90179C79-5B18-450C-901E-CBD3604CB928}" srcOrd="2" destOrd="0" parTransId="{0DC2C428-D79E-47E3-BC81-0133A08276CA}" sibTransId="{F6655719-E77F-4E24-821F-F0A1772C2C87}"/>
    <dgm:cxn modelId="{2168A79B-D562-4CA0-85D3-9EDB67B8C088}" type="presOf" srcId="{15651581-DF0C-47DD-8137-A15988DA77FC}" destId="{2DE5BC59-54C3-4F04-A6AA-139034BA3B24}" srcOrd="0" destOrd="3" presId="urn:microsoft.com/office/officeart/2005/8/layout/vList2"/>
    <dgm:cxn modelId="{010489D5-7440-4C34-9F1D-1924A65BDE44}" type="presOf" srcId="{4DCE8152-B568-4999-B91E-1EB86895199E}" destId="{2DE5BC59-54C3-4F04-A6AA-139034BA3B24}" srcOrd="0" destOrd="0" presId="urn:microsoft.com/office/officeart/2005/8/layout/vList2"/>
    <dgm:cxn modelId="{559698E5-8479-46B3-A80B-E13985CE831F}" type="presOf" srcId="{90179C79-5B18-450C-901E-CBD3604CB928}" destId="{375502EF-B7AE-49F6-B75E-54EB4A8FEE98}" srcOrd="0" destOrd="0" presId="urn:microsoft.com/office/officeart/2005/8/layout/vList2"/>
    <dgm:cxn modelId="{1D83B3EC-8DD9-4DAD-A17B-7F512C2B6195}" srcId="{90179C79-5B18-450C-901E-CBD3604CB928}" destId="{4DCE8152-B568-4999-B91E-1EB86895199E}" srcOrd="0" destOrd="0" parTransId="{6CF1B141-CF00-4247-9AC2-27737DEB45DF}" sibTransId="{3224A39C-D98A-4F8E-9448-D552927CDE15}"/>
    <dgm:cxn modelId="{F4410FA7-939D-486C-B0A0-14BCCDE037C1}" type="presParOf" srcId="{63C36470-8D6D-449C-A2C2-244FBE4180CD}" destId="{D618CA74-7D8A-4092-9C76-EF775BD79442}" srcOrd="0" destOrd="0" presId="urn:microsoft.com/office/officeart/2005/8/layout/vList2"/>
    <dgm:cxn modelId="{0205303C-F5D7-4373-81EE-A75BB1E43D99}" type="presParOf" srcId="{63C36470-8D6D-449C-A2C2-244FBE4180CD}" destId="{CE1473B4-8ED1-4F3A-8646-FE2CE81F666A}" srcOrd="1" destOrd="0" presId="urn:microsoft.com/office/officeart/2005/8/layout/vList2"/>
    <dgm:cxn modelId="{27D4976E-A32D-4AC1-8701-1B5AA2682FA5}" type="presParOf" srcId="{63C36470-8D6D-449C-A2C2-244FBE4180CD}" destId="{96ED3AFD-3E33-4936-B6AE-93D21413D921}" srcOrd="2" destOrd="0" presId="urn:microsoft.com/office/officeart/2005/8/layout/vList2"/>
    <dgm:cxn modelId="{E95CDA45-3EA5-4265-8D04-6F35EC7B23D8}" type="presParOf" srcId="{63C36470-8D6D-449C-A2C2-244FBE4180CD}" destId="{C565B3B8-7F50-4121-B727-A62B2C457662}" srcOrd="3" destOrd="0" presId="urn:microsoft.com/office/officeart/2005/8/layout/vList2"/>
    <dgm:cxn modelId="{66744F0E-D1E9-4FF1-BABE-A5FC63611591}" type="presParOf" srcId="{63C36470-8D6D-449C-A2C2-244FBE4180CD}" destId="{375502EF-B7AE-49F6-B75E-54EB4A8FEE98}" srcOrd="4" destOrd="0" presId="urn:microsoft.com/office/officeart/2005/8/layout/vList2"/>
    <dgm:cxn modelId="{546FF9A4-537D-494F-BA98-4272E3ACE160}" type="presParOf" srcId="{63C36470-8D6D-449C-A2C2-244FBE4180CD}" destId="{2DE5BC59-54C3-4F04-A6AA-139034BA3B24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1FE090-016D-4C6F-88BA-5B54BD46597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B994D98-E3E1-471C-92E2-F6DBC8A8BF57}">
      <dgm:prSet/>
      <dgm:spPr/>
      <dgm:t>
        <a:bodyPr/>
        <a:lstStyle/>
        <a:p>
          <a:r>
            <a:rPr lang="en-GB"/>
            <a:t>Impacts on the workforce include:</a:t>
          </a:r>
          <a:endParaRPr lang="en-US"/>
        </a:p>
      </dgm:t>
    </dgm:pt>
    <dgm:pt modelId="{BD230B99-5C6A-461E-B771-24C138F5B9C3}" type="parTrans" cxnId="{AD45A6FA-1B56-438F-A98A-B6192580B2D8}">
      <dgm:prSet/>
      <dgm:spPr/>
      <dgm:t>
        <a:bodyPr/>
        <a:lstStyle/>
        <a:p>
          <a:endParaRPr lang="en-US"/>
        </a:p>
      </dgm:t>
    </dgm:pt>
    <dgm:pt modelId="{3675995F-4B9F-4CFC-B00D-17A2981B6BB0}" type="sibTrans" cxnId="{AD45A6FA-1B56-438F-A98A-B6192580B2D8}">
      <dgm:prSet/>
      <dgm:spPr/>
      <dgm:t>
        <a:bodyPr/>
        <a:lstStyle/>
        <a:p>
          <a:endParaRPr lang="en-US"/>
        </a:p>
      </dgm:t>
    </dgm:pt>
    <dgm:pt modelId="{858C9CC3-826A-4218-BC1C-BC84AF5A819E}">
      <dgm:prSet/>
      <dgm:spPr/>
      <dgm:t>
        <a:bodyPr/>
        <a:lstStyle/>
        <a:p>
          <a:r>
            <a:rPr lang="en-GB"/>
            <a:t>Growing need for AI and digital capabilities </a:t>
          </a:r>
          <a:endParaRPr lang="en-US"/>
        </a:p>
      </dgm:t>
    </dgm:pt>
    <dgm:pt modelId="{30412939-BDE4-4617-A778-50EA745BEDBF}" type="parTrans" cxnId="{881C94B6-C81B-4E71-9468-A23D122A3DFB}">
      <dgm:prSet/>
      <dgm:spPr/>
      <dgm:t>
        <a:bodyPr/>
        <a:lstStyle/>
        <a:p>
          <a:endParaRPr lang="en-US"/>
        </a:p>
      </dgm:t>
    </dgm:pt>
    <dgm:pt modelId="{755ACF60-CC4D-4DB6-A77C-17CB00C2090C}" type="sibTrans" cxnId="{881C94B6-C81B-4E71-9468-A23D122A3DFB}">
      <dgm:prSet/>
      <dgm:spPr/>
      <dgm:t>
        <a:bodyPr/>
        <a:lstStyle/>
        <a:p>
          <a:endParaRPr lang="en-US"/>
        </a:p>
      </dgm:t>
    </dgm:pt>
    <dgm:pt modelId="{91627EE0-1132-479C-A492-CF1CD6122ACF}">
      <dgm:prSet/>
      <dgm:spPr/>
      <dgm:t>
        <a:bodyPr/>
        <a:lstStyle/>
        <a:p>
          <a:r>
            <a:rPr lang="en-GB" dirty="0"/>
            <a:t>Modifications to professional roles </a:t>
          </a:r>
          <a:endParaRPr lang="en-US" dirty="0"/>
        </a:p>
      </dgm:t>
    </dgm:pt>
    <dgm:pt modelId="{4ED1CF84-C045-46C5-9C48-41A6DB8C878A}" type="parTrans" cxnId="{E60A56B3-2F51-4DBD-8135-91812C50E58B}">
      <dgm:prSet/>
      <dgm:spPr/>
      <dgm:t>
        <a:bodyPr/>
        <a:lstStyle/>
        <a:p>
          <a:endParaRPr lang="en-US"/>
        </a:p>
      </dgm:t>
    </dgm:pt>
    <dgm:pt modelId="{FBB289B7-5A84-4C59-BAAA-A48EE017705B}" type="sibTrans" cxnId="{E60A56B3-2F51-4DBD-8135-91812C50E58B}">
      <dgm:prSet/>
      <dgm:spPr/>
      <dgm:t>
        <a:bodyPr/>
        <a:lstStyle/>
        <a:p>
          <a:endParaRPr lang="en-US"/>
        </a:p>
      </dgm:t>
    </dgm:pt>
    <dgm:pt modelId="{BE2205FF-11F7-4D4A-97BE-4AA9E2EDF190}">
      <dgm:prSet/>
      <dgm:spPr/>
      <dgm:t>
        <a:bodyPr/>
        <a:lstStyle/>
        <a:p>
          <a:r>
            <a:rPr lang="en-GB"/>
            <a:t>Possible decrease in the amount of administrative work</a:t>
          </a:r>
          <a:endParaRPr lang="en-US"/>
        </a:p>
      </dgm:t>
    </dgm:pt>
    <dgm:pt modelId="{40D02CEF-019A-4D4C-A45F-7F74AE3EB3D4}" type="parTrans" cxnId="{1FE9E5F6-2042-41BF-8E4D-4F7E57027D75}">
      <dgm:prSet/>
      <dgm:spPr/>
      <dgm:t>
        <a:bodyPr/>
        <a:lstStyle/>
        <a:p>
          <a:endParaRPr lang="en-US"/>
        </a:p>
      </dgm:t>
    </dgm:pt>
    <dgm:pt modelId="{050D59E5-3F4E-486C-B8A4-85F1694BD7F2}" type="sibTrans" cxnId="{1FE9E5F6-2042-41BF-8E4D-4F7E57027D75}">
      <dgm:prSet/>
      <dgm:spPr/>
      <dgm:t>
        <a:bodyPr/>
        <a:lstStyle/>
        <a:p>
          <a:endParaRPr lang="en-US"/>
        </a:p>
      </dgm:t>
    </dgm:pt>
    <dgm:pt modelId="{B2AC6573-D75F-435C-B8D2-3C92C76FC8FD}">
      <dgm:prSet/>
      <dgm:spPr/>
      <dgm:t>
        <a:bodyPr/>
        <a:lstStyle/>
        <a:p>
          <a:r>
            <a:rPr lang="en-GB"/>
            <a:t>Difficulties:</a:t>
          </a:r>
          <a:endParaRPr lang="en-US"/>
        </a:p>
      </dgm:t>
    </dgm:pt>
    <dgm:pt modelId="{528C5E6D-E840-4467-8772-B29B67DED861}" type="parTrans" cxnId="{639D662F-A304-4A85-9489-5B1F2B871E4D}">
      <dgm:prSet/>
      <dgm:spPr/>
      <dgm:t>
        <a:bodyPr/>
        <a:lstStyle/>
        <a:p>
          <a:endParaRPr lang="en-US"/>
        </a:p>
      </dgm:t>
    </dgm:pt>
    <dgm:pt modelId="{4799A7F2-0239-49D6-B8D9-80B8218764A1}" type="sibTrans" cxnId="{639D662F-A304-4A85-9489-5B1F2B871E4D}">
      <dgm:prSet/>
      <dgm:spPr/>
      <dgm:t>
        <a:bodyPr/>
        <a:lstStyle/>
        <a:p>
          <a:endParaRPr lang="en-US"/>
        </a:p>
      </dgm:t>
    </dgm:pt>
    <dgm:pt modelId="{4A2282C5-BDE5-460C-8AC6-C2335426ABC8}">
      <dgm:prSet/>
      <dgm:spPr/>
      <dgm:t>
        <a:bodyPr/>
        <a:lstStyle/>
        <a:p>
          <a:r>
            <a:rPr lang="en-GB"/>
            <a:t>Staff training requirements </a:t>
          </a:r>
          <a:endParaRPr lang="en-US"/>
        </a:p>
      </dgm:t>
    </dgm:pt>
    <dgm:pt modelId="{BE985345-92B2-47C9-93A5-9E35EA2A0190}" type="parTrans" cxnId="{1CAB50C5-9331-43AA-B40B-B3A3298851E5}">
      <dgm:prSet/>
      <dgm:spPr/>
      <dgm:t>
        <a:bodyPr/>
        <a:lstStyle/>
        <a:p>
          <a:endParaRPr lang="en-US"/>
        </a:p>
      </dgm:t>
    </dgm:pt>
    <dgm:pt modelId="{14AF3653-DD2A-4F75-A3FF-40CA8377D8AC}" type="sibTrans" cxnId="{1CAB50C5-9331-43AA-B40B-B3A3298851E5}">
      <dgm:prSet/>
      <dgm:spPr/>
      <dgm:t>
        <a:bodyPr/>
        <a:lstStyle/>
        <a:p>
          <a:endParaRPr lang="en-US"/>
        </a:p>
      </dgm:t>
    </dgm:pt>
    <dgm:pt modelId="{CCDB9219-F6B0-48C9-B52C-8E8F8C3BCB3A}">
      <dgm:prSet/>
      <dgm:spPr/>
      <dgm:t>
        <a:bodyPr/>
        <a:lstStyle/>
        <a:p>
          <a:r>
            <a:rPr lang="en-GB" dirty="0"/>
            <a:t>Clinicians have little faith in AI techniques (ETHICS AND GOVERNANCE OF ARTIFICIAL INTELLIGENCE FOR HEALTH ETHICS AND GOVERNANCE OF ARTIFICIAL INTELLIGENCE FOR HEALTH, N.D.; Blease et al., 2022).</a:t>
          </a:r>
          <a:endParaRPr lang="en-US" dirty="0"/>
        </a:p>
      </dgm:t>
    </dgm:pt>
    <dgm:pt modelId="{8882AE7E-D115-4C9A-AD3A-793E142BA7D7}" type="parTrans" cxnId="{0251DF5F-99D4-4FCA-AEFB-3F63D07A017E}">
      <dgm:prSet/>
      <dgm:spPr/>
      <dgm:t>
        <a:bodyPr/>
        <a:lstStyle/>
        <a:p>
          <a:endParaRPr lang="en-US"/>
        </a:p>
      </dgm:t>
    </dgm:pt>
    <dgm:pt modelId="{112EB69C-6EFC-405D-A9B9-71B458633584}" type="sibTrans" cxnId="{0251DF5F-99D4-4FCA-AEFB-3F63D07A017E}">
      <dgm:prSet/>
      <dgm:spPr/>
      <dgm:t>
        <a:bodyPr/>
        <a:lstStyle/>
        <a:p>
          <a:endParaRPr lang="en-US"/>
        </a:p>
      </dgm:t>
    </dgm:pt>
    <dgm:pt modelId="{243357C1-C937-409D-BE98-565E5CF3278D}" type="pres">
      <dgm:prSet presAssocID="{711FE090-016D-4C6F-88BA-5B54BD465972}" presName="vert0" presStyleCnt="0">
        <dgm:presLayoutVars>
          <dgm:dir/>
          <dgm:animOne val="branch"/>
          <dgm:animLvl val="lvl"/>
        </dgm:presLayoutVars>
      </dgm:prSet>
      <dgm:spPr/>
    </dgm:pt>
    <dgm:pt modelId="{57E8C39E-7B4C-4956-B7A2-39C379F7E477}" type="pres">
      <dgm:prSet presAssocID="{CB994D98-E3E1-471C-92E2-F6DBC8A8BF57}" presName="thickLine" presStyleLbl="alignNode1" presStyleIdx="0" presStyleCnt="2"/>
      <dgm:spPr/>
    </dgm:pt>
    <dgm:pt modelId="{CDAB53CB-CCBA-4725-957D-CFC8B0C98140}" type="pres">
      <dgm:prSet presAssocID="{CB994D98-E3E1-471C-92E2-F6DBC8A8BF57}" presName="horz1" presStyleCnt="0"/>
      <dgm:spPr/>
    </dgm:pt>
    <dgm:pt modelId="{0EB321D2-AE23-4598-8F7D-E5C18615BFEA}" type="pres">
      <dgm:prSet presAssocID="{CB994D98-E3E1-471C-92E2-F6DBC8A8BF57}" presName="tx1" presStyleLbl="revTx" presStyleIdx="0" presStyleCnt="7"/>
      <dgm:spPr/>
    </dgm:pt>
    <dgm:pt modelId="{9498B0F4-23D7-44F8-8EE5-9A55CDAF41E2}" type="pres">
      <dgm:prSet presAssocID="{CB994D98-E3E1-471C-92E2-F6DBC8A8BF57}" presName="vert1" presStyleCnt="0"/>
      <dgm:spPr/>
    </dgm:pt>
    <dgm:pt modelId="{7EFEF5C8-A3BF-42DA-A109-0A934365B099}" type="pres">
      <dgm:prSet presAssocID="{858C9CC3-826A-4218-BC1C-BC84AF5A819E}" presName="vertSpace2a" presStyleCnt="0"/>
      <dgm:spPr/>
    </dgm:pt>
    <dgm:pt modelId="{1B4AE4E9-0F58-4616-B49F-A6A4AA2E5A40}" type="pres">
      <dgm:prSet presAssocID="{858C9CC3-826A-4218-BC1C-BC84AF5A819E}" presName="horz2" presStyleCnt="0"/>
      <dgm:spPr/>
    </dgm:pt>
    <dgm:pt modelId="{DEF69ECC-2813-46BE-B902-0E873ED9C8FE}" type="pres">
      <dgm:prSet presAssocID="{858C9CC3-826A-4218-BC1C-BC84AF5A819E}" presName="horzSpace2" presStyleCnt="0"/>
      <dgm:spPr/>
    </dgm:pt>
    <dgm:pt modelId="{7D9148D2-071B-4FA5-9619-CB2FD2A595BE}" type="pres">
      <dgm:prSet presAssocID="{858C9CC3-826A-4218-BC1C-BC84AF5A819E}" presName="tx2" presStyleLbl="revTx" presStyleIdx="1" presStyleCnt="7"/>
      <dgm:spPr/>
    </dgm:pt>
    <dgm:pt modelId="{6CE4EC7E-A252-4A34-877D-33D0E170DC2D}" type="pres">
      <dgm:prSet presAssocID="{858C9CC3-826A-4218-BC1C-BC84AF5A819E}" presName="vert2" presStyleCnt="0"/>
      <dgm:spPr/>
    </dgm:pt>
    <dgm:pt modelId="{88D2C2FA-2D82-42C3-8F10-3516B26C89DE}" type="pres">
      <dgm:prSet presAssocID="{858C9CC3-826A-4218-BC1C-BC84AF5A819E}" presName="thinLine2b" presStyleLbl="callout" presStyleIdx="0" presStyleCnt="5"/>
      <dgm:spPr/>
    </dgm:pt>
    <dgm:pt modelId="{77469CFD-53A2-4AB3-995A-E576C5E426D5}" type="pres">
      <dgm:prSet presAssocID="{858C9CC3-826A-4218-BC1C-BC84AF5A819E}" presName="vertSpace2b" presStyleCnt="0"/>
      <dgm:spPr/>
    </dgm:pt>
    <dgm:pt modelId="{5004BFA1-1B6F-483C-B585-9A2B7A0FCB3A}" type="pres">
      <dgm:prSet presAssocID="{91627EE0-1132-479C-A492-CF1CD6122ACF}" presName="horz2" presStyleCnt="0"/>
      <dgm:spPr/>
    </dgm:pt>
    <dgm:pt modelId="{1D5B3C69-592D-4D40-A713-80258C658D65}" type="pres">
      <dgm:prSet presAssocID="{91627EE0-1132-479C-A492-CF1CD6122ACF}" presName="horzSpace2" presStyleCnt="0"/>
      <dgm:spPr/>
    </dgm:pt>
    <dgm:pt modelId="{391B51EC-B3ED-4F59-B3C4-7946F14493B1}" type="pres">
      <dgm:prSet presAssocID="{91627EE0-1132-479C-A492-CF1CD6122ACF}" presName="tx2" presStyleLbl="revTx" presStyleIdx="2" presStyleCnt="7"/>
      <dgm:spPr/>
    </dgm:pt>
    <dgm:pt modelId="{FEA487F2-A3C7-42CA-9F7E-30E919B07B5C}" type="pres">
      <dgm:prSet presAssocID="{91627EE0-1132-479C-A492-CF1CD6122ACF}" presName="vert2" presStyleCnt="0"/>
      <dgm:spPr/>
    </dgm:pt>
    <dgm:pt modelId="{E1FA0DD4-4AC7-4EB6-B936-1E2047D780F2}" type="pres">
      <dgm:prSet presAssocID="{91627EE0-1132-479C-A492-CF1CD6122ACF}" presName="thinLine2b" presStyleLbl="callout" presStyleIdx="1" presStyleCnt="5"/>
      <dgm:spPr/>
    </dgm:pt>
    <dgm:pt modelId="{301A2F88-0B86-45A5-BE43-8F674C79AD4A}" type="pres">
      <dgm:prSet presAssocID="{91627EE0-1132-479C-A492-CF1CD6122ACF}" presName="vertSpace2b" presStyleCnt="0"/>
      <dgm:spPr/>
    </dgm:pt>
    <dgm:pt modelId="{D7642CD4-54E2-4B40-AB54-DC2826E2FE87}" type="pres">
      <dgm:prSet presAssocID="{BE2205FF-11F7-4D4A-97BE-4AA9E2EDF190}" presName="horz2" presStyleCnt="0"/>
      <dgm:spPr/>
    </dgm:pt>
    <dgm:pt modelId="{C5361011-0EE8-4574-ACB7-BAA0E541D9B7}" type="pres">
      <dgm:prSet presAssocID="{BE2205FF-11F7-4D4A-97BE-4AA9E2EDF190}" presName="horzSpace2" presStyleCnt="0"/>
      <dgm:spPr/>
    </dgm:pt>
    <dgm:pt modelId="{4757D415-17DC-411D-BAB5-AF40FEF14B41}" type="pres">
      <dgm:prSet presAssocID="{BE2205FF-11F7-4D4A-97BE-4AA9E2EDF190}" presName="tx2" presStyleLbl="revTx" presStyleIdx="3" presStyleCnt="7"/>
      <dgm:spPr/>
    </dgm:pt>
    <dgm:pt modelId="{894C2898-0B08-4CF6-927C-139071CA4405}" type="pres">
      <dgm:prSet presAssocID="{BE2205FF-11F7-4D4A-97BE-4AA9E2EDF190}" presName="vert2" presStyleCnt="0"/>
      <dgm:spPr/>
    </dgm:pt>
    <dgm:pt modelId="{81F8C008-F09B-4FCC-8242-7B5371915029}" type="pres">
      <dgm:prSet presAssocID="{BE2205FF-11F7-4D4A-97BE-4AA9E2EDF190}" presName="thinLine2b" presStyleLbl="callout" presStyleIdx="2" presStyleCnt="5"/>
      <dgm:spPr/>
    </dgm:pt>
    <dgm:pt modelId="{7676914F-E573-445B-B86B-0C43AEAC6BB0}" type="pres">
      <dgm:prSet presAssocID="{BE2205FF-11F7-4D4A-97BE-4AA9E2EDF190}" presName="vertSpace2b" presStyleCnt="0"/>
      <dgm:spPr/>
    </dgm:pt>
    <dgm:pt modelId="{1AA3348E-4521-4C4D-8CD4-ECDD7A6513D2}" type="pres">
      <dgm:prSet presAssocID="{B2AC6573-D75F-435C-B8D2-3C92C76FC8FD}" presName="thickLine" presStyleLbl="alignNode1" presStyleIdx="1" presStyleCnt="2"/>
      <dgm:spPr/>
    </dgm:pt>
    <dgm:pt modelId="{45C1CBA2-FB76-454F-AD17-049346C7D661}" type="pres">
      <dgm:prSet presAssocID="{B2AC6573-D75F-435C-B8D2-3C92C76FC8FD}" presName="horz1" presStyleCnt="0"/>
      <dgm:spPr/>
    </dgm:pt>
    <dgm:pt modelId="{70437921-9293-4E22-AE03-274EAA8EF255}" type="pres">
      <dgm:prSet presAssocID="{B2AC6573-D75F-435C-B8D2-3C92C76FC8FD}" presName="tx1" presStyleLbl="revTx" presStyleIdx="4" presStyleCnt="7"/>
      <dgm:spPr/>
    </dgm:pt>
    <dgm:pt modelId="{A3A0CEED-34CB-4102-80E0-68EF989BE4E9}" type="pres">
      <dgm:prSet presAssocID="{B2AC6573-D75F-435C-B8D2-3C92C76FC8FD}" presName="vert1" presStyleCnt="0"/>
      <dgm:spPr/>
    </dgm:pt>
    <dgm:pt modelId="{94CBC50B-23C7-4518-8801-70D37A763482}" type="pres">
      <dgm:prSet presAssocID="{4A2282C5-BDE5-460C-8AC6-C2335426ABC8}" presName="vertSpace2a" presStyleCnt="0"/>
      <dgm:spPr/>
    </dgm:pt>
    <dgm:pt modelId="{ABE86E60-D3E6-4CC2-AAC2-CB532A402241}" type="pres">
      <dgm:prSet presAssocID="{4A2282C5-BDE5-460C-8AC6-C2335426ABC8}" presName="horz2" presStyleCnt="0"/>
      <dgm:spPr/>
    </dgm:pt>
    <dgm:pt modelId="{4D15B109-38BF-445D-9F67-010E6EADFA2C}" type="pres">
      <dgm:prSet presAssocID="{4A2282C5-BDE5-460C-8AC6-C2335426ABC8}" presName="horzSpace2" presStyleCnt="0"/>
      <dgm:spPr/>
    </dgm:pt>
    <dgm:pt modelId="{347FD284-0626-4D0B-A7C4-160ED81D0DFC}" type="pres">
      <dgm:prSet presAssocID="{4A2282C5-BDE5-460C-8AC6-C2335426ABC8}" presName="tx2" presStyleLbl="revTx" presStyleIdx="5" presStyleCnt="7"/>
      <dgm:spPr/>
    </dgm:pt>
    <dgm:pt modelId="{C43854E7-C481-410C-B573-46D2910B9025}" type="pres">
      <dgm:prSet presAssocID="{4A2282C5-BDE5-460C-8AC6-C2335426ABC8}" presName="vert2" presStyleCnt="0"/>
      <dgm:spPr/>
    </dgm:pt>
    <dgm:pt modelId="{DB236482-F15E-4293-8C8D-030922D8D8F4}" type="pres">
      <dgm:prSet presAssocID="{4A2282C5-BDE5-460C-8AC6-C2335426ABC8}" presName="thinLine2b" presStyleLbl="callout" presStyleIdx="3" presStyleCnt="5"/>
      <dgm:spPr/>
    </dgm:pt>
    <dgm:pt modelId="{BCB62D3B-A65A-47B6-828F-266CE8BF7792}" type="pres">
      <dgm:prSet presAssocID="{4A2282C5-BDE5-460C-8AC6-C2335426ABC8}" presName="vertSpace2b" presStyleCnt="0"/>
      <dgm:spPr/>
    </dgm:pt>
    <dgm:pt modelId="{E1AACFEB-2743-44C5-844B-E2BCCE94569E}" type="pres">
      <dgm:prSet presAssocID="{CCDB9219-F6B0-48C9-B52C-8E8F8C3BCB3A}" presName="horz2" presStyleCnt="0"/>
      <dgm:spPr/>
    </dgm:pt>
    <dgm:pt modelId="{F44D3326-BD69-4F2E-9F84-A0A696051093}" type="pres">
      <dgm:prSet presAssocID="{CCDB9219-F6B0-48C9-B52C-8E8F8C3BCB3A}" presName="horzSpace2" presStyleCnt="0"/>
      <dgm:spPr/>
    </dgm:pt>
    <dgm:pt modelId="{C613A4E4-AFAE-48A6-90A2-CFCD9BD400A5}" type="pres">
      <dgm:prSet presAssocID="{CCDB9219-F6B0-48C9-B52C-8E8F8C3BCB3A}" presName="tx2" presStyleLbl="revTx" presStyleIdx="6" presStyleCnt="7"/>
      <dgm:spPr/>
    </dgm:pt>
    <dgm:pt modelId="{E6A91FD7-4FCA-49F5-820D-6B345ACF8F98}" type="pres">
      <dgm:prSet presAssocID="{CCDB9219-F6B0-48C9-B52C-8E8F8C3BCB3A}" presName="vert2" presStyleCnt="0"/>
      <dgm:spPr/>
    </dgm:pt>
    <dgm:pt modelId="{C1EFF525-0506-464A-BEB5-A231592E3E29}" type="pres">
      <dgm:prSet presAssocID="{CCDB9219-F6B0-48C9-B52C-8E8F8C3BCB3A}" presName="thinLine2b" presStyleLbl="callout" presStyleIdx="4" presStyleCnt="5"/>
      <dgm:spPr/>
    </dgm:pt>
    <dgm:pt modelId="{121B8FA1-B708-472B-954D-9C511E261824}" type="pres">
      <dgm:prSet presAssocID="{CCDB9219-F6B0-48C9-B52C-8E8F8C3BCB3A}" presName="vertSpace2b" presStyleCnt="0"/>
      <dgm:spPr/>
    </dgm:pt>
  </dgm:ptLst>
  <dgm:cxnLst>
    <dgm:cxn modelId="{8B763117-5573-4E31-97D1-1706E46A6460}" type="presOf" srcId="{BE2205FF-11F7-4D4A-97BE-4AA9E2EDF190}" destId="{4757D415-17DC-411D-BAB5-AF40FEF14B41}" srcOrd="0" destOrd="0" presId="urn:microsoft.com/office/officeart/2008/layout/LinedList"/>
    <dgm:cxn modelId="{FAA63C19-13F3-4C6F-A9B8-D72DDBC21C90}" type="presOf" srcId="{4A2282C5-BDE5-460C-8AC6-C2335426ABC8}" destId="{347FD284-0626-4D0B-A7C4-160ED81D0DFC}" srcOrd="0" destOrd="0" presId="urn:microsoft.com/office/officeart/2008/layout/LinedList"/>
    <dgm:cxn modelId="{9F1E3523-6F95-49FB-BB7E-4722B9C8F49E}" type="presOf" srcId="{711FE090-016D-4C6F-88BA-5B54BD465972}" destId="{243357C1-C937-409D-BE98-565E5CF3278D}" srcOrd="0" destOrd="0" presId="urn:microsoft.com/office/officeart/2008/layout/LinedList"/>
    <dgm:cxn modelId="{639D662F-A304-4A85-9489-5B1F2B871E4D}" srcId="{711FE090-016D-4C6F-88BA-5B54BD465972}" destId="{B2AC6573-D75F-435C-B8D2-3C92C76FC8FD}" srcOrd="1" destOrd="0" parTransId="{528C5E6D-E840-4467-8772-B29B67DED861}" sibTransId="{4799A7F2-0239-49D6-B8D9-80B8218764A1}"/>
    <dgm:cxn modelId="{0251DF5F-99D4-4FCA-AEFB-3F63D07A017E}" srcId="{B2AC6573-D75F-435C-B8D2-3C92C76FC8FD}" destId="{CCDB9219-F6B0-48C9-B52C-8E8F8C3BCB3A}" srcOrd="1" destOrd="0" parTransId="{8882AE7E-D115-4C9A-AD3A-793E142BA7D7}" sibTransId="{112EB69C-6EFC-405D-A9B9-71B458633584}"/>
    <dgm:cxn modelId="{37C3EC72-1C99-4271-B387-51154C278349}" type="presOf" srcId="{B2AC6573-D75F-435C-B8D2-3C92C76FC8FD}" destId="{70437921-9293-4E22-AE03-274EAA8EF255}" srcOrd="0" destOrd="0" presId="urn:microsoft.com/office/officeart/2008/layout/LinedList"/>
    <dgm:cxn modelId="{97C34086-D91C-412A-9CA6-624ECEE78C5D}" type="presOf" srcId="{CB994D98-E3E1-471C-92E2-F6DBC8A8BF57}" destId="{0EB321D2-AE23-4598-8F7D-E5C18615BFEA}" srcOrd="0" destOrd="0" presId="urn:microsoft.com/office/officeart/2008/layout/LinedList"/>
    <dgm:cxn modelId="{E60A56B3-2F51-4DBD-8135-91812C50E58B}" srcId="{CB994D98-E3E1-471C-92E2-F6DBC8A8BF57}" destId="{91627EE0-1132-479C-A492-CF1CD6122ACF}" srcOrd="1" destOrd="0" parTransId="{4ED1CF84-C045-46C5-9C48-41A6DB8C878A}" sibTransId="{FBB289B7-5A84-4C59-BAAA-A48EE017705B}"/>
    <dgm:cxn modelId="{881C94B6-C81B-4E71-9468-A23D122A3DFB}" srcId="{CB994D98-E3E1-471C-92E2-F6DBC8A8BF57}" destId="{858C9CC3-826A-4218-BC1C-BC84AF5A819E}" srcOrd="0" destOrd="0" parTransId="{30412939-BDE4-4617-A778-50EA745BEDBF}" sibTransId="{755ACF60-CC4D-4DB6-A77C-17CB00C2090C}"/>
    <dgm:cxn modelId="{CF21C1BE-9BB5-4D69-97BC-FE2EEDC521DA}" type="presOf" srcId="{858C9CC3-826A-4218-BC1C-BC84AF5A819E}" destId="{7D9148D2-071B-4FA5-9619-CB2FD2A595BE}" srcOrd="0" destOrd="0" presId="urn:microsoft.com/office/officeart/2008/layout/LinedList"/>
    <dgm:cxn modelId="{1CAB50C5-9331-43AA-B40B-B3A3298851E5}" srcId="{B2AC6573-D75F-435C-B8D2-3C92C76FC8FD}" destId="{4A2282C5-BDE5-460C-8AC6-C2335426ABC8}" srcOrd="0" destOrd="0" parTransId="{BE985345-92B2-47C9-93A5-9E35EA2A0190}" sibTransId="{14AF3653-DD2A-4F75-A3FF-40CA8377D8AC}"/>
    <dgm:cxn modelId="{E5ADA3CD-066E-460C-8DEE-A2B6DDC35028}" type="presOf" srcId="{91627EE0-1132-479C-A492-CF1CD6122ACF}" destId="{391B51EC-B3ED-4F59-B3C4-7946F14493B1}" srcOrd="0" destOrd="0" presId="urn:microsoft.com/office/officeart/2008/layout/LinedList"/>
    <dgm:cxn modelId="{339AD4F3-BFCC-4B5D-8B72-8A13726BEA8D}" type="presOf" srcId="{CCDB9219-F6B0-48C9-B52C-8E8F8C3BCB3A}" destId="{C613A4E4-AFAE-48A6-90A2-CFCD9BD400A5}" srcOrd="0" destOrd="0" presId="urn:microsoft.com/office/officeart/2008/layout/LinedList"/>
    <dgm:cxn modelId="{1FE9E5F6-2042-41BF-8E4D-4F7E57027D75}" srcId="{CB994D98-E3E1-471C-92E2-F6DBC8A8BF57}" destId="{BE2205FF-11F7-4D4A-97BE-4AA9E2EDF190}" srcOrd="2" destOrd="0" parTransId="{40D02CEF-019A-4D4C-A45F-7F74AE3EB3D4}" sibTransId="{050D59E5-3F4E-486C-B8A4-85F1694BD7F2}"/>
    <dgm:cxn modelId="{AD45A6FA-1B56-438F-A98A-B6192580B2D8}" srcId="{711FE090-016D-4C6F-88BA-5B54BD465972}" destId="{CB994D98-E3E1-471C-92E2-F6DBC8A8BF57}" srcOrd="0" destOrd="0" parTransId="{BD230B99-5C6A-461E-B771-24C138F5B9C3}" sibTransId="{3675995F-4B9F-4CFC-B00D-17A2981B6BB0}"/>
    <dgm:cxn modelId="{13DC825C-3616-475A-AC7C-F8AA481F67F7}" type="presParOf" srcId="{243357C1-C937-409D-BE98-565E5CF3278D}" destId="{57E8C39E-7B4C-4956-B7A2-39C379F7E477}" srcOrd="0" destOrd="0" presId="urn:microsoft.com/office/officeart/2008/layout/LinedList"/>
    <dgm:cxn modelId="{D10E69F8-63D7-4B48-8731-9767E430A00A}" type="presParOf" srcId="{243357C1-C937-409D-BE98-565E5CF3278D}" destId="{CDAB53CB-CCBA-4725-957D-CFC8B0C98140}" srcOrd="1" destOrd="0" presId="urn:microsoft.com/office/officeart/2008/layout/LinedList"/>
    <dgm:cxn modelId="{35E05608-5003-4F03-91E1-4E0967750BC3}" type="presParOf" srcId="{CDAB53CB-CCBA-4725-957D-CFC8B0C98140}" destId="{0EB321D2-AE23-4598-8F7D-E5C18615BFEA}" srcOrd="0" destOrd="0" presId="urn:microsoft.com/office/officeart/2008/layout/LinedList"/>
    <dgm:cxn modelId="{3895D4C2-335B-4B5E-8597-9DC21697362F}" type="presParOf" srcId="{CDAB53CB-CCBA-4725-957D-CFC8B0C98140}" destId="{9498B0F4-23D7-44F8-8EE5-9A55CDAF41E2}" srcOrd="1" destOrd="0" presId="urn:microsoft.com/office/officeart/2008/layout/LinedList"/>
    <dgm:cxn modelId="{CC3D1BD0-85FF-4587-8334-A176015BE3E2}" type="presParOf" srcId="{9498B0F4-23D7-44F8-8EE5-9A55CDAF41E2}" destId="{7EFEF5C8-A3BF-42DA-A109-0A934365B099}" srcOrd="0" destOrd="0" presId="urn:microsoft.com/office/officeart/2008/layout/LinedList"/>
    <dgm:cxn modelId="{901C0331-9FDF-4697-B1DA-0E91323A8DD5}" type="presParOf" srcId="{9498B0F4-23D7-44F8-8EE5-9A55CDAF41E2}" destId="{1B4AE4E9-0F58-4616-B49F-A6A4AA2E5A40}" srcOrd="1" destOrd="0" presId="urn:microsoft.com/office/officeart/2008/layout/LinedList"/>
    <dgm:cxn modelId="{926179F1-B353-4D3F-9116-0FA6B12FDD54}" type="presParOf" srcId="{1B4AE4E9-0F58-4616-B49F-A6A4AA2E5A40}" destId="{DEF69ECC-2813-46BE-B902-0E873ED9C8FE}" srcOrd="0" destOrd="0" presId="urn:microsoft.com/office/officeart/2008/layout/LinedList"/>
    <dgm:cxn modelId="{49AB87DD-2489-4D3A-A775-560C67B12DE0}" type="presParOf" srcId="{1B4AE4E9-0F58-4616-B49F-A6A4AA2E5A40}" destId="{7D9148D2-071B-4FA5-9619-CB2FD2A595BE}" srcOrd="1" destOrd="0" presId="urn:microsoft.com/office/officeart/2008/layout/LinedList"/>
    <dgm:cxn modelId="{1A41F863-4092-4671-9A18-4E9D16A39C26}" type="presParOf" srcId="{1B4AE4E9-0F58-4616-B49F-A6A4AA2E5A40}" destId="{6CE4EC7E-A252-4A34-877D-33D0E170DC2D}" srcOrd="2" destOrd="0" presId="urn:microsoft.com/office/officeart/2008/layout/LinedList"/>
    <dgm:cxn modelId="{1E229A17-A6C9-44F2-837F-D4495B59E4D8}" type="presParOf" srcId="{9498B0F4-23D7-44F8-8EE5-9A55CDAF41E2}" destId="{88D2C2FA-2D82-42C3-8F10-3516B26C89DE}" srcOrd="2" destOrd="0" presId="urn:microsoft.com/office/officeart/2008/layout/LinedList"/>
    <dgm:cxn modelId="{A8083C35-0BBD-475E-94EC-824BE255E533}" type="presParOf" srcId="{9498B0F4-23D7-44F8-8EE5-9A55CDAF41E2}" destId="{77469CFD-53A2-4AB3-995A-E576C5E426D5}" srcOrd="3" destOrd="0" presId="urn:microsoft.com/office/officeart/2008/layout/LinedList"/>
    <dgm:cxn modelId="{28670B3A-DBF0-4956-A96F-9C5C99248ABE}" type="presParOf" srcId="{9498B0F4-23D7-44F8-8EE5-9A55CDAF41E2}" destId="{5004BFA1-1B6F-483C-B585-9A2B7A0FCB3A}" srcOrd="4" destOrd="0" presId="urn:microsoft.com/office/officeart/2008/layout/LinedList"/>
    <dgm:cxn modelId="{B59F9149-C219-46AB-99E0-E977309EAC41}" type="presParOf" srcId="{5004BFA1-1B6F-483C-B585-9A2B7A0FCB3A}" destId="{1D5B3C69-592D-4D40-A713-80258C658D65}" srcOrd="0" destOrd="0" presId="urn:microsoft.com/office/officeart/2008/layout/LinedList"/>
    <dgm:cxn modelId="{166FD5B9-C36B-4469-898E-E300EB9AFB41}" type="presParOf" srcId="{5004BFA1-1B6F-483C-B585-9A2B7A0FCB3A}" destId="{391B51EC-B3ED-4F59-B3C4-7946F14493B1}" srcOrd="1" destOrd="0" presId="urn:microsoft.com/office/officeart/2008/layout/LinedList"/>
    <dgm:cxn modelId="{11108CF9-6671-44B3-8CC0-FE9C15D34E8A}" type="presParOf" srcId="{5004BFA1-1B6F-483C-B585-9A2B7A0FCB3A}" destId="{FEA487F2-A3C7-42CA-9F7E-30E919B07B5C}" srcOrd="2" destOrd="0" presId="urn:microsoft.com/office/officeart/2008/layout/LinedList"/>
    <dgm:cxn modelId="{CF072C39-E1A3-476C-AEB8-B830326A7D59}" type="presParOf" srcId="{9498B0F4-23D7-44F8-8EE5-9A55CDAF41E2}" destId="{E1FA0DD4-4AC7-4EB6-B936-1E2047D780F2}" srcOrd="5" destOrd="0" presId="urn:microsoft.com/office/officeart/2008/layout/LinedList"/>
    <dgm:cxn modelId="{49F64461-29FA-429C-A889-839863E47560}" type="presParOf" srcId="{9498B0F4-23D7-44F8-8EE5-9A55CDAF41E2}" destId="{301A2F88-0B86-45A5-BE43-8F674C79AD4A}" srcOrd="6" destOrd="0" presId="urn:microsoft.com/office/officeart/2008/layout/LinedList"/>
    <dgm:cxn modelId="{F35D499E-E6A4-423B-9C1A-2EC9D57303E6}" type="presParOf" srcId="{9498B0F4-23D7-44F8-8EE5-9A55CDAF41E2}" destId="{D7642CD4-54E2-4B40-AB54-DC2826E2FE87}" srcOrd="7" destOrd="0" presId="urn:microsoft.com/office/officeart/2008/layout/LinedList"/>
    <dgm:cxn modelId="{F8E29263-19C0-4217-8300-9F8A24978256}" type="presParOf" srcId="{D7642CD4-54E2-4B40-AB54-DC2826E2FE87}" destId="{C5361011-0EE8-4574-ACB7-BAA0E541D9B7}" srcOrd="0" destOrd="0" presId="urn:microsoft.com/office/officeart/2008/layout/LinedList"/>
    <dgm:cxn modelId="{60816561-F2B7-463F-A5D7-509F70D1B8D6}" type="presParOf" srcId="{D7642CD4-54E2-4B40-AB54-DC2826E2FE87}" destId="{4757D415-17DC-411D-BAB5-AF40FEF14B41}" srcOrd="1" destOrd="0" presId="urn:microsoft.com/office/officeart/2008/layout/LinedList"/>
    <dgm:cxn modelId="{B2464BEC-D2F6-495A-ADD8-178391987A6B}" type="presParOf" srcId="{D7642CD4-54E2-4B40-AB54-DC2826E2FE87}" destId="{894C2898-0B08-4CF6-927C-139071CA4405}" srcOrd="2" destOrd="0" presId="urn:microsoft.com/office/officeart/2008/layout/LinedList"/>
    <dgm:cxn modelId="{EB05CF58-3149-477B-9721-82F413029D5E}" type="presParOf" srcId="{9498B0F4-23D7-44F8-8EE5-9A55CDAF41E2}" destId="{81F8C008-F09B-4FCC-8242-7B5371915029}" srcOrd="8" destOrd="0" presId="urn:microsoft.com/office/officeart/2008/layout/LinedList"/>
    <dgm:cxn modelId="{E30BACDB-5AFA-4A76-8CD7-4FECF65E3636}" type="presParOf" srcId="{9498B0F4-23D7-44F8-8EE5-9A55CDAF41E2}" destId="{7676914F-E573-445B-B86B-0C43AEAC6BB0}" srcOrd="9" destOrd="0" presId="urn:microsoft.com/office/officeart/2008/layout/LinedList"/>
    <dgm:cxn modelId="{154CCB4D-0D55-4B34-B1F3-ED80BE68C8B2}" type="presParOf" srcId="{243357C1-C937-409D-BE98-565E5CF3278D}" destId="{1AA3348E-4521-4C4D-8CD4-ECDD7A6513D2}" srcOrd="2" destOrd="0" presId="urn:microsoft.com/office/officeart/2008/layout/LinedList"/>
    <dgm:cxn modelId="{8327FC61-F1DF-4C3D-9CF5-9382BA857D22}" type="presParOf" srcId="{243357C1-C937-409D-BE98-565E5CF3278D}" destId="{45C1CBA2-FB76-454F-AD17-049346C7D661}" srcOrd="3" destOrd="0" presId="urn:microsoft.com/office/officeart/2008/layout/LinedList"/>
    <dgm:cxn modelId="{8FA2D0AE-312F-460D-A0AD-DC9FDA7529E0}" type="presParOf" srcId="{45C1CBA2-FB76-454F-AD17-049346C7D661}" destId="{70437921-9293-4E22-AE03-274EAA8EF255}" srcOrd="0" destOrd="0" presId="urn:microsoft.com/office/officeart/2008/layout/LinedList"/>
    <dgm:cxn modelId="{49EBEA7C-107A-4AED-B8B2-03C6E3259D8C}" type="presParOf" srcId="{45C1CBA2-FB76-454F-AD17-049346C7D661}" destId="{A3A0CEED-34CB-4102-80E0-68EF989BE4E9}" srcOrd="1" destOrd="0" presId="urn:microsoft.com/office/officeart/2008/layout/LinedList"/>
    <dgm:cxn modelId="{0A5AEBAC-3078-4BEB-9CC0-B196CB2D737C}" type="presParOf" srcId="{A3A0CEED-34CB-4102-80E0-68EF989BE4E9}" destId="{94CBC50B-23C7-4518-8801-70D37A763482}" srcOrd="0" destOrd="0" presId="urn:microsoft.com/office/officeart/2008/layout/LinedList"/>
    <dgm:cxn modelId="{637DEED6-440C-4AAB-9A5A-B322528BA410}" type="presParOf" srcId="{A3A0CEED-34CB-4102-80E0-68EF989BE4E9}" destId="{ABE86E60-D3E6-4CC2-AAC2-CB532A402241}" srcOrd="1" destOrd="0" presId="urn:microsoft.com/office/officeart/2008/layout/LinedList"/>
    <dgm:cxn modelId="{EE2AA806-8CA1-4026-B8BA-56A761CD19EA}" type="presParOf" srcId="{ABE86E60-D3E6-4CC2-AAC2-CB532A402241}" destId="{4D15B109-38BF-445D-9F67-010E6EADFA2C}" srcOrd="0" destOrd="0" presId="urn:microsoft.com/office/officeart/2008/layout/LinedList"/>
    <dgm:cxn modelId="{E3072F4A-10CD-4DC0-9C47-3C3C14938F73}" type="presParOf" srcId="{ABE86E60-D3E6-4CC2-AAC2-CB532A402241}" destId="{347FD284-0626-4D0B-A7C4-160ED81D0DFC}" srcOrd="1" destOrd="0" presId="urn:microsoft.com/office/officeart/2008/layout/LinedList"/>
    <dgm:cxn modelId="{0BCB4BAC-3061-4037-BC8B-24BDDF9C8C5A}" type="presParOf" srcId="{ABE86E60-D3E6-4CC2-AAC2-CB532A402241}" destId="{C43854E7-C481-410C-B573-46D2910B9025}" srcOrd="2" destOrd="0" presId="urn:microsoft.com/office/officeart/2008/layout/LinedList"/>
    <dgm:cxn modelId="{73EEAE13-75A8-487A-BDF2-362971B8D0CB}" type="presParOf" srcId="{A3A0CEED-34CB-4102-80E0-68EF989BE4E9}" destId="{DB236482-F15E-4293-8C8D-030922D8D8F4}" srcOrd="2" destOrd="0" presId="urn:microsoft.com/office/officeart/2008/layout/LinedList"/>
    <dgm:cxn modelId="{41EE7EB0-5F67-4E73-8483-8E4EF51A0282}" type="presParOf" srcId="{A3A0CEED-34CB-4102-80E0-68EF989BE4E9}" destId="{BCB62D3B-A65A-47B6-828F-266CE8BF7792}" srcOrd="3" destOrd="0" presId="urn:microsoft.com/office/officeart/2008/layout/LinedList"/>
    <dgm:cxn modelId="{7983A01A-2110-4495-AD86-85157B882378}" type="presParOf" srcId="{A3A0CEED-34CB-4102-80E0-68EF989BE4E9}" destId="{E1AACFEB-2743-44C5-844B-E2BCCE94569E}" srcOrd="4" destOrd="0" presId="urn:microsoft.com/office/officeart/2008/layout/LinedList"/>
    <dgm:cxn modelId="{03205621-E569-490F-80BF-ACB539A4C63D}" type="presParOf" srcId="{E1AACFEB-2743-44C5-844B-E2BCCE94569E}" destId="{F44D3326-BD69-4F2E-9F84-A0A696051093}" srcOrd="0" destOrd="0" presId="urn:microsoft.com/office/officeart/2008/layout/LinedList"/>
    <dgm:cxn modelId="{37813792-235D-4902-B087-D3EDEF230A04}" type="presParOf" srcId="{E1AACFEB-2743-44C5-844B-E2BCCE94569E}" destId="{C613A4E4-AFAE-48A6-90A2-CFCD9BD400A5}" srcOrd="1" destOrd="0" presId="urn:microsoft.com/office/officeart/2008/layout/LinedList"/>
    <dgm:cxn modelId="{D66FCD4E-A768-4A1A-8DF6-5337F318DA29}" type="presParOf" srcId="{E1AACFEB-2743-44C5-844B-E2BCCE94569E}" destId="{E6A91FD7-4FCA-49F5-820D-6B345ACF8F98}" srcOrd="2" destOrd="0" presId="urn:microsoft.com/office/officeart/2008/layout/LinedList"/>
    <dgm:cxn modelId="{10FEED9C-E9BE-4848-AD24-732E20566A69}" type="presParOf" srcId="{A3A0CEED-34CB-4102-80E0-68EF989BE4E9}" destId="{C1EFF525-0506-464A-BEB5-A231592E3E29}" srcOrd="5" destOrd="0" presId="urn:microsoft.com/office/officeart/2008/layout/LinedList"/>
    <dgm:cxn modelId="{6C4247AC-6AE3-4CE5-AF52-C5EB088759AC}" type="presParOf" srcId="{A3A0CEED-34CB-4102-80E0-68EF989BE4E9}" destId="{121B8FA1-B708-472B-954D-9C511E261824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3404B68-6B97-4972-9BEC-967BB4BB9A5F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0501D95-F103-4097-BEE1-DA12E18ECDC6}">
      <dgm:prSet/>
      <dgm:spPr/>
      <dgm:t>
        <a:bodyPr/>
        <a:lstStyle/>
        <a:p>
          <a:r>
            <a:rPr lang="en-GB"/>
            <a:t>Possibilities for improvement:</a:t>
          </a:r>
          <a:endParaRPr lang="en-US"/>
        </a:p>
      </dgm:t>
    </dgm:pt>
    <dgm:pt modelId="{04D311F9-6A4E-479F-BC00-192E94F4E1EC}" type="parTrans" cxnId="{0160C1FF-4454-48B5-B9E9-6E31B958BD44}">
      <dgm:prSet/>
      <dgm:spPr/>
      <dgm:t>
        <a:bodyPr/>
        <a:lstStyle/>
        <a:p>
          <a:endParaRPr lang="en-US"/>
        </a:p>
      </dgm:t>
    </dgm:pt>
    <dgm:pt modelId="{04F27FB3-998D-46BB-807B-49DB9310ED7E}" type="sibTrans" cxnId="{0160C1FF-4454-48B5-B9E9-6E31B958BD44}">
      <dgm:prSet/>
      <dgm:spPr/>
      <dgm:t>
        <a:bodyPr/>
        <a:lstStyle/>
        <a:p>
          <a:endParaRPr lang="en-US"/>
        </a:p>
      </dgm:t>
    </dgm:pt>
    <dgm:pt modelId="{3F650D90-F8BA-4795-87CF-FEF35C65B975}">
      <dgm:prSet/>
      <dgm:spPr/>
      <dgm:t>
        <a:bodyPr/>
        <a:lstStyle/>
        <a:p>
          <a:r>
            <a:rPr lang="en-GB"/>
            <a:t>Quicker diagnosis and decision-making </a:t>
          </a:r>
          <a:endParaRPr lang="en-US"/>
        </a:p>
      </dgm:t>
    </dgm:pt>
    <dgm:pt modelId="{DD93F0F3-F376-424A-8905-6EF4D44B4C04}" type="parTrans" cxnId="{2727AFBE-6682-44DB-96FD-567A33F456EE}">
      <dgm:prSet/>
      <dgm:spPr/>
      <dgm:t>
        <a:bodyPr/>
        <a:lstStyle/>
        <a:p>
          <a:endParaRPr lang="en-US"/>
        </a:p>
      </dgm:t>
    </dgm:pt>
    <dgm:pt modelId="{200B5062-B1D4-4AFB-B071-6F7E89006689}" type="sibTrans" cxnId="{2727AFBE-6682-44DB-96FD-567A33F456EE}">
      <dgm:prSet/>
      <dgm:spPr/>
      <dgm:t>
        <a:bodyPr/>
        <a:lstStyle/>
        <a:p>
          <a:endParaRPr lang="en-US"/>
        </a:p>
      </dgm:t>
    </dgm:pt>
    <dgm:pt modelId="{831FE4FA-3497-4E22-8621-74DD3B48CE4F}">
      <dgm:prSet/>
      <dgm:spPr/>
      <dgm:t>
        <a:bodyPr/>
        <a:lstStyle/>
        <a:p>
          <a:r>
            <a:rPr lang="en-GB"/>
            <a:t>Enhanced effectiveness in the provision of care </a:t>
          </a:r>
          <a:endParaRPr lang="en-US"/>
        </a:p>
      </dgm:t>
    </dgm:pt>
    <dgm:pt modelId="{8347AAE4-D328-416A-BEBA-D13D18C67A0D}" type="parTrans" cxnId="{4AB446F5-9A60-4157-9B15-7A95D4C96D4A}">
      <dgm:prSet/>
      <dgm:spPr/>
      <dgm:t>
        <a:bodyPr/>
        <a:lstStyle/>
        <a:p>
          <a:endParaRPr lang="en-US"/>
        </a:p>
      </dgm:t>
    </dgm:pt>
    <dgm:pt modelId="{E043047A-B32A-4F0F-AD9C-395D1A676299}" type="sibTrans" cxnId="{4AB446F5-9A60-4157-9B15-7A95D4C96D4A}">
      <dgm:prSet/>
      <dgm:spPr/>
      <dgm:t>
        <a:bodyPr/>
        <a:lstStyle/>
        <a:p>
          <a:endParaRPr lang="en-US"/>
        </a:p>
      </dgm:t>
    </dgm:pt>
    <dgm:pt modelId="{6E8E57B9-9DB3-4522-800B-D6912AA89D7F}">
      <dgm:prSet/>
      <dgm:spPr/>
      <dgm:t>
        <a:bodyPr/>
        <a:lstStyle/>
        <a:p>
          <a:r>
            <a:rPr lang="en-GB"/>
            <a:t>Improved use of health data </a:t>
          </a:r>
          <a:endParaRPr lang="en-US"/>
        </a:p>
      </dgm:t>
    </dgm:pt>
    <dgm:pt modelId="{F92072AA-6A00-4BEF-AB4A-242922200C78}" type="parTrans" cxnId="{53333C70-C999-4A65-A53D-6E36776A90FA}">
      <dgm:prSet/>
      <dgm:spPr/>
      <dgm:t>
        <a:bodyPr/>
        <a:lstStyle/>
        <a:p>
          <a:endParaRPr lang="en-US"/>
        </a:p>
      </dgm:t>
    </dgm:pt>
    <dgm:pt modelId="{67F4D47F-01F3-4E1F-AD47-36079386DC72}" type="sibTrans" cxnId="{53333C70-C999-4A65-A53D-6E36776A90FA}">
      <dgm:prSet/>
      <dgm:spPr/>
      <dgm:t>
        <a:bodyPr/>
        <a:lstStyle/>
        <a:p>
          <a:endParaRPr lang="en-US"/>
        </a:p>
      </dgm:t>
    </dgm:pt>
    <dgm:pt modelId="{E5D6CF68-BAB7-4C95-A23A-0500F13A2D07}">
      <dgm:prSet/>
      <dgm:spPr/>
      <dgm:t>
        <a:bodyPr/>
        <a:lstStyle/>
        <a:p>
          <a:r>
            <a:rPr lang="en-GB" dirty="0"/>
            <a:t>Restrictions:</a:t>
          </a:r>
          <a:endParaRPr lang="en-US" dirty="0"/>
        </a:p>
      </dgm:t>
    </dgm:pt>
    <dgm:pt modelId="{8E848FB8-F771-486A-9AFF-F899516CAA28}" type="parTrans" cxnId="{C56A14FC-DAB0-499B-9077-E8D283A8657E}">
      <dgm:prSet/>
      <dgm:spPr/>
      <dgm:t>
        <a:bodyPr/>
        <a:lstStyle/>
        <a:p>
          <a:endParaRPr lang="en-US"/>
        </a:p>
      </dgm:t>
    </dgm:pt>
    <dgm:pt modelId="{4DB10019-04DE-45E1-A87E-33EE002DA239}" type="sibTrans" cxnId="{C56A14FC-DAB0-499B-9077-E8D283A8657E}">
      <dgm:prSet/>
      <dgm:spPr/>
      <dgm:t>
        <a:bodyPr/>
        <a:lstStyle/>
        <a:p>
          <a:endParaRPr lang="en-US"/>
        </a:p>
      </dgm:t>
    </dgm:pt>
    <dgm:pt modelId="{CC9B6423-6591-41BB-B762-5FDB83B32FF6}">
      <dgm:prSet/>
      <dgm:spPr/>
      <dgm:t>
        <a:bodyPr/>
        <a:lstStyle/>
        <a:p>
          <a:r>
            <a:rPr lang="en-GB"/>
            <a:t>Integration with current systems </a:t>
          </a:r>
          <a:endParaRPr lang="en-US"/>
        </a:p>
      </dgm:t>
    </dgm:pt>
    <dgm:pt modelId="{BAB08326-ACA9-4F8B-BFE2-C8BBD50CAF21}" type="parTrans" cxnId="{CE1EF9E8-F1E0-4A40-BA42-77574D241124}">
      <dgm:prSet/>
      <dgm:spPr/>
      <dgm:t>
        <a:bodyPr/>
        <a:lstStyle/>
        <a:p>
          <a:endParaRPr lang="en-US"/>
        </a:p>
      </dgm:t>
    </dgm:pt>
    <dgm:pt modelId="{5AE923DC-51BD-49CE-BE8C-F9E7A9EA307F}" type="sibTrans" cxnId="{CE1EF9E8-F1E0-4A40-BA42-77574D241124}">
      <dgm:prSet/>
      <dgm:spPr/>
      <dgm:t>
        <a:bodyPr/>
        <a:lstStyle/>
        <a:p>
          <a:endParaRPr lang="en-US"/>
        </a:p>
      </dgm:t>
    </dgm:pt>
    <dgm:pt modelId="{058E60CC-E8AE-472C-AF75-BDF4FE742C89}">
      <dgm:prSet/>
      <dgm:spPr/>
      <dgm:t>
        <a:bodyPr/>
        <a:lstStyle/>
        <a:p>
          <a:r>
            <a:rPr lang="en-GB" dirty="0"/>
            <a:t>NHS organisations diverse digital infrastructure (Kobe and Bohnet-</a:t>
          </a:r>
          <a:r>
            <a:rPr lang="en-GB" dirty="0" err="1"/>
            <a:t>Joschko</a:t>
          </a:r>
          <a:r>
            <a:rPr lang="en-GB" dirty="0"/>
            <a:t>, 2022) </a:t>
          </a:r>
          <a:endParaRPr lang="en-US" dirty="0"/>
        </a:p>
      </dgm:t>
    </dgm:pt>
    <dgm:pt modelId="{6C2A3B61-31B1-46ED-A060-A7D6640AC392}" type="parTrans" cxnId="{FA114CE0-19BF-49F6-9652-C0B04124E19D}">
      <dgm:prSet/>
      <dgm:spPr/>
      <dgm:t>
        <a:bodyPr/>
        <a:lstStyle/>
        <a:p>
          <a:endParaRPr lang="en-US"/>
        </a:p>
      </dgm:t>
    </dgm:pt>
    <dgm:pt modelId="{45ED355B-4770-45B2-BE2E-47B7A16A3FC3}" type="sibTrans" cxnId="{FA114CE0-19BF-49F6-9652-C0B04124E19D}">
      <dgm:prSet/>
      <dgm:spPr/>
      <dgm:t>
        <a:bodyPr/>
        <a:lstStyle/>
        <a:p>
          <a:endParaRPr lang="en-US"/>
        </a:p>
      </dgm:t>
    </dgm:pt>
    <dgm:pt modelId="{4B1800BC-22AB-4EF9-82F5-9C9876F05B23}" type="pres">
      <dgm:prSet presAssocID="{83404B68-6B97-4972-9BEC-967BB4BB9A5F}" presName="diagram" presStyleCnt="0">
        <dgm:presLayoutVars>
          <dgm:dir/>
          <dgm:resizeHandles val="exact"/>
        </dgm:presLayoutVars>
      </dgm:prSet>
      <dgm:spPr/>
    </dgm:pt>
    <dgm:pt modelId="{1CF90E35-0311-49D4-9427-641398378B5B}" type="pres">
      <dgm:prSet presAssocID="{D0501D95-F103-4097-BEE1-DA12E18ECDC6}" presName="node" presStyleLbl="node1" presStyleIdx="0" presStyleCnt="2">
        <dgm:presLayoutVars>
          <dgm:bulletEnabled val="1"/>
        </dgm:presLayoutVars>
      </dgm:prSet>
      <dgm:spPr/>
    </dgm:pt>
    <dgm:pt modelId="{C3A69A07-56B7-49C0-963E-D19D10705548}" type="pres">
      <dgm:prSet presAssocID="{04F27FB3-998D-46BB-807B-49DB9310ED7E}" presName="sibTrans" presStyleCnt="0"/>
      <dgm:spPr/>
    </dgm:pt>
    <dgm:pt modelId="{C93CE1C1-4BB6-4CFE-9692-A8E1CE156F8C}" type="pres">
      <dgm:prSet presAssocID="{E5D6CF68-BAB7-4C95-A23A-0500F13A2D07}" presName="node" presStyleLbl="node1" presStyleIdx="1" presStyleCnt="2">
        <dgm:presLayoutVars>
          <dgm:bulletEnabled val="1"/>
        </dgm:presLayoutVars>
      </dgm:prSet>
      <dgm:spPr/>
    </dgm:pt>
  </dgm:ptLst>
  <dgm:cxnLst>
    <dgm:cxn modelId="{BCDD1823-A4B4-4823-9858-0BCD082CB02F}" type="presOf" srcId="{831FE4FA-3497-4E22-8621-74DD3B48CE4F}" destId="{1CF90E35-0311-49D4-9427-641398378B5B}" srcOrd="0" destOrd="2" presId="urn:microsoft.com/office/officeart/2005/8/layout/default"/>
    <dgm:cxn modelId="{8D33F35E-B075-4F9D-BD46-3FC7885F6C79}" type="presOf" srcId="{83404B68-6B97-4972-9BEC-967BB4BB9A5F}" destId="{4B1800BC-22AB-4EF9-82F5-9C9876F05B23}" srcOrd="0" destOrd="0" presId="urn:microsoft.com/office/officeart/2005/8/layout/default"/>
    <dgm:cxn modelId="{53333C70-C999-4A65-A53D-6E36776A90FA}" srcId="{D0501D95-F103-4097-BEE1-DA12E18ECDC6}" destId="{6E8E57B9-9DB3-4522-800B-D6912AA89D7F}" srcOrd="2" destOrd="0" parTransId="{F92072AA-6A00-4BEF-AB4A-242922200C78}" sibTransId="{67F4D47F-01F3-4E1F-AD47-36079386DC72}"/>
    <dgm:cxn modelId="{EBECDE75-C800-4E77-BF31-8F4A710429EC}" type="presOf" srcId="{E5D6CF68-BAB7-4C95-A23A-0500F13A2D07}" destId="{C93CE1C1-4BB6-4CFE-9692-A8E1CE156F8C}" srcOrd="0" destOrd="0" presId="urn:microsoft.com/office/officeart/2005/8/layout/default"/>
    <dgm:cxn modelId="{32292676-5A2C-42EF-A885-5DD8244F4078}" type="presOf" srcId="{3F650D90-F8BA-4795-87CF-FEF35C65B975}" destId="{1CF90E35-0311-49D4-9427-641398378B5B}" srcOrd="0" destOrd="1" presId="urn:microsoft.com/office/officeart/2005/8/layout/default"/>
    <dgm:cxn modelId="{CDFDE994-E32C-4AB5-9BA6-E5203FC87105}" type="presOf" srcId="{6E8E57B9-9DB3-4522-800B-D6912AA89D7F}" destId="{1CF90E35-0311-49D4-9427-641398378B5B}" srcOrd="0" destOrd="3" presId="urn:microsoft.com/office/officeart/2005/8/layout/default"/>
    <dgm:cxn modelId="{6F4A9CB0-ECC8-4211-9A26-0CAC56534FD0}" type="presOf" srcId="{058E60CC-E8AE-472C-AF75-BDF4FE742C89}" destId="{C93CE1C1-4BB6-4CFE-9692-A8E1CE156F8C}" srcOrd="0" destOrd="2" presId="urn:microsoft.com/office/officeart/2005/8/layout/default"/>
    <dgm:cxn modelId="{2727AFBE-6682-44DB-96FD-567A33F456EE}" srcId="{D0501D95-F103-4097-BEE1-DA12E18ECDC6}" destId="{3F650D90-F8BA-4795-87CF-FEF35C65B975}" srcOrd="0" destOrd="0" parTransId="{DD93F0F3-F376-424A-8905-6EF4D44B4C04}" sibTransId="{200B5062-B1D4-4AFB-B071-6F7E89006689}"/>
    <dgm:cxn modelId="{AFB777D9-3DE1-48BB-AFAA-32238A0B9A65}" type="presOf" srcId="{D0501D95-F103-4097-BEE1-DA12E18ECDC6}" destId="{1CF90E35-0311-49D4-9427-641398378B5B}" srcOrd="0" destOrd="0" presId="urn:microsoft.com/office/officeart/2005/8/layout/default"/>
    <dgm:cxn modelId="{FA114CE0-19BF-49F6-9652-C0B04124E19D}" srcId="{E5D6CF68-BAB7-4C95-A23A-0500F13A2D07}" destId="{058E60CC-E8AE-472C-AF75-BDF4FE742C89}" srcOrd="1" destOrd="0" parTransId="{6C2A3B61-31B1-46ED-A060-A7D6640AC392}" sibTransId="{45ED355B-4770-45B2-BE2E-47B7A16A3FC3}"/>
    <dgm:cxn modelId="{CE1EF9E8-F1E0-4A40-BA42-77574D241124}" srcId="{E5D6CF68-BAB7-4C95-A23A-0500F13A2D07}" destId="{CC9B6423-6591-41BB-B762-5FDB83B32FF6}" srcOrd="0" destOrd="0" parTransId="{BAB08326-ACA9-4F8B-BFE2-C8BBD50CAF21}" sibTransId="{5AE923DC-51BD-49CE-BE8C-F9E7A9EA307F}"/>
    <dgm:cxn modelId="{427F03F2-09B4-4065-B50E-9388DE3D3FCA}" type="presOf" srcId="{CC9B6423-6591-41BB-B762-5FDB83B32FF6}" destId="{C93CE1C1-4BB6-4CFE-9692-A8E1CE156F8C}" srcOrd="0" destOrd="1" presId="urn:microsoft.com/office/officeart/2005/8/layout/default"/>
    <dgm:cxn modelId="{4AB446F5-9A60-4157-9B15-7A95D4C96D4A}" srcId="{D0501D95-F103-4097-BEE1-DA12E18ECDC6}" destId="{831FE4FA-3497-4E22-8621-74DD3B48CE4F}" srcOrd="1" destOrd="0" parTransId="{8347AAE4-D328-416A-BEBA-D13D18C67A0D}" sibTransId="{E043047A-B32A-4F0F-AD9C-395D1A676299}"/>
    <dgm:cxn modelId="{C56A14FC-DAB0-499B-9077-E8D283A8657E}" srcId="{83404B68-6B97-4972-9BEC-967BB4BB9A5F}" destId="{E5D6CF68-BAB7-4C95-A23A-0500F13A2D07}" srcOrd="1" destOrd="0" parTransId="{8E848FB8-F771-486A-9AFF-F899516CAA28}" sibTransId="{4DB10019-04DE-45E1-A87E-33EE002DA239}"/>
    <dgm:cxn modelId="{0160C1FF-4454-48B5-B9E9-6E31B958BD44}" srcId="{83404B68-6B97-4972-9BEC-967BB4BB9A5F}" destId="{D0501D95-F103-4097-BEE1-DA12E18ECDC6}" srcOrd="0" destOrd="0" parTransId="{04D311F9-6A4E-479F-BC00-192E94F4E1EC}" sibTransId="{04F27FB3-998D-46BB-807B-49DB9310ED7E}"/>
    <dgm:cxn modelId="{717E253A-599E-4226-AA3B-8498F4D9FE0D}" type="presParOf" srcId="{4B1800BC-22AB-4EF9-82F5-9C9876F05B23}" destId="{1CF90E35-0311-49D4-9427-641398378B5B}" srcOrd="0" destOrd="0" presId="urn:microsoft.com/office/officeart/2005/8/layout/default"/>
    <dgm:cxn modelId="{323FC49B-9463-4757-9D7D-F7F45C6BEAED}" type="presParOf" srcId="{4B1800BC-22AB-4EF9-82F5-9C9876F05B23}" destId="{C3A69A07-56B7-49C0-963E-D19D10705548}" srcOrd="1" destOrd="0" presId="urn:microsoft.com/office/officeart/2005/8/layout/default"/>
    <dgm:cxn modelId="{F37FA826-81C8-4AE5-9384-5DE4D2D0BE07}" type="presParOf" srcId="{4B1800BC-22AB-4EF9-82F5-9C9876F05B23}" destId="{C93CE1C1-4BB6-4CFE-9692-A8E1CE156F8C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0E863D1-769B-4B82-B922-DF0C8F6C1137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E87D48A-5F0D-40D8-9B10-298F0E8F94A7}">
      <dgm:prSet/>
      <dgm:spPr/>
      <dgm:t>
        <a:bodyPr/>
        <a:lstStyle/>
        <a:p>
          <a:r>
            <a:rPr lang="en-GB"/>
            <a:t>Advantages:</a:t>
          </a:r>
          <a:endParaRPr lang="en-US"/>
        </a:p>
      </dgm:t>
    </dgm:pt>
    <dgm:pt modelId="{D901677B-DF9B-4246-8D31-E40B60A7D234}" type="parTrans" cxnId="{8A34E015-89B8-4BEB-BE88-A7C5C647C837}">
      <dgm:prSet/>
      <dgm:spPr/>
      <dgm:t>
        <a:bodyPr/>
        <a:lstStyle/>
        <a:p>
          <a:endParaRPr lang="en-US"/>
        </a:p>
      </dgm:t>
    </dgm:pt>
    <dgm:pt modelId="{4788115F-9DD2-4D59-8183-B44C78C3AA8F}" type="sibTrans" cxnId="{8A34E015-89B8-4BEB-BE88-A7C5C647C837}">
      <dgm:prSet/>
      <dgm:spPr/>
      <dgm:t>
        <a:bodyPr/>
        <a:lstStyle/>
        <a:p>
          <a:endParaRPr lang="en-US"/>
        </a:p>
      </dgm:t>
    </dgm:pt>
    <dgm:pt modelId="{4F5B0D04-FEDF-494D-B27E-89BCE3AF85C6}">
      <dgm:prSet/>
      <dgm:spPr/>
      <dgm:t>
        <a:bodyPr/>
        <a:lstStyle/>
        <a:p>
          <a:r>
            <a:rPr lang="en-GB"/>
            <a:t>Quicker diagnosis and better treatment routes </a:t>
          </a:r>
          <a:endParaRPr lang="en-US"/>
        </a:p>
      </dgm:t>
    </dgm:pt>
    <dgm:pt modelId="{81486C38-3B7C-4440-AA86-734C1BA148F7}" type="parTrans" cxnId="{01C88B06-965E-4628-A37D-9407EF2A13CD}">
      <dgm:prSet/>
      <dgm:spPr/>
      <dgm:t>
        <a:bodyPr/>
        <a:lstStyle/>
        <a:p>
          <a:endParaRPr lang="en-US"/>
        </a:p>
      </dgm:t>
    </dgm:pt>
    <dgm:pt modelId="{5A5A8308-FC72-43B7-A607-8F5E2447D6F7}" type="sibTrans" cxnId="{01C88B06-965E-4628-A37D-9407EF2A13CD}">
      <dgm:prSet/>
      <dgm:spPr/>
      <dgm:t>
        <a:bodyPr/>
        <a:lstStyle/>
        <a:p>
          <a:endParaRPr lang="en-US"/>
        </a:p>
      </dgm:t>
    </dgm:pt>
    <dgm:pt modelId="{FCBB64DA-9D02-4592-989A-FB04622EB7B3}">
      <dgm:prSet/>
      <dgm:spPr/>
      <dgm:t>
        <a:bodyPr/>
        <a:lstStyle/>
        <a:p>
          <a:r>
            <a:rPr lang="en-GB"/>
            <a:t>Possibility of more individualised medical treatment </a:t>
          </a:r>
          <a:endParaRPr lang="en-US"/>
        </a:p>
      </dgm:t>
    </dgm:pt>
    <dgm:pt modelId="{A7EFB469-75EC-49E5-8024-AAD5C34CE6BB}" type="parTrans" cxnId="{38CC8EE4-9A83-4C87-AC77-FC18273C29BC}">
      <dgm:prSet/>
      <dgm:spPr/>
      <dgm:t>
        <a:bodyPr/>
        <a:lstStyle/>
        <a:p>
          <a:endParaRPr lang="en-US"/>
        </a:p>
      </dgm:t>
    </dgm:pt>
    <dgm:pt modelId="{43C9CD3E-265C-49A0-BC8A-AB95AC2EF863}" type="sibTrans" cxnId="{38CC8EE4-9A83-4C87-AC77-FC18273C29BC}">
      <dgm:prSet/>
      <dgm:spPr/>
      <dgm:t>
        <a:bodyPr/>
        <a:lstStyle/>
        <a:p>
          <a:endParaRPr lang="en-US"/>
        </a:p>
      </dgm:t>
    </dgm:pt>
    <dgm:pt modelId="{CDE74C32-A34D-4261-B3CD-BE1C6EF96F13}">
      <dgm:prSet/>
      <dgm:spPr/>
      <dgm:t>
        <a:bodyPr/>
        <a:lstStyle/>
        <a:p>
          <a:r>
            <a:rPr lang="en-GB"/>
            <a:t>Challenges:</a:t>
          </a:r>
          <a:endParaRPr lang="en-US"/>
        </a:p>
      </dgm:t>
    </dgm:pt>
    <dgm:pt modelId="{464B47A3-007F-49B7-9C14-296248C66345}" type="parTrans" cxnId="{A2293AA4-2652-4DD4-9CEC-C0CFE39E760F}">
      <dgm:prSet/>
      <dgm:spPr/>
      <dgm:t>
        <a:bodyPr/>
        <a:lstStyle/>
        <a:p>
          <a:endParaRPr lang="en-US"/>
        </a:p>
      </dgm:t>
    </dgm:pt>
    <dgm:pt modelId="{E85A007C-EB2C-446D-A53D-ABCCC83904E5}" type="sibTrans" cxnId="{A2293AA4-2652-4DD4-9CEC-C0CFE39E760F}">
      <dgm:prSet/>
      <dgm:spPr/>
      <dgm:t>
        <a:bodyPr/>
        <a:lstStyle/>
        <a:p>
          <a:endParaRPr lang="en-US"/>
        </a:p>
      </dgm:t>
    </dgm:pt>
    <dgm:pt modelId="{3874E227-F640-4732-B429-ADD1245024B4}">
      <dgm:prSet/>
      <dgm:spPr/>
      <dgm:t>
        <a:bodyPr/>
        <a:lstStyle/>
        <a:p>
          <a:r>
            <a:rPr lang="en-GB"/>
            <a:t>Insufficient public awareness about AI</a:t>
          </a:r>
          <a:endParaRPr lang="en-US"/>
        </a:p>
      </dgm:t>
    </dgm:pt>
    <dgm:pt modelId="{43EA5637-2C53-47FC-9608-C31775338B00}" type="parTrans" cxnId="{0703E07F-69B5-4A4C-B550-D7A8572CC19B}">
      <dgm:prSet/>
      <dgm:spPr/>
      <dgm:t>
        <a:bodyPr/>
        <a:lstStyle/>
        <a:p>
          <a:endParaRPr lang="en-US"/>
        </a:p>
      </dgm:t>
    </dgm:pt>
    <dgm:pt modelId="{8C29C824-482A-4DD9-ABBE-01861DED0DB3}" type="sibTrans" cxnId="{0703E07F-69B5-4A4C-B550-D7A8572CC19B}">
      <dgm:prSet/>
      <dgm:spPr/>
      <dgm:t>
        <a:bodyPr/>
        <a:lstStyle/>
        <a:p>
          <a:endParaRPr lang="en-US"/>
        </a:p>
      </dgm:t>
    </dgm:pt>
    <dgm:pt modelId="{69A6CD71-B728-48F5-BD05-A9C12C900822}">
      <dgm:prSet/>
      <dgm:spPr/>
      <dgm:t>
        <a:bodyPr/>
        <a:lstStyle/>
        <a:p>
          <a:r>
            <a:rPr lang="en-GB"/>
            <a:t>Doubts about trust and data privacy</a:t>
          </a:r>
          <a:endParaRPr lang="en-US"/>
        </a:p>
      </dgm:t>
    </dgm:pt>
    <dgm:pt modelId="{7D41B63B-E606-48BF-8D56-C5DAA3F6E441}" type="parTrans" cxnId="{B8F402FD-31F7-42DA-A79B-5E2797352F76}">
      <dgm:prSet/>
      <dgm:spPr/>
      <dgm:t>
        <a:bodyPr/>
        <a:lstStyle/>
        <a:p>
          <a:endParaRPr lang="en-US"/>
        </a:p>
      </dgm:t>
    </dgm:pt>
    <dgm:pt modelId="{615F14EA-48B0-4594-8E3A-52CBDA5BED9C}" type="sibTrans" cxnId="{B8F402FD-31F7-42DA-A79B-5E2797352F76}">
      <dgm:prSet/>
      <dgm:spPr/>
      <dgm:t>
        <a:bodyPr/>
        <a:lstStyle/>
        <a:p>
          <a:endParaRPr lang="en-US"/>
        </a:p>
      </dgm:t>
    </dgm:pt>
    <dgm:pt modelId="{08C6E819-87BC-4E5B-BDAD-FDC80B709599}">
      <dgm:prSet/>
      <dgm:spPr/>
      <dgm:t>
        <a:bodyPr/>
        <a:lstStyle/>
        <a:p>
          <a:r>
            <a:rPr lang="en-GB" dirty="0"/>
            <a:t>Digital inequality risk (Aitken et al., 2020; World Health Organization, 2021)</a:t>
          </a:r>
          <a:endParaRPr lang="en-US" dirty="0"/>
        </a:p>
      </dgm:t>
    </dgm:pt>
    <dgm:pt modelId="{30A9D311-4E0F-49E9-B3E9-8F5EF5B32453}" type="parTrans" cxnId="{19F79965-21BE-428F-B61E-1DC7A4780BE0}">
      <dgm:prSet/>
      <dgm:spPr/>
      <dgm:t>
        <a:bodyPr/>
        <a:lstStyle/>
        <a:p>
          <a:endParaRPr lang="en-US"/>
        </a:p>
      </dgm:t>
    </dgm:pt>
    <dgm:pt modelId="{35A9A519-F6E1-4765-B455-EF25F420D1A3}" type="sibTrans" cxnId="{19F79965-21BE-428F-B61E-1DC7A4780BE0}">
      <dgm:prSet/>
      <dgm:spPr/>
      <dgm:t>
        <a:bodyPr/>
        <a:lstStyle/>
        <a:p>
          <a:endParaRPr lang="en-US"/>
        </a:p>
      </dgm:t>
    </dgm:pt>
    <dgm:pt modelId="{3FF83115-3E82-43E5-BFB7-EEA7A2ECFF2E}" type="pres">
      <dgm:prSet presAssocID="{E0E863D1-769B-4B82-B922-DF0C8F6C1137}" presName="Name0" presStyleCnt="0">
        <dgm:presLayoutVars>
          <dgm:dir/>
          <dgm:animLvl val="lvl"/>
          <dgm:resizeHandles val="exact"/>
        </dgm:presLayoutVars>
      </dgm:prSet>
      <dgm:spPr/>
    </dgm:pt>
    <dgm:pt modelId="{7DA03028-CE88-46F6-A7F3-BE1B10D397B9}" type="pres">
      <dgm:prSet presAssocID="{2E87D48A-5F0D-40D8-9B10-298F0E8F94A7}" presName="linNode" presStyleCnt="0"/>
      <dgm:spPr/>
    </dgm:pt>
    <dgm:pt modelId="{149C489F-51A8-4D38-B3A4-ED73A49A00CC}" type="pres">
      <dgm:prSet presAssocID="{2E87D48A-5F0D-40D8-9B10-298F0E8F94A7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8F37E76D-B2F9-42E0-B213-E6E575065E66}" type="pres">
      <dgm:prSet presAssocID="{2E87D48A-5F0D-40D8-9B10-298F0E8F94A7}" presName="descendantText" presStyleLbl="alignAccFollowNode1" presStyleIdx="0" presStyleCnt="2">
        <dgm:presLayoutVars>
          <dgm:bulletEnabled val="1"/>
        </dgm:presLayoutVars>
      </dgm:prSet>
      <dgm:spPr/>
    </dgm:pt>
    <dgm:pt modelId="{089B8FFA-6822-4DD4-ACED-BDB75BBBA4BF}" type="pres">
      <dgm:prSet presAssocID="{4788115F-9DD2-4D59-8183-B44C78C3AA8F}" presName="sp" presStyleCnt="0"/>
      <dgm:spPr/>
    </dgm:pt>
    <dgm:pt modelId="{BAA8C43A-7431-4115-AD89-AE3709602349}" type="pres">
      <dgm:prSet presAssocID="{CDE74C32-A34D-4261-B3CD-BE1C6EF96F13}" presName="linNode" presStyleCnt="0"/>
      <dgm:spPr/>
    </dgm:pt>
    <dgm:pt modelId="{C833CBB4-9205-4544-8AD0-16B6A9A1CABD}" type="pres">
      <dgm:prSet presAssocID="{CDE74C32-A34D-4261-B3CD-BE1C6EF96F13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E126FA27-CE3F-4E6D-A29E-90C62F5C60E7}" type="pres">
      <dgm:prSet presAssocID="{CDE74C32-A34D-4261-B3CD-BE1C6EF96F13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01C88B06-965E-4628-A37D-9407EF2A13CD}" srcId="{2E87D48A-5F0D-40D8-9B10-298F0E8F94A7}" destId="{4F5B0D04-FEDF-494D-B27E-89BCE3AF85C6}" srcOrd="0" destOrd="0" parTransId="{81486C38-3B7C-4440-AA86-734C1BA148F7}" sibTransId="{5A5A8308-FC72-43B7-A607-8F5E2447D6F7}"/>
    <dgm:cxn modelId="{17075309-97CC-4F45-88F6-307B9D20BC6A}" type="presOf" srcId="{4F5B0D04-FEDF-494D-B27E-89BCE3AF85C6}" destId="{8F37E76D-B2F9-42E0-B213-E6E575065E66}" srcOrd="0" destOrd="0" presId="urn:microsoft.com/office/officeart/2005/8/layout/vList5"/>
    <dgm:cxn modelId="{2B73C50E-2E35-41DE-B110-3A713FDAE77E}" type="presOf" srcId="{CDE74C32-A34D-4261-B3CD-BE1C6EF96F13}" destId="{C833CBB4-9205-4544-8AD0-16B6A9A1CABD}" srcOrd="0" destOrd="0" presId="urn:microsoft.com/office/officeart/2005/8/layout/vList5"/>
    <dgm:cxn modelId="{8A34E015-89B8-4BEB-BE88-A7C5C647C837}" srcId="{E0E863D1-769B-4B82-B922-DF0C8F6C1137}" destId="{2E87D48A-5F0D-40D8-9B10-298F0E8F94A7}" srcOrd="0" destOrd="0" parTransId="{D901677B-DF9B-4246-8D31-E40B60A7D234}" sibTransId="{4788115F-9DD2-4D59-8183-B44C78C3AA8F}"/>
    <dgm:cxn modelId="{19F79965-21BE-428F-B61E-1DC7A4780BE0}" srcId="{CDE74C32-A34D-4261-B3CD-BE1C6EF96F13}" destId="{08C6E819-87BC-4E5B-BDAD-FDC80B709599}" srcOrd="2" destOrd="0" parTransId="{30A9D311-4E0F-49E9-B3E9-8F5EF5B32453}" sibTransId="{35A9A519-F6E1-4765-B455-EF25F420D1A3}"/>
    <dgm:cxn modelId="{3FD4A345-70E5-44E0-9ED9-E5C93FFBF0AB}" type="presOf" srcId="{69A6CD71-B728-48F5-BD05-A9C12C900822}" destId="{E126FA27-CE3F-4E6D-A29E-90C62F5C60E7}" srcOrd="0" destOrd="1" presId="urn:microsoft.com/office/officeart/2005/8/layout/vList5"/>
    <dgm:cxn modelId="{0703E07F-69B5-4A4C-B550-D7A8572CC19B}" srcId="{CDE74C32-A34D-4261-B3CD-BE1C6EF96F13}" destId="{3874E227-F640-4732-B429-ADD1245024B4}" srcOrd="0" destOrd="0" parTransId="{43EA5637-2C53-47FC-9608-C31775338B00}" sibTransId="{8C29C824-482A-4DD9-ABBE-01861DED0DB3}"/>
    <dgm:cxn modelId="{D2005E8A-69E6-4519-9694-4A1A0965BCF7}" type="presOf" srcId="{3874E227-F640-4732-B429-ADD1245024B4}" destId="{E126FA27-CE3F-4E6D-A29E-90C62F5C60E7}" srcOrd="0" destOrd="0" presId="urn:microsoft.com/office/officeart/2005/8/layout/vList5"/>
    <dgm:cxn modelId="{A2293AA4-2652-4DD4-9CEC-C0CFE39E760F}" srcId="{E0E863D1-769B-4B82-B922-DF0C8F6C1137}" destId="{CDE74C32-A34D-4261-B3CD-BE1C6EF96F13}" srcOrd="1" destOrd="0" parTransId="{464B47A3-007F-49B7-9C14-296248C66345}" sibTransId="{E85A007C-EB2C-446D-A53D-ABCCC83904E5}"/>
    <dgm:cxn modelId="{3D2679AF-D755-4A53-810E-1B88858940EB}" type="presOf" srcId="{FCBB64DA-9D02-4592-989A-FB04622EB7B3}" destId="{8F37E76D-B2F9-42E0-B213-E6E575065E66}" srcOrd="0" destOrd="1" presId="urn:microsoft.com/office/officeart/2005/8/layout/vList5"/>
    <dgm:cxn modelId="{38CC8EE4-9A83-4C87-AC77-FC18273C29BC}" srcId="{2E87D48A-5F0D-40D8-9B10-298F0E8F94A7}" destId="{FCBB64DA-9D02-4592-989A-FB04622EB7B3}" srcOrd="1" destOrd="0" parTransId="{A7EFB469-75EC-49E5-8024-AAD5C34CE6BB}" sibTransId="{43C9CD3E-265C-49A0-BC8A-AB95AC2EF863}"/>
    <dgm:cxn modelId="{54A654E5-1525-420E-800E-F25A52F83D97}" type="presOf" srcId="{2E87D48A-5F0D-40D8-9B10-298F0E8F94A7}" destId="{149C489F-51A8-4D38-B3A4-ED73A49A00CC}" srcOrd="0" destOrd="0" presId="urn:microsoft.com/office/officeart/2005/8/layout/vList5"/>
    <dgm:cxn modelId="{48E25DF9-67C8-4201-94B2-C87F3C928675}" type="presOf" srcId="{08C6E819-87BC-4E5B-BDAD-FDC80B709599}" destId="{E126FA27-CE3F-4E6D-A29E-90C62F5C60E7}" srcOrd="0" destOrd="2" presId="urn:microsoft.com/office/officeart/2005/8/layout/vList5"/>
    <dgm:cxn modelId="{B8F402FD-31F7-42DA-A79B-5E2797352F76}" srcId="{CDE74C32-A34D-4261-B3CD-BE1C6EF96F13}" destId="{69A6CD71-B728-48F5-BD05-A9C12C900822}" srcOrd="1" destOrd="0" parTransId="{7D41B63B-E606-48BF-8D56-C5DAA3F6E441}" sibTransId="{615F14EA-48B0-4594-8E3A-52CBDA5BED9C}"/>
    <dgm:cxn modelId="{EAD4B4FF-033A-4FB5-90E3-7460DE9D9A20}" type="presOf" srcId="{E0E863D1-769B-4B82-B922-DF0C8F6C1137}" destId="{3FF83115-3E82-43E5-BFB7-EEA7A2ECFF2E}" srcOrd="0" destOrd="0" presId="urn:microsoft.com/office/officeart/2005/8/layout/vList5"/>
    <dgm:cxn modelId="{54990EB4-FFDF-4801-A67C-8E0A419E195A}" type="presParOf" srcId="{3FF83115-3E82-43E5-BFB7-EEA7A2ECFF2E}" destId="{7DA03028-CE88-46F6-A7F3-BE1B10D397B9}" srcOrd="0" destOrd="0" presId="urn:microsoft.com/office/officeart/2005/8/layout/vList5"/>
    <dgm:cxn modelId="{C2540E3D-555C-4B15-BF0D-B3AFCB849F71}" type="presParOf" srcId="{7DA03028-CE88-46F6-A7F3-BE1B10D397B9}" destId="{149C489F-51A8-4D38-B3A4-ED73A49A00CC}" srcOrd="0" destOrd="0" presId="urn:microsoft.com/office/officeart/2005/8/layout/vList5"/>
    <dgm:cxn modelId="{32DC0507-D100-466B-B507-F5E8FEEB0AFC}" type="presParOf" srcId="{7DA03028-CE88-46F6-A7F3-BE1B10D397B9}" destId="{8F37E76D-B2F9-42E0-B213-E6E575065E66}" srcOrd="1" destOrd="0" presId="urn:microsoft.com/office/officeart/2005/8/layout/vList5"/>
    <dgm:cxn modelId="{3C1296B3-728B-4FE7-9026-05F1B667AB75}" type="presParOf" srcId="{3FF83115-3E82-43E5-BFB7-EEA7A2ECFF2E}" destId="{089B8FFA-6822-4DD4-ACED-BDB75BBBA4BF}" srcOrd="1" destOrd="0" presId="urn:microsoft.com/office/officeart/2005/8/layout/vList5"/>
    <dgm:cxn modelId="{117A230E-DEFE-443B-A79B-4641C4A07607}" type="presParOf" srcId="{3FF83115-3E82-43E5-BFB7-EEA7A2ECFF2E}" destId="{BAA8C43A-7431-4115-AD89-AE3709602349}" srcOrd="2" destOrd="0" presId="urn:microsoft.com/office/officeart/2005/8/layout/vList5"/>
    <dgm:cxn modelId="{2578A7DE-8378-4112-BC7F-51871AFE81D4}" type="presParOf" srcId="{BAA8C43A-7431-4115-AD89-AE3709602349}" destId="{C833CBB4-9205-4544-8AD0-16B6A9A1CABD}" srcOrd="0" destOrd="0" presId="urn:microsoft.com/office/officeart/2005/8/layout/vList5"/>
    <dgm:cxn modelId="{2C36AE6D-092A-4379-8663-23AA305F646E}" type="presParOf" srcId="{BAA8C43A-7431-4115-AD89-AE3709602349}" destId="{E126FA27-CE3F-4E6D-A29E-90C62F5C60E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8DA7237-DF01-4BEE-8342-C6D2271AAEC0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C3BDF84-F8B2-4D52-9FD5-FC862589DE49}">
      <dgm:prSet/>
      <dgm:spPr/>
      <dgm:t>
        <a:bodyPr/>
        <a:lstStyle/>
        <a:p>
          <a:r>
            <a:rPr lang="en-GB"/>
            <a:t>Digital innovation within the NHS is supported by the NHS is supported by the NHS AI Lab</a:t>
          </a:r>
          <a:endParaRPr lang="en-US"/>
        </a:p>
      </dgm:t>
    </dgm:pt>
    <dgm:pt modelId="{A61932D9-6EB0-47C4-B18C-3B6800663C75}" type="parTrans" cxnId="{C7FE5C42-49EC-4BC4-828F-F3E9759532D0}">
      <dgm:prSet/>
      <dgm:spPr/>
      <dgm:t>
        <a:bodyPr/>
        <a:lstStyle/>
        <a:p>
          <a:endParaRPr lang="en-US"/>
        </a:p>
      </dgm:t>
    </dgm:pt>
    <dgm:pt modelId="{2160D717-7586-4B92-ACCB-BFA40EC95B49}" type="sibTrans" cxnId="{C7FE5C42-49EC-4BC4-828F-F3E9759532D0}">
      <dgm:prSet/>
      <dgm:spPr/>
      <dgm:t>
        <a:bodyPr/>
        <a:lstStyle/>
        <a:p>
          <a:endParaRPr lang="en-US"/>
        </a:p>
      </dgm:t>
    </dgm:pt>
    <dgm:pt modelId="{768F93E0-ED49-45EC-81C1-CA5F4024707E}">
      <dgm:prSet/>
      <dgm:spPr/>
      <dgm:t>
        <a:bodyPr/>
        <a:lstStyle/>
        <a:p>
          <a:r>
            <a:rPr lang="en-GB"/>
            <a:t>AI technology might enhance productivity and patient outcomes</a:t>
          </a:r>
          <a:endParaRPr lang="en-US"/>
        </a:p>
      </dgm:t>
    </dgm:pt>
    <dgm:pt modelId="{F7B967FF-023E-4392-AEB5-ED30C6527C2E}" type="parTrans" cxnId="{3FACBBED-121B-4F23-81B9-309F2374ED71}">
      <dgm:prSet/>
      <dgm:spPr/>
      <dgm:t>
        <a:bodyPr/>
        <a:lstStyle/>
        <a:p>
          <a:endParaRPr lang="en-US"/>
        </a:p>
      </dgm:t>
    </dgm:pt>
    <dgm:pt modelId="{AFAFF3BE-8DFA-4C5B-9F2D-7E58B49C45E2}" type="sibTrans" cxnId="{3FACBBED-121B-4F23-81B9-309F2374ED71}">
      <dgm:prSet/>
      <dgm:spPr/>
      <dgm:t>
        <a:bodyPr/>
        <a:lstStyle/>
        <a:p>
          <a:endParaRPr lang="en-US"/>
        </a:p>
      </dgm:t>
    </dgm:pt>
    <dgm:pt modelId="{D1A88ECD-1362-4753-82D5-1EE85CD2F379}">
      <dgm:prSet/>
      <dgm:spPr/>
      <dgm:t>
        <a:bodyPr/>
        <a:lstStyle/>
        <a:p>
          <a:r>
            <a:rPr lang="en-GB"/>
            <a:t>But issues with public trust, worker training and execution still exist</a:t>
          </a:r>
          <a:endParaRPr lang="en-US"/>
        </a:p>
      </dgm:t>
    </dgm:pt>
    <dgm:pt modelId="{16979577-E570-497A-9601-E7A92E86933D}" type="parTrans" cxnId="{CB789A3B-86DA-4537-8423-E4D1746D69C3}">
      <dgm:prSet/>
      <dgm:spPr/>
      <dgm:t>
        <a:bodyPr/>
        <a:lstStyle/>
        <a:p>
          <a:endParaRPr lang="en-US"/>
        </a:p>
      </dgm:t>
    </dgm:pt>
    <dgm:pt modelId="{652CF723-3CF2-405A-9118-281F4190F779}" type="sibTrans" cxnId="{CB789A3B-86DA-4537-8423-E4D1746D69C3}">
      <dgm:prSet/>
      <dgm:spPr/>
      <dgm:t>
        <a:bodyPr/>
        <a:lstStyle/>
        <a:p>
          <a:endParaRPr lang="en-US"/>
        </a:p>
      </dgm:t>
    </dgm:pt>
    <dgm:pt modelId="{15A60CAD-83C7-484C-8629-AC3C7F747118}">
      <dgm:prSet/>
      <dgm:spPr/>
      <dgm:t>
        <a:bodyPr/>
        <a:lstStyle/>
        <a:p>
          <a:r>
            <a:rPr lang="en-GB"/>
            <a:t>Ethical governance and widespread technology use are essential for future success (Department of Health and Social Care, 2022). </a:t>
          </a:r>
          <a:endParaRPr lang="en-US"/>
        </a:p>
      </dgm:t>
    </dgm:pt>
    <dgm:pt modelId="{627EC8E1-E37B-4127-B5BA-E3B318BF5F3E}" type="parTrans" cxnId="{1AC781EC-DED6-4E51-9A95-E70B22BC88A4}">
      <dgm:prSet/>
      <dgm:spPr/>
      <dgm:t>
        <a:bodyPr/>
        <a:lstStyle/>
        <a:p>
          <a:endParaRPr lang="en-US"/>
        </a:p>
      </dgm:t>
    </dgm:pt>
    <dgm:pt modelId="{FDE60FB7-3456-488C-B550-8A644D1BB67B}" type="sibTrans" cxnId="{1AC781EC-DED6-4E51-9A95-E70B22BC88A4}">
      <dgm:prSet/>
      <dgm:spPr/>
      <dgm:t>
        <a:bodyPr/>
        <a:lstStyle/>
        <a:p>
          <a:endParaRPr lang="en-US"/>
        </a:p>
      </dgm:t>
    </dgm:pt>
    <dgm:pt modelId="{48CE1EC8-22D4-4686-AB43-7B72510BEFA8}" type="pres">
      <dgm:prSet presAssocID="{88DA7237-DF01-4BEE-8342-C6D2271AAEC0}" presName="outerComposite" presStyleCnt="0">
        <dgm:presLayoutVars>
          <dgm:chMax val="5"/>
          <dgm:dir/>
          <dgm:resizeHandles val="exact"/>
        </dgm:presLayoutVars>
      </dgm:prSet>
      <dgm:spPr/>
    </dgm:pt>
    <dgm:pt modelId="{7945635B-9CB7-4621-B2ED-EC9195CC4C1F}" type="pres">
      <dgm:prSet presAssocID="{88DA7237-DF01-4BEE-8342-C6D2271AAEC0}" presName="dummyMaxCanvas" presStyleCnt="0">
        <dgm:presLayoutVars/>
      </dgm:prSet>
      <dgm:spPr/>
    </dgm:pt>
    <dgm:pt modelId="{6CB78BAE-B161-45EF-8AC5-40D3DF0E83B7}" type="pres">
      <dgm:prSet presAssocID="{88DA7237-DF01-4BEE-8342-C6D2271AAEC0}" presName="FourNodes_1" presStyleLbl="node1" presStyleIdx="0" presStyleCnt="4">
        <dgm:presLayoutVars>
          <dgm:bulletEnabled val="1"/>
        </dgm:presLayoutVars>
      </dgm:prSet>
      <dgm:spPr/>
    </dgm:pt>
    <dgm:pt modelId="{571DDF0D-C11F-4005-B0AE-3A34324AF2A7}" type="pres">
      <dgm:prSet presAssocID="{88DA7237-DF01-4BEE-8342-C6D2271AAEC0}" presName="FourNodes_2" presStyleLbl="node1" presStyleIdx="1" presStyleCnt="4">
        <dgm:presLayoutVars>
          <dgm:bulletEnabled val="1"/>
        </dgm:presLayoutVars>
      </dgm:prSet>
      <dgm:spPr/>
    </dgm:pt>
    <dgm:pt modelId="{CF39D474-2A13-4968-AE66-F7149F87AE99}" type="pres">
      <dgm:prSet presAssocID="{88DA7237-DF01-4BEE-8342-C6D2271AAEC0}" presName="FourNodes_3" presStyleLbl="node1" presStyleIdx="2" presStyleCnt="4">
        <dgm:presLayoutVars>
          <dgm:bulletEnabled val="1"/>
        </dgm:presLayoutVars>
      </dgm:prSet>
      <dgm:spPr/>
    </dgm:pt>
    <dgm:pt modelId="{25DA617C-5B6E-4814-8CA4-A7D41BB982E7}" type="pres">
      <dgm:prSet presAssocID="{88DA7237-DF01-4BEE-8342-C6D2271AAEC0}" presName="FourNodes_4" presStyleLbl="node1" presStyleIdx="3" presStyleCnt="4">
        <dgm:presLayoutVars>
          <dgm:bulletEnabled val="1"/>
        </dgm:presLayoutVars>
      </dgm:prSet>
      <dgm:spPr/>
    </dgm:pt>
    <dgm:pt modelId="{BFCC3299-991A-4353-8477-58D1DB92EAFD}" type="pres">
      <dgm:prSet presAssocID="{88DA7237-DF01-4BEE-8342-C6D2271AAEC0}" presName="FourConn_1-2" presStyleLbl="fgAccFollowNode1" presStyleIdx="0" presStyleCnt="3">
        <dgm:presLayoutVars>
          <dgm:bulletEnabled val="1"/>
        </dgm:presLayoutVars>
      </dgm:prSet>
      <dgm:spPr/>
    </dgm:pt>
    <dgm:pt modelId="{C7FEB067-471E-485F-BA7B-41EFF744235D}" type="pres">
      <dgm:prSet presAssocID="{88DA7237-DF01-4BEE-8342-C6D2271AAEC0}" presName="FourConn_2-3" presStyleLbl="fgAccFollowNode1" presStyleIdx="1" presStyleCnt="3">
        <dgm:presLayoutVars>
          <dgm:bulletEnabled val="1"/>
        </dgm:presLayoutVars>
      </dgm:prSet>
      <dgm:spPr/>
    </dgm:pt>
    <dgm:pt modelId="{7022D89D-3BA6-4272-8CC2-CDFEB3DE5BE2}" type="pres">
      <dgm:prSet presAssocID="{88DA7237-DF01-4BEE-8342-C6D2271AAEC0}" presName="FourConn_3-4" presStyleLbl="fgAccFollowNode1" presStyleIdx="2" presStyleCnt="3">
        <dgm:presLayoutVars>
          <dgm:bulletEnabled val="1"/>
        </dgm:presLayoutVars>
      </dgm:prSet>
      <dgm:spPr/>
    </dgm:pt>
    <dgm:pt modelId="{AE5C4CF7-74AD-4A46-B304-4718906C8D7B}" type="pres">
      <dgm:prSet presAssocID="{88DA7237-DF01-4BEE-8342-C6D2271AAEC0}" presName="FourNodes_1_text" presStyleLbl="node1" presStyleIdx="3" presStyleCnt="4">
        <dgm:presLayoutVars>
          <dgm:bulletEnabled val="1"/>
        </dgm:presLayoutVars>
      </dgm:prSet>
      <dgm:spPr/>
    </dgm:pt>
    <dgm:pt modelId="{F656314C-1796-4B2B-90C1-E33D207B04F1}" type="pres">
      <dgm:prSet presAssocID="{88DA7237-DF01-4BEE-8342-C6D2271AAEC0}" presName="FourNodes_2_text" presStyleLbl="node1" presStyleIdx="3" presStyleCnt="4">
        <dgm:presLayoutVars>
          <dgm:bulletEnabled val="1"/>
        </dgm:presLayoutVars>
      </dgm:prSet>
      <dgm:spPr/>
    </dgm:pt>
    <dgm:pt modelId="{D32616A0-9C05-4599-B8E5-007F0C85F195}" type="pres">
      <dgm:prSet presAssocID="{88DA7237-DF01-4BEE-8342-C6D2271AAEC0}" presName="FourNodes_3_text" presStyleLbl="node1" presStyleIdx="3" presStyleCnt="4">
        <dgm:presLayoutVars>
          <dgm:bulletEnabled val="1"/>
        </dgm:presLayoutVars>
      </dgm:prSet>
      <dgm:spPr/>
    </dgm:pt>
    <dgm:pt modelId="{44B2A2E2-6998-4E95-91F6-B41CE2F15BC6}" type="pres">
      <dgm:prSet presAssocID="{88DA7237-DF01-4BEE-8342-C6D2271AAEC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5F80327-7B38-48CC-81EC-C5B4673DD69B}" type="presOf" srcId="{AFAFF3BE-8DFA-4C5B-9F2D-7E58B49C45E2}" destId="{C7FEB067-471E-485F-BA7B-41EFF744235D}" srcOrd="0" destOrd="0" presId="urn:microsoft.com/office/officeart/2005/8/layout/vProcess5"/>
    <dgm:cxn modelId="{FC91F927-15FB-4F79-AB0C-F47DFA209BB1}" type="presOf" srcId="{D1A88ECD-1362-4753-82D5-1EE85CD2F379}" destId="{CF39D474-2A13-4968-AE66-F7149F87AE99}" srcOrd="0" destOrd="0" presId="urn:microsoft.com/office/officeart/2005/8/layout/vProcess5"/>
    <dgm:cxn modelId="{CB789A3B-86DA-4537-8423-E4D1746D69C3}" srcId="{88DA7237-DF01-4BEE-8342-C6D2271AAEC0}" destId="{D1A88ECD-1362-4753-82D5-1EE85CD2F379}" srcOrd="2" destOrd="0" parTransId="{16979577-E570-497A-9601-E7A92E86933D}" sibTransId="{652CF723-3CF2-405A-9118-281F4190F779}"/>
    <dgm:cxn modelId="{013B695E-6C3F-4351-9F42-F29292F0FA71}" type="presOf" srcId="{88DA7237-DF01-4BEE-8342-C6D2271AAEC0}" destId="{48CE1EC8-22D4-4686-AB43-7B72510BEFA8}" srcOrd="0" destOrd="0" presId="urn:microsoft.com/office/officeart/2005/8/layout/vProcess5"/>
    <dgm:cxn modelId="{3B4FF141-AF74-414C-9597-D7F5482BD1F4}" type="presOf" srcId="{15A60CAD-83C7-484C-8629-AC3C7F747118}" destId="{25DA617C-5B6E-4814-8CA4-A7D41BB982E7}" srcOrd="0" destOrd="0" presId="urn:microsoft.com/office/officeart/2005/8/layout/vProcess5"/>
    <dgm:cxn modelId="{C7FE5C42-49EC-4BC4-828F-F3E9759532D0}" srcId="{88DA7237-DF01-4BEE-8342-C6D2271AAEC0}" destId="{CC3BDF84-F8B2-4D52-9FD5-FC862589DE49}" srcOrd="0" destOrd="0" parTransId="{A61932D9-6EB0-47C4-B18C-3B6800663C75}" sibTransId="{2160D717-7586-4B92-ACCB-BFA40EC95B49}"/>
    <dgm:cxn modelId="{2E73A980-BD03-4E5C-95DC-855137B65582}" type="presOf" srcId="{652CF723-3CF2-405A-9118-281F4190F779}" destId="{7022D89D-3BA6-4272-8CC2-CDFEB3DE5BE2}" srcOrd="0" destOrd="0" presId="urn:microsoft.com/office/officeart/2005/8/layout/vProcess5"/>
    <dgm:cxn modelId="{6B593A8B-5117-45F6-ADB4-821AFC40A01F}" type="presOf" srcId="{2160D717-7586-4B92-ACCB-BFA40EC95B49}" destId="{BFCC3299-991A-4353-8477-58D1DB92EAFD}" srcOrd="0" destOrd="0" presId="urn:microsoft.com/office/officeart/2005/8/layout/vProcess5"/>
    <dgm:cxn modelId="{B7F78B94-359F-4C07-9862-75A1B41ABF00}" type="presOf" srcId="{CC3BDF84-F8B2-4D52-9FD5-FC862589DE49}" destId="{6CB78BAE-B161-45EF-8AC5-40D3DF0E83B7}" srcOrd="0" destOrd="0" presId="urn:microsoft.com/office/officeart/2005/8/layout/vProcess5"/>
    <dgm:cxn modelId="{2A07B9B9-4C7E-4DB2-884C-B8FEE4757F85}" type="presOf" srcId="{CC3BDF84-F8B2-4D52-9FD5-FC862589DE49}" destId="{AE5C4CF7-74AD-4A46-B304-4718906C8D7B}" srcOrd="1" destOrd="0" presId="urn:microsoft.com/office/officeart/2005/8/layout/vProcess5"/>
    <dgm:cxn modelId="{FB3558BD-5216-416C-87C7-A652C4830557}" type="presOf" srcId="{768F93E0-ED49-45EC-81C1-CA5F4024707E}" destId="{571DDF0D-C11F-4005-B0AE-3A34324AF2A7}" srcOrd="0" destOrd="0" presId="urn:microsoft.com/office/officeart/2005/8/layout/vProcess5"/>
    <dgm:cxn modelId="{61523FCB-2446-4F31-BFC7-F1EF89A876A1}" type="presOf" srcId="{768F93E0-ED49-45EC-81C1-CA5F4024707E}" destId="{F656314C-1796-4B2B-90C1-E33D207B04F1}" srcOrd="1" destOrd="0" presId="urn:microsoft.com/office/officeart/2005/8/layout/vProcess5"/>
    <dgm:cxn modelId="{5A5F9CD4-FE47-4618-AB21-F097339BDAB9}" type="presOf" srcId="{D1A88ECD-1362-4753-82D5-1EE85CD2F379}" destId="{D32616A0-9C05-4599-B8E5-007F0C85F195}" srcOrd="1" destOrd="0" presId="urn:microsoft.com/office/officeart/2005/8/layout/vProcess5"/>
    <dgm:cxn modelId="{001D3AEA-0F15-4C69-8970-87886E2C1A8E}" type="presOf" srcId="{15A60CAD-83C7-484C-8629-AC3C7F747118}" destId="{44B2A2E2-6998-4E95-91F6-B41CE2F15BC6}" srcOrd="1" destOrd="0" presId="urn:microsoft.com/office/officeart/2005/8/layout/vProcess5"/>
    <dgm:cxn modelId="{1AC781EC-DED6-4E51-9A95-E70B22BC88A4}" srcId="{88DA7237-DF01-4BEE-8342-C6D2271AAEC0}" destId="{15A60CAD-83C7-484C-8629-AC3C7F747118}" srcOrd="3" destOrd="0" parTransId="{627EC8E1-E37B-4127-B5BA-E3B318BF5F3E}" sibTransId="{FDE60FB7-3456-488C-B550-8A644D1BB67B}"/>
    <dgm:cxn modelId="{3FACBBED-121B-4F23-81B9-309F2374ED71}" srcId="{88DA7237-DF01-4BEE-8342-C6D2271AAEC0}" destId="{768F93E0-ED49-45EC-81C1-CA5F4024707E}" srcOrd="1" destOrd="0" parTransId="{F7B967FF-023E-4392-AEB5-ED30C6527C2E}" sibTransId="{AFAFF3BE-8DFA-4C5B-9F2D-7E58B49C45E2}"/>
    <dgm:cxn modelId="{A964A8DD-6B55-4009-B28E-FEE4C0F48F96}" type="presParOf" srcId="{48CE1EC8-22D4-4686-AB43-7B72510BEFA8}" destId="{7945635B-9CB7-4621-B2ED-EC9195CC4C1F}" srcOrd="0" destOrd="0" presId="urn:microsoft.com/office/officeart/2005/8/layout/vProcess5"/>
    <dgm:cxn modelId="{031A7952-30EA-4B48-9311-B45E4F3FF2D2}" type="presParOf" srcId="{48CE1EC8-22D4-4686-AB43-7B72510BEFA8}" destId="{6CB78BAE-B161-45EF-8AC5-40D3DF0E83B7}" srcOrd="1" destOrd="0" presId="urn:microsoft.com/office/officeart/2005/8/layout/vProcess5"/>
    <dgm:cxn modelId="{CEDDEE0C-E484-4479-8E8B-32AE5E9ACC99}" type="presParOf" srcId="{48CE1EC8-22D4-4686-AB43-7B72510BEFA8}" destId="{571DDF0D-C11F-4005-B0AE-3A34324AF2A7}" srcOrd="2" destOrd="0" presId="urn:microsoft.com/office/officeart/2005/8/layout/vProcess5"/>
    <dgm:cxn modelId="{36F47F09-C437-4039-95AD-3F905CEBB406}" type="presParOf" srcId="{48CE1EC8-22D4-4686-AB43-7B72510BEFA8}" destId="{CF39D474-2A13-4968-AE66-F7149F87AE99}" srcOrd="3" destOrd="0" presId="urn:microsoft.com/office/officeart/2005/8/layout/vProcess5"/>
    <dgm:cxn modelId="{81AC502C-19A0-45CD-8D5F-6038B2B7E179}" type="presParOf" srcId="{48CE1EC8-22D4-4686-AB43-7B72510BEFA8}" destId="{25DA617C-5B6E-4814-8CA4-A7D41BB982E7}" srcOrd="4" destOrd="0" presId="urn:microsoft.com/office/officeart/2005/8/layout/vProcess5"/>
    <dgm:cxn modelId="{91D3EA5C-DEF0-4A67-BD3F-E7D1C207DED4}" type="presParOf" srcId="{48CE1EC8-22D4-4686-AB43-7B72510BEFA8}" destId="{BFCC3299-991A-4353-8477-58D1DB92EAFD}" srcOrd="5" destOrd="0" presId="urn:microsoft.com/office/officeart/2005/8/layout/vProcess5"/>
    <dgm:cxn modelId="{36DFAA84-D9C8-4ECB-ADE1-05719A07CE48}" type="presParOf" srcId="{48CE1EC8-22D4-4686-AB43-7B72510BEFA8}" destId="{C7FEB067-471E-485F-BA7B-41EFF744235D}" srcOrd="6" destOrd="0" presId="urn:microsoft.com/office/officeart/2005/8/layout/vProcess5"/>
    <dgm:cxn modelId="{8CA154B7-B6EC-4C64-AB8B-558E852DDBAE}" type="presParOf" srcId="{48CE1EC8-22D4-4686-AB43-7B72510BEFA8}" destId="{7022D89D-3BA6-4272-8CC2-CDFEB3DE5BE2}" srcOrd="7" destOrd="0" presId="urn:microsoft.com/office/officeart/2005/8/layout/vProcess5"/>
    <dgm:cxn modelId="{7C6EEB11-C931-4570-B2A7-2D8F06D84C00}" type="presParOf" srcId="{48CE1EC8-22D4-4686-AB43-7B72510BEFA8}" destId="{AE5C4CF7-74AD-4A46-B304-4718906C8D7B}" srcOrd="8" destOrd="0" presId="urn:microsoft.com/office/officeart/2005/8/layout/vProcess5"/>
    <dgm:cxn modelId="{40739B49-CDCE-417B-90F2-03D25A22C482}" type="presParOf" srcId="{48CE1EC8-22D4-4686-AB43-7B72510BEFA8}" destId="{F656314C-1796-4B2B-90C1-E33D207B04F1}" srcOrd="9" destOrd="0" presId="urn:microsoft.com/office/officeart/2005/8/layout/vProcess5"/>
    <dgm:cxn modelId="{5318548A-181E-4CDA-BF08-DE5C3EA1B704}" type="presParOf" srcId="{48CE1EC8-22D4-4686-AB43-7B72510BEFA8}" destId="{D32616A0-9C05-4599-B8E5-007F0C85F195}" srcOrd="10" destOrd="0" presId="urn:microsoft.com/office/officeart/2005/8/layout/vProcess5"/>
    <dgm:cxn modelId="{969E4AE6-26EE-4FA2-8B36-CF96FCB71AD9}" type="presParOf" srcId="{48CE1EC8-22D4-4686-AB43-7B72510BEFA8}" destId="{44B2A2E2-6998-4E95-91F6-B41CE2F15BC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C91A63-41A5-44C4-BCCC-3E672ABE5480}">
      <dsp:nvSpPr>
        <dsp:cNvPr id="0" name=""/>
        <dsp:cNvSpPr/>
      </dsp:nvSpPr>
      <dsp:spPr>
        <a:xfrm>
          <a:off x="0" y="4634152"/>
          <a:ext cx="6797675" cy="101383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Goal: encourage the NHS to use AI in a safe and moral manner (Department of Health and Social Care, 2022; NHS England, 2019). </a:t>
          </a:r>
          <a:endParaRPr lang="en-US" sz="1900" kern="1200"/>
        </a:p>
      </dsp:txBody>
      <dsp:txXfrm>
        <a:off x="0" y="4634152"/>
        <a:ext cx="6797675" cy="1013839"/>
      </dsp:txXfrm>
    </dsp:sp>
    <dsp:sp modelId="{D1580C9A-70B3-4D50-9BE5-81B3A7A40EF8}">
      <dsp:nvSpPr>
        <dsp:cNvPr id="0" name=""/>
        <dsp:cNvSpPr/>
      </dsp:nvSpPr>
      <dsp:spPr>
        <a:xfrm rot="10800000">
          <a:off x="0" y="3090074"/>
          <a:ext cx="6797675" cy="1559284"/>
        </a:xfrm>
        <a:prstGeom prst="upArrowCallout">
          <a:avLst/>
        </a:prstGeom>
        <a:solidFill>
          <a:schemeClr val="accent5">
            <a:hueOff val="709040"/>
            <a:satOff val="-7964"/>
            <a:lumOff val="-169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In 2019, the NHS AI Lab was founded.</a:t>
          </a:r>
          <a:endParaRPr lang="en-US" sz="1900" kern="1200" dirty="0"/>
        </a:p>
      </dsp:txBody>
      <dsp:txXfrm rot="10800000">
        <a:off x="0" y="3090074"/>
        <a:ext cx="6797675" cy="1013176"/>
      </dsp:txXfrm>
    </dsp:sp>
    <dsp:sp modelId="{016B2607-B202-44CC-85CF-22F6D8137FFE}">
      <dsp:nvSpPr>
        <dsp:cNvPr id="0" name=""/>
        <dsp:cNvSpPr/>
      </dsp:nvSpPr>
      <dsp:spPr>
        <a:xfrm rot="10800000">
          <a:off x="0" y="1545997"/>
          <a:ext cx="6797675" cy="1559284"/>
        </a:xfrm>
        <a:prstGeom prst="upArrowCallout">
          <a:avLst/>
        </a:prstGeom>
        <a:solidFill>
          <a:schemeClr val="accent5">
            <a:hueOff val="1418080"/>
            <a:satOff val="-15927"/>
            <a:lumOff val="-339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usage of AI Technology to enhance services is growing.</a:t>
          </a:r>
          <a:endParaRPr lang="en-US" sz="1900" kern="1200"/>
        </a:p>
      </dsp:txBody>
      <dsp:txXfrm rot="10800000">
        <a:off x="0" y="1545997"/>
        <a:ext cx="6797675" cy="1013176"/>
      </dsp:txXfrm>
    </dsp:sp>
    <dsp:sp modelId="{675B3CE1-0BD6-437C-A8EC-C40B6757D209}">
      <dsp:nvSpPr>
        <dsp:cNvPr id="0" name=""/>
        <dsp:cNvSpPr/>
      </dsp:nvSpPr>
      <dsp:spPr>
        <a:xfrm rot="10800000">
          <a:off x="0" y="1920"/>
          <a:ext cx="6797675" cy="1559284"/>
        </a:xfrm>
        <a:prstGeom prst="upArrowCallou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the Uk, digital transformation is a top objective for Health and Social Care.</a:t>
          </a:r>
          <a:endParaRPr lang="en-US" sz="1900" kern="1200"/>
        </a:p>
      </dsp:txBody>
      <dsp:txXfrm rot="10800000">
        <a:off x="0" y="1920"/>
        <a:ext cx="6797675" cy="101317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18CA74-7D8A-4092-9C76-EF775BD79442}">
      <dsp:nvSpPr>
        <dsp:cNvPr id="0" name=""/>
        <dsp:cNvSpPr/>
      </dsp:nvSpPr>
      <dsp:spPr>
        <a:xfrm>
          <a:off x="0" y="272032"/>
          <a:ext cx="6797675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The Purpose</a:t>
          </a:r>
          <a:endParaRPr lang="en-US" sz="2700" kern="1200" dirty="0"/>
        </a:p>
      </dsp:txBody>
      <dsp:txXfrm>
        <a:off x="52359" y="324391"/>
        <a:ext cx="6692957" cy="967861"/>
      </dsp:txXfrm>
    </dsp:sp>
    <dsp:sp modelId="{96ED3AFD-3E33-4936-B6AE-93D21413D921}">
      <dsp:nvSpPr>
        <dsp:cNvPr id="0" name=""/>
        <dsp:cNvSpPr/>
      </dsp:nvSpPr>
      <dsp:spPr>
        <a:xfrm>
          <a:off x="0" y="1422371"/>
          <a:ext cx="6797675" cy="1072579"/>
        </a:xfrm>
        <a:prstGeom prst="roundRect">
          <a:avLst/>
        </a:prstGeom>
        <a:solidFill>
          <a:schemeClr val="accent5">
            <a:hueOff val="1063560"/>
            <a:satOff val="-11946"/>
            <a:lumOff val="-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 assess the NHS AI Lab as a digital innovation in Health and Social Care in the Uk.</a:t>
          </a:r>
          <a:endParaRPr lang="en-US" sz="2700" kern="1200"/>
        </a:p>
      </dsp:txBody>
      <dsp:txXfrm>
        <a:off x="52359" y="1474730"/>
        <a:ext cx="6692957" cy="967861"/>
      </dsp:txXfrm>
    </dsp:sp>
    <dsp:sp modelId="{375502EF-B7AE-49F6-B75E-54EB4A8FEE98}">
      <dsp:nvSpPr>
        <dsp:cNvPr id="0" name=""/>
        <dsp:cNvSpPr/>
      </dsp:nvSpPr>
      <dsp:spPr>
        <a:xfrm>
          <a:off x="0" y="2572710"/>
          <a:ext cx="6797675" cy="1072579"/>
        </a:xfrm>
        <a:prstGeom prst="roundRect">
          <a:avLst/>
        </a:prstGeom>
        <a:solidFill>
          <a:schemeClr val="accent5">
            <a:hueOff val="2127120"/>
            <a:satOff val="-23891"/>
            <a:lumOff val="-5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To set objectives:</a:t>
          </a:r>
          <a:endParaRPr lang="en-US" sz="2700" kern="1200"/>
        </a:p>
      </dsp:txBody>
      <dsp:txXfrm>
        <a:off x="52359" y="2625069"/>
        <a:ext cx="6692957" cy="967861"/>
      </dsp:txXfrm>
    </dsp:sp>
    <dsp:sp modelId="{2DE5BC59-54C3-4F04-A6AA-139034BA3B24}">
      <dsp:nvSpPr>
        <dsp:cNvPr id="0" name=""/>
        <dsp:cNvSpPr/>
      </dsp:nvSpPr>
      <dsp:spPr>
        <a:xfrm>
          <a:off x="0" y="3645289"/>
          <a:ext cx="6797675" cy="1732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826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Analyse the effects on the workforce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Evaluate the impact on service provision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Examine the experiences of patients and service users 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Think about the ramifications for Public Health and the Community </a:t>
          </a:r>
          <a:endParaRPr lang="en-US" sz="2100" kern="1200"/>
        </a:p>
      </dsp:txBody>
      <dsp:txXfrm>
        <a:off x="0" y="3645289"/>
        <a:ext cx="6797675" cy="17325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E8C39E-7B4C-4956-B7A2-39C379F7E477}">
      <dsp:nvSpPr>
        <dsp:cNvPr id="0" name=""/>
        <dsp:cNvSpPr/>
      </dsp:nvSpPr>
      <dsp:spPr>
        <a:xfrm>
          <a:off x="0" y="0"/>
          <a:ext cx="67976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B321D2-AE23-4598-8F7D-E5C18615BFEA}">
      <dsp:nvSpPr>
        <dsp:cNvPr id="0" name=""/>
        <dsp:cNvSpPr/>
      </dsp:nvSpPr>
      <dsp:spPr>
        <a:xfrm>
          <a:off x="0" y="0"/>
          <a:ext cx="1359535" cy="2824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Impacts on the workforce include:</a:t>
          </a:r>
          <a:endParaRPr lang="en-US" sz="2000" kern="1200"/>
        </a:p>
      </dsp:txBody>
      <dsp:txXfrm>
        <a:off x="0" y="0"/>
        <a:ext cx="1359535" cy="2824955"/>
      </dsp:txXfrm>
    </dsp:sp>
    <dsp:sp modelId="{7D9148D2-071B-4FA5-9619-CB2FD2A595BE}">
      <dsp:nvSpPr>
        <dsp:cNvPr id="0" name=""/>
        <dsp:cNvSpPr/>
      </dsp:nvSpPr>
      <dsp:spPr>
        <a:xfrm>
          <a:off x="1461500" y="44139"/>
          <a:ext cx="5336174" cy="8827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Growing need for AI and digital capabilities </a:t>
          </a:r>
          <a:endParaRPr lang="en-US" sz="1800" kern="1200"/>
        </a:p>
      </dsp:txBody>
      <dsp:txXfrm>
        <a:off x="1461500" y="44139"/>
        <a:ext cx="5336174" cy="882798"/>
      </dsp:txXfrm>
    </dsp:sp>
    <dsp:sp modelId="{88D2C2FA-2D82-42C3-8F10-3516B26C89DE}">
      <dsp:nvSpPr>
        <dsp:cNvPr id="0" name=""/>
        <dsp:cNvSpPr/>
      </dsp:nvSpPr>
      <dsp:spPr>
        <a:xfrm>
          <a:off x="1359535" y="926938"/>
          <a:ext cx="54381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B51EC-B3ED-4F59-B3C4-7946F14493B1}">
      <dsp:nvSpPr>
        <dsp:cNvPr id="0" name=""/>
        <dsp:cNvSpPr/>
      </dsp:nvSpPr>
      <dsp:spPr>
        <a:xfrm>
          <a:off x="1461500" y="971078"/>
          <a:ext cx="5336174" cy="8827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Modifications to professional roles </a:t>
          </a:r>
          <a:endParaRPr lang="en-US" sz="1800" kern="1200" dirty="0"/>
        </a:p>
      </dsp:txBody>
      <dsp:txXfrm>
        <a:off x="1461500" y="971078"/>
        <a:ext cx="5336174" cy="882798"/>
      </dsp:txXfrm>
    </dsp:sp>
    <dsp:sp modelId="{E1FA0DD4-4AC7-4EB6-B936-1E2047D780F2}">
      <dsp:nvSpPr>
        <dsp:cNvPr id="0" name=""/>
        <dsp:cNvSpPr/>
      </dsp:nvSpPr>
      <dsp:spPr>
        <a:xfrm>
          <a:off x="1359535" y="1853877"/>
          <a:ext cx="54381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57D415-17DC-411D-BAB5-AF40FEF14B41}">
      <dsp:nvSpPr>
        <dsp:cNvPr id="0" name=""/>
        <dsp:cNvSpPr/>
      </dsp:nvSpPr>
      <dsp:spPr>
        <a:xfrm>
          <a:off x="1461500" y="1898017"/>
          <a:ext cx="5336174" cy="8827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Possible decrease in the amount of administrative work</a:t>
          </a:r>
          <a:endParaRPr lang="en-US" sz="1800" kern="1200"/>
        </a:p>
      </dsp:txBody>
      <dsp:txXfrm>
        <a:off x="1461500" y="1898017"/>
        <a:ext cx="5336174" cy="882798"/>
      </dsp:txXfrm>
    </dsp:sp>
    <dsp:sp modelId="{81F8C008-F09B-4FCC-8242-7B5371915029}">
      <dsp:nvSpPr>
        <dsp:cNvPr id="0" name=""/>
        <dsp:cNvSpPr/>
      </dsp:nvSpPr>
      <dsp:spPr>
        <a:xfrm>
          <a:off x="1359535" y="2780816"/>
          <a:ext cx="54381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A3348E-4521-4C4D-8CD4-ECDD7A6513D2}">
      <dsp:nvSpPr>
        <dsp:cNvPr id="0" name=""/>
        <dsp:cNvSpPr/>
      </dsp:nvSpPr>
      <dsp:spPr>
        <a:xfrm>
          <a:off x="0" y="2824955"/>
          <a:ext cx="6797675" cy="0"/>
        </a:xfrm>
        <a:prstGeom prst="line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accent2">
              <a:hueOff val="39038"/>
              <a:satOff val="-26876"/>
              <a:lumOff val="-68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37921-9293-4E22-AE03-274EAA8EF255}">
      <dsp:nvSpPr>
        <dsp:cNvPr id="0" name=""/>
        <dsp:cNvSpPr/>
      </dsp:nvSpPr>
      <dsp:spPr>
        <a:xfrm>
          <a:off x="0" y="2824955"/>
          <a:ext cx="1359535" cy="28249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Difficulties:</a:t>
          </a:r>
          <a:endParaRPr lang="en-US" sz="2000" kern="1200"/>
        </a:p>
      </dsp:txBody>
      <dsp:txXfrm>
        <a:off x="0" y="2824955"/>
        <a:ext cx="1359535" cy="2824955"/>
      </dsp:txXfrm>
    </dsp:sp>
    <dsp:sp modelId="{347FD284-0626-4D0B-A7C4-160ED81D0DFC}">
      <dsp:nvSpPr>
        <dsp:cNvPr id="0" name=""/>
        <dsp:cNvSpPr/>
      </dsp:nvSpPr>
      <dsp:spPr>
        <a:xfrm>
          <a:off x="1461500" y="2890614"/>
          <a:ext cx="5336174" cy="1313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Staff training requirements </a:t>
          </a:r>
          <a:endParaRPr lang="en-US" sz="1800" kern="1200"/>
        </a:p>
      </dsp:txBody>
      <dsp:txXfrm>
        <a:off x="1461500" y="2890614"/>
        <a:ext cx="5336174" cy="1313163"/>
      </dsp:txXfrm>
    </dsp:sp>
    <dsp:sp modelId="{DB236482-F15E-4293-8C8D-030922D8D8F4}">
      <dsp:nvSpPr>
        <dsp:cNvPr id="0" name=""/>
        <dsp:cNvSpPr/>
      </dsp:nvSpPr>
      <dsp:spPr>
        <a:xfrm>
          <a:off x="1359535" y="4203777"/>
          <a:ext cx="54381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13A4E4-AFAE-48A6-90A2-CFCD9BD400A5}">
      <dsp:nvSpPr>
        <dsp:cNvPr id="0" name=""/>
        <dsp:cNvSpPr/>
      </dsp:nvSpPr>
      <dsp:spPr>
        <a:xfrm>
          <a:off x="1461500" y="4269435"/>
          <a:ext cx="5336174" cy="1313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Clinicians have little faith in AI techniques (ETHICS AND GOVERNANCE OF ARTIFICIAL INTELLIGENCE FOR HEALTH ETHICS AND GOVERNANCE OF ARTIFICIAL INTELLIGENCE FOR HEALTH, N.D.; Blease et al., 2022).</a:t>
          </a:r>
          <a:endParaRPr lang="en-US" sz="1800" kern="1200" dirty="0"/>
        </a:p>
      </dsp:txBody>
      <dsp:txXfrm>
        <a:off x="1461500" y="4269435"/>
        <a:ext cx="5336174" cy="1313163"/>
      </dsp:txXfrm>
    </dsp:sp>
    <dsp:sp modelId="{C1EFF525-0506-464A-BEB5-A231592E3E29}">
      <dsp:nvSpPr>
        <dsp:cNvPr id="0" name=""/>
        <dsp:cNvSpPr/>
      </dsp:nvSpPr>
      <dsp:spPr>
        <a:xfrm>
          <a:off x="1359535" y="5582598"/>
          <a:ext cx="54381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F90E35-0311-49D4-9427-641398378B5B}">
      <dsp:nvSpPr>
        <dsp:cNvPr id="0" name=""/>
        <dsp:cNvSpPr/>
      </dsp:nvSpPr>
      <dsp:spPr>
        <a:xfrm>
          <a:off x="1227" y="456476"/>
          <a:ext cx="4788544" cy="287312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Possibilities for improvement:</a:t>
          </a:r>
          <a:endParaRPr lang="en-US" sz="29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Quicker diagnosis and decision-making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Enhanced effectiveness in the provision of care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Improved use of health data </a:t>
          </a:r>
          <a:endParaRPr lang="en-US" sz="2300" kern="1200"/>
        </a:p>
      </dsp:txBody>
      <dsp:txXfrm>
        <a:off x="1227" y="456476"/>
        <a:ext cx="4788544" cy="2873126"/>
      </dsp:txXfrm>
    </dsp:sp>
    <dsp:sp modelId="{C93CE1C1-4BB6-4CFE-9692-A8E1CE156F8C}">
      <dsp:nvSpPr>
        <dsp:cNvPr id="0" name=""/>
        <dsp:cNvSpPr/>
      </dsp:nvSpPr>
      <dsp:spPr>
        <a:xfrm>
          <a:off x="5268627" y="456476"/>
          <a:ext cx="4788544" cy="287312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Restrictions:</a:t>
          </a:r>
          <a:endParaRPr lang="en-US" sz="29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/>
            <a:t>Integration with current systems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300" kern="1200" dirty="0"/>
            <a:t>NHS organisations diverse digital infrastructure (Kobe and Bohnet-</a:t>
          </a:r>
          <a:r>
            <a:rPr lang="en-GB" sz="2300" kern="1200" dirty="0" err="1"/>
            <a:t>Joschko</a:t>
          </a:r>
          <a:r>
            <a:rPr lang="en-GB" sz="2300" kern="1200" dirty="0"/>
            <a:t>, 2022) </a:t>
          </a:r>
          <a:endParaRPr lang="en-US" sz="2300" kern="1200" dirty="0"/>
        </a:p>
      </dsp:txBody>
      <dsp:txXfrm>
        <a:off x="5268627" y="456476"/>
        <a:ext cx="4788544" cy="287312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37E76D-B2F9-42E0-B213-E6E575065E66}">
      <dsp:nvSpPr>
        <dsp:cNvPr id="0" name=""/>
        <dsp:cNvSpPr/>
      </dsp:nvSpPr>
      <dsp:spPr>
        <a:xfrm rot="5400000">
          <a:off x="6100982" y="-2295230"/>
          <a:ext cx="1477458" cy="6437376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Quicker diagnosis and better treatment routes 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Possibility of more individualised medical treatment </a:t>
          </a:r>
          <a:endParaRPr lang="en-US" sz="2000" kern="1200"/>
        </a:p>
      </dsp:txBody>
      <dsp:txXfrm rot="-5400000">
        <a:off x="3621023" y="256853"/>
        <a:ext cx="6365252" cy="1333210"/>
      </dsp:txXfrm>
    </dsp:sp>
    <dsp:sp modelId="{149C489F-51A8-4D38-B3A4-ED73A49A00CC}">
      <dsp:nvSpPr>
        <dsp:cNvPr id="0" name=""/>
        <dsp:cNvSpPr/>
      </dsp:nvSpPr>
      <dsp:spPr>
        <a:xfrm>
          <a:off x="0" y="46"/>
          <a:ext cx="3621024" cy="184682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Advantages:</a:t>
          </a:r>
          <a:endParaRPr lang="en-US" sz="4600" kern="1200"/>
        </a:p>
      </dsp:txBody>
      <dsp:txXfrm>
        <a:off x="90154" y="90200"/>
        <a:ext cx="3440716" cy="1666515"/>
      </dsp:txXfrm>
    </dsp:sp>
    <dsp:sp modelId="{E126FA27-CE3F-4E6D-A29E-90C62F5C60E7}">
      <dsp:nvSpPr>
        <dsp:cNvPr id="0" name=""/>
        <dsp:cNvSpPr/>
      </dsp:nvSpPr>
      <dsp:spPr>
        <a:xfrm rot="5400000">
          <a:off x="6100982" y="-356065"/>
          <a:ext cx="1477458" cy="6437376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Insufficient public awareness about AI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/>
            <a:t>Doubts about trust and data privacy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Digital inequality risk (Aitken et al., 2020; World Health Organization, 2021)</a:t>
          </a:r>
          <a:endParaRPr lang="en-US" sz="2000" kern="1200" dirty="0"/>
        </a:p>
      </dsp:txBody>
      <dsp:txXfrm rot="-5400000">
        <a:off x="3621023" y="2196018"/>
        <a:ext cx="6365252" cy="1333210"/>
      </dsp:txXfrm>
    </dsp:sp>
    <dsp:sp modelId="{C833CBB4-9205-4544-8AD0-16B6A9A1CABD}">
      <dsp:nvSpPr>
        <dsp:cNvPr id="0" name=""/>
        <dsp:cNvSpPr/>
      </dsp:nvSpPr>
      <dsp:spPr>
        <a:xfrm>
          <a:off x="0" y="1939210"/>
          <a:ext cx="3621024" cy="184682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87630" rIns="175260" bIns="8763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Challenges:</a:t>
          </a:r>
          <a:endParaRPr lang="en-US" sz="4600" kern="1200"/>
        </a:p>
      </dsp:txBody>
      <dsp:txXfrm>
        <a:off x="90154" y="2029364"/>
        <a:ext cx="3440716" cy="166651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B78BAE-B161-45EF-8AC5-40D3DF0E83B7}">
      <dsp:nvSpPr>
        <dsp:cNvPr id="0" name=""/>
        <dsp:cNvSpPr/>
      </dsp:nvSpPr>
      <dsp:spPr>
        <a:xfrm>
          <a:off x="0" y="0"/>
          <a:ext cx="8046720" cy="8329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Digital innovation within the NHS is supported by the NHS is supported by the NHS AI Lab</a:t>
          </a:r>
          <a:endParaRPr lang="en-US" sz="2000" kern="1200"/>
        </a:p>
      </dsp:txBody>
      <dsp:txXfrm>
        <a:off x="24396" y="24396"/>
        <a:ext cx="7077531" cy="784145"/>
      </dsp:txXfrm>
    </dsp:sp>
    <dsp:sp modelId="{571DDF0D-C11F-4005-B0AE-3A34324AF2A7}">
      <dsp:nvSpPr>
        <dsp:cNvPr id="0" name=""/>
        <dsp:cNvSpPr/>
      </dsp:nvSpPr>
      <dsp:spPr>
        <a:xfrm>
          <a:off x="673912" y="984380"/>
          <a:ext cx="8046720" cy="8329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AI technology might enhance productivity and patient outcomes</a:t>
          </a:r>
          <a:endParaRPr lang="en-US" sz="2000" kern="1200"/>
        </a:p>
      </dsp:txBody>
      <dsp:txXfrm>
        <a:off x="698308" y="1008776"/>
        <a:ext cx="6782605" cy="784145"/>
      </dsp:txXfrm>
    </dsp:sp>
    <dsp:sp modelId="{CF39D474-2A13-4968-AE66-F7149F87AE99}">
      <dsp:nvSpPr>
        <dsp:cNvPr id="0" name=""/>
        <dsp:cNvSpPr/>
      </dsp:nvSpPr>
      <dsp:spPr>
        <a:xfrm>
          <a:off x="1337767" y="1968761"/>
          <a:ext cx="8046720" cy="8329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But issues with public trust, worker training and execution still exist</a:t>
          </a:r>
          <a:endParaRPr lang="en-US" sz="2000" kern="1200"/>
        </a:p>
      </dsp:txBody>
      <dsp:txXfrm>
        <a:off x="1362163" y="1993157"/>
        <a:ext cx="6792664" cy="784145"/>
      </dsp:txXfrm>
    </dsp:sp>
    <dsp:sp modelId="{25DA617C-5B6E-4814-8CA4-A7D41BB982E7}">
      <dsp:nvSpPr>
        <dsp:cNvPr id="0" name=""/>
        <dsp:cNvSpPr/>
      </dsp:nvSpPr>
      <dsp:spPr>
        <a:xfrm>
          <a:off x="2011680" y="2953142"/>
          <a:ext cx="8046720" cy="83293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Ethical governance and widespread technology use are essential for future success (Department of Health and Social Care, 2022). </a:t>
          </a:r>
          <a:endParaRPr lang="en-US" sz="2000" kern="1200"/>
        </a:p>
      </dsp:txBody>
      <dsp:txXfrm>
        <a:off x="2036076" y="2977538"/>
        <a:ext cx="6782605" cy="784145"/>
      </dsp:txXfrm>
    </dsp:sp>
    <dsp:sp modelId="{BFCC3299-991A-4353-8477-58D1DB92EAFD}">
      <dsp:nvSpPr>
        <dsp:cNvPr id="0" name=""/>
        <dsp:cNvSpPr/>
      </dsp:nvSpPr>
      <dsp:spPr>
        <a:xfrm>
          <a:off x="7505310" y="637954"/>
          <a:ext cx="541409" cy="54140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627127" y="637954"/>
        <a:ext cx="297775" cy="407410"/>
      </dsp:txXfrm>
    </dsp:sp>
    <dsp:sp modelId="{C7FEB067-471E-485F-BA7B-41EFF744235D}">
      <dsp:nvSpPr>
        <dsp:cNvPr id="0" name=""/>
        <dsp:cNvSpPr/>
      </dsp:nvSpPr>
      <dsp:spPr>
        <a:xfrm>
          <a:off x="8179223" y="1622335"/>
          <a:ext cx="541409" cy="54140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301040" y="1622335"/>
        <a:ext cx="297775" cy="407410"/>
      </dsp:txXfrm>
    </dsp:sp>
    <dsp:sp modelId="{7022D89D-3BA6-4272-8CC2-CDFEB3DE5BE2}">
      <dsp:nvSpPr>
        <dsp:cNvPr id="0" name=""/>
        <dsp:cNvSpPr/>
      </dsp:nvSpPr>
      <dsp:spPr>
        <a:xfrm>
          <a:off x="8843077" y="2606716"/>
          <a:ext cx="541409" cy="541409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964894" y="2606716"/>
        <a:ext cx="297775" cy="407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3014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4983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38718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3302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48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444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04889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3765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277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136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2082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90493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0AA6468-80AC-4DDF-9CFB-C7A9507E2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9866CF-0CE2-3DE9-8E93-196C2249B9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452176"/>
            <a:ext cx="3753060" cy="5707464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  <a:latin typeface="+mn-lt"/>
              </a:rPr>
              <a:t>Name: Jahida Begum</a:t>
            </a:r>
          </a:p>
          <a:p>
            <a:r>
              <a:rPr lang="en-GB" sz="1800" dirty="0">
                <a:solidFill>
                  <a:srgbClr val="FFFFFF"/>
                </a:solidFill>
                <a:latin typeface="+mn-lt"/>
              </a:rPr>
              <a:t>Student ID: 2316313</a:t>
            </a:r>
          </a:p>
          <a:p>
            <a:r>
              <a:rPr lang="en-GB" sz="1800" dirty="0">
                <a:solidFill>
                  <a:srgbClr val="FFFFFF"/>
                </a:solidFill>
                <a:latin typeface="+mn-lt"/>
              </a:rPr>
              <a:t>Programme: BSc (Hons) Health and Social Care </a:t>
            </a:r>
          </a:p>
          <a:p>
            <a:r>
              <a:rPr lang="en-GB" sz="1800" dirty="0">
                <a:solidFill>
                  <a:srgbClr val="FFFFFF"/>
                </a:solidFill>
                <a:latin typeface="+mn-lt"/>
              </a:rPr>
              <a:t>Module: Digital Transformation in the Health and Care Professions </a:t>
            </a:r>
          </a:p>
          <a:p>
            <a:r>
              <a:rPr lang="en-GB" sz="1800" dirty="0">
                <a:solidFill>
                  <a:srgbClr val="FFFFFF"/>
                </a:solidFill>
                <a:latin typeface="+mn-lt"/>
              </a:rPr>
              <a:t>Module Code: BMHP6026</a:t>
            </a:r>
          </a:p>
          <a:p>
            <a:r>
              <a:rPr lang="en-GB" sz="1800" dirty="0">
                <a:solidFill>
                  <a:srgbClr val="FFFFFF"/>
                </a:solidFill>
                <a:latin typeface="+mn-lt"/>
              </a:rPr>
              <a:t>Lecturer: Martin Svejda</a:t>
            </a:r>
          </a:p>
          <a:p>
            <a:r>
              <a:rPr lang="en-GB" sz="1800" dirty="0">
                <a:solidFill>
                  <a:srgbClr val="FFFFFF"/>
                </a:solidFill>
                <a:latin typeface="+mn-lt"/>
              </a:rPr>
              <a:t>Assignment Title: Component 2: Viva Voce ( Oral Presentation)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E5AC07-DFEE-6475-6E92-541E6D4BDA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39" r="969"/>
          <a:stretch>
            <a:fillRect/>
          </a:stretch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AB900CC-5074-4746-A1A4-AF640455B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33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4E4490D0-3672-446A-AC12-B4830333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9CB82C2-DF65-4EC1-8280-F201D50F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7E1D4427-852B-4B37-8E76-0E9F1810BA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A1B47C8-47A0-4A88-8830-6DEA3B5DE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 descr="Person In A Lab">
            <a:extLst>
              <a:ext uri="{FF2B5EF4-FFF2-40B4-BE49-F238E27FC236}">
                <a16:creationId xmlns:a16="http://schemas.microsoft.com/office/drawing/2014/main" id="{8350B5EC-4AD9-4630-21B4-E741A0CC31A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-1" b="283"/>
          <a:stretch>
            <a:fillRect/>
          </a:stretch>
        </p:blipFill>
        <p:spPr>
          <a:xfrm>
            <a:off x="633999" y="1668982"/>
            <a:ext cx="6275667" cy="3520036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984BBFDD-E720-4805-A9C8-129FBBF6DD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1269A28-F23D-A5B9-0278-CED940D8C19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076230" y="2107139"/>
            <a:ext cx="3659246" cy="29260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Autofit/>
          </a:bodyPr>
          <a:lstStyle/>
          <a:p>
            <a:pPr marL="0" marR="0" lvl="0" indent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b="1" i="1" u="sng" strike="noStrike" cap="none" normalizeH="0" dirty="0">
                <a:ln>
                  <a:noFill/>
                </a:ln>
                <a:solidFill>
                  <a:srgbClr val="FFFFFF"/>
                </a:solidFill>
                <a:effectLst/>
                <a:latin typeface="+mn-lt"/>
              </a:rPr>
              <a:t>Examining the NHS AI Lab's Effect on Health and Social Care in the UK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AC4BE46-4A77-42FE-9D15-065CDB2F8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5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5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Rectangle 35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D4F0FE8D-75BA-A8F2-487E-EE87E529BE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03873679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57CECDE-5CD4-4840-9C93-F41E0536F627}"/>
              </a:ext>
            </a:extLst>
          </p:cNvPr>
          <p:cNvSpPr txBox="1"/>
          <p:nvPr/>
        </p:nvSpPr>
        <p:spPr>
          <a:xfrm>
            <a:off x="377697" y="2835928"/>
            <a:ext cx="3896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3506054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4C7CF47-8100-FD63-D6EE-3E088808A206}"/>
              </a:ext>
            </a:extLst>
          </p:cNvPr>
          <p:cNvSpPr txBox="1"/>
          <p:nvPr/>
        </p:nvSpPr>
        <p:spPr>
          <a:xfrm>
            <a:off x="492370" y="516835"/>
            <a:ext cx="3084844" cy="5772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spc="-50" dirty="0">
                <a:solidFill>
                  <a:srgbClr val="FFFFFF"/>
                </a:solidFill>
                <a:ea typeface="+mj-ea"/>
                <a:cs typeface="+mj-cs"/>
              </a:rPr>
              <a:t>The Purpose of the Study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1" name="TextBox 2">
            <a:extLst>
              <a:ext uri="{FF2B5EF4-FFF2-40B4-BE49-F238E27FC236}">
                <a16:creationId xmlns:a16="http://schemas.microsoft.com/office/drawing/2014/main" id="{11070D2F-EC9C-3DE7-0770-AE765E9233A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6988415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88403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EE378F3-9642-471B-8215-AA3288422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6405F82-F7FB-4124-AE2B-3D69A007C1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80AC0FF-AA9B-269B-8A15-8EC09778D24A}"/>
              </a:ext>
            </a:extLst>
          </p:cNvPr>
          <p:cNvSpPr txBox="1"/>
          <p:nvPr/>
        </p:nvSpPr>
        <p:spPr>
          <a:xfrm>
            <a:off x="1129284" y="347130"/>
            <a:ext cx="5977937" cy="16665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spc="-50" dirty="0">
                <a:solidFill>
                  <a:srgbClr val="FFFFFF"/>
                </a:solidFill>
                <a:ea typeface="+mj-ea"/>
                <a:cs typeface="+mj-cs"/>
              </a:rPr>
              <a:t>The Concern prior to Innovation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86D713-44DF-19C8-5EDE-7CE645E54BAE}"/>
              </a:ext>
            </a:extLst>
          </p:cNvPr>
          <p:cNvSpPr txBox="1"/>
          <p:nvPr/>
        </p:nvSpPr>
        <p:spPr>
          <a:xfrm>
            <a:off x="1097279" y="2236304"/>
            <a:ext cx="5977938" cy="365266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400" dirty="0">
                <a:solidFill>
                  <a:srgbClr val="FFFFFF"/>
                </a:solidFill>
              </a:rPr>
              <a:t>Prior to the NHS AI Lab: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400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Growing demand for NHS services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Lack of workers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Digital innovation that is fragmented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Absence of National Governance for AI insufficient assessment of AI technology (2019, NHS England)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AAE29FD-C3A6-46E4-BF94-132A4C4EE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Graphic 9" descr="Stethoscope">
            <a:extLst>
              <a:ext uri="{FF2B5EF4-FFF2-40B4-BE49-F238E27FC236}">
                <a16:creationId xmlns:a16="http://schemas.microsoft.com/office/drawing/2014/main" id="{0A37C2DB-51AC-1322-6ADE-0D5CF81A80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51982" y="1770977"/>
            <a:ext cx="3294253" cy="3294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9117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831BD8-5FAB-0543-CD59-4342A12E45AE}"/>
              </a:ext>
            </a:extLst>
          </p:cNvPr>
          <p:cNvSpPr txBox="1"/>
          <p:nvPr/>
        </p:nvSpPr>
        <p:spPr>
          <a:xfrm>
            <a:off x="6319697" y="282935"/>
            <a:ext cx="5127171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spc="-50" dirty="0">
                <a:solidFill>
                  <a:schemeClr val="tx1">
                    <a:lumMod val="75000"/>
                    <a:lumOff val="25000"/>
                  </a:schemeClr>
                </a:solidFill>
                <a:ea typeface="+mj-ea"/>
                <a:cs typeface="+mj-cs"/>
              </a:rPr>
              <a:t>The Digital Answer: NHS AI Lab</a:t>
            </a:r>
          </a:p>
        </p:txBody>
      </p:sp>
      <p:pic>
        <p:nvPicPr>
          <p:cNvPr id="8" name="Graphic 7" descr="Robot">
            <a:extLst>
              <a:ext uri="{FF2B5EF4-FFF2-40B4-BE49-F238E27FC236}">
                <a16:creationId xmlns:a16="http://schemas.microsoft.com/office/drawing/2014/main" id="{20312FAA-5053-544B-879B-A07204A6D6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132" y="645106"/>
            <a:ext cx="5247747" cy="5247747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32F4567B-8279-F0C1-B624-3BAC617D0A09}"/>
              </a:ext>
            </a:extLst>
          </p:cNvPr>
          <p:cNvSpPr txBox="1"/>
          <p:nvPr/>
        </p:nvSpPr>
        <p:spPr>
          <a:xfrm>
            <a:off x="6411684" y="2424699"/>
            <a:ext cx="5127172" cy="3670180"/>
          </a:xfrm>
          <a:prstGeom prst="rect">
            <a:avLst/>
          </a:prstGeom>
        </p:spPr>
        <p:txBody>
          <a:bodyPr vert="horz" lIns="0" tIns="45720" rIns="0" bIns="45720" rtlCol="0">
            <a:no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NHS AI Lab seeks to: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Adopt in healthcare more quickly and safely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Encourage the creation and assessment of AI tools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Increase the infrastructure for data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Raise governance and regulation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Encourage the ethical application of AI (Sheikh et al., 2021) 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825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EAF63B-30A9-122D-FC56-D9059EA5392C}"/>
              </a:ext>
            </a:extLst>
          </p:cNvPr>
          <p:cNvSpPr txBox="1"/>
          <p:nvPr/>
        </p:nvSpPr>
        <p:spPr>
          <a:xfrm>
            <a:off x="492370" y="516835"/>
            <a:ext cx="3084844" cy="57728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spc="-50" dirty="0">
                <a:solidFill>
                  <a:srgbClr val="FFFFFF"/>
                </a:solidFill>
                <a:ea typeface="+mj-ea"/>
                <a:cs typeface="+mj-cs"/>
              </a:rPr>
              <a:t>Effects on the Workforce 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6" name="TextBox 5">
            <a:extLst>
              <a:ext uri="{FF2B5EF4-FFF2-40B4-BE49-F238E27FC236}">
                <a16:creationId xmlns:a16="http://schemas.microsoft.com/office/drawing/2014/main" id="{0D1DAF8F-6774-1080-D31F-183155482F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14803582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70780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54F0C52-420C-8934-CED9-BA9E50636CAD}"/>
              </a:ext>
            </a:extLst>
          </p:cNvPr>
          <p:cNvSpPr txBox="1"/>
          <p:nvPr/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spc="-50" dirty="0">
                <a:solidFill>
                  <a:schemeClr val="tx1">
                    <a:lumMod val="75000"/>
                    <a:lumOff val="25000"/>
                  </a:schemeClr>
                </a:solidFill>
                <a:ea typeface="+mj-ea"/>
                <a:cs typeface="+mj-cs"/>
              </a:rPr>
              <a:t>The Impact on Delivery of Services </a:t>
            </a:r>
          </a:p>
        </p:txBody>
      </p:sp>
      <p:graphicFrame>
        <p:nvGraphicFramePr>
          <p:cNvPr id="26" name="TextBox 4">
            <a:extLst>
              <a:ext uri="{FF2B5EF4-FFF2-40B4-BE49-F238E27FC236}">
                <a16:creationId xmlns:a16="http://schemas.microsoft.com/office/drawing/2014/main" id="{62814BAC-2A9C-D373-BB83-30996417A3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605193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5905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D444AB7D-A14E-AF01-A6B6-85A569B32556}"/>
              </a:ext>
            </a:extLst>
          </p:cNvPr>
          <p:cNvSpPr txBox="1"/>
          <p:nvPr/>
        </p:nvSpPr>
        <p:spPr>
          <a:xfrm>
            <a:off x="3645175" y="563956"/>
            <a:ext cx="43810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GB" sz="3200" dirty="0"/>
              <a:t>Benefits on Communities and Patients</a:t>
            </a:r>
          </a:p>
        </p:txBody>
      </p:sp>
      <p:graphicFrame>
        <p:nvGraphicFramePr>
          <p:cNvPr id="45" name="TextBox 4">
            <a:extLst>
              <a:ext uri="{FF2B5EF4-FFF2-40B4-BE49-F238E27FC236}">
                <a16:creationId xmlns:a16="http://schemas.microsoft.com/office/drawing/2014/main" id="{6E8E0153-B200-9121-D5F1-87AB387BFC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28135238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8896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7D379150-F6B4-45C8-BE10-6B278AD40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FFCF544-A370-4A5D-A95F-CA6E0E7191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6EEB3B97-A638-498B-8083-54191CE71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4CC594A-A820-450F-B363-C19201FCF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9FAB3DA-E9ED-4574-ABCC-378BC0FF1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94A1242-8D4A-ACA0-7FE3-8D9C991D7D18}"/>
              </a:ext>
            </a:extLst>
          </p:cNvPr>
          <p:cNvSpPr txBox="1"/>
          <p:nvPr/>
        </p:nvSpPr>
        <p:spPr>
          <a:xfrm>
            <a:off x="492370" y="516835"/>
            <a:ext cx="3084844" cy="21038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spc="-5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Importance of the Research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39D8A31-0233-EC8E-7621-3A56BA539EAB}"/>
              </a:ext>
            </a:extLst>
          </p:cNvPr>
          <p:cNvSpPr txBox="1"/>
          <p:nvPr/>
        </p:nvSpPr>
        <p:spPr>
          <a:xfrm>
            <a:off x="492371" y="2653800"/>
            <a:ext cx="3084844" cy="3335519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r>
              <a:rPr lang="en-US" sz="1500" dirty="0">
                <a:solidFill>
                  <a:srgbClr val="FFFFFF"/>
                </a:solidFill>
              </a:rPr>
              <a:t>This research contributes by: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</a:pPr>
            <a:endParaRPr lang="en-US" sz="1500" dirty="0">
              <a:solidFill>
                <a:srgbClr val="FFFFFF"/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rgbClr val="FFFFFF"/>
                </a:solidFill>
              </a:rPr>
              <a:t>It discusses how AI impacts jobs in the healthcare industry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1500" dirty="0" err="1">
                <a:solidFill>
                  <a:srgbClr val="FFFFFF"/>
                </a:solidFill>
              </a:rPr>
              <a:t>Recognising</a:t>
            </a:r>
            <a:r>
              <a:rPr lang="en-US" sz="1500" dirty="0">
                <a:solidFill>
                  <a:srgbClr val="FFFFFF"/>
                </a:solidFill>
              </a:rPr>
              <a:t> difficulties with implementation and training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rgbClr val="FFFFFF"/>
                </a:solidFill>
              </a:rPr>
              <a:t>Assessing how patients see digital health technology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  <a:buFont typeface="Calibri" panose="020F0502020204030204" pitchFamily="34" charset="0"/>
              <a:buChar char="•"/>
            </a:pPr>
            <a:r>
              <a:rPr lang="en-US" sz="1500" dirty="0">
                <a:solidFill>
                  <a:srgbClr val="FFFFFF"/>
                </a:solidFill>
              </a:rPr>
              <a:t>Drawing attention to governance and ethical concerns in AI usage (Varnosfaderani and Forouzanfar, 2024; Blease et al., 2025)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B8D6B0-55D6-48DC-86D8-FD95D5F1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6" name="Graphic 35" descr="Doctor">
            <a:extLst>
              <a:ext uri="{FF2B5EF4-FFF2-40B4-BE49-F238E27FC236}">
                <a16:creationId xmlns:a16="http://schemas.microsoft.com/office/drawing/2014/main" id="{01C588F4-E01C-7199-80EB-3D9CFA5C47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52138" y="640080"/>
            <a:ext cx="557784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43479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6D16D1E-4205-49F5-BD2A-DA769947C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12FD100-C039-4E03-B5E4-2EDFA7290A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4193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4418FCD2-8448-4A81-8EB4-72250F782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566580D-0645-86D1-0E1B-CF2355552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Conclusion </a:t>
            </a:r>
          </a:p>
        </p:txBody>
      </p:sp>
      <p:graphicFrame>
        <p:nvGraphicFramePr>
          <p:cNvPr id="26" name="TextBox 4">
            <a:extLst>
              <a:ext uri="{FF2B5EF4-FFF2-40B4-BE49-F238E27FC236}">
                <a16:creationId xmlns:a16="http://schemas.microsoft.com/office/drawing/2014/main" id="{9EA9F701-27EA-BAC7-D957-ADB501F8E8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5641761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3376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03A9F-DFB1-A176-0E37-328E013C5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dirty="0">
                <a:latin typeface="+mn-lt"/>
              </a:rPr>
              <a:t>Reference List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2850B0-CF73-F61D-EF86-018EDB747B04}"/>
              </a:ext>
            </a:extLst>
          </p:cNvPr>
          <p:cNvSpPr txBox="1"/>
          <p:nvPr/>
        </p:nvSpPr>
        <p:spPr>
          <a:xfrm>
            <a:off x="619432" y="1907458"/>
            <a:ext cx="1104162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Aitken, M., Cunningham-Burley, S., Darlington, A., Elstub, S., Escobar, O., Jones, K., Sethi, N. and Thompson, R. (2020). Why the public need a say in how patient data are Used for Covid-19 Responses. </a:t>
            </a:r>
            <a:r>
              <a:rPr lang="en-GB" i="1" dirty="0"/>
              <a:t>International Journal of Population Data Science</a:t>
            </a:r>
            <a:r>
              <a:rPr lang="en-GB" dirty="0"/>
              <a:t>, [online] 5(2). doi:https://doi.org/10.23889/ijpds.v5i2.1357.</a:t>
            </a:r>
          </a:p>
          <a:p>
            <a:endParaRPr lang="en-GB" dirty="0"/>
          </a:p>
          <a:p>
            <a:r>
              <a:rPr lang="en-GB" dirty="0"/>
              <a:t>Blease, C., Garcia Sanchez, C., Locher, C., McMillan, B., Gaab, J. and </a:t>
            </a:r>
            <a:r>
              <a:rPr lang="en-GB" dirty="0" err="1"/>
              <a:t>Torous</a:t>
            </a:r>
            <a:r>
              <a:rPr lang="en-GB" dirty="0"/>
              <a:t>, J. (2025). Generative Artificial Intelligence in Primary Care: Qualitative Study of UK General Practitioners’ Views. </a:t>
            </a:r>
            <a:r>
              <a:rPr lang="en-GB" i="1" dirty="0"/>
              <a:t>Journal of Medical Internet Research</a:t>
            </a:r>
            <a:r>
              <a:rPr lang="en-GB" dirty="0"/>
              <a:t>, [online] 27, pp.e74428–e74428. </a:t>
            </a:r>
            <a:r>
              <a:rPr lang="en-GB" dirty="0" err="1"/>
              <a:t>doi:https</a:t>
            </a:r>
            <a:r>
              <a:rPr lang="en-GB" dirty="0"/>
              <a:t>://doi.org/10.2196/74428.</a:t>
            </a:r>
          </a:p>
          <a:p>
            <a:endParaRPr lang="en-GB" dirty="0"/>
          </a:p>
          <a:p>
            <a:r>
              <a:rPr lang="en-GB" dirty="0"/>
              <a:t>Blease, C., </a:t>
            </a:r>
            <a:r>
              <a:rPr lang="en-GB" dirty="0" err="1"/>
              <a:t>Kaptchuk</a:t>
            </a:r>
            <a:r>
              <a:rPr lang="en-GB" dirty="0"/>
              <a:t>, T.J., Bernstein, M.H., Mandl, K.D., </a:t>
            </a:r>
            <a:r>
              <a:rPr lang="en-GB" dirty="0" err="1"/>
              <a:t>Halamka</a:t>
            </a:r>
            <a:r>
              <a:rPr lang="en-GB" dirty="0"/>
              <a:t>, J.D. and DesRoches, C.M. (2019). Artificial Intelligence and the Future of Primary Care: Exploratory Qualitative Study of UK General Practitioners’ Views. </a:t>
            </a:r>
            <a:r>
              <a:rPr lang="en-GB" i="1" dirty="0"/>
              <a:t>Journal of Medical Internet Research</a:t>
            </a:r>
            <a:r>
              <a:rPr lang="en-GB" dirty="0"/>
              <a:t>, [online] 21(3), p.e12802. </a:t>
            </a:r>
            <a:r>
              <a:rPr lang="en-GB" dirty="0" err="1"/>
              <a:t>doi:https</a:t>
            </a:r>
            <a:r>
              <a:rPr lang="en-GB" dirty="0"/>
              <a:t>://doi.org/10.2196/12802.</a:t>
            </a:r>
          </a:p>
          <a:p>
            <a:endParaRPr lang="en-GB" dirty="0"/>
          </a:p>
          <a:p>
            <a:r>
              <a:rPr lang="en-GB" dirty="0"/>
              <a:t>Department of Health and Social Care (2021). </a:t>
            </a:r>
            <a:r>
              <a:rPr lang="en-GB" i="1" dirty="0"/>
              <a:t>£36 million boost for AI technologies to revolutionise NHS care</a:t>
            </a:r>
            <a:r>
              <a:rPr lang="en-GB" dirty="0"/>
              <a:t>. [online] GOV.UK. Available at: https://www.gov.uk/government/news/36-million-boost-for-ai-technologies-to-revolutionise-nhs-care [Accessed 6 Mar.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7422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1CDF0E-CE87-F75B-FA49-DA4F8316F378}"/>
              </a:ext>
            </a:extLst>
          </p:cNvPr>
          <p:cNvSpPr txBox="1"/>
          <p:nvPr/>
        </p:nvSpPr>
        <p:spPr>
          <a:xfrm>
            <a:off x="117987" y="0"/>
            <a:ext cx="11877368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Department of Health and Social Care (2022). </a:t>
            </a:r>
            <a:r>
              <a:rPr lang="en-GB" i="1" dirty="0"/>
              <a:t>A Plan for Digital Health and Social Care</a:t>
            </a:r>
            <a:r>
              <a:rPr lang="en-GB" dirty="0"/>
              <a:t>. [online] GOV.UK. Available at: https://www.gov.uk/government/publications/a-plan-for-digital-health-and-social-care/a-plan-for-digital-health-and-social-care [Accessed 6 Mar. 2026].</a:t>
            </a:r>
          </a:p>
          <a:p>
            <a:endParaRPr lang="en-GB" dirty="0"/>
          </a:p>
          <a:p>
            <a:r>
              <a:rPr lang="en-GB" dirty="0"/>
              <a:t>ETHICS AND GOVERNANCE OF ARTIFICIAL INTELLIGENCE FOR HEALTH ETHICS AND GOVERNANCE OF ARTIFICIAL INTELLIGENCE FOR HEALTH. (n.d.). Available at: https://iris.who.int/server/api/core/bitstreams/f780d926-4ae3-42ce-a6d6-e898a5562621/content [Accessed 7 Mar. 2026].</a:t>
            </a:r>
          </a:p>
          <a:p>
            <a:endParaRPr lang="en-GB" dirty="0"/>
          </a:p>
          <a:p>
            <a:r>
              <a:rPr lang="en-GB" dirty="0"/>
              <a:t>Köbe, P. and Bohnet-</a:t>
            </a:r>
            <a:r>
              <a:rPr lang="en-GB" dirty="0" err="1"/>
              <a:t>Joschko</a:t>
            </a:r>
            <a:r>
              <a:rPr lang="en-GB" dirty="0"/>
              <a:t>, S. (2022). The Impact of Digital Transformation on Inpatient Care: A Mixed Design Study (Preprint). </a:t>
            </a:r>
            <a:r>
              <a:rPr lang="en-GB" i="1" dirty="0"/>
              <a:t>JMIR Public Health and Surveillance</a:t>
            </a:r>
            <a:r>
              <a:rPr lang="en-GB" dirty="0"/>
              <a:t>, [online] 9. </a:t>
            </a:r>
            <a:r>
              <a:rPr lang="en-GB" dirty="0" err="1"/>
              <a:t>doi:https</a:t>
            </a:r>
            <a:r>
              <a:rPr lang="en-GB" dirty="0"/>
              <a:t>://doi.org/10.2196/40622.</a:t>
            </a:r>
          </a:p>
          <a:p>
            <a:endParaRPr lang="en-GB" dirty="0"/>
          </a:p>
          <a:p>
            <a:r>
              <a:rPr lang="en-GB" dirty="0"/>
              <a:t>NHS Long Term Plan (2019). </a:t>
            </a:r>
            <a:r>
              <a:rPr lang="en-GB" i="1" dirty="0"/>
              <a:t>UK Government Web Archive</a:t>
            </a:r>
            <a:r>
              <a:rPr lang="en-GB" dirty="0"/>
              <a:t>. [online] Nationalarchives.gov.uk. Available at: https://webarchive.nationalarchives.gov.uk/ukgwa/20230418155402/https:/www.longtermplan.nhs.uk/publication/nhs-long-term-plan/ [Accessed 6 Mar. 2026].</a:t>
            </a:r>
          </a:p>
          <a:p>
            <a:endParaRPr lang="en-GB" dirty="0"/>
          </a:p>
          <a:p>
            <a:r>
              <a:rPr lang="en-GB" dirty="0"/>
              <a:t>Sheikh, A., Anderson, M., Albala, S., Casadei, B., Franklin, B., Richards, M., Taylor, D., Tibble, H. and Mossialos, E. (2021). Health Information Technology and Digital Innovation for National Learning Health and Care Systems. </a:t>
            </a:r>
            <a:r>
              <a:rPr lang="en-GB" i="1" dirty="0"/>
              <a:t>The Lancet Digital Health</a:t>
            </a:r>
            <a:r>
              <a:rPr lang="en-GB" dirty="0"/>
              <a:t>, [online] 3(6), pp.383–396. Available at: https://www.thelancet.com/journals/landig/article/PIIS2589-7500(21)00005-4/fulltext [Accessed 7 Mar. 2026].</a:t>
            </a:r>
          </a:p>
          <a:p>
            <a:endParaRPr lang="en-GB" dirty="0"/>
          </a:p>
          <a:p>
            <a:r>
              <a:rPr lang="en-GB" dirty="0"/>
              <a:t>Varnosfaderani, S.M. and Forouzanfar, M. (2024). The Role of AI in Hospitals and Clinics: Transforming Healthcare in the 21st Century. </a:t>
            </a:r>
            <a:r>
              <a:rPr lang="en-GB" i="1" dirty="0"/>
              <a:t>Bioengineering</a:t>
            </a:r>
            <a:r>
              <a:rPr lang="en-GB" dirty="0"/>
              <a:t>, [online] 11(4), pp.1–38. Available at: https://www.mdpi.com/2306-5354/11/4/337 [Accessed 7 Mar. 2026].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8745679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TM02900769[[fn=Retrospect]]</Template>
  <TotalTime>449</TotalTime>
  <Words>1207</Words>
  <Application>Microsoft Office PowerPoint</Application>
  <PresentationFormat>Widescreen</PresentationFormat>
  <Paragraphs>91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Calibri</vt:lpstr>
      <vt:lpstr>Calibri Light</vt:lpstr>
      <vt:lpstr>Retrospect</vt:lpstr>
      <vt:lpstr>PowerPoint Presentation</vt:lpstr>
      <vt:lpstr>Examining the NHS AI Lab's Effect on Health and Social Care in the UK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 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Jahida Begum</dc:creator>
  <cp:lastModifiedBy>Jahida Begum</cp:lastModifiedBy>
  <cp:revision>1</cp:revision>
  <dcterms:created xsi:type="dcterms:W3CDTF">2026-03-06T20:51:31Z</dcterms:created>
  <dcterms:modified xsi:type="dcterms:W3CDTF">2026-03-08T00:05:14Z</dcterms:modified>
</cp:coreProperties>
</file>