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2" r:id="rId1"/>
  </p:sldMasterIdLst>
  <p:sldIdLst>
    <p:sldId id="256" r:id="rId2"/>
    <p:sldId id="267" r:id="rId3"/>
    <p:sldId id="257" r:id="rId4"/>
    <p:sldId id="266" r:id="rId5"/>
    <p:sldId id="271" r:id="rId6"/>
    <p:sldId id="268" r:id="rId7"/>
    <p:sldId id="269" r:id="rId8"/>
    <p:sldId id="270" r:id="rId9"/>
    <p:sldId id="260" r:id="rId10"/>
    <p:sldId id="264" r:id="rId11"/>
    <p:sldId id="265" r:id="rId12"/>
    <p:sldId id="262" r:id="rId13"/>
    <p:sldId id="263" r:id="rId1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3C335A37-A705-E602-EBA1-BF0412599168}" v="10" dt="2025-05-19T09:47:42.895"/>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9972" autoAdjust="0"/>
    <p:restoredTop sz="94660"/>
  </p:normalViewPr>
  <p:slideViewPr>
    <p:cSldViewPr snapToGrid="0">
      <p:cViewPr varScale="1">
        <p:scale>
          <a:sx n="86" d="100"/>
          <a:sy n="86" d="100"/>
        </p:scale>
        <p:origin x="96" y="888"/>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presProps" Target="presProps.xml"/><Relationship Id="rId10" Type="http://schemas.openxmlformats.org/officeDocument/2006/relationships/slide" Target="slides/slide9.xml"/><Relationship Id="rId19" Type="http://schemas.microsoft.com/office/2015/10/relationships/revisionInfo" Target="revisionInfo.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A804406-9FC5-ACFE-893D-D4EADEB1A89D}"/>
              </a:ext>
            </a:extLst>
          </p:cNvPr>
          <p:cNvSpPr>
            <a:spLocks noGrp="1"/>
          </p:cNvSpPr>
          <p:nvPr>
            <p:ph type="ctrTitle"/>
          </p:nvPr>
        </p:nvSpPr>
        <p:spPr>
          <a:xfrm>
            <a:off x="308388" y="745440"/>
            <a:ext cx="8132227" cy="3559859"/>
          </a:xfrm>
        </p:spPr>
        <p:txBody>
          <a:bodyPr anchor="t">
            <a:normAutofit/>
          </a:bodyPr>
          <a:lstStyle>
            <a:lvl1pPr algn="l">
              <a:defRPr sz="5400"/>
            </a:lvl1pPr>
          </a:lstStyle>
          <a:p>
            <a:r>
              <a:rPr lang="en-US" dirty="0"/>
              <a:t>Click to edit Master title style</a:t>
            </a:r>
          </a:p>
        </p:txBody>
      </p:sp>
      <p:sp>
        <p:nvSpPr>
          <p:cNvPr id="3" name="Subtitle 2">
            <a:extLst>
              <a:ext uri="{FF2B5EF4-FFF2-40B4-BE49-F238E27FC236}">
                <a16:creationId xmlns:a16="http://schemas.microsoft.com/office/drawing/2014/main" id="{BC0AF19C-C14B-F137-2DE9-1992459045F5}"/>
              </a:ext>
            </a:extLst>
          </p:cNvPr>
          <p:cNvSpPr>
            <a:spLocks noGrp="1"/>
          </p:cNvSpPr>
          <p:nvPr>
            <p:ph type="subTitle" idx="1"/>
          </p:nvPr>
        </p:nvSpPr>
        <p:spPr>
          <a:xfrm>
            <a:off x="317308" y="4669316"/>
            <a:ext cx="8132227" cy="1350484"/>
          </a:xfrm>
        </p:spPr>
        <p:txBody>
          <a:bodyPr anchor="b">
            <a:normAutofit/>
          </a:bodyPr>
          <a:lstStyle>
            <a:lvl1pPr marL="0" indent="0" algn="l">
              <a:buNone/>
              <a:defRPr sz="20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Click to edit Master subtitle style</a:t>
            </a:r>
          </a:p>
        </p:txBody>
      </p:sp>
      <p:sp>
        <p:nvSpPr>
          <p:cNvPr id="4" name="Date Placeholder 3">
            <a:extLst>
              <a:ext uri="{FF2B5EF4-FFF2-40B4-BE49-F238E27FC236}">
                <a16:creationId xmlns:a16="http://schemas.microsoft.com/office/drawing/2014/main" id="{7AC6A999-B8D4-1774-9F1B-9F9FE1B3BFA6}"/>
              </a:ext>
            </a:extLst>
          </p:cNvPr>
          <p:cNvSpPr>
            <a:spLocks noGrp="1"/>
          </p:cNvSpPr>
          <p:nvPr>
            <p:ph type="dt" sz="half" idx="10"/>
          </p:nvPr>
        </p:nvSpPr>
        <p:spPr/>
        <p:txBody>
          <a:bodyPr/>
          <a:lstStyle/>
          <a:p>
            <a:fld id="{F2EE3B7B-C7B5-42CF-90CF-67B3D21B2314}" type="datetimeFigureOut">
              <a:rPr lang="en-US" dirty="0"/>
              <a:t>5/19/2025</a:t>
            </a:fld>
            <a:endParaRPr lang="en-US" dirty="0"/>
          </a:p>
        </p:txBody>
      </p:sp>
      <p:sp>
        <p:nvSpPr>
          <p:cNvPr id="5" name="Footer Placeholder 4">
            <a:extLst>
              <a:ext uri="{FF2B5EF4-FFF2-40B4-BE49-F238E27FC236}">
                <a16:creationId xmlns:a16="http://schemas.microsoft.com/office/drawing/2014/main" id="{61165D5D-2AE2-6F91-D1EB-6DD8FC3CE64C}"/>
              </a:ext>
            </a:extLst>
          </p:cNvPr>
          <p:cNvSpPr>
            <a:spLocks noGrp="1"/>
          </p:cNvSpPr>
          <p:nvPr>
            <p:ph type="ftr" sz="quarter" idx="11"/>
          </p:nvPr>
        </p:nvSpPr>
        <p:spPr/>
        <p:txBody>
          <a:bodyPr/>
          <a:lstStyle/>
          <a:p>
            <a:r>
              <a:rPr lang="en-US" dirty="0"/>
              <a:t>
              </a:t>
            </a:r>
          </a:p>
        </p:txBody>
      </p:sp>
      <p:sp>
        <p:nvSpPr>
          <p:cNvPr id="6" name="Slide Number Placeholder 5">
            <a:extLst>
              <a:ext uri="{FF2B5EF4-FFF2-40B4-BE49-F238E27FC236}">
                <a16:creationId xmlns:a16="http://schemas.microsoft.com/office/drawing/2014/main" id="{BF0029E4-3A4E-970A-17A8-1E17D37D1F2B}"/>
              </a:ext>
            </a:extLst>
          </p:cNvPr>
          <p:cNvSpPr>
            <a:spLocks noGrp="1"/>
          </p:cNvSpPr>
          <p:nvPr>
            <p:ph type="sldNum" sz="quarter" idx="12"/>
          </p:nvPr>
        </p:nvSpPr>
        <p:spPr/>
        <p:txBody>
          <a:bodyPr/>
          <a:lstStyle/>
          <a:p>
            <a:fld id="{6E91CC32-6A6B-4E2E-BBA1-6864F305DA26}" type="slidenum">
              <a:rPr lang="en-US" dirty="0"/>
              <a:t>‹#›</a:t>
            </a:fld>
            <a:endParaRPr lang="en-US" dirty="0"/>
          </a:p>
        </p:txBody>
      </p:sp>
    </p:spTree>
    <p:extLst>
      <p:ext uri="{BB962C8B-B14F-4D97-AF65-F5344CB8AC3E}">
        <p14:creationId xmlns:p14="http://schemas.microsoft.com/office/powerpoint/2010/main" val="1593959429"/>
      </p:ext>
    </p:extLst>
  </p:cSld>
  <p:clrMapOvr>
    <a:masterClrMapping/>
  </p:clrMapOvr>
  <p:extLst>
    <p:ext uri="{DCECCB84-F9BA-43D5-87BE-67443E8EF086}">
      <p15:sldGuideLst xmlns:p15="http://schemas.microsoft.com/office/powerpoint/2012/main">
        <p15:guide id="5" orient="horz" pos="2160">
          <p15:clr>
            <a:srgbClr val="FBAE40"/>
          </p15:clr>
        </p15:guide>
        <p15:guide id="6" pos="3840">
          <p15:clr>
            <a:srgbClr val="FBAE40"/>
          </p15:clr>
        </p15:guide>
      </p15:sldGuideLst>
    </p:ext>
  </p:extLs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F95D22A-1F6D-0DE5-E04A-DC466353DA6F}"/>
              </a:ext>
            </a:extLst>
          </p:cNvPr>
          <p:cNvSpPr>
            <a:spLocks noGrp="1"/>
          </p:cNvSpPr>
          <p:nvPr>
            <p:ph type="title"/>
          </p:nvPr>
        </p:nvSpPr>
        <p:spPr/>
        <p:txBody>
          <a:bodyPr/>
          <a:lstStyle/>
          <a:p>
            <a:r>
              <a:rPr lang="en-US" dirty="0"/>
              <a:t>Click to edit Master title style</a:t>
            </a:r>
          </a:p>
        </p:txBody>
      </p:sp>
      <p:sp>
        <p:nvSpPr>
          <p:cNvPr id="3" name="Content Placeholder 2">
            <a:extLst>
              <a:ext uri="{FF2B5EF4-FFF2-40B4-BE49-F238E27FC236}">
                <a16:creationId xmlns:a16="http://schemas.microsoft.com/office/drawing/2014/main" id="{604ADD6F-7C93-3CD3-AC8D-28A78787CBBD}"/>
              </a:ext>
            </a:extLst>
          </p:cNvPr>
          <p:cNvSpPr>
            <a:spLocks noGrp="1"/>
          </p:cNvSpPr>
          <p:nvPr>
            <p:ph idx="1"/>
          </p:nvPr>
        </p:nvSpPr>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a:extLst>
              <a:ext uri="{FF2B5EF4-FFF2-40B4-BE49-F238E27FC236}">
                <a16:creationId xmlns:a16="http://schemas.microsoft.com/office/drawing/2014/main" id="{D9706E74-14FC-84D9-4B41-7D9FB0D573C4}"/>
              </a:ext>
            </a:extLst>
          </p:cNvPr>
          <p:cNvSpPr>
            <a:spLocks noGrp="1"/>
          </p:cNvSpPr>
          <p:nvPr>
            <p:ph type="dt" sz="half" idx="10"/>
          </p:nvPr>
        </p:nvSpPr>
        <p:spPr/>
        <p:txBody>
          <a:bodyPr/>
          <a:lstStyle/>
          <a:p>
            <a:fld id="{0F996519-E62D-4F8C-AE1E-36928EC7D15C}" type="datetimeFigureOut">
              <a:rPr lang="en-US" dirty="0"/>
              <a:t>5/19/2025</a:t>
            </a:fld>
            <a:endParaRPr lang="en-US" dirty="0"/>
          </a:p>
        </p:txBody>
      </p:sp>
      <p:sp>
        <p:nvSpPr>
          <p:cNvPr id="5" name="Footer Placeholder 4">
            <a:extLst>
              <a:ext uri="{FF2B5EF4-FFF2-40B4-BE49-F238E27FC236}">
                <a16:creationId xmlns:a16="http://schemas.microsoft.com/office/drawing/2014/main" id="{1F35A7DC-6292-6181-949E-F8BC3FA11BA6}"/>
              </a:ext>
            </a:extLst>
          </p:cNvPr>
          <p:cNvSpPr>
            <a:spLocks noGrp="1"/>
          </p:cNvSpPr>
          <p:nvPr>
            <p:ph type="ftr" sz="quarter" idx="11"/>
          </p:nvPr>
        </p:nvSpPr>
        <p:spPr/>
        <p:txBody>
          <a:bodyPr/>
          <a:lstStyle/>
          <a:p>
            <a:r>
              <a:rPr lang="en-US" dirty="0"/>
              <a:t>
              </a:t>
            </a:r>
          </a:p>
        </p:txBody>
      </p:sp>
      <p:sp>
        <p:nvSpPr>
          <p:cNvPr id="6" name="Slide Number Placeholder 5">
            <a:extLst>
              <a:ext uri="{FF2B5EF4-FFF2-40B4-BE49-F238E27FC236}">
                <a16:creationId xmlns:a16="http://schemas.microsoft.com/office/drawing/2014/main" id="{1050F5C6-EADC-E072-B19B-49BB11DF0309}"/>
              </a:ext>
            </a:extLst>
          </p:cNvPr>
          <p:cNvSpPr>
            <a:spLocks noGrp="1"/>
          </p:cNvSpPr>
          <p:nvPr>
            <p:ph type="sldNum" sz="quarter" idx="12"/>
          </p:nvPr>
        </p:nvSpPr>
        <p:spPr/>
        <p:txBody>
          <a:bodyPr/>
          <a:lstStyle/>
          <a:p>
            <a:fld id="{6E91CC32-6A6B-4E2E-BBA1-6864F305DA26}" type="slidenum">
              <a:rPr lang="en-US" dirty="0"/>
              <a:t>‹#›</a:t>
            </a:fld>
            <a:endParaRPr lang="en-US" dirty="0"/>
          </a:p>
        </p:txBody>
      </p:sp>
    </p:spTree>
    <p:extLst>
      <p:ext uri="{BB962C8B-B14F-4D97-AF65-F5344CB8AC3E}">
        <p14:creationId xmlns:p14="http://schemas.microsoft.com/office/powerpoint/2010/main" val="747759031"/>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BFB2054-1AE7-534F-0CFE-1F0628A09FC1}"/>
              </a:ext>
            </a:extLst>
          </p:cNvPr>
          <p:cNvSpPr>
            <a:spLocks noGrp="1"/>
          </p:cNvSpPr>
          <p:nvPr>
            <p:ph type="title"/>
          </p:nvPr>
        </p:nvSpPr>
        <p:spPr>
          <a:xfrm>
            <a:off x="340138" y="2243708"/>
            <a:ext cx="9156288" cy="3776091"/>
          </a:xfrm>
        </p:spPr>
        <p:txBody>
          <a:bodyPr anchor="b">
            <a:normAutofit/>
          </a:bodyPr>
          <a:lstStyle>
            <a:lvl1pPr>
              <a:defRPr sz="6600"/>
            </a:lvl1pPr>
          </a:lstStyle>
          <a:p>
            <a:r>
              <a:rPr lang="en-US" dirty="0"/>
              <a:t>Click to edit Master title style</a:t>
            </a:r>
          </a:p>
        </p:txBody>
      </p:sp>
      <p:sp>
        <p:nvSpPr>
          <p:cNvPr id="3" name="Text Placeholder 2">
            <a:extLst>
              <a:ext uri="{FF2B5EF4-FFF2-40B4-BE49-F238E27FC236}">
                <a16:creationId xmlns:a16="http://schemas.microsoft.com/office/drawing/2014/main" id="{3988EC2A-45C7-131C-0F4A-56E62EB029C2}"/>
              </a:ext>
            </a:extLst>
          </p:cNvPr>
          <p:cNvSpPr>
            <a:spLocks noGrp="1"/>
          </p:cNvSpPr>
          <p:nvPr>
            <p:ph type="body" idx="1"/>
          </p:nvPr>
        </p:nvSpPr>
        <p:spPr>
          <a:xfrm>
            <a:off x="340137" y="838201"/>
            <a:ext cx="9156289" cy="1405508"/>
          </a:xfrm>
        </p:spPr>
        <p:txBody>
          <a:bodyPr>
            <a:normAutofit/>
          </a:bodyPr>
          <a:lstStyle>
            <a:lvl1pPr marL="0" indent="0">
              <a:buNone/>
              <a:defRPr sz="20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dirty="0"/>
              <a:t>Click to edit Master text styles</a:t>
            </a:r>
          </a:p>
        </p:txBody>
      </p:sp>
      <p:sp>
        <p:nvSpPr>
          <p:cNvPr id="4" name="Date Placeholder 3">
            <a:extLst>
              <a:ext uri="{FF2B5EF4-FFF2-40B4-BE49-F238E27FC236}">
                <a16:creationId xmlns:a16="http://schemas.microsoft.com/office/drawing/2014/main" id="{4C75A323-2679-E978-8856-2FEBE8F5AE45}"/>
              </a:ext>
            </a:extLst>
          </p:cNvPr>
          <p:cNvSpPr>
            <a:spLocks noGrp="1"/>
          </p:cNvSpPr>
          <p:nvPr>
            <p:ph type="dt" sz="half" idx="10"/>
          </p:nvPr>
        </p:nvSpPr>
        <p:spPr/>
        <p:txBody>
          <a:bodyPr/>
          <a:lstStyle/>
          <a:p>
            <a:fld id="{6477AEB6-FCE1-4CD5-923B-84E54F1460D5}" type="datetimeFigureOut">
              <a:rPr lang="en-US" dirty="0"/>
              <a:t>5/19/2025</a:t>
            </a:fld>
            <a:endParaRPr lang="en-US" dirty="0"/>
          </a:p>
        </p:txBody>
      </p:sp>
      <p:sp>
        <p:nvSpPr>
          <p:cNvPr id="5" name="Footer Placeholder 4">
            <a:extLst>
              <a:ext uri="{FF2B5EF4-FFF2-40B4-BE49-F238E27FC236}">
                <a16:creationId xmlns:a16="http://schemas.microsoft.com/office/drawing/2014/main" id="{2C971DC2-625E-0477-BF8C-F3CDDCE4B11E}"/>
              </a:ext>
            </a:extLst>
          </p:cNvPr>
          <p:cNvSpPr>
            <a:spLocks noGrp="1"/>
          </p:cNvSpPr>
          <p:nvPr>
            <p:ph type="ftr" sz="quarter" idx="11"/>
          </p:nvPr>
        </p:nvSpPr>
        <p:spPr/>
        <p:txBody>
          <a:bodyPr/>
          <a:lstStyle/>
          <a:p>
            <a:r>
              <a:rPr lang="en-US" dirty="0"/>
              <a:t>
              </a:t>
            </a:r>
          </a:p>
        </p:txBody>
      </p:sp>
      <p:sp>
        <p:nvSpPr>
          <p:cNvPr id="6" name="Slide Number Placeholder 5">
            <a:extLst>
              <a:ext uri="{FF2B5EF4-FFF2-40B4-BE49-F238E27FC236}">
                <a16:creationId xmlns:a16="http://schemas.microsoft.com/office/drawing/2014/main" id="{8EF1A644-D449-E464-C2DF-F045A51899D0}"/>
              </a:ext>
            </a:extLst>
          </p:cNvPr>
          <p:cNvSpPr>
            <a:spLocks noGrp="1"/>
          </p:cNvSpPr>
          <p:nvPr>
            <p:ph type="sldNum" sz="quarter" idx="12"/>
          </p:nvPr>
        </p:nvSpPr>
        <p:spPr/>
        <p:txBody>
          <a:bodyPr/>
          <a:lstStyle/>
          <a:p>
            <a:fld id="{6E91CC32-6A6B-4E2E-BBA1-6864F305DA26}" type="slidenum">
              <a:rPr lang="en-US" dirty="0"/>
              <a:t>‹#›</a:t>
            </a:fld>
            <a:endParaRPr lang="en-US" dirty="0"/>
          </a:p>
        </p:txBody>
      </p:sp>
    </p:spTree>
    <p:extLst>
      <p:ext uri="{BB962C8B-B14F-4D97-AF65-F5344CB8AC3E}">
        <p14:creationId xmlns:p14="http://schemas.microsoft.com/office/powerpoint/2010/main" val="348876492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8B12719-44A3-3EE8-D757-F0E0F9632AEC}"/>
              </a:ext>
            </a:extLst>
          </p:cNvPr>
          <p:cNvSpPr>
            <a:spLocks noGrp="1"/>
          </p:cNvSpPr>
          <p:nvPr>
            <p:ph type="title"/>
          </p:nvPr>
        </p:nvSpPr>
        <p:spPr>
          <a:xfrm>
            <a:off x="303197" y="750627"/>
            <a:ext cx="10846556" cy="1304150"/>
          </a:xfrm>
        </p:spPr>
        <p:txBody>
          <a:bodyPr anchor="t"/>
          <a:lstStyle/>
          <a:p>
            <a:r>
              <a:rPr lang="en-US" dirty="0"/>
              <a:t>Click to edit Master title style</a:t>
            </a:r>
          </a:p>
        </p:txBody>
      </p:sp>
      <p:sp>
        <p:nvSpPr>
          <p:cNvPr id="3" name="Content Placeholder 2">
            <a:extLst>
              <a:ext uri="{FF2B5EF4-FFF2-40B4-BE49-F238E27FC236}">
                <a16:creationId xmlns:a16="http://schemas.microsoft.com/office/drawing/2014/main" id="{40440DC2-69F2-A056-508C-F5138E71FCA2}"/>
              </a:ext>
            </a:extLst>
          </p:cNvPr>
          <p:cNvSpPr>
            <a:spLocks noGrp="1"/>
          </p:cNvSpPr>
          <p:nvPr>
            <p:ph sz="half" idx="1"/>
          </p:nvPr>
        </p:nvSpPr>
        <p:spPr>
          <a:xfrm>
            <a:off x="1056961" y="2075250"/>
            <a:ext cx="4571288" cy="4101492"/>
          </a:xfrm>
        </p:spPr>
        <p:txBody>
          <a:bodyPr>
            <a:normAutofit/>
          </a:bodyPr>
          <a:lstStyle>
            <a:lvl1pPr>
              <a:defRPr sz="2000"/>
            </a:lvl1pPr>
            <a:lvl2pPr>
              <a:defRPr sz="1800"/>
            </a:lvl2pPr>
            <a:lvl3pPr>
              <a:defRPr sz="1600"/>
            </a:lvl3pPr>
            <a:lvl4pPr>
              <a:defRPr sz="1400"/>
            </a:lvl4pPr>
            <a:lvl5pPr>
              <a:defRPr sz="1400"/>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Content Placeholder 3">
            <a:extLst>
              <a:ext uri="{FF2B5EF4-FFF2-40B4-BE49-F238E27FC236}">
                <a16:creationId xmlns:a16="http://schemas.microsoft.com/office/drawing/2014/main" id="{1DA2243E-0673-54F2-5B38-DF5D2C7367F4}"/>
              </a:ext>
            </a:extLst>
          </p:cNvPr>
          <p:cNvSpPr>
            <a:spLocks noGrp="1"/>
          </p:cNvSpPr>
          <p:nvPr>
            <p:ph sz="half" idx="2"/>
          </p:nvPr>
        </p:nvSpPr>
        <p:spPr>
          <a:xfrm>
            <a:off x="6379560" y="2075250"/>
            <a:ext cx="4770191" cy="4101492"/>
          </a:xfrm>
        </p:spPr>
        <p:txBody>
          <a:bodyPr>
            <a:normAutofit/>
          </a:bodyPr>
          <a:lstStyle>
            <a:lvl1pPr>
              <a:defRPr sz="2000"/>
            </a:lvl1pPr>
            <a:lvl2pPr>
              <a:defRPr sz="1800"/>
            </a:lvl2pPr>
            <a:lvl3pPr>
              <a:defRPr sz="1600"/>
            </a:lvl3pPr>
            <a:lvl4pPr>
              <a:defRPr sz="1400"/>
            </a:lvl4pPr>
            <a:lvl5pPr>
              <a:defRPr sz="1400"/>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5" name="Date Placeholder 4">
            <a:extLst>
              <a:ext uri="{FF2B5EF4-FFF2-40B4-BE49-F238E27FC236}">
                <a16:creationId xmlns:a16="http://schemas.microsoft.com/office/drawing/2014/main" id="{AE946B7D-7BAF-8DE9-FB5A-282908B03106}"/>
              </a:ext>
            </a:extLst>
          </p:cNvPr>
          <p:cNvSpPr>
            <a:spLocks noGrp="1"/>
          </p:cNvSpPr>
          <p:nvPr>
            <p:ph type="dt" sz="half" idx="10"/>
          </p:nvPr>
        </p:nvSpPr>
        <p:spPr/>
        <p:txBody>
          <a:bodyPr/>
          <a:lstStyle/>
          <a:p>
            <a:fld id="{96374C2F-71A1-43C9-B2F6-A4FAC8157F1A}" type="datetimeFigureOut">
              <a:rPr lang="en-US" dirty="0"/>
              <a:t>5/19/2025</a:t>
            </a:fld>
            <a:endParaRPr lang="en-US" dirty="0"/>
          </a:p>
        </p:txBody>
      </p:sp>
      <p:sp>
        <p:nvSpPr>
          <p:cNvPr id="6" name="Footer Placeholder 5">
            <a:extLst>
              <a:ext uri="{FF2B5EF4-FFF2-40B4-BE49-F238E27FC236}">
                <a16:creationId xmlns:a16="http://schemas.microsoft.com/office/drawing/2014/main" id="{0AF99017-BDD7-56C7-43AE-4B86AC78194A}"/>
              </a:ext>
            </a:extLst>
          </p:cNvPr>
          <p:cNvSpPr>
            <a:spLocks noGrp="1"/>
          </p:cNvSpPr>
          <p:nvPr>
            <p:ph type="ftr" sz="quarter" idx="11"/>
          </p:nvPr>
        </p:nvSpPr>
        <p:spPr/>
        <p:txBody>
          <a:bodyPr/>
          <a:lstStyle/>
          <a:p>
            <a:r>
              <a:rPr lang="en-US" dirty="0"/>
              <a:t>
              </a:t>
            </a:r>
          </a:p>
        </p:txBody>
      </p:sp>
      <p:sp>
        <p:nvSpPr>
          <p:cNvPr id="7" name="Slide Number Placeholder 6">
            <a:extLst>
              <a:ext uri="{FF2B5EF4-FFF2-40B4-BE49-F238E27FC236}">
                <a16:creationId xmlns:a16="http://schemas.microsoft.com/office/drawing/2014/main" id="{CF6E7D63-14BF-E333-B350-75DA58E281CF}"/>
              </a:ext>
            </a:extLst>
          </p:cNvPr>
          <p:cNvSpPr>
            <a:spLocks noGrp="1"/>
          </p:cNvSpPr>
          <p:nvPr>
            <p:ph type="sldNum" sz="quarter" idx="12"/>
          </p:nvPr>
        </p:nvSpPr>
        <p:spPr/>
        <p:txBody>
          <a:bodyPr/>
          <a:lstStyle/>
          <a:p>
            <a:fld id="{6E91CC32-6A6B-4E2E-BBA1-6864F305DA26}" type="slidenum">
              <a:rPr lang="en-US" dirty="0"/>
              <a:t>‹#›</a:t>
            </a:fld>
            <a:endParaRPr lang="en-US" dirty="0"/>
          </a:p>
        </p:txBody>
      </p:sp>
    </p:spTree>
    <p:extLst>
      <p:ext uri="{BB962C8B-B14F-4D97-AF65-F5344CB8AC3E}">
        <p14:creationId xmlns:p14="http://schemas.microsoft.com/office/powerpoint/2010/main" val="403316421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78C7F72-3970-859F-C268-E9940EF2D0E4}"/>
              </a:ext>
            </a:extLst>
          </p:cNvPr>
          <p:cNvSpPr>
            <a:spLocks noGrp="1"/>
          </p:cNvSpPr>
          <p:nvPr>
            <p:ph type="title"/>
          </p:nvPr>
        </p:nvSpPr>
        <p:spPr>
          <a:xfrm>
            <a:off x="305649" y="743803"/>
            <a:ext cx="10764271" cy="1025362"/>
          </a:xfrm>
        </p:spPr>
        <p:txBody>
          <a:bodyPr anchor="t"/>
          <a:lstStyle/>
          <a:p>
            <a:r>
              <a:rPr lang="en-US" dirty="0"/>
              <a:t>Click to edit Master title style</a:t>
            </a:r>
          </a:p>
        </p:txBody>
      </p:sp>
      <p:sp>
        <p:nvSpPr>
          <p:cNvPr id="3" name="Text Placeholder 2">
            <a:extLst>
              <a:ext uri="{FF2B5EF4-FFF2-40B4-BE49-F238E27FC236}">
                <a16:creationId xmlns:a16="http://schemas.microsoft.com/office/drawing/2014/main" id="{F9B37CC6-89B8-3CF3-6973-1B5B71782F56}"/>
              </a:ext>
            </a:extLst>
          </p:cNvPr>
          <p:cNvSpPr>
            <a:spLocks noGrp="1"/>
          </p:cNvSpPr>
          <p:nvPr>
            <p:ph type="body" idx="1"/>
          </p:nvPr>
        </p:nvSpPr>
        <p:spPr>
          <a:xfrm>
            <a:off x="1056961" y="1769166"/>
            <a:ext cx="4571287" cy="815008"/>
          </a:xfrm>
        </p:spPr>
        <p:txBody>
          <a:bodyPr anchor="b">
            <a:noAutofit/>
          </a:bodyPr>
          <a:lstStyle>
            <a:lvl1pPr marL="0" indent="0">
              <a:buNone/>
              <a:defRPr sz="2000" b="0" cap="all" spc="100" baseline="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Click to edit Master text styles</a:t>
            </a:r>
          </a:p>
        </p:txBody>
      </p:sp>
      <p:sp>
        <p:nvSpPr>
          <p:cNvPr id="4" name="Content Placeholder 3">
            <a:extLst>
              <a:ext uri="{FF2B5EF4-FFF2-40B4-BE49-F238E27FC236}">
                <a16:creationId xmlns:a16="http://schemas.microsoft.com/office/drawing/2014/main" id="{F0650EB0-E35B-DA3D-B6A1-2422B01C6005}"/>
              </a:ext>
            </a:extLst>
          </p:cNvPr>
          <p:cNvSpPr>
            <a:spLocks noGrp="1"/>
          </p:cNvSpPr>
          <p:nvPr>
            <p:ph sz="half" idx="2"/>
          </p:nvPr>
        </p:nvSpPr>
        <p:spPr>
          <a:xfrm>
            <a:off x="1056961" y="2678597"/>
            <a:ext cx="4571287" cy="3506708"/>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5" name="Text Placeholder 4">
            <a:extLst>
              <a:ext uri="{FF2B5EF4-FFF2-40B4-BE49-F238E27FC236}">
                <a16:creationId xmlns:a16="http://schemas.microsoft.com/office/drawing/2014/main" id="{157A15D0-F178-1506-0E61-C8FFDF9BD6B5}"/>
              </a:ext>
            </a:extLst>
          </p:cNvPr>
          <p:cNvSpPr>
            <a:spLocks noGrp="1"/>
          </p:cNvSpPr>
          <p:nvPr>
            <p:ph type="body" sz="quarter" idx="3"/>
          </p:nvPr>
        </p:nvSpPr>
        <p:spPr>
          <a:xfrm>
            <a:off x="6498633" y="1769166"/>
            <a:ext cx="4571287" cy="815008"/>
          </a:xfrm>
        </p:spPr>
        <p:txBody>
          <a:bodyPr anchor="b">
            <a:noAutofit/>
          </a:bodyPr>
          <a:lstStyle>
            <a:lvl1pPr marL="0" indent="0">
              <a:buNone/>
              <a:defRPr sz="2000" b="0" cap="all" spc="100" baseline="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Click to edit Master text styles</a:t>
            </a:r>
          </a:p>
        </p:txBody>
      </p:sp>
      <p:sp>
        <p:nvSpPr>
          <p:cNvPr id="6" name="Content Placeholder 5">
            <a:extLst>
              <a:ext uri="{FF2B5EF4-FFF2-40B4-BE49-F238E27FC236}">
                <a16:creationId xmlns:a16="http://schemas.microsoft.com/office/drawing/2014/main" id="{256CB421-A65A-A7DC-40A7-D8B76F9C3A3A}"/>
              </a:ext>
            </a:extLst>
          </p:cNvPr>
          <p:cNvSpPr>
            <a:spLocks noGrp="1"/>
          </p:cNvSpPr>
          <p:nvPr>
            <p:ph sz="quarter" idx="4"/>
          </p:nvPr>
        </p:nvSpPr>
        <p:spPr>
          <a:xfrm>
            <a:off x="6498633" y="2678596"/>
            <a:ext cx="4571287" cy="3506709"/>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7" name="Date Placeholder 6">
            <a:extLst>
              <a:ext uri="{FF2B5EF4-FFF2-40B4-BE49-F238E27FC236}">
                <a16:creationId xmlns:a16="http://schemas.microsoft.com/office/drawing/2014/main" id="{C7AF5675-5329-D2DB-FAFF-700D076CA886}"/>
              </a:ext>
            </a:extLst>
          </p:cNvPr>
          <p:cNvSpPr>
            <a:spLocks noGrp="1"/>
          </p:cNvSpPr>
          <p:nvPr>
            <p:ph type="dt" sz="half" idx="10"/>
          </p:nvPr>
        </p:nvSpPr>
        <p:spPr/>
        <p:txBody>
          <a:bodyPr/>
          <a:lstStyle/>
          <a:p>
            <a:fld id="{AD631DCC-9916-4BB7-A2E9-25EC84C740A7}" type="datetimeFigureOut">
              <a:rPr lang="en-US" dirty="0"/>
              <a:t>5/19/2025</a:t>
            </a:fld>
            <a:endParaRPr lang="en-US" dirty="0"/>
          </a:p>
        </p:txBody>
      </p:sp>
      <p:sp>
        <p:nvSpPr>
          <p:cNvPr id="8" name="Footer Placeholder 7">
            <a:extLst>
              <a:ext uri="{FF2B5EF4-FFF2-40B4-BE49-F238E27FC236}">
                <a16:creationId xmlns:a16="http://schemas.microsoft.com/office/drawing/2014/main" id="{D1392A97-07D9-5E5C-2A31-3B7D764CE1B8}"/>
              </a:ext>
            </a:extLst>
          </p:cNvPr>
          <p:cNvSpPr>
            <a:spLocks noGrp="1"/>
          </p:cNvSpPr>
          <p:nvPr>
            <p:ph type="ftr" sz="quarter" idx="11"/>
          </p:nvPr>
        </p:nvSpPr>
        <p:spPr/>
        <p:txBody>
          <a:bodyPr/>
          <a:lstStyle/>
          <a:p>
            <a:r>
              <a:rPr lang="en-US" dirty="0"/>
              <a:t>
              </a:t>
            </a:r>
          </a:p>
        </p:txBody>
      </p:sp>
      <p:sp>
        <p:nvSpPr>
          <p:cNvPr id="9" name="Slide Number Placeholder 8">
            <a:extLst>
              <a:ext uri="{FF2B5EF4-FFF2-40B4-BE49-F238E27FC236}">
                <a16:creationId xmlns:a16="http://schemas.microsoft.com/office/drawing/2014/main" id="{4E626143-8FEE-0ABD-25C7-C34AF6568B83}"/>
              </a:ext>
            </a:extLst>
          </p:cNvPr>
          <p:cNvSpPr>
            <a:spLocks noGrp="1"/>
          </p:cNvSpPr>
          <p:nvPr>
            <p:ph type="sldNum" sz="quarter" idx="12"/>
          </p:nvPr>
        </p:nvSpPr>
        <p:spPr/>
        <p:txBody>
          <a:bodyPr/>
          <a:lstStyle/>
          <a:p>
            <a:fld id="{6E91CC32-6A6B-4E2E-BBA1-6864F305DA26}" type="slidenum">
              <a:rPr lang="en-US" dirty="0"/>
              <a:t>‹#›</a:t>
            </a:fld>
            <a:endParaRPr lang="en-US" dirty="0"/>
          </a:p>
        </p:txBody>
      </p:sp>
    </p:spTree>
    <p:extLst>
      <p:ext uri="{BB962C8B-B14F-4D97-AF65-F5344CB8AC3E}">
        <p14:creationId xmlns:p14="http://schemas.microsoft.com/office/powerpoint/2010/main" val="228637085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9826EFE-D86C-B076-D4D1-FAD1883E0813}"/>
              </a:ext>
            </a:extLst>
          </p:cNvPr>
          <p:cNvSpPr>
            <a:spLocks noGrp="1"/>
          </p:cNvSpPr>
          <p:nvPr>
            <p:ph type="title"/>
          </p:nvPr>
        </p:nvSpPr>
        <p:spPr>
          <a:xfrm>
            <a:off x="308387" y="757766"/>
            <a:ext cx="7240293" cy="3547534"/>
          </a:xfrm>
        </p:spPr>
        <p:txBody>
          <a:bodyPr anchor="t"/>
          <a:lstStyle/>
          <a:p>
            <a:r>
              <a:rPr lang="en-US" dirty="0"/>
              <a:t>Click to edit Master title style</a:t>
            </a:r>
          </a:p>
        </p:txBody>
      </p:sp>
      <p:sp>
        <p:nvSpPr>
          <p:cNvPr id="3" name="Date Placeholder 2">
            <a:extLst>
              <a:ext uri="{FF2B5EF4-FFF2-40B4-BE49-F238E27FC236}">
                <a16:creationId xmlns:a16="http://schemas.microsoft.com/office/drawing/2014/main" id="{C23F3B23-C631-4B62-3211-30222ABE1C33}"/>
              </a:ext>
            </a:extLst>
          </p:cNvPr>
          <p:cNvSpPr>
            <a:spLocks noGrp="1"/>
          </p:cNvSpPr>
          <p:nvPr>
            <p:ph type="dt" sz="half" idx="10"/>
          </p:nvPr>
        </p:nvSpPr>
        <p:spPr/>
        <p:txBody>
          <a:bodyPr/>
          <a:lstStyle/>
          <a:p>
            <a:fld id="{AF59146A-335D-4B7F-86AE-5D483B1F631C}" type="datetimeFigureOut">
              <a:rPr lang="en-US" dirty="0"/>
              <a:t>5/19/2025</a:t>
            </a:fld>
            <a:endParaRPr lang="en-US" dirty="0"/>
          </a:p>
        </p:txBody>
      </p:sp>
      <p:sp>
        <p:nvSpPr>
          <p:cNvPr id="4" name="Footer Placeholder 3">
            <a:extLst>
              <a:ext uri="{FF2B5EF4-FFF2-40B4-BE49-F238E27FC236}">
                <a16:creationId xmlns:a16="http://schemas.microsoft.com/office/drawing/2014/main" id="{7789A1FB-EA0D-F6A3-A4EB-001AA082AAFF}"/>
              </a:ext>
            </a:extLst>
          </p:cNvPr>
          <p:cNvSpPr>
            <a:spLocks noGrp="1"/>
          </p:cNvSpPr>
          <p:nvPr>
            <p:ph type="ftr" sz="quarter" idx="11"/>
          </p:nvPr>
        </p:nvSpPr>
        <p:spPr/>
        <p:txBody>
          <a:bodyPr/>
          <a:lstStyle/>
          <a:p>
            <a:r>
              <a:rPr lang="en-US" dirty="0"/>
              <a:t>
              </a:t>
            </a:r>
          </a:p>
        </p:txBody>
      </p:sp>
      <p:sp>
        <p:nvSpPr>
          <p:cNvPr id="5" name="Slide Number Placeholder 4">
            <a:extLst>
              <a:ext uri="{FF2B5EF4-FFF2-40B4-BE49-F238E27FC236}">
                <a16:creationId xmlns:a16="http://schemas.microsoft.com/office/drawing/2014/main" id="{C6D671B7-A902-587D-89D0-ECFB738FD702}"/>
              </a:ext>
            </a:extLst>
          </p:cNvPr>
          <p:cNvSpPr>
            <a:spLocks noGrp="1"/>
          </p:cNvSpPr>
          <p:nvPr>
            <p:ph type="sldNum" sz="quarter" idx="12"/>
          </p:nvPr>
        </p:nvSpPr>
        <p:spPr/>
        <p:txBody>
          <a:bodyPr/>
          <a:lstStyle/>
          <a:p>
            <a:fld id="{6E91CC32-6A6B-4E2E-BBA1-6864F305DA26}" type="slidenum">
              <a:rPr lang="en-US" dirty="0"/>
              <a:t>‹#›</a:t>
            </a:fld>
            <a:endParaRPr lang="en-US" dirty="0"/>
          </a:p>
        </p:txBody>
      </p:sp>
    </p:spTree>
    <p:extLst>
      <p:ext uri="{BB962C8B-B14F-4D97-AF65-F5344CB8AC3E}">
        <p14:creationId xmlns:p14="http://schemas.microsoft.com/office/powerpoint/2010/main" val="64126593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E9A27D49-E5B4-0E67-FCFC-62A04E705682}"/>
              </a:ext>
            </a:extLst>
          </p:cNvPr>
          <p:cNvSpPr>
            <a:spLocks noGrp="1"/>
          </p:cNvSpPr>
          <p:nvPr>
            <p:ph type="dt" sz="half" idx="10"/>
          </p:nvPr>
        </p:nvSpPr>
        <p:spPr/>
        <p:txBody>
          <a:bodyPr/>
          <a:lstStyle/>
          <a:p>
            <a:fld id="{DD71D8EC-8E17-4CE6-99C2-C22488572868}" type="datetimeFigureOut">
              <a:rPr lang="en-US" dirty="0"/>
              <a:t>5/19/2025</a:t>
            </a:fld>
            <a:endParaRPr lang="en-US" dirty="0"/>
          </a:p>
        </p:txBody>
      </p:sp>
      <p:sp>
        <p:nvSpPr>
          <p:cNvPr id="3" name="Footer Placeholder 2">
            <a:extLst>
              <a:ext uri="{FF2B5EF4-FFF2-40B4-BE49-F238E27FC236}">
                <a16:creationId xmlns:a16="http://schemas.microsoft.com/office/drawing/2014/main" id="{6B0E4B02-DD32-C63F-6FEE-BC36E2EFD012}"/>
              </a:ext>
            </a:extLst>
          </p:cNvPr>
          <p:cNvSpPr>
            <a:spLocks noGrp="1"/>
          </p:cNvSpPr>
          <p:nvPr>
            <p:ph type="ftr" sz="quarter" idx="11"/>
          </p:nvPr>
        </p:nvSpPr>
        <p:spPr/>
        <p:txBody>
          <a:bodyPr/>
          <a:lstStyle/>
          <a:p>
            <a:r>
              <a:rPr lang="en-US" dirty="0"/>
              <a:t>
              </a:t>
            </a:r>
          </a:p>
        </p:txBody>
      </p:sp>
      <p:sp>
        <p:nvSpPr>
          <p:cNvPr id="4" name="Slide Number Placeholder 3">
            <a:extLst>
              <a:ext uri="{FF2B5EF4-FFF2-40B4-BE49-F238E27FC236}">
                <a16:creationId xmlns:a16="http://schemas.microsoft.com/office/drawing/2014/main" id="{CF25FA8B-18F7-7DDC-74E0-B1C7139E7B05}"/>
              </a:ext>
            </a:extLst>
          </p:cNvPr>
          <p:cNvSpPr>
            <a:spLocks noGrp="1"/>
          </p:cNvSpPr>
          <p:nvPr>
            <p:ph type="sldNum" sz="quarter" idx="12"/>
          </p:nvPr>
        </p:nvSpPr>
        <p:spPr/>
        <p:txBody>
          <a:bodyPr/>
          <a:lstStyle/>
          <a:p>
            <a:fld id="{6E91CC32-6A6B-4E2E-BBA1-6864F305DA26}" type="slidenum">
              <a:rPr lang="en-US" dirty="0"/>
              <a:t>‹#›</a:t>
            </a:fld>
            <a:endParaRPr lang="en-US" dirty="0"/>
          </a:p>
        </p:txBody>
      </p:sp>
    </p:spTree>
    <p:extLst>
      <p:ext uri="{BB962C8B-B14F-4D97-AF65-F5344CB8AC3E}">
        <p14:creationId xmlns:p14="http://schemas.microsoft.com/office/powerpoint/2010/main" val="226440564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B12D42A-8FC3-F6BE-4CF7-1490DE4FD462}"/>
              </a:ext>
            </a:extLst>
          </p:cNvPr>
          <p:cNvSpPr>
            <a:spLocks noGrp="1"/>
          </p:cNvSpPr>
          <p:nvPr>
            <p:ph type="title"/>
          </p:nvPr>
        </p:nvSpPr>
        <p:spPr>
          <a:xfrm>
            <a:off x="317395" y="766636"/>
            <a:ext cx="3951745" cy="1510628"/>
          </a:xfrm>
        </p:spPr>
        <p:txBody>
          <a:bodyPr anchor="t"/>
          <a:lstStyle>
            <a:lvl1pPr>
              <a:defRPr sz="3200"/>
            </a:lvl1pPr>
          </a:lstStyle>
          <a:p>
            <a:r>
              <a:rPr lang="en-US" dirty="0"/>
              <a:t>Click to edit Master title style</a:t>
            </a:r>
          </a:p>
        </p:txBody>
      </p:sp>
      <p:sp>
        <p:nvSpPr>
          <p:cNvPr id="3" name="Content Placeholder 2">
            <a:extLst>
              <a:ext uri="{FF2B5EF4-FFF2-40B4-BE49-F238E27FC236}">
                <a16:creationId xmlns:a16="http://schemas.microsoft.com/office/drawing/2014/main" id="{0CAA2BAA-1CCB-696D-D506-5E1747080119}"/>
              </a:ext>
            </a:extLst>
          </p:cNvPr>
          <p:cNvSpPr>
            <a:spLocks noGrp="1"/>
          </p:cNvSpPr>
          <p:nvPr>
            <p:ph idx="1"/>
          </p:nvPr>
        </p:nvSpPr>
        <p:spPr>
          <a:xfrm>
            <a:off x="5105400" y="702452"/>
            <a:ext cx="6249988" cy="5317347"/>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Text Placeholder 3">
            <a:extLst>
              <a:ext uri="{FF2B5EF4-FFF2-40B4-BE49-F238E27FC236}">
                <a16:creationId xmlns:a16="http://schemas.microsoft.com/office/drawing/2014/main" id="{10B3C3E7-B970-EF6C-A6D3-6CB81C948775}"/>
              </a:ext>
            </a:extLst>
          </p:cNvPr>
          <p:cNvSpPr>
            <a:spLocks noGrp="1"/>
          </p:cNvSpPr>
          <p:nvPr>
            <p:ph type="body" sz="half" idx="2"/>
          </p:nvPr>
        </p:nvSpPr>
        <p:spPr>
          <a:xfrm>
            <a:off x="323953" y="2277264"/>
            <a:ext cx="3752747" cy="3742535"/>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dirty="0"/>
              <a:t>Click to edit Master text styles</a:t>
            </a:r>
          </a:p>
        </p:txBody>
      </p:sp>
      <p:sp>
        <p:nvSpPr>
          <p:cNvPr id="5" name="Date Placeholder 4">
            <a:extLst>
              <a:ext uri="{FF2B5EF4-FFF2-40B4-BE49-F238E27FC236}">
                <a16:creationId xmlns:a16="http://schemas.microsoft.com/office/drawing/2014/main" id="{C6F32464-D130-7DA0-050D-B444566B1A2F}"/>
              </a:ext>
            </a:extLst>
          </p:cNvPr>
          <p:cNvSpPr>
            <a:spLocks noGrp="1"/>
          </p:cNvSpPr>
          <p:nvPr>
            <p:ph type="dt" sz="half" idx="10"/>
          </p:nvPr>
        </p:nvSpPr>
        <p:spPr/>
        <p:txBody>
          <a:bodyPr/>
          <a:lstStyle/>
          <a:p>
            <a:fld id="{9A750ABA-DFFA-4B13-BB77-624D9164A38B}" type="datetimeFigureOut">
              <a:rPr lang="en-US" dirty="0"/>
              <a:t>5/19/2025</a:t>
            </a:fld>
            <a:endParaRPr lang="en-US" dirty="0"/>
          </a:p>
        </p:txBody>
      </p:sp>
      <p:sp>
        <p:nvSpPr>
          <p:cNvPr id="6" name="Footer Placeholder 5">
            <a:extLst>
              <a:ext uri="{FF2B5EF4-FFF2-40B4-BE49-F238E27FC236}">
                <a16:creationId xmlns:a16="http://schemas.microsoft.com/office/drawing/2014/main" id="{3FC2B3B4-209E-187A-6F86-2F2EAD9F7476}"/>
              </a:ext>
            </a:extLst>
          </p:cNvPr>
          <p:cNvSpPr>
            <a:spLocks noGrp="1"/>
          </p:cNvSpPr>
          <p:nvPr>
            <p:ph type="ftr" sz="quarter" idx="11"/>
          </p:nvPr>
        </p:nvSpPr>
        <p:spPr/>
        <p:txBody>
          <a:bodyPr/>
          <a:lstStyle/>
          <a:p>
            <a:r>
              <a:rPr lang="en-US" dirty="0"/>
              <a:t>
              </a:t>
            </a:r>
          </a:p>
        </p:txBody>
      </p:sp>
      <p:sp>
        <p:nvSpPr>
          <p:cNvPr id="7" name="Slide Number Placeholder 6">
            <a:extLst>
              <a:ext uri="{FF2B5EF4-FFF2-40B4-BE49-F238E27FC236}">
                <a16:creationId xmlns:a16="http://schemas.microsoft.com/office/drawing/2014/main" id="{036A2A86-6CB1-F027-66AC-8EBFA9D0647A}"/>
              </a:ext>
            </a:extLst>
          </p:cNvPr>
          <p:cNvSpPr>
            <a:spLocks noGrp="1"/>
          </p:cNvSpPr>
          <p:nvPr>
            <p:ph type="sldNum" sz="quarter" idx="12"/>
          </p:nvPr>
        </p:nvSpPr>
        <p:spPr/>
        <p:txBody>
          <a:bodyPr/>
          <a:lstStyle/>
          <a:p>
            <a:fld id="{6E91CC32-6A6B-4E2E-BBA1-6864F305DA26}" type="slidenum">
              <a:rPr lang="en-US" dirty="0"/>
              <a:t>‹#›</a:t>
            </a:fld>
            <a:endParaRPr lang="en-US" dirty="0"/>
          </a:p>
        </p:txBody>
      </p:sp>
    </p:spTree>
    <p:extLst>
      <p:ext uri="{BB962C8B-B14F-4D97-AF65-F5344CB8AC3E}">
        <p14:creationId xmlns:p14="http://schemas.microsoft.com/office/powerpoint/2010/main" val="83549860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E568F49-A418-C21F-25DC-E4C2E1716387}"/>
              </a:ext>
            </a:extLst>
          </p:cNvPr>
          <p:cNvSpPr>
            <a:spLocks noGrp="1"/>
          </p:cNvSpPr>
          <p:nvPr>
            <p:ph type="title"/>
          </p:nvPr>
        </p:nvSpPr>
        <p:spPr>
          <a:xfrm>
            <a:off x="318972" y="765850"/>
            <a:ext cx="3995693" cy="1774778"/>
          </a:xfrm>
        </p:spPr>
        <p:txBody>
          <a:bodyPr anchor="t"/>
          <a:lstStyle>
            <a:lvl1pPr>
              <a:defRPr sz="3200"/>
            </a:lvl1pPr>
          </a:lstStyle>
          <a:p>
            <a:r>
              <a:rPr lang="en-US" dirty="0"/>
              <a:t>Click to edit Master title style</a:t>
            </a:r>
          </a:p>
        </p:txBody>
      </p:sp>
      <p:sp>
        <p:nvSpPr>
          <p:cNvPr id="3" name="Picture Placeholder 2">
            <a:extLst>
              <a:ext uri="{FF2B5EF4-FFF2-40B4-BE49-F238E27FC236}">
                <a16:creationId xmlns:a16="http://schemas.microsoft.com/office/drawing/2014/main" id="{3378CDE2-0C1B-D3BE-F399-98D983EF4534}"/>
              </a:ext>
            </a:extLst>
          </p:cNvPr>
          <p:cNvSpPr>
            <a:spLocks noGrp="1" noChangeAspect="1"/>
          </p:cNvSpPr>
          <p:nvPr>
            <p:ph type="pic" idx="1"/>
          </p:nvPr>
        </p:nvSpPr>
        <p:spPr>
          <a:xfrm>
            <a:off x="5105400" y="838200"/>
            <a:ext cx="6249988" cy="5181599"/>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a:p>
        </p:txBody>
      </p:sp>
      <p:sp>
        <p:nvSpPr>
          <p:cNvPr id="4" name="Text Placeholder 3">
            <a:extLst>
              <a:ext uri="{FF2B5EF4-FFF2-40B4-BE49-F238E27FC236}">
                <a16:creationId xmlns:a16="http://schemas.microsoft.com/office/drawing/2014/main" id="{38786322-CA2D-A634-C10E-4F22BCE48B7F}"/>
              </a:ext>
            </a:extLst>
          </p:cNvPr>
          <p:cNvSpPr>
            <a:spLocks noGrp="1"/>
          </p:cNvSpPr>
          <p:nvPr>
            <p:ph type="body" sz="half" idx="2"/>
          </p:nvPr>
        </p:nvSpPr>
        <p:spPr>
          <a:xfrm>
            <a:off x="340137" y="2552699"/>
            <a:ext cx="3736563" cy="3467099"/>
          </a:xfrm>
        </p:spPr>
        <p:txBody>
          <a:bodyPr anchor="b"/>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dirty="0"/>
              <a:t>Click to edit Master text styles</a:t>
            </a:r>
          </a:p>
        </p:txBody>
      </p:sp>
      <p:sp>
        <p:nvSpPr>
          <p:cNvPr id="5" name="Date Placeholder 4">
            <a:extLst>
              <a:ext uri="{FF2B5EF4-FFF2-40B4-BE49-F238E27FC236}">
                <a16:creationId xmlns:a16="http://schemas.microsoft.com/office/drawing/2014/main" id="{9DAD0DD6-F55F-4437-DEC5-FA6028509A2D}"/>
              </a:ext>
            </a:extLst>
          </p:cNvPr>
          <p:cNvSpPr>
            <a:spLocks noGrp="1"/>
          </p:cNvSpPr>
          <p:nvPr>
            <p:ph type="dt" sz="half" idx="10"/>
          </p:nvPr>
        </p:nvSpPr>
        <p:spPr>
          <a:xfrm>
            <a:off x="340137" y="63202"/>
            <a:ext cx="2743200" cy="318221"/>
          </a:xfrm>
        </p:spPr>
        <p:txBody>
          <a:bodyPr/>
          <a:lstStyle/>
          <a:p>
            <a:fld id="{3220A08F-2B1D-4498-A043-7C299B1C2561}" type="datetimeFigureOut">
              <a:rPr lang="en-US" dirty="0"/>
              <a:t>5/19/2025</a:t>
            </a:fld>
            <a:endParaRPr lang="en-US" dirty="0"/>
          </a:p>
        </p:txBody>
      </p:sp>
      <p:sp>
        <p:nvSpPr>
          <p:cNvPr id="6" name="Footer Placeholder 5">
            <a:extLst>
              <a:ext uri="{FF2B5EF4-FFF2-40B4-BE49-F238E27FC236}">
                <a16:creationId xmlns:a16="http://schemas.microsoft.com/office/drawing/2014/main" id="{595B46D7-EE7C-E399-6A6B-18237228F6BA}"/>
              </a:ext>
            </a:extLst>
          </p:cNvPr>
          <p:cNvSpPr>
            <a:spLocks noGrp="1"/>
          </p:cNvSpPr>
          <p:nvPr>
            <p:ph type="ftr" sz="quarter" idx="11"/>
          </p:nvPr>
        </p:nvSpPr>
        <p:spPr/>
        <p:txBody>
          <a:bodyPr/>
          <a:lstStyle/>
          <a:p>
            <a:r>
              <a:rPr lang="en-US" dirty="0"/>
              <a:t>
              </a:t>
            </a:r>
          </a:p>
        </p:txBody>
      </p:sp>
      <p:sp>
        <p:nvSpPr>
          <p:cNvPr id="7" name="Slide Number Placeholder 6">
            <a:extLst>
              <a:ext uri="{FF2B5EF4-FFF2-40B4-BE49-F238E27FC236}">
                <a16:creationId xmlns:a16="http://schemas.microsoft.com/office/drawing/2014/main" id="{F211B808-3207-D755-3B0B-E1D8814B2FA1}"/>
              </a:ext>
            </a:extLst>
          </p:cNvPr>
          <p:cNvSpPr>
            <a:spLocks noGrp="1"/>
          </p:cNvSpPr>
          <p:nvPr>
            <p:ph type="sldNum" sz="quarter" idx="12"/>
          </p:nvPr>
        </p:nvSpPr>
        <p:spPr/>
        <p:txBody>
          <a:bodyPr/>
          <a:lstStyle/>
          <a:p>
            <a:fld id="{6E91CC32-6A6B-4E2E-BBA1-6864F305DA26}" type="slidenum">
              <a:rPr lang="en-US" dirty="0"/>
              <a:t>‹#›</a:t>
            </a:fld>
            <a:endParaRPr lang="en-US" dirty="0"/>
          </a:p>
        </p:txBody>
      </p:sp>
    </p:spTree>
    <p:extLst>
      <p:ext uri="{BB962C8B-B14F-4D97-AF65-F5344CB8AC3E}">
        <p14:creationId xmlns:p14="http://schemas.microsoft.com/office/powerpoint/2010/main" val="52428839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BFCDEBC-9F49-FA9D-D13C-DB380A6281E2}"/>
              </a:ext>
            </a:extLst>
          </p:cNvPr>
          <p:cNvSpPr>
            <a:spLocks noGrp="1"/>
          </p:cNvSpPr>
          <p:nvPr>
            <p:ph type="title"/>
          </p:nvPr>
        </p:nvSpPr>
        <p:spPr>
          <a:xfrm>
            <a:off x="308387" y="757451"/>
            <a:ext cx="10875953" cy="1214650"/>
          </a:xfrm>
        </p:spPr>
        <p:txBody>
          <a:bodyPr anchor="t"/>
          <a:lstStyle/>
          <a:p>
            <a:r>
              <a:rPr lang="en-US" dirty="0"/>
              <a:t>Click to edit Master title style</a:t>
            </a:r>
          </a:p>
        </p:txBody>
      </p:sp>
      <p:sp>
        <p:nvSpPr>
          <p:cNvPr id="3" name="Vertical Text Placeholder 2">
            <a:extLst>
              <a:ext uri="{FF2B5EF4-FFF2-40B4-BE49-F238E27FC236}">
                <a16:creationId xmlns:a16="http://schemas.microsoft.com/office/drawing/2014/main" id="{BA00CB13-23E6-D711-450C-A85A0CB99576}"/>
              </a:ext>
            </a:extLst>
          </p:cNvPr>
          <p:cNvSpPr>
            <a:spLocks noGrp="1"/>
          </p:cNvSpPr>
          <p:nvPr>
            <p:ph type="body" orient="vert" idx="1"/>
          </p:nvPr>
        </p:nvSpPr>
        <p:spPr>
          <a:xfrm>
            <a:off x="335467" y="1972101"/>
            <a:ext cx="10848873" cy="4047699"/>
          </a:xfrm>
        </p:spPr>
        <p:txBody>
          <a:bodyPr vert="eaVert"/>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a:extLst>
              <a:ext uri="{FF2B5EF4-FFF2-40B4-BE49-F238E27FC236}">
                <a16:creationId xmlns:a16="http://schemas.microsoft.com/office/drawing/2014/main" id="{E089BB7B-5C14-76DB-FEA8-3DBC09A96516}"/>
              </a:ext>
            </a:extLst>
          </p:cNvPr>
          <p:cNvSpPr>
            <a:spLocks noGrp="1"/>
          </p:cNvSpPr>
          <p:nvPr>
            <p:ph type="dt" sz="half" idx="10"/>
          </p:nvPr>
        </p:nvSpPr>
        <p:spPr/>
        <p:txBody>
          <a:bodyPr/>
          <a:lstStyle/>
          <a:p>
            <a:fld id="{6BAD9902-F134-45BD-ABD2-80C28059B090}" type="datetimeFigureOut">
              <a:rPr lang="en-US" dirty="0"/>
              <a:t>5/19/2025</a:t>
            </a:fld>
            <a:endParaRPr lang="en-US" dirty="0"/>
          </a:p>
        </p:txBody>
      </p:sp>
      <p:sp>
        <p:nvSpPr>
          <p:cNvPr id="5" name="Footer Placeholder 4">
            <a:extLst>
              <a:ext uri="{FF2B5EF4-FFF2-40B4-BE49-F238E27FC236}">
                <a16:creationId xmlns:a16="http://schemas.microsoft.com/office/drawing/2014/main" id="{48BC13CC-29B3-9FDC-C746-D5D65CC2A5D3}"/>
              </a:ext>
            </a:extLst>
          </p:cNvPr>
          <p:cNvSpPr>
            <a:spLocks noGrp="1"/>
          </p:cNvSpPr>
          <p:nvPr>
            <p:ph type="ftr" sz="quarter" idx="11"/>
          </p:nvPr>
        </p:nvSpPr>
        <p:spPr/>
        <p:txBody>
          <a:bodyPr/>
          <a:lstStyle/>
          <a:p>
            <a:r>
              <a:rPr lang="en-US" dirty="0"/>
              <a:t>
              </a:t>
            </a:r>
          </a:p>
        </p:txBody>
      </p:sp>
      <p:sp>
        <p:nvSpPr>
          <p:cNvPr id="6" name="Slide Number Placeholder 5">
            <a:extLst>
              <a:ext uri="{FF2B5EF4-FFF2-40B4-BE49-F238E27FC236}">
                <a16:creationId xmlns:a16="http://schemas.microsoft.com/office/drawing/2014/main" id="{9AB52A12-895F-E9BE-5289-4E0411BD3F4B}"/>
              </a:ext>
            </a:extLst>
          </p:cNvPr>
          <p:cNvSpPr>
            <a:spLocks noGrp="1"/>
          </p:cNvSpPr>
          <p:nvPr>
            <p:ph type="sldNum" sz="quarter" idx="12"/>
          </p:nvPr>
        </p:nvSpPr>
        <p:spPr/>
        <p:txBody>
          <a:bodyPr/>
          <a:lstStyle/>
          <a:p>
            <a:fld id="{6E91CC32-6A6B-4E2E-BBA1-6864F305DA26}" type="slidenum">
              <a:rPr lang="en-US" dirty="0"/>
              <a:t>‹#›</a:t>
            </a:fld>
            <a:endParaRPr lang="en-US" dirty="0"/>
          </a:p>
        </p:txBody>
      </p:sp>
    </p:spTree>
    <p:extLst>
      <p:ext uri="{BB962C8B-B14F-4D97-AF65-F5344CB8AC3E}">
        <p14:creationId xmlns:p14="http://schemas.microsoft.com/office/powerpoint/2010/main" val="102810791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DCA17614-2270-537D-8B09-6CB65016AD8F}"/>
              </a:ext>
            </a:extLst>
          </p:cNvPr>
          <p:cNvSpPr>
            <a:spLocks noGrp="1"/>
          </p:cNvSpPr>
          <p:nvPr>
            <p:ph type="title" orient="vert"/>
          </p:nvPr>
        </p:nvSpPr>
        <p:spPr>
          <a:xfrm>
            <a:off x="9359496" y="755981"/>
            <a:ext cx="2277552" cy="5338369"/>
          </a:xfrm>
        </p:spPr>
        <p:txBody>
          <a:bodyPr vert="eaVert"/>
          <a:lstStyle/>
          <a:p>
            <a:r>
              <a:rPr lang="en-US" dirty="0"/>
              <a:t>Click to edit Master title style</a:t>
            </a:r>
          </a:p>
        </p:txBody>
      </p:sp>
      <p:sp>
        <p:nvSpPr>
          <p:cNvPr id="3" name="Vertical Text Placeholder 2">
            <a:extLst>
              <a:ext uri="{FF2B5EF4-FFF2-40B4-BE49-F238E27FC236}">
                <a16:creationId xmlns:a16="http://schemas.microsoft.com/office/drawing/2014/main" id="{80BC98B5-885C-CBB1-A858-76F65F7D28BD}"/>
              </a:ext>
            </a:extLst>
          </p:cNvPr>
          <p:cNvSpPr>
            <a:spLocks noGrp="1"/>
          </p:cNvSpPr>
          <p:nvPr>
            <p:ph type="body" orient="vert" idx="1"/>
          </p:nvPr>
        </p:nvSpPr>
        <p:spPr>
          <a:xfrm>
            <a:off x="838199" y="755981"/>
            <a:ext cx="8230086" cy="5338369"/>
          </a:xfrm>
        </p:spPr>
        <p:txBody>
          <a:bodyPr vert="eaVert"/>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a:extLst>
              <a:ext uri="{FF2B5EF4-FFF2-40B4-BE49-F238E27FC236}">
                <a16:creationId xmlns:a16="http://schemas.microsoft.com/office/drawing/2014/main" id="{1CE5DAFE-6A83-FB7D-72DF-232EFE20424E}"/>
              </a:ext>
            </a:extLst>
          </p:cNvPr>
          <p:cNvSpPr>
            <a:spLocks noGrp="1"/>
          </p:cNvSpPr>
          <p:nvPr>
            <p:ph type="dt" sz="half" idx="10"/>
          </p:nvPr>
        </p:nvSpPr>
        <p:spPr/>
        <p:txBody>
          <a:bodyPr/>
          <a:lstStyle/>
          <a:p>
            <a:fld id="{C2B04DB0-379A-41B7-9B29-7F42F0D571D5}" type="datetimeFigureOut">
              <a:rPr lang="en-US" dirty="0"/>
              <a:t>5/19/2025</a:t>
            </a:fld>
            <a:endParaRPr lang="en-US" dirty="0"/>
          </a:p>
        </p:txBody>
      </p:sp>
      <p:sp>
        <p:nvSpPr>
          <p:cNvPr id="5" name="Footer Placeholder 4">
            <a:extLst>
              <a:ext uri="{FF2B5EF4-FFF2-40B4-BE49-F238E27FC236}">
                <a16:creationId xmlns:a16="http://schemas.microsoft.com/office/drawing/2014/main" id="{43B41CCF-A3CD-506E-3AAE-CAEFA8C1BB12}"/>
              </a:ext>
            </a:extLst>
          </p:cNvPr>
          <p:cNvSpPr>
            <a:spLocks noGrp="1"/>
          </p:cNvSpPr>
          <p:nvPr>
            <p:ph type="ftr" sz="quarter" idx="11"/>
          </p:nvPr>
        </p:nvSpPr>
        <p:spPr/>
        <p:txBody>
          <a:bodyPr/>
          <a:lstStyle/>
          <a:p>
            <a:r>
              <a:rPr lang="en-US" dirty="0"/>
              <a:t>
              </a:t>
            </a:r>
          </a:p>
        </p:txBody>
      </p:sp>
      <p:sp>
        <p:nvSpPr>
          <p:cNvPr id="6" name="Slide Number Placeholder 5">
            <a:extLst>
              <a:ext uri="{FF2B5EF4-FFF2-40B4-BE49-F238E27FC236}">
                <a16:creationId xmlns:a16="http://schemas.microsoft.com/office/drawing/2014/main" id="{7420DD9D-25C2-0EDF-A6F4-71946D57B3CD}"/>
              </a:ext>
            </a:extLst>
          </p:cNvPr>
          <p:cNvSpPr>
            <a:spLocks noGrp="1"/>
          </p:cNvSpPr>
          <p:nvPr>
            <p:ph type="sldNum" sz="quarter" idx="12"/>
          </p:nvPr>
        </p:nvSpPr>
        <p:spPr/>
        <p:txBody>
          <a:bodyPr/>
          <a:lstStyle/>
          <a:p>
            <a:fld id="{6E91CC32-6A6B-4E2E-BBA1-6864F305DA26}" type="slidenum">
              <a:rPr lang="en-US" dirty="0"/>
              <a:t>‹#›</a:t>
            </a:fld>
            <a:endParaRPr lang="en-US" dirty="0"/>
          </a:p>
        </p:txBody>
      </p:sp>
    </p:spTree>
    <p:extLst>
      <p:ext uri="{BB962C8B-B14F-4D97-AF65-F5344CB8AC3E}">
        <p14:creationId xmlns:p14="http://schemas.microsoft.com/office/powerpoint/2010/main" val="132751219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9BFF45E2-9197-4E34-029A-725ADAC0C752}"/>
              </a:ext>
            </a:extLst>
          </p:cNvPr>
          <p:cNvSpPr>
            <a:spLocks noGrp="1"/>
          </p:cNvSpPr>
          <p:nvPr>
            <p:ph type="title"/>
          </p:nvPr>
        </p:nvSpPr>
        <p:spPr>
          <a:xfrm>
            <a:off x="308387" y="620202"/>
            <a:ext cx="9956747" cy="1438780"/>
          </a:xfrm>
          <a:prstGeom prst="rect">
            <a:avLst/>
          </a:prstGeom>
        </p:spPr>
        <p:txBody>
          <a:bodyPr vert="horz" lIns="91440" tIns="45720" rIns="91440" bIns="45720" rtlCol="0" anchor="b">
            <a:normAutofit/>
          </a:bodyPr>
          <a:lstStyle/>
          <a:p>
            <a:r>
              <a:rPr lang="en-US" dirty="0"/>
              <a:t>Click to edit Master title style</a:t>
            </a:r>
          </a:p>
        </p:txBody>
      </p:sp>
      <p:sp>
        <p:nvSpPr>
          <p:cNvPr id="3" name="Text Placeholder 2">
            <a:extLst>
              <a:ext uri="{FF2B5EF4-FFF2-40B4-BE49-F238E27FC236}">
                <a16:creationId xmlns:a16="http://schemas.microsoft.com/office/drawing/2014/main" id="{268CC19E-63FE-1D76-2550-01FD9A6D9A95}"/>
              </a:ext>
            </a:extLst>
          </p:cNvPr>
          <p:cNvSpPr>
            <a:spLocks noGrp="1"/>
          </p:cNvSpPr>
          <p:nvPr>
            <p:ph type="body" idx="1"/>
          </p:nvPr>
        </p:nvSpPr>
        <p:spPr>
          <a:xfrm>
            <a:off x="335467" y="2306781"/>
            <a:ext cx="9956747" cy="3870181"/>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a:extLst>
              <a:ext uri="{FF2B5EF4-FFF2-40B4-BE49-F238E27FC236}">
                <a16:creationId xmlns:a16="http://schemas.microsoft.com/office/drawing/2014/main" id="{5BDFA067-55BA-33CD-E6F2-B24B2D5DE896}"/>
              </a:ext>
            </a:extLst>
          </p:cNvPr>
          <p:cNvSpPr>
            <a:spLocks noGrp="1"/>
          </p:cNvSpPr>
          <p:nvPr>
            <p:ph type="dt" sz="half" idx="2"/>
          </p:nvPr>
        </p:nvSpPr>
        <p:spPr>
          <a:xfrm>
            <a:off x="340137" y="63202"/>
            <a:ext cx="2743200" cy="318221"/>
          </a:xfrm>
          <a:prstGeom prst="rect">
            <a:avLst/>
          </a:prstGeom>
        </p:spPr>
        <p:txBody>
          <a:bodyPr vert="horz" lIns="91440" tIns="45720" rIns="91440" bIns="45720" rtlCol="0" anchor="ctr"/>
          <a:lstStyle>
            <a:lvl1pPr algn="l">
              <a:defRPr sz="800">
                <a:solidFill>
                  <a:schemeClr val="tx1"/>
                </a:solidFill>
              </a:defRPr>
            </a:lvl1pPr>
          </a:lstStyle>
          <a:p>
            <a:fld id="{567E9B64-DC09-41C8-9DE3-DA74AF8D2F97}" type="datetimeFigureOut">
              <a:rPr lang="en-US" dirty="0"/>
              <a:t>5/19/2025</a:t>
            </a:fld>
            <a:endParaRPr lang="en-US" dirty="0"/>
          </a:p>
        </p:txBody>
      </p:sp>
      <p:sp>
        <p:nvSpPr>
          <p:cNvPr id="5" name="Footer Placeholder 4">
            <a:extLst>
              <a:ext uri="{FF2B5EF4-FFF2-40B4-BE49-F238E27FC236}">
                <a16:creationId xmlns:a16="http://schemas.microsoft.com/office/drawing/2014/main" id="{C965EAE2-7EF5-FFAA-CD74-AA63C671197D}"/>
              </a:ext>
            </a:extLst>
          </p:cNvPr>
          <p:cNvSpPr>
            <a:spLocks noGrp="1"/>
          </p:cNvSpPr>
          <p:nvPr>
            <p:ph type="ftr" sz="quarter" idx="3"/>
          </p:nvPr>
        </p:nvSpPr>
        <p:spPr>
          <a:xfrm>
            <a:off x="7344016" y="6424761"/>
            <a:ext cx="4059936" cy="365125"/>
          </a:xfrm>
          <a:prstGeom prst="rect">
            <a:avLst/>
          </a:prstGeom>
        </p:spPr>
        <p:txBody>
          <a:bodyPr vert="horz" lIns="91440" tIns="45720" rIns="91440" bIns="45720" rtlCol="0" anchor="ctr"/>
          <a:lstStyle>
            <a:lvl1pPr algn="r">
              <a:defRPr sz="800" b="0" cap="all" spc="0" baseline="0">
                <a:solidFill>
                  <a:schemeClr val="tx1"/>
                </a:solidFill>
              </a:defRPr>
            </a:lvl1pPr>
          </a:lstStyle>
          <a:p>
            <a:r>
              <a:rPr lang="en-US" dirty="0"/>
              <a:t>
              </a:t>
            </a:r>
          </a:p>
        </p:txBody>
      </p:sp>
      <p:sp>
        <p:nvSpPr>
          <p:cNvPr id="6" name="Slide Number Placeholder 5">
            <a:extLst>
              <a:ext uri="{FF2B5EF4-FFF2-40B4-BE49-F238E27FC236}">
                <a16:creationId xmlns:a16="http://schemas.microsoft.com/office/drawing/2014/main" id="{D109DC1A-2539-3AE9-11EA-B87D22E62CDB}"/>
              </a:ext>
            </a:extLst>
          </p:cNvPr>
          <p:cNvSpPr>
            <a:spLocks noGrp="1"/>
          </p:cNvSpPr>
          <p:nvPr>
            <p:ph type="sldNum" sz="quarter" idx="4"/>
          </p:nvPr>
        </p:nvSpPr>
        <p:spPr>
          <a:xfrm>
            <a:off x="11403951" y="6425816"/>
            <a:ext cx="429768" cy="365125"/>
          </a:xfrm>
          <a:prstGeom prst="rect">
            <a:avLst/>
          </a:prstGeom>
        </p:spPr>
        <p:txBody>
          <a:bodyPr vert="horz" lIns="91440" tIns="45720" rIns="91440" bIns="45720" rtlCol="0" anchor="ctr"/>
          <a:lstStyle>
            <a:lvl1pPr algn="r">
              <a:defRPr sz="800">
                <a:solidFill>
                  <a:schemeClr val="tx1"/>
                </a:solidFill>
              </a:defRPr>
            </a:lvl1pPr>
          </a:lstStyle>
          <a:p>
            <a:fld id="{6E91CC32-6A6B-4E2E-BBA1-6864F305DA26}" type="slidenum">
              <a:rPr lang="en-US" dirty="0"/>
              <a:t>‹#›</a:t>
            </a:fld>
            <a:endParaRPr lang="en-US" dirty="0"/>
          </a:p>
        </p:txBody>
      </p:sp>
    </p:spTree>
    <p:extLst>
      <p:ext uri="{BB962C8B-B14F-4D97-AF65-F5344CB8AC3E}">
        <p14:creationId xmlns:p14="http://schemas.microsoft.com/office/powerpoint/2010/main" val="1536603671"/>
      </p:ext>
    </p:extLst>
  </p:cSld>
  <p:clrMap bg1="dk1" tx1="lt1" bg2="dk2" tx2="lt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hf hdr="0"/>
  <p:txStyles>
    <p:titleStyle>
      <a:lvl1pPr algn="l" defTabSz="914400" rtl="0" eaLnBrk="1" latinLnBrk="0" hangingPunct="1">
        <a:lnSpc>
          <a:spcPct val="90000"/>
        </a:lnSpc>
        <a:spcBef>
          <a:spcPct val="0"/>
        </a:spcBef>
        <a:buNone/>
        <a:defRPr sz="4400" b="1" kern="1200">
          <a:solidFill>
            <a:schemeClr val="tx1"/>
          </a:solidFill>
          <a:latin typeface="+mj-lt"/>
          <a:ea typeface="+mj-ea"/>
          <a:cs typeface="+mj-cs"/>
        </a:defRPr>
      </a:lvl1pPr>
    </p:titleStyle>
    <p:bodyStyle>
      <a:lvl1pPr marL="228600" indent="-228600" algn="l" defTabSz="914400" rtl="0" eaLnBrk="1" latinLnBrk="0" hangingPunct="1">
        <a:lnSpc>
          <a:spcPct val="120000"/>
        </a:lnSpc>
        <a:spcBef>
          <a:spcPts val="1000"/>
        </a:spcBef>
        <a:buFont typeface="Arial" panose="020B0604020202020204" pitchFamily="34" charset="0"/>
        <a:buChar char="•"/>
        <a:defRPr sz="1800" kern="1200">
          <a:solidFill>
            <a:schemeClr val="tx1"/>
          </a:solidFill>
          <a:latin typeface="+mn-lt"/>
          <a:ea typeface="+mn-ea"/>
          <a:cs typeface="+mn-cs"/>
        </a:defRPr>
      </a:lvl1pPr>
      <a:lvl2pPr marL="457200" indent="-228600" algn="l" defTabSz="914400" rtl="0" eaLnBrk="1" latinLnBrk="0" hangingPunct="1">
        <a:lnSpc>
          <a:spcPct val="120000"/>
        </a:lnSpc>
        <a:spcBef>
          <a:spcPts val="500"/>
        </a:spcBef>
        <a:buFont typeface="Neue Haas Grotesk Text Pro" panose="020B0504020202020204" pitchFamily="34" charset="0"/>
        <a:buChar char="+"/>
        <a:defRPr sz="1600" kern="1200">
          <a:solidFill>
            <a:schemeClr val="tx1"/>
          </a:solidFill>
          <a:latin typeface="+mn-lt"/>
          <a:ea typeface="+mn-ea"/>
          <a:cs typeface="+mn-cs"/>
        </a:defRPr>
      </a:lvl2pPr>
      <a:lvl3pPr marL="685800" indent="-228600" algn="l" defTabSz="914400" rtl="0" eaLnBrk="1" latinLnBrk="0" hangingPunct="1">
        <a:lnSpc>
          <a:spcPct val="120000"/>
        </a:lnSpc>
        <a:spcBef>
          <a:spcPts val="500"/>
        </a:spcBef>
        <a:buFont typeface="Arial" panose="020B0604020202020204" pitchFamily="34" charset="0"/>
        <a:buChar char="•"/>
        <a:defRPr sz="1400" kern="1200">
          <a:solidFill>
            <a:schemeClr val="tx1"/>
          </a:solidFill>
          <a:latin typeface="+mn-lt"/>
          <a:ea typeface="+mn-ea"/>
          <a:cs typeface="+mn-cs"/>
        </a:defRPr>
      </a:lvl3pPr>
      <a:lvl4pPr marL="868680" indent="-228600" algn="l" defTabSz="914400" rtl="0" eaLnBrk="1" latinLnBrk="0" hangingPunct="1">
        <a:lnSpc>
          <a:spcPct val="120000"/>
        </a:lnSpc>
        <a:spcBef>
          <a:spcPts val="500"/>
        </a:spcBef>
        <a:buFont typeface="Neue Haas Grotesk Text Pro" panose="020B0504020202020204" pitchFamily="34" charset="0"/>
        <a:buChar char="+"/>
        <a:defRPr sz="1200" kern="1200">
          <a:solidFill>
            <a:schemeClr val="tx1"/>
          </a:solidFill>
          <a:latin typeface="+mn-lt"/>
          <a:ea typeface="+mn-ea"/>
          <a:cs typeface="+mn-cs"/>
        </a:defRPr>
      </a:lvl4pPr>
      <a:lvl5pPr marL="1097280" indent="-228600" algn="l" defTabSz="914400" rtl="0" eaLnBrk="1" latinLnBrk="0" hangingPunct="1">
        <a:lnSpc>
          <a:spcPct val="120000"/>
        </a:lnSpc>
        <a:spcBef>
          <a:spcPts val="500"/>
        </a:spcBef>
        <a:buFont typeface="Arial" panose="020B0604020202020204" pitchFamily="34" charset="0"/>
        <a:buChar char="•"/>
        <a:defRPr sz="12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4" orient="horz" pos="528">
          <p15:clr>
            <a:srgbClr val="F26B43"/>
          </p15:clr>
        </p15:guide>
        <p15:guide id="19" orient="horz" pos="2160">
          <p15:clr>
            <a:srgbClr val="F26B43"/>
          </p15:clr>
        </p15:guide>
        <p15:guide id="20" pos="3840">
          <p15:clr>
            <a:srgbClr val="F26B43"/>
          </p15:clr>
        </p15:guide>
      </p15:sldGuideLst>
    </p:ext>
  </p:extLst>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4.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03197" y="750627"/>
            <a:ext cx="10846556" cy="1304150"/>
          </a:xfrm>
        </p:spPr>
        <p:txBody>
          <a:bodyPr anchor="t">
            <a:normAutofit/>
          </a:bodyPr>
          <a:lstStyle/>
          <a:p>
            <a:r>
              <a:rPr lang="en-US" dirty="0"/>
              <a:t>Does Manual Therapy Suck?</a:t>
            </a:r>
          </a:p>
        </p:txBody>
      </p:sp>
      <p:pic>
        <p:nvPicPr>
          <p:cNvPr id="4" name="Picture 3" descr="A person lying on a bed with a person&amp;#39;s neck&#10;&#10;AI-generated content may be incorrect.">
            <a:extLst>
              <a:ext uri="{FF2B5EF4-FFF2-40B4-BE49-F238E27FC236}">
                <a16:creationId xmlns:a16="http://schemas.microsoft.com/office/drawing/2014/main" id="{DABC2411-A9BC-4DE0-9EE6-89CEE9B8A54F}"/>
              </a:ext>
            </a:extLst>
          </p:cNvPr>
          <p:cNvPicPr>
            <a:picLocks noChangeAspect="1"/>
          </p:cNvPicPr>
          <p:nvPr/>
        </p:nvPicPr>
        <p:blipFill>
          <a:blip r:embed="rId2"/>
          <a:srcRect l="9090" r="30094"/>
          <a:stretch/>
        </p:blipFill>
        <p:spPr>
          <a:xfrm>
            <a:off x="1056961" y="2075250"/>
            <a:ext cx="4571288" cy="4101492"/>
          </a:xfrm>
          <a:prstGeom prst="rect">
            <a:avLst/>
          </a:prstGeom>
          <a:noFill/>
        </p:spPr>
      </p:pic>
      <p:sp>
        <p:nvSpPr>
          <p:cNvPr id="21" name="Content Placeholder 3">
            <a:extLst>
              <a:ext uri="{FF2B5EF4-FFF2-40B4-BE49-F238E27FC236}">
                <a16:creationId xmlns:a16="http://schemas.microsoft.com/office/drawing/2014/main" id="{795CC0A5-DC35-11FA-A213-507F94F6242B}"/>
              </a:ext>
            </a:extLst>
          </p:cNvPr>
          <p:cNvSpPr>
            <a:spLocks noGrp="1"/>
          </p:cNvSpPr>
          <p:nvPr>
            <p:ph sz="half" idx="2"/>
          </p:nvPr>
        </p:nvSpPr>
        <p:spPr>
          <a:xfrm>
            <a:off x="6379560" y="2075250"/>
            <a:ext cx="4770191" cy="4101492"/>
          </a:xfrm>
        </p:spPr>
        <p:txBody>
          <a:bodyPr/>
          <a:lstStyle/>
          <a:p>
            <a:endParaRPr lang="en-US"/>
          </a:p>
        </p:txBody>
      </p:sp>
      <p:sp>
        <p:nvSpPr>
          <p:cNvPr id="22" name="Date Placeholder 4">
            <a:extLst>
              <a:ext uri="{FF2B5EF4-FFF2-40B4-BE49-F238E27FC236}">
                <a16:creationId xmlns:a16="http://schemas.microsoft.com/office/drawing/2014/main" id="{7CB8EF8F-79D8-3C23-1D1C-B34055BA84A1}"/>
              </a:ext>
            </a:extLst>
          </p:cNvPr>
          <p:cNvSpPr>
            <a:spLocks noGrp="1"/>
          </p:cNvSpPr>
          <p:nvPr>
            <p:ph type="dt" sz="half" idx="10"/>
          </p:nvPr>
        </p:nvSpPr>
        <p:spPr>
          <a:xfrm>
            <a:off x="340137" y="63202"/>
            <a:ext cx="2743200" cy="318221"/>
          </a:xfrm>
        </p:spPr>
        <p:txBody>
          <a:bodyPr/>
          <a:lstStyle/>
          <a:p>
            <a:pPr>
              <a:spcAft>
                <a:spcPts val="600"/>
              </a:spcAft>
            </a:pPr>
            <a:fld id="{22A03CBB-6232-4F58-80AC-7575C48D6C51}" type="datetime1">
              <a:pPr>
                <a:spcAft>
                  <a:spcPts val="600"/>
                </a:spcAft>
              </a:pPr>
              <a:t>5/19/2025</a:t>
            </a:fld>
            <a:endParaRPr lang="en-US"/>
          </a:p>
        </p:txBody>
      </p:sp>
      <p:sp>
        <p:nvSpPr>
          <p:cNvPr id="23" name="Footer Placeholder 5">
            <a:extLst>
              <a:ext uri="{FF2B5EF4-FFF2-40B4-BE49-F238E27FC236}">
                <a16:creationId xmlns:a16="http://schemas.microsoft.com/office/drawing/2014/main" id="{BA9F8E9D-8058-82D2-78F7-6CA5ADD41EBB}"/>
              </a:ext>
            </a:extLst>
          </p:cNvPr>
          <p:cNvSpPr>
            <a:spLocks noGrp="1"/>
          </p:cNvSpPr>
          <p:nvPr>
            <p:ph type="ftr" sz="quarter" idx="11"/>
          </p:nvPr>
        </p:nvSpPr>
        <p:spPr>
          <a:xfrm>
            <a:off x="7344016" y="6424761"/>
            <a:ext cx="4059936" cy="365125"/>
          </a:xfrm>
        </p:spPr>
        <p:txBody>
          <a:bodyPr/>
          <a:lstStyle/>
          <a:p>
            <a:pPr>
              <a:spcAft>
                <a:spcPts val="600"/>
              </a:spcAft>
            </a:pPr>
            <a:r>
              <a:rPr lang="en-US"/>
              <a:t>
              </a:t>
            </a:r>
          </a:p>
        </p:txBody>
      </p:sp>
      <p:sp>
        <p:nvSpPr>
          <p:cNvPr id="24" name="Slide Number Placeholder 6">
            <a:extLst>
              <a:ext uri="{FF2B5EF4-FFF2-40B4-BE49-F238E27FC236}">
                <a16:creationId xmlns:a16="http://schemas.microsoft.com/office/drawing/2014/main" id="{FE7807E0-1AC7-DE7C-DEAF-ED8A7B584BC1}"/>
              </a:ext>
            </a:extLst>
          </p:cNvPr>
          <p:cNvSpPr>
            <a:spLocks noGrp="1"/>
          </p:cNvSpPr>
          <p:nvPr>
            <p:ph type="sldNum" sz="quarter" idx="12"/>
          </p:nvPr>
        </p:nvSpPr>
        <p:spPr>
          <a:xfrm>
            <a:off x="11403951" y="6425816"/>
            <a:ext cx="429768" cy="365125"/>
          </a:xfrm>
        </p:spPr>
        <p:txBody>
          <a:bodyPr/>
          <a:lstStyle/>
          <a:p>
            <a:pPr>
              <a:spcAft>
                <a:spcPts val="600"/>
              </a:spcAft>
            </a:pPr>
            <a:fld id="{6E91CC32-6A6B-4E2E-BBA1-6864F305DA26}" type="slidenum">
              <a:rPr lang="en-US" dirty="0"/>
              <a:pPr>
                <a:spcAft>
                  <a:spcPts val="600"/>
                </a:spcAft>
              </a:pPr>
              <a:t>1</a:t>
            </a:fld>
            <a:endParaRPr lang="en-US"/>
          </a:p>
        </p:txBody>
      </p:sp>
    </p:spTree>
    <p:extLst>
      <p:ext uri="{BB962C8B-B14F-4D97-AF65-F5344CB8AC3E}">
        <p14:creationId xmlns:p14="http://schemas.microsoft.com/office/powerpoint/2010/main" val="10985722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6E12E00-F933-03BF-3D6A-7CFB79E1AC97}"/>
              </a:ext>
            </a:extLst>
          </p:cNvPr>
          <p:cNvSpPr>
            <a:spLocks noGrp="1"/>
          </p:cNvSpPr>
          <p:nvPr>
            <p:ph type="title"/>
          </p:nvPr>
        </p:nvSpPr>
        <p:spPr/>
        <p:txBody>
          <a:bodyPr/>
          <a:lstStyle/>
          <a:p>
            <a:r>
              <a:rPr lang="en-US" dirty="0"/>
              <a:t>What is Manual Therapy</a:t>
            </a:r>
          </a:p>
        </p:txBody>
      </p:sp>
      <p:sp>
        <p:nvSpPr>
          <p:cNvPr id="3" name="Content Placeholder 2">
            <a:extLst>
              <a:ext uri="{FF2B5EF4-FFF2-40B4-BE49-F238E27FC236}">
                <a16:creationId xmlns:a16="http://schemas.microsoft.com/office/drawing/2014/main" id="{D93E0EC7-5E74-D0B0-9626-52EACE877A51}"/>
              </a:ext>
            </a:extLst>
          </p:cNvPr>
          <p:cNvSpPr>
            <a:spLocks noGrp="1"/>
          </p:cNvSpPr>
          <p:nvPr>
            <p:ph sz="half" idx="1"/>
          </p:nvPr>
        </p:nvSpPr>
        <p:spPr>
          <a:xfrm>
            <a:off x="1056961" y="2060873"/>
            <a:ext cx="9819023" cy="4115869"/>
          </a:xfrm>
        </p:spPr>
        <p:txBody>
          <a:bodyPr vert="horz" lIns="91440" tIns="45720" rIns="91440" bIns="45720" rtlCol="0" anchor="t">
            <a:normAutofit/>
          </a:bodyPr>
          <a:lstStyle/>
          <a:p>
            <a:r>
              <a:rPr lang="en-US" dirty="0"/>
              <a:t>Techniques used to treat </a:t>
            </a:r>
            <a:r>
              <a:rPr lang="en-US" err="1"/>
              <a:t>muskoskeletal</a:t>
            </a:r>
            <a:r>
              <a:rPr lang="en-US" dirty="0"/>
              <a:t> pain and dysfunction</a:t>
            </a:r>
          </a:p>
          <a:p>
            <a:r>
              <a:rPr lang="en-US" dirty="0"/>
              <a:t>Passive Movements</a:t>
            </a:r>
          </a:p>
          <a:p>
            <a:r>
              <a:rPr lang="en-US" dirty="0"/>
              <a:t>Applying force to affected tissues</a:t>
            </a:r>
          </a:p>
          <a:p>
            <a:endParaRPr lang="en-US" dirty="0"/>
          </a:p>
        </p:txBody>
      </p:sp>
      <p:sp>
        <p:nvSpPr>
          <p:cNvPr id="4" name="Content Placeholder 3">
            <a:extLst>
              <a:ext uri="{FF2B5EF4-FFF2-40B4-BE49-F238E27FC236}">
                <a16:creationId xmlns:a16="http://schemas.microsoft.com/office/drawing/2014/main" id="{0DBC094C-9625-A93A-6DF6-9BC8E91B05D0}"/>
              </a:ext>
            </a:extLst>
          </p:cNvPr>
          <p:cNvSpPr>
            <a:spLocks noGrp="1"/>
          </p:cNvSpPr>
          <p:nvPr>
            <p:ph sz="half" idx="2"/>
          </p:nvPr>
        </p:nvSpPr>
        <p:spPr>
          <a:xfrm>
            <a:off x="6379560" y="3786155"/>
            <a:ext cx="4770191" cy="2390587"/>
          </a:xfrm>
        </p:spPr>
        <p:txBody>
          <a:bodyPr vert="horz" lIns="91440" tIns="45720" rIns="91440" bIns="45720" rtlCol="0" anchor="t">
            <a:normAutofit/>
          </a:bodyPr>
          <a:lstStyle/>
          <a:p>
            <a:endParaRPr lang="en-US"/>
          </a:p>
        </p:txBody>
      </p:sp>
      <p:sp>
        <p:nvSpPr>
          <p:cNvPr id="5" name="Date Placeholder 4">
            <a:extLst>
              <a:ext uri="{FF2B5EF4-FFF2-40B4-BE49-F238E27FC236}">
                <a16:creationId xmlns:a16="http://schemas.microsoft.com/office/drawing/2014/main" id="{FF93231C-F25B-6731-E4BE-A05CED2F0745}"/>
              </a:ext>
            </a:extLst>
          </p:cNvPr>
          <p:cNvSpPr>
            <a:spLocks noGrp="1"/>
          </p:cNvSpPr>
          <p:nvPr>
            <p:ph type="dt" sz="half" idx="10"/>
          </p:nvPr>
        </p:nvSpPr>
        <p:spPr/>
        <p:txBody>
          <a:bodyPr/>
          <a:lstStyle/>
          <a:p>
            <a:fld id="{E8C5B62C-F0CE-4316-A8EF-36C0DB170411}" type="datetime1">
              <a:t>5/19/2025</a:t>
            </a:fld>
            <a:endParaRPr lang="en-US" dirty="0"/>
          </a:p>
        </p:txBody>
      </p:sp>
      <p:sp>
        <p:nvSpPr>
          <p:cNvPr id="6" name="Footer Placeholder 5">
            <a:extLst>
              <a:ext uri="{FF2B5EF4-FFF2-40B4-BE49-F238E27FC236}">
                <a16:creationId xmlns:a16="http://schemas.microsoft.com/office/drawing/2014/main" id="{F3C518FA-E867-BAF2-9314-0BB15814F659}"/>
              </a:ext>
            </a:extLst>
          </p:cNvPr>
          <p:cNvSpPr>
            <a:spLocks noGrp="1"/>
          </p:cNvSpPr>
          <p:nvPr>
            <p:ph type="ftr" sz="quarter" idx="11"/>
          </p:nvPr>
        </p:nvSpPr>
        <p:spPr/>
        <p:txBody>
          <a:bodyPr/>
          <a:lstStyle/>
          <a:p>
            <a:r>
              <a:rPr lang="en-US" dirty="0"/>
              <a:t>
              </a:t>
            </a:r>
          </a:p>
        </p:txBody>
      </p:sp>
      <p:sp>
        <p:nvSpPr>
          <p:cNvPr id="7" name="Slide Number Placeholder 6">
            <a:extLst>
              <a:ext uri="{FF2B5EF4-FFF2-40B4-BE49-F238E27FC236}">
                <a16:creationId xmlns:a16="http://schemas.microsoft.com/office/drawing/2014/main" id="{C40DCA92-CF3B-37E0-15AF-6B7BBD36E238}"/>
              </a:ext>
            </a:extLst>
          </p:cNvPr>
          <p:cNvSpPr>
            <a:spLocks noGrp="1"/>
          </p:cNvSpPr>
          <p:nvPr>
            <p:ph type="sldNum" sz="quarter" idx="12"/>
          </p:nvPr>
        </p:nvSpPr>
        <p:spPr/>
        <p:txBody>
          <a:bodyPr/>
          <a:lstStyle/>
          <a:p>
            <a:fld id="{6E91CC32-6A6B-4E2E-BBA1-6864F305DA26}" type="slidenum">
              <a:rPr lang="en-US" dirty="0"/>
              <a:t>2</a:t>
            </a:fld>
            <a:endParaRPr lang="en-US" dirty="0"/>
          </a:p>
        </p:txBody>
      </p:sp>
    </p:spTree>
    <p:extLst>
      <p:ext uri="{BB962C8B-B14F-4D97-AF65-F5344CB8AC3E}">
        <p14:creationId xmlns:p14="http://schemas.microsoft.com/office/powerpoint/2010/main" val="177060675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0D7EA9D-B45A-9B84-391D-FF447744773A}"/>
              </a:ext>
            </a:extLst>
          </p:cNvPr>
          <p:cNvSpPr>
            <a:spLocks noGrp="1"/>
          </p:cNvSpPr>
          <p:nvPr>
            <p:ph type="title"/>
          </p:nvPr>
        </p:nvSpPr>
        <p:spPr/>
        <p:txBody>
          <a:bodyPr/>
          <a:lstStyle/>
          <a:p>
            <a:r>
              <a:rPr lang="en-US" dirty="0"/>
              <a:t>What is Manual Therapy Used For</a:t>
            </a:r>
          </a:p>
        </p:txBody>
      </p:sp>
      <p:sp>
        <p:nvSpPr>
          <p:cNvPr id="3" name="Content Placeholder 2">
            <a:extLst>
              <a:ext uri="{FF2B5EF4-FFF2-40B4-BE49-F238E27FC236}">
                <a16:creationId xmlns:a16="http://schemas.microsoft.com/office/drawing/2014/main" id="{7B6FD36E-3D63-DDC5-7449-5A17EDCC922C}"/>
              </a:ext>
            </a:extLst>
          </p:cNvPr>
          <p:cNvSpPr>
            <a:spLocks noGrp="1"/>
          </p:cNvSpPr>
          <p:nvPr>
            <p:ph idx="1"/>
          </p:nvPr>
        </p:nvSpPr>
        <p:spPr/>
        <p:txBody>
          <a:bodyPr vert="horz" lIns="91440" tIns="45720" rIns="91440" bIns="45720" rtlCol="0" anchor="t">
            <a:normAutofit fontScale="92500"/>
          </a:bodyPr>
          <a:lstStyle/>
          <a:p>
            <a:pPr marL="0" indent="0">
              <a:buNone/>
            </a:pPr>
            <a:endParaRPr lang="en-US" dirty="0"/>
          </a:p>
          <a:p>
            <a:r>
              <a:rPr lang="en-US" sz="2000" dirty="0"/>
              <a:t>  </a:t>
            </a:r>
            <a:r>
              <a:rPr lang="en-US" sz="2400" dirty="0"/>
              <a:t>Reducing pain</a:t>
            </a:r>
            <a:endParaRPr lang="en-US" sz="2400" dirty="0">
              <a:latin typeface="Aptos"/>
              <a:ea typeface="Calibri Light"/>
              <a:cs typeface="Calibri Light"/>
            </a:endParaRPr>
          </a:p>
          <a:p>
            <a:r>
              <a:rPr lang="en-US" sz="2400" dirty="0">
                <a:latin typeface="Aptos Display"/>
                <a:ea typeface="Calibri Light"/>
                <a:cs typeface="Calibri Light"/>
              </a:rPr>
              <a:t>Affect muscle spasm &amp; muscle guarding </a:t>
            </a:r>
            <a:endParaRPr lang="en-US" sz="2400" dirty="0">
              <a:latin typeface="Aptos"/>
              <a:ea typeface="Calibri Light"/>
              <a:cs typeface="Calibri Light"/>
            </a:endParaRPr>
          </a:p>
          <a:p>
            <a:pPr marL="342900" indent="-342900"/>
            <a:r>
              <a:rPr lang="en-US" sz="2400" dirty="0">
                <a:latin typeface="Aptos Display"/>
                <a:ea typeface="Calibri Light"/>
                <a:cs typeface="Calibri Light"/>
              </a:rPr>
              <a:t>Increasing awareness of position &amp; motion because of afferent nerve impulses</a:t>
            </a:r>
            <a:endParaRPr lang="en-US" sz="2400" dirty="0">
              <a:latin typeface="Aptos Display"/>
            </a:endParaRPr>
          </a:p>
          <a:p>
            <a:pPr marL="342900" indent="-342900"/>
            <a:r>
              <a:rPr lang="en-US" sz="2400" dirty="0">
                <a:latin typeface="Aptos Display"/>
                <a:ea typeface="Calibri Light"/>
                <a:cs typeface="Calibri Light"/>
              </a:rPr>
              <a:t>Increase ROM- GTO-Autogenic inhibition</a:t>
            </a:r>
          </a:p>
          <a:p>
            <a:pPr marL="342900" indent="-342900"/>
            <a:r>
              <a:rPr lang="en-US" sz="2400" dirty="0">
                <a:latin typeface="Aptos Display"/>
                <a:ea typeface="Calibri Light"/>
                <a:cs typeface="Calibri Light"/>
              </a:rPr>
              <a:t>Synovial fluid movement (Distraction)</a:t>
            </a:r>
          </a:p>
          <a:p>
            <a:pPr marL="342900" indent="-342900"/>
            <a:r>
              <a:rPr lang="en-US" sz="2400" dirty="0">
                <a:latin typeface="Aptos Display"/>
                <a:ea typeface="Calibri Light"/>
                <a:cs typeface="Calibri Light"/>
              </a:rPr>
              <a:t>Improves exchange of nutrients</a:t>
            </a:r>
          </a:p>
          <a:p>
            <a:endParaRPr lang="en-US" sz="2400" dirty="0">
              <a:latin typeface="Aptos Display"/>
            </a:endParaRPr>
          </a:p>
          <a:p>
            <a:endParaRPr lang="en-US" dirty="0"/>
          </a:p>
        </p:txBody>
      </p:sp>
    </p:spTree>
    <p:extLst>
      <p:ext uri="{BB962C8B-B14F-4D97-AF65-F5344CB8AC3E}">
        <p14:creationId xmlns:p14="http://schemas.microsoft.com/office/powerpoint/2010/main" val="105197317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C5794FB-93A5-8F9D-2CDE-B6A0175BEB7D}"/>
              </a:ext>
            </a:extLst>
          </p:cNvPr>
          <p:cNvSpPr>
            <a:spLocks noGrp="1"/>
          </p:cNvSpPr>
          <p:nvPr>
            <p:ph type="title"/>
          </p:nvPr>
        </p:nvSpPr>
        <p:spPr/>
        <p:txBody>
          <a:bodyPr/>
          <a:lstStyle/>
          <a:p>
            <a:r>
              <a:rPr lang="en-US" dirty="0"/>
              <a:t>Proposed Mechanisms of </a:t>
            </a:r>
            <a:r>
              <a:rPr lang="en-US" dirty="0" err="1"/>
              <a:t>Mobilisations</a:t>
            </a:r>
          </a:p>
        </p:txBody>
      </p:sp>
      <p:sp>
        <p:nvSpPr>
          <p:cNvPr id="3" name="Content Placeholder 2">
            <a:extLst>
              <a:ext uri="{FF2B5EF4-FFF2-40B4-BE49-F238E27FC236}">
                <a16:creationId xmlns:a16="http://schemas.microsoft.com/office/drawing/2014/main" id="{5B56F847-9425-7A67-FE27-2E5D49990159}"/>
              </a:ext>
            </a:extLst>
          </p:cNvPr>
          <p:cNvSpPr>
            <a:spLocks noGrp="1"/>
          </p:cNvSpPr>
          <p:nvPr>
            <p:ph idx="1"/>
          </p:nvPr>
        </p:nvSpPr>
        <p:spPr/>
        <p:txBody>
          <a:bodyPr vert="horz" lIns="91440" tIns="45720" rIns="91440" bIns="45720" rtlCol="0" anchor="t">
            <a:normAutofit/>
          </a:bodyPr>
          <a:lstStyle/>
          <a:p>
            <a:r>
              <a:rPr lang="en-US" dirty="0"/>
              <a:t>Reduced Pain- Pain Gate Theory</a:t>
            </a:r>
          </a:p>
          <a:p>
            <a:r>
              <a:rPr lang="en-US" dirty="0"/>
              <a:t>Pain signal attaches to first order neuron and travels through dorsal nerve root</a:t>
            </a:r>
          </a:p>
          <a:p>
            <a:r>
              <a:rPr lang="en-US" dirty="0"/>
              <a:t>Synapses at the dorsal horn, pain signal travels through 2nd order neuron up the spinal cord</a:t>
            </a:r>
          </a:p>
          <a:p>
            <a:r>
              <a:rPr lang="en-US" dirty="0"/>
              <a:t>Deep touch and pressure stimulate A- beta </a:t>
            </a:r>
            <a:r>
              <a:rPr lang="en-US" dirty="0" err="1"/>
              <a:t>fibres</a:t>
            </a:r>
            <a:r>
              <a:rPr lang="en-US" dirty="0"/>
              <a:t> which stimulates inhibitory interneurons</a:t>
            </a:r>
          </a:p>
          <a:p>
            <a:r>
              <a:rPr lang="en-US" dirty="0"/>
              <a:t>These block the pain signal or "close the gate"</a:t>
            </a:r>
          </a:p>
          <a:p>
            <a:endParaRPr lang="en-US" dirty="0"/>
          </a:p>
        </p:txBody>
      </p:sp>
      <p:sp>
        <p:nvSpPr>
          <p:cNvPr id="4" name="Date Placeholder 3">
            <a:extLst>
              <a:ext uri="{FF2B5EF4-FFF2-40B4-BE49-F238E27FC236}">
                <a16:creationId xmlns:a16="http://schemas.microsoft.com/office/drawing/2014/main" id="{61AF504E-2A2E-4E83-C43A-91754A413AD0}"/>
              </a:ext>
            </a:extLst>
          </p:cNvPr>
          <p:cNvSpPr>
            <a:spLocks noGrp="1"/>
          </p:cNvSpPr>
          <p:nvPr>
            <p:ph type="dt" sz="half" idx="10"/>
          </p:nvPr>
        </p:nvSpPr>
        <p:spPr/>
        <p:txBody>
          <a:bodyPr/>
          <a:lstStyle/>
          <a:p>
            <a:fld id="{24CDFA40-A855-4B42-87F5-56969DA74F07}" type="datetime1">
              <a:t>5/19/2025</a:t>
            </a:fld>
            <a:endParaRPr lang="en-US" dirty="0"/>
          </a:p>
        </p:txBody>
      </p:sp>
      <p:sp>
        <p:nvSpPr>
          <p:cNvPr id="5" name="Footer Placeholder 4">
            <a:extLst>
              <a:ext uri="{FF2B5EF4-FFF2-40B4-BE49-F238E27FC236}">
                <a16:creationId xmlns:a16="http://schemas.microsoft.com/office/drawing/2014/main" id="{F9AB6FE4-B0FA-805D-CE6D-BB94270101EC}"/>
              </a:ext>
            </a:extLst>
          </p:cNvPr>
          <p:cNvSpPr>
            <a:spLocks noGrp="1"/>
          </p:cNvSpPr>
          <p:nvPr>
            <p:ph type="ftr" sz="quarter" idx="11"/>
          </p:nvPr>
        </p:nvSpPr>
        <p:spPr/>
        <p:txBody>
          <a:bodyPr/>
          <a:lstStyle/>
          <a:p>
            <a:r>
              <a:rPr lang="en-US" dirty="0"/>
              <a:t>
              </a:t>
            </a:r>
          </a:p>
        </p:txBody>
      </p:sp>
      <p:sp>
        <p:nvSpPr>
          <p:cNvPr id="6" name="Slide Number Placeholder 5">
            <a:extLst>
              <a:ext uri="{FF2B5EF4-FFF2-40B4-BE49-F238E27FC236}">
                <a16:creationId xmlns:a16="http://schemas.microsoft.com/office/drawing/2014/main" id="{162E4647-5B80-3593-70F9-DED255119EFE}"/>
              </a:ext>
            </a:extLst>
          </p:cNvPr>
          <p:cNvSpPr>
            <a:spLocks noGrp="1"/>
          </p:cNvSpPr>
          <p:nvPr>
            <p:ph type="sldNum" sz="quarter" idx="12"/>
          </p:nvPr>
        </p:nvSpPr>
        <p:spPr/>
        <p:txBody>
          <a:bodyPr/>
          <a:lstStyle/>
          <a:p>
            <a:fld id="{6E91CC32-6A6B-4E2E-BBA1-6864F305DA26}" type="slidenum">
              <a:rPr lang="en-US" dirty="0"/>
              <a:t>4</a:t>
            </a:fld>
            <a:endParaRPr lang="en-US" dirty="0"/>
          </a:p>
        </p:txBody>
      </p:sp>
    </p:spTree>
    <p:extLst>
      <p:ext uri="{BB962C8B-B14F-4D97-AF65-F5344CB8AC3E}">
        <p14:creationId xmlns:p14="http://schemas.microsoft.com/office/powerpoint/2010/main" val="117506064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79E3E43-8D4E-C3B2-0EF0-AA97E64DF1B8}"/>
              </a:ext>
            </a:extLst>
          </p:cNvPr>
          <p:cNvSpPr>
            <a:spLocks noGrp="1"/>
          </p:cNvSpPr>
          <p:nvPr>
            <p:ph type="title"/>
          </p:nvPr>
        </p:nvSpPr>
        <p:spPr/>
        <p:txBody>
          <a:bodyPr/>
          <a:lstStyle/>
          <a:p>
            <a:r>
              <a:rPr lang="en-US" dirty="0"/>
              <a:t>Proposed Mechanisms of </a:t>
            </a:r>
            <a:r>
              <a:rPr lang="en-US" dirty="0" err="1"/>
              <a:t>Mobilisations</a:t>
            </a:r>
          </a:p>
        </p:txBody>
      </p:sp>
      <p:sp>
        <p:nvSpPr>
          <p:cNvPr id="3" name="Content Placeholder 2">
            <a:extLst>
              <a:ext uri="{FF2B5EF4-FFF2-40B4-BE49-F238E27FC236}">
                <a16:creationId xmlns:a16="http://schemas.microsoft.com/office/drawing/2014/main" id="{2245AC4C-215D-4BFF-BB44-53559DDAC8D8}"/>
              </a:ext>
            </a:extLst>
          </p:cNvPr>
          <p:cNvSpPr>
            <a:spLocks noGrp="1"/>
          </p:cNvSpPr>
          <p:nvPr>
            <p:ph idx="1"/>
          </p:nvPr>
        </p:nvSpPr>
        <p:spPr/>
        <p:txBody>
          <a:bodyPr vert="horz" lIns="91440" tIns="45720" rIns="91440" bIns="45720" rtlCol="0" anchor="t">
            <a:normAutofit/>
          </a:bodyPr>
          <a:lstStyle/>
          <a:p>
            <a:r>
              <a:rPr lang="en-US" dirty="0"/>
              <a:t>Increased ROM and reduced stiffness</a:t>
            </a:r>
          </a:p>
          <a:p>
            <a:r>
              <a:rPr lang="en-US" dirty="0" err="1"/>
              <a:t>Mobilisations</a:t>
            </a:r>
            <a:r>
              <a:rPr lang="en-US" dirty="0"/>
              <a:t> stimulate Golgi Tendon Organ (GTO)</a:t>
            </a:r>
          </a:p>
          <a:p>
            <a:r>
              <a:rPr lang="en-US" dirty="0"/>
              <a:t>GTO is a Sensory Receptor found in tendons</a:t>
            </a:r>
          </a:p>
          <a:p>
            <a:r>
              <a:rPr lang="en-US" dirty="0"/>
              <a:t>When a muscle contracts the GTO sends signals to the spinal cord through afferent nerves</a:t>
            </a:r>
          </a:p>
          <a:p>
            <a:r>
              <a:rPr lang="en-US" dirty="0"/>
              <a:t>This causes an inhibitory response which relaxes the muscle and increases ROM</a:t>
            </a:r>
          </a:p>
        </p:txBody>
      </p:sp>
      <p:sp>
        <p:nvSpPr>
          <p:cNvPr id="4" name="Date Placeholder 3">
            <a:extLst>
              <a:ext uri="{FF2B5EF4-FFF2-40B4-BE49-F238E27FC236}">
                <a16:creationId xmlns:a16="http://schemas.microsoft.com/office/drawing/2014/main" id="{258AD20D-15F2-081B-CB9C-786306E68C20}"/>
              </a:ext>
            </a:extLst>
          </p:cNvPr>
          <p:cNvSpPr>
            <a:spLocks noGrp="1"/>
          </p:cNvSpPr>
          <p:nvPr>
            <p:ph type="dt" sz="half" idx="10"/>
          </p:nvPr>
        </p:nvSpPr>
        <p:spPr/>
        <p:txBody>
          <a:bodyPr/>
          <a:lstStyle/>
          <a:p>
            <a:fld id="{4312A695-C25C-44E4-ADFC-57A853A03F07}" type="datetime1">
              <a:t>5/19/2025</a:t>
            </a:fld>
            <a:endParaRPr lang="en-US" dirty="0"/>
          </a:p>
        </p:txBody>
      </p:sp>
      <p:sp>
        <p:nvSpPr>
          <p:cNvPr id="5" name="Footer Placeholder 4">
            <a:extLst>
              <a:ext uri="{FF2B5EF4-FFF2-40B4-BE49-F238E27FC236}">
                <a16:creationId xmlns:a16="http://schemas.microsoft.com/office/drawing/2014/main" id="{02CBA114-8FAE-C94B-4D47-984AD81B93D0}"/>
              </a:ext>
            </a:extLst>
          </p:cNvPr>
          <p:cNvSpPr>
            <a:spLocks noGrp="1"/>
          </p:cNvSpPr>
          <p:nvPr>
            <p:ph type="ftr" sz="quarter" idx="11"/>
          </p:nvPr>
        </p:nvSpPr>
        <p:spPr/>
        <p:txBody>
          <a:bodyPr/>
          <a:lstStyle/>
          <a:p>
            <a:r>
              <a:rPr lang="en-US" dirty="0"/>
              <a:t>
              </a:t>
            </a:r>
          </a:p>
        </p:txBody>
      </p:sp>
      <p:sp>
        <p:nvSpPr>
          <p:cNvPr id="6" name="Slide Number Placeholder 5">
            <a:extLst>
              <a:ext uri="{FF2B5EF4-FFF2-40B4-BE49-F238E27FC236}">
                <a16:creationId xmlns:a16="http://schemas.microsoft.com/office/drawing/2014/main" id="{5EEEE8CD-D758-7BBF-CF4D-562D1D2FEC10}"/>
              </a:ext>
            </a:extLst>
          </p:cNvPr>
          <p:cNvSpPr>
            <a:spLocks noGrp="1"/>
          </p:cNvSpPr>
          <p:nvPr>
            <p:ph type="sldNum" sz="quarter" idx="12"/>
          </p:nvPr>
        </p:nvSpPr>
        <p:spPr/>
        <p:txBody>
          <a:bodyPr/>
          <a:lstStyle/>
          <a:p>
            <a:fld id="{6E91CC32-6A6B-4E2E-BBA1-6864F305DA26}" type="slidenum">
              <a:rPr lang="en-US" dirty="0"/>
              <a:t>5</a:t>
            </a:fld>
            <a:endParaRPr lang="en-US" dirty="0"/>
          </a:p>
        </p:txBody>
      </p:sp>
    </p:spTree>
    <p:extLst>
      <p:ext uri="{BB962C8B-B14F-4D97-AF65-F5344CB8AC3E}">
        <p14:creationId xmlns:p14="http://schemas.microsoft.com/office/powerpoint/2010/main" val="251997079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5925544-AAD0-3978-11E8-A97B9286EC01}"/>
              </a:ext>
            </a:extLst>
          </p:cNvPr>
          <p:cNvSpPr>
            <a:spLocks noGrp="1"/>
          </p:cNvSpPr>
          <p:nvPr>
            <p:ph type="title"/>
          </p:nvPr>
        </p:nvSpPr>
        <p:spPr/>
        <p:txBody>
          <a:bodyPr/>
          <a:lstStyle/>
          <a:p>
            <a:r>
              <a:rPr lang="en-US" dirty="0"/>
              <a:t>What is </a:t>
            </a:r>
            <a:r>
              <a:rPr lang="en-US" dirty="0" err="1"/>
              <a:t>Maitlands</a:t>
            </a:r>
          </a:p>
        </p:txBody>
      </p:sp>
      <p:sp>
        <p:nvSpPr>
          <p:cNvPr id="3" name="Content Placeholder 2">
            <a:extLst>
              <a:ext uri="{FF2B5EF4-FFF2-40B4-BE49-F238E27FC236}">
                <a16:creationId xmlns:a16="http://schemas.microsoft.com/office/drawing/2014/main" id="{64AB7935-A364-59EF-6D62-DB3F8C77BB5F}"/>
              </a:ext>
            </a:extLst>
          </p:cNvPr>
          <p:cNvSpPr>
            <a:spLocks noGrp="1"/>
          </p:cNvSpPr>
          <p:nvPr>
            <p:ph idx="1"/>
          </p:nvPr>
        </p:nvSpPr>
        <p:spPr/>
        <p:txBody>
          <a:bodyPr vert="horz" lIns="91440" tIns="45720" rIns="91440" bIns="45720" rtlCol="0" anchor="t">
            <a:normAutofit/>
          </a:bodyPr>
          <a:lstStyle/>
          <a:p>
            <a:r>
              <a:rPr lang="en-US" dirty="0"/>
              <a:t>Manual Therapy techniques used to reduce pain and increase ROM in specific areas</a:t>
            </a:r>
          </a:p>
          <a:p>
            <a:r>
              <a:rPr lang="en-US" dirty="0"/>
              <a:t>Oscillatory movements used repeatedly</a:t>
            </a:r>
          </a:p>
          <a:p>
            <a:r>
              <a:rPr lang="en-US" dirty="0"/>
              <a:t>Can be used on both spinal and peripheral joints</a:t>
            </a:r>
          </a:p>
        </p:txBody>
      </p:sp>
      <p:sp>
        <p:nvSpPr>
          <p:cNvPr id="4" name="Date Placeholder 3">
            <a:extLst>
              <a:ext uri="{FF2B5EF4-FFF2-40B4-BE49-F238E27FC236}">
                <a16:creationId xmlns:a16="http://schemas.microsoft.com/office/drawing/2014/main" id="{F5A521B6-3BFC-E15C-8B5B-8FBD37F91626}"/>
              </a:ext>
            </a:extLst>
          </p:cNvPr>
          <p:cNvSpPr>
            <a:spLocks noGrp="1"/>
          </p:cNvSpPr>
          <p:nvPr>
            <p:ph type="dt" sz="half" idx="10"/>
          </p:nvPr>
        </p:nvSpPr>
        <p:spPr/>
        <p:txBody>
          <a:bodyPr/>
          <a:lstStyle/>
          <a:p>
            <a:fld id="{2F9ECB12-3672-48EA-947F-BAEAB336490D}" type="datetime1">
              <a:t>5/19/2025</a:t>
            </a:fld>
            <a:endParaRPr lang="en-US" dirty="0"/>
          </a:p>
        </p:txBody>
      </p:sp>
      <p:sp>
        <p:nvSpPr>
          <p:cNvPr id="5" name="Footer Placeholder 4">
            <a:extLst>
              <a:ext uri="{FF2B5EF4-FFF2-40B4-BE49-F238E27FC236}">
                <a16:creationId xmlns:a16="http://schemas.microsoft.com/office/drawing/2014/main" id="{BC9D2618-3613-F2B2-78AA-85921E96E0E4}"/>
              </a:ext>
            </a:extLst>
          </p:cNvPr>
          <p:cNvSpPr>
            <a:spLocks noGrp="1"/>
          </p:cNvSpPr>
          <p:nvPr>
            <p:ph type="ftr" sz="quarter" idx="11"/>
          </p:nvPr>
        </p:nvSpPr>
        <p:spPr/>
        <p:txBody>
          <a:bodyPr/>
          <a:lstStyle/>
          <a:p>
            <a:r>
              <a:rPr lang="en-US" dirty="0"/>
              <a:t>
              </a:t>
            </a:r>
          </a:p>
        </p:txBody>
      </p:sp>
      <p:sp>
        <p:nvSpPr>
          <p:cNvPr id="6" name="Slide Number Placeholder 5">
            <a:extLst>
              <a:ext uri="{FF2B5EF4-FFF2-40B4-BE49-F238E27FC236}">
                <a16:creationId xmlns:a16="http://schemas.microsoft.com/office/drawing/2014/main" id="{7F791BCA-21F3-7737-F319-98865DC8AB22}"/>
              </a:ext>
            </a:extLst>
          </p:cNvPr>
          <p:cNvSpPr>
            <a:spLocks noGrp="1"/>
          </p:cNvSpPr>
          <p:nvPr>
            <p:ph type="sldNum" sz="quarter" idx="12"/>
          </p:nvPr>
        </p:nvSpPr>
        <p:spPr/>
        <p:txBody>
          <a:bodyPr/>
          <a:lstStyle/>
          <a:p>
            <a:fld id="{6E91CC32-6A6B-4E2E-BBA1-6864F305DA26}" type="slidenum">
              <a:rPr lang="en-US" dirty="0"/>
              <a:t>6</a:t>
            </a:fld>
            <a:endParaRPr lang="en-US" dirty="0"/>
          </a:p>
        </p:txBody>
      </p:sp>
    </p:spTree>
    <p:extLst>
      <p:ext uri="{BB962C8B-B14F-4D97-AF65-F5344CB8AC3E}">
        <p14:creationId xmlns:p14="http://schemas.microsoft.com/office/powerpoint/2010/main" val="106352136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CD26425-23F7-B62F-94D9-F69E41562EE8}"/>
              </a:ext>
            </a:extLst>
          </p:cNvPr>
          <p:cNvSpPr>
            <a:spLocks noGrp="1"/>
          </p:cNvSpPr>
          <p:nvPr>
            <p:ph type="title"/>
          </p:nvPr>
        </p:nvSpPr>
        <p:spPr/>
        <p:txBody>
          <a:bodyPr/>
          <a:lstStyle/>
          <a:p>
            <a:r>
              <a:rPr lang="en-US" dirty="0"/>
              <a:t>Gradings and Timings of </a:t>
            </a:r>
            <a:r>
              <a:rPr lang="en-US" dirty="0" err="1"/>
              <a:t>Mobilisations</a:t>
            </a:r>
          </a:p>
        </p:txBody>
      </p:sp>
      <p:sp>
        <p:nvSpPr>
          <p:cNvPr id="3" name="Content Placeholder 2">
            <a:extLst>
              <a:ext uri="{FF2B5EF4-FFF2-40B4-BE49-F238E27FC236}">
                <a16:creationId xmlns:a16="http://schemas.microsoft.com/office/drawing/2014/main" id="{04D55D94-45C0-3A0E-A711-ACF8DC22E208}"/>
              </a:ext>
            </a:extLst>
          </p:cNvPr>
          <p:cNvSpPr>
            <a:spLocks noGrp="1"/>
          </p:cNvSpPr>
          <p:nvPr>
            <p:ph idx="1"/>
          </p:nvPr>
        </p:nvSpPr>
        <p:spPr>
          <a:xfrm>
            <a:off x="306713" y="2306781"/>
            <a:ext cx="9956747" cy="4114596"/>
          </a:xfrm>
        </p:spPr>
        <p:txBody>
          <a:bodyPr vert="horz" lIns="91440" tIns="45720" rIns="91440" bIns="45720" rtlCol="0" anchor="t">
            <a:normAutofit fontScale="92500"/>
          </a:bodyPr>
          <a:lstStyle/>
          <a:p>
            <a:r>
              <a:rPr lang="en-US" dirty="0"/>
              <a:t>Grade 1- Movements used through a small ROM, with minimal force - used to reduce pain</a:t>
            </a:r>
            <a:endParaRPr lang="en-US"/>
          </a:p>
          <a:p>
            <a:pPr marL="0" indent="0">
              <a:buNone/>
            </a:pPr>
            <a:r>
              <a:rPr lang="en-US" dirty="0"/>
              <a:t>       - 2-4 sets of 60-120s</a:t>
            </a:r>
          </a:p>
          <a:p>
            <a:r>
              <a:rPr lang="en-US" dirty="0"/>
              <a:t>Grade 2- Larger range of motion than grade 1, </a:t>
            </a:r>
            <a:r>
              <a:rPr lang="en-US" dirty="0" err="1"/>
              <a:t>slighlty</a:t>
            </a:r>
            <a:r>
              <a:rPr lang="en-US" dirty="0"/>
              <a:t> more force used. Also used to reduce pain</a:t>
            </a:r>
          </a:p>
          <a:p>
            <a:pPr marL="0" indent="0">
              <a:buNone/>
            </a:pPr>
            <a:r>
              <a:rPr lang="en-US" dirty="0"/>
              <a:t>      - 2-4 sets of 60-120s</a:t>
            </a:r>
            <a:endParaRPr lang="en-US" dirty="0">
              <a:solidFill>
                <a:srgbClr val="000000"/>
              </a:solidFill>
            </a:endParaRPr>
          </a:p>
          <a:p>
            <a:r>
              <a:rPr lang="en-US" dirty="0"/>
              <a:t>Grade 3- The greatest ROM used out of all of the gradings, more force used. Used to reduce stiffness and increase ROM</a:t>
            </a:r>
          </a:p>
          <a:p>
            <a:pPr marL="0" indent="0">
              <a:buNone/>
            </a:pPr>
            <a:r>
              <a:rPr lang="en-US" dirty="0"/>
              <a:t>     - 3-5 sets of 30-60s</a:t>
            </a:r>
          </a:p>
          <a:p>
            <a:r>
              <a:rPr lang="en-US" dirty="0"/>
              <a:t>Grade 4- Small oscillatory movements at end of range with more force than any other gradings</a:t>
            </a:r>
          </a:p>
          <a:p>
            <a:pPr marL="0" indent="0">
              <a:buNone/>
            </a:pPr>
            <a:r>
              <a:rPr lang="en-US" dirty="0"/>
              <a:t>     - 3-5 sets of 30-60s</a:t>
            </a:r>
            <a:endParaRPr lang="en-US" dirty="0">
              <a:solidFill>
                <a:srgbClr val="000000"/>
              </a:solidFill>
            </a:endParaRPr>
          </a:p>
          <a:p>
            <a:pPr marL="0" indent="0">
              <a:buNone/>
            </a:pPr>
            <a:endParaRPr lang="en-US" dirty="0"/>
          </a:p>
          <a:p>
            <a:endParaRPr lang="en-US" dirty="0"/>
          </a:p>
        </p:txBody>
      </p:sp>
      <p:sp>
        <p:nvSpPr>
          <p:cNvPr id="4" name="Date Placeholder 3">
            <a:extLst>
              <a:ext uri="{FF2B5EF4-FFF2-40B4-BE49-F238E27FC236}">
                <a16:creationId xmlns:a16="http://schemas.microsoft.com/office/drawing/2014/main" id="{D0A8E4A9-D158-2D84-A44D-D7ABAACA9B81}"/>
              </a:ext>
            </a:extLst>
          </p:cNvPr>
          <p:cNvSpPr>
            <a:spLocks noGrp="1"/>
          </p:cNvSpPr>
          <p:nvPr>
            <p:ph type="dt" sz="half" idx="10"/>
          </p:nvPr>
        </p:nvSpPr>
        <p:spPr/>
        <p:txBody>
          <a:bodyPr/>
          <a:lstStyle/>
          <a:p>
            <a:fld id="{B7B8C49C-4991-4DF8-81D0-E7217E0B7CAC}" type="datetime1">
              <a:t>5/19/2025</a:t>
            </a:fld>
            <a:endParaRPr lang="en-US" dirty="0"/>
          </a:p>
        </p:txBody>
      </p:sp>
      <p:sp>
        <p:nvSpPr>
          <p:cNvPr id="5" name="Footer Placeholder 4">
            <a:extLst>
              <a:ext uri="{FF2B5EF4-FFF2-40B4-BE49-F238E27FC236}">
                <a16:creationId xmlns:a16="http://schemas.microsoft.com/office/drawing/2014/main" id="{154CD16E-2DFB-ED0B-ADAE-D68A4F4BB1E1}"/>
              </a:ext>
            </a:extLst>
          </p:cNvPr>
          <p:cNvSpPr>
            <a:spLocks noGrp="1"/>
          </p:cNvSpPr>
          <p:nvPr>
            <p:ph type="ftr" sz="quarter" idx="11"/>
          </p:nvPr>
        </p:nvSpPr>
        <p:spPr/>
        <p:txBody>
          <a:bodyPr/>
          <a:lstStyle/>
          <a:p>
            <a:r>
              <a:rPr lang="en-US" dirty="0"/>
              <a:t>
              </a:t>
            </a:r>
          </a:p>
        </p:txBody>
      </p:sp>
      <p:sp>
        <p:nvSpPr>
          <p:cNvPr id="6" name="Slide Number Placeholder 5">
            <a:extLst>
              <a:ext uri="{FF2B5EF4-FFF2-40B4-BE49-F238E27FC236}">
                <a16:creationId xmlns:a16="http://schemas.microsoft.com/office/drawing/2014/main" id="{410C139C-4D7D-75D6-8F0D-165E6F40FA3E}"/>
              </a:ext>
            </a:extLst>
          </p:cNvPr>
          <p:cNvSpPr>
            <a:spLocks noGrp="1"/>
          </p:cNvSpPr>
          <p:nvPr>
            <p:ph type="sldNum" sz="quarter" idx="12"/>
          </p:nvPr>
        </p:nvSpPr>
        <p:spPr/>
        <p:txBody>
          <a:bodyPr/>
          <a:lstStyle/>
          <a:p>
            <a:fld id="{6E91CC32-6A6B-4E2E-BBA1-6864F305DA26}" type="slidenum">
              <a:rPr lang="en-US" dirty="0"/>
              <a:t>7</a:t>
            </a:fld>
            <a:endParaRPr lang="en-US" dirty="0"/>
          </a:p>
        </p:txBody>
      </p:sp>
    </p:spTree>
    <p:extLst>
      <p:ext uri="{BB962C8B-B14F-4D97-AF65-F5344CB8AC3E}">
        <p14:creationId xmlns:p14="http://schemas.microsoft.com/office/powerpoint/2010/main" val="6069188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DB7783B-847E-2117-1C69-47D7045B9698}"/>
              </a:ext>
            </a:extLst>
          </p:cNvPr>
          <p:cNvSpPr>
            <a:spLocks noGrp="1"/>
          </p:cNvSpPr>
          <p:nvPr>
            <p:ph type="title"/>
          </p:nvPr>
        </p:nvSpPr>
        <p:spPr/>
        <p:txBody>
          <a:bodyPr/>
          <a:lstStyle/>
          <a:p>
            <a:r>
              <a:rPr lang="en-US" dirty="0"/>
              <a:t>Directions of Acessory Mobilisations</a:t>
            </a:r>
          </a:p>
        </p:txBody>
      </p:sp>
      <p:sp>
        <p:nvSpPr>
          <p:cNvPr id="3" name="Content Placeholder 2">
            <a:extLst>
              <a:ext uri="{FF2B5EF4-FFF2-40B4-BE49-F238E27FC236}">
                <a16:creationId xmlns:a16="http://schemas.microsoft.com/office/drawing/2014/main" id="{402C0E39-685A-5AAD-E5A5-F6D7A075437D}"/>
              </a:ext>
            </a:extLst>
          </p:cNvPr>
          <p:cNvSpPr>
            <a:spLocks noGrp="1"/>
          </p:cNvSpPr>
          <p:nvPr>
            <p:ph idx="1"/>
          </p:nvPr>
        </p:nvSpPr>
        <p:spPr/>
        <p:txBody>
          <a:bodyPr vert="horz" lIns="91440" tIns="45720" rIns="91440" bIns="45720" rtlCol="0" anchor="t">
            <a:normAutofit/>
          </a:bodyPr>
          <a:lstStyle/>
          <a:p>
            <a:r>
              <a:rPr lang="en-US" dirty="0"/>
              <a:t>AP- Anteroposterior (front to back)</a:t>
            </a:r>
          </a:p>
          <a:p>
            <a:r>
              <a:rPr lang="en-US" dirty="0"/>
              <a:t>PA- Posteroanterior (back to front)</a:t>
            </a:r>
          </a:p>
          <a:p>
            <a:r>
              <a:rPr lang="en-US" dirty="0"/>
              <a:t>Transverse Medial- Applying force from the lateral side in a medial direction</a:t>
            </a:r>
            <a:endParaRPr lang="en-US" dirty="0">
              <a:solidFill>
                <a:srgbClr val="000000"/>
              </a:solidFill>
            </a:endParaRPr>
          </a:p>
          <a:p>
            <a:r>
              <a:rPr lang="en-US" dirty="0"/>
              <a:t>Transverse Lateral- Applying force from the medial side in a lateral direction</a:t>
            </a:r>
            <a:endParaRPr lang="en-US" dirty="0">
              <a:solidFill>
                <a:srgbClr val="000000"/>
              </a:solidFill>
            </a:endParaRPr>
          </a:p>
          <a:p>
            <a:r>
              <a:rPr lang="en-US" dirty="0"/>
              <a:t>Longitudinal Caudad- Applying force down towards the feet</a:t>
            </a:r>
          </a:p>
          <a:p>
            <a:r>
              <a:rPr lang="en-US" dirty="0"/>
              <a:t>Longitudinal Cephalad- Applying force up towards the head</a:t>
            </a:r>
          </a:p>
        </p:txBody>
      </p:sp>
      <p:sp>
        <p:nvSpPr>
          <p:cNvPr id="4" name="Date Placeholder 3">
            <a:extLst>
              <a:ext uri="{FF2B5EF4-FFF2-40B4-BE49-F238E27FC236}">
                <a16:creationId xmlns:a16="http://schemas.microsoft.com/office/drawing/2014/main" id="{E68B09FF-167B-6EB3-B137-D518C22E84B6}"/>
              </a:ext>
            </a:extLst>
          </p:cNvPr>
          <p:cNvSpPr>
            <a:spLocks noGrp="1"/>
          </p:cNvSpPr>
          <p:nvPr>
            <p:ph type="dt" sz="half" idx="10"/>
          </p:nvPr>
        </p:nvSpPr>
        <p:spPr/>
        <p:txBody>
          <a:bodyPr/>
          <a:lstStyle/>
          <a:p>
            <a:fld id="{7DCF36DD-2067-40E9-ACE4-B556F363C497}" type="datetime1">
              <a:t>5/19/2025</a:t>
            </a:fld>
            <a:endParaRPr lang="en-US" dirty="0"/>
          </a:p>
        </p:txBody>
      </p:sp>
      <p:sp>
        <p:nvSpPr>
          <p:cNvPr id="5" name="Footer Placeholder 4">
            <a:extLst>
              <a:ext uri="{FF2B5EF4-FFF2-40B4-BE49-F238E27FC236}">
                <a16:creationId xmlns:a16="http://schemas.microsoft.com/office/drawing/2014/main" id="{3B1E66E0-9EB4-AFC7-810B-A3CC773C267A}"/>
              </a:ext>
            </a:extLst>
          </p:cNvPr>
          <p:cNvSpPr>
            <a:spLocks noGrp="1"/>
          </p:cNvSpPr>
          <p:nvPr>
            <p:ph type="ftr" sz="quarter" idx="11"/>
          </p:nvPr>
        </p:nvSpPr>
        <p:spPr/>
        <p:txBody>
          <a:bodyPr/>
          <a:lstStyle/>
          <a:p>
            <a:r>
              <a:rPr lang="en-US" dirty="0"/>
              <a:t>
              </a:t>
            </a:r>
          </a:p>
        </p:txBody>
      </p:sp>
      <p:sp>
        <p:nvSpPr>
          <p:cNvPr id="6" name="Slide Number Placeholder 5">
            <a:extLst>
              <a:ext uri="{FF2B5EF4-FFF2-40B4-BE49-F238E27FC236}">
                <a16:creationId xmlns:a16="http://schemas.microsoft.com/office/drawing/2014/main" id="{693E1D0E-0489-796A-15DD-9359112E5357}"/>
              </a:ext>
            </a:extLst>
          </p:cNvPr>
          <p:cNvSpPr>
            <a:spLocks noGrp="1"/>
          </p:cNvSpPr>
          <p:nvPr>
            <p:ph type="sldNum" sz="quarter" idx="12"/>
          </p:nvPr>
        </p:nvSpPr>
        <p:spPr/>
        <p:txBody>
          <a:bodyPr/>
          <a:lstStyle/>
          <a:p>
            <a:fld id="{6E91CC32-6A6B-4E2E-BBA1-6864F305DA26}" type="slidenum">
              <a:rPr lang="en-US" dirty="0"/>
              <a:t>8</a:t>
            </a:fld>
            <a:endParaRPr lang="en-US" dirty="0"/>
          </a:p>
        </p:txBody>
      </p:sp>
    </p:spTree>
    <p:extLst>
      <p:ext uri="{BB962C8B-B14F-4D97-AF65-F5344CB8AC3E}">
        <p14:creationId xmlns:p14="http://schemas.microsoft.com/office/powerpoint/2010/main" val="235235275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0154BE5-225F-C106-6F22-A98027322289}"/>
              </a:ext>
            </a:extLst>
          </p:cNvPr>
          <p:cNvSpPr>
            <a:spLocks noGrp="1"/>
          </p:cNvSpPr>
          <p:nvPr>
            <p:ph type="title"/>
          </p:nvPr>
        </p:nvSpPr>
        <p:spPr/>
        <p:txBody>
          <a:bodyPr/>
          <a:lstStyle/>
          <a:p>
            <a:r>
              <a:rPr lang="en-US" dirty="0"/>
              <a:t>Evidence in Support of Manual Therapy</a:t>
            </a:r>
          </a:p>
        </p:txBody>
      </p:sp>
      <p:sp>
        <p:nvSpPr>
          <p:cNvPr id="3" name="Content Placeholder 2">
            <a:extLst>
              <a:ext uri="{FF2B5EF4-FFF2-40B4-BE49-F238E27FC236}">
                <a16:creationId xmlns:a16="http://schemas.microsoft.com/office/drawing/2014/main" id="{2021343E-8EAC-83F9-84EF-8B625545599B}"/>
              </a:ext>
            </a:extLst>
          </p:cNvPr>
          <p:cNvSpPr>
            <a:spLocks noGrp="1"/>
          </p:cNvSpPr>
          <p:nvPr>
            <p:ph idx="1"/>
          </p:nvPr>
        </p:nvSpPr>
        <p:spPr/>
        <p:txBody>
          <a:bodyPr vert="horz" lIns="91440" tIns="45720" rIns="91440" bIns="45720" rtlCol="0" anchor="t">
            <a:normAutofit/>
          </a:bodyPr>
          <a:lstStyle/>
          <a:p>
            <a:r>
              <a:rPr lang="en-US" sz="2400" dirty="0"/>
              <a:t>"</a:t>
            </a:r>
            <a:r>
              <a:rPr lang="en-US" sz="2400" dirty="0">
                <a:latin typeface="Cambria"/>
                <a:ea typeface="Cambria"/>
              </a:rPr>
              <a:t>Maitland joint mobilization can improve the motor function of upper extremity and the spasticity of shoulder joint complex in patients with stroke." (Liu, Lu and Duan, 2024)</a:t>
            </a:r>
          </a:p>
          <a:p>
            <a:r>
              <a:rPr lang="en-US" sz="2400" dirty="0">
                <a:latin typeface="Cambria"/>
                <a:ea typeface="Cambria"/>
              </a:rPr>
              <a:t>"</a:t>
            </a:r>
            <a:r>
              <a:rPr lang="en-US" sz="2400" dirty="0">
                <a:latin typeface="Georgia"/>
                <a:ea typeface="Cambria"/>
              </a:rPr>
              <a:t> enhanced cervical proprioception. " (Amin and Ban, 2024)</a:t>
            </a:r>
          </a:p>
          <a:p>
            <a:r>
              <a:rPr lang="en-US" sz="2400" dirty="0"/>
              <a:t>"Effective at reducing pain, increasing pain and increasing functional outcomes" in patients with mechanical lower back pain (Gill, Jagga and Pal, 2024)</a:t>
            </a:r>
            <a:br>
              <a:rPr lang="en-US" sz="2400" dirty="0"/>
            </a:br>
            <a:endParaRPr lang="en-US" sz="2400" dirty="0"/>
          </a:p>
        </p:txBody>
      </p:sp>
    </p:spTree>
    <p:extLst>
      <p:ext uri="{BB962C8B-B14F-4D97-AF65-F5344CB8AC3E}">
        <p14:creationId xmlns:p14="http://schemas.microsoft.com/office/powerpoint/2010/main" val="8252830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071FA58-D48C-4B7C-5DBD-EB2C1628D749}"/>
              </a:ext>
            </a:extLst>
          </p:cNvPr>
          <p:cNvSpPr>
            <a:spLocks noGrp="1"/>
          </p:cNvSpPr>
          <p:nvPr>
            <p:ph type="title"/>
          </p:nvPr>
        </p:nvSpPr>
        <p:spPr/>
        <p:txBody>
          <a:bodyPr/>
          <a:lstStyle/>
          <a:p>
            <a:r>
              <a:rPr lang="en-US" dirty="0"/>
              <a:t>Evidence in Support of Manual Therapy</a:t>
            </a:r>
          </a:p>
        </p:txBody>
      </p:sp>
      <p:sp>
        <p:nvSpPr>
          <p:cNvPr id="3" name="Content Placeholder 2">
            <a:extLst>
              <a:ext uri="{FF2B5EF4-FFF2-40B4-BE49-F238E27FC236}">
                <a16:creationId xmlns:a16="http://schemas.microsoft.com/office/drawing/2014/main" id="{9248C845-94CF-A66B-BEDF-70ECA98FB326}"/>
              </a:ext>
            </a:extLst>
          </p:cNvPr>
          <p:cNvSpPr>
            <a:spLocks noGrp="1"/>
          </p:cNvSpPr>
          <p:nvPr>
            <p:ph idx="1"/>
          </p:nvPr>
        </p:nvSpPr>
        <p:spPr/>
        <p:txBody>
          <a:bodyPr vert="horz" lIns="91440" tIns="45720" rIns="91440" bIns="45720" rtlCol="0" anchor="t">
            <a:normAutofit/>
          </a:bodyPr>
          <a:lstStyle/>
          <a:p>
            <a:r>
              <a:rPr lang="en-US" dirty="0"/>
              <a:t>Maitland's </a:t>
            </a:r>
            <a:r>
              <a:rPr lang="en-US" dirty="0" err="1"/>
              <a:t>mobilisations</a:t>
            </a:r>
            <a:r>
              <a:rPr lang="en-US" dirty="0"/>
              <a:t> are effective at reducing pain and reducing stiffness in patients with knee osteoarthritis when paired with conventional rehab exercises (</a:t>
            </a:r>
            <a:r>
              <a:rPr lang="en-US" dirty="0" err="1"/>
              <a:t>Bhasvar</a:t>
            </a:r>
            <a:r>
              <a:rPr lang="en-US" dirty="0"/>
              <a:t>, 2021)</a:t>
            </a:r>
          </a:p>
          <a:p>
            <a:r>
              <a:rPr lang="en-US" dirty="0"/>
              <a:t>Maitland's </a:t>
            </a:r>
            <a:r>
              <a:rPr lang="en-US" dirty="0" err="1"/>
              <a:t>mobilisations</a:t>
            </a:r>
            <a:r>
              <a:rPr lang="en-US" dirty="0"/>
              <a:t> reduce pain, increase functionality and improve quality of life in patients with rotator cuff injuries (Celek and </a:t>
            </a:r>
            <a:r>
              <a:rPr lang="en-US" dirty="0" err="1"/>
              <a:t>Menek</a:t>
            </a:r>
            <a:r>
              <a:rPr lang="en-US" dirty="0"/>
              <a:t>, 2025)</a:t>
            </a:r>
          </a:p>
        </p:txBody>
      </p:sp>
      <p:sp>
        <p:nvSpPr>
          <p:cNvPr id="4" name="Date Placeholder 3">
            <a:extLst>
              <a:ext uri="{FF2B5EF4-FFF2-40B4-BE49-F238E27FC236}">
                <a16:creationId xmlns:a16="http://schemas.microsoft.com/office/drawing/2014/main" id="{8B43275C-E4CF-5D48-8902-5AE7AFC130DD}"/>
              </a:ext>
            </a:extLst>
          </p:cNvPr>
          <p:cNvSpPr>
            <a:spLocks noGrp="1"/>
          </p:cNvSpPr>
          <p:nvPr>
            <p:ph type="dt" sz="half" idx="10"/>
          </p:nvPr>
        </p:nvSpPr>
        <p:spPr/>
        <p:txBody>
          <a:bodyPr/>
          <a:lstStyle/>
          <a:p>
            <a:fld id="{0FBA9736-BFAF-44E9-A0C5-B69E12698A3E}" type="datetime1">
              <a:t>5/19/2025</a:t>
            </a:fld>
            <a:endParaRPr lang="en-US" dirty="0"/>
          </a:p>
        </p:txBody>
      </p:sp>
      <p:sp>
        <p:nvSpPr>
          <p:cNvPr id="5" name="Footer Placeholder 4">
            <a:extLst>
              <a:ext uri="{FF2B5EF4-FFF2-40B4-BE49-F238E27FC236}">
                <a16:creationId xmlns:a16="http://schemas.microsoft.com/office/drawing/2014/main" id="{EDFC9773-2E7A-9007-C335-E8A2CABD1177}"/>
              </a:ext>
            </a:extLst>
          </p:cNvPr>
          <p:cNvSpPr>
            <a:spLocks noGrp="1"/>
          </p:cNvSpPr>
          <p:nvPr>
            <p:ph type="ftr" sz="quarter" idx="11"/>
          </p:nvPr>
        </p:nvSpPr>
        <p:spPr/>
        <p:txBody>
          <a:bodyPr/>
          <a:lstStyle/>
          <a:p>
            <a:r>
              <a:rPr lang="en-US" dirty="0"/>
              <a:t>
              </a:t>
            </a:r>
          </a:p>
        </p:txBody>
      </p:sp>
      <p:sp>
        <p:nvSpPr>
          <p:cNvPr id="6" name="Slide Number Placeholder 5">
            <a:extLst>
              <a:ext uri="{FF2B5EF4-FFF2-40B4-BE49-F238E27FC236}">
                <a16:creationId xmlns:a16="http://schemas.microsoft.com/office/drawing/2014/main" id="{F4A4A58F-4D03-29BE-F8D1-625FB4922774}"/>
              </a:ext>
            </a:extLst>
          </p:cNvPr>
          <p:cNvSpPr>
            <a:spLocks noGrp="1"/>
          </p:cNvSpPr>
          <p:nvPr>
            <p:ph type="sldNum" sz="quarter" idx="12"/>
          </p:nvPr>
        </p:nvSpPr>
        <p:spPr/>
        <p:txBody>
          <a:bodyPr/>
          <a:lstStyle/>
          <a:p>
            <a:fld id="{6E91CC32-6A6B-4E2E-BBA1-6864F305DA26}" type="slidenum">
              <a:rPr lang="en-US" dirty="0"/>
              <a:t>10</a:t>
            </a:fld>
            <a:endParaRPr lang="en-US" dirty="0"/>
          </a:p>
        </p:txBody>
      </p:sp>
    </p:spTree>
    <p:extLst>
      <p:ext uri="{BB962C8B-B14F-4D97-AF65-F5344CB8AC3E}">
        <p14:creationId xmlns:p14="http://schemas.microsoft.com/office/powerpoint/2010/main" val="91169297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5D189C4-FCB0-EADD-FC41-CD2580AA429C}"/>
              </a:ext>
            </a:extLst>
          </p:cNvPr>
          <p:cNvSpPr>
            <a:spLocks noGrp="1"/>
          </p:cNvSpPr>
          <p:nvPr>
            <p:ph type="title"/>
          </p:nvPr>
        </p:nvSpPr>
        <p:spPr/>
        <p:txBody>
          <a:bodyPr/>
          <a:lstStyle/>
          <a:p>
            <a:r>
              <a:rPr lang="en-US" dirty="0"/>
              <a:t>Evidence Against Manual Therapy</a:t>
            </a:r>
          </a:p>
        </p:txBody>
      </p:sp>
      <p:sp>
        <p:nvSpPr>
          <p:cNvPr id="3" name="Content Placeholder 2">
            <a:extLst>
              <a:ext uri="{FF2B5EF4-FFF2-40B4-BE49-F238E27FC236}">
                <a16:creationId xmlns:a16="http://schemas.microsoft.com/office/drawing/2014/main" id="{E22C8052-40AE-ADD2-9408-33AB0080430A}"/>
              </a:ext>
            </a:extLst>
          </p:cNvPr>
          <p:cNvSpPr>
            <a:spLocks noGrp="1"/>
          </p:cNvSpPr>
          <p:nvPr>
            <p:ph idx="1"/>
          </p:nvPr>
        </p:nvSpPr>
        <p:spPr/>
        <p:txBody>
          <a:bodyPr vert="horz" lIns="91440" tIns="45720" rIns="91440" bIns="45720" rtlCol="0" anchor="t">
            <a:normAutofit/>
          </a:bodyPr>
          <a:lstStyle/>
          <a:p>
            <a:r>
              <a:rPr lang="en-US" sz="2400" dirty="0">
                <a:latin typeface="Aptos"/>
                <a:ea typeface="+mn-lt"/>
                <a:cs typeface="+mn-lt"/>
              </a:rPr>
              <a:t>"The current evidence is inconclusive with respect to the beneficial effects of the combination of therapeutic exercise and joint mobilization versus therapeutic exercise alone for reducing pain, increasing ROM and function, and limiting disability in patients with shoulder dysfunction." (</a:t>
            </a:r>
            <a:r>
              <a:rPr lang="en-US" sz="2400" dirty="0" err="1">
                <a:latin typeface="Aptos"/>
                <a:ea typeface="+mn-lt"/>
                <a:cs typeface="+mn-lt"/>
              </a:rPr>
              <a:t>Bruvdig</a:t>
            </a:r>
            <a:r>
              <a:rPr lang="en-US" sz="2400" dirty="0">
                <a:latin typeface="Aptos"/>
                <a:ea typeface="+mn-lt"/>
                <a:cs typeface="+mn-lt"/>
              </a:rPr>
              <a:t>, </a:t>
            </a:r>
            <a:r>
              <a:rPr lang="en-US" sz="2400" dirty="0" err="1">
                <a:latin typeface="Aptos"/>
                <a:ea typeface="+mn-lt"/>
                <a:cs typeface="+mn-lt"/>
              </a:rPr>
              <a:t>Kullkarni</a:t>
            </a:r>
            <a:r>
              <a:rPr lang="en-US" sz="2400" dirty="0">
                <a:latin typeface="Aptos"/>
                <a:ea typeface="+mn-lt"/>
                <a:cs typeface="+mn-lt"/>
              </a:rPr>
              <a:t> and Shah, 2011)</a:t>
            </a:r>
            <a:endParaRPr lang="en-US" sz="2400" dirty="0">
              <a:latin typeface="Aptos"/>
            </a:endParaRPr>
          </a:p>
        </p:txBody>
      </p:sp>
      <p:sp>
        <p:nvSpPr>
          <p:cNvPr id="4" name="Date Placeholder 3">
            <a:extLst>
              <a:ext uri="{FF2B5EF4-FFF2-40B4-BE49-F238E27FC236}">
                <a16:creationId xmlns:a16="http://schemas.microsoft.com/office/drawing/2014/main" id="{2872768E-47C7-BFDD-D3F5-C3ABFD660025}"/>
              </a:ext>
            </a:extLst>
          </p:cNvPr>
          <p:cNvSpPr>
            <a:spLocks noGrp="1"/>
          </p:cNvSpPr>
          <p:nvPr>
            <p:ph type="dt" sz="half" idx="10"/>
          </p:nvPr>
        </p:nvSpPr>
        <p:spPr/>
        <p:txBody>
          <a:bodyPr/>
          <a:lstStyle/>
          <a:p>
            <a:fld id="{A5F0AAE4-51E7-4849-9140-BF8C7F93B8B7}" type="datetime1">
              <a:t>5/19/2025</a:t>
            </a:fld>
            <a:endParaRPr lang="en-US" dirty="0"/>
          </a:p>
        </p:txBody>
      </p:sp>
      <p:sp>
        <p:nvSpPr>
          <p:cNvPr id="5" name="Footer Placeholder 4">
            <a:extLst>
              <a:ext uri="{FF2B5EF4-FFF2-40B4-BE49-F238E27FC236}">
                <a16:creationId xmlns:a16="http://schemas.microsoft.com/office/drawing/2014/main" id="{DB47A187-707D-3083-94BB-4C71729F689D}"/>
              </a:ext>
            </a:extLst>
          </p:cNvPr>
          <p:cNvSpPr>
            <a:spLocks noGrp="1"/>
          </p:cNvSpPr>
          <p:nvPr>
            <p:ph type="ftr" sz="quarter" idx="11"/>
          </p:nvPr>
        </p:nvSpPr>
        <p:spPr/>
        <p:txBody>
          <a:bodyPr/>
          <a:lstStyle/>
          <a:p>
            <a:r>
              <a:rPr lang="en-US" dirty="0"/>
              <a:t>
              </a:t>
            </a:r>
          </a:p>
        </p:txBody>
      </p:sp>
      <p:sp>
        <p:nvSpPr>
          <p:cNvPr id="6" name="Slide Number Placeholder 5">
            <a:extLst>
              <a:ext uri="{FF2B5EF4-FFF2-40B4-BE49-F238E27FC236}">
                <a16:creationId xmlns:a16="http://schemas.microsoft.com/office/drawing/2014/main" id="{4252C8EE-4DDB-3D59-C748-5C77985AFE5D}"/>
              </a:ext>
            </a:extLst>
          </p:cNvPr>
          <p:cNvSpPr>
            <a:spLocks noGrp="1"/>
          </p:cNvSpPr>
          <p:nvPr>
            <p:ph type="sldNum" sz="quarter" idx="12"/>
          </p:nvPr>
        </p:nvSpPr>
        <p:spPr/>
        <p:txBody>
          <a:bodyPr/>
          <a:lstStyle/>
          <a:p>
            <a:fld id="{6E91CC32-6A6B-4E2E-BBA1-6864F305DA26}" type="slidenum">
              <a:rPr lang="en-US" dirty="0"/>
              <a:t>11</a:t>
            </a:fld>
            <a:endParaRPr lang="en-US" dirty="0"/>
          </a:p>
        </p:txBody>
      </p:sp>
    </p:spTree>
    <p:extLst>
      <p:ext uri="{BB962C8B-B14F-4D97-AF65-F5344CB8AC3E}">
        <p14:creationId xmlns:p14="http://schemas.microsoft.com/office/powerpoint/2010/main" val="3025462432"/>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018ECEC-72F5-02E1-2116-44DDB8A01D33}"/>
              </a:ext>
            </a:extLst>
          </p:cNvPr>
          <p:cNvSpPr>
            <a:spLocks noGrp="1"/>
          </p:cNvSpPr>
          <p:nvPr>
            <p:ph type="title"/>
          </p:nvPr>
        </p:nvSpPr>
        <p:spPr/>
        <p:txBody>
          <a:bodyPr/>
          <a:lstStyle/>
          <a:p>
            <a:r>
              <a:rPr lang="en-US" dirty="0" err="1"/>
              <a:t>Reccommendations</a:t>
            </a:r>
            <a:r>
              <a:rPr lang="en-US" dirty="0"/>
              <a:t> for Therapists</a:t>
            </a:r>
          </a:p>
        </p:txBody>
      </p:sp>
      <p:sp>
        <p:nvSpPr>
          <p:cNvPr id="3" name="Content Placeholder 2">
            <a:extLst>
              <a:ext uri="{FF2B5EF4-FFF2-40B4-BE49-F238E27FC236}">
                <a16:creationId xmlns:a16="http://schemas.microsoft.com/office/drawing/2014/main" id="{26F963F5-5CCC-9AE1-9DA0-C3E25E468572}"/>
              </a:ext>
            </a:extLst>
          </p:cNvPr>
          <p:cNvSpPr>
            <a:spLocks noGrp="1"/>
          </p:cNvSpPr>
          <p:nvPr>
            <p:ph idx="1"/>
          </p:nvPr>
        </p:nvSpPr>
        <p:spPr/>
        <p:txBody>
          <a:bodyPr vert="horz" lIns="91440" tIns="45720" rIns="91440" bIns="45720" rtlCol="0" anchor="t">
            <a:normAutofit/>
          </a:bodyPr>
          <a:lstStyle/>
          <a:p>
            <a:r>
              <a:rPr lang="en-US" dirty="0"/>
              <a:t>Use to reduce pain as they're effective at reducing pain</a:t>
            </a:r>
          </a:p>
          <a:p>
            <a:r>
              <a:rPr lang="en-US" dirty="0"/>
              <a:t>Use to increase ROM as they're effective at increasing ROM and restoring functionality of tissues</a:t>
            </a:r>
            <a:endParaRPr lang="en-US"/>
          </a:p>
          <a:p>
            <a:r>
              <a:rPr lang="en-US" dirty="0"/>
              <a:t>Effective at improving quality of life of patients with a variety of conditions</a:t>
            </a:r>
          </a:p>
          <a:p>
            <a:r>
              <a:rPr lang="en-US" dirty="0"/>
              <a:t>Insufficient evidence on mechanisms</a:t>
            </a:r>
          </a:p>
          <a:p>
            <a:r>
              <a:rPr lang="en-US" dirty="0"/>
              <a:t>Not all studies are conclusive</a:t>
            </a:r>
          </a:p>
        </p:txBody>
      </p:sp>
    </p:spTree>
    <p:extLst>
      <p:ext uri="{BB962C8B-B14F-4D97-AF65-F5344CB8AC3E}">
        <p14:creationId xmlns:p14="http://schemas.microsoft.com/office/powerpoint/2010/main" val="3631350428"/>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A8CE3DE-9D7D-D592-E06D-A1193A235AC1}"/>
              </a:ext>
            </a:extLst>
          </p:cNvPr>
          <p:cNvSpPr>
            <a:spLocks noGrp="1"/>
          </p:cNvSpPr>
          <p:nvPr>
            <p:ph type="title"/>
          </p:nvPr>
        </p:nvSpPr>
        <p:spPr/>
        <p:txBody>
          <a:bodyPr/>
          <a:lstStyle/>
          <a:p>
            <a:r>
              <a:rPr lang="en-US" dirty="0"/>
              <a:t>References</a:t>
            </a:r>
          </a:p>
        </p:txBody>
      </p:sp>
      <p:sp>
        <p:nvSpPr>
          <p:cNvPr id="3" name="Content Placeholder 2">
            <a:extLst>
              <a:ext uri="{FF2B5EF4-FFF2-40B4-BE49-F238E27FC236}">
                <a16:creationId xmlns:a16="http://schemas.microsoft.com/office/drawing/2014/main" id="{FE97AA7B-09D5-D83A-0CFD-2D8F8FC86A10}"/>
              </a:ext>
            </a:extLst>
          </p:cNvPr>
          <p:cNvSpPr>
            <a:spLocks noGrp="1"/>
          </p:cNvSpPr>
          <p:nvPr>
            <p:ph idx="1"/>
          </p:nvPr>
        </p:nvSpPr>
        <p:spPr/>
        <p:txBody>
          <a:bodyPr vert="horz" lIns="91440" tIns="45720" rIns="91440" bIns="45720" rtlCol="0" anchor="t">
            <a:normAutofit fontScale="25000" lnSpcReduction="20000"/>
          </a:bodyPr>
          <a:lstStyle/>
          <a:p>
            <a:r>
              <a:rPr lang="en-US" sz="2400" dirty="0">
                <a:latin typeface="Calibri"/>
                <a:ea typeface="Calibri"/>
                <a:cs typeface="Calibri"/>
              </a:rPr>
              <a:t>Liu, Z., Li, Z. and Duan, C. (2024). Effects of Maitland mobilization technique on upper extremity function in stroke survivors with spasticity: An experimental study. </a:t>
            </a:r>
            <a:r>
              <a:rPr lang="en-US" sz="2400" i="1" dirty="0">
                <a:latin typeface="Calibri"/>
                <a:ea typeface="Calibri"/>
                <a:cs typeface="Calibri"/>
              </a:rPr>
              <a:t>Medicine</a:t>
            </a:r>
            <a:r>
              <a:rPr lang="en-US" sz="2400" dirty="0">
                <a:latin typeface="Calibri"/>
                <a:ea typeface="Calibri"/>
                <a:cs typeface="Calibri"/>
              </a:rPr>
              <a:t>, 103(20), pp.e38184–e38184. </a:t>
            </a:r>
            <a:r>
              <a:rPr lang="en-US" sz="2400" err="1">
                <a:latin typeface="Calibri"/>
                <a:ea typeface="Calibri"/>
                <a:cs typeface="Calibri"/>
              </a:rPr>
              <a:t>doi:https</a:t>
            </a:r>
            <a:r>
              <a:rPr lang="en-US" sz="2400" dirty="0">
                <a:latin typeface="Calibri"/>
                <a:ea typeface="Calibri"/>
                <a:cs typeface="Calibri"/>
              </a:rPr>
              <a:t>://doi.org/10.1097/md.0000000000038184.</a:t>
            </a:r>
            <a:endParaRPr lang="en-US" sz="2400"/>
          </a:p>
          <a:p>
            <a:r>
              <a:rPr lang="en-US" sz="2400" dirty="0">
                <a:latin typeface="Calibri"/>
                <a:ea typeface="Calibri"/>
                <a:cs typeface="Calibri"/>
              </a:rPr>
              <a:t>Fatma </a:t>
            </a:r>
            <a:r>
              <a:rPr lang="en-US" sz="2400" err="1">
                <a:latin typeface="Calibri"/>
                <a:ea typeface="Calibri"/>
                <a:cs typeface="Calibri"/>
              </a:rPr>
              <a:t>Sadeek</a:t>
            </a:r>
            <a:r>
              <a:rPr lang="en-US" sz="2400" dirty="0">
                <a:latin typeface="Calibri"/>
                <a:ea typeface="Calibri"/>
                <a:cs typeface="Calibri"/>
              </a:rPr>
              <a:t> Amin, Nabil Mahmoud Abdel-Aal and Ban (2024). Effect of Maitland mobilization versus deep cervical flexors muscles training on proprioception in adults with chronic mechanical neck pain: a randomized controlled trial. </a:t>
            </a:r>
            <a:r>
              <a:rPr lang="en-US" sz="2400" i="1" dirty="0">
                <a:latin typeface="Calibri"/>
                <a:ea typeface="Calibri"/>
                <a:cs typeface="Calibri"/>
              </a:rPr>
              <a:t>Bulletin of Faculty of Physical Therapy</a:t>
            </a:r>
            <a:r>
              <a:rPr lang="en-US" sz="2400" dirty="0">
                <a:latin typeface="Calibri"/>
                <a:ea typeface="Calibri"/>
                <a:cs typeface="Calibri"/>
              </a:rPr>
              <a:t>, 29(1). </a:t>
            </a:r>
            <a:r>
              <a:rPr lang="en-US" sz="2400" err="1">
                <a:latin typeface="Calibri"/>
                <a:ea typeface="Calibri"/>
                <a:cs typeface="Calibri"/>
              </a:rPr>
              <a:t>doi:https</a:t>
            </a:r>
            <a:r>
              <a:rPr lang="en-US" sz="2400" dirty="0">
                <a:latin typeface="Calibri"/>
                <a:ea typeface="Calibri"/>
                <a:cs typeface="Calibri"/>
              </a:rPr>
              <a:t>://doi.org/10.1186/s43161-024-00200-y.</a:t>
            </a:r>
          </a:p>
          <a:p>
            <a:r>
              <a:rPr lang="en-US" sz="2400" dirty="0">
                <a:latin typeface="Calibri"/>
                <a:ea typeface="Calibri"/>
                <a:cs typeface="Calibri"/>
              </a:rPr>
              <a:t>Gill, G., Vinay Jagga and Pal, S. (2024). Effectiveness of Maitland </a:t>
            </a:r>
            <a:r>
              <a:rPr lang="en-US" sz="2400" err="1">
                <a:latin typeface="Calibri"/>
                <a:ea typeface="Calibri"/>
                <a:cs typeface="Calibri"/>
              </a:rPr>
              <a:t>Mobilisation</a:t>
            </a:r>
            <a:r>
              <a:rPr lang="en-US" sz="2400" dirty="0">
                <a:latin typeface="Calibri"/>
                <a:ea typeface="Calibri"/>
                <a:cs typeface="Calibri"/>
              </a:rPr>
              <a:t> on Pain and Function in Individuals with Mechanical Low Back Pain: A Systematic Review. </a:t>
            </a:r>
            <a:r>
              <a:rPr lang="en-US" sz="2400" i="1" dirty="0">
                <a:latin typeface="Calibri"/>
                <a:ea typeface="Calibri"/>
                <a:cs typeface="Calibri"/>
              </a:rPr>
              <a:t>Journal of Clinical and Diagnostic Research</a:t>
            </a:r>
            <a:r>
              <a:rPr lang="en-US" sz="2400" dirty="0">
                <a:latin typeface="Calibri"/>
                <a:ea typeface="Calibri"/>
                <a:cs typeface="Calibri"/>
              </a:rPr>
              <a:t>. [online] </a:t>
            </a:r>
            <a:r>
              <a:rPr lang="en-US" sz="2400" err="1">
                <a:latin typeface="Calibri"/>
                <a:ea typeface="Calibri"/>
                <a:cs typeface="Calibri"/>
              </a:rPr>
              <a:t>doi:https</a:t>
            </a:r>
            <a:r>
              <a:rPr lang="en-US" sz="2400" dirty="0">
                <a:latin typeface="Calibri"/>
                <a:ea typeface="Calibri"/>
                <a:cs typeface="Calibri"/>
              </a:rPr>
              <a:t>://doi.org/10.7860/JCDR/2024/74158.20180.</a:t>
            </a:r>
          </a:p>
          <a:p>
            <a:r>
              <a:rPr lang="en-US" sz="2400" dirty="0">
                <a:latin typeface="Calibri"/>
                <a:ea typeface="Calibri"/>
                <a:cs typeface="Calibri"/>
              </a:rPr>
              <a:t>Bhavsar, P.J. (2021). A study to compare the effectiveness of </a:t>
            </a:r>
            <a:r>
              <a:rPr lang="en-US" sz="2400" err="1">
                <a:latin typeface="Calibri"/>
                <a:ea typeface="Calibri"/>
                <a:cs typeface="Calibri"/>
              </a:rPr>
              <a:t>maitland</a:t>
            </a:r>
            <a:r>
              <a:rPr lang="en-US" sz="2400" dirty="0">
                <a:latin typeface="Calibri"/>
                <a:ea typeface="Calibri"/>
                <a:cs typeface="Calibri"/>
              </a:rPr>
              <a:t> mobilization protocol on pain and functional mobility of patients with knee osteoarthritis. </a:t>
            </a:r>
            <a:r>
              <a:rPr lang="en-US" sz="2400" i="1" dirty="0">
                <a:latin typeface="Calibri"/>
                <a:ea typeface="Calibri"/>
                <a:cs typeface="Calibri"/>
              </a:rPr>
              <a:t>Annals of Geriatric Education and Medical Sciences</a:t>
            </a:r>
            <a:r>
              <a:rPr lang="en-US" sz="2400" dirty="0">
                <a:latin typeface="Calibri"/>
                <a:ea typeface="Calibri"/>
                <a:cs typeface="Calibri"/>
              </a:rPr>
              <a:t>, 8(2), pp.46–55. </a:t>
            </a:r>
            <a:r>
              <a:rPr lang="en-US" sz="2400" err="1">
                <a:latin typeface="Calibri"/>
                <a:ea typeface="Calibri"/>
                <a:cs typeface="Calibri"/>
              </a:rPr>
              <a:t>doi:https</a:t>
            </a:r>
            <a:r>
              <a:rPr lang="en-US" sz="2400" dirty="0">
                <a:latin typeface="Calibri"/>
                <a:ea typeface="Calibri"/>
                <a:cs typeface="Calibri"/>
              </a:rPr>
              <a:t>://doi.org/10.18231/j.agems.2021.012.</a:t>
            </a:r>
          </a:p>
          <a:p>
            <a:r>
              <a:rPr lang="en-US" sz="2400" dirty="0">
                <a:latin typeface="Calibri"/>
                <a:ea typeface="Calibri"/>
                <a:cs typeface="Calibri"/>
              </a:rPr>
              <a:t>Celik, T. and </a:t>
            </a:r>
            <a:r>
              <a:rPr lang="en-US" sz="2400" err="1">
                <a:latin typeface="Calibri"/>
                <a:ea typeface="Calibri"/>
                <a:cs typeface="Calibri"/>
              </a:rPr>
              <a:t>Menek</a:t>
            </a:r>
            <a:r>
              <a:rPr lang="en-US" sz="2400" dirty="0">
                <a:latin typeface="Calibri"/>
                <a:ea typeface="Calibri"/>
                <a:cs typeface="Calibri"/>
              </a:rPr>
              <a:t>, B. (2025). The effect of Mulligan and Maitland techniques on pain, functionality, proprioception, and quality of life in individuals with rotator cuff lesions. </a:t>
            </a:r>
            <a:r>
              <a:rPr lang="en-US" sz="2400" i="1" dirty="0">
                <a:latin typeface="Calibri"/>
                <a:ea typeface="Calibri"/>
                <a:cs typeface="Calibri"/>
              </a:rPr>
              <a:t>Journal of Hand Therapy</a:t>
            </a:r>
            <a:r>
              <a:rPr lang="en-US" sz="2400" dirty="0">
                <a:latin typeface="Calibri"/>
                <a:ea typeface="Calibri"/>
                <a:cs typeface="Calibri"/>
              </a:rPr>
              <a:t>. [online] </a:t>
            </a:r>
            <a:r>
              <a:rPr lang="en-US" sz="2400" err="1">
                <a:latin typeface="Calibri"/>
                <a:ea typeface="Calibri"/>
                <a:cs typeface="Calibri"/>
              </a:rPr>
              <a:t>doi:https</a:t>
            </a:r>
            <a:r>
              <a:rPr lang="en-US" sz="2400" dirty="0">
                <a:latin typeface="Calibri"/>
                <a:ea typeface="Calibri"/>
                <a:cs typeface="Calibri"/>
              </a:rPr>
              <a:t>://doi.org/10.1016/j.jht.2024.12.018.</a:t>
            </a:r>
          </a:p>
          <a:p>
            <a:r>
              <a:rPr lang="en-US" sz="4300" dirty="0">
                <a:latin typeface="Aptos"/>
                <a:ea typeface="Calibri"/>
                <a:cs typeface="Calibri"/>
              </a:rPr>
              <a:t>Brudvig, T.J., Kulkarni, H. and Shah, S. (2011). The Effect of Therapeutic Exercise and Mobilization on Patients With Shoulder Dysfunction: A Systematic Review With Meta-analysis. </a:t>
            </a:r>
            <a:r>
              <a:rPr lang="en-US" sz="4300" i="1" dirty="0">
                <a:latin typeface="Aptos"/>
                <a:ea typeface="Calibri"/>
                <a:cs typeface="Calibri"/>
              </a:rPr>
              <a:t>Journal of </a:t>
            </a:r>
            <a:r>
              <a:rPr lang="en-US" sz="4300" i="1" dirty="0" err="1">
                <a:latin typeface="Aptos"/>
                <a:ea typeface="Calibri"/>
                <a:cs typeface="Calibri"/>
              </a:rPr>
              <a:t>Orthopaedic</a:t>
            </a:r>
            <a:r>
              <a:rPr lang="en-US" sz="4300" i="1" dirty="0">
                <a:latin typeface="Aptos"/>
                <a:ea typeface="Calibri"/>
                <a:cs typeface="Calibri"/>
              </a:rPr>
              <a:t> &amp; Sports Physical Therapy</a:t>
            </a:r>
            <a:r>
              <a:rPr lang="en-US" sz="4300" dirty="0">
                <a:latin typeface="Aptos"/>
                <a:ea typeface="Calibri"/>
                <a:cs typeface="Calibri"/>
              </a:rPr>
              <a:t>, 41(10), pp.734–748. </a:t>
            </a:r>
            <a:r>
              <a:rPr lang="en-US" sz="4300" dirty="0" err="1">
                <a:latin typeface="Aptos"/>
                <a:ea typeface="Calibri"/>
                <a:cs typeface="Calibri"/>
              </a:rPr>
              <a:t>doi:https</a:t>
            </a:r>
            <a:r>
              <a:rPr lang="en-US" sz="4300" dirty="0">
                <a:latin typeface="Aptos"/>
                <a:ea typeface="Calibri"/>
                <a:cs typeface="Calibri"/>
              </a:rPr>
              <a:t>://doi.org/10.2519/jospt.2011.3440.</a:t>
            </a:r>
            <a:endParaRPr lang="en-US" sz="2400" dirty="0">
              <a:latin typeface="Aptos"/>
              <a:ea typeface="Calibri"/>
              <a:cs typeface="Calibri"/>
            </a:endParaRPr>
          </a:p>
          <a:p>
            <a:br>
              <a:rPr lang="en-US" dirty="0"/>
            </a:br>
            <a:endParaRPr lang="en-US" dirty="0"/>
          </a:p>
          <a:p>
            <a:br>
              <a:rPr lang="en-US" dirty="0"/>
            </a:br>
            <a:endParaRPr lang="en-US" dirty="0"/>
          </a:p>
          <a:p>
            <a:br>
              <a:rPr lang="en-US" dirty="0"/>
            </a:br>
            <a:endParaRPr lang="en-US" dirty="0"/>
          </a:p>
          <a:p>
            <a:br>
              <a:rPr lang="en-US" dirty="0"/>
            </a:br>
            <a:endParaRPr lang="en-US" dirty="0"/>
          </a:p>
          <a:p>
            <a:br>
              <a:rPr lang="en-US" dirty="0"/>
            </a:br>
            <a:endParaRPr lang="en-US" dirty="0"/>
          </a:p>
          <a:p>
            <a:br>
              <a:rPr lang="en-US" dirty="0"/>
            </a:br>
            <a:endParaRPr lang="en-US" dirty="0"/>
          </a:p>
        </p:txBody>
      </p:sp>
    </p:spTree>
    <p:extLst>
      <p:ext uri="{BB962C8B-B14F-4D97-AF65-F5344CB8AC3E}">
        <p14:creationId xmlns:p14="http://schemas.microsoft.com/office/powerpoint/2010/main" val="1149902037"/>
      </p:ext>
    </p:extLst>
  </p:cSld>
  <p:clrMapOvr>
    <a:masterClrMapping/>
  </p:clrMapOvr>
</p:sld>
</file>

<file path=ppt/theme/theme1.xml><?xml version="1.0" encoding="utf-8"?>
<a:theme xmlns:a="http://schemas.openxmlformats.org/drawingml/2006/main" name="DylanVTI">
  <a:themeElements>
    <a:clrScheme name="DylanVTI">
      <a:dk1>
        <a:sysClr val="windowText" lastClr="000000"/>
      </a:dk1>
      <a:lt1>
        <a:sysClr val="window" lastClr="FFFFFF"/>
      </a:lt1>
      <a:dk2>
        <a:srgbClr val="1A1A33"/>
      </a:dk2>
      <a:lt2>
        <a:srgbClr val="EEFFE3"/>
      </a:lt2>
      <a:accent1>
        <a:srgbClr val="5C40EF"/>
      </a:accent1>
      <a:accent2>
        <a:srgbClr val="B8A0F8"/>
      </a:accent2>
      <a:accent3>
        <a:srgbClr val="00C777"/>
      </a:accent3>
      <a:accent4>
        <a:srgbClr val="005A66"/>
      </a:accent4>
      <a:accent5>
        <a:srgbClr val="9956EA"/>
      </a:accent5>
      <a:accent6>
        <a:srgbClr val="9BBB25"/>
      </a:accent6>
      <a:hlink>
        <a:srgbClr val="674CF0"/>
      </a:hlink>
      <a:folHlink>
        <a:srgbClr val="B53699"/>
      </a:folHlink>
    </a:clrScheme>
    <a:fontScheme name="DylanVTI">
      <a:majorFont>
        <a:latin typeface="Neue Haas Grotesk Text Pro"/>
        <a:ea typeface=""/>
        <a:cs typeface=""/>
      </a:majorFont>
      <a:minorFont>
        <a:latin typeface="Neue Haas Grotesk Text Pro"/>
        <a:ea typeface=""/>
        <a:cs typeface=""/>
      </a:minorFont>
    </a:fontScheme>
    <a:fmtScheme name="DylanVTI">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DylanVTI" id="{CD0E21EA-FD0B-4FCD-9D95-B274E3CB7535}" vid="{F2F2D961-94DA-46D9-ABD7-77D6D5FB2C2D}"/>
    </a:ext>
  </a:extLst>
</a:theme>
</file>

<file path=docProps/app.xml><?xml version="1.0" encoding="utf-8"?>
<Properties xmlns="http://schemas.openxmlformats.org/officeDocument/2006/extended-properties" xmlns:vt="http://schemas.openxmlformats.org/officeDocument/2006/docPropsVTypes">
  <Template>office theme</Template>
  <TotalTime>0</TotalTime>
  <Words>0</Words>
  <Application>Microsoft Office PowerPoint</Application>
  <PresentationFormat>Widescreen</PresentationFormat>
  <Paragraphs>0</Paragraphs>
  <Slides>13</Slides>
  <Notes>0</Notes>
  <HiddenSlides>0</HiddenSlides>
  <MMClips>0</MMClips>
  <ScaleCrop>false</ScaleCrop>
  <HeadingPairs>
    <vt:vector size="4" baseType="variant">
      <vt:variant>
        <vt:lpstr>Theme</vt:lpstr>
      </vt:variant>
      <vt:variant>
        <vt:i4>1</vt:i4>
      </vt:variant>
      <vt:variant>
        <vt:lpstr>Slide Titles</vt:lpstr>
      </vt:variant>
      <vt:variant>
        <vt:i4>13</vt:i4>
      </vt:variant>
    </vt:vector>
  </HeadingPairs>
  <TitlesOfParts>
    <vt:vector size="14" baseType="lpstr">
      <vt:lpstr>DylanVTI</vt:lpstr>
      <vt:lpstr>Does Manual Therapy Suck?</vt:lpstr>
      <vt:lpstr>What is Manual Therapy</vt:lpstr>
      <vt:lpstr>What is Manual Therapy Used For</vt:lpstr>
      <vt:lpstr>Proposed Mechanisms of Mobilisations</vt:lpstr>
      <vt:lpstr>Proposed Mechanisms of Mobilisations</vt:lpstr>
      <vt:lpstr>What is Maitlands</vt:lpstr>
      <vt:lpstr>Gradings and Timings of Mobilisations</vt:lpstr>
      <vt:lpstr>Directions of Acessory Mobilisations</vt:lpstr>
      <vt:lpstr>Evidence in Support of Manual Therapy</vt:lpstr>
      <vt:lpstr>Evidence in Support of Manual Therapy</vt:lpstr>
      <vt:lpstr>Evidence Against Manual Therapy</vt:lpstr>
      <vt:lpstr>Reccommendations for Therapists</vt:lpstr>
      <vt:lpstr>References</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
  <cp:lastModifiedBy/>
  <cp:revision>603</cp:revision>
  <dcterms:created xsi:type="dcterms:W3CDTF">2025-03-24T17:58:08Z</dcterms:created>
  <dcterms:modified xsi:type="dcterms:W3CDTF">2025-05-19T09:48:50Z</dcterms:modified>
</cp:coreProperties>
</file>