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30C0A-5464-4FE4-84EB-FF9C94016DF4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C6404-AD6E-4860-8E75-697CA40B95DA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Spanish dialogue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Ruksana</a:t>
            </a:r>
            <a:r>
              <a:rPr lang="en-GB" dirty="0" smtClean="0"/>
              <a:t> Miah</a:t>
            </a:r>
          </a:p>
          <a:p>
            <a:r>
              <a:rPr lang="en-GB" dirty="0" smtClean="0"/>
              <a:t>2013067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08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41732"/>
            <a:ext cx="7729728" cy="1188720"/>
          </a:xfrm>
        </p:spPr>
        <p:txBody>
          <a:bodyPr/>
          <a:lstStyle/>
          <a:p>
            <a:r>
              <a:rPr lang="en-GB" dirty="0" smtClean="0"/>
              <a:t>Dialogue transcript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85948" y="1330452"/>
            <a:ext cx="10620103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600" dirty="0"/>
              <a:t>R- Buenos </a:t>
            </a:r>
            <a:r>
              <a:rPr lang="es-ES" sz="1600" dirty="0" smtClean="0"/>
              <a:t>días! hotel </a:t>
            </a:r>
            <a:r>
              <a:rPr lang="es-ES" sz="1600" dirty="0"/>
              <a:t>Ricardo. como le puedo ayudar?</a:t>
            </a:r>
          </a:p>
          <a:p>
            <a:pPr algn="ctr"/>
            <a:r>
              <a:rPr lang="es-ES" sz="1600" dirty="0"/>
              <a:t>RM -</a:t>
            </a:r>
            <a:r>
              <a:rPr lang="es-ES" sz="1600" dirty="0" smtClean="0"/>
              <a:t>Hola</a:t>
            </a:r>
            <a:r>
              <a:rPr lang="es-ES" sz="1600" dirty="0"/>
              <a:t>: Buenos </a:t>
            </a:r>
            <a:r>
              <a:rPr lang="es-ES" sz="1600" dirty="0" smtClean="0"/>
              <a:t>días, Me </a:t>
            </a:r>
            <a:r>
              <a:rPr lang="es-ES" sz="1600" dirty="0"/>
              <a:t>gustaría a </a:t>
            </a:r>
            <a:r>
              <a:rPr lang="es-ES" sz="1600" dirty="0" err="1"/>
              <a:t>resevar</a:t>
            </a:r>
            <a:r>
              <a:rPr lang="es-ES" sz="1600" dirty="0"/>
              <a:t> una </a:t>
            </a:r>
            <a:r>
              <a:rPr lang="es-ES" sz="1600" dirty="0" err="1" smtClean="0"/>
              <a:t>habitacion</a:t>
            </a:r>
            <a:endParaRPr lang="es-ES" sz="1600" dirty="0"/>
          </a:p>
          <a:p>
            <a:pPr algn="ctr"/>
            <a:r>
              <a:rPr lang="es-ES" sz="1600" dirty="0"/>
              <a:t>en el hotel</a:t>
            </a:r>
          </a:p>
          <a:p>
            <a:pPr algn="ctr"/>
            <a:r>
              <a:rPr lang="es-ES" sz="1600" dirty="0"/>
              <a:t>R - Muy </a:t>
            </a:r>
            <a:r>
              <a:rPr lang="es-ES" sz="1600" dirty="0" smtClean="0"/>
              <a:t>bien, </a:t>
            </a:r>
            <a:r>
              <a:rPr lang="es-ES" sz="1600" dirty="0"/>
              <a:t>como se llama usted?</a:t>
            </a:r>
          </a:p>
          <a:p>
            <a:pPr algn="ctr"/>
            <a:r>
              <a:rPr lang="es-ES" sz="1600" dirty="0"/>
              <a:t>RM- Me lamo </a:t>
            </a:r>
            <a:r>
              <a:rPr lang="es-ES" sz="1600" dirty="0" err="1"/>
              <a:t>Ruksana</a:t>
            </a:r>
            <a:r>
              <a:rPr lang="es-ES" sz="1600" dirty="0"/>
              <a:t> Torres</a:t>
            </a:r>
          </a:p>
          <a:p>
            <a:pPr algn="ctr"/>
            <a:r>
              <a:rPr lang="es-ES" sz="1600" dirty="0"/>
              <a:t>R- </a:t>
            </a:r>
            <a:r>
              <a:rPr lang="es-ES" sz="1600" dirty="0" smtClean="0"/>
              <a:t>Muy </a:t>
            </a:r>
            <a:r>
              <a:rPr lang="es-ES" sz="1600" dirty="0"/>
              <a:t>bien señora Torres. Para cuantas personas</a:t>
            </a:r>
          </a:p>
          <a:p>
            <a:pPr algn="ctr"/>
            <a:r>
              <a:rPr lang="es-ES" sz="1600" dirty="0"/>
              <a:t>RM- Para tres personas </a:t>
            </a:r>
            <a:r>
              <a:rPr lang="es-ES" sz="1600" dirty="0" smtClean="0"/>
              <a:t>por favor</a:t>
            </a:r>
            <a:endParaRPr lang="es-ES" sz="1600" dirty="0"/>
          </a:p>
          <a:p>
            <a:pPr algn="ctr"/>
            <a:r>
              <a:rPr lang="es-ES" sz="1600" dirty="0"/>
              <a:t>R - una o </a:t>
            </a:r>
            <a:r>
              <a:rPr lang="es-ES" sz="1600" dirty="0" smtClean="0"/>
              <a:t>dos </a:t>
            </a:r>
            <a:r>
              <a:rPr lang="es-ES" sz="1600" dirty="0"/>
              <a:t>habitaciones.</a:t>
            </a:r>
          </a:p>
          <a:p>
            <a:pPr algn="ctr"/>
            <a:r>
              <a:rPr lang="es-ES" sz="1600" dirty="0"/>
              <a:t>RM- dos habitaciones.</a:t>
            </a:r>
          </a:p>
          <a:p>
            <a:pPr algn="ctr"/>
            <a:r>
              <a:rPr lang="es-ES" sz="1600" dirty="0"/>
              <a:t>R- cama </a:t>
            </a:r>
            <a:r>
              <a:rPr lang="es-ES" sz="1600" dirty="0" smtClean="0"/>
              <a:t>doble </a:t>
            </a:r>
            <a:r>
              <a:rPr lang="es-ES" sz="1600" dirty="0"/>
              <a:t>o </a:t>
            </a:r>
            <a:r>
              <a:rPr lang="es-ES" sz="1600" dirty="0" smtClean="0"/>
              <a:t>dos individuales?</a:t>
            </a:r>
            <a:endParaRPr lang="es-ES" sz="1600" dirty="0"/>
          </a:p>
          <a:p>
            <a:pPr algn="ctr"/>
            <a:r>
              <a:rPr lang="es-ES" sz="1600" dirty="0"/>
              <a:t>RM - en una </a:t>
            </a:r>
            <a:r>
              <a:rPr lang="es-ES" sz="1600" dirty="0" err="1"/>
              <a:t>habitacion</a:t>
            </a:r>
            <a:r>
              <a:rPr lang="es-ES" sz="1600" dirty="0"/>
              <a:t>, puedo tener una cama </a:t>
            </a:r>
            <a:r>
              <a:rPr lang="es-ES" sz="1600" dirty="0" smtClean="0"/>
              <a:t>doble </a:t>
            </a:r>
            <a:r>
              <a:rPr lang="es-ES" sz="1600" dirty="0"/>
              <a:t>y</a:t>
            </a:r>
          </a:p>
          <a:p>
            <a:pPr algn="ctr"/>
            <a:r>
              <a:rPr lang="es-ES" sz="1600" dirty="0"/>
              <a:t>en la otra </a:t>
            </a:r>
            <a:r>
              <a:rPr lang="es-ES" sz="1600" dirty="0" err="1" smtClean="0"/>
              <a:t>habitacion</a:t>
            </a:r>
            <a:r>
              <a:rPr lang="es-ES" sz="1600" dirty="0" smtClean="0"/>
              <a:t>, </a:t>
            </a:r>
            <a:r>
              <a:rPr lang="es-ES" sz="1600" dirty="0"/>
              <a:t>puedo tener una cama individual</a:t>
            </a:r>
          </a:p>
          <a:p>
            <a:pPr algn="ctr"/>
            <a:r>
              <a:rPr lang="es-ES" sz="1600" dirty="0"/>
              <a:t>R- sí señora, para que </a:t>
            </a:r>
            <a:r>
              <a:rPr lang="es-ES" sz="1600" dirty="0" smtClean="0"/>
              <a:t>fecha</a:t>
            </a:r>
            <a:endParaRPr lang="es-ES" sz="1600" dirty="0"/>
          </a:p>
          <a:p>
            <a:pPr algn="ctr"/>
            <a:r>
              <a:rPr lang="es-ES" sz="1600" dirty="0"/>
              <a:t>RM- Para el cinco de marzo</a:t>
            </a:r>
          </a:p>
          <a:p>
            <a:pPr algn="ctr"/>
            <a:r>
              <a:rPr lang="es-ES" sz="1600" dirty="0"/>
              <a:t>2022</a:t>
            </a:r>
          </a:p>
          <a:p>
            <a:pPr algn="ctr"/>
            <a:r>
              <a:rPr lang="es-ES" sz="1600" dirty="0"/>
              <a:t>R- Para cuantas noches</a:t>
            </a:r>
          </a:p>
          <a:p>
            <a:pPr algn="ctr"/>
            <a:r>
              <a:rPr lang="es-ES" sz="1600" dirty="0"/>
              <a:t>RM- para tres noches por </a:t>
            </a:r>
            <a:r>
              <a:rPr lang="es-ES" sz="1600" dirty="0" smtClean="0"/>
              <a:t>favor</a:t>
            </a:r>
            <a:endParaRPr lang="es-ES" sz="1600" dirty="0"/>
          </a:p>
          <a:p>
            <a:pPr algn="ctr"/>
            <a:r>
              <a:rPr lang="es-ES" sz="1600" dirty="0"/>
              <a:t>R - Bueno todo esta </a:t>
            </a:r>
            <a:r>
              <a:rPr lang="es-ES" sz="1600" dirty="0" err="1"/>
              <a:t>resevado</a:t>
            </a:r>
            <a:endParaRPr lang="es-ES" sz="1600" dirty="0"/>
          </a:p>
          <a:p>
            <a:pPr algn="ctr"/>
            <a:r>
              <a:rPr lang="es-ES" sz="1600" dirty="0"/>
              <a:t>RM- Genial, Mucha gracias, </a:t>
            </a:r>
            <a:r>
              <a:rPr lang="es-ES" sz="1600" dirty="0" err="1"/>
              <a:t>adios</a:t>
            </a:r>
            <a:endParaRPr lang="es-ES" sz="1600" dirty="0"/>
          </a:p>
          <a:p>
            <a:pPr algn="ctr"/>
            <a:r>
              <a:rPr lang="es-ES" sz="1600" dirty="0"/>
              <a:t>R- muchas gracias, </a:t>
            </a:r>
            <a:r>
              <a:rPr lang="es-ES" sz="1600" dirty="0" err="1" smtClean="0"/>
              <a:t>adios</a:t>
            </a:r>
            <a:endParaRPr lang="es-ES" sz="1600" dirty="0"/>
          </a:p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528565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Audio dialogue </a:t>
            </a:r>
            <a:endParaRPr lang="en-GB" dirty="0"/>
          </a:p>
        </p:txBody>
      </p:sp>
      <p:pic>
        <p:nvPicPr>
          <p:cNvPr id="4" name="Stenson Roa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17326" y="2599509"/>
            <a:ext cx="1095102" cy="1095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22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1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71C241A9-A460-4AD1-916F-25308628A5B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26</TotalTime>
  <Words>149</Words>
  <Application>Microsoft Office PowerPoint</Application>
  <PresentationFormat>Widescreen</PresentationFormat>
  <Paragraphs>25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Gill Sans MT</vt:lpstr>
      <vt:lpstr>Parcel</vt:lpstr>
      <vt:lpstr>Spanish dialogue</vt:lpstr>
      <vt:lpstr>Dialogue transcript </vt:lpstr>
      <vt:lpstr>Audio dialogue 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Spanish dialogue</dc:title>
  <dc:creator>Owner</dc:creator>
  <cp:lastModifiedBy>Owner</cp:lastModifiedBy>
  <cp:revision>4</cp:revision>
  <dcterms:created xsi:type="dcterms:W3CDTF">2022-03-01T17:46:34Z</dcterms:created>
  <dcterms:modified xsi:type="dcterms:W3CDTF">2022-03-01T18:12:47Z</dcterms:modified>
</cp:coreProperties>
</file>