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349F6C4-5327-40C8-9D8B-5D521CC6AB97}" v="2" dt="2025-06-21T23:07:19.4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37" autoAdjust="0"/>
    <p:restoredTop sz="94660"/>
  </p:normalViewPr>
  <p:slideViewPr>
    <p:cSldViewPr snapToGrid="0">
      <p:cViewPr varScale="1">
        <p:scale>
          <a:sx n="64" d="100"/>
          <a:sy n="64" d="100"/>
        </p:scale>
        <p:origin x="97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053E4-B326-5299-4EAE-E48F3458200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B6E5BE8-A384-ADC8-6E9A-05833DBE74B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DC93AB9-879D-5F7B-DC29-8A66B33E24AC}"/>
              </a:ext>
            </a:extLst>
          </p:cNvPr>
          <p:cNvSpPr>
            <a:spLocks noGrp="1"/>
          </p:cNvSpPr>
          <p:nvPr>
            <p:ph type="dt" sz="half" idx="10"/>
          </p:nvPr>
        </p:nvSpPr>
        <p:spPr/>
        <p:txBody>
          <a:bodyPr/>
          <a:lstStyle/>
          <a:p>
            <a:fld id="{507111B8-3082-4721-8C20-5623A1D116F7}" type="datetimeFigureOut">
              <a:rPr lang="en-GB" smtClean="0"/>
              <a:t>03/07/2025</a:t>
            </a:fld>
            <a:endParaRPr lang="en-GB"/>
          </a:p>
        </p:txBody>
      </p:sp>
      <p:sp>
        <p:nvSpPr>
          <p:cNvPr id="5" name="Footer Placeholder 4">
            <a:extLst>
              <a:ext uri="{FF2B5EF4-FFF2-40B4-BE49-F238E27FC236}">
                <a16:creationId xmlns:a16="http://schemas.microsoft.com/office/drawing/2014/main" id="{DE907BD7-3FF7-3805-8E13-F4169B997D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6AE0BB-DB4F-5DA7-D00B-4D0C8CCADCDA}"/>
              </a:ext>
            </a:extLst>
          </p:cNvPr>
          <p:cNvSpPr>
            <a:spLocks noGrp="1"/>
          </p:cNvSpPr>
          <p:nvPr>
            <p:ph type="sldNum" sz="quarter" idx="12"/>
          </p:nvPr>
        </p:nvSpPr>
        <p:spPr/>
        <p:txBody>
          <a:bodyPr/>
          <a:lstStyle/>
          <a:p>
            <a:fld id="{E50BB14A-0736-4F01-8EBC-0665EFA21C69}" type="slidenum">
              <a:rPr lang="en-GB" smtClean="0"/>
              <a:t>‹#›</a:t>
            </a:fld>
            <a:endParaRPr lang="en-GB"/>
          </a:p>
        </p:txBody>
      </p:sp>
    </p:spTree>
    <p:extLst>
      <p:ext uri="{BB962C8B-B14F-4D97-AF65-F5344CB8AC3E}">
        <p14:creationId xmlns:p14="http://schemas.microsoft.com/office/powerpoint/2010/main" val="18028335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E36EF-FCB1-5BC7-9D7E-A66071C70BB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D2DF2B7-E1C6-2E0F-D994-88B8879471C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28E0EB-3E84-DCD2-694A-61C3A2A71A87}"/>
              </a:ext>
            </a:extLst>
          </p:cNvPr>
          <p:cNvSpPr>
            <a:spLocks noGrp="1"/>
          </p:cNvSpPr>
          <p:nvPr>
            <p:ph type="dt" sz="half" idx="10"/>
          </p:nvPr>
        </p:nvSpPr>
        <p:spPr/>
        <p:txBody>
          <a:bodyPr/>
          <a:lstStyle/>
          <a:p>
            <a:fld id="{507111B8-3082-4721-8C20-5623A1D116F7}" type="datetimeFigureOut">
              <a:rPr lang="en-GB" smtClean="0"/>
              <a:t>03/07/2025</a:t>
            </a:fld>
            <a:endParaRPr lang="en-GB"/>
          </a:p>
        </p:txBody>
      </p:sp>
      <p:sp>
        <p:nvSpPr>
          <p:cNvPr id="5" name="Footer Placeholder 4">
            <a:extLst>
              <a:ext uri="{FF2B5EF4-FFF2-40B4-BE49-F238E27FC236}">
                <a16:creationId xmlns:a16="http://schemas.microsoft.com/office/drawing/2014/main" id="{0CDA0402-2CA9-70CC-46FC-6B699387EC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FD1778-CD97-AA7B-76C2-A62B564BA4CE}"/>
              </a:ext>
            </a:extLst>
          </p:cNvPr>
          <p:cNvSpPr>
            <a:spLocks noGrp="1"/>
          </p:cNvSpPr>
          <p:nvPr>
            <p:ph type="sldNum" sz="quarter" idx="12"/>
          </p:nvPr>
        </p:nvSpPr>
        <p:spPr/>
        <p:txBody>
          <a:bodyPr/>
          <a:lstStyle/>
          <a:p>
            <a:fld id="{E50BB14A-0736-4F01-8EBC-0665EFA21C69}" type="slidenum">
              <a:rPr lang="en-GB" smtClean="0"/>
              <a:t>‹#›</a:t>
            </a:fld>
            <a:endParaRPr lang="en-GB"/>
          </a:p>
        </p:txBody>
      </p:sp>
    </p:spTree>
    <p:extLst>
      <p:ext uri="{BB962C8B-B14F-4D97-AF65-F5344CB8AC3E}">
        <p14:creationId xmlns:p14="http://schemas.microsoft.com/office/powerpoint/2010/main" val="2854936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8D31F-65B7-69C2-FC1F-D01F8F0DB44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BAA9DF3-0470-2EF8-92B7-B8A90B0238E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F932862-DCCE-72CF-EBE4-33FDD1D4FF11}"/>
              </a:ext>
            </a:extLst>
          </p:cNvPr>
          <p:cNvSpPr>
            <a:spLocks noGrp="1"/>
          </p:cNvSpPr>
          <p:nvPr>
            <p:ph type="dt" sz="half" idx="10"/>
          </p:nvPr>
        </p:nvSpPr>
        <p:spPr/>
        <p:txBody>
          <a:bodyPr/>
          <a:lstStyle/>
          <a:p>
            <a:fld id="{507111B8-3082-4721-8C20-5623A1D116F7}" type="datetimeFigureOut">
              <a:rPr lang="en-GB" smtClean="0"/>
              <a:t>03/07/2025</a:t>
            </a:fld>
            <a:endParaRPr lang="en-GB"/>
          </a:p>
        </p:txBody>
      </p:sp>
      <p:sp>
        <p:nvSpPr>
          <p:cNvPr id="5" name="Footer Placeholder 4">
            <a:extLst>
              <a:ext uri="{FF2B5EF4-FFF2-40B4-BE49-F238E27FC236}">
                <a16:creationId xmlns:a16="http://schemas.microsoft.com/office/drawing/2014/main" id="{A997879D-4A40-195E-AB42-48A3E7D02F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11677D-34B1-1415-5BA3-AFB7FF22D8AC}"/>
              </a:ext>
            </a:extLst>
          </p:cNvPr>
          <p:cNvSpPr>
            <a:spLocks noGrp="1"/>
          </p:cNvSpPr>
          <p:nvPr>
            <p:ph type="sldNum" sz="quarter" idx="12"/>
          </p:nvPr>
        </p:nvSpPr>
        <p:spPr/>
        <p:txBody>
          <a:bodyPr/>
          <a:lstStyle/>
          <a:p>
            <a:fld id="{E50BB14A-0736-4F01-8EBC-0665EFA21C69}" type="slidenum">
              <a:rPr lang="en-GB" smtClean="0"/>
              <a:t>‹#›</a:t>
            </a:fld>
            <a:endParaRPr lang="en-GB"/>
          </a:p>
        </p:txBody>
      </p:sp>
    </p:spTree>
    <p:extLst>
      <p:ext uri="{BB962C8B-B14F-4D97-AF65-F5344CB8AC3E}">
        <p14:creationId xmlns:p14="http://schemas.microsoft.com/office/powerpoint/2010/main" val="15605911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EF141-D309-E2DC-E59A-FA883A9844C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E0688AB-C6FE-6FD0-3708-DA84365CA5A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5D85150-D94B-9B0C-7803-8FBFBCFAC18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37FEFB0-6351-7E88-9585-B41D6446E12E}"/>
              </a:ext>
            </a:extLst>
          </p:cNvPr>
          <p:cNvSpPr>
            <a:spLocks noGrp="1"/>
          </p:cNvSpPr>
          <p:nvPr>
            <p:ph type="dt" sz="half" idx="10"/>
          </p:nvPr>
        </p:nvSpPr>
        <p:spPr/>
        <p:txBody>
          <a:bodyPr/>
          <a:lstStyle/>
          <a:p>
            <a:fld id="{507111B8-3082-4721-8C20-5623A1D116F7}" type="datetimeFigureOut">
              <a:rPr lang="en-GB" smtClean="0"/>
              <a:t>03/07/2025</a:t>
            </a:fld>
            <a:endParaRPr lang="en-GB"/>
          </a:p>
        </p:txBody>
      </p:sp>
      <p:sp>
        <p:nvSpPr>
          <p:cNvPr id="6" name="Footer Placeholder 5">
            <a:extLst>
              <a:ext uri="{FF2B5EF4-FFF2-40B4-BE49-F238E27FC236}">
                <a16:creationId xmlns:a16="http://schemas.microsoft.com/office/drawing/2014/main" id="{BC48DC69-6967-7717-8147-37CC7C0D93B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63079F-857E-B2B5-E40A-A93A56BB6B52}"/>
              </a:ext>
            </a:extLst>
          </p:cNvPr>
          <p:cNvSpPr>
            <a:spLocks noGrp="1"/>
          </p:cNvSpPr>
          <p:nvPr>
            <p:ph type="sldNum" sz="quarter" idx="12"/>
          </p:nvPr>
        </p:nvSpPr>
        <p:spPr/>
        <p:txBody>
          <a:bodyPr/>
          <a:lstStyle/>
          <a:p>
            <a:fld id="{E50BB14A-0736-4F01-8EBC-0665EFA21C69}" type="slidenum">
              <a:rPr lang="en-GB" smtClean="0"/>
              <a:t>‹#›</a:t>
            </a:fld>
            <a:endParaRPr lang="en-GB"/>
          </a:p>
        </p:txBody>
      </p:sp>
    </p:spTree>
    <p:extLst>
      <p:ext uri="{BB962C8B-B14F-4D97-AF65-F5344CB8AC3E}">
        <p14:creationId xmlns:p14="http://schemas.microsoft.com/office/powerpoint/2010/main" val="22284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2CC79-3E79-DE3B-5800-5881CBABD3F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443C239-874D-8A0D-3A15-B98D2108BC5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107FB27-6039-550B-216C-0AEBCACAD77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14EEB50-4ADC-AAA6-3FB1-2FEEE781A8D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F6B5B31-3AFD-39C7-B4C5-5A8B9FDA8B1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4334D9F-16BB-7D81-6FF9-52D168A16323}"/>
              </a:ext>
            </a:extLst>
          </p:cNvPr>
          <p:cNvSpPr>
            <a:spLocks noGrp="1"/>
          </p:cNvSpPr>
          <p:nvPr>
            <p:ph type="dt" sz="half" idx="10"/>
          </p:nvPr>
        </p:nvSpPr>
        <p:spPr/>
        <p:txBody>
          <a:bodyPr/>
          <a:lstStyle/>
          <a:p>
            <a:fld id="{507111B8-3082-4721-8C20-5623A1D116F7}" type="datetimeFigureOut">
              <a:rPr lang="en-GB" smtClean="0"/>
              <a:t>03/07/2025</a:t>
            </a:fld>
            <a:endParaRPr lang="en-GB"/>
          </a:p>
        </p:txBody>
      </p:sp>
      <p:sp>
        <p:nvSpPr>
          <p:cNvPr id="8" name="Footer Placeholder 7">
            <a:extLst>
              <a:ext uri="{FF2B5EF4-FFF2-40B4-BE49-F238E27FC236}">
                <a16:creationId xmlns:a16="http://schemas.microsoft.com/office/drawing/2014/main" id="{997533E3-077C-3A5C-D66E-5B526EEA22E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9AA4743-9D2D-2038-9F89-E4A89D62D628}"/>
              </a:ext>
            </a:extLst>
          </p:cNvPr>
          <p:cNvSpPr>
            <a:spLocks noGrp="1"/>
          </p:cNvSpPr>
          <p:nvPr>
            <p:ph type="sldNum" sz="quarter" idx="12"/>
          </p:nvPr>
        </p:nvSpPr>
        <p:spPr/>
        <p:txBody>
          <a:bodyPr/>
          <a:lstStyle/>
          <a:p>
            <a:fld id="{E50BB14A-0736-4F01-8EBC-0665EFA21C69}" type="slidenum">
              <a:rPr lang="en-GB" smtClean="0"/>
              <a:t>‹#›</a:t>
            </a:fld>
            <a:endParaRPr lang="en-GB"/>
          </a:p>
        </p:txBody>
      </p:sp>
    </p:spTree>
    <p:extLst>
      <p:ext uri="{BB962C8B-B14F-4D97-AF65-F5344CB8AC3E}">
        <p14:creationId xmlns:p14="http://schemas.microsoft.com/office/powerpoint/2010/main" val="32714312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946DB-ED52-9DEE-96AB-7B5023271AA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73389E0-99CB-6285-81E0-EF28E922BBB2}"/>
              </a:ext>
            </a:extLst>
          </p:cNvPr>
          <p:cNvSpPr>
            <a:spLocks noGrp="1"/>
          </p:cNvSpPr>
          <p:nvPr>
            <p:ph type="dt" sz="half" idx="10"/>
          </p:nvPr>
        </p:nvSpPr>
        <p:spPr/>
        <p:txBody>
          <a:bodyPr/>
          <a:lstStyle/>
          <a:p>
            <a:fld id="{507111B8-3082-4721-8C20-5623A1D116F7}" type="datetimeFigureOut">
              <a:rPr lang="en-GB" smtClean="0"/>
              <a:t>03/07/2025</a:t>
            </a:fld>
            <a:endParaRPr lang="en-GB"/>
          </a:p>
        </p:txBody>
      </p:sp>
      <p:sp>
        <p:nvSpPr>
          <p:cNvPr id="4" name="Footer Placeholder 3">
            <a:extLst>
              <a:ext uri="{FF2B5EF4-FFF2-40B4-BE49-F238E27FC236}">
                <a16:creationId xmlns:a16="http://schemas.microsoft.com/office/drawing/2014/main" id="{CD756197-BC66-4705-E1C9-0DB30819A68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CAD2EB8-AA4E-07AF-B96E-DA2D23841AB7}"/>
              </a:ext>
            </a:extLst>
          </p:cNvPr>
          <p:cNvSpPr>
            <a:spLocks noGrp="1"/>
          </p:cNvSpPr>
          <p:nvPr>
            <p:ph type="sldNum" sz="quarter" idx="12"/>
          </p:nvPr>
        </p:nvSpPr>
        <p:spPr/>
        <p:txBody>
          <a:bodyPr/>
          <a:lstStyle/>
          <a:p>
            <a:fld id="{E50BB14A-0736-4F01-8EBC-0665EFA21C69}" type="slidenum">
              <a:rPr lang="en-GB" smtClean="0"/>
              <a:t>‹#›</a:t>
            </a:fld>
            <a:endParaRPr lang="en-GB"/>
          </a:p>
        </p:txBody>
      </p:sp>
    </p:spTree>
    <p:extLst>
      <p:ext uri="{BB962C8B-B14F-4D97-AF65-F5344CB8AC3E}">
        <p14:creationId xmlns:p14="http://schemas.microsoft.com/office/powerpoint/2010/main" val="26043803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A4AC01-6548-BA16-0242-E230128A5DD7}"/>
              </a:ext>
            </a:extLst>
          </p:cNvPr>
          <p:cNvSpPr>
            <a:spLocks noGrp="1"/>
          </p:cNvSpPr>
          <p:nvPr>
            <p:ph type="dt" sz="half" idx="10"/>
          </p:nvPr>
        </p:nvSpPr>
        <p:spPr/>
        <p:txBody>
          <a:bodyPr/>
          <a:lstStyle/>
          <a:p>
            <a:fld id="{507111B8-3082-4721-8C20-5623A1D116F7}" type="datetimeFigureOut">
              <a:rPr lang="en-GB" smtClean="0"/>
              <a:t>03/07/2025</a:t>
            </a:fld>
            <a:endParaRPr lang="en-GB"/>
          </a:p>
        </p:txBody>
      </p:sp>
      <p:sp>
        <p:nvSpPr>
          <p:cNvPr id="3" name="Footer Placeholder 2">
            <a:extLst>
              <a:ext uri="{FF2B5EF4-FFF2-40B4-BE49-F238E27FC236}">
                <a16:creationId xmlns:a16="http://schemas.microsoft.com/office/drawing/2014/main" id="{3DBCE2A0-0B32-1ED9-3773-226DA1605B8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EE30C5B-DFBB-BD9F-1462-699C401899D1}"/>
              </a:ext>
            </a:extLst>
          </p:cNvPr>
          <p:cNvSpPr>
            <a:spLocks noGrp="1"/>
          </p:cNvSpPr>
          <p:nvPr>
            <p:ph type="sldNum" sz="quarter" idx="12"/>
          </p:nvPr>
        </p:nvSpPr>
        <p:spPr/>
        <p:txBody>
          <a:bodyPr/>
          <a:lstStyle/>
          <a:p>
            <a:fld id="{E50BB14A-0736-4F01-8EBC-0665EFA21C69}" type="slidenum">
              <a:rPr lang="en-GB" smtClean="0"/>
              <a:t>‹#›</a:t>
            </a:fld>
            <a:endParaRPr lang="en-GB"/>
          </a:p>
        </p:txBody>
      </p:sp>
    </p:spTree>
    <p:extLst>
      <p:ext uri="{BB962C8B-B14F-4D97-AF65-F5344CB8AC3E}">
        <p14:creationId xmlns:p14="http://schemas.microsoft.com/office/powerpoint/2010/main" val="23529970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C77E2-E191-AAB7-BF5F-61FE780C38C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4EC6138-04B9-1A7D-0320-07F6C95BB94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B39BD66-BA26-DD2B-8971-F2D6082548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169CD6-BE7A-BF45-1386-439B686A404C}"/>
              </a:ext>
            </a:extLst>
          </p:cNvPr>
          <p:cNvSpPr>
            <a:spLocks noGrp="1"/>
          </p:cNvSpPr>
          <p:nvPr>
            <p:ph type="dt" sz="half" idx="10"/>
          </p:nvPr>
        </p:nvSpPr>
        <p:spPr/>
        <p:txBody>
          <a:bodyPr/>
          <a:lstStyle/>
          <a:p>
            <a:fld id="{507111B8-3082-4721-8C20-5623A1D116F7}" type="datetimeFigureOut">
              <a:rPr lang="en-GB" smtClean="0"/>
              <a:t>03/07/2025</a:t>
            </a:fld>
            <a:endParaRPr lang="en-GB"/>
          </a:p>
        </p:txBody>
      </p:sp>
      <p:sp>
        <p:nvSpPr>
          <p:cNvPr id="6" name="Footer Placeholder 5">
            <a:extLst>
              <a:ext uri="{FF2B5EF4-FFF2-40B4-BE49-F238E27FC236}">
                <a16:creationId xmlns:a16="http://schemas.microsoft.com/office/drawing/2014/main" id="{6463D0CB-AE0E-38A1-69C4-66C96088DA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5F0F1E-DDB1-5ED2-A0BF-E21F927383D2}"/>
              </a:ext>
            </a:extLst>
          </p:cNvPr>
          <p:cNvSpPr>
            <a:spLocks noGrp="1"/>
          </p:cNvSpPr>
          <p:nvPr>
            <p:ph type="sldNum" sz="quarter" idx="12"/>
          </p:nvPr>
        </p:nvSpPr>
        <p:spPr/>
        <p:txBody>
          <a:bodyPr/>
          <a:lstStyle/>
          <a:p>
            <a:fld id="{E50BB14A-0736-4F01-8EBC-0665EFA21C69}" type="slidenum">
              <a:rPr lang="en-GB" smtClean="0"/>
              <a:t>‹#›</a:t>
            </a:fld>
            <a:endParaRPr lang="en-GB"/>
          </a:p>
        </p:txBody>
      </p:sp>
    </p:spTree>
    <p:extLst>
      <p:ext uri="{BB962C8B-B14F-4D97-AF65-F5344CB8AC3E}">
        <p14:creationId xmlns:p14="http://schemas.microsoft.com/office/powerpoint/2010/main" val="26077462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E8F36-5DA4-A297-B5F0-118B682542E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ED067CF-C449-F379-1C94-832E6DF2085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FDD1F1A-70EC-218D-4316-A1ADF486C7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9C57FC-C76E-97CC-1484-E36585FD4EA0}"/>
              </a:ext>
            </a:extLst>
          </p:cNvPr>
          <p:cNvSpPr>
            <a:spLocks noGrp="1"/>
          </p:cNvSpPr>
          <p:nvPr>
            <p:ph type="dt" sz="half" idx="10"/>
          </p:nvPr>
        </p:nvSpPr>
        <p:spPr/>
        <p:txBody>
          <a:bodyPr/>
          <a:lstStyle/>
          <a:p>
            <a:fld id="{507111B8-3082-4721-8C20-5623A1D116F7}" type="datetimeFigureOut">
              <a:rPr lang="en-GB" smtClean="0"/>
              <a:t>03/07/2025</a:t>
            </a:fld>
            <a:endParaRPr lang="en-GB"/>
          </a:p>
        </p:txBody>
      </p:sp>
      <p:sp>
        <p:nvSpPr>
          <p:cNvPr id="6" name="Footer Placeholder 5">
            <a:extLst>
              <a:ext uri="{FF2B5EF4-FFF2-40B4-BE49-F238E27FC236}">
                <a16:creationId xmlns:a16="http://schemas.microsoft.com/office/drawing/2014/main" id="{5F7A4D7C-9A18-C63E-08E5-A4F024E56E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E5480C-F049-93CF-4F65-90995FAD22AB}"/>
              </a:ext>
            </a:extLst>
          </p:cNvPr>
          <p:cNvSpPr>
            <a:spLocks noGrp="1"/>
          </p:cNvSpPr>
          <p:nvPr>
            <p:ph type="sldNum" sz="quarter" idx="12"/>
          </p:nvPr>
        </p:nvSpPr>
        <p:spPr/>
        <p:txBody>
          <a:bodyPr/>
          <a:lstStyle/>
          <a:p>
            <a:fld id="{E50BB14A-0736-4F01-8EBC-0665EFA21C69}" type="slidenum">
              <a:rPr lang="en-GB" smtClean="0"/>
              <a:t>‹#›</a:t>
            </a:fld>
            <a:endParaRPr lang="en-GB"/>
          </a:p>
        </p:txBody>
      </p:sp>
    </p:spTree>
    <p:extLst>
      <p:ext uri="{BB962C8B-B14F-4D97-AF65-F5344CB8AC3E}">
        <p14:creationId xmlns:p14="http://schemas.microsoft.com/office/powerpoint/2010/main" val="23304221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A839A-6FD4-2CBB-3451-F661E41B6C8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CC0D6CB-7347-1016-24DA-6CAE6F65A8E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A2142E-109B-68E7-F3AC-B09C996BF726}"/>
              </a:ext>
            </a:extLst>
          </p:cNvPr>
          <p:cNvSpPr>
            <a:spLocks noGrp="1"/>
          </p:cNvSpPr>
          <p:nvPr>
            <p:ph type="dt" sz="half" idx="10"/>
          </p:nvPr>
        </p:nvSpPr>
        <p:spPr/>
        <p:txBody>
          <a:bodyPr/>
          <a:lstStyle/>
          <a:p>
            <a:fld id="{507111B8-3082-4721-8C20-5623A1D116F7}" type="datetimeFigureOut">
              <a:rPr lang="en-GB" smtClean="0"/>
              <a:t>03/07/2025</a:t>
            </a:fld>
            <a:endParaRPr lang="en-GB"/>
          </a:p>
        </p:txBody>
      </p:sp>
      <p:sp>
        <p:nvSpPr>
          <p:cNvPr id="5" name="Footer Placeholder 4">
            <a:extLst>
              <a:ext uri="{FF2B5EF4-FFF2-40B4-BE49-F238E27FC236}">
                <a16:creationId xmlns:a16="http://schemas.microsoft.com/office/drawing/2014/main" id="{7F856D18-88F9-1409-43C2-66F1888D6D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11FBBA-BF9E-9876-5F21-E7464F63862D}"/>
              </a:ext>
            </a:extLst>
          </p:cNvPr>
          <p:cNvSpPr>
            <a:spLocks noGrp="1"/>
          </p:cNvSpPr>
          <p:nvPr>
            <p:ph type="sldNum" sz="quarter" idx="12"/>
          </p:nvPr>
        </p:nvSpPr>
        <p:spPr/>
        <p:txBody>
          <a:bodyPr/>
          <a:lstStyle/>
          <a:p>
            <a:fld id="{E50BB14A-0736-4F01-8EBC-0665EFA21C69}" type="slidenum">
              <a:rPr lang="en-GB" smtClean="0"/>
              <a:t>‹#›</a:t>
            </a:fld>
            <a:endParaRPr lang="en-GB"/>
          </a:p>
        </p:txBody>
      </p:sp>
    </p:spTree>
    <p:extLst>
      <p:ext uri="{BB962C8B-B14F-4D97-AF65-F5344CB8AC3E}">
        <p14:creationId xmlns:p14="http://schemas.microsoft.com/office/powerpoint/2010/main" val="18944651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7DB8790-14A4-B539-A40E-ADCB9A9FD8C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4579CD4-1C69-1878-1763-81CFD6FE905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52E6AF-63AA-A8BB-CF6C-DD67DCD653F1}"/>
              </a:ext>
            </a:extLst>
          </p:cNvPr>
          <p:cNvSpPr>
            <a:spLocks noGrp="1"/>
          </p:cNvSpPr>
          <p:nvPr>
            <p:ph type="dt" sz="half" idx="10"/>
          </p:nvPr>
        </p:nvSpPr>
        <p:spPr/>
        <p:txBody>
          <a:bodyPr/>
          <a:lstStyle/>
          <a:p>
            <a:fld id="{507111B8-3082-4721-8C20-5623A1D116F7}" type="datetimeFigureOut">
              <a:rPr lang="en-GB" smtClean="0"/>
              <a:t>03/07/2025</a:t>
            </a:fld>
            <a:endParaRPr lang="en-GB"/>
          </a:p>
        </p:txBody>
      </p:sp>
      <p:sp>
        <p:nvSpPr>
          <p:cNvPr id="5" name="Footer Placeholder 4">
            <a:extLst>
              <a:ext uri="{FF2B5EF4-FFF2-40B4-BE49-F238E27FC236}">
                <a16:creationId xmlns:a16="http://schemas.microsoft.com/office/drawing/2014/main" id="{E3E117E3-3238-BE15-E162-E16890FC37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4EA636-8045-9E88-E055-C79A9A58C3BE}"/>
              </a:ext>
            </a:extLst>
          </p:cNvPr>
          <p:cNvSpPr>
            <a:spLocks noGrp="1"/>
          </p:cNvSpPr>
          <p:nvPr>
            <p:ph type="sldNum" sz="quarter" idx="12"/>
          </p:nvPr>
        </p:nvSpPr>
        <p:spPr/>
        <p:txBody>
          <a:bodyPr/>
          <a:lstStyle/>
          <a:p>
            <a:fld id="{E50BB14A-0736-4F01-8EBC-0665EFA21C69}" type="slidenum">
              <a:rPr lang="en-GB" smtClean="0"/>
              <a:t>‹#›</a:t>
            </a:fld>
            <a:endParaRPr lang="en-GB"/>
          </a:p>
        </p:txBody>
      </p:sp>
    </p:spTree>
    <p:extLst>
      <p:ext uri="{BB962C8B-B14F-4D97-AF65-F5344CB8AC3E}">
        <p14:creationId xmlns:p14="http://schemas.microsoft.com/office/powerpoint/2010/main" val="8970823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532D3B4-B6AC-85A0-B22C-38122A6CA6E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590DD10-438E-9F18-8B08-8BEB060611E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FA5F7AC-B3E2-5DB7-DC8B-2C53EC9781F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07111B8-3082-4721-8C20-5623A1D116F7}" type="datetimeFigureOut">
              <a:rPr lang="en-GB" smtClean="0"/>
              <a:t>03/07/2025</a:t>
            </a:fld>
            <a:endParaRPr lang="en-GB"/>
          </a:p>
        </p:txBody>
      </p:sp>
      <p:sp>
        <p:nvSpPr>
          <p:cNvPr id="5" name="Footer Placeholder 4">
            <a:extLst>
              <a:ext uri="{FF2B5EF4-FFF2-40B4-BE49-F238E27FC236}">
                <a16:creationId xmlns:a16="http://schemas.microsoft.com/office/drawing/2014/main" id="{A6F07428-1BB7-FE86-E89D-956C723E9F9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D9CF779-97CA-47CE-B17D-27FE0AEFED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50BB14A-0736-4F01-8EBC-0665EFA21C69}" type="slidenum">
              <a:rPr lang="en-GB" smtClean="0"/>
              <a:t>‹#›</a:t>
            </a:fld>
            <a:endParaRPr lang="en-GB"/>
          </a:p>
        </p:txBody>
      </p:sp>
    </p:spTree>
    <p:extLst>
      <p:ext uri="{BB962C8B-B14F-4D97-AF65-F5344CB8AC3E}">
        <p14:creationId xmlns:p14="http://schemas.microsoft.com/office/powerpoint/2010/main" val="34998706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4.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 name="Picture 29" descr="Arrows pointing up">
            <a:extLst>
              <a:ext uri="{FF2B5EF4-FFF2-40B4-BE49-F238E27FC236}">
                <a16:creationId xmlns:a16="http://schemas.microsoft.com/office/drawing/2014/main" id="{EAC19BD8-D232-96BA-9610-C7FB912E1F5B}"/>
              </a:ext>
            </a:extLst>
          </p:cNvPr>
          <p:cNvPicPr>
            <a:picLocks noChangeAspect="1"/>
          </p:cNvPicPr>
          <p:nvPr/>
        </p:nvPicPr>
        <p:blipFill>
          <a:blip r:embed="rId2">
            <a:alphaModFix amt="20000"/>
            <a:extLst>
              <a:ext uri="{28A0092B-C50C-407E-A947-70E740481C1C}">
                <a14:useLocalDpi xmlns:a14="http://schemas.microsoft.com/office/drawing/2010/main" val="0"/>
              </a:ext>
            </a:extLst>
          </a:blip>
          <a:stretch>
            <a:fillRect/>
          </a:stretch>
        </p:blipFill>
        <p:spPr>
          <a:xfrm>
            <a:off x="-544392" y="-580831"/>
            <a:ext cx="13102007" cy="9826505"/>
          </a:xfrm>
          <a:prstGeom prst="rect">
            <a:avLst/>
          </a:prstGeom>
        </p:spPr>
      </p:pic>
      <p:sp>
        <p:nvSpPr>
          <p:cNvPr id="3" name="Rectangle 2">
            <a:extLst>
              <a:ext uri="{FF2B5EF4-FFF2-40B4-BE49-F238E27FC236}">
                <a16:creationId xmlns:a16="http://schemas.microsoft.com/office/drawing/2014/main" id="{9E2AEDB0-C89B-0712-4531-E0B146605B9B}"/>
              </a:ext>
            </a:extLst>
          </p:cNvPr>
          <p:cNvSpPr/>
          <p:nvPr/>
        </p:nvSpPr>
        <p:spPr>
          <a:xfrm>
            <a:off x="544285" y="104392"/>
            <a:ext cx="10924654" cy="553998"/>
          </a:xfrm>
          <a:prstGeom prst="rect">
            <a:avLst/>
          </a:prstGeom>
          <a:noFill/>
        </p:spPr>
        <p:txBody>
          <a:bodyPr wrap="square" lIns="91440" tIns="45720" rIns="91440" bIns="45720">
            <a:spAutoFit/>
          </a:bodyPr>
          <a:lstStyle/>
          <a:p>
            <a:pPr algn="ctr"/>
            <a:r>
              <a:rPr lang="en-US" sz="30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How to Create a Chart in a Word Document</a:t>
            </a:r>
          </a:p>
        </p:txBody>
      </p:sp>
      <p:sp>
        <p:nvSpPr>
          <p:cNvPr id="4" name="Title 3">
            <a:extLst>
              <a:ext uri="{FF2B5EF4-FFF2-40B4-BE49-F238E27FC236}">
                <a16:creationId xmlns:a16="http://schemas.microsoft.com/office/drawing/2014/main" id="{35B92CF1-59BC-8353-5B12-48FC2EDAB6D8}"/>
              </a:ext>
            </a:extLst>
          </p:cNvPr>
          <p:cNvSpPr>
            <a:spLocks noGrp="1"/>
          </p:cNvSpPr>
          <p:nvPr>
            <p:ph type="title"/>
          </p:nvPr>
        </p:nvSpPr>
        <p:spPr>
          <a:xfrm>
            <a:off x="748812" y="590503"/>
            <a:ext cx="10515600" cy="1325563"/>
          </a:xfrm>
        </p:spPr>
        <p:txBody>
          <a:bodyPr>
            <a:normAutofit/>
          </a:bodyPr>
          <a:lstStyle/>
          <a:p>
            <a:r>
              <a:rPr lang="en-GB" sz="1700" dirty="0"/>
              <a:t>Microsoft Word users can benefit from chart creation as a document visualization method to display data effectively. Charts provide readers with clear understanding of patterns along with comparison values and trends. You can follow this guide to learn how you can insert and modify charts in Word using the program's built-in tools.</a:t>
            </a:r>
            <a:br>
              <a:rPr lang="en-GB" sz="1700" dirty="0"/>
            </a:br>
            <a:endParaRPr lang="en-GB" sz="1700" dirty="0"/>
          </a:p>
        </p:txBody>
      </p:sp>
      <p:sp>
        <p:nvSpPr>
          <p:cNvPr id="5" name="Content Placeholder 4">
            <a:extLst>
              <a:ext uri="{FF2B5EF4-FFF2-40B4-BE49-F238E27FC236}">
                <a16:creationId xmlns:a16="http://schemas.microsoft.com/office/drawing/2014/main" id="{4B0E879E-E66E-CA1B-1234-6A4D568FB2F8}"/>
              </a:ext>
            </a:extLst>
          </p:cNvPr>
          <p:cNvSpPr>
            <a:spLocks noGrp="1"/>
          </p:cNvSpPr>
          <p:nvPr>
            <p:ph sz="half" idx="1"/>
          </p:nvPr>
        </p:nvSpPr>
        <p:spPr>
          <a:xfrm>
            <a:off x="838200" y="1825625"/>
            <a:ext cx="3368040" cy="4316095"/>
          </a:xfrm>
        </p:spPr>
        <p:txBody>
          <a:bodyPr>
            <a:normAutofit fontScale="32500" lnSpcReduction="20000"/>
          </a:bodyPr>
          <a:lstStyle/>
          <a:p>
            <a:pPr marL="0" indent="0">
              <a:buNone/>
            </a:pPr>
            <a:r>
              <a:rPr lang="en-GB" dirty="0"/>
              <a:t>🔹 Step 1: Open a New or Existing Document</a:t>
            </a:r>
          </a:p>
          <a:p>
            <a:pPr marL="0" indent="0">
              <a:buNone/>
            </a:pPr>
            <a:r>
              <a:rPr lang="en-GB" dirty="0"/>
              <a:t>The first step begins with launching Microsoft Word. The user can either begin from an empty document or select an existing document which needs the chart placement.</a:t>
            </a:r>
          </a:p>
          <a:p>
            <a:pPr marL="0" indent="0">
              <a:buNone/>
            </a:pPr>
            <a:r>
              <a:rPr lang="en-GB" dirty="0"/>
              <a:t>🔹 Step 2: Go to the ‘Insert’ Tab</a:t>
            </a:r>
          </a:p>
          <a:p>
            <a:pPr marL="0" indent="0">
              <a:buNone/>
            </a:pPr>
            <a:r>
              <a:rPr lang="en-GB" dirty="0"/>
              <a:t>The Word window features an ‘Insert’ tab located at its top section. The Insert tab contains all the tools needed to add tables and images and shapes along with charts.</a:t>
            </a:r>
          </a:p>
          <a:p>
            <a:pPr marL="0" indent="0">
              <a:buNone/>
            </a:pPr>
            <a:r>
              <a:rPr lang="en-GB" dirty="0"/>
              <a:t>🔹 Step 3: Click ‘Chart’</a:t>
            </a:r>
          </a:p>
          <a:p>
            <a:pPr marL="0" indent="0">
              <a:buNone/>
            </a:pPr>
            <a:r>
              <a:rPr lang="en-GB" dirty="0"/>
              <a:t>Select the ‘Chart’ option found within the ‘Illustrations’ group. A new window containing various chart options will appear.</a:t>
            </a:r>
          </a:p>
          <a:p>
            <a:pPr marL="0" indent="0">
              <a:buNone/>
            </a:pPr>
            <a:r>
              <a:rPr lang="en-GB" dirty="0"/>
              <a:t>🔹 Step 4: Choose Your Chart Type</a:t>
            </a:r>
          </a:p>
          <a:p>
            <a:pPr marL="0" indent="0">
              <a:buNone/>
            </a:pPr>
            <a:r>
              <a:rPr lang="en-GB" dirty="0"/>
              <a:t>Choose the chart type which suits your data presentation best. The available chart types include:</a:t>
            </a:r>
          </a:p>
          <a:p>
            <a:pPr marL="0" indent="0">
              <a:buNone/>
            </a:pPr>
            <a:r>
              <a:rPr lang="en-GB" dirty="0"/>
              <a:t>•	Column chart – good for comparisons</a:t>
            </a:r>
          </a:p>
          <a:p>
            <a:pPr marL="0" indent="0">
              <a:buNone/>
            </a:pPr>
            <a:r>
              <a:rPr lang="en-GB" dirty="0"/>
              <a:t>•	Pie chart – ideal for percentages</a:t>
            </a:r>
          </a:p>
          <a:p>
            <a:pPr marL="0" indent="0">
              <a:buNone/>
            </a:pPr>
            <a:r>
              <a:rPr lang="en-GB" dirty="0"/>
              <a:t>•	Line chart – best for trends over time</a:t>
            </a:r>
          </a:p>
          <a:p>
            <a:pPr marL="0" indent="0">
              <a:buNone/>
            </a:pPr>
            <a:r>
              <a:rPr lang="en-GB" dirty="0"/>
              <a:t>After selecting your preferred chart type you should click OK.</a:t>
            </a:r>
          </a:p>
          <a:p>
            <a:pPr marL="0" indent="0">
              <a:buNone/>
            </a:pPr>
            <a:endParaRPr lang="en-GB" dirty="0"/>
          </a:p>
        </p:txBody>
      </p:sp>
      <p:sp>
        <p:nvSpPr>
          <p:cNvPr id="6" name="Content Placeholder 5">
            <a:extLst>
              <a:ext uri="{FF2B5EF4-FFF2-40B4-BE49-F238E27FC236}">
                <a16:creationId xmlns:a16="http://schemas.microsoft.com/office/drawing/2014/main" id="{25461204-73E2-0A0B-28A6-145C66B1BE59}"/>
              </a:ext>
            </a:extLst>
          </p:cNvPr>
          <p:cNvSpPr>
            <a:spLocks noGrp="1"/>
          </p:cNvSpPr>
          <p:nvPr>
            <p:ph sz="half" idx="2"/>
          </p:nvPr>
        </p:nvSpPr>
        <p:spPr>
          <a:xfrm>
            <a:off x="7985760" y="1778299"/>
            <a:ext cx="3368040" cy="4316095"/>
          </a:xfrm>
        </p:spPr>
        <p:txBody>
          <a:bodyPr>
            <a:normAutofit fontScale="32500" lnSpcReduction="20000"/>
          </a:bodyPr>
          <a:lstStyle/>
          <a:p>
            <a:pPr marL="0" indent="0">
              <a:buNone/>
            </a:pPr>
            <a:r>
              <a:rPr lang="en-GB" dirty="0"/>
              <a:t>🔹 Step 5: Edit the Data Table</a:t>
            </a:r>
          </a:p>
          <a:p>
            <a:pPr marL="0" indent="0">
              <a:buNone/>
            </a:pPr>
            <a:r>
              <a:rPr lang="en-GB" dirty="0"/>
              <a:t>After inserting the chart the Excel-style table will display. The table functions as a data container which charts draw their information from.</a:t>
            </a:r>
          </a:p>
          <a:p>
            <a:pPr marL="0" indent="0">
              <a:buNone/>
            </a:pPr>
            <a:r>
              <a:rPr lang="en-GB" dirty="0"/>
              <a:t>Insert your own information into the table by replacing the existing placeholder data. The table allows users to modify its row and column structure according to their requirements.</a:t>
            </a:r>
          </a:p>
          <a:p>
            <a:pPr marL="0" indent="0">
              <a:buNone/>
            </a:pPr>
            <a:r>
              <a:rPr lang="en-GB" dirty="0"/>
              <a:t>🔹 Step 6: Customise the Chart</a:t>
            </a:r>
          </a:p>
          <a:p>
            <a:pPr marL="0" indent="0">
              <a:buNone/>
            </a:pPr>
            <a:r>
              <a:rPr lang="en-GB" dirty="0"/>
              <a:t>You can access two new tabs at the top of Word by selecting the chart. The Chart Design tab enables you to change layout while Format offers text and shape customization capabilities.</a:t>
            </a:r>
          </a:p>
          <a:p>
            <a:pPr marL="0" indent="0">
              <a:buNone/>
            </a:pPr>
            <a:r>
              <a:rPr lang="en-GB" dirty="0"/>
              <a:t>Utilize these tools to modify the chart's visual appearance until it matches your document or brand requirements.</a:t>
            </a:r>
          </a:p>
          <a:p>
            <a:pPr marL="0" indent="0">
              <a:buNone/>
            </a:pPr>
            <a:r>
              <a:rPr lang="en-GB" dirty="0"/>
              <a:t>🔹 Step 7: Edit Titles and Labels</a:t>
            </a:r>
          </a:p>
          <a:p>
            <a:pPr marL="0" indent="0">
              <a:buNone/>
            </a:pPr>
            <a:r>
              <a:rPr lang="en-GB" dirty="0"/>
              <a:t>To modify any text element on your chart select the title area or axis labels or legend and start typing. The text modification enables you to add clear explanations about the chart content.</a:t>
            </a:r>
          </a:p>
          <a:p>
            <a:pPr marL="0" indent="0">
              <a:buNone/>
            </a:pPr>
            <a:r>
              <a:rPr lang="en-GB" dirty="0"/>
              <a:t>🔹 Step 8: Move or Resize the Chart</a:t>
            </a:r>
          </a:p>
          <a:p>
            <a:pPr marL="0" indent="0">
              <a:buNone/>
            </a:pPr>
            <a:r>
              <a:rPr lang="en-GB" dirty="0"/>
              <a:t>You can move the chart throughout your document by dragging it with your mouse. The corner handles allow you to modify the chart size according to your requirements. Make sure the chart remains outside all text sections.</a:t>
            </a:r>
          </a:p>
          <a:p>
            <a:pPr marL="0" indent="0">
              <a:buNone/>
            </a:pPr>
            <a:r>
              <a:rPr lang="en-GB" dirty="0"/>
              <a:t>🔹 Step 9: Save Your Work</a:t>
            </a:r>
          </a:p>
          <a:p>
            <a:pPr marL="0" indent="0">
              <a:buNone/>
            </a:pPr>
            <a:r>
              <a:rPr lang="en-GB" dirty="0"/>
              <a:t>The document saving process starts after you finish your chart design by going to File &gt; Save As. Save your work by selecting both a file name and storage location.</a:t>
            </a:r>
          </a:p>
          <a:p>
            <a:endParaRPr lang="en-GB" dirty="0"/>
          </a:p>
        </p:txBody>
      </p:sp>
      <p:pic>
        <p:nvPicPr>
          <p:cNvPr id="14" name="Picture 13" descr="A screenshot of a computer&#10;&#10;AI-generated content may be incorrect.">
            <a:extLst>
              <a:ext uri="{FF2B5EF4-FFF2-40B4-BE49-F238E27FC236}">
                <a16:creationId xmlns:a16="http://schemas.microsoft.com/office/drawing/2014/main" id="{3BDF1B4E-5767-56AF-192A-8EE631C7325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44418" y="1792917"/>
            <a:ext cx="595344" cy="595344"/>
          </a:xfrm>
          <a:prstGeom prst="rect">
            <a:avLst/>
          </a:prstGeom>
        </p:spPr>
      </p:pic>
      <p:pic>
        <p:nvPicPr>
          <p:cNvPr id="15" name="Picture 14" descr="A screenshot of a computer&#10;&#10;AI-generated content may be incorrect.">
            <a:extLst>
              <a:ext uri="{FF2B5EF4-FFF2-40B4-BE49-F238E27FC236}">
                <a16:creationId xmlns:a16="http://schemas.microsoft.com/office/drawing/2014/main" id="{B5C9B4D9-7572-09CD-9D17-F57A051DFAA4}"/>
              </a:ext>
            </a:extLst>
          </p:cNvPr>
          <p:cNvPicPr>
            <a:picLocks noChangeAspect="1"/>
          </p:cNvPicPr>
          <p:nvPr/>
        </p:nvPicPr>
        <p:blipFill>
          <a:blip r:embed="rId4"/>
          <a:stretch>
            <a:fillRect/>
          </a:stretch>
        </p:blipFill>
        <p:spPr>
          <a:xfrm>
            <a:off x="4073784" y="2508632"/>
            <a:ext cx="1165978" cy="574669"/>
          </a:xfrm>
          <a:prstGeom prst="rect">
            <a:avLst/>
          </a:prstGeom>
        </p:spPr>
      </p:pic>
      <p:pic>
        <p:nvPicPr>
          <p:cNvPr id="16" name="Picture 15" descr="A screenshot of a computer&#10;&#10;AI-generated content may be incorrect.">
            <a:extLst>
              <a:ext uri="{FF2B5EF4-FFF2-40B4-BE49-F238E27FC236}">
                <a16:creationId xmlns:a16="http://schemas.microsoft.com/office/drawing/2014/main" id="{7BEBBDF9-F7E0-16EB-501C-10B45A3E7FDA}"/>
              </a:ext>
            </a:extLst>
          </p:cNvPr>
          <p:cNvPicPr>
            <a:picLocks noChangeAspect="1"/>
          </p:cNvPicPr>
          <p:nvPr/>
        </p:nvPicPr>
        <p:blipFill>
          <a:blip r:embed="rId5"/>
          <a:stretch>
            <a:fillRect/>
          </a:stretch>
        </p:blipFill>
        <p:spPr>
          <a:xfrm>
            <a:off x="4112637" y="3324043"/>
            <a:ext cx="1127125" cy="469900"/>
          </a:xfrm>
          <a:prstGeom prst="rect">
            <a:avLst/>
          </a:prstGeom>
        </p:spPr>
      </p:pic>
      <p:pic>
        <p:nvPicPr>
          <p:cNvPr id="19" name="Picture 18">
            <a:extLst>
              <a:ext uri="{FF2B5EF4-FFF2-40B4-BE49-F238E27FC236}">
                <a16:creationId xmlns:a16="http://schemas.microsoft.com/office/drawing/2014/main" id="{EF24FE69-DEFD-3ED7-E7FB-0435AA91E088}"/>
              </a:ext>
            </a:extLst>
          </p:cNvPr>
          <p:cNvPicPr>
            <a:picLocks noChangeAspect="1"/>
          </p:cNvPicPr>
          <p:nvPr/>
        </p:nvPicPr>
        <p:blipFill>
          <a:blip r:embed="rId6"/>
          <a:stretch>
            <a:fillRect/>
          </a:stretch>
        </p:blipFill>
        <p:spPr>
          <a:xfrm>
            <a:off x="3915525" y="4250536"/>
            <a:ext cx="1324237" cy="574669"/>
          </a:xfrm>
          <a:prstGeom prst="rect">
            <a:avLst/>
          </a:prstGeom>
        </p:spPr>
      </p:pic>
      <p:pic>
        <p:nvPicPr>
          <p:cNvPr id="20" name="Picture 19" descr="A screenshot of a chart&#10;&#10;AI-generated content may be incorrect.">
            <a:extLst>
              <a:ext uri="{FF2B5EF4-FFF2-40B4-BE49-F238E27FC236}">
                <a16:creationId xmlns:a16="http://schemas.microsoft.com/office/drawing/2014/main" id="{E248A689-8B2D-A577-E10E-9C7DEEC4E61F}"/>
              </a:ext>
            </a:extLst>
          </p:cNvPr>
          <p:cNvPicPr>
            <a:picLocks noChangeAspect="1"/>
          </p:cNvPicPr>
          <p:nvPr/>
        </p:nvPicPr>
        <p:blipFill>
          <a:blip r:embed="rId7"/>
          <a:stretch>
            <a:fillRect/>
          </a:stretch>
        </p:blipFill>
        <p:spPr>
          <a:xfrm>
            <a:off x="6552960" y="2090589"/>
            <a:ext cx="1280677" cy="561810"/>
          </a:xfrm>
          <a:prstGeom prst="rect">
            <a:avLst/>
          </a:prstGeom>
        </p:spPr>
      </p:pic>
      <p:pic>
        <p:nvPicPr>
          <p:cNvPr id="21" name="Picture 20" descr="A screenshot of a computer&#10;&#10;AI-generated content may be incorrect.">
            <a:extLst>
              <a:ext uri="{FF2B5EF4-FFF2-40B4-BE49-F238E27FC236}">
                <a16:creationId xmlns:a16="http://schemas.microsoft.com/office/drawing/2014/main" id="{2BC0169C-477C-BBA2-61FA-8ABFE130D91E}"/>
              </a:ext>
            </a:extLst>
          </p:cNvPr>
          <p:cNvPicPr>
            <a:picLocks noChangeAspect="1"/>
          </p:cNvPicPr>
          <p:nvPr/>
        </p:nvPicPr>
        <p:blipFill>
          <a:blip r:embed="rId8"/>
          <a:stretch>
            <a:fillRect/>
          </a:stretch>
        </p:blipFill>
        <p:spPr>
          <a:xfrm>
            <a:off x="6552961" y="3036835"/>
            <a:ext cx="1314735" cy="574416"/>
          </a:xfrm>
          <a:prstGeom prst="rect">
            <a:avLst/>
          </a:prstGeom>
        </p:spPr>
      </p:pic>
      <p:pic>
        <p:nvPicPr>
          <p:cNvPr id="23" name="Picture 22">
            <a:extLst>
              <a:ext uri="{FF2B5EF4-FFF2-40B4-BE49-F238E27FC236}">
                <a16:creationId xmlns:a16="http://schemas.microsoft.com/office/drawing/2014/main" id="{637B6AEA-93CD-E94E-3ED4-ECF7806709CC}"/>
              </a:ext>
            </a:extLst>
          </p:cNvPr>
          <p:cNvPicPr>
            <a:picLocks noChangeAspect="1"/>
          </p:cNvPicPr>
          <p:nvPr/>
        </p:nvPicPr>
        <p:blipFill>
          <a:blip r:embed="rId9"/>
          <a:stretch>
            <a:fillRect/>
          </a:stretch>
        </p:blipFill>
        <p:spPr>
          <a:xfrm>
            <a:off x="6552961" y="3917203"/>
            <a:ext cx="1280677" cy="415219"/>
          </a:xfrm>
          <a:prstGeom prst="rect">
            <a:avLst/>
          </a:prstGeom>
        </p:spPr>
      </p:pic>
      <p:pic>
        <p:nvPicPr>
          <p:cNvPr id="26" name="Picture 25">
            <a:extLst>
              <a:ext uri="{FF2B5EF4-FFF2-40B4-BE49-F238E27FC236}">
                <a16:creationId xmlns:a16="http://schemas.microsoft.com/office/drawing/2014/main" id="{D02E28FE-9255-E80C-40FE-689C6B555BA9}"/>
              </a:ext>
            </a:extLst>
          </p:cNvPr>
          <p:cNvPicPr>
            <a:picLocks noChangeAspect="1"/>
          </p:cNvPicPr>
          <p:nvPr/>
        </p:nvPicPr>
        <p:blipFill>
          <a:blip r:embed="rId10"/>
          <a:stretch>
            <a:fillRect/>
          </a:stretch>
        </p:blipFill>
        <p:spPr>
          <a:xfrm>
            <a:off x="6552961" y="4591909"/>
            <a:ext cx="1364593" cy="685658"/>
          </a:xfrm>
          <a:prstGeom prst="rect">
            <a:avLst/>
          </a:prstGeom>
        </p:spPr>
      </p:pic>
      <p:pic>
        <p:nvPicPr>
          <p:cNvPr id="28" name="Picture 27">
            <a:extLst>
              <a:ext uri="{FF2B5EF4-FFF2-40B4-BE49-F238E27FC236}">
                <a16:creationId xmlns:a16="http://schemas.microsoft.com/office/drawing/2014/main" id="{2EB45D25-7A6D-C883-9298-EDCC91B2EF11}"/>
              </a:ext>
            </a:extLst>
          </p:cNvPr>
          <p:cNvPicPr>
            <a:picLocks noChangeAspect="1"/>
          </p:cNvPicPr>
          <p:nvPr/>
        </p:nvPicPr>
        <p:blipFill>
          <a:blip r:embed="rId11"/>
          <a:stretch>
            <a:fillRect/>
          </a:stretch>
        </p:blipFill>
        <p:spPr>
          <a:xfrm>
            <a:off x="6547901" y="5328242"/>
            <a:ext cx="645397" cy="609255"/>
          </a:xfrm>
          <a:prstGeom prst="rect">
            <a:avLst/>
          </a:prstGeom>
        </p:spPr>
      </p:pic>
      <p:sp>
        <p:nvSpPr>
          <p:cNvPr id="31" name="TextBox 30">
            <a:extLst>
              <a:ext uri="{FF2B5EF4-FFF2-40B4-BE49-F238E27FC236}">
                <a16:creationId xmlns:a16="http://schemas.microsoft.com/office/drawing/2014/main" id="{5B94881E-02B5-BE64-934F-AE75FD9C7D09}"/>
              </a:ext>
            </a:extLst>
          </p:cNvPr>
          <p:cNvSpPr txBox="1"/>
          <p:nvPr/>
        </p:nvSpPr>
        <p:spPr>
          <a:xfrm>
            <a:off x="831177" y="5370133"/>
            <a:ext cx="3536109" cy="923330"/>
          </a:xfrm>
          <a:prstGeom prst="rect">
            <a:avLst/>
          </a:prstGeom>
          <a:noFill/>
        </p:spPr>
        <p:txBody>
          <a:bodyPr wrap="square" rtlCol="0">
            <a:spAutoFit/>
          </a:bodyPr>
          <a:lstStyle/>
          <a:p>
            <a:r>
              <a:rPr lang="en-GB" dirty="0"/>
              <a:t>Student name : Xenia Giorgiana Anghel</a:t>
            </a:r>
          </a:p>
          <a:p>
            <a:r>
              <a:rPr lang="en-GB" dirty="0"/>
              <a:t>Student ID:2438527</a:t>
            </a:r>
          </a:p>
        </p:txBody>
      </p:sp>
    </p:spTree>
    <p:extLst>
      <p:ext uri="{BB962C8B-B14F-4D97-AF65-F5344CB8AC3E}">
        <p14:creationId xmlns:p14="http://schemas.microsoft.com/office/powerpoint/2010/main" val="16220228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2926</TotalTime>
  <Words>505</Words>
  <Application>Microsoft Office PowerPoint</Application>
  <PresentationFormat>Widescreen</PresentationFormat>
  <Paragraphs>28</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Microsoft Word users can benefit from chart creation as a document visualization method to display data effectively. Charts provide readers with clear understanding of patterns along with comparison values and trends. You can follow this guide to learn how you can insert and modify charts in Word using the program's built-in tools.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GEORGIANA Matache</cp:lastModifiedBy>
  <cp:revision>2</cp:revision>
  <dcterms:created xsi:type="dcterms:W3CDTF">2025-06-19T22:24:21Z</dcterms:created>
  <dcterms:modified xsi:type="dcterms:W3CDTF">2025-07-03T13:00:09Z</dcterms:modified>
</cp:coreProperties>
</file>