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1" r:id="rId2"/>
    <p:sldId id="267" r:id="rId3"/>
    <p:sldId id="268" r:id="rId4"/>
    <p:sldId id="256" r:id="rId5"/>
    <p:sldId id="262" r:id="rId6"/>
    <p:sldId id="265" r:id="rId7"/>
    <p:sldId id="263" r:id="rId8"/>
    <p:sldId id="259" r:id="rId9"/>
    <p:sldId id="264"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7E8F570-7B10-4B6B-AEEA-CFB2D4762DC5}">
          <p14:sldIdLst>
            <p14:sldId id="261"/>
          </p14:sldIdLst>
        </p14:section>
        <p14:section name="Summary Section" id="{7150B718-B1F8-43FC-B2BE-29049D72C468}">
          <p14:sldIdLst>
            <p14:sldId id="267"/>
            <p14:sldId id="268"/>
          </p14:sldIdLst>
        </p14:section>
        <p14:section name=" Six Senses" id="{D29E7035-3137-4382-AF78-B1DDC40C194E}">
          <p14:sldIdLst>
            <p14:sldId id="256"/>
          </p14:sldIdLst>
        </p14:section>
        <p14:section name="Offering:" id="{F866998B-9E04-4524-A96E-B397075563AC}">
          <p14:sldIdLst>
            <p14:sldId id="262"/>
          </p14:sldIdLst>
        </p14:section>
        <p14:section name="“New places, new spaces”" id="{4CD01E82-2843-4FDE-B35C-12F4EE7D2194}">
          <p14:sldIdLst>
            <p14:sldId id="265"/>
          </p14:sldIdLst>
        </p14:section>
        <p14:section name="Main consumer  " id="{64CCF3C7-4F6C-4453-B965-7E9DDC69B0C2}">
          <p14:sldIdLst>
            <p14:sldId id="263"/>
          </p14:sldIdLst>
        </p14:section>
        <p14:section name="Six Senses" id="{04DB4D97-4822-424C-9A7E-E3E2469B1B68}">
          <p14:sldIdLst>
            <p14:sldId id="259"/>
          </p14:sldIdLst>
        </p14:section>
        <p14:section name="&quot;Of course hospitality is never just about a place to stay. We want our places and spaces to help you reconnect and explore what it means to be mentally, physically, spiritually and emotionally happy.&quot; NEIL JACOBS, CHIEF EXECUTIVE OFFICER " id="{46FE2B22-4FC1-4468-9CAE-FF6724AC0EB9}">
          <p14:sldIdLst>
            <p14:sldId id="264"/>
          </p14:sldIdLst>
        </p14:section>
        <p14:section name="Reference list" id="{3AFD914E-E3C6-4B1F-B9BC-5BC47486BE88}">
          <p14:sldIdLst>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hyperlink" Target="https://www.sixsenses.com/en/residences/la-sagesse-grenada" TargetMode="External"/><Relationship Id="rId3" Type="http://schemas.openxmlformats.org/officeDocument/2006/relationships/hyperlink" Target="https://www.sixsenses.com/en/residences/zil-pasyon-residences-managed-by-six-senses" TargetMode="External"/><Relationship Id="rId7" Type="http://schemas.openxmlformats.org/officeDocument/2006/relationships/hyperlink" Target="https://www.sixsenses.com/en/residences/belize" TargetMode="External"/><Relationship Id="rId2" Type="http://schemas.openxmlformats.org/officeDocument/2006/relationships/hyperlink" Target="https://www.sixsenses.com/en/residences/fiji" TargetMode="External"/><Relationship Id="rId1" Type="http://schemas.openxmlformats.org/officeDocument/2006/relationships/hyperlink" Target="https://www.sixsenses.com/en/residences/con-dao" TargetMode="External"/><Relationship Id="rId6" Type="http://schemas.openxmlformats.org/officeDocument/2006/relationships/hyperlink" Target="https://www.sixsenses.com/en/residences/crans-montana" TargetMode="External"/><Relationship Id="rId5" Type="http://schemas.openxmlformats.org/officeDocument/2006/relationships/hyperlink" Target="https://www.sixsenses.com/en/residences/kitzbuehel-alps" TargetMode="External"/><Relationship Id="rId4" Type="http://schemas.openxmlformats.org/officeDocument/2006/relationships/hyperlink" Target="https://www.sixsenses.com/en/residences/kaplankaya"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hyperlink" Target="https://www.sixsenses.com/en/residences/la-sagesse-grenada" TargetMode="External"/><Relationship Id="rId3" Type="http://schemas.openxmlformats.org/officeDocument/2006/relationships/hyperlink" Target="https://www.sixsenses.com/en/residences/zil-pasyon-residences-managed-by-six-senses" TargetMode="External"/><Relationship Id="rId7" Type="http://schemas.openxmlformats.org/officeDocument/2006/relationships/hyperlink" Target="https://www.sixsenses.com/en/residences/belize" TargetMode="External"/><Relationship Id="rId2" Type="http://schemas.openxmlformats.org/officeDocument/2006/relationships/hyperlink" Target="https://www.sixsenses.com/en/residences/fiji" TargetMode="External"/><Relationship Id="rId1" Type="http://schemas.openxmlformats.org/officeDocument/2006/relationships/hyperlink" Target="https://www.sixsenses.com/en/residences/con-dao" TargetMode="External"/><Relationship Id="rId6" Type="http://schemas.openxmlformats.org/officeDocument/2006/relationships/hyperlink" Target="https://www.sixsenses.com/en/residences/crans-montana" TargetMode="External"/><Relationship Id="rId5" Type="http://schemas.openxmlformats.org/officeDocument/2006/relationships/hyperlink" Target="https://www.sixsenses.com/en/residences/kitzbuehel-alps" TargetMode="External"/><Relationship Id="rId4" Type="http://schemas.openxmlformats.org/officeDocument/2006/relationships/hyperlink" Target="https://www.sixsenses.com/en/residences/kaplankaya"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DA0B16-5395-4016-80F4-EC530921C6A6}"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41EB6F0D-7E30-439F-825B-5F53EEADE009}">
      <dgm:prSet custT="1"/>
      <dgm:spPr/>
      <dgm:t>
        <a:bodyPr/>
        <a:lstStyle/>
        <a:p>
          <a:r>
            <a:rPr lang="en-GB" sz="1600" b="0" i="0" dirty="0">
              <a:solidFill>
                <a:schemeClr val="bg1"/>
              </a:solidFill>
            </a:rPr>
            <a:t>Portugal</a:t>
          </a:r>
          <a:endParaRPr lang="en-US" sz="1600" dirty="0">
            <a:solidFill>
              <a:schemeClr val="bg1"/>
            </a:solidFill>
          </a:endParaRPr>
        </a:p>
      </dgm:t>
    </dgm:pt>
    <dgm:pt modelId="{EAE898B3-69FE-434A-A6C6-8EE78066F6C4}" type="parTrans" cxnId="{FC5793E9-C8DE-43CA-93AB-23AE79DF1DD7}">
      <dgm:prSet/>
      <dgm:spPr/>
      <dgm:t>
        <a:bodyPr/>
        <a:lstStyle/>
        <a:p>
          <a:endParaRPr lang="en-US"/>
        </a:p>
      </dgm:t>
    </dgm:pt>
    <dgm:pt modelId="{F63EFBE4-5FE5-4D96-B745-1E1C914125DD}" type="sibTrans" cxnId="{FC5793E9-C8DE-43CA-93AB-23AE79DF1DD7}">
      <dgm:prSet/>
      <dgm:spPr/>
      <dgm:t>
        <a:bodyPr/>
        <a:lstStyle/>
        <a:p>
          <a:endParaRPr lang="en-US"/>
        </a:p>
      </dgm:t>
    </dgm:pt>
    <dgm:pt modelId="{7BCC843B-9DAE-4B54-A9D2-25C7DD90805E}">
      <dgm:prSet custT="1"/>
      <dgm:spPr/>
      <dgm:t>
        <a:bodyPr/>
        <a:lstStyle/>
        <a:p>
          <a:r>
            <a:rPr lang="en-GB" sz="1600" b="0" i="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Vietnam</a:t>
          </a:r>
          <a:r>
            <a:rPr lang="en-GB" sz="1600" b="0" i="0" dirty="0">
              <a:solidFill>
                <a:schemeClr val="bg1"/>
              </a:solidFill>
            </a:rPr>
            <a:t> </a:t>
          </a:r>
          <a:endParaRPr lang="en-US" sz="1600" dirty="0">
            <a:solidFill>
              <a:schemeClr val="bg1"/>
            </a:solidFill>
          </a:endParaRPr>
        </a:p>
      </dgm:t>
    </dgm:pt>
    <dgm:pt modelId="{6CAC2D41-6ECB-4614-BAA7-6598E332293A}" type="parTrans" cxnId="{B913813C-47DB-4E09-A8C7-4F771F11EF1A}">
      <dgm:prSet/>
      <dgm:spPr/>
      <dgm:t>
        <a:bodyPr/>
        <a:lstStyle/>
        <a:p>
          <a:endParaRPr lang="en-US"/>
        </a:p>
      </dgm:t>
    </dgm:pt>
    <dgm:pt modelId="{ABBECF70-A2BA-4C1D-9BDB-4E2D75107FFA}" type="sibTrans" cxnId="{B913813C-47DB-4E09-A8C7-4F771F11EF1A}">
      <dgm:prSet/>
      <dgm:spPr/>
      <dgm:t>
        <a:bodyPr/>
        <a:lstStyle/>
        <a:p>
          <a:endParaRPr lang="en-US"/>
        </a:p>
      </dgm:t>
    </dgm:pt>
    <dgm:pt modelId="{D136807C-7B00-4913-A10C-217F9B8EF627}">
      <dgm:prSet custT="1"/>
      <dgm:spPr/>
      <dgm:t>
        <a:bodyPr/>
        <a:lstStyle/>
        <a:p>
          <a:r>
            <a:rPr lang="en-GB" sz="1600" b="0" i="0" dirty="0">
              <a:solidFill>
                <a:schemeClr val="bg1"/>
              </a:solidFill>
            </a:rPr>
            <a:t>France</a:t>
          </a:r>
          <a:endParaRPr lang="en-US" sz="1600" dirty="0">
            <a:solidFill>
              <a:schemeClr val="bg1"/>
            </a:solidFill>
          </a:endParaRPr>
        </a:p>
      </dgm:t>
    </dgm:pt>
    <dgm:pt modelId="{049BF746-A218-4169-8491-74947352D08E}" type="parTrans" cxnId="{9FCB354A-EBD6-43CF-846C-525A0E36330B}">
      <dgm:prSet/>
      <dgm:spPr/>
      <dgm:t>
        <a:bodyPr/>
        <a:lstStyle/>
        <a:p>
          <a:endParaRPr lang="en-US"/>
        </a:p>
      </dgm:t>
    </dgm:pt>
    <dgm:pt modelId="{F4D535FF-FA69-4B9A-B774-8481BD126053}" type="sibTrans" cxnId="{9FCB354A-EBD6-43CF-846C-525A0E36330B}">
      <dgm:prSet/>
      <dgm:spPr/>
      <dgm:t>
        <a:bodyPr/>
        <a:lstStyle/>
        <a:p>
          <a:endParaRPr lang="en-US"/>
        </a:p>
      </dgm:t>
    </dgm:pt>
    <dgm:pt modelId="{7A9BE747-B78A-4194-AA6C-BCB51309B16E}">
      <dgm:prSet custT="1"/>
      <dgm:spPr/>
      <dgm:t>
        <a:bodyPr/>
        <a:lstStyle/>
        <a:p>
          <a:r>
            <a:rPr lang="en-GB" sz="1600" b="0" i="0"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Fiji</a:t>
          </a:r>
          <a:endParaRPr lang="en-US" sz="1600" dirty="0">
            <a:solidFill>
              <a:schemeClr val="bg1"/>
            </a:solidFill>
          </a:endParaRPr>
        </a:p>
      </dgm:t>
    </dgm:pt>
    <dgm:pt modelId="{97AF253D-3C3A-41BC-8B6D-062B25348AA9}" type="parTrans" cxnId="{A09CF744-C8B8-4978-A1CE-EDC685D4BBED}">
      <dgm:prSet/>
      <dgm:spPr/>
      <dgm:t>
        <a:bodyPr/>
        <a:lstStyle/>
        <a:p>
          <a:endParaRPr lang="en-US"/>
        </a:p>
      </dgm:t>
    </dgm:pt>
    <dgm:pt modelId="{82B1D01C-64ED-4C9B-999E-F16D7B616FF2}" type="sibTrans" cxnId="{A09CF744-C8B8-4978-A1CE-EDC685D4BBED}">
      <dgm:prSet/>
      <dgm:spPr/>
      <dgm:t>
        <a:bodyPr/>
        <a:lstStyle/>
        <a:p>
          <a:endParaRPr lang="en-US"/>
        </a:p>
      </dgm:t>
    </dgm:pt>
    <dgm:pt modelId="{EF98A507-CF36-4686-BB72-97E5518497C4}">
      <dgm:prSet custT="1"/>
      <dgm:spPr/>
      <dgm:t>
        <a:bodyPr/>
        <a:lstStyle/>
        <a:p>
          <a:r>
            <a:rPr lang="en-GB" sz="1600" b="0" i="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Seychelles</a:t>
          </a:r>
          <a:endParaRPr lang="en-US" sz="1600" dirty="0">
            <a:solidFill>
              <a:schemeClr val="bg1"/>
            </a:solidFill>
          </a:endParaRPr>
        </a:p>
      </dgm:t>
    </dgm:pt>
    <dgm:pt modelId="{5E75CE88-C5AD-4B8D-AC4D-86417404C6A0}" type="parTrans" cxnId="{1108761D-0D35-4645-B6B4-3BCB904CBF6C}">
      <dgm:prSet/>
      <dgm:spPr/>
      <dgm:t>
        <a:bodyPr/>
        <a:lstStyle/>
        <a:p>
          <a:endParaRPr lang="en-US"/>
        </a:p>
      </dgm:t>
    </dgm:pt>
    <dgm:pt modelId="{102DFAA6-972A-44D8-9E63-7E05857648D7}" type="sibTrans" cxnId="{1108761D-0D35-4645-B6B4-3BCB904CBF6C}">
      <dgm:prSet/>
      <dgm:spPr/>
      <dgm:t>
        <a:bodyPr/>
        <a:lstStyle/>
        <a:p>
          <a:endParaRPr lang="en-US"/>
        </a:p>
      </dgm:t>
    </dgm:pt>
    <dgm:pt modelId="{A1EBD0BF-DB52-4CD6-84A1-02FB85DE0C2E}">
      <dgm:prSet custT="1"/>
      <dgm:spPr/>
      <dgm:t>
        <a:bodyPr/>
        <a:lstStyle/>
        <a:p>
          <a:r>
            <a:rPr lang="en-GB" sz="1600" b="0" i="0" dirty="0">
              <a:solidFill>
                <a:schemeClr val="bg1"/>
              </a:solidFill>
            </a:rPr>
            <a:t>Ibiza</a:t>
          </a:r>
          <a:endParaRPr lang="en-US" sz="1600" dirty="0">
            <a:solidFill>
              <a:schemeClr val="bg1"/>
            </a:solidFill>
          </a:endParaRPr>
        </a:p>
      </dgm:t>
    </dgm:pt>
    <dgm:pt modelId="{61E6E99E-06A0-4C88-A7DF-76CF91F60717}" type="parTrans" cxnId="{E3BDE47E-F69B-4F5D-BE68-0A5951E8F05E}">
      <dgm:prSet/>
      <dgm:spPr/>
      <dgm:t>
        <a:bodyPr/>
        <a:lstStyle/>
        <a:p>
          <a:endParaRPr lang="en-US"/>
        </a:p>
      </dgm:t>
    </dgm:pt>
    <dgm:pt modelId="{6EB06CC0-975B-42A9-9205-98BB655EE1D0}" type="sibTrans" cxnId="{E3BDE47E-F69B-4F5D-BE68-0A5951E8F05E}">
      <dgm:prSet/>
      <dgm:spPr/>
      <dgm:t>
        <a:bodyPr/>
        <a:lstStyle/>
        <a:p>
          <a:endParaRPr lang="en-US"/>
        </a:p>
      </dgm:t>
    </dgm:pt>
    <dgm:pt modelId="{CB793D26-A16F-4F2B-97F4-429719C5204F}">
      <dgm:prSet custT="1"/>
      <dgm:spPr/>
      <dgm:t>
        <a:bodyPr/>
        <a:lstStyle/>
        <a:p>
          <a:r>
            <a:rPr lang="en-GB" sz="1600" b="0" i="0" dirty="0">
              <a:solidFill>
                <a:schemeClr val="bg1"/>
              </a:solidFill>
              <a:hlinkClick xmlns:r="http://schemas.openxmlformats.org/officeDocument/2006/relationships" r:id="rId4">
                <a:extLst>
                  <a:ext uri="{A12FA001-AC4F-418D-AE19-62706E023703}">
                    <ahyp:hlinkClr xmlns:ahyp="http://schemas.microsoft.com/office/drawing/2018/hyperlinkcolor" val="tx"/>
                  </a:ext>
                </a:extLst>
              </a:hlinkClick>
            </a:rPr>
            <a:t>Turkey</a:t>
          </a:r>
          <a:endParaRPr lang="en-US" sz="1600" dirty="0">
            <a:solidFill>
              <a:schemeClr val="bg1"/>
            </a:solidFill>
          </a:endParaRPr>
        </a:p>
      </dgm:t>
    </dgm:pt>
    <dgm:pt modelId="{E7657D05-744A-44FF-B8C6-E60F8B0D5BBD}" type="parTrans" cxnId="{77383247-45F8-49B7-A8FD-D59A898F4EF6}">
      <dgm:prSet/>
      <dgm:spPr/>
      <dgm:t>
        <a:bodyPr/>
        <a:lstStyle/>
        <a:p>
          <a:endParaRPr lang="en-US"/>
        </a:p>
      </dgm:t>
    </dgm:pt>
    <dgm:pt modelId="{D3B0C3D1-3CB5-4A8A-B336-4112B44E5A22}" type="sibTrans" cxnId="{77383247-45F8-49B7-A8FD-D59A898F4EF6}">
      <dgm:prSet/>
      <dgm:spPr/>
      <dgm:t>
        <a:bodyPr/>
        <a:lstStyle/>
        <a:p>
          <a:endParaRPr lang="en-US"/>
        </a:p>
      </dgm:t>
    </dgm:pt>
    <dgm:pt modelId="{7D46C620-A1F8-4EBA-902B-BC3CFB2C4840}">
      <dgm:prSet custT="1"/>
      <dgm:spPr/>
      <dgm:t>
        <a:bodyPr/>
        <a:lstStyle/>
        <a:p>
          <a:r>
            <a:rPr lang="en-GB" sz="1600" b="0" i="0" dirty="0">
              <a:solidFill>
                <a:schemeClr val="bg1"/>
              </a:solidFill>
              <a:hlinkClick xmlns:r="http://schemas.openxmlformats.org/officeDocument/2006/relationships" r:id="rId5">
                <a:extLst>
                  <a:ext uri="{A12FA001-AC4F-418D-AE19-62706E023703}">
                    <ahyp:hlinkClr xmlns:ahyp="http://schemas.microsoft.com/office/drawing/2018/hyperlinkcolor" val="tx"/>
                  </a:ext>
                </a:extLst>
              </a:hlinkClick>
            </a:rPr>
            <a:t>Austria</a:t>
          </a:r>
          <a:endParaRPr lang="en-US" sz="1600" dirty="0">
            <a:solidFill>
              <a:schemeClr val="bg1"/>
            </a:solidFill>
          </a:endParaRPr>
        </a:p>
      </dgm:t>
    </dgm:pt>
    <dgm:pt modelId="{BF874BBF-BEB4-43AC-BBB8-27E708A6D4BF}" type="parTrans" cxnId="{7D9A42D8-2FDF-4158-9637-7BEF177DAF56}">
      <dgm:prSet/>
      <dgm:spPr/>
      <dgm:t>
        <a:bodyPr/>
        <a:lstStyle/>
        <a:p>
          <a:endParaRPr lang="en-US"/>
        </a:p>
      </dgm:t>
    </dgm:pt>
    <dgm:pt modelId="{778EA248-43BF-4003-80EF-2108C16639C2}" type="sibTrans" cxnId="{7D9A42D8-2FDF-4158-9637-7BEF177DAF56}">
      <dgm:prSet/>
      <dgm:spPr/>
      <dgm:t>
        <a:bodyPr/>
        <a:lstStyle/>
        <a:p>
          <a:endParaRPr lang="en-US"/>
        </a:p>
      </dgm:t>
    </dgm:pt>
    <dgm:pt modelId="{2D53D055-E845-4C45-9C56-FFBA1A0C39E5}">
      <dgm:prSet custT="1"/>
      <dgm:spPr/>
      <dgm:t>
        <a:bodyPr/>
        <a:lstStyle/>
        <a:p>
          <a:r>
            <a:rPr lang="en-GB" sz="1600" b="0" i="0" dirty="0">
              <a:solidFill>
                <a:schemeClr val="bg1"/>
              </a:solidFill>
              <a:hlinkClick xmlns:r="http://schemas.openxmlformats.org/officeDocument/2006/relationships" r:id="rId6">
                <a:extLst>
                  <a:ext uri="{A12FA001-AC4F-418D-AE19-62706E023703}">
                    <ahyp:hlinkClr xmlns:ahyp="http://schemas.microsoft.com/office/drawing/2018/hyperlinkcolor" val="tx"/>
                  </a:ext>
                </a:extLst>
              </a:hlinkClick>
            </a:rPr>
            <a:t>Switzerland</a:t>
          </a:r>
          <a:endParaRPr lang="en-US" sz="1600" dirty="0">
            <a:solidFill>
              <a:schemeClr val="bg1"/>
            </a:solidFill>
          </a:endParaRPr>
        </a:p>
      </dgm:t>
    </dgm:pt>
    <dgm:pt modelId="{8397B458-DE70-4586-BF71-C170078C7324}" type="parTrans" cxnId="{DB7C38E0-C17B-49E5-A727-32847ED1A81E}">
      <dgm:prSet/>
      <dgm:spPr/>
      <dgm:t>
        <a:bodyPr/>
        <a:lstStyle/>
        <a:p>
          <a:endParaRPr lang="en-US"/>
        </a:p>
      </dgm:t>
    </dgm:pt>
    <dgm:pt modelId="{B9E891FD-CFB1-4D14-97DC-5D4E3B1EA2C5}" type="sibTrans" cxnId="{DB7C38E0-C17B-49E5-A727-32847ED1A81E}">
      <dgm:prSet/>
      <dgm:spPr/>
      <dgm:t>
        <a:bodyPr/>
        <a:lstStyle/>
        <a:p>
          <a:endParaRPr lang="en-US"/>
        </a:p>
      </dgm:t>
    </dgm:pt>
    <dgm:pt modelId="{CD0D38CB-D6D3-45DA-9420-354B79480A57}">
      <dgm:prSet custT="1"/>
      <dgm:spPr/>
      <dgm:t>
        <a:bodyPr/>
        <a:lstStyle/>
        <a:p>
          <a:r>
            <a:rPr lang="en-GB" sz="1600" b="0" i="0" dirty="0">
              <a:solidFill>
                <a:schemeClr val="bg1"/>
              </a:solidFill>
            </a:rPr>
            <a:t>London</a:t>
          </a:r>
          <a:endParaRPr lang="en-US" sz="1600" dirty="0">
            <a:solidFill>
              <a:schemeClr val="bg1"/>
            </a:solidFill>
          </a:endParaRPr>
        </a:p>
      </dgm:t>
    </dgm:pt>
    <dgm:pt modelId="{C228E28C-4E2A-4F1D-B83C-94AAF529253B}" type="parTrans" cxnId="{7435241C-D5A2-44EA-9ED7-8BC5869552C8}">
      <dgm:prSet/>
      <dgm:spPr/>
      <dgm:t>
        <a:bodyPr/>
        <a:lstStyle/>
        <a:p>
          <a:endParaRPr lang="en-US"/>
        </a:p>
      </dgm:t>
    </dgm:pt>
    <dgm:pt modelId="{35E4C3EE-FE0A-4E68-8654-549DC65AACFA}" type="sibTrans" cxnId="{7435241C-D5A2-44EA-9ED7-8BC5869552C8}">
      <dgm:prSet/>
      <dgm:spPr/>
      <dgm:t>
        <a:bodyPr/>
        <a:lstStyle/>
        <a:p>
          <a:endParaRPr lang="en-US"/>
        </a:p>
      </dgm:t>
    </dgm:pt>
    <dgm:pt modelId="{76CC9B31-D4B1-4DB2-88A0-BECE781CF5E4}">
      <dgm:prSet custT="1"/>
      <dgm:spPr/>
      <dgm:t>
        <a:bodyPr/>
        <a:lstStyle/>
        <a:p>
          <a:r>
            <a:rPr lang="en-GB" sz="1600" b="0" i="0" dirty="0">
              <a:solidFill>
                <a:schemeClr val="bg1"/>
              </a:solidFill>
              <a:hlinkClick xmlns:r="http://schemas.openxmlformats.org/officeDocument/2006/relationships" r:id="rId7">
                <a:extLst>
                  <a:ext uri="{A12FA001-AC4F-418D-AE19-62706E023703}">
                    <ahyp:hlinkClr xmlns:ahyp="http://schemas.microsoft.com/office/drawing/2018/hyperlinkcolor" val="tx"/>
                  </a:ext>
                </a:extLst>
              </a:hlinkClick>
            </a:rPr>
            <a:t>Belize</a:t>
          </a:r>
          <a:r>
            <a:rPr lang="en-GB" sz="1600" b="0" i="0" dirty="0">
              <a:solidFill>
                <a:schemeClr val="bg1"/>
              </a:solidFill>
            </a:rPr>
            <a:t> </a:t>
          </a:r>
          <a:endParaRPr lang="en-US" sz="1600" dirty="0">
            <a:solidFill>
              <a:schemeClr val="bg1"/>
            </a:solidFill>
          </a:endParaRPr>
        </a:p>
      </dgm:t>
    </dgm:pt>
    <dgm:pt modelId="{4E9BCB7E-230F-4CE0-9195-24DD15F4CE28}" type="parTrans" cxnId="{DD29F696-7CF8-4380-BA94-453BA46062A4}">
      <dgm:prSet/>
      <dgm:spPr/>
      <dgm:t>
        <a:bodyPr/>
        <a:lstStyle/>
        <a:p>
          <a:endParaRPr lang="en-US"/>
        </a:p>
      </dgm:t>
    </dgm:pt>
    <dgm:pt modelId="{CF237CFA-E728-452C-BC4E-C875BC92906F}" type="sibTrans" cxnId="{DD29F696-7CF8-4380-BA94-453BA46062A4}">
      <dgm:prSet/>
      <dgm:spPr/>
      <dgm:t>
        <a:bodyPr/>
        <a:lstStyle/>
        <a:p>
          <a:endParaRPr lang="en-US"/>
        </a:p>
      </dgm:t>
    </dgm:pt>
    <dgm:pt modelId="{8CF83ABC-B0AF-4845-A6AF-2E94BD9244A9}">
      <dgm:prSet custT="1"/>
      <dgm:spPr/>
      <dgm:t>
        <a:bodyPr/>
        <a:lstStyle/>
        <a:p>
          <a:r>
            <a:rPr lang="en-GB" sz="1600" b="0" i="0" dirty="0">
              <a:solidFill>
                <a:schemeClr val="bg1"/>
              </a:solidFill>
              <a:hlinkClick xmlns:r="http://schemas.openxmlformats.org/officeDocument/2006/relationships" r:id="rId8">
                <a:extLst>
                  <a:ext uri="{A12FA001-AC4F-418D-AE19-62706E023703}">
                    <ahyp:hlinkClr xmlns:ahyp="http://schemas.microsoft.com/office/drawing/2018/hyperlinkcolor" val="tx"/>
                  </a:ext>
                </a:extLst>
              </a:hlinkClick>
            </a:rPr>
            <a:t>Grenada</a:t>
          </a:r>
          <a:endParaRPr lang="en-US" sz="1600" dirty="0">
            <a:solidFill>
              <a:schemeClr val="bg1"/>
            </a:solidFill>
          </a:endParaRPr>
        </a:p>
      </dgm:t>
    </dgm:pt>
    <dgm:pt modelId="{5CD1E2A1-CBDB-4046-8085-0BE8067B9B05}" type="parTrans" cxnId="{D46D7E36-0766-43EE-B197-F52AB6C3DB0B}">
      <dgm:prSet/>
      <dgm:spPr/>
      <dgm:t>
        <a:bodyPr/>
        <a:lstStyle/>
        <a:p>
          <a:endParaRPr lang="en-US"/>
        </a:p>
      </dgm:t>
    </dgm:pt>
    <dgm:pt modelId="{9B9AE0F2-15C2-4FE6-941C-EC573AD96E22}" type="sibTrans" cxnId="{D46D7E36-0766-43EE-B197-F52AB6C3DB0B}">
      <dgm:prSet/>
      <dgm:spPr/>
      <dgm:t>
        <a:bodyPr/>
        <a:lstStyle/>
        <a:p>
          <a:endParaRPr lang="en-US"/>
        </a:p>
      </dgm:t>
    </dgm:pt>
    <dgm:pt modelId="{55B87573-C06C-40B6-9D8D-41AE4F99689A}" type="pres">
      <dgm:prSet presAssocID="{2BDA0B16-5395-4016-80F4-EC530921C6A6}" presName="Name0" presStyleCnt="0">
        <dgm:presLayoutVars>
          <dgm:dir/>
          <dgm:resizeHandles val="exact"/>
        </dgm:presLayoutVars>
      </dgm:prSet>
      <dgm:spPr/>
    </dgm:pt>
    <dgm:pt modelId="{44C58113-065F-44F0-AB66-748C9A9DD996}" type="pres">
      <dgm:prSet presAssocID="{2BDA0B16-5395-4016-80F4-EC530921C6A6}" presName="cycle" presStyleCnt="0"/>
      <dgm:spPr/>
    </dgm:pt>
    <dgm:pt modelId="{C9004B82-573D-417E-9CD3-28DD58D2B623}" type="pres">
      <dgm:prSet presAssocID="{41EB6F0D-7E30-439F-825B-5F53EEADE009}" presName="nodeFirstNode" presStyleLbl="node1" presStyleIdx="0" presStyleCnt="12" custScaleY="115916">
        <dgm:presLayoutVars>
          <dgm:bulletEnabled val="1"/>
        </dgm:presLayoutVars>
      </dgm:prSet>
      <dgm:spPr/>
    </dgm:pt>
    <dgm:pt modelId="{8E195BBF-6805-4F73-8FFB-8CA9B26F1D2B}" type="pres">
      <dgm:prSet presAssocID="{F63EFBE4-5FE5-4D96-B745-1E1C914125DD}" presName="sibTransFirstNode" presStyleLbl="bgShp" presStyleIdx="0" presStyleCnt="1"/>
      <dgm:spPr/>
    </dgm:pt>
    <dgm:pt modelId="{7119E122-9A24-420C-BBA2-B3732C48D139}" type="pres">
      <dgm:prSet presAssocID="{7BCC843B-9DAE-4B54-A9D2-25C7DD90805E}" presName="nodeFollowingNodes" presStyleLbl="node1" presStyleIdx="1" presStyleCnt="12">
        <dgm:presLayoutVars>
          <dgm:bulletEnabled val="1"/>
        </dgm:presLayoutVars>
      </dgm:prSet>
      <dgm:spPr/>
    </dgm:pt>
    <dgm:pt modelId="{58839567-A253-42B5-8B3D-7792911930EA}" type="pres">
      <dgm:prSet presAssocID="{D136807C-7B00-4913-A10C-217F9B8EF627}" presName="nodeFollowingNodes" presStyleLbl="node1" presStyleIdx="2" presStyleCnt="12" custScaleY="167890">
        <dgm:presLayoutVars>
          <dgm:bulletEnabled val="1"/>
        </dgm:presLayoutVars>
      </dgm:prSet>
      <dgm:spPr/>
    </dgm:pt>
    <dgm:pt modelId="{1BF9648E-0C3D-4E3E-92C4-2CE3329F2877}" type="pres">
      <dgm:prSet presAssocID="{7A9BE747-B78A-4194-AA6C-BCB51309B16E}" presName="nodeFollowingNodes" presStyleLbl="node1" presStyleIdx="3" presStyleCnt="12">
        <dgm:presLayoutVars>
          <dgm:bulletEnabled val="1"/>
        </dgm:presLayoutVars>
      </dgm:prSet>
      <dgm:spPr/>
    </dgm:pt>
    <dgm:pt modelId="{D22F86DD-C6DB-40E6-9057-231168D89898}" type="pres">
      <dgm:prSet presAssocID="{EF98A507-CF36-4686-BB72-97E5518497C4}" presName="nodeFollowingNodes" presStyleLbl="node1" presStyleIdx="4" presStyleCnt="12">
        <dgm:presLayoutVars>
          <dgm:bulletEnabled val="1"/>
        </dgm:presLayoutVars>
      </dgm:prSet>
      <dgm:spPr/>
    </dgm:pt>
    <dgm:pt modelId="{7850B30D-0349-4C00-B60C-13488769487B}" type="pres">
      <dgm:prSet presAssocID="{A1EBD0BF-DB52-4CD6-84A1-02FB85DE0C2E}" presName="nodeFollowingNodes" presStyleLbl="node1" presStyleIdx="5" presStyleCnt="12">
        <dgm:presLayoutVars>
          <dgm:bulletEnabled val="1"/>
        </dgm:presLayoutVars>
      </dgm:prSet>
      <dgm:spPr/>
    </dgm:pt>
    <dgm:pt modelId="{3C45C480-D0CE-4D16-821F-B7774EF29B16}" type="pres">
      <dgm:prSet presAssocID="{CB793D26-A16F-4F2B-97F4-429719C5204F}" presName="nodeFollowingNodes" presStyleLbl="node1" presStyleIdx="6" presStyleCnt="12">
        <dgm:presLayoutVars>
          <dgm:bulletEnabled val="1"/>
        </dgm:presLayoutVars>
      </dgm:prSet>
      <dgm:spPr/>
    </dgm:pt>
    <dgm:pt modelId="{A7DE59A2-DF13-4EC3-9564-80B690F8EB52}" type="pres">
      <dgm:prSet presAssocID="{7D46C620-A1F8-4EBA-902B-BC3CFB2C4840}" presName="nodeFollowingNodes" presStyleLbl="node1" presStyleIdx="7" presStyleCnt="12">
        <dgm:presLayoutVars>
          <dgm:bulletEnabled val="1"/>
        </dgm:presLayoutVars>
      </dgm:prSet>
      <dgm:spPr/>
    </dgm:pt>
    <dgm:pt modelId="{E0075F4D-6F7B-4A12-B3F1-767F6E2DF2B1}" type="pres">
      <dgm:prSet presAssocID="{2D53D055-E845-4C45-9C56-FFBA1A0C39E5}" presName="nodeFollowingNodes" presStyleLbl="node1" presStyleIdx="8" presStyleCnt="12">
        <dgm:presLayoutVars>
          <dgm:bulletEnabled val="1"/>
        </dgm:presLayoutVars>
      </dgm:prSet>
      <dgm:spPr/>
    </dgm:pt>
    <dgm:pt modelId="{891F7FDC-C9D4-4FB8-83BA-0621BD74C08E}" type="pres">
      <dgm:prSet presAssocID="{CD0D38CB-D6D3-45DA-9420-354B79480A57}" presName="nodeFollowingNodes" presStyleLbl="node1" presStyleIdx="9" presStyleCnt="12">
        <dgm:presLayoutVars>
          <dgm:bulletEnabled val="1"/>
        </dgm:presLayoutVars>
      </dgm:prSet>
      <dgm:spPr/>
    </dgm:pt>
    <dgm:pt modelId="{39437BA1-B65C-48AC-A408-E4EACE016E22}" type="pres">
      <dgm:prSet presAssocID="{76CC9B31-D4B1-4DB2-88A0-BECE781CF5E4}" presName="nodeFollowingNodes" presStyleLbl="node1" presStyleIdx="10" presStyleCnt="12">
        <dgm:presLayoutVars>
          <dgm:bulletEnabled val="1"/>
        </dgm:presLayoutVars>
      </dgm:prSet>
      <dgm:spPr/>
    </dgm:pt>
    <dgm:pt modelId="{D1DE3D95-C8C1-432C-A373-127167035B92}" type="pres">
      <dgm:prSet presAssocID="{8CF83ABC-B0AF-4845-A6AF-2E94BD9244A9}" presName="nodeFollowingNodes" presStyleLbl="node1" presStyleIdx="11" presStyleCnt="12">
        <dgm:presLayoutVars>
          <dgm:bulletEnabled val="1"/>
        </dgm:presLayoutVars>
      </dgm:prSet>
      <dgm:spPr/>
    </dgm:pt>
  </dgm:ptLst>
  <dgm:cxnLst>
    <dgm:cxn modelId="{82E8230F-B3F8-457E-BFC6-C09047024ED7}" type="presOf" srcId="{A1EBD0BF-DB52-4CD6-84A1-02FB85DE0C2E}" destId="{7850B30D-0349-4C00-B60C-13488769487B}" srcOrd="0" destOrd="0" presId="urn:microsoft.com/office/officeart/2005/8/layout/cycle3"/>
    <dgm:cxn modelId="{7435241C-D5A2-44EA-9ED7-8BC5869552C8}" srcId="{2BDA0B16-5395-4016-80F4-EC530921C6A6}" destId="{CD0D38CB-D6D3-45DA-9420-354B79480A57}" srcOrd="9" destOrd="0" parTransId="{C228E28C-4E2A-4F1D-B83C-94AAF529253B}" sibTransId="{35E4C3EE-FE0A-4E68-8654-549DC65AACFA}"/>
    <dgm:cxn modelId="{1108761D-0D35-4645-B6B4-3BCB904CBF6C}" srcId="{2BDA0B16-5395-4016-80F4-EC530921C6A6}" destId="{EF98A507-CF36-4686-BB72-97E5518497C4}" srcOrd="4" destOrd="0" parTransId="{5E75CE88-C5AD-4B8D-AC4D-86417404C6A0}" sibTransId="{102DFAA6-972A-44D8-9E63-7E05857648D7}"/>
    <dgm:cxn modelId="{FCEE2E2C-1620-48B9-A09B-AB751313BB07}" type="presOf" srcId="{CD0D38CB-D6D3-45DA-9420-354B79480A57}" destId="{891F7FDC-C9D4-4FB8-83BA-0621BD74C08E}" srcOrd="0" destOrd="0" presId="urn:microsoft.com/office/officeart/2005/8/layout/cycle3"/>
    <dgm:cxn modelId="{D46D7E36-0766-43EE-B197-F52AB6C3DB0B}" srcId="{2BDA0B16-5395-4016-80F4-EC530921C6A6}" destId="{8CF83ABC-B0AF-4845-A6AF-2E94BD9244A9}" srcOrd="11" destOrd="0" parTransId="{5CD1E2A1-CBDB-4046-8085-0BE8067B9B05}" sibTransId="{9B9AE0F2-15C2-4FE6-941C-EC573AD96E22}"/>
    <dgm:cxn modelId="{D9931437-A135-474A-984F-92CA8F8A904A}" type="presOf" srcId="{D136807C-7B00-4913-A10C-217F9B8EF627}" destId="{58839567-A253-42B5-8B3D-7792911930EA}" srcOrd="0" destOrd="0" presId="urn:microsoft.com/office/officeart/2005/8/layout/cycle3"/>
    <dgm:cxn modelId="{B913813C-47DB-4E09-A8C7-4F771F11EF1A}" srcId="{2BDA0B16-5395-4016-80F4-EC530921C6A6}" destId="{7BCC843B-9DAE-4B54-A9D2-25C7DD90805E}" srcOrd="1" destOrd="0" parTransId="{6CAC2D41-6ECB-4614-BAA7-6598E332293A}" sibTransId="{ABBECF70-A2BA-4C1D-9BDB-4E2D75107FFA}"/>
    <dgm:cxn modelId="{A09CF744-C8B8-4978-A1CE-EDC685D4BBED}" srcId="{2BDA0B16-5395-4016-80F4-EC530921C6A6}" destId="{7A9BE747-B78A-4194-AA6C-BCB51309B16E}" srcOrd="3" destOrd="0" parTransId="{97AF253D-3C3A-41BC-8B6D-062B25348AA9}" sibTransId="{82B1D01C-64ED-4C9B-999E-F16D7B616FF2}"/>
    <dgm:cxn modelId="{77383247-45F8-49B7-A8FD-D59A898F4EF6}" srcId="{2BDA0B16-5395-4016-80F4-EC530921C6A6}" destId="{CB793D26-A16F-4F2B-97F4-429719C5204F}" srcOrd="6" destOrd="0" parTransId="{E7657D05-744A-44FF-B8C6-E60F8B0D5BBD}" sibTransId="{D3B0C3D1-3CB5-4A8A-B336-4112B44E5A22}"/>
    <dgm:cxn modelId="{97C36D48-1914-43DD-B629-90C44028E8E7}" type="presOf" srcId="{7A9BE747-B78A-4194-AA6C-BCB51309B16E}" destId="{1BF9648E-0C3D-4E3E-92C4-2CE3329F2877}" srcOrd="0" destOrd="0" presId="urn:microsoft.com/office/officeart/2005/8/layout/cycle3"/>
    <dgm:cxn modelId="{9FCB354A-EBD6-43CF-846C-525A0E36330B}" srcId="{2BDA0B16-5395-4016-80F4-EC530921C6A6}" destId="{D136807C-7B00-4913-A10C-217F9B8EF627}" srcOrd="2" destOrd="0" parTransId="{049BF746-A218-4169-8491-74947352D08E}" sibTransId="{F4D535FF-FA69-4B9A-B774-8481BD126053}"/>
    <dgm:cxn modelId="{55FF8250-CBCD-43F2-9D3D-A03BEC15FEDA}" type="presOf" srcId="{F63EFBE4-5FE5-4D96-B745-1E1C914125DD}" destId="{8E195BBF-6805-4F73-8FFB-8CA9B26F1D2B}" srcOrd="0" destOrd="0" presId="urn:microsoft.com/office/officeart/2005/8/layout/cycle3"/>
    <dgm:cxn modelId="{0198B07A-06C4-4963-97A2-5084C490FB08}" type="presOf" srcId="{41EB6F0D-7E30-439F-825B-5F53EEADE009}" destId="{C9004B82-573D-417E-9CD3-28DD58D2B623}" srcOrd="0" destOrd="0" presId="urn:microsoft.com/office/officeart/2005/8/layout/cycle3"/>
    <dgm:cxn modelId="{C5C7F07B-EE16-4419-85A5-38DBAAB9FBCA}" type="presOf" srcId="{CB793D26-A16F-4F2B-97F4-429719C5204F}" destId="{3C45C480-D0CE-4D16-821F-B7774EF29B16}" srcOrd="0" destOrd="0" presId="urn:microsoft.com/office/officeart/2005/8/layout/cycle3"/>
    <dgm:cxn modelId="{E3BDE47E-F69B-4F5D-BE68-0A5951E8F05E}" srcId="{2BDA0B16-5395-4016-80F4-EC530921C6A6}" destId="{A1EBD0BF-DB52-4CD6-84A1-02FB85DE0C2E}" srcOrd="5" destOrd="0" parTransId="{61E6E99E-06A0-4C88-A7DF-76CF91F60717}" sibTransId="{6EB06CC0-975B-42A9-9205-98BB655EE1D0}"/>
    <dgm:cxn modelId="{42649F91-0485-4D92-BD2C-5F7C698B17AF}" type="presOf" srcId="{7D46C620-A1F8-4EBA-902B-BC3CFB2C4840}" destId="{A7DE59A2-DF13-4EC3-9564-80B690F8EB52}" srcOrd="0" destOrd="0" presId="urn:microsoft.com/office/officeart/2005/8/layout/cycle3"/>
    <dgm:cxn modelId="{DD29F696-7CF8-4380-BA94-453BA46062A4}" srcId="{2BDA0B16-5395-4016-80F4-EC530921C6A6}" destId="{76CC9B31-D4B1-4DB2-88A0-BECE781CF5E4}" srcOrd="10" destOrd="0" parTransId="{4E9BCB7E-230F-4CE0-9195-24DD15F4CE28}" sibTransId="{CF237CFA-E728-452C-BC4E-C875BC92906F}"/>
    <dgm:cxn modelId="{7D2002BF-9EE0-4336-A73B-D63AE16583C9}" type="presOf" srcId="{2BDA0B16-5395-4016-80F4-EC530921C6A6}" destId="{55B87573-C06C-40B6-9D8D-41AE4F99689A}" srcOrd="0" destOrd="0" presId="urn:microsoft.com/office/officeart/2005/8/layout/cycle3"/>
    <dgm:cxn modelId="{DE19E8CA-CE88-4BC5-BAF0-EE02DF097C54}" type="presOf" srcId="{7BCC843B-9DAE-4B54-A9D2-25C7DD90805E}" destId="{7119E122-9A24-420C-BBA2-B3732C48D139}" srcOrd="0" destOrd="0" presId="urn:microsoft.com/office/officeart/2005/8/layout/cycle3"/>
    <dgm:cxn modelId="{7992DED0-5E87-4CA7-A42A-B6E0DEDBDEC0}" type="presOf" srcId="{76CC9B31-D4B1-4DB2-88A0-BECE781CF5E4}" destId="{39437BA1-B65C-48AC-A408-E4EACE016E22}" srcOrd="0" destOrd="0" presId="urn:microsoft.com/office/officeart/2005/8/layout/cycle3"/>
    <dgm:cxn modelId="{1D5815D1-B021-4AA9-A427-B35420308AF9}" type="presOf" srcId="{8CF83ABC-B0AF-4845-A6AF-2E94BD9244A9}" destId="{D1DE3D95-C8C1-432C-A373-127167035B92}" srcOrd="0" destOrd="0" presId="urn:microsoft.com/office/officeart/2005/8/layout/cycle3"/>
    <dgm:cxn modelId="{7D9A42D8-2FDF-4158-9637-7BEF177DAF56}" srcId="{2BDA0B16-5395-4016-80F4-EC530921C6A6}" destId="{7D46C620-A1F8-4EBA-902B-BC3CFB2C4840}" srcOrd="7" destOrd="0" parTransId="{BF874BBF-BEB4-43AC-BBB8-27E708A6D4BF}" sibTransId="{778EA248-43BF-4003-80EF-2108C16639C2}"/>
    <dgm:cxn modelId="{E8A6D7D9-5F81-45D8-A476-0EB6CDB32EBA}" type="presOf" srcId="{EF98A507-CF36-4686-BB72-97E5518497C4}" destId="{D22F86DD-C6DB-40E6-9057-231168D89898}" srcOrd="0" destOrd="0" presId="urn:microsoft.com/office/officeart/2005/8/layout/cycle3"/>
    <dgm:cxn modelId="{DB7C38E0-C17B-49E5-A727-32847ED1A81E}" srcId="{2BDA0B16-5395-4016-80F4-EC530921C6A6}" destId="{2D53D055-E845-4C45-9C56-FFBA1A0C39E5}" srcOrd="8" destOrd="0" parTransId="{8397B458-DE70-4586-BF71-C170078C7324}" sibTransId="{B9E891FD-CFB1-4D14-97DC-5D4E3B1EA2C5}"/>
    <dgm:cxn modelId="{FC5793E9-C8DE-43CA-93AB-23AE79DF1DD7}" srcId="{2BDA0B16-5395-4016-80F4-EC530921C6A6}" destId="{41EB6F0D-7E30-439F-825B-5F53EEADE009}" srcOrd="0" destOrd="0" parTransId="{EAE898B3-69FE-434A-A6C6-8EE78066F6C4}" sibTransId="{F63EFBE4-5FE5-4D96-B745-1E1C914125DD}"/>
    <dgm:cxn modelId="{853348FE-C381-455D-99B5-DACA3984CDF2}" type="presOf" srcId="{2D53D055-E845-4C45-9C56-FFBA1A0C39E5}" destId="{E0075F4D-6F7B-4A12-B3F1-767F6E2DF2B1}" srcOrd="0" destOrd="0" presId="urn:microsoft.com/office/officeart/2005/8/layout/cycle3"/>
    <dgm:cxn modelId="{2D1C68CE-6E3C-4FDC-983B-0BFA94768195}" type="presParOf" srcId="{55B87573-C06C-40B6-9D8D-41AE4F99689A}" destId="{44C58113-065F-44F0-AB66-748C9A9DD996}" srcOrd="0" destOrd="0" presId="urn:microsoft.com/office/officeart/2005/8/layout/cycle3"/>
    <dgm:cxn modelId="{7E3D0311-C79E-463C-85CA-0BC2FB57E0C6}" type="presParOf" srcId="{44C58113-065F-44F0-AB66-748C9A9DD996}" destId="{C9004B82-573D-417E-9CD3-28DD58D2B623}" srcOrd="0" destOrd="0" presId="urn:microsoft.com/office/officeart/2005/8/layout/cycle3"/>
    <dgm:cxn modelId="{672D2C80-4AB7-4F7B-8202-4912BCC60DD8}" type="presParOf" srcId="{44C58113-065F-44F0-AB66-748C9A9DD996}" destId="{8E195BBF-6805-4F73-8FFB-8CA9B26F1D2B}" srcOrd="1" destOrd="0" presId="urn:microsoft.com/office/officeart/2005/8/layout/cycle3"/>
    <dgm:cxn modelId="{9F5F229B-39B1-429B-B628-7947B62B549D}" type="presParOf" srcId="{44C58113-065F-44F0-AB66-748C9A9DD996}" destId="{7119E122-9A24-420C-BBA2-B3732C48D139}" srcOrd="2" destOrd="0" presId="urn:microsoft.com/office/officeart/2005/8/layout/cycle3"/>
    <dgm:cxn modelId="{7FAA6D55-E594-48C0-9361-97F7D664EFCA}" type="presParOf" srcId="{44C58113-065F-44F0-AB66-748C9A9DD996}" destId="{58839567-A253-42B5-8B3D-7792911930EA}" srcOrd="3" destOrd="0" presId="urn:microsoft.com/office/officeart/2005/8/layout/cycle3"/>
    <dgm:cxn modelId="{8D28FF48-0ED7-4CE9-86E7-4F25402CEAB0}" type="presParOf" srcId="{44C58113-065F-44F0-AB66-748C9A9DD996}" destId="{1BF9648E-0C3D-4E3E-92C4-2CE3329F2877}" srcOrd="4" destOrd="0" presId="urn:microsoft.com/office/officeart/2005/8/layout/cycle3"/>
    <dgm:cxn modelId="{CDE3AB55-9D79-4104-9CAE-2C5EA10D763E}" type="presParOf" srcId="{44C58113-065F-44F0-AB66-748C9A9DD996}" destId="{D22F86DD-C6DB-40E6-9057-231168D89898}" srcOrd="5" destOrd="0" presId="urn:microsoft.com/office/officeart/2005/8/layout/cycle3"/>
    <dgm:cxn modelId="{2D2ED78A-757D-4F70-A229-0313AE011513}" type="presParOf" srcId="{44C58113-065F-44F0-AB66-748C9A9DD996}" destId="{7850B30D-0349-4C00-B60C-13488769487B}" srcOrd="6" destOrd="0" presId="urn:microsoft.com/office/officeart/2005/8/layout/cycle3"/>
    <dgm:cxn modelId="{AD772606-C8C9-4F88-B47B-69CF401DAA1A}" type="presParOf" srcId="{44C58113-065F-44F0-AB66-748C9A9DD996}" destId="{3C45C480-D0CE-4D16-821F-B7774EF29B16}" srcOrd="7" destOrd="0" presId="urn:microsoft.com/office/officeart/2005/8/layout/cycle3"/>
    <dgm:cxn modelId="{AD506C9C-4AE8-45DD-B02C-BF55EC3B4497}" type="presParOf" srcId="{44C58113-065F-44F0-AB66-748C9A9DD996}" destId="{A7DE59A2-DF13-4EC3-9564-80B690F8EB52}" srcOrd="8" destOrd="0" presId="urn:microsoft.com/office/officeart/2005/8/layout/cycle3"/>
    <dgm:cxn modelId="{FC205D8E-6330-4E97-9FBB-2137CA4B23E0}" type="presParOf" srcId="{44C58113-065F-44F0-AB66-748C9A9DD996}" destId="{E0075F4D-6F7B-4A12-B3F1-767F6E2DF2B1}" srcOrd="9" destOrd="0" presId="urn:microsoft.com/office/officeart/2005/8/layout/cycle3"/>
    <dgm:cxn modelId="{4FA62F8A-3EBE-4F06-86BC-E4DE30CE94D0}" type="presParOf" srcId="{44C58113-065F-44F0-AB66-748C9A9DD996}" destId="{891F7FDC-C9D4-4FB8-83BA-0621BD74C08E}" srcOrd="10" destOrd="0" presId="urn:microsoft.com/office/officeart/2005/8/layout/cycle3"/>
    <dgm:cxn modelId="{EDB32A9C-656F-46EE-A7C5-2706A5968009}" type="presParOf" srcId="{44C58113-065F-44F0-AB66-748C9A9DD996}" destId="{39437BA1-B65C-48AC-A408-E4EACE016E22}" srcOrd="11" destOrd="0" presId="urn:microsoft.com/office/officeart/2005/8/layout/cycle3"/>
    <dgm:cxn modelId="{800C22FE-75E2-44DF-A863-ED02500BDAAA}" type="presParOf" srcId="{44C58113-065F-44F0-AB66-748C9A9DD996}" destId="{D1DE3D95-C8C1-432C-A373-127167035B92}" srcOrd="12"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9B9334-FF55-48EA-A326-AD98AB2D6AD1}" type="doc">
      <dgm:prSet loTypeId="urn:microsoft.com/office/officeart/2018/5/layout/CenteredIconLabelDescriptionList" loCatId="icon" qsTypeId="urn:microsoft.com/office/officeart/2005/8/quickstyle/simple1" qsCatId="simple" csTypeId="urn:microsoft.com/office/officeart/2018/5/colors/Iconchunking_neutralbg_accent2_2" csCatId="accent2" phldr="1"/>
      <dgm:spPr/>
      <dgm:t>
        <a:bodyPr/>
        <a:lstStyle/>
        <a:p>
          <a:endParaRPr lang="en-GB"/>
        </a:p>
      </dgm:t>
    </dgm:pt>
    <dgm:pt modelId="{7527A0FC-6BE5-4C4C-BAF9-0BD0ED4545F4}">
      <dgm:prSet phldrT="[Text]"/>
      <dgm:spPr/>
      <dgm:t>
        <a:bodyPr/>
        <a:lstStyle/>
        <a:p>
          <a:pPr>
            <a:defRPr b="1"/>
          </a:pPr>
          <a:r>
            <a:rPr lang="en-GB"/>
            <a:t>Nature</a:t>
          </a:r>
        </a:p>
      </dgm:t>
    </dgm:pt>
    <dgm:pt modelId="{A24156F1-F778-4582-B93F-E1309CA8C0E3}" type="parTrans" cxnId="{6F3727AE-C32B-46C8-9084-DF76336CC5F4}">
      <dgm:prSet/>
      <dgm:spPr/>
      <dgm:t>
        <a:bodyPr/>
        <a:lstStyle/>
        <a:p>
          <a:endParaRPr lang="en-GB"/>
        </a:p>
      </dgm:t>
    </dgm:pt>
    <dgm:pt modelId="{121E3C4F-A611-4864-9F18-AD9618347BDA}" type="sibTrans" cxnId="{6F3727AE-C32B-46C8-9084-DF76336CC5F4}">
      <dgm:prSet/>
      <dgm:spPr/>
      <dgm:t>
        <a:bodyPr/>
        <a:lstStyle/>
        <a:p>
          <a:endParaRPr lang="en-GB"/>
        </a:p>
      </dgm:t>
    </dgm:pt>
    <dgm:pt modelId="{11E76D4F-C633-4F98-AD80-8A27E27FE883}">
      <dgm:prSet phldrT="[Text]"/>
      <dgm:spPr/>
      <dgm:t>
        <a:bodyPr/>
        <a:lstStyle/>
        <a:p>
          <a:r>
            <a:rPr lang="en-GB"/>
            <a:t>reconnect</a:t>
          </a:r>
        </a:p>
      </dgm:t>
    </dgm:pt>
    <dgm:pt modelId="{958B5FCB-41DB-4803-A9D6-B2D9AEDBAA52}" type="parTrans" cxnId="{BD56B2A8-F1D1-40C0-BD5D-53B3FEA85F59}">
      <dgm:prSet/>
      <dgm:spPr/>
      <dgm:t>
        <a:bodyPr/>
        <a:lstStyle/>
        <a:p>
          <a:endParaRPr lang="en-GB"/>
        </a:p>
      </dgm:t>
    </dgm:pt>
    <dgm:pt modelId="{1D493FBD-902F-403B-95FA-0A5CEB461816}" type="sibTrans" cxnId="{BD56B2A8-F1D1-40C0-BD5D-53B3FEA85F59}">
      <dgm:prSet/>
      <dgm:spPr/>
      <dgm:t>
        <a:bodyPr/>
        <a:lstStyle/>
        <a:p>
          <a:endParaRPr lang="en-GB"/>
        </a:p>
      </dgm:t>
    </dgm:pt>
    <dgm:pt modelId="{E8B96230-7BB7-4D8A-9AEF-A71960B6F4AB}">
      <dgm:prSet phldrT="[Text]"/>
      <dgm:spPr/>
      <dgm:t>
        <a:bodyPr/>
        <a:lstStyle/>
        <a:p>
          <a:r>
            <a:rPr lang="en-GB"/>
            <a:t>harmony</a:t>
          </a:r>
        </a:p>
      </dgm:t>
    </dgm:pt>
    <dgm:pt modelId="{BAE5FCA5-C84E-40B0-9A27-11908A144FD9}" type="parTrans" cxnId="{D2080793-C135-41AF-A554-94E2FF9A81FC}">
      <dgm:prSet/>
      <dgm:spPr/>
      <dgm:t>
        <a:bodyPr/>
        <a:lstStyle/>
        <a:p>
          <a:endParaRPr lang="en-GB"/>
        </a:p>
      </dgm:t>
    </dgm:pt>
    <dgm:pt modelId="{BAC4F9E4-A497-4CAE-9830-052C1419718B}" type="sibTrans" cxnId="{D2080793-C135-41AF-A554-94E2FF9A81FC}">
      <dgm:prSet/>
      <dgm:spPr/>
      <dgm:t>
        <a:bodyPr/>
        <a:lstStyle/>
        <a:p>
          <a:endParaRPr lang="en-GB"/>
        </a:p>
      </dgm:t>
    </dgm:pt>
    <dgm:pt modelId="{88C9567C-47EE-422B-B24A-1A4BDBA3609C}">
      <dgm:prSet phldrT="[Text]"/>
      <dgm:spPr/>
      <dgm:t>
        <a:bodyPr/>
        <a:lstStyle/>
        <a:p>
          <a:pPr>
            <a:defRPr b="1"/>
          </a:pPr>
          <a:r>
            <a:rPr lang="en-GB"/>
            <a:t>scope</a:t>
          </a:r>
        </a:p>
      </dgm:t>
    </dgm:pt>
    <dgm:pt modelId="{8CBAFBFC-17D2-4072-B5C3-767893C278DE}" type="parTrans" cxnId="{A340D53D-821A-4C17-9789-4709890BB3C6}">
      <dgm:prSet/>
      <dgm:spPr/>
      <dgm:t>
        <a:bodyPr/>
        <a:lstStyle/>
        <a:p>
          <a:endParaRPr lang="en-GB"/>
        </a:p>
      </dgm:t>
    </dgm:pt>
    <dgm:pt modelId="{F1BC14E1-4FD3-43EB-8EF6-549C1534E82F}" type="sibTrans" cxnId="{A340D53D-821A-4C17-9789-4709890BB3C6}">
      <dgm:prSet/>
      <dgm:spPr/>
      <dgm:t>
        <a:bodyPr/>
        <a:lstStyle/>
        <a:p>
          <a:endParaRPr lang="en-GB"/>
        </a:p>
      </dgm:t>
    </dgm:pt>
    <dgm:pt modelId="{BCCDA626-AB3C-4FB8-927E-4AE92095445C}">
      <dgm:prSet phldrT="[Text]"/>
      <dgm:spPr/>
      <dgm:t>
        <a:bodyPr/>
        <a:lstStyle/>
        <a:p>
          <a:r>
            <a:rPr lang="en-GB"/>
            <a:t>People`s health</a:t>
          </a:r>
        </a:p>
      </dgm:t>
    </dgm:pt>
    <dgm:pt modelId="{03FFC7D1-F927-421A-AE62-3706B246FF05}" type="parTrans" cxnId="{C42D9550-1363-421F-8626-CE687F51B943}">
      <dgm:prSet/>
      <dgm:spPr/>
      <dgm:t>
        <a:bodyPr/>
        <a:lstStyle/>
        <a:p>
          <a:endParaRPr lang="en-GB"/>
        </a:p>
      </dgm:t>
    </dgm:pt>
    <dgm:pt modelId="{E671D66D-958B-4E3F-BCE5-0FA04AD32791}" type="sibTrans" cxnId="{C42D9550-1363-421F-8626-CE687F51B943}">
      <dgm:prSet/>
      <dgm:spPr/>
      <dgm:t>
        <a:bodyPr/>
        <a:lstStyle/>
        <a:p>
          <a:endParaRPr lang="en-GB"/>
        </a:p>
      </dgm:t>
    </dgm:pt>
    <dgm:pt modelId="{EE3A5EE0-7FF3-4B98-B095-C20E3AB86B21}">
      <dgm:prSet phldrT="[Text]"/>
      <dgm:spPr/>
      <dgm:t>
        <a:bodyPr/>
        <a:lstStyle/>
        <a:p>
          <a:r>
            <a:rPr lang="en-GB"/>
            <a:t>Environmental health</a:t>
          </a:r>
        </a:p>
      </dgm:t>
    </dgm:pt>
    <dgm:pt modelId="{543340B5-6093-4A97-B378-32AE2A8BAC38}" type="parTrans" cxnId="{E7AAAEB0-E87E-4D0D-82F4-F5080EC17796}">
      <dgm:prSet/>
      <dgm:spPr/>
      <dgm:t>
        <a:bodyPr/>
        <a:lstStyle/>
        <a:p>
          <a:endParaRPr lang="en-GB"/>
        </a:p>
      </dgm:t>
    </dgm:pt>
    <dgm:pt modelId="{FFF64043-990B-46C4-AC68-E84CFA9BB2CD}" type="sibTrans" cxnId="{E7AAAEB0-E87E-4D0D-82F4-F5080EC17796}">
      <dgm:prSet/>
      <dgm:spPr/>
      <dgm:t>
        <a:bodyPr/>
        <a:lstStyle/>
        <a:p>
          <a:endParaRPr lang="en-GB"/>
        </a:p>
      </dgm:t>
    </dgm:pt>
    <dgm:pt modelId="{D501109F-DEBB-4A9F-BD4E-5239A21F0D50}">
      <dgm:prSet phldrT="[Text]"/>
      <dgm:spPr/>
      <dgm:t>
        <a:bodyPr/>
        <a:lstStyle/>
        <a:p>
          <a:pPr>
            <a:defRPr b="1"/>
          </a:pPr>
          <a:r>
            <a:rPr lang="en-GB"/>
            <a:t>Role </a:t>
          </a:r>
        </a:p>
      </dgm:t>
    </dgm:pt>
    <dgm:pt modelId="{3BA7F8DE-E39B-49D3-9DA1-83549C7E415D}" type="parTrans" cxnId="{6E372E82-22FB-4DA3-A839-19BBAFD7690E}">
      <dgm:prSet/>
      <dgm:spPr/>
      <dgm:t>
        <a:bodyPr/>
        <a:lstStyle/>
        <a:p>
          <a:endParaRPr lang="en-GB"/>
        </a:p>
      </dgm:t>
    </dgm:pt>
    <dgm:pt modelId="{7E030888-85C0-43AA-835C-2ECB8F6CF8C8}" type="sibTrans" cxnId="{6E372E82-22FB-4DA3-A839-19BBAFD7690E}">
      <dgm:prSet/>
      <dgm:spPr/>
      <dgm:t>
        <a:bodyPr/>
        <a:lstStyle/>
        <a:p>
          <a:endParaRPr lang="en-GB"/>
        </a:p>
      </dgm:t>
    </dgm:pt>
    <dgm:pt modelId="{B65E5914-47F9-4B77-A14B-027E36A6459E}">
      <dgm:prSet phldrT="[Text]"/>
      <dgm:spPr/>
      <dgm:t>
        <a:bodyPr/>
        <a:lstStyle/>
        <a:p>
          <a:r>
            <a:rPr lang="en-GB"/>
            <a:t>reconnection</a:t>
          </a:r>
        </a:p>
      </dgm:t>
    </dgm:pt>
    <dgm:pt modelId="{C71F1639-D6B3-469F-9F4B-72AAB864F74A}" type="parTrans" cxnId="{B89CD1AB-C0FD-4270-BB2C-021DDFFC4A0D}">
      <dgm:prSet/>
      <dgm:spPr/>
      <dgm:t>
        <a:bodyPr/>
        <a:lstStyle/>
        <a:p>
          <a:endParaRPr lang="en-GB"/>
        </a:p>
      </dgm:t>
    </dgm:pt>
    <dgm:pt modelId="{DA4FCE96-C102-4DFD-951F-6B0B0E3F747B}" type="sibTrans" cxnId="{B89CD1AB-C0FD-4270-BB2C-021DDFFC4A0D}">
      <dgm:prSet/>
      <dgm:spPr/>
      <dgm:t>
        <a:bodyPr/>
        <a:lstStyle/>
        <a:p>
          <a:endParaRPr lang="en-GB"/>
        </a:p>
      </dgm:t>
    </dgm:pt>
    <dgm:pt modelId="{38A626FD-E763-40F3-8C17-6582A60C1CED}">
      <dgm:prSet phldrT="[Text]"/>
      <dgm:spPr/>
      <dgm:t>
        <a:bodyPr/>
        <a:lstStyle/>
        <a:p>
          <a:r>
            <a:rPr lang="en-GB"/>
            <a:t>rejuvenation</a:t>
          </a:r>
        </a:p>
      </dgm:t>
    </dgm:pt>
    <dgm:pt modelId="{ADB4B19D-63A3-4B96-A17F-15EDF5E2D5B1}" type="parTrans" cxnId="{E1C87DF7-92BE-45CD-AA25-CBE586F36434}">
      <dgm:prSet/>
      <dgm:spPr/>
      <dgm:t>
        <a:bodyPr/>
        <a:lstStyle/>
        <a:p>
          <a:endParaRPr lang="en-GB"/>
        </a:p>
      </dgm:t>
    </dgm:pt>
    <dgm:pt modelId="{3ECCFA70-A3E0-4EF1-B90D-618DA063E5B5}" type="sibTrans" cxnId="{E1C87DF7-92BE-45CD-AA25-CBE586F36434}">
      <dgm:prSet/>
      <dgm:spPr/>
      <dgm:t>
        <a:bodyPr/>
        <a:lstStyle/>
        <a:p>
          <a:endParaRPr lang="en-GB"/>
        </a:p>
      </dgm:t>
    </dgm:pt>
    <dgm:pt modelId="{B0AFD13E-7CD2-4562-8FCE-A3D8A5EF30DD}" type="pres">
      <dgm:prSet presAssocID="{449B9334-FF55-48EA-A326-AD98AB2D6AD1}" presName="root" presStyleCnt="0">
        <dgm:presLayoutVars>
          <dgm:dir/>
          <dgm:resizeHandles val="exact"/>
        </dgm:presLayoutVars>
      </dgm:prSet>
      <dgm:spPr/>
    </dgm:pt>
    <dgm:pt modelId="{BD47CB07-D49D-4317-A981-8517698CA2A7}" type="pres">
      <dgm:prSet presAssocID="{7527A0FC-6BE5-4C4C-BAF9-0BD0ED4545F4}" presName="compNode" presStyleCnt="0"/>
      <dgm:spPr/>
    </dgm:pt>
    <dgm:pt modelId="{0814747D-EF3C-4A5F-A878-AD73D67811DD}" type="pres">
      <dgm:prSet presAssocID="{7527A0FC-6BE5-4C4C-BAF9-0BD0ED4545F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1046AD9B-BD89-48CE-91E5-6AF8486CED92}" type="pres">
      <dgm:prSet presAssocID="{7527A0FC-6BE5-4C4C-BAF9-0BD0ED4545F4}" presName="iconSpace" presStyleCnt="0"/>
      <dgm:spPr/>
    </dgm:pt>
    <dgm:pt modelId="{4C54094F-E1B7-4930-956D-F1E4370A2AFB}" type="pres">
      <dgm:prSet presAssocID="{7527A0FC-6BE5-4C4C-BAF9-0BD0ED4545F4}" presName="parTx" presStyleLbl="revTx" presStyleIdx="0" presStyleCnt="6">
        <dgm:presLayoutVars>
          <dgm:chMax val="0"/>
          <dgm:chPref val="0"/>
        </dgm:presLayoutVars>
      </dgm:prSet>
      <dgm:spPr/>
    </dgm:pt>
    <dgm:pt modelId="{2659A15C-095D-4B02-9071-B9034E02BCE0}" type="pres">
      <dgm:prSet presAssocID="{7527A0FC-6BE5-4C4C-BAF9-0BD0ED4545F4}" presName="txSpace" presStyleCnt="0"/>
      <dgm:spPr/>
    </dgm:pt>
    <dgm:pt modelId="{9504F2E4-634D-4C0D-BC78-7061E087D549}" type="pres">
      <dgm:prSet presAssocID="{7527A0FC-6BE5-4C4C-BAF9-0BD0ED4545F4}" presName="desTx" presStyleLbl="revTx" presStyleIdx="1" presStyleCnt="6">
        <dgm:presLayoutVars/>
      </dgm:prSet>
      <dgm:spPr/>
    </dgm:pt>
    <dgm:pt modelId="{FA472FF3-1DCF-4707-A46A-382BE40908B5}" type="pres">
      <dgm:prSet presAssocID="{121E3C4F-A611-4864-9F18-AD9618347BDA}" presName="sibTrans" presStyleCnt="0"/>
      <dgm:spPr/>
    </dgm:pt>
    <dgm:pt modelId="{3FC27EBC-6D2E-46AE-AABB-50B2BF1DD61C}" type="pres">
      <dgm:prSet presAssocID="{88C9567C-47EE-422B-B24A-1A4BDBA3609C}" presName="compNode" presStyleCnt="0"/>
      <dgm:spPr/>
    </dgm:pt>
    <dgm:pt modelId="{14E8F0F3-44C3-4243-810C-4379281D5F56}" type="pres">
      <dgm:prSet presAssocID="{88C9567C-47EE-422B-B24A-1A4BDBA360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6F2B107D-79F6-4E27-89C9-47B707B429B5}" type="pres">
      <dgm:prSet presAssocID="{88C9567C-47EE-422B-B24A-1A4BDBA3609C}" presName="iconSpace" presStyleCnt="0"/>
      <dgm:spPr/>
    </dgm:pt>
    <dgm:pt modelId="{7F671438-73B1-408B-B112-575CAB9351F9}" type="pres">
      <dgm:prSet presAssocID="{88C9567C-47EE-422B-B24A-1A4BDBA3609C}" presName="parTx" presStyleLbl="revTx" presStyleIdx="2" presStyleCnt="6">
        <dgm:presLayoutVars>
          <dgm:chMax val="0"/>
          <dgm:chPref val="0"/>
        </dgm:presLayoutVars>
      </dgm:prSet>
      <dgm:spPr/>
    </dgm:pt>
    <dgm:pt modelId="{55157F38-3BDB-441E-8845-316EDF4E915A}" type="pres">
      <dgm:prSet presAssocID="{88C9567C-47EE-422B-B24A-1A4BDBA3609C}" presName="txSpace" presStyleCnt="0"/>
      <dgm:spPr/>
    </dgm:pt>
    <dgm:pt modelId="{46A68F87-FEC5-4085-9ED4-9A5855505FCC}" type="pres">
      <dgm:prSet presAssocID="{88C9567C-47EE-422B-B24A-1A4BDBA3609C}" presName="desTx" presStyleLbl="revTx" presStyleIdx="3" presStyleCnt="6">
        <dgm:presLayoutVars/>
      </dgm:prSet>
      <dgm:spPr/>
    </dgm:pt>
    <dgm:pt modelId="{E08EBBFE-1882-4B3E-BB8B-D0B3F9DE7730}" type="pres">
      <dgm:prSet presAssocID="{F1BC14E1-4FD3-43EB-8EF6-549C1534E82F}" presName="sibTrans" presStyleCnt="0"/>
      <dgm:spPr/>
    </dgm:pt>
    <dgm:pt modelId="{5A976831-5408-4CCB-936E-2F0C65D9A4FF}" type="pres">
      <dgm:prSet presAssocID="{D501109F-DEBB-4A9F-BD4E-5239A21F0D50}" presName="compNode" presStyleCnt="0"/>
      <dgm:spPr/>
    </dgm:pt>
    <dgm:pt modelId="{5E29A291-5030-42C2-9840-060A08524B74}" type="pres">
      <dgm:prSet presAssocID="{D501109F-DEBB-4A9F-BD4E-5239A21F0D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peat"/>
        </a:ext>
      </dgm:extLst>
    </dgm:pt>
    <dgm:pt modelId="{FE8D6F7C-8917-4FB3-8655-65B6C4B32732}" type="pres">
      <dgm:prSet presAssocID="{D501109F-DEBB-4A9F-BD4E-5239A21F0D50}" presName="iconSpace" presStyleCnt="0"/>
      <dgm:spPr/>
    </dgm:pt>
    <dgm:pt modelId="{04685F16-CA2D-44CF-9FA8-DE23F0B26F1D}" type="pres">
      <dgm:prSet presAssocID="{D501109F-DEBB-4A9F-BD4E-5239A21F0D50}" presName="parTx" presStyleLbl="revTx" presStyleIdx="4" presStyleCnt="6">
        <dgm:presLayoutVars>
          <dgm:chMax val="0"/>
          <dgm:chPref val="0"/>
        </dgm:presLayoutVars>
      </dgm:prSet>
      <dgm:spPr/>
    </dgm:pt>
    <dgm:pt modelId="{7284D3B2-CA44-4C1D-8585-FE63E7365830}" type="pres">
      <dgm:prSet presAssocID="{D501109F-DEBB-4A9F-BD4E-5239A21F0D50}" presName="txSpace" presStyleCnt="0"/>
      <dgm:spPr/>
    </dgm:pt>
    <dgm:pt modelId="{A65970B9-0C44-4C1D-A87C-2A5CE26ACA75}" type="pres">
      <dgm:prSet presAssocID="{D501109F-DEBB-4A9F-BD4E-5239A21F0D50}" presName="desTx" presStyleLbl="revTx" presStyleIdx="5" presStyleCnt="6">
        <dgm:presLayoutVars/>
      </dgm:prSet>
      <dgm:spPr/>
    </dgm:pt>
  </dgm:ptLst>
  <dgm:cxnLst>
    <dgm:cxn modelId="{7DCE1D03-B0BA-40BF-A423-B72EE5D836B5}" type="presOf" srcId="{7527A0FC-6BE5-4C4C-BAF9-0BD0ED4545F4}" destId="{4C54094F-E1B7-4930-956D-F1E4370A2AFB}" srcOrd="0" destOrd="0" presId="urn:microsoft.com/office/officeart/2018/5/layout/CenteredIconLabelDescriptionList"/>
    <dgm:cxn modelId="{F5C23003-BEFA-4542-A213-92FCA294EF7F}" type="presOf" srcId="{E8B96230-7BB7-4D8A-9AEF-A71960B6F4AB}" destId="{9504F2E4-634D-4C0D-BC78-7061E087D549}" srcOrd="0" destOrd="1" presId="urn:microsoft.com/office/officeart/2018/5/layout/CenteredIconLabelDescriptionList"/>
    <dgm:cxn modelId="{1273AB11-251E-46CE-9310-6F354DFE34BE}" type="presOf" srcId="{EE3A5EE0-7FF3-4B98-B095-C20E3AB86B21}" destId="{46A68F87-FEC5-4085-9ED4-9A5855505FCC}" srcOrd="0" destOrd="1" presId="urn:microsoft.com/office/officeart/2018/5/layout/CenteredIconLabelDescriptionList"/>
    <dgm:cxn modelId="{71BAD936-0CBE-4C16-8E8C-7AAE9A1D17FB}" type="presOf" srcId="{38A626FD-E763-40F3-8C17-6582A60C1CED}" destId="{A65970B9-0C44-4C1D-A87C-2A5CE26ACA75}" srcOrd="0" destOrd="1" presId="urn:microsoft.com/office/officeart/2018/5/layout/CenteredIconLabelDescriptionList"/>
    <dgm:cxn modelId="{00B84B3C-DE7A-42A6-A465-7C7BA8E6660C}" type="presOf" srcId="{88C9567C-47EE-422B-B24A-1A4BDBA3609C}" destId="{7F671438-73B1-408B-B112-575CAB9351F9}" srcOrd="0" destOrd="0" presId="urn:microsoft.com/office/officeart/2018/5/layout/CenteredIconLabelDescriptionList"/>
    <dgm:cxn modelId="{A340D53D-821A-4C17-9789-4709890BB3C6}" srcId="{449B9334-FF55-48EA-A326-AD98AB2D6AD1}" destId="{88C9567C-47EE-422B-B24A-1A4BDBA3609C}" srcOrd="1" destOrd="0" parTransId="{8CBAFBFC-17D2-4072-B5C3-767893C278DE}" sibTransId="{F1BC14E1-4FD3-43EB-8EF6-549C1534E82F}"/>
    <dgm:cxn modelId="{870B5868-DF84-4E59-8472-E91C8940FB0A}" type="presOf" srcId="{B65E5914-47F9-4B77-A14B-027E36A6459E}" destId="{A65970B9-0C44-4C1D-A87C-2A5CE26ACA75}" srcOrd="0" destOrd="0" presId="urn:microsoft.com/office/officeart/2018/5/layout/CenteredIconLabelDescriptionList"/>
    <dgm:cxn modelId="{85EA4A6E-4096-44BF-A36A-F4CE7154A769}" type="presOf" srcId="{BCCDA626-AB3C-4FB8-927E-4AE92095445C}" destId="{46A68F87-FEC5-4085-9ED4-9A5855505FCC}" srcOrd="0" destOrd="0" presId="urn:microsoft.com/office/officeart/2018/5/layout/CenteredIconLabelDescriptionList"/>
    <dgm:cxn modelId="{C42D9550-1363-421F-8626-CE687F51B943}" srcId="{88C9567C-47EE-422B-B24A-1A4BDBA3609C}" destId="{BCCDA626-AB3C-4FB8-927E-4AE92095445C}" srcOrd="0" destOrd="0" parTransId="{03FFC7D1-F927-421A-AE62-3706B246FF05}" sibTransId="{E671D66D-958B-4E3F-BCE5-0FA04AD32791}"/>
    <dgm:cxn modelId="{6E372E82-22FB-4DA3-A839-19BBAFD7690E}" srcId="{449B9334-FF55-48EA-A326-AD98AB2D6AD1}" destId="{D501109F-DEBB-4A9F-BD4E-5239A21F0D50}" srcOrd="2" destOrd="0" parTransId="{3BA7F8DE-E39B-49D3-9DA1-83549C7E415D}" sibTransId="{7E030888-85C0-43AA-835C-2ECB8F6CF8C8}"/>
    <dgm:cxn modelId="{D2080793-C135-41AF-A554-94E2FF9A81FC}" srcId="{7527A0FC-6BE5-4C4C-BAF9-0BD0ED4545F4}" destId="{E8B96230-7BB7-4D8A-9AEF-A71960B6F4AB}" srcOrd="1" destOrd="0" parTransId="{BAE5FCA5-C84E-40B0-9A27-11908A144FD9}" sibTransId="{BAC4F9E4-A497-4CAE-9830-052C1419718B}"/>
    <dgm:cxn modelId="{BD56B2A8-F1D1-40C0-BD5D-53B3FEA85F59}" srcId="{7527A0FC-6BE5-4C4C-BAF9-0BD0ED4545F4}" destId="{11E76D4F-C633-4F98-AD80-8A27E27FE883}" srcOrd="0" destOrd="0" parTransId="{958B5FCB-41DB-4803-A9D6-B2D9AEDBAA52}" sibTransId="{1D493FBD-902F-403B-95FA-0A5CEB461816}"/>
    <dgm:cxn modelId="{B89CD1AB-C0FD-4270-BB2C-021DDFFC4A0D}" srcId="{D501109F-DEBB-4A9F-BD4E-5239A21F0D50}" destId="{B65E5914-47F9-4B77-A14B-027E36A6459E}" srcOrd="0" destOrd="0" parTransId="{C71F1639-D6B3-469F-9F4B-72AAB864F74A}" sibTransId="{DA4FCE96-C102-4DFD-951F-6B0B0E3F747B}"/>
    <dgm:cxn modelId="{6F3727AE-C32B-46C8-9084-DF76336CC5F4}" srcId="{449B9334-FF55-48EA-A326-AD98AB2D6AD1}" destId="{7527A0FC-6BE5-4C4C-BAF9-0BD0ED4545F4}" srcOrd="0" destOrd="0" parTransId="{A24156F1-F778-4582-B93F-E1309CA8C0E3}" sibTransId="{121E3C4F-A611-4864-9F18-AD9618347BDA}"/>
    <dgm:cxn modelId="{E7AAAEB0-E87E-4D0D-82F4-F5080EC17796}" srcId="{88C9567C-47EE-422B-B24A-1A4BDBA3609C}" destId="{EE3A5EE0-7FF3-4B98-B095-C20E3AB86B21}" srcOrd="1" destOrd="0" parTransId="{543340B5-6093-4A97-B378-32AE2A8BAC38}" sibTransId="{FFF64043-990B-46C4-AC68-E84CFA9BB2CD}"/>
    <dgm:cxn modelId="{97EC98BE-3CC5-4F2F-AB2B-6DC3B3299CBD}" type="presOf" srcId="{D501109F-DEBB-4A9F-BD4E-5239A21F0D50}" destId="{04685F16-CA2D-44CF-9FA8-DE23F0B26F1D}" srcOrd="0" destOrd="0" presId="urn:microsoft.com/office/officeart/2018/5/layout/CenteredIconLabelDescriptionList"/>
    <dgm:cxn modelId="{F7AE2DCE-B40F-4568-8220-E5E04F8A3A72}" type="presOf" srcId="{11E76D4F-C633-4F98-AD80-8A27E27FE883}" destId="{9504F2E4-634D-4C0D-BC78-7061E087D549}" srcOrd="0" destOrd="0" presId="urn:microsoft.com/office/officeart/2018/5/layout/CenteredIconLabelDescriptionList"/>
    <dgm:cxn modelId="{0BBBEDDC-3AB4-4190-B010-8B1DC94C1CCB}" type="presOf" srcId="{449B9334-FF55-48EA-A326-AD98AB2D6AD1}" destId="{B0AFD13E-7CD2-4562-8FCE-A3D8A5EF30DD}" srcOrd="0" destOrd="0" presId="urn:microsoft.com/office/officeart/2018/5/layout/CenteredIconLabelDescriptionList"/>
    <dgm:cxn modelId="{E1C87DF7-92BE-45CD-AA25-CBE586F36434}" srcId="{D501109F-DEBB-4A9F-BD4E-5239A21F0D50}" destId="{38A626FD-E763-40F3-8C17-6582A60C1CED}" srcOrd="1" destOrd="0" parTransId="{ADB4B19D-63A3-4B96-A17F-15EDF5E2D5B1}" sibTransId="{3ECCFA70-A3E0-4EF1-B90D-618DA063E5B5}"/>
    <dgm:cxn modelId="{4CFFF1F0-4884-40A6-BA9D-5FE5E0A7A1E6}" type="presParOf" srcId="{B0AFD13E-7CD2-4562-8FCE-A3D8A5EF30DD}" destId="{BD47CB07-D49D-4317-A981-8517698CA2A7}" srcOrd="0" destOrd="0" presId="urn:microsoft.com/office/officeart/2018/5/layout/CenteredIconLabelDescriptionList"/>
    <dgm:cxn modelId="{AB3898F2-3E05-42D7-A3DA-B9C5815B3CBB}" type="presParOf" srcId="{BD47CB07-D49D-4317-A981-8517698CA2A7}" destId="{0814747D-EF3C-4A5F-A878-AD73D67811DD}" srcOrd="0" destOrd="0" presId="urn:microsoft.com/office/officeart/2018/5/layout/CenteredIconLabelDescriptionList"/>
    <dgm:cxn modelId="{E92AE646-CD9E-4FD5-A033-760C9F9E5C23}" type="presParOf" srcId="{BD47CB07-D49D-4317-A981-8517698CA2A7}" destId="{1046AD9B-BD89-48CE-91E5-6AF8486CED92}" srcOrd="1" destOrd="0" presId="urn:microsoft.com/office/officeart/2018/5/layout/CenteredIconLabelDescriptionList"/>
    <dgm:cxn modelId="{4378132B-EDC0-4A33-98E1-2581F3B27B2E}" type="presParOf" srcId="{BD47CB07-D49D-4317-A981-8517698CA2A7}" destId="{4C54094F-E1B7-4930-956D-F1E4370A2AFB}" srcOrd="2" destOrd="0" presId="urn:microsoft.com/office/officeart/2018/5/layout/CenteredIconLabelDescriptionList"/>
    <dgm:cxn modelId="{3982774A-C27E-4363-82C8-DDA91940EC1D}" type="presParOf" srcId="{BD47CB07-D49D-4317-A981-8517698CA2A7}" destId="{2659A15C-095D-4B02-9071-B9034E02BCE0}" srcOrd="3" destOrd="0" presId="urn:microsoft.com/office/officeart/2018/5/layout/CenteredIconLabelDescriptionList"/>
    <dgm:cxn modelId="{CC112ED2-F479-41B6-A926-11B80D48E0A0}" type="presParOf" srcId="{BD47CB07-D49D-4317-A981-8517698CA2A7}" destId="{9504F2E4-634D-4C0D-BC78-7061E087D549}" srcOrd="4" destOrd="0" presId="urn:microsoft.com/office/officeart/2018/5/layout/CenteredIconLabelDescriptionList"/>
    <dgm:cxn modelId="{EAB89233-87DD-41E6-8A0A-674F3B546F75}" type="presParOf" srcId="{B0AFD13E-7CD2-4562-8FCE-A3D8A5EF30DD}" destId="{FA472FF3-1DCF-4707-A46A-382BE40908B5}" srcOrd="1" destOrd="0" presId="urn:microsoft.com/office/officeart/2018/5/layout/CenteredIconLabelDescriptionList"/>
    <dgm:cxn modelId="{0D4CD169-32B9-48CE-8CF8-3A7CC6E21C87}" type="presParOf" srcId="{B0AFD13E-7CD2-4562-8FCE-A3D8A5EF30DD}" destId="{3FC27EBC-6D2E-46AE-AABB-50B2BF1DD61C}" srcOrd="2" destOrd="0" presId="urn:microsoft.com/office/officeart/2018/5/layout/CenteredIconLabelDescriptionList"/>
    <dgm:cxn modelId="{13C69CFC-3304-436A-8F73-90E5119C2674}" type="presParOf" srcId="{3FC27EBC-6D2E-46AE-AABB-50B2BF1DD61C}" destId="{14E8F0F3-44C3-4243-810C-4379281D5F56}" srcOrd="0" destOrd="0" presId="urn:microsoft.com/office/officeart/2018/5/layout/CenteredIconLabelDescriptionList"/>
    <dgm:cxn modelId="{707E5CBA-B9BC-49F9-BD78-9D21E59E02A0}" type="presParOf" srcId="{3FC27EBC-6D2E-46AE-AABB-50B2BF1DD61C}" destId="{6F2B107D-79F6-4E27-89C9-47B707B429B5}" srcOrd="1" destOrd="0" presId="urn:microsoft.com/office/officeart/2018/5/layout/CenteredIconLabelDescriptionList"/>
    <dgm:cxn modelId="{9E370D17-09CE-499E-9181-2195A9A7D871}" type="presParOf" srcId="{3FC27EBC-6D2E-46AE-AABB-50B2BF1DD61C}" destId="{7F671438-73B1-408B-B112-575CAB9351F9}" srcOrd="2" destOrd="0" presId="urn:microsoft.com/office/officeart/2018/5/layout/CenteredIconLabelDescriptionList"/>
    <dgm:cxn modelId="{597196FC-7E5F-4646-B5E1-9FCD9D63D4E8}" type="presParOf" srcId="{3FC27EBC-6D2E-46AE-AABB-50B2BF1DD61C}" destId="{55157F38-3BDB-441E-8845-316EDF4E915A}" srcOrd="3" destOrd="0" presId="urn:microsoft.com/office/officeart/2018/5/layout/CenteredIconLabelDescriptionList"/>
    <dgm:cxn modelId="{00CA7389-E9D1-42D0-B2C8-B77E9EBD9EBC}" type="presParOf" srcId="{3FC27EBC-6D2E-46AE-AABB-50B2BF1DD61C}" destId="{46A68F87-FEC5-4085-9ED4-9A5855505FCC}" srcOrd="4" destOrd="0" presId="urn:microsoft.com/office/officeart/2018/5/layout/CenteredIconLabelDescriptionList"/>
    <dgm:cxn modelId="{4BAE4513-917E-46EF-B926-B0B6209B4E83}" type="presParOf" srcId="{B0AFD13E-7CD2-4562-8FCE-A3D8A5EF30DD}" destId="{E08EBBFE-1882-4B3E-BB8B-D0B3F9DE7730}" srcOrd="3" destOrd="0" presId="urn:microsoft.com/office/officeart/2018/5/layout/CenteredIconLabelDescriptionList"/>
    <dgm:cxn modelId="{2BA12590-975C-4721-A3EC-3FAB09A8BD36}" type="presParOf" srcId="{B0AFD13E-7CD2-4562-8FCE-A3D8A5EF30DD}" destId="{5A976831-5408-4CCB-936E-2F0C65D9A4FF}" srcOrd="4" destOrd="0" presId="urn:microsoft.com/office/officeart/2018/5/layout/CenteredIconLabelDescriptionList"/>
    <dgm:cxn modelId="{23A211F8-F125-4B8E-9CA7-57C0E9BE85D7}" type="presParOf" srcId="{5A976831-5408-4CCB-936E-2F0C65D9A4FF}" destId="{5E29A291-5030-42C2-9840-060A08524B74}" srcOrd="0" destOrd="0" presId="urn:microsoft.com/office/officeart/2018/5/layout/CenteredIconLabelDescriptionList"/>
    <dgm:cxn modelId="{7E3A775D-DD9B-4E8E-8F62-EDD5D444E3A7}" type="presParOf" srcId="{5A976831-5408-4CCB-936E-2F0C65D9A4FF}" destId="{FE8D6F7C-8917-4FB3-8655-65B6C4B32732}" srcOrd="1" destOrd="0" presId="urn:microsoft.com/office/officeart/2018/5/layout/CenteredIconLabelDescriptionList"/>
    <dgm:cxn modelId="{6AAF7BD5-58B8-4CD6-9048-67D957DD4CB7}" type="presParOf" srcId="{5A976831-5408-4CCB-936E-2F0C65D9A4FF}" destId="{04685F16-CA2D-44CF-9FA8-DE23F0B26F1D}" srcOrd="2" destOrd="0" presId="urn:microsoft.com/office/officeart/2018/5/layout/CenteredIconLabelDescriptionList"/>
    <dgm:cxn modelId="{670F26A6-0568-47D4-964E-BFEA62E4A499}" type="presParOf" srcId="{5A976831-5408-4CCB-936E-2F0C65D9A4FF}" destId="{7284D3B2-CA44-4C1D-8585-FE63E7365830}" srcOrd="3" destOrd="0" presId="urn:microsoft.com/office/officeart/2018/5/layout/CenteredIconLabelDescriptionList"/>
    <dgm:cxn modelId="{63828CE2-100F-497C-B02D-CABC7968D3BE}" type="presParOf" srcId="{5A976831-5408-4CCB-936E-2F0C65D9A4FF}" destId="{A65970B9-0C44-4C1D-A87C-2A5CE26ACA75}"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95BBF-6805-4F73-8FFB-8CA9B26F1D2B}">
      <dsp:nvSpPr>
        <dsp:cNvPr id="0" name=""/>
        <dsp:cNvSpPr/>
      </dsp:nvSpPr>
      <dsp:spPr>
        <a:xfrm>
          <a:off x="1244640" y="-75458"/>
          <a:ext cx="5665042" cy="5665042"/>
        </a:xfrm>
        <a:prstGeom prst="circularArrow">
          <a:avLst>
            <a:gd name="adj1" fmla="val 5544"/>
            <a:gd name="adj2" fmla="val 330680"/>
            <a:gd name="adj3" fmla="val 15008589"/>
            <a:gd name="adj4" fmla="val 16672560"/>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004B82-573D-417E-9CD3-28DD58D2B623}">
      <dsp:nvSpPr>
        <dsp:cNvPr id="0" name=""/>
        <dsp:cNvSpPr/>
      </dsp:nvSpPr>
      <dsp:spPr>
        <a:xfrm>
          <a:off x="3509783" y="-19303"/>
          <a:ext cx="1134757" cy="65768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rPr>
            <a:t>Portugal</a:t>
          </a:r>
          <a:endParaRPr lang="en-US" sz="1600" kern="1200" dirty="0">
            <a:solidFill>
              <a:schemeClr val="bg1"/>
            </a:solidFill>
          </a:endParaRPr>
        </a:p>
      </dsp:txBody>
      <dsp:txXfrm>
        <a:off x="3541888" y="12802"/>
        <a:ext cx="1070547" cy="593472"/>
      </dsp:txXfrm>
    </dsp:sp>
    <dsp:sp modelId="{7119E122-9A24-420C-BBA2-B3732C48D139}">
      <dsp:nvSpPr>
        <dsp:cNvPr id="0" name=""/>
        <dsp:cNvSpPr/>
      </dsp:nvSpPr>
      <dsp:spPr>
        <a:xfrm>
          <a:off x="4717681" y="349503"/>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Vietnam</a:t>
          </a:r>
          <a:r>
            <a:rPr lang="en-GB" sz="1600" b="0" i="0" kern="1200" dirty="0">
              <a:solidFill>
                <a:schemeClr val="bg1"/>
              </a:solidFill>
            </a:rPr>
            <a:t> </a:t>
          </a:r>
          <a:endParaRPr lang="en-US" sz="1600" kern="1200" dirty="0">
            <a:solidFill>
              <a:schemeClr val="bg1"/>
            </a:solidFill>
          </a:endParaRPr>
        </a:p>
      </dsp:txBody>
      <dsp:txXfrm>
        <a:off x="4745378" y="377200"/>
        <a:ext cx="1079363" cy="511984"/>
      </dsp:txXfrm>
    </dsp:sp>
    <dsp:sp modelId="{58839567-A253-42B5-8B3D-7792911930EA}">
      <dsp:nvSpPr>
        <dsp:cNvPr id="0" name=""/>
        <dsp:cNvSpPr/>
      </dsp:nvSpPr>
      <dsp:spPr>
        <a:xfrm>
          <a:off x="5601924" y="1041149"/>
          <a:ext cx="1134757" cy="9525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rPr>
            <a:t>France</a:t>
          </a:r>
          <a:endParaRPr lang="en-US" sz="1600" kern="1200" dirty="0">
            <a:solidFill>
              <a:schemeClr val="bg1"/>
            </a:solidFill>
          </a:endParaRPr>
        </a:p>
      </dsp:txBody>
      <dsp:txXfrm>
        <a:off x="5648425" y="1087650"/>
        <a:ext cx="1041755" cy="859569"/>
      </dsp:txXfrm>
    </dsp:sp>
    <dsp:sp modelId="{1BF9648E-0C3D-4E3E-92C4-2CE3329F2877}">
      <dsp:nvSpPr>
        <dsp:cNvPr id="0" name=""/>
        <dsp:cNvSpPr/>
      </dsp:nvSpPr>
      <dsp:spPr>
        <a:xfrm>
          <a:off x="5925579" y="2441644"/>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Fiji</a:t>
          </a:r>
          <a:endParaRPr lang="en-US" sz="1600" kern="1200" dirty="0">
            <a:solidFill>
              <a:schemeClr val="bg1"/>
            </a:solidFill>
          </a:endParaRPr>
        </a:p>
      </dsp:txBody>
      <dsp:txXfrm>
        <a:off x="5953276" y="2469341"/>
        <a:ext cx="1079363" cy="511984"/>
      </dsp:txXfrm>
    </dsp:sp>
    <dsp:sp modelId="{D22F86DD-C6DB-40E6-9057-231168D89898}">
      <dsp:nvSpPr>
        <dsp:cNvPr id="0" name=""/>
        <dsp:cNvSpPr/>
      </dsp:nvSpPr>
      <dsp:spPr>
        <a:xfrm>
          <a:off x="5601924" y="3649542"/>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Seychelles</a:t>
          </a:r>
          <a:endParaRPr lang="en-US" sz="1600" kern="1200" dirty="0">
            <a:solidFill>
              <a:schemeClr val="bg1"/>
            </a:solidFill>
          </a:endParaRPr>
        </a:p>
      </dsp:txBody>
      <dsp:txXfrm>
        <a:off x="5629621" y="3677239"/>
        <a:ext cx="1079363" cy="511984"/>
      </dsp:txXfrm>
    </dsp:sp>
    <dsp:sp modelId="{7850B30D-0349-4C00-B60C-13488769487B}">
      <dsp:nvSpPr>
        <dsp:cNvPr id="0" name=""/>
        <dsp:cNvSpPr/>
      </dsp:nvSpPr>
      <dsp:spPr>
        <a:xfrm>
          <a:off x="4717681" y="4533785"/>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rPr>
            <a:t>Ibiza</a:t>
          </a:r>
          <a:endParaRPr lang="en-US" sz="1600" kern="1200" dirty="0">
            <a:solidFill>
              <a:schemeClr val="bg1"/>
            </a:solidFill>
          </a:endParaRPr>
        </a:p>
      </dsp:txBody>
      <dsp:txXfrm>
        <a:off x="4745378" y="4561482"/>
        <a:ext cx="1079363" cy="511984"/>
      </dsp:txXfrm>
    </dsp:sp>
    <dsp:sp modelId="{3C45C480-D0CE-4D16-821F-B7774EF29B16}">
      <dsp:nvSpPr>
        <dsp:cNvPr id="0" name=""/>
        <dsp:cNvSpPr/>
      </dsp:nvSpPr>
      <dsp:spPr>
        <a:xfrm>
          <a:off x="3509783" y="4857441"/>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hlinkClick xmlns:r="http://schemas.openxmlformats.org/officeDocument/2006/relationships" r:id="rId4">
                <a:extLst>
                  <a:ext uri="{A12FA001-AC4F-418D-AE19-62706E023703}">
                    <ahyp:hlinkClr xmlns:ahyp="http://schemas.microsoft.com/office/drawing/2018/hyperlinkcolor" val="tx"/>
                  </a:ext>
                </a:extLst>
              </a:hlinkClick>
            </a:rPr>
            <a:t>Turkey</a:t>
          </a:r>
          <a:endParaRPr lang="en-US" sz="1600" kern="1200" dirty="0">
            <a:solidFill>
              <a:schemeClr val="bg1"/>
            </a:solidFill>
          </a:endParaRPr>
        </a:p>
      </dsp:txBody>
      <dsp:txXfrm>
        <a:off x="3537480" y="4885138"/>
        <a:ext cx="1079363" cy="511984"/>
      </dsp:txXfrm>
    </dsp:sp>
    <dsp:sp modelId="{A7DE59A2-DF13-4EC3-9564-80B690F8EB52}">
      <dsp:nvSpPr>
        <dsp:cNvPr id="0" name=""/>
        <dsp:cNvSpPr/>
      </dsp:nvSpPr>
      <dsp:spPr>
        <a:xfrm>
          <a:off x="2301885" y="4533785"/>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hlinkClick xmlns:r="http://schemas.openxmlformats.org/officeDocument/2006/relationships" r:id="rId5">
                <a:extLst>
                  <a:ext uri="{A12FA001-AC4F-418D-AE19-62706E023703}">
                    <ahyp:hlinkClr xmlns:ahyp="http://schemas.microsoft.com/office/drawing/2018/hyperlinkcolor" val="tx"/>
                  </a:ext>
                </a:extLst>
              </a:hlinkClick>
            </a:rPr>
            <a:t>Austria</a:t>
          </a:r>
          <a:endParaRPr lang="en-US" sz="1600" kern="1200" dirty="0">
            <a:solidFill>
              <a:schemeClr val="bg1"/>
            </a:solidFill>
          </a:endParaRPr>
        </a:p>
      </dsp:txBody>
      <dsp:txXfrm>
        <a:off x="2329582" y="4561482"/>
        <a:ext cx="1079363" cy="511984"/>
      </dsp:txXfrm>
    </dsp:sp>
    <dsp:sp modelId="{E0075F4D-6F7B-4A12-B3F1-767F6E2DF2B1}">
      <dsp:nvSpPr>
        <dsp:cNvPr id="0" name=""/>
        <dsp:cNvSpPr/>
      </dsp:nvSpPr>
      <dsp:spPr>
        <a:xfrm>
          <a:off x="1417642" y="3649542"/>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hlinkClick xmlns:r="http://schemas.openxmlformats.org/officeDocument/2006/relationships" r:id="rId6">
                <a:extLst>
                  <a:ext uri="{A12FA001-AC4F-418D-AE19-62706E023703}">
                    <ahyp:hlinkClr xmlns:ahyp="http://schemas.microsoft.com/office/drawing/2018/hyperlinkcolor" val="tx"/>
                  </a:ext>
                </a:extLst>
              </a:hlinkClick>
            </a:rPr>
            <a:t>Switzerland</a:t>
          </a:r>
          <a:endParaRPr lang="en-US" sz="1600" kern="1200" dirty="0">
            <a:solidFill>
              <a:schemeClr val="bg1"/>
            </a:solidFill>
          </a:endParaRPr>
        </a:p>
      </dsp:txBody>
      <dsp:txXfrm>
        <a:off x="1445339" y="3677239"/>
        <a:ext cx="1079363" cy="511984"/>
      </dsp:txXfrm>
    </dsp:sp>
    <dsp:sp modelId="{891F7FDC-C9D4-4FB8-83BA-0621BD74C08E}">
      <dsp:nvSpPr>
        <dsp:cNvPr id="0" name=""/>
        <dsp:cNvSpPr/>
      </dsp:nvSpPr>
      <dsp:spPr>
        <a:xfrm>
          <a:off x="1093987" y="2441644"/>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rPr>
            <a:t>London</a:t>
          </a:r>
          <a:endParaRPr lang="en-US" sz="1600" kern="1200" dirty="0">
            <a:solidFill>
              <a:schemeClr val="bg1"/>
            </a:solidFill>
          </a:endParaRPr>
        </a:p>
      </dsp:txBody>
      <dsp:txXfrm>
        <a:off x="1121684" y="2469341"/>
        <a:ext cx="1079363" cy="511984"/>
      </dsp:txXfrm>
    </dsp:sp>
    <dsp:sp modelId="{39437BA1-B65C-48AC-A408-E4EACE016E22}">
      <dsp:nvSpPr>
        <dsp:cNvPr id="0" name=""/>
        <dsp:cNvSpPr/>
      </dsp:nvSpPr>
      <dsp:spPr>
        <a:xfrm>
          <a:off x="1417642" y="1233746"/>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hlinkClick xmlns:r="http://schemas.openxmlformats.org/officeDocument/2006/relationships" r:id="rId7">
                <a:extLst>
                  <a:ext uri="{A12FA001-AC4F-418D-AE19-62706E023703}">
                    <ahyp:hlinkClr xmlns:ahyp="http://schemas.microsoft.com/office/drawing/2018/hyperlinkcolor" val="tx"/>
                  </a:ext>
                </a:extLst>
              </a:hlinkClick>
            </a:rPr>
            <a:t>Belize</a:t>
          </a:r>
          <a:r>
            <a:rPr lang="en-GB" sz="1600" b="0" i="0" kern="1200" dirty="0">
              <a:solidFill>
                <a:schemeClr val="bg1"/>
              </a:solidFill>
            </a:rPr>
            <a:t> </a:t>
          </a:r>
          <a:endParaRPr lang="en-US" sz="1600" kern="1200" dirty="0">
            <a:solidFill>
              <a:schemeClr val="bg1"/>
            </a:solidFill>
          </a:endParaRPr>
        </a:p>
      </dsp:txBody>
      <dsp:txXfrm>
        <a:off x="1445339" y="1261443"/>
        <a:ext cx="1079363" cy="511984"/>
      </dsp:txXfrm>
    </dsp:sp>
    <dsp:sp modelId="{D1DE3D95-C8C1-432C-A373-127167035B92}">
      <dsp:nvSpPr>
        <dsp:cNvPr id="0" name=""/>
        <dsp:cNvSpPr/>
      </dsp:nvSpPr>
      <dsp:spPr>
        <a:xfrm>
          <a:off x="2301885" y="349503"/>
          <a:ext cx="1134757" cy="56737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solidFill>
                <a:schemeClr val="bg1"/>
              </a:solidFill>
              <a:hlinkClick xmlns:r="http://schemas.openxmlformats.org/officeDocument/2006/relationships" r:id="rId8">
                <a:extLst>
                  <a:ext uri="{A12FA001-AC4F-418D-AE19-62706E023703}">
                    <ahyp:hlinkClr xmlns:ahyp="http://schemas.microsoft.com/office/drawing/2018/hyperlinkcolor" val="tx"/>
                  </a:ext>
                </a:extLst>
              </a:hlinkClick>
            </a:rPr>
            <a:t>Grenada</a:t>
          </a:r>
          <a:endParaRPr lang="en-US" sz="1600" kern="1200" dirty="0">
            <a:solidFill>
              <a:schemeClr val="bg1"/>
            </a:solidFill>
          </a:endParaRPr>
        </a:p>
      </dsp:txBody>
      <dsp:txXfrm>
        <a:off x="2329582" y="377200"/>
        <a:ext cx="1079363" cy="511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4747D-EF3C-4A5F-A878-AD73D67811DD}">
      <dsp:nvSpPr>
        <dsp:cNvPr id="0" name=""/>
        <dsp:cNvSpPr/>
      </dsp:nvSpPr>
      <dsp:spPr>
        <a:xfrm>
          <a:off x="1000667" y="506986"/>
          <a:ext cx="1074937" cy="1074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54094F-E1B7-4930-956D-F1E4370A2AFB}">
      <dsp:nvSpPr>
        <dsp:cNvPr id="0" name=""/>
        <dsp:cNvSpPr/>
      </dsp:nvSpPr>
      <dsp:spPr>
        <a:xfrm>
          <a:off x="2511" y="1678944"/>
          <a:ext cx="3071250" cy="46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b="1"/>
          </a:pPr>
          <a:r>
            <a:rPr lang="en-GB" sz="3200" kern="1200"/>
            <a:t>Nature</a:t>
          </a:r>
        </a:p>
      </dsp:txBody>
      <dsp:txXfrm>
        <a:off x="2511" y="1678944"/>
        <a:ext cx="3071250" cy="460687"/>
      </dsp:txXfrm>
    </dsp:sp>
    <dsp:sp modelId="{9504F2E4-634D-4C0D-BC78-7061E087D549}">
      <dsp:nvSpPr>
        <dsp:cNvPr id="0" name=""/>
        <dsp:cNvSpPr/>
      </dsp:nvSpPr>
      <dsp:spPr>
        <a:xfrm>
          <a:off x="2511" y="2184758"/>
          <a:ext cx="3071250" cy="57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reconnect</a:t>
          </a:r>
        </a:p>
        <a:p>
          <a:pPr marL="0" lvl="0" indent="0" algn="ctr" defTabSz="755650">
            <a:lnSpc>
              <a:spcPct val="90000"/>
            </a:lnSpc>
            <a:spcBef>
              <a:spcPct val="0"/>
            </a:spcBef>
            <a:spcAft>
              <a:spcPct val="35000"/>
            </a:spcAft>
            <a:buNone/>
          </a:pPr>
          <a:r>
            <a:rPr lang="en-GB" sz="1700" kern="1200"/>
            <a:t>harmony</a:t>
          </a:r>
        </a:p>
      </dsp:txBody>
      <dsp:txXfrm>
        <a:off x="2511" y="2184758"/>
        <a:ext cx="3071250" cy="578519"/>
      </dsp:txXfrm>
    </dsp:sp>
    <dsp:sp modelId="{14E8F0F3-44C3-4243-810C-4379281D5F56}">
      <dsp:nvSpPr>
        <dsp:cNvPr id="0" name=""/>
        <dsp:cNvSpPr/>
      </dsp:nvSpPr>
      <dsp:spPr>
        <a:xfrm>
          <a:off x="4609386" y="506986"/>
          <a:ext cx="1074937" cy="1074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671438-73B1-408B-B112-575CAB9351F9}">
      <dsp:nvSpPr>
        <dsp:cNvPr id="0" name=""/>
        <dsp:cNvSpPr/>
      </dsp:nvSpPr>
      <dsp:spPr>
        <a:xfrm>
          <a:off x="3611230" y="1678944"/>
          <a:ext cx="3071250" cy="46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b="1"/>
          </a:pPr>
          <a:r>
            <a:rPr lang="en-GB" sz="3200" kern="1200"/>
            <a:t>scope</a:t>
          </a:r>
        </a:p>
      </dsp:txBody>
      <dsp:txXfrm>
        <a:off x="3611230" y="1678944"/>
        <a:ext cx="3071250" cy="460687"/>
      </dsp:txXfrm>
    </dsp:sp>
    <dsp:sp modelId="{46A68F87-FEC5-4085-9ED4-9A5855505FCC}">
      <dsp:nvSpPr>
        <dsp:cNvPr id="0" name=""/>
        <dsp:cNvSpPr/>
      </dsp:nvSpPr>
      <dsp:spPr>
        <a:xfrm>
          <a:off x="3611230" y="2184758"/>
          <a:ext cx="3071250" cy="57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People`s health</a:t>
          </a:r>
        </a:p>
        <a:p>
          <a:pPr marL="0" lvl="0" indent="0" algn="ctr" defTabSz="755650">
            <a:lnSpc>
              <a:spcPct val="90000"/>
            </a:lnSpc>
            <a:spcBef>
              <a:spcPct val="0"/>
            </a:spcBef>
            <a:spcAft>
              <a:spcPct val="35000"/>
            </a:spcAft>
            <a:buNone/>
          </a:pPr>
          <a:r>
            <a:rPr lang="en-GB" sz="1700" kern="1200"/>
            <a:t>Environmental health</a:t>
          </a:r>
        </a:p>
      </dsp:txBody>
      <dsp:txXfrm>
        <a:off x="3611230" y="2184758"/>
        <a:ext cx="3071250" cy="578519"/>
      </dsp:txXfrm>
    </dsp:sp>
    <dsp:sp modelId="{5E29A291-5030-42C2-9840-060A08524B74}">
      <dsp:nvSpPr>
        <dsp:cNvPr id="0" name=""/>
        <dsp:cNvSpPr/>
      </dsp:nvSpPr>
      <dsp:spPr>
        <a:xfrm>
          <a:off x="8218105" y="506986"/>
          <a:ext cx="1074937" cy="1074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685F16-CA2D-44CF-9FA8-DE23F0B26F1D}">
      <dsp:nvSpPr>
        <dsp:cNvPr id="0" name=""/>
        <dsp:cNvSpPr/>
      </dsp:nvSpPr>
      <dsp:spPr>
        <a:xfrm>
          <a:off x="7219949" y="1678944"/>
          <a:ext cx="3071250" cy="46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b="1"/>
          </a:pPr>
          <a:r>
            <a:rPr lang="en-GB" sz="3200" kern="1200"/>
            <a:t>Role </a:t>
          </a:r>
        </a:p>
      </dsp:txBody>
      <dsp:txXfrm>
        <a:off x="7219949" y="1678944"/>
        <a:ext cx="3071250" cy="460687"/>
      </dsp:txXfrm>
    </dsp:sp>
    <dsp:sp modelId="{A65970B9-0C44-4C1D-A87C-2A5CE26ACA75}">
      <dsp:nvSpPr>
        <dsp:cNvPr id="0" name=""/>
        <dsp:cNvSpPr/>
      </dsp:nvSpPr>
      <dsp:spPr>
        <a:xfrm>
          <a:off x="7219949" y="2184758"/>
          <a:ext cx="3071250" cy="57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reconnection</a:t>
          </a:r>
        </a:p>
        <a:p>
          <a:pPr marL="0" lvl="0" indent="0" algn="ctr" defTabSz="755650">
            <a:lnSpc>
              <a:spcPct val="90000"/>
            </a:lnSpc>
            <a:spcBef>
              <a:spcPct val="0"/>
            </a:spcBef>
            <a:spcAft>
              <a:spcPct val="35000"/>
            </a:spcAft>
            <a:buNone/>
          </a:pPr>
          <a:r>
            <a:rPr lang="en-GB" sz="1700" kern="1200"/>
            <a:t>rejuvenation</a:t>
          </a:r>
        </a:p>
      </dsp:txBody>
      <dsp:txXfrm>
        <a:off x="7219949" y="2184758"/>
        <a:ext cx="3071250" cy="578519"/>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25F3F0-6F0A-4ACC-927A-A5CB02BF7F00}" type="datetimeFigureOut">
              <a:rPr lang="en-GB" smtClean="0"/>
              <a:t>24/05/2023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5CC6A-DC15-4739-8025-9FF38FA6BBCE}" type="slidenum">
              <a:rPr lang="en-GB" smtClean="0"/>
              <a:t>‹#›</a:t>
            </a:fld>
            <a:endParaRPr lang="en-GB"/>
          </a:p>
        </p:txBody>
      </p:sp>
    </p:spTree>
    <p:extLst>
      <p:ext uri="{BB962C8B-B14F-4D97-AF65-F5344CB8AC3E}">
        <p14:creationId xmlns:p14="http://schemas.microsoft.com/office/powerpoint/2010/main" val="1684612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4269720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385095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4185638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331768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2345191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2688837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1192472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3894265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1417409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1657597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DB99D4-1371-43CA-811A-5264795C3FC4}"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193249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35091982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DB99D4-1371-43CA-811A-5264795C3FC4}"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053360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3915858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21956404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62192-BE32-4C14-8B9C-DC7D222EA31C}" type="datetimeFigureOut">
              <a:rPr lang="en-GB" smtClean="0"/>
              <a:t>24/05/2023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DB99D4-1371-43CA-811A-5264795C3FC4}" type="slidenum">
              <a:rPr lang="en-GB" smtClean="0"/>
              <a:t>‹#›</a:t>
            </a:fld>
            <a:endParaRPr lang="en-GB" dirty="0"/>
          </a:p>
        </p:txBody>
      </p:sp>
    </p:spTree>
    <p:extLst>
      <p:ext uri="{BB962C8B-B14F-4D97-AF65-F5344CB8AC3E}">
        <p14:creationId xmlns:p14="http://schemas.microsoft.com/office/powerpoint/2010/main" val="2169368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7C62192-BE32-4C14-8B9C-DC7D222EA31C}" type="datetimeFigureOut">
              <a:rPr lang="en-GB" smtClean="0"/>
              <a:t>24/05/2023</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DDB99D4-1371-43CA-811A-5264795C3FC4}" type="slidenum">
              <a:rPr lang="en-GB" smtClean="0"/>
              <a:t>‹#›</a:t>
            </a:fld>
            <a:endParaRPr lang="en-GB" dirty="0"/>
          </a:p>
        </p:txBody>
      </p:sp>
    </p:spTree>
    <p:extLst>
      <p:ext uri="{BB962C8B-B14F-4D97-AF65-F5344CB8AC3E}">
        <p14:creationId xmlns:p14="http://schemas.microsoft.com/office/powerpoint/2010/main" val="15012754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50.png"/><Relationship Id="rId18" Type="http://schemas.openxmlformats.org/officeDocument/2006/relationships/slide" Target="slide6.xml"/><Relationship Id="rId26" Type="http://schemas.openxmlformats.org/officeDocument/2006/relationships/image" Target="../media/image10.png"/><Relationship Id="rId3" Type="http://schemas.openxmlformats.org/officeDocument/2006/relationships/slide" Target="slide1.xml"/><Relationship Id="rId21" Type="http://schemas.openxmlformats.org/officeDocument/2006/relationships/slide" Target="slide7.xml"/><Relationship Id="rId7" Type="http://schemas.openxmlformats.org/officeDocument/2006/relationships/image" Target="../media/image30.png"/><Relationship Id="rId12" Type="http://schemas.openxmlformats.org/officeDocument/2006/relationships/slide" Target="slide4.xml"/><Relationship Id="rId17" Type="http://schemas.openxmlformats.org/officeDocument/2006/relationships/image" Target="../media/image7.png"/><Relationship Id="rId25" Type="http://schemas.openxmlformats.org/officeDocument/2006/relationships/image" Target="../media/image90.png"/><Relationship Id="rId2" Type="http://schemas.openxmlformats.org/officeDocument/2006/relationships/image" Target="../media/image2.png"/><Relationship Id="rId16" Type="http://schemas.openxmlformats.org/officeDocument/2006/relationships/image" Target="../media/image6.png"/><Relationship Id="rId20" Type="http://schemas.openxmlformats.org/officeDocument/2006/relationships/image" Target="../media/image8.png"/><Relationship Id="rId29"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slide" Target="slide2.xml"/><Relationship Id="rId11" Type="http://schemas.openxmlformats.org/officeDocument/2006/relationships/image" Target="../media/image5.png"/><Relationship Id="rId24" Type="http://schemas.openxmlformats.org/officeDocument/2006/relationships/slide" Target="slide8.xml"/><Relationship Id="rId5" Type="http://schemas.openxmlformats.org/officeDocument/2006/relationships/image" Target="../media/image3.png"/><Relationship Id="rId15" Type="http://schemas.openxmlformats.org/officeDocument/2006/relationships/slide" Target="slide5.xml"/><Relationship Id="rId23" Type="http://schemas.openxmlformats.org/officeDocument/2006/relationships/image" Target="../media/image9.png"/><Relationship Id="rId28" Type="http://schemas.openxmlformats.org/officeDocument/2006/relationships/image" Target="../media/image100.png"/><Relationship Id="rId10" Type="http://schemas.openxmlformats.org/officeDocument/2006/relationships/image" Target="../media/image4.png"/><Relationship Id="rId19" Type="http://schemas.openxmlformats.org/officeDocument/2006/relationships/image" Target="../media/image7.png"/><Relationship Id="rId31" Type="http://schemas.openxmlformats.org/officeDocument/2006/relationships/image" Target="../media/image110.png"/><Relationship Id="rId4" Type="http://schemas.openxmlformats.org/officeDocument/2006/relationships/image" Target="../media/image2.png"/><Relationship Id="rId9" Type="http://schemas.openxmlformats.org/officeDocument/2006/relationships/slide" Target="slide3.xml"/><Relationship Id="rId14" Type="http://schemas.openxmlformats.org/officeDocument/2006/relationships/image" Target="../media/image6.png"/><Relationship Id="rId22" Type="http://schemas.openxmlformats.org/officeDocument/2006/relationships/image" Target="../media/image8.png"/><Relationship Id="rId27" Type="http://schemas.openxmlformats.org/officeDocument/2006/relationships/slide" Target="slide9.xml"/><Relationship Id="rId30" Type="http://schemas.openxmlformats.org/officeDocument/2006/relationships/slide" Target="slide10.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ravelinsightpedia.com/interview-the-story-of-six-senses" TargetMode="External"/><Relationship Id="rId3" Type="http://schemas.openxmlformats.org/officeDocument/2006/relationships/hyperlink" Target="https://www.travelplusstyle.com/wp-content/gallery/six-senses-zighy-bay-glowna/main_pool6_6962-a4.jpg" TargetMode="External"/><Relationship Id="rId7" Type="http://schemas.openxmlformats.org/officeDocument/2006/relationships/hyperlink" Target="https://www.socialtables.com/wp-content/uploads/2019/05/CustomerService_2.png" TargetMode="External"/><Relationship Id="rId2" Type="http://schemas.openxmlformats.org/officeDocument/2006/relationships/hyperlink" Target="https://www.sixsenses.com/en/about-us/history" TargetMode="External"/><Relationship Id="rId1" Type="http://schemas.openxmlformats.org/officeDocument/2006/relationships/slideLayout" Target="../slideLayouts/slideLayout2.xml"/><Relationship Id="rId6" Type="http://schemas.openxmlformats.org/officeDocument/2006/relationships/hyperlink" Target="https://www.theluxecafe.com/wp-content/uploads/2016/07/six-senses-spa.jpg" TargetMode="External"/><Relationship Id="rId11" Type="http://schemas.openxmlformats.org/officeDocument/2006/relationships/hyperlink" Target="https://upgradedpoints.com/travel/hotels/best-six-senses-hotels-resorts/" TargetMode="External"/><Relationship Id="rId5" Type="http://schemas.openxmlformats.org/officeDocument/2006/relationships/hyperlink" Target="https://vervoe.com/wp-content/uploads/2022/02/customer-service-skills-to-surprise-and-delight-guests-2021x2048.png" TargetMode="External"/><Relationship Id="rId10" Type="http://schemas.openxmlformats.org/officeDocument/2006/relationships/hyperlink" Target="https://ftnnews.com/images/stories/hotels/six-senses/six_senses_logo.jpg" TargetMode="External"/><Relationship Id="rId4" Type="http://schemas.openxmlformats.org/officeDocument/2006/relationships/hyperlink" Target="https://services.travelsavers.com/AMGService.svc/REST/GetImage?ImageID=03b0ba33-9f2f-e911-b4aa-782bcb66a2f2" TargetMode="External"/><Relationship Id="rId9" Type="http://schemas.openxmlformats.org/officeDocument/2006/relationships/hyperlink" Target="https://www.sixsenses.com/en/about-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 name="Picture 4">
            <a:extLst>
              <a:ext uri="{FF2B5EF4-FFF2-40B4-BE49-F238E27FC236}">
                <a16:creationId xmlns:a16="http://schemas.microsoft.com/office/drawing/2014/main" id="{24A0A658-2E27-309A-A692-F85EBE340C23}"/>
              </a:ext>
            </a:extLst>
          </p:cNvPr>
          <p:cNvPicPr>
            <a:picLocks noChangeAspect="1"/>
          </p:cNvPicPr>
          <p:nvPr/>
        </p:nvPicPr>
        <p:blipFill rotWithShape="1">
          <a:blip r:embed="rId2"/>
          <a:srcRect r="37874"/>
          <a:stretch/>
        </p:blipFill>
        <p:spPr>
          <a:xfrm>
            <a:off x="1" y="10"/>
            <a:ext cx="7574440" cy="6857990"/>
          </a:xfrm>
          <a:prstGeom prst="rect">
            <a:avLst/>
          </a:prstGeom>
        </p:spPr>
      </p:pic>
      <p:sp>
        <p:nvSpPr>
          <p:cNvPr id="48"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7E917AB-EA29-8914-9E89-F134CA707872}"/>
              </a:ext>
            </a:extLst>
          </p:cNvPr>
          <p:cNvSpPr>
            <a:spLocks noGrp="1"/>
          </p:cNvSpPr>
          <p:nvPr>
            <p:ph type="title"/>
          </p:nvPr>
        </p:nvSpPr>
        <p:spPr>
          <a:xfrm>
            <a:off x="541867" y="787400"/>
            <a:ext cx="7145866" cy="778933"/>
          </a:xfrm>
        </p:spPr>
        <p:txBody>
          <a:bodyPr anchor="ctr">
            <a:normAutofit/>
          </a:bodyPr>
          <a:lstStyle/>
          <a:p>
            <a:pPr>
              <a:lnSpc>
                <a:spcPct val="90000"/>
              </a:lnSpc>
            </a:pPr>
            <a:r>
              <a:rPr lang="en-GB" sz="2000" dirty="0">
                <a:solidFill>
                  <a:srgbClr val="FEFFFF"/>
                </a:solidFill>
              </a:rPr>
              <a:t>The role and importance of quality service, hospitality and guest services in the hospitality industry</a:t>
            </a:r>
          </a:p>
        </p:txBody>
      </p:sp>
      <p:sp>
        <p:nvSpPr>
          <p:cNvPr id="3" name="Content Placeholder 2">
            <a:extLst>
              <a:ext uri="{FF2B5EF4-FFF2-40B4-BE49-F238E27FC236}">
                <a16:creationId xmlns:a16="http://schemas.microsoft.com/office/drawing/2014/main" id="{B99709B3-A489-33BA-47B0-4E84FE688B42}"/>
              </a:ext>
            </a:extLst>
          </p:cNvPr>
          <p:cNvSpPr>
            <a:spLocks noGrp="1"/>
          </p:cNvSpPr>
          <p:nvPr>
            <p:ph idx="1"/>
          </p:nvPr>
        </p:nvSpPr>
        <p:spPr>
          <a:xfrm>
            <a:off x="7860770" y="2017668"/>
            <a:ext cx="3750205" cy="3857816"/>
          </a:xfrm>
        </p:spPr>
        <p:txBody>
          <a:bodyPr>
            <a:normAutofit/>
          </a:bodyPr>
          <a:lstStyle/>
          <a:p>
            <a:pPr marL="0" indent="0">
              <a:buNone/>
            </a:pPr>
            <a:endParaRPr lang="en-GB">
              <a:solidFill>
                <a:schemeClr val="tx1">
                  <a:lumMod val="95000"/>
                  <a:lumOff val="5000"/>
                </a:schemeClr>
              </a:solidFill>
              <a:latin typeface="Arial" panose="020B0604020202020204" pitchFamily="34" charset="0"/>
              <a:cs typeface="Arial" panose="020B0604020202020204" pitchFamily="34" charset="0"/>
            </a:endParaRPr>
          </a:p>
          <a:p>
            <a:pPr marL="0" indent="0">
              <a:buNone/>
            </a:pPr>
            <a:endParaRPr lang="en-GB">
              <a:solidFill>
                <a:schemeClr val="tx1">
                  <a:lumMod val="95000"/>
                  <a:lumOff val="5000"/>
                </a:schemeClr>
              </a:solidFill>
              <a:latin typeface="Arial" panose="020B0604020202020204" pitchFamily="34" charset="0"/>
              <a:cs typeface="Arial" panose="020B0604020202020204" pitchFamily="34" charset="0"/>
            </a:endParaRPr>
          </a:p>
          <a:p>
            <a:pPr marL="0" indent="0">
              <a:buNone/>
            </a:pPr>
            <a:endParaRPr lang="en-GB">
              <a:solidFill>
                <a:schemeClr val="tx1">
                  <a:lumMod val="95000"/>
                  <a:lumOff val="5000"/>
                </a:schemeClr>
              </a:solidFill>
              <a:latin typeface="Arial" panose="020B0604020202020204" pitchFamily="34" charset="0"/>
              <a:cs typeface="Arial" panose="020B0604020202020204" pitchFamily="34" charset="0"/>
            </a:endParaRPr>
          </a:p>
          <a:p>
            <a:pPr marL="0" indent="0">
              <a:buNone/>
            </a:pPr>
            <a:r>
              <a:rPr lang="en-GB">
                <a:solidFill>
                  <a:schemeClr val="tx1">
                    <a:lumMod val="95000"/>
                    <a:lumOff val="5000"/>
                  </a:schemeClr>
                </a:solidFill>
                <a:latin typeface="Arial" panose="020B0604020202020204" pitchFamily="34" charset="0"/>
                <a:cs typeface="Arial" panose="020B0604020202020204" pitchFamily="34" charset="0"/>
              </a:rPr>
              <a:t>Module: Hospitality and Guest Services </a:t>
            </a:r>
          </a:p>
          <a:p>
            <a:pPr marL="0" indent="0">
              <a:buNone/>
            </a:pPr>
            <a:r>
              <a:rPr lang="en-GB">
                <a:solidFill>
                  <a:schemeClr val="tx1">
                    <a:lumMod val="95000"/>
                    <a:lumOff val="5000"/>
                  </a:schemeClr>
                </a:solidFill>
                <a:latin typeface="Arial" panose="020B0604020202020204" pitchFamily="34" charset="0"/>
                <a:cs typeface="Arial" panose="020B0604020202020204" pitchFamily="34" charset="0"/>
              </a:rPr>
              <a:t>Module code: BMIH4003</a:t>
            </a:r>
          </a:p>
          <a:p>
            <a:pPr marL="0" indent="0">
              <a:buNone/>
            </a:pPr>
            <a:r>
              <a:rPr lang="en-GB">
                <a:solidFill>
                  <a:schemeClr val="tx1">
                    <a:lumMod val="95000"/>
                    <a:lumOff val="5000"/>
                  </a:schemeClr>
                </a:solidFill>
                <a:latin typeface="Arial" panose="020B0604020202020204" pitchFamily="34" charset="0"/>
                <a:cs typeface="Arial" panose="020B0604020202020204" pitchFamily="34" charset="0"/>
              </a:rPr>
              <a:t>Student name: Laura Balu</a:t>
            </a:r>
          </a:p>
          <a:p>
            <a:pPr marL="0" indent="0">
              <a:buNone/>
            </a:pPr>
            <a:r>
              <a:rPr lang="en-GB">
                <a:solidFill>
                  <a:schemeClr val="tx1">
                    <a:lumMod val="95000"/>
                    <a:lumOff val="5000"/>
                  </a:schemeClr>
                </a:solidFill>
                <a:latin typeface="Arial" panose="020B0604020202020204" pitchFamily="34" charset="0"/>
                <a:cs typeface="Arial" panose="020B0604020202020204" pitchFamily="34" charset="0"/>
              </a:rPr>
              <a:t>Lecturer name: Charlotte Joyner</a:t>
            </a:r>
          </a:p>
        </p:txBody>
      </p:sp>
    </p:spTree>
    <p:extLst>
      <p:ext uri="{BB962C8B-B14F-4D97-AF65-F5344CB8AC3E}">
        <p14:creationId xmlns:p14="http://schemas.microsoft.com/office/powerpoint/2010/main" val="3547361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06F75-FC58-4537-EE0E-511D7883D9A9}"/>
              </a:ext>
            </a:extLst>
          </p:cNvPr>
          <p:cNvSpPr>
            <a:spLocks noGrp="1"/>
          </p:cNvSpPr>
          <p:nvPr>
            <p:ph type="title"/>
          </p:nvPr>
        </p:nvSpPr>
        <p:spPr>
          <a:xfrm>
            <a:off x="1302745" y="298434"/>
            <a:ext cx="3319360" cy="1280890"/>
          </a:xfrm>
        </p:spPr>
        <p:txBody>
          <a:bodyPr/>
          <a:lstStyle/>
          <a:p>
            <a:r>
              <a:rPr lang="en-GB" dirty="0"/>
              <a:t>Content table </a:t>
            </a:r>
          </a:p>
        </p:txBody>
      </p:sp>
      <mc:AlternateContent xmlns:mc="http://schemas.openxmlformats.org/markup-compatibility/2006" xmlns:pslz="http://schemas.microsoft.com/office/powerpoint/2016/slidezoom">
        <mc:Choice Requires="pslz">
          <p:graphicFrame>
            <p:nvGraphicFramePr>
              <p:cNvPr id="4" name="Slide Zoom 3">
                <a:extLst>
                  <a:ext uri="{FF2B5EF4-FFF2-40B4-BE49-F238E27FC236}">
                    <a16:creationId xmlns:a16="http://schemas.microsoft.com/office/drawing/2014/main" id="{ABA5291E-D31B-7CAC-589E-D828399E5074}"/>
                  </a:ext>
                </a:extLst>
              </p:cNvPr>
              <p:cNvGraphicFramePr>
                <a:graphicFrameLocks noChangeAspect="1"/>
              </p:cNvGraphicFramePr>
              <p:nvPr>
                <p:extLst>
                  <p:ext uri="{D42A27DB-BD31-4B8C-83A1-F6EECF244321}">
                    <p14:modId xmlns:p14="http://schemas.microsoft.com/office/powerpoint/2010/main" val="93551822"/>
                  </p:ext>
                </p:extLst>
              </p:nvPr>
            </p:nvGraphicFramePr>
            <p:xfrm>
              <a:off x="3048000" y="1677762"/>
              <a:ext cx="3048000" cy="1714500"/>
            </p:xfrm>
            <a:graphic>
              <a:graphicData uri="http://schemas.microsoft.com/office/powerpoint/2016/slidezoom">
                <pslz:sldZm>
                  <pslz:sldZmObj sldId="261" cId="3547361129">
                    <pslz:zmPr id="{6452FED3-2153-4D3A-8E0C-A62D7552AFC3}"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4" name="Slide Zoom 3">
                <a:hlinkClick r:id="rId3" action="ppaction://hlinksldjump"/>
                <a:extLst>
                  <a:ext uri="{FF2B5EF4-FFF2-40B4-BE49-F238E27FC236}">
                    <a16:creationId xmlns:a16="http://schemas.microsoft.com/office/drawing/2014/main" id="{ABA5291E-D31B-7CAC-589E-D828399E5074}"/>
                  </a:ext>
                </a:extLst>
              </p:cNvPr>
              <p:cNvPicPr>
                <a:picLocks noGrp="1" noRot="1" noChangeAspect="1" noMove="1" noResize="1" noEditPoints="1" noAdjustHandles="1" noChangeArrowheads="1" noChangeShapeType="1"/>
              </p:cNvPicPr>
              <p:nvPr/>
            </p:nvPicPr>
            <p:blipFill>
              <a:blip r:embed="rId4"/>
              <a:stretch>
                <a:fillRect/>
              </a:stretch>
            </p:blipFill>
            <p:spPr>
              <a:xfrm>
                <a:off x="3048000" y="1677762"/>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D8143DA5-6772-7334-68A0-1EC786E29FF2}"/>
                  </a:ext>
                </a:extLst>
              </p:cNvPr>
              <p:cNvGraphicFramePr>
                <a:graphicFrameLocks noChangeAspect="1"/>
              </p:cNvGraphicFramePr>
              <p:nvPr>
                <p:extLst>
                  <p:ext uri="{D42A27DB-BD31-4B8C-83A1-F6EECF244321}">
                    <p14:modId xmlns:p14="http://schemas.microsoft.com/office/powerpoint/2010/main" val="800655855"/>
                  </p:ext>
                </p:extLst>
              </p:nvPr>
            </p:nvGraphicFramePr>
            <p:xfrm>
              <a:off x="6096000" y="1698172"/>
              <a:ext cx="3048000" cy="1714500"/>
            </p:xfrm>
            <a:graphic>
              <a:graphicData uri="http://schemas.microsoft.com/office/powerpoint/2016/slidezoom">
                <pslz:sldZm>
                  <pslz:sldZmObj sldId="267" cId="3289188244">
                    <pslz:zmPr id="{6DB991D3-7263-449A-8BD1-72FE2CA18BFA}" returnToParent="0" transitionDur="1000">
                      <p166:blipFill xmlns:p166="http://schemas.microsoft.com/office/powerpoint/2016/6/main">
                        <a:blip r:embed="rId5"/>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6" name="Slide Zoom 5">
                <a:hlinkClick r:id="rId6" action="ppaction://hlinksldjump"/>
                <a:extLst>
                  <a:ext uri="{FF2B5EF4-FFF2-40B4-BE49-F238E27FC236}">
                    <a16:creationId xmlns:a16="http://schemas.microsoft.com/office/drawing/2014/main" id="{D8143DA5-6772-7334-68A0-1EC786E29FF2}"/>
                  </a:ext>
                </a:extLst>
              </p:cNvPr>
              <p:cNvPicPr>
                <a:picLocks noGrp="1" noRot="1" noChangeAspect="1" noMove="1" noResize="1" noEditPoints="1" noAdjustHandles="1" noChangeArrowheads="1" noChangeShapeType="1"/>
              </p:cNvPicPr>
              <p:nvPr/>
            </p:nvPicPr>
            <p:blipFill>
              <a:blip r:embed="rId7"/>
              <a:stretch>
                <a:fillRect/>
              </a:stretch>
            </p:blipFill>
            <p:spPr>
              <a:xfrm>
                <a:off x="6096000" y="1698172"/>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0" name="Slide Zoom 9">
                <a:extLst>
                  <a:ext uri="{FF2B5EF4-FFF2-40B4-BE49-F238E27FC236}">
                    <a16:creationId xmlns:a16="http://schemas.microsoft.com/office/drawing/2014/main" id="{6174669D-A3B6-C8B2-2EEE-AED72DF96044}"/>
                  </a:ext>
                </a:extLst>
              </p:cNvPr>
              <p:cNvGraphicFramePr>
                <a:graphicFrameLocks noChangeAspect="1"/>
              </p:cNvGraphicFramePr>
              <p:nvPr>
                <p:extLst>
                  <p:ext uri="{D42A27DB-BD31-4B8C-83A1-F6EECF244321}">
                    <p14:modId xmlns:p14="http://schemas.microsoft.com/office/powerpoint/2010/main" val="167058062"/>
                  </p:ext>
                </p:extLst>
              </p:nvPr>
            </p:nvGraphicFramePr>
            <p:xfrm>
              <a:off x="0" y="3386138"/>
              <a:ext cx="3048000" cy="1714500"/>
            </p:xfrm>
            <a:graphic>
              <a:graphicData uri="http://schemas.microsoft.com/office/powerpoint/2016/slidezoom">
                <pslz:sldZm>
                  <pslz:sldZmObj sldId="268" cId="2270071947">
                    <pslz:zmPr id="{899F3F79-E12C-435B-A375-A01E3CB51873}" returnToParent="0" transitionDur="1000">
                      <p166:blipFill xmlns:p166="http://schemas.microsoft.com/office/powerpoint/2016/6/main">
                        <a:blip r:embed="rId8"/>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10" name="Slide Zoom 9">
                <a:hlinkClick r:id="rId9" action="ppaction://hlinksldjump"/>
                <a:extLst>
                  <a:ext uri="{FF2B5EF4-FFF2-40B4-BE49-F238E27FC236}">
                    <a16:creationId xmlns:a16="http://schemas.microsoft.com/office/drawing/2014/main" id="{6174669D-A3B6-C8B2-2EEE-AED72DF96044}"/>
                  </a:ext>
                </a:extLst>
              </p:cNvPr>
              <p:cNvPicPr>
                <a:picLocks noGrp="1" noRot="1" noChangeAspect="1" noMove="1" noResize="1" noEditPoints="1" noAdjustHandles="1" noChangeArrowheads="1" noChangeShapeType="1"/>
              </p:cNvPicPr>
              <p:nvPr/>
            </p:nvPicPr>
            <p:blipFill>
              <a:blip r:embed="rId10"/>
              <a:stretch>
                <a:fillRect/>
              </a:stretch>
            </p:blipFill>
            <p:spPr>
              <a:xfrm>
                <a:off x="0" y="3386138"/>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4" name="Slide Zoom 13">
                <a:extLst>
                  <a:ext uri="{FF2B5EF4-FFF2-40B4-BE49-F238E27FC236}">
                    <a16:creationId xmlns:a16="http://schemas.microsoft.com/office/drawing/2014/main" id="{578CB6CA-B9F0-47E3-4543-7E6C57C8FEF7}"/>
                  </a:ext>
                </a:extLst>
              </p:cNvPr>
              <p:cNvGraphicFramePr>
                <a:graphicFrameLocks noChangeAspect="1"/>
              </p:cNvGraphicFramePr>
              <p:nvPr>
                <p:extLst>
                  <p:ext uri="{D42A27DB-BD31-4B8C-83A1-F6EECF244321}">
                    <p14:modId xmlns:p14="http://schemas.microsoft.com/office/powerpoint/2010/main" val="2544132612"/>
                  </p:ext>
                </p:extLst>
              </p:nvPr>
            </p:nvGraphicFramePr>
            <p:xfrm>
              <a:off x="3048000" y="3424918"/>
              <a:ext cx="3048000" cy="1714500"/>
            </p:xfrm>
            <a:graphic>
              <a:graphicData uri="http://schemas.microsoft.com/office/powerpoint/2016/slidezoom">
                <pslz:sldZm>
                  <pslz:sldZmObj sldId="256" cId="391134229">
                    <pslz:zmPr id="{F69CE360-0A6D-4D1C-BF24-300918205813}" returnToParent="0" transitionDur="1000">
                      <p166:blipFill xmlns:p166="http://schemas.microsoft.com/office/powerpoint/2016/6/main">
                        <a:blip r:embed="rId11"/>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14" name="Slide Zoom 13">
                <a:hlinkClick r:id="rId12" action="ppaction://hlinksldjump"/>
                <a:extLst>
                  <a:ext uri="{FF2B5EF4-FFF2-40B4-BE49-F238E27FC236}">
                    <a16:creationId xmlns:a16="http://schemas.microsoft.com/office/drawing/2014/main" id="{578CB6CA-B9F0-47E3-4543-7E6C57C8FEF7}"/>
                  </a:ext>
                </a:extLst>
              </p:cNvPr>
              <p:cNvPicPr>
                <a:picLocks noGrp="1" noRot="1" noChangeAspect="1" noMove="1" noResize="1" noEditPoints="1" noAdjustHandles="1" noChangeArrowheads="1" noChangeShapeType="1"/>
              </p:cNvPicPr>
              <p:nvPr/>
            </p:nvPicPr>
            <p:blipFill>
              <a:blip r:embed="rId13"/>
              <a:stretch>
                <a:fillRect/>
              </a:stretch>
            </p:blipFill>
            <p:spPr>
              <a:xfrm>
                <a:off x="3048000" y="3424918"/>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8" name="Slide Zoom 17">
                <a:extLst>
                  <a:ext uri="{FF2B5EF4-FFF2-40B4-BE49-F238E27FC236}">
                    <a16:creationId xmlns:a16="http://schemas.microsoft.com/office/drawing/2014/main" id="{692EAC19-C941-C4EF-9D47-B1E1D286C59C}"/>
                  </a:ext>
                </a:extLst>
              </p:cNvPr>
              <p:cNvGraphicFramePr>
                <a:graphicFrameLocks noChangeAspect="1"/>
              </p:cNvGraphicFramePr>
              <p:nvPr>
                <p:extLst>
                  <p:ext uri="{D42A27DB-BD31-4B8C-83A1-F6EECF244321}">
                    <p14:modId xmlns:p14="http://schemas.microsoft.com/office/powerpoint/2010/main" val="2778289188"/>
                  </p:ext>
                </p:extLst>
              </p:nvPr>
            </p:nvGraphicFramePr>
            <p:xfrm>
              <a:off x="6096000" y="3400425"/>
              <a:ext cx="3048000" cy="1714500"/>
            </p:xfrm>
            <a:graphic>
              <a:graphicData uri="http://schemas.microsoft.com/office/powerpoint/2016/slidezoom">
                <pslz:sldZm>
                  <pslz:sldZmObj sldId="262" cId="3948831735">
                    <pslz:zmPr id="{9B5C09E0-A3E0-4AE7-A626-E7C3A675AFC0}" returnToParent="0" transitionDur="1000">
                      <p166:blipFill xmlns:p166="http://schemas.microsoft.com/office/powerpoint/2016/6/main">
                        <a:blip r:embed="rId14"/>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18" name="Slide Zoom 17">
                <a:hlinkClick r:id="rId15" action="ppaction://hlinksldjump"/>
                <a:extLst>
                  <a:ext uri="{FF2B5EF4-FFF2-40B4-BE49-F238E27FC236}">
                    <a16:creationId xmlns:a16="http://schemas.microsoft.com/office/drawing/2014/main" id="{692EAC19-C941-C4EF-9D47-B1E1D286C59C}"/>
                  </a:ext>
                </a:extLst>
              </p:cNvPr>
              <p:cNvPicPr>
                <a:picLocks noGrp="1" noRot="1" noChangeAspect="1" noMove="1" noResize="1" noEditPoints="1" noAdjustHandles="1" noChangeArrowheads="1" noChangeShapeType="1"/>
              </p:cNvPicPr>
              <p:nvPr/>
            </p:nvPicPr>
            <p:blipFill>
              <a:blip r:embed="rId16"/>
              <a:stretch>
                <a:fillRect/>
              </a:stretch>
            </p:blipFill>
            <p:spPr>
              <a:xfrm>
                <a:off x="6096000" y="3400425"/>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21" name="Slide Zoom 20">
                <a:extLst>
                  <a:ext uri="{FF2B5EF4-FFF2-40B4-BE49-F238E27FC236}">
                    <a16:creationId xmlns:a16="http://schemas.microsoft.com/office/drawing/2014/main" id="{DB9A4828-341A-2BB2-6128-DAC4F9F1DBC7}"/>
                  </a:ext>
                </a:extLst>
              </p:cNvPr>
              <p:cNvGraphicFramePr>
                <a:graphicFrameLocks noChangeAspect="1"/>
              </p:cNvGraphicFramePr>
              <p:nvPr>
                <p:extLst>
                  <p:ext uri="{D42A27DB-BD31-4B8C-83A1-F6EECF244321}">
                    <p14:modId xmlns:p14="http://schemas.microsoft.com/office/powerpoint/2010/main" val="713345263"/>
                  </p:ext>
                </p:extLst>
              </p:nvPr>
            </p:nvGraphicFramePr>
            <p:xfrm>
              <a:off x="9144000" y="3400425"/>
              <a:ext cx="3048000" cy="1714500"/>
            </p:xfrm>
            <a:graphic>
              <a:graphicData uri="http://schemas.microsoft.com/office/powerpoint/2016/slidezoom">
                <pslz:sldZm>
                  <pslz:sldZmObj sldId="265" cId="2181837698">
                    <pslz:zmPr id="{0B176462-5011-4863-BFAB-08E4188D1052}" returnToParent="0" transitionDur="1000">
                      <p166:blipFill xmlns:p166="http://schemas.microsoft.com/office/powerpoint/2016/6/main">
                        <a:blip r:embed="rId17"/>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21" name="Slide Zoom 20">
                <a:hlinkClick r:id="rId18" action="ppaction://hlinksldjump"/>
                <a:extLst>
                  <a:ext uri="{FF2B5EF4-FFF2-40B4-BE49-F238E27FC236}">
                    <a16:creationId xmlns:a16="http://schemas.microsoft.com/office/drawing/2014/main" id="{DB9A4828-341A-2BB2-6128-DAC4F9F1DBC7}"/>
                  </a:ext>
                </a:extLst>
              </p:cNvPr>
              <p:cNvPicPr>
                <a:picLocks noGrp="1" noRot="1" noChangeAspect="1" noMove="1" noResize="1" noEditPoints="1" noAdjustHandles="1" noChangeArrowheads="1" noChangeShapeType="1"/>
              </p:cNvPicPr>
              <p:nvPr/>
            </p:nvPicPr>
            <p:blipFill>
              <a:blip r:embed="rId19"/>
              <a:stretch>
                <a:fillRect/>
              </a:stretch>
            </p:blipFill>
            <p:spPr>
              <a:xfrm>
                <a:off x="9144000" y="3400425"/>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23" name="Slide Zoom 22">
                <a:extLst>
                  <a:ext uri="{FF2B5EF4-FFF2-40B4-BE49-F238E27FC236}">
                    <a16:creationId xmlns:a16="http://schemas.microsoft.com/office/drawing/2014/main" id="{1C827693-0852-B534-E9A8-D27767BA660E}"/>
                  </a:ext>
                </a:extLst>
              </p:cNvPr>
              <p:cNvGraphicFramePr>
                <a:graphicFrameLocks noChangeAspect="1"/>
              </p:cNvGraphicFramePr>
              <p:nvPr>
                <p:extLst>
                  <p:ext uri="{D42A27DB-BD31-4B8C-83A1-F6EECF244321}">
                    <p14:modId xmlns:p14="http://schemas.microsoft.com/office/powerpoint/2010/main" val="2641457356"/>
                  </p:ext>
                </p:extLst>
              </p:nvPr>
            </p:nvGraphicFramePr>
            <p:xfrm>
              <a:off x="0" y="5139418"/>
              <a:ext cx="3048000" cy="1714500"/>
            </p:xfrm>
            <a:graphic>
              <a:graphicData uri="http://schemas.microsoft.com/office/powerpoint/2016/slidezoom">
                <pslz:sldZm>
                  <pslz:sldZmObj sldId="263" cId="2463273376">
                    <pslz:zmPr id="{5CAF01D4-E6FE-4753-B174-F0B662DE4154}" returnToParent="0" transitionDur="1000">
                      <p166:blipFill xmlns:p166="http://schemas.microsoft.com/office/powerpoint/2016/6/main">
                        <a:blip r:embed="rId20"/>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23" name="Slide Zoom 22">
                <a:hlinkClick r:id="rId21" action="ppaction://hlinksldjump"/>
                <a:extLst>
                  <a:ext uri="{FF2B5EF4-FFF2-40B4-BE49-F238E27FC236}">
                    <a16:creationId xmlns:a16="http://schemas.microsoft.com/office/drawing/2014/main" id="{1C827693-0852-B534-E9A8-D27767BA660E}"/>
                  </a:ext>
                </a:extLst>
              </p:cNvPr>
              <p:cNvPicPr>
                <a:picLocks noGrp="1" noRot="1" noChangeAspect="1" noMove="1" noResize="1" noEditPoints="1" noAdjustHandles="1" noChangeArrowheads="1" noChangeShapeType="1"/>
              </p:cNvPicPr>
              <p:nvPr/>
            </p:nvPicPr>
            <p:blipFill>
              <a:blip r:embed="rId22"/>
              <a:stretch>
                <a:fillRect/>
              </a:stretch>
            </p:blipFill>
            <p:spPr>
              <a:xfrm>
                <a:off x="0" y="5139418"/>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25" name="Slide Zoom 24">
                <a:extLst>
                  <a:ext uri="{FF2B5EF4-FFF2-40B4-BE49-F238E27FC236}">
                    <a16:creationId xmlns:a16="http://schemas.microsoft.com/office/drawing/2014/main" id="{8E9B6F4D-A8BB-EA3F-5474-24E197858727}"/>
                  </a:ext>
                </a:extLst>
              </p:cNvPr>
              <p:cNvGraphicFramePr>
                <a:graphicFrameLocks noChangeAspect="1"/>
              </p:cNvGraphicFramePr>
              <p:nvPr>
                <p:extLst>
                  <p:ext uri="{D42A27DB-BD31-4B8C-83A1-F6EECF244321}">
                    <p14:modId xmlns:p14="http://schemas.microsoft.com/office/powerpoint/2010/main" val="2930379707"/>
                  </p:ext>
                </p:extLst>
              </p:nvPr>
            </p:nvGraphicFramePr>
            <p:xfrm>
              <a:off x="3048001" y="5114925"/>
              <a:ext cx="3048000" cy="1714500"/>
            </p:xfrm>
            <a:graphic>
              <a:graphicData uri="http://schemas.microsoft.com/office/powerpoint/2016/slidezoom">
                <pslz:sldZm>
                  <pslz:sldZmObj sldId="259" cId="110249375">
                    <pslz:zmPr id="{3517493A-DDE5-4500-ADAA-5AFD003BEE0C}" returnToParent="0" transitionDur="1000">
                      <p166:blipFill xmlns:p166="http://schemas.microsoft.com/office/powerpoint/2016/6/main">
                        <a:blip r:embed="rId2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25" name="Slide Zoom 24">
                <a:hlinkClick r:id="rId24" action="ppaction://hlinksldjump"/>
                <a:extLst>
                  <a:ext uri="{FF2B5EF4-FFF2-40B4-BE49-F238E27FC236}">
                    <a16:creationId xmlns:a16="http://schemas.microsoft.com/office/drawing/2014/main" id="{8E9B6F4D-A8BB-EA3F-5474-24E197858727}"/>
                  </a:ext>
                </a:extLst>
              </p:cNvPr>
              <p:cNvPicPr>
                <a:picLocks noGrp="1" noRot="1" noChangeAspect="1" noMove="1" noResize="1" noEditPoints="1" noAdjustHandles="1" noChangeArrowheads="1" noChangeShapeType="1"/>
              </p:cNvPicPr>
              <p:nvPr/>
            </p:nvPicPr>
            <p:blipFill>
              <a:blip r:embed="rId25"/>
              <a:stretch>
                <a:fillRect/>
              </a:stretch>
            </p:blipFill>
            <p:spPr>
              <a:xfrm>
                <a:off x="3048001" y="5114925"/>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27" name="Slide Zoom 26">
                <a:extLst>
                  <a:ext uri="{FF2B5EF4-FFF2-40B4-BE49-F238E27FC236}">
                    <a16:creationId xmlns:a16="http://schemas.microsoft.com/office/drawing/2014/main" id="{23D27ED0-A4ED-56B8-C385-62FFC9884173}"/>
                  </a:ext>
                </a:extLst>
              </p:cNvPr>
              <p:cNvGraphicFramePr>
                <a:graphicFrameLocks noChangeAspect="1"/>
              </p:cNvGraphicFramePr>
              <p:nvPr>
                <p:extLst>
                  <p:ext uri="{D42A27DB-BD31-4B8C-83A1-F6EECF244321}">
                    <p14:modId xmlns:p14="http://schemas.microsoft.com/office/powerpoint/2010/main" val="336550949"/>
                  </p:ext>
                </p:extLst>
              </p:nvPr>
            </p:nvGraphicFramePr>
            <p:xfrm>
              <a:off x="6096000" y="5143500"/>
              <a:ext cx="3048000" cy="1714500"/>
            </p:xfrm>
            <a:graphic>
              <a:graphicData uri="http://schemas.microsoft.com/office/powerpoint/2016/slidezoom">
                <pslz:sldZm>
                  <pslz:sldZmObj sldId="264" cId="2392269870">
                    <pslz:zmPr id="{BAFB32A9-908D-47E4-B565-58983428F711}" returnToParent="0" transitionDur="1000">
                      <p166:blipFill xmlns:p166="http://schemas.microsoft.com/office/powerpoint/2016/6/main">
                        <a:blip r:embed="rId26"/>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27" name="Slide Zoom 26">
                <a:hlinkClick r:id="rId27" action="ppaction://hlinksldjump"/>
                <a:extLst>
                  <a:ext uri="{FF2B5EF4-FFF2-40B4-BE49-F238E27FC236}">
                    <a16:creationId xmlns:a16="http://schemas.microsoft.com/office/drawing/2014/main" id="{23D27ED0-A4ED-56B8-C385-62FFC9884173}"/>
                  </a:ext>
                </a:extLst>
              </p:cNvPr>
              <p:cNvPicPr>
                <a:picLocks noGrp="1" noRot="1" noChangeAspect="1" noMove="1" noResize="1" noEditPoints="1" noAdjustHandles="1" noChangeArrowheads="1" noChangeShapeType="1"/>
              </p:cNvPicPr>
              <p:nvPr/>
            </p:nvPicPr>
            <p:blipFill>
              <a:blip r:embed="rId28"/>
              <a:stretch>
                <a:fillRect/>
              </a:stretch>
            </p:blipFill>
            <p:spPr>
              <a:xfrm>
                <a:off x="6096000" y="5143500"/>
                <a:ext cx="3048000" cy="17145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29" name="Slide Zoom 28">
                <a:extLst>
                  <a:ext uri="{FF2B5EF4-FFF2-40B4-BE49-F238E27FC236}">
                    <a16:creationId xmlns:a16="http://schemas.microsoft.com/office/drawing/2014/main" id="{05F3391A-68C2-ACC1-0E65-7051BA1E4582}"/>
                  </a:ext>
                </a:extLst>
              </p:cNvPr>
              <p:cNvGraphicFramePr>
                <a:graphicFrameLocks noChangeAspect="1"/>
              </p:cNvGraphicFramePr>
              <p:nvPr>
                <p:extLst>
                  <p:ext uri="{D42A27DB-BD31-4B8C-83A1-F6EECF244321}">
                    <p14:modId xmlns:p14="http://schemas.microsoft.com/office/powerpoint/2010/main" val="157598109"/>
                  </p:ext>
                </p:extLst>
              </p:nvPr>
            </p:nvGraphicFramePr>
            <p:xfrm>
              <a:off x="9144000" y="5143500"/>
              <a:ext cx="3048000" cy="1714500"/>
            </p:xfrm>
            <a:graphic>
              <a:graphicData uri="http://schemas.microsoft.com/office/powerpoint/2016/slidezoom">
                <pslz:sldZm>
                  <pslz:sldZmObj sldId="260" cId="1791117369">
                    <pslz:zmPr id="{154A15A3-D571-4782-97D7-232590D3744F}" returnToParent="0" transitionDur="1000">
                      <p166:blipFill xmlns:p166="http://schemas.microsoft.com/office/powerpoint/2016/6/main">
                        <a:blip r:embed="rId29"/>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29" name="Slide Zoom 28">
                <a:hlinkClick r:id="rId30" action="ppaction://hlinksldjump"/>
                <a:extLst>
                  <a:ext uri="{FF2B5EF4-FFF2-40B4-BE49-F238E27FC236}">
                    <a16:creationId xmlns:a16="http://schemas.microsoft.com/office/drawing/2014/main" id="{05F3391A-68C2-ACC1-0E65-7051BA1E4582}"/>
                  </a:ext>
                </a:extLst>
              </p:cNvPr>
              <p:cNvPicPr>
                <a:picLocks noGrp="1" noRot="1" noChangeAspect="1" noMove="1" noResize="1" noEditPoints="1" noAdjustHandles="1" noChangeArrowheads="1" noChangeShapeType="1"/>
              </p:cNvPicPr>
              <p:nvPr/>
            </p:nvPicPr>
            <p:blipFill>
              <a:blip r:embed="rId31"/>
              <a:stretch>
                <a:fillRect/>
              </a:stretch>
            </p:blipFill>
            <p:spPr>
              <a:xfrm>
                <a:off x="9144000" y="5143500"/>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3289188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0" name="Group 11">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1"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2" name="Group 25">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7"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3" name="Rectangle 39">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4" name="Freeform 6">
            <a:extLst>
              <a:ext uri="{FF2B5EF4-FFF2-40B4-BE49-F238E27FC236}">
                <a16:creationId xmlns:a16="http://schemas.microsoft.com/office/drawing/2014/main" id="{6538C979-F14E-4C6B-BE04-38CC5D7C1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7" name="Picture 6">
            <a:extLst>
              <a:ext uri="{FF2B5EF4-FFF2-40B4-BE49-F238E27FC236}">
                <a16:creationId xmlns:a16="http://schemas.microsoft.com/office/drawing/2014/main" id="{DFC12510-42F9-D76C-60B0-904B3713B835}"/>
              </a:ext>
            </a:extLst>
          </p:cNvPr>
          <p:cNvPicPr>
            <a:picLocks noChangeAspect="1"/>
          </p:cNvPicPr>
          <p:nvPr/>
        </p:nvPicPr>
        <p:blipFill rotWithShape="1">
          <a:blip r:embed="rId2">
            <a:extLst>
              <a:ext uri="{28A0092B-C50C-407E-A947-70E740481C1C}">
                <a14:useLocalDpi xmlns:a14="http://schemas.microsoft.com/office/drawing/2010/main" val="0"/>
              </a:ext>
            </a:extLst>
          </a:blip>
          <a:srcRect l="14579" r="-2" b="-2"/>
          <a:stretch/>
        </p:blipFill>
        <p:spPr>
          <a:xfrm>
            <a:off x="20" y="10"/>
            <a:ext cx="7534628" cy="6857990"/>
          </a:xfrm>
          <a:prstGeom prst="rect">
            <a:avLst/>
          </a:prstGeom>
        </p:spPr>
      </p:pic>
      <p:pic>
        <p:nvPicPr>
          <p:cNvPr id="5" name="Content Placeholder 4" descr="A poster of a customer service&#10;&#10;Description automatically generated with low confidence">
            <a:extLst>
              <a:ext uri="{FF2B5EF4-FFF2-40B4-BE49-F238E27FC236}">
                <a16:creationId xmlns:a16="http://schemas.microsoft.com/office/drawing/2014/main" id="{D0EBF3DA-D5D2-5C69-1FD7-2169AF6141C7}"/>
              </a:ext>
            </a:extLst>
          </p:cNvPr>
          <p:cNvPicPr>
            <a:picLocks noChangeAspect="1"/>
          </p:cNvPicPr>
          <p:nvPr/>
        </p:nvPicPr>
        <p:blipFill rotWithShape="1">
          <a:blip r:embed="rId3">
            <a:extLst>
              <a:ext uri="{28A0092B-C50C-407E-A947-70E740481C1C}">
                <a14:useLocalDpi xmlns:a14="http://schemas.microsoft.com/office/drawing/2010/main" val="0"/>
              </a:ext>
            </a:extLst>
          </a:blip>
          <a:srcRect l="14389" r="16840"/>
          <a:stretch/>
        </p:blipFill>
        <p:spPr>
          <a:xfrm>
            <a:off x="7534648" y="10"/>
            <a:ext cx="4657352" cy="6857990"/>
          </a:xfrm>
          <a:prstGeom prst="rect">
            <a:avLst/>
          </a:pr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sp>
        <p:nvSpPr>
          <p:cNvPr id="85" name="Freeform 5">
            <a:extLst>
              <a:ext uri="{FF2B5EF4-FFF2-40B4-BE49-F238E27FC236}">
                <a16:creationId xmlns:a16="http://schemas.microsoft.com/office/drawing/2014/main" id="{2F2D0089-EE06-49C0-9C5F-56B94DF2D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10602096" cy="2170389"/>
          </a:xfrm>
          <a:custGeom>
            <a:avLst/>
            <a:gdLst>
              <a:gd name="T0" fmla="*/ 2253 w 2259"/>
              <a:gd name="T1" fmla="*/ 195 h 413"/>
              <a:gd name="T2" fmla="*/ 2064 w 2259"/>
              <a:gd name="T3" fmla="*/ 7 h 413"/>
              <a:gd name="T4" fmla="*/ 2062 w 2259"/>
              <a:gd name="T5" fmla="*/ 5 h 413"/>
              <a:gd name="T6" fmla="*/ 2048 w 2259"/>
              <a:gd name="T7" fmla="*/ 0 h 413"/>
              <a:gd name="T8" fmla="*/ 891 w 2259"/>
              <a:gd name="T9" fmla="*/ 0 h 413"/>
              <a:gd name="T10" fmla="*/ 851 w 2259"/>
              <a:gd name="T11" fmla="*/ 0 h 413"/>
              <a:gd name="T12" fmla="*/ 541 w 2259"/>
              <a:gd name="T13" fmla="*/ 0 h 413"/>
              <a:gd name="T14" fmla="*/ 54 w 2259"/>
              <a:gd name="T15" fmla="*/ 0 h 413"/>
              <a:gd name="T16" fmla="*/ 0 w 2259"/>
              <a:gd name="T17" fmla="*/ 0 h 413"/>
              <a:gd name="T18" fmla="*/ 0 w 2259"/>
              <a:gd name="T19" fmla="*/ 413 h 413"/>
              <a:gd name="T20" fmla="*/ 54 w 2259"/>
              <a:gd name="T21" fmla="*/ 413 h 413"/>
              <a:gd name="T22" fmla="*/ 541 w 2259"/>
              <a:gd name="T23" fmla="*/ 413 h 413"/>
              <a:gd name="T24" fmla="*/ 851 w 2259"/>
              <a:gd name="T25" fmla="*/ 413 h 413"/>
              <a:gd name="T26" fmla="*/ 891 w 2259"/>
              <a:gd name="T27" fmla="*/ 413 h 413"/>
              <a:gd name="T28" fmla="*/ 2048 w 2259"/>
              <a:gd name="T29" fmla="*/ 413 h 413"/>
              <a:gd name="T30" fmla="*/ 2062 w 2259"/>
              <a:gd name="T31" fmla="*/ 408 h 413"/>
              <a:gd name="T32" fmla="*/ 2064 w 2259"/>
              <a:gd name="T33" fmla="*/ 406 h 413"/>
              <a:gd name="T34" fmla="*/ 2253 w 2259"/>
              <a:gd name="T35" fmla="*/ 217 h 413"/>
              <a:gd name="T36" fmla="*/ 2253 w 2259"/>
              <a:gd name="T37" fmla="*/ 1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259" h="413">
                <a:moveTo>
                  <a:pt x="2253" y="195"/>
                </a:moveTo>
                <a:cubicBezTo>
                  <a:pt x="2064" y="7"/>
                  <a:pt x="2064" y="7"/>
                  <a:pt x="2064" y="7"/>
                </a:cubicBezTo>
                <a:cubicBezTo>
                  <a:pt x="2064" y="6"/>
                  <a:pt x="2063" y="5"/>
                  <a:pt x="2062" y="5"/>
                </a:cubicBezTo>
                <a:cubicBezTo>
                  <a:pt x="2058" y="2"/>
                  <a:pt x="2053" y="0"/>
                  <a:pt x="2048" y="0"/>
                </a:cubicBezTo>
                <a:cubicBezTo>
                  <a:pt x="891" y="0"/>
                  <a:pt x="891" y="0"/>
                  <a:pt x="891" y="0"/>
                </a:cubicBezTo>
                <a:cubicBezTo>
                  <a:pt x="851" y="0"/>
                  <a:pt x="851" y="0"/>
                  <a:pt x="851" y="0"/>
                </a:cubicBezTo>
                <a:cubicBezTo>
                  <a:pt x="541" y="0"/>
                  <a:pt x="541" y="0"/>
                  <a:pt x="541" y="0"/>
                </a:cubicBezTo>
                <a:cubicBezTo>
                  <a:pt x="54" y="0"/>
                  <a:pt x="54" y="0"/>
                  <a:pt x="54" y="0"/>
                </a:cubicBezTo>
                <a:cubicBezTo>
                  <a:pt x="0" y="0"/>
                  <a:pt x="0" y="0"/>
                  <a:pt x="0" y="0"/>
                </a:cubicBezTo>
                <a:cubicBezTo>
                  <a:pt x="0" y="413"/>
                  <a:pt x="0" y="413"/>
                  <a:pt x="0" y="413"/>
                </a:cubicBezTo>
                <a:cubicBezTo>
                  <a:pt x="54" y="413"/>
                  <a:pt x="54" y="413"/>
                  <a:pt x="54" y="413"/>
                </a:cubicBezTo>
                <a:cubicBezTo>
                  <a:pt x="541" y="413"/>
                  <a:pt x="541" y="413"/>
                  <a:pt x="541" y="413"/>
                </a:cubicBezTo>
                <a:cubicBezTo>
                  <a:pt x="851" y="413"/>
                  <a:pt x="851" y="413"/>
                  <a:pt x="851" y="413"/>
                </a:cubicBezTo>
                <a:cubicBezTo>
                  <a:pt x="891" y="413"/>
                  <a:pt x="891" y="413"/>
                  <a:pt x="891" y="413"/>
                </a:cubicBezTo>
                <a:cubicBezTo>
                  <a:pt x="2048" y="413"/>
                  <a:pt x="2048" y="413"/>
                  <a:pt x="2048" y="413"/>
                </a:cubicBezTo>
                <a:cubicBezTo>
                  <a:pt x="2053" y="413"/>
                  <a:pt x="2058" y="411"/>
                  <a:pt x="2062" y="408"/>
                </a:cubicBezTo>
                <a:cubicBezTo>
                  <a:pt x="2063" y="407"/>
                  <a:pt x="2064" y="406"/>
                  <a:pt x="2064" y="406"/>
                </a:cubicBezTo>
                <a:cubicBezTo>
                  <a:pt x="2253" y="217"/>
                  <a:pt x="2253" y="217"/>
                  <a:pt x="2253" y="217"/>
                </a:cubicBezTo>
                <a:cubicBezTo>
                  <a:pt x="2259" y="211"/>
                  <a:pt x="2259" y="201"/>
                  <a:pt x="2253" y="195"/>
                </a:cubicBezTo>
                <a:close/>
              </a:path>
            </a:pathLst>
          </a:custGeom>
          <a:solidFill>
            <a:srgbClr val="000000">
              <a:alpha val="92000"/>
            </a:srgb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D4221EDF-B846-E0BB-316E-C85C6DEEDA77}"/>
              </a:ext>
            </a:extLst>
          </p:cNvPr>
          <p:cNvSpPr>
            <a:spLocks noGrp="1"/>
          </p:cNvSpPr>
          <p:nvPr>
            <p:ph type="title"/>
          </p:nvPr>
        </p:nvSpPr>
        <p:spPr>
          <a:xfrm>
            <a:off x="1083733" y="3962400"/>
            <a:ext cx="8458200" cy="958911"/>
          </a:xfrm>
        </p:spPr>
        <p:txBody>
          <a:bodyPr vert="horz" lIns="91440" tIns="45720" rIns="91440" bIns="45720" rtlCol="0" anchor="b">
            <a:normAutofit/>
          </a:bodyPr>
          <a:lstStyle/>
          <a:p>
            <a:r>
              <a:rPr lang="en-US" sz="4100">
                <a:solidFill>
                  <a:srgbClr val="FFFFFF"/>
                </a:solidFill>
              </a:rPr>
              <a:t>The importance of guest service </a:t>
            </a:r>
          </a:p>
        </p:txBody>
      </p:sp>
    </p:spTree>
    <p:extLst>
      <p:ext uri="{BB962C8B-B14F-4D97-AF65-F5344CB8AC3E}">
        <p14:creationId xmlns:p14="http://schemas.microsoft.com/office/powerpoint/2010/main" val="2270071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logo for a hotel&#10;&#10;Description automatically generated with low confidence">
            <a:extLst>
              <a:ext uri="{FF2B5EF4-FFF2-40B4-BE49-F238E27FC236}">
                <a16:creationId xmlns:a16="http://schemas.microsoft.com/office/drawing/2014/main" id="{6BE3D75D-6393-1A1B-05D9-76DCA0F5447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26470" b="17280"/>
          <a:stretch/>
        </p:blipFill>
        <p:spPr>
          <a:xfrm>
            <a:off x="20" y="10"/>
            <a:ext cx="12191980" cy="6857990"/>
          </a:xfrm>
          <a:prstGeom prst="rect">
            <a:avLst/>
          </a:prstGeom>
        </p:spPr>
      </p:pic>
      <p:sp>
        <p:nvSpPr>
          <p:cNvPr id="2" name="Title 1">
            <a:extLst>
              <a:ext uri="{FF2B5EF4-FFF2-40B4-BE49-F238E27FC236}">
                <a16:creationId xmlns:a16="http://schemas.microsoft.com/office/drawing/2014/main" id="{BF0CB97C-993E-1E99-4639-1B3F796FEC81}"/>
              </a:ext>
            </a:extLst>
          </p:cNvPr>
          <p:cNvSpPr>
            <a:spLocks noGrp="1"/>
          </p:cNvSpPr>
          <p:nvPr>
            <p:ph type="ctrTitle"/>
          </p:nvPr>
        </p:nvSpPr>
        <p:spPr>
          <a:xfrm>
            <a:off x="2589213" y="2514600"/>
            <a:ext cx="8915399" cy="2262781"/>
          </a:xfrm>
        </p:spPr>
        <p:txBody>
          <a:bodyPr>
            <a:normAutofit/>
          </a:bodyPr>
          <a:lstStyle/>
          <a:p>
            <a:r>
              <a:rPr lang="en-GB" dirty="0">
                <a:solidFill>
                  <a:schemeClr val="tx1"/>
                </a:solidFill>
              </a:rPr>
              <a:t> Six Senses</a:t>
            </a:r>
          </a:p>
        </p:txBody>
      </p:sp>
      <p:sp>
        <p:nvSpPr>
          <p:cNvPr id="3" name="Subtitle 2">
            <a:extLst>
              <a:ext uri="{FF2B5EF4-FFF2-40B4-BE49-F238E27FC236}">
                <a16:creationId xmlns:a16="http://schemas.microsoft.com/office/drawing/2014/main" id="{00A9818A-EB73-579B-61C4-53F69D064655}"/>
              </a:ext>
            </a:extLst>
          </p:cNvPr>
          <p:cNvSpPr>
            <a:spLocks noGrp="1"/>
          </p:cNvSpPr>
          <p:nvPr>
            <p:ph type="subTitle" idx="1"/>
          </p:nvPr>
        </p:nvSpPr>
        <p:spPr>
          <a:xfrm>
            <a:off x="2589213" y="4777379"/>
            <a:ext cx="8915399" cy="1126283"/>
          </a:xfrm>
        </p:spPr>
        <p:txBody>
          <a:bodyPr>
            <a:normAutofit/>
          </a:bodyPr>
          <a:lstStyle/>
          <a:p>
            <a:pPr marL="342900" indent="-342900">
              <a:buClr>
                <a:srgbClr val="F9F93D"/>
              </a:buClr>
              <a:buFont typeface="Wingdings" panose="05000000000000000000" pitchFamily="2" charset="2"/>
              <a:buChar char="v"/>
            </a:pPr>
            <a:r>
              <a:rPr lang="en-GB" dirty="0"/>
              <a:t>In 1995, Six Senses was established with the goal of advancing ethical behaviour in upscale hospitality.</a:t>
            </a:r>
          </a:p>
        </p:txBody>
      </p:sp>
      <p:sp>
        <p:nvSpPr>
          <p:cNvPr id="29" name="Rectangle 28">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3911342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Content Placeholder 4" descr="A picture containing tree, swimming pool, outdoor, sky">
            <a:extLst>
              <a:ext uri="{FF2B5EF4-FFF2-40B4-BE49-F238E27FC236}">
                <a16:creationId xmlns:a16="http://schemas.microsoft.com/office/drawing/2014/main" id="{FEF58D91-B229-185E-5158-3FAC083E3E8B}"/>
              </a:ext>
            </a:extLst>
          </p:cNvPr>
          <p:cNvPicPr>
            <a:picLocks noChangeAspect="1"/>
          </p:cNvPicPr>
          <p:nvPr/>
        </p:nvPicPr>
        <p:blipFill rotWithShape="1">
          <a:blip r:embed="rId2">
            <a:extLst>
              <a:ext uri="{28A0092B-C50C-407E-A947-70E740481C1C}">
                <a14:useLocalDpi xmlns:a14="http://schemas.microsoft.com/office/drawing/2010/main" val="0"/>
              </a:ext>
            </a:extLst>
          </a:blip>
          <a:srcRect t="25082" r="-1" b="28749"/>
          <a:stretch/>
        </p:blipFill>
        <p:spPr>
          <a:xfrm>
            <a:off x="4485556" y="10"/>
            <a:ext cx="7706444" cy="2285990"/>
          </a:xfrm>
          <a:prstGeom prst="rect">
            <a:avLst/>
          </a:prstGeom>
        </p:spPr>
      </p:pic>
      <p:pic>
        <p:nvPicPr>
          <p:cNvPr id="7" name="Picture 6" descr="A house with a pool in the middle of a hill&#10;&#10;Description automatically generated with low confidence">
            <a:extLst>
              <a:ext uri="{FF2B5EF4-FFF2-40B4-BE49-F238E27FC236}">
                <a16:creationId xmlns:a16="http://schemas.microsoft.com/office/drawing/2014/main" id="{5C2266A4-9ED3-2C33-9442-A57EC9D536CA}"/>
              </a:ext>
            </a:extLst>
          </p:cNvPr>
          <p:cNvPicPr>
            <a:picLocks noChangeAspect="1"/>
          </p:cNvPicPr>
          <p:nvPr/>
        </p:nvPicPr>
        <p:blipFill rotWithShape="1">
          <a:blip r:embed="rId3">
            <a:extLst>
              <a:ext uri="{28A0092B-C50C-407E-A947-70E740481C1C}">
                <a14:useLocalDpi xmlns:a14="http://schemas.microsoft.com/office/drawing/2010/main" val="0"/>
              </a:ext>
            </a:extLst>
          </a:blip>
          <a:srcRect t="24895" r="-2" b="16728"/>
          <a:stretch/>
        </p:blipFill>
        <p:spPr>
          <a:xfrm>
            <a:off x="6695909" y="2286000"/>
            <a:ext cx="5496091" cy="2286000"/>
          </a:xfrm>
          <a:prstGeom prst="rect">
            <a:avLst/>
          </a:prstGeom>
        </p:spPr>
      </p:pic>
      <p:pic>
        <p:nvPicPr>
          <p:cNvPr id="9" name="Content Placeholder 8" descr="A picture containing hotel, indoor, interior design, floor&#10;&#10;Description automatically generated">
            <a:extLst>
              <a:ext uri="{FF2B5EF4-FFF2-40B4-BE49-F238E27FC236}">
                <a16:creationId xmlns:a16="http://schemas.microsoft.com/office/drawing/2014/main" id="{4FEC1225-EBC1-13E1-6D9D-9F5C24160452}"/>
              </a:ext>
            </a:extLst>
          </p:cNvPr>
          <p:cNvPicPr>
            <a:picLocks noChangeAspect="1"/>
          </p:cNvPicPr>
          <p:nvPr/>
        </p:nvPicPr>
        <p:blipFill rotWithShape="1">
          <a:blip r:embed="rId4">
            <a:extLst>
              <a:ext uri="{28A0092B-C50C-407E-A947-70E740481C1C}">
                <a14:useLocalDpi xmlns:a14="http://schemas.microsoft.com/office/drawing/2010/main" val="0"/>
              </a:ext>
            </a:extLst>
          </a:blip>
          <a:srcRect t="15153" r="-1" b="32576"/>
          <a:stretch/>
        </p:blipFill>
        <p:spPr>
          <a:xfrm>
            <a:off x="4485557" y="4572001"/>
            <a:ext cx="7706443" cy="2286000"/>
          </a:xfrm>
          <a:prstGeom prst="rect">
            <a:avLst/>
          </a:prstGeom>
        </p:spPr>
      </p:pic>
      <p:sp useBgFill="1">
        <p:nvSpPr>
          <p:cNvPr id="16" name="Freeform: Shape 15">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5165E2CD-A53E-3838-73DB-52B5A9DF634B}"/>
              </a:ext>
            </a:extLst>
          </p:cNvPr>
          <p:cNvSpPr>
            <a:spLocks noGrp="1"/>
          </p:cNvSpPr>
          <p:nvPr>
            <p:ph type="title"/>
          </p:nvPr>
        </p:nvSpPr>
        <p:spPr>
          <a:xfrm>
            <a:off x="535525" y="624110"/>
            <a:ext cx="4623955" cy="1280890"/>
          </a:xfrm>
        </p:spPr>
        <p:txBody>
          <a:bodyPr>
            <a:normAutofit/>
          </a:bodyPr>
          <a:lstStyle/>
          <a:p>
            <a:r>
              <a:rPr lang="en-GB" dirty="0"/>
              <a:t>Offering:</a:t>
            </a:r>
          </a:p>
        </p:txBody>
      </p:sp>
      <p:sp>
        <p:nvSpPr>
          <p:cNvPr id="18" name="Rectangle 17">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Content Placeholder 12">
            <a:extLst>
              <a:ext uri="{FF2B5EF4-FFF2-40B4-BE49-F238E27FC236}">
                <a16:creationId xmlns:a16="http://schemas.microsoft.com/office/drawing/2014/main" id="{E393DD22-D3E2-E087-B379-F72044AD9FAE}"/>
              </a:ext>
            </a:extLst>
          </p:cNvPr>
          <p:cNvSpPr>
            <a:spLocks noGrp="1"/>
          </p:cNvSpPr>
          <p:nvPr>
            <p:ph idx="1"/>
          </p:nvPr>
        </p:nvSpPr>
        <p:spPr>
          <a:xfrm>
            <a:off x="531812" y="2133600"/>
            <a:ext cx="4625882" cy="3777622"/>
          </a:xfrm>
        </p:spPr>
        <p:txBody>
          <a:bodyPr>
            <a:normAutofit/>
          </a:bodyPr>
          <a:lstStyle/>
          <a:p>
            <a:r>
              <a:rPr lang="en-US" sz="2800" dirty="0"/>
              <a:t>Wellness Spa</a:t>
            </a:r>
          </a:p>
          <a:p>
            <a:r>
              <a:rPr lang="en-US" sz="2800" dirty="0"/>
              <a:t>Resorts</a:t>
            </a:r>
          </a:p>
          <a:p>
            <a:r>
              <a:rPr lang="en-US" sz="2800" dirty="0"/>
              <a:t>5* hotels</a:t>
            </a:r>
          </a:p>
        </p:txBody>
      </p:sp>
    </p:spTree>
    <p:extLst>
      <p:ext uri="{BB962C8B-B14F-4D97-AF65-F5344CB8AC3E}">
        <p14:creationId xmlns:p14="http://schemas.microsoft.com/office/powerpoint/2010/main" val="3948831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9ED38E4E-FC8B-6AF3-0DBB-B98A90BEC268}"/>
              </a:ext>
            </a:extLst>
          </p:cNvPr>
          <p:cNvSpPr>
            <a:spLocks noGrp="1"/>
          </p:cNvSpPr>
          <p:nvPr>
            <p:ph type="title"/>
          </p:nvPr>
        </p:nvSpPr>
        <p:spPr>
          <a:xfrm>
            <a:off x="4659520" y="624110"/>
            <a:ext cx="6845092" cy="1280890"/>
          </a:xfrm>
        </p:spPr>
        <p:txBody>
          <a:bodyPr>
            <a:normAutofit/>
          </a:bodyPr>
          <a:lstStyle/>
          <a:p>
            <a:r>
              <a:rPr lang="en-GB" dirty="0"/>
              <a:t>“New places, new spaces”</a:t>
            </a: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Architectural Cube houses design">
            <a:extLst>
              <a:ext uri="{FF2B5EF4-FFF2-40B4-BE49-F238E27FC236}">
                <a16:creationId xmlns:a16="http://schemas.microsoft.com/office/drawing/2014/main" id="{2C80B07F-2482-62B9-C8BF-C5978A9A0016}"/>
              </a:ext>
            </a:extLst>
          </p:cNvPr>
          <p:cNvPicPr>
            <a:picLocks noChangeAspect="1"/>
          </p:cNvPicPr>
          <p:nvPr/>
        </p:nvPicPr>
        <p:blipFill rotWithShape="1">
          <a:blip r:embed="rId2"/>
          <a:srcRect l="34881" r="37152" b="-1"/>
          <a:stretch/>
        </p:blipFill>
        <p:spPr>
          <a:xfrm>
            <a:off x="20" y="1730"/>
            <a:ext cx="2720524" cy="6858000"/>
          </a:xfrm>
          <a:prstGeom prst="rect">
            <a:avLst/>
          </a:prstGeom>
        </p:spPr>
      </p:pic>
      <p:graphicFrame>
        <p:nvGraphicFramePr>
          <p:cNvPr id="43" name="Content Placeholder 2">
            <a:extLst>
              <a:ext uri="{FF2B5EF4-FFF2-40B4-BE49-F238E27FC236}">
                <a16:creationId xmlns:a16="http://schemas.microsoft.com/office/drawing/2014/main" id="{6AF4623B-7F5C-518D-26DB-43CC74315086}"/>
              </a:ext>
            </a:extLst>
          </p:cNvPr>
          <p:cNvGraphicFramePr>
            <a:graphicFrameLocks noGrp="1"/>
          </p:cNvGraphicFramePr>
          <p:nvPr>
            <p:ph idx="1"/>
            <p:extLst>
              <p:ext uri="{D42A27DB-BD31-4B8C-83A1-F6EECF244321}">
                <p14:modId xmlns:p14="http://schemas.microsoft.com/office/powerpoint/2010/main" val="3815496393"/>
              </p:ext>
            </p:extLst>
          </p:nvPr>
        </p:nvGraphicFramePr>
        <p:xfrm>
          <a:off x="3350287" y="1289198"/>
          <a:ext cx="8154324" cy="5405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1837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icture containing sky, tree, swimming pool, palm tree&#10;&#10;Description automatically generated">
            <a:extLst>
              <a:ext uri="{FF2B5EF4-FFF2-40B4-BE49-F238E27FC236}">
                <a16:creationId xmlns:a16="http://schemas.microsoft.com/office/drawing/2014/main" id="{B0D3543B-549A-D2B7-FB18-0CC14E4B7A95}"/>
              </a:ext>
            </a:extLst>
          </p:cNvPr>
          <p:cNvPicPr>
            <a:picLocks noChangeAspect="1"/>
          </p:cNvPicPr>
          <p:nvPr/>
        </p:nvPicPr>
        <p:blipFill rotWithShape="1">
          <a:blip r:embed="rId2">
            <a:extLst>
              <a:ext uri="{28A0092B-C50C-407E-A947-70E740481C1C}">
                <a14:useLocalDpi xmlns:a14="http://schemas.microsoft.com/office/drawing/2010/main" val="0"/>
              </a:ext>
            </a:extLst>
          </a:blip>
          <a:srcRect l="20366" r="10605"/>
          <a:stretch/>
        </p:blipFill>
        <p:spPr>
          <a:xfrm>
            <a:off x="1" y="10"/>
            <a:ext cx="7574440" cy="6857990"/>
          </a:xfrm>
          <a:prstGeom prst="rect">
            <a:avLst/>
          </a:prstGeom>
          <a:effectLst>
            <a:reflection blurRad="6350" stA="52000" endA="300" endPos="35000" dir="5400000" sy="-100000" algn="bl" rotWithShape="0"/>
          </a:effectLst>
          <a:scene3d>
            <a:camera prst="orthographicFront"/>
            <a:lightRig rig="threePt" dir="t"/>
          </a:scene3d>
          <a:sp3d>
            <a:bevelB w="0" h="0"/>
          </a:sp3d>
        </p:spPr>
      </p:pic>
      <p:sp>
        <p:nvSpPr>
          <p:cNvPr id="16"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E8115D5-123B-AEFB-C90D-F891DB085240}"/>
              </a:ext>
            </a:extLst>
          </p:cNvPr>
          <p:cNvSpPr>
            <a:spLocks noGrp="1"/>
          </p:cNvSpPr>
          <p:nvPr>
            <p:ph type="title"/>
          </p:nvPr>
        </p:nvSpPr>
        <p:spPr>
          <a:xfrm>
            <a:off x="541867" y="787400"/>
            <a:ext cx="7145866" cy="778933"/>
          </a:xfrm>
        </p:spPr>
        <p:txBody>
          <a:bodyPr anchor="ctr">
            <a:normAutofit/>
          </a:bodyPr>
          <a:lstStyle/>
          <a:p>
            <a:pPr>
              <a:lnSpc>
                <a:spcPct val="90000"/>
              </a:lnSpc>
            </a:pPr>
            <a:r>
              <a:rPr lang="en-GB" sz="2500">
                <a:solidFill>
                  <a:srgbClr val="FEFFFF"/>
                </a:solidFill>
              </a:rPr>
              <a:t>Main consumer </a:t>
            </a:r>
            <a:br>
              <a:rPr lang="en-GB" sz="2500">
                <a:solidFill>
                  <a:srgbClr val="FEFFFF"/>
                </a:solidFill>
              </a:rPr>
            </a:br>
            <a:endParaRPr lang="en-GB" sz="2500">
              <a:solidFill>
                <a:srgbClr val="FEFFFF"/>
              </a:solidFill>
            </a:endParaRPr>
          </a:p>
        </p:txBody>
      </p:sp>
      <p:sp>
        <p:nvSpPr>
          <p:cNvPr id="9" name="Content Placeholder 8">
            <a:extLst>
              <a:ext uri="{FF2B5EF4-FFF2-40B4-BE49-F238E27FC236}">
                <a16:creationId xmlns:a16="http://schemas.microsoft.com/office/drawing/2014/main" id="{AA91CCBE-2426-C6DF-66B1-FDA92BFD12F8}"/>
              </a:ext>
            </a:extLst>
          </p:cNvPr>
          <p:cNvSpPr>
            <a:spLocks noGrp="1"/>
          </p:cNvSpPr>
          <p:nvPr>
            <p:ph idx="1"/>
          </p:nvPr>
        </p:nvSpPr>
        <p:spPr>
          <a:xfrm>
            <a:off x="7860770" y="2017668"/>
            <a:ext cx="3750205" cy="3857816"/>
          </a:xfrm>
        </p:spPr>
        <p:txBody>
          <a:bodyPr>
            <a:normAutofit/>
          </a:bodyPr>
          <a:lstStyle/>
          <a:p>
            <a:r>
              <a:rPr lang="en-GB" sz="2000" dirty="0">
                <a:solidFill>
                  <a:schemeClr val="tx1">
                    <a:lumMod val="95000"/>
                    <a:lumOff val="5000"/>
                  </a:schemeClr>
                </a:solidFill>
              </a:rPr>
              <a:t>Tourist</a:t>
            </a:r>
          </a:p>
          <a:p>
            <a:r>
              <a:rPr lang="en-GB" sz="2000" dirty="0">
                <a:solidFill>
                  <a:schemeClr val="tx1">
                    <a:lumMod val="95000"/>
                    <a:lumOff val="5000"/>
                  </a:schemeClr>
                </a:solidFill>
              </a:rPr>
              <a:t>Travelers</a:t>
            </a:r>
          </a:p>
          <a:p>
            <a:r>
              <a:rPr lang="en-GB" sz="2000" dirty="0">
                <a:solidFill>
                  <a:schemeClr val="tx1">
                    <a:lumMod val="95000"/>
                    <a:lumOff val="5000"/>
                  </a:schemeClr>
                </a:solidFill>
              </a:rPr>
              <a:t>Luxury lovers</a:t>
            </a:r>
          </a:p>
          <a:p>
            <a:r>
              <a:rPr lang="en-GB" sz="2000" dirty="0">
                <a:solidFill>
                  <a:schemeClr val="tx1">
                    <a:lumMod val="95000"/>
                    <a:lumOff val="5000"/>
                  </a:schemeClr>
                </a:solidFill>
              </a:rPr>
              <a:t>Wellness seekers </a:t>
            </a:r>
          </a:p>
        </p:txBody>
      </p:sp>
    </p:spTree>
    <p:extLst>
      <p:ext uri="{BB962C8B-B14F-4D97-AF65-F5344CB8AC3E}">
        <p14:creationId xmlns:p14="http://schemas.microsoft.com/office/powerpoint/2010/main" val="2463273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61C3F-7776-427D-9E77-17939FECC9FD}"/>
              </a:ext>
            </a:extLst>
          </p:cNvPr>
          <p:cNvSpPr>
            <a:spLocks noGrp="1"/>
          </p:cNvSpPr>
          <p:nvPr>
            <p:ph type="title"/>
          </p:nvPr>
        </p:nvSpPr>
        <p:spPr>
          <a:xfrm>
            <a:off x="649224" y="645106"/>
            <a:ext cx="3650279" cy="1259894"/>
          </a:xfrm>
        </p:spPr>
        <p:txBody>
          <a:bodyPr>
            <a:normAutofit/>
          </a:bodyPr>
          <a:lstStyle/>
          <a:p>
            <a:r>
              <a:rPr lang="en-GB"/>
              <a:t>Six Senses</a:t>
            </a:r>
          </a:p>
        </p:txBody>
      </p:sp>
      <p:sp>
        <p:nvSpPr>
          <p:cNvPr id="14" name="Rectangle 13">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id="{C99CBDB4-24E5-815A-14CA-C229E4202A7D}"/>
              </a:ext>
            </a:extLst>
          </p:cNvPr>
          <p:cNvSpPr>
            <a:spLocks noGrp="1"/>
          </p:cNvSpPr>
          <p:nvPr>
            <p:ph idx="1"/>
          </p:nvPr>
        </p:nvSpPr>
        <p:spPr>
          <a:xfrm>
            <a:off x="649225" y="2133600"/>
            <a:ext cx="3650278" cy="3759253"/>
          </a:xfrm>
        </p:spPr>
        <p:txBody>
          <a:bodyPr>
            <a:normAutofit fontScale="92500" lnSpcReduction="20000"/>
          </a:bodyPr>
          <a:lstStyle/>
          <a:p>
            <a:r>
              <a:rPr lang="en-US" sz="2800" dirty="0"/>
              <a:t>Wellness</a:t>
            </a:r>
          </a:p>
          <a:p>
            <a:r>
              <a:rPr lang="en-US" sz="2800" dirty="0"/>
              <a:t>Sustainability </a:t>
            </a:r>
          </a:p>
          <a:p>
            <a:r>
              <a:rPr lang="en-US" sz="2800" dirty="0"/>
              <a:t>Crafted Experience </a:t>
            </a:r>
          </a:p>
          <a:p>
            <a:endParaRPr lang="en-US" sz="2800" dirty="0"/>
          </a:p>
          <a:p>
            <a:endParaRPr lang="en-US" sz="2800" dirty="0"/>
          </a:p>
          <a:p>
            <a:pPr marL="0" indent="0" algn="l">
              <a:buNone/>
            </a:pPr>
            <a:r>
              <a:rPr lang="en-GB" sz="2800" b="0" i="0" dirty="0">
                <a:solidFill>
                  <a:srgbClr val="000000"/>
                </a:solidFill>
                <a:effectLst/>
                <a:latin typeface="Canto Roman"/>
              </a:rPr>
              <a:t>“Sustainability at the heart of what we do” (Six Senses, History) </a:t>
            </a:r>
          </a:p>
          <a:p>
            <a:pPr marL="0" indent="0">
              <a:buNone/>
            </a:pPr>
            <a:endParaRPr lang="en-US" sz="2800" dirty="0"/>
          </a:p>
        </p:txBody>
      </p:sp>
      <p:pic>
        <p:nvPicPr>
          <p:cNvPr id="5" name="Content Placeholder 4">
            <a:extLst>
              <a:ext uri="{FF2B5EF4-FFF2-40B4-BE49-F238E27FC236}">
                <a16:creationId xmlns:a16="http://schemas.microsoft.com/office/drawing/2014/main" id="{994854BE-FB59-25D8-3B50-A1BE9B4C6D1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69945" y="640080"/>
            <a:ext cx="5252773" cy="5252773"/>
          </a:xfrm>
          <a:prstGeom prst="rect">
            <a:avLst/>
          </a:prstGeom>
        </p:spPr>
      </p:pic>
      <p:sp>
        <p:nvSpPr>
          <p:cNvPr id="16"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249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30F30B9-47B5-40E7-A5DB-1E1DF2DC5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6371A26E-4EC7-451A-B258-5E3891B1F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B280A43-068C-4313-B62F-79F0C1790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0424"/>
            <a:ext cx="12192000" cy="230757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088FE5-1CEF-5260-6201-25BA5B941D2D}"/>
              </a:ext>
            </a:extLst>
          </p:cNvPr>
          <p:cNvSpPr>
            <a:spLocks noGrp="1"/>
          </p:cNvSpPr>
          <p:nvPr>
            <p:ph type="title"/>
          </p:nvPr>
        </p:nvSpPr>
        <p:spPr>
          <a:xfrm>
            <a:off x="1742871" y="4912467"/>
            <a:ext cx="9765023" cy="1100405"/>
          </a:xfrm>
        </p:spPr>
        <p:txBody>
          <a:bodyPr>
            <a:normAutofit fontScale="90000"/>
          </a:bodyPr>
          <a:lstStyle/>
          <a:p>
            <a:pPr>
              <a:lnSpc>
                <a:spcPct val="90000"/>
              </a:lnSpc>
            </a:pPr>
            <a:r>
              <a:rPr lang="en-GB" sz="1700" b="0" i="0" dirty="0">
                <a:solidFill>
                  <a:schemeClr val="bg1"/>
                </a:solidFill>
                <a:effectLst/>
                <a:latin typeface="Canto Roman"/>
              </a:rPr>
              <a:t> ” Of course, hospitality goes beyond offering a location to stay. Through our places and settings, we want you to restore the touch and learn what it implies to be physically, psychologically, spiritually, as well as emotionally fulfilled..”</a:t>
            </a:r>
            <a:br>
              <a:rPr lang="en-GB" sz="1700" b="0" i="0" dirty="0">
                <a:solidFill>
                  <a:schemeClr val="bg1"/>
                </a:solidFill>
                <a:effectLst/>
                <a:latin typeface="Canto Roman"/>
              </a:rPr>
            </a:br>
            <a:r>
              <a:rPr lang="en-GB" sz="1700" b="0" i="0" cap="all" dirty="0">
                <a:solidFill>
                  <a:schemeClr val="bg1"/>
                </a:solidFill>
                <a:effectLst/>
                <a:latin typeface="Avenir Next Condensed"/>
              </a:rPr>
              <a:t>NEIL JACOBS, CHIEF EXECUTIVE OFFICER</a:t>
            </a:r>
            <a:br>
              <a:rPr lang="en-GB" sz="1700" b="0" i="0" cap="all" dirty="0">
                <a:solidFill>
                  <a:schemeClr val="bg1"/>
                </a:solidFill>
                <a:effectLst/>
                <a:latin typeface="Avenir Next Condensed"/>
              </a:rPr>
            </a:br>
            <a:endParaRPr lang="en-GB" sz="1700" dirty="0">
              <a:solidFill>
                <a:schemeClr val="bg1"/>
              </a:solidFill>
            </a:endParaRPr>
          </a:p>
        </p:txBody>
      </p:sp>
      <p:sp>
        <p:nvSpPr>
          <p:cNvPr id="31" name="Freeform 11">
            <a:extLst>
              <a:ext uri="{FF2B5EF4-FFF2-40B4-BE49-F238E27FC236}">
                <a16:creationId xmlns:a16="http://schemas.microsoft.com/office/drawing/2014/main" id="{02EA7C10-D784-46D0-9433-3C30171C6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5019122"/>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4">
            <a:extLst>
              <a:ext uri="{FF2B5EF4-FFF2-40B4-BE49-F238E27FC236}">
                <a16:creationId xmlns:a16="http://schemas.microsoft.com/office/drawing/2014/main" id="{D61F41E0-413B-3B4C-2F92-5A28E98E95A4}"/>
              </a:ext>
            </a:extLst>
          </p:cNvPr>
          <p:cNvGraphicFramePr>
            <a:graphicFrameLocks noGrp="1"/>
          </p:cNvGraphicFramePr>
          <p:nvPr>
            <p:ph idx="1"/>
            <p:extLst>
              <p:ext uri="{D42A27DB-BD31-4B8C-83A1-F6EECF244321}">
                <p14:modId xmlns:p14="http://schemas.microsoft.com/office/powerpoint/2010/main" val="125536232"/>
              </p:ext>
            </p:extLst>
          </p:nvPr>
        </p:nvGraphicFramePr>
        <p:xfrm>
          <a:off x="955931" y="640080"/>
          <a:ext cx="10293711" cy="3270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AE4D8FF4-5902-09E3-299A-B66BCCE79FA0}"/>
              </a:ext>
            </a:extLst>
          </p:cNvPr>
          <p:cNvSpPr>
            <a:spLocks noGrp="1"/>
          </p:cNvSpPr>
          <p:nvPr>
            <p:ph type="sldNum" sz="quarter" idx="12"/>
          </p:nvPr>
        </p:nvSpPr>
        <p:spPr/>
        <p:txBody>
          <a:bodyPr/>
          <a:lstStyle/>
          <a:p>
            <a:fld id="{ADDB99D4-1371-43CA-811A-5264795C3FC4}" type="slidenum">
              <a:rPr lang="en-GB" smtClean="0"/>
              <a:t>9</a:t>
            </a:fld>
            <a:endParaRPr lang="en-GB" dirty="0"/>
          </a:p>
        </p:txBody>
      </p:sp>
    </p:spTree>
    <p:extLst>
      <p:ext uri="{BB962C8B-B14F-4D97-AF65-F5344CB8AC3E}">
        <p14:creationId xmlns:p14="http://schemas.microsoft.com/office/powerpoint/2010/main" val="2392269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63D4-B253-168D-11D8-AB10F515C70D}"/>
              </a:ext>
            </a:extLst>
          </p:cNvPr>
          <p:cNvSpPr>
            <a:spLocks noGrp="1"/>
          </p:cNvSpPr>
          <p:nvPr>
            <p:ph type="title"/>
          </p:nvPr>
        </p:nvSpPr>
        <p:spPr>
          <a:xfrm>
            <a:off x="2516725" y="217714"/>
            <a:ext cx="8911687" cy="453576"/>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CCD8C20E-6644-A122-655D-8C4D1B616A5B}"/>
              </a:ext>
            </a:extLst>
          </p:cNvPr>
          <p:cNvSpPr>
            <a:spLocks noGrp="1"/>
          </p:cNvSpPr>
          <p:nvPr>
            <p:ph idx="1"/>
          </p:nvPr>
        </p:nvSpPr>
        <p:spPr>
          <a:xfrm>
            <a:off x="2436812" y="816428"/>
            <a:ext cx="8915400" cy="5823858"/>
          </a:xfrm>
        </p:spPr>
        <p:txBody>
          <a:bodyPr>
            <a:normAutofit fontScale="92500" lnSpcReduction="10000"/>
          </a:bodyPr>
          <a:lstStyle/>
          <a:p>
            <a:r>
              <a:rPr lang="en-GB" dirty="0">
                <a:hlinkClick r:id="rId2"/>
              </a:rPr>
              <a:t>History (sixsenses.com)</a:t>
            </a:r>
            <a:r>
              <a:rPr lang="en-GB" dirty="0"/>
              <a:t>    accessed 10/05/23</a:t>
            </a:r>
          </a:p>
          <a:p>
            <a:r>
              <a:rPr lang="en-GB" dirty="0">
                <a:hlinkClick r:id="rId3"/>
              </a:rPr>
              <a:t>https://www.travelplusstyle.com/wp-content/gallery/six-senses-zighy-bay-glowna/main_pool6_6962-a4.jpg</a:t>
            </a:r>
            <a:r>
              <a:rPr lang="en-GB" dirty="0"/>
              <a:t>     20/03/23</a:t>
            </a:r>
          </a:p>
          <a:p>
            <a:r>
              <a:rPr lang="en-GB" dirty="0">
                <a:hlinkClick r:id="rId4"/>
              </a:rPr>
              <a:t>https://services.travelsavers.com/AMGService.svc/REST/GetImage?ImageID=03b0ba33-9f2f-e911-b4aa-782bcb66a2f2</a:t>
            </a:r>
            <a:r>
              <a:rPr lang="en-GB" dirty="0"/>
              <a:t>     accessed 23/05/23</a:t>
            </a:r>
          </a:p>
          <a:p>
            <a:r>
              <a:rPr lang="en-GB" dirty="0">
                <a:hlinkClick r:id="rId5"/>
              </a:rPr>
              <a:t>https://vervoe.com/wp-content/uploads/2022/02/customer-service-skills-to-surprise-and-delight-guests-2021x2048.png</a:t>
            </a:r>
            <a:r>
              <a:rPr lang="en-GB" dirty="0"/>
              <a:t>    accessed 23/05/23</a:t>
            </a:r>
          </a:p>
          <a:p>
            <a:r>
              <a:rPr lang="en-GB" dirty="0">
                <a:hlinkClick r:id="rId6"/>
              </a:rPr>
              <a:t>https://www.theluxecafe.com/wp-content/uploads/2016/07/six-senses-spa.jpg</a:t>
            </a:r>
            <a:r>
              <a:rPr lang="en-GB" dirty="0"/>
              <a:t>   accessed 23/05/23</a:t>
            </a:r>
          </a:p>
          <a:p>
            <a:r>
              <a:rPr lang="en-GB" dirty="0">
                <a:hlinkClick r:id="rId7"/>
              </a:rPr>
              <a:t>https://www.socialtables.com/wp-content/uploads/2019/05/CustomerService_2.png</a:t>
            </a:r>
            <a:r>
              <a:rPr lang="en-GB" dirty="0"/>
              <a:t>  accessed 23/05/23</a:t>
            </a:r>
          </a:p>
          <a:p>
            <a:r>
              <a:rPr lang="en-GB" dirty="0">
                <a:hlinkClick r:id="rId8"/>
              </a:rPr>
              <a:t>Interview: The Story of Six Senses – </a:t>
            </a:r>
            <a:r>
              <a:rPr lang="en-GB" dirty="0" err="1">
                <a:hlinkClick r:id="rId8"/>
              </a:rPr>
              <a:t>Travelinsightpedia</a:t>
            </a:r>
            <a:r>
              <a:rPr lang="en-GB" dirty="0"/>
              <a:t>   accessed 13/05/23</a:t>
            </a:r>
          </a:p>
          <a:p>
            <a:r>
              <a:rPr lang="en-GB" dirty="0">
                <a:hlinkClick r:id="rId9"/>
              </a:rPr>
              <a:t>Luxury Resorts, Spa Escapes - Six Senses About Us</a:t>
            </a:r>
            <a:r>
              <a:rPr lang="en-GB" dirty="0"/>
              <a:t>    accessed 10/05/23</a:t>
            </a:r>
          </a:p>
          <a:p>
            <a:r>
              <a:rPr lang="en-GB" dirty="0">
                <a:hlinkClick r:id="rId10"/>
              </a:rPr>
              <a:t>six_senses_logo.jpg (960×960) (ftnnews.com)</a:t>
            </a:r>
            <a:r>
              <a:rPr lang="en-GB" dirty="0"/>
              <a:t>   accessed 10/05/23</a:t>
            </a:r>
          </a:p>
          <a:p>
            <a:r>
              <a:rPr lang="en-GB" dirty="0">
                <a:solidFill>
                  <a:srgbClr val="111111"/>
                </a:solidFill>
                <a:latin typeface="-apple-system"/>
              </a:rPr>
              <a:t> Six Senses Hotels Resorts Spas - Our brands - InterContinental Hotels Group PLC. https://www.ihgplc.com/en/our-brands/six-senses : Six Senses | IHG Development. </a:t>
            </a:r>
            <a:endParaRPr lang="en-GB" dirty="0"/>
          </a:p>
          <a:p>
            <a:r>
              <a:rPr lang="en-GB" dirty="0">
                <a:hlinkClick r:id="rId11"/>
              </a:rPr>
              <a:t>The 11 Best Six Senses Hotels &amp; Resorts in the World [2023] (upgradedpoints.com)</a:t>
            </a:r>
            <a:r>
              <a:rPr lang="en-GB" dirty="0"/>
              <a:t>   accessed 10/05/23</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79111736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18127</TotalTime>
  <Words>394</Words>
  <Application>Microsoft Office PowerPoint</Application>
  <PresentationFormat>Widescreen</PresentationFormat>
  <Paragraphs>65</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-apple-system</vt:lpstr>
      <vt:lpstr>Arial</vt:lpstr>
      <vt:lpstr>Avenir Next Condensed</vt:lpstr>
      <vt:lpstr>Calibri</vt:lpstr>
      <vt:lpstr>Canto Roman</vt:lpstr>
      <vt:lpstr>Century Gothic</vt:lpstr>
      <vt:lpstr>Wingdings</vt:lpstr>
      <vt:lpstr>Wingdings 3</vt:lpstr>
      <vt:lpstr>Wisp</vt:lpstr>
      <vt:lpstr>The role and importance of quality service, hospitality and guest services in the hospitality industry</vt:lpstr>
      <vt:lpstr>Content table </vt:lpstr>
      <vt:lpstr>The importance of guest service </vt:lpstr>
      <vt:lpstr> Six Senses</vt:lpstr>
      <vt:lpstr>Offering:</vt:lpstr>
      <vt:lpstr>“New places, new spaces”</vt:lpstr>
      <vt:lpstr>Main consumer  </vt:lpstr>
      <vt:lpstr>Six Senses</vt:lpstr>
      <vt:lpstr> ” Of course, hospitality goes beyond offering a location to stay. Through our places and settings, we want you to restore the touch and learn what it implies to be physically, psychologically, spiritually, as well as emotionally fulfilled..” NEIL JACOBS, CHIEF EXECUTIVE OFFICER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1: - Introduction to your tutor - Introduction to the module - Assignments and Deadlines - Useful resources and tools</dc:title>
  <dc:creator>Laura Elena Balu (2232556)</dc:creator>
  <cp:lastModifiedBy>Laura Elena Balu (2232556)</cp:lastModifiedBy>
  <cp:revision>10</cp:revision>
  <dcterms:created xsi:type="dcterms:W3CDTF">2023-05-07T19:33:35Z</dcterms:created>
  <dcterms:modified xsi:type="dcterms:W3CDTF">2023-05-24T22:29:12Z</dcterms:modified>
</cp:coreProperties>
</file>