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7" r:id="rId5"/>
    <p:sldId id="256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4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8043EC-0494-4EA2-89EA-6EF200475AE1}" v="92" dt="2025-05-22T12:05:41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576CAC-4D81-42C4-B66E-C10C977BE0F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02002C-71FA-472E-A178-9B3BE3B3697D}">
      <dgm:prSet/>
      <dgm:spPr/>
      <dgm:t>
        <a:bodyPr/>
        <a:lstStyle/>
        <a:p>
          <a:r>
            <a:rPr lang="en-GB"/>
            <a:t>Mrs Natesha Lewis-Campbell </a:t>
          </a:r>
          <a:endParaRPr lang="en-US"/>
        </a:p>
      </dgm:t>
    </dgm:pt>
    <dgm:pt modelId="{DFEC6903-45CC-4D47-BB84-50E45545A3F9}" type="parTrans" cxnId="{82B19ABF-BAC5-49AF-BADB-74BE1ACDA27C}">
      <dgm:prSet/>
      <dgm:spPr/>
      <dgm:t>
        <a:bodyPr/>
        <a:lstStyle/>
        <a:p>
          <a:endParaRPr lang="en-US"/>
        </a:p>
      </dgm:t>
    </dgm:pt>
    <dgm:pt modelId="{5B5EF4E1-A017-40C8-B97B-5B0E0B8C4B26}" type="sibTrans" cxnId="{82B19ABF-BAC5-49AF-BADB-74BE1ACDA27C}">
      <dgm:prSet/>
      <dgm:spPr/>
      <dgm:t>
        <a:bodyPr/>
        <a:lstStyle/>
        <a:p>
          <a:endParaRPr lang="en-US"/>
        </a:p>
      </dgm:t>
    </dgm:pt>
    <dgm:pt modelId="{8350BB8E-3E10-4B9D-B006-B2B969DF8D11}">
      <dgm:prSet/>
      <dgm:spPr/>
      <dgm:t>
        <a:bodyPr/>
        <a:lstStyle/>
        <a:p>
          <a:r>
            <a:rPr lang="en-GB"/>
            <a:t>2134545</a:t>
          </a:r>
          <a:endParaRPr lang="en-US"/>
        </a:p>
      </dgm:t>
    </dgm:pt>
    <dgm:pt modelId="{CC858B9D-6483-4850-931D-D61BCC8A5BB2}" type="parTrans" cxnId="{7DC14895-FC25-42CA-B01E-F86122DA6AFA}">
      <dgm:prSet/>
      <dgm:spPr/>
      <dgm:t>
        <a:bodyPr/>
        <a:lstStyle/>
        <a:p>
          <a:endParaRPr lang="en-US"/>
        </a:p>
      </dgm:t>
    </dgm:pt>
    <dgm:pt modelId="{8C47A076-2992-4A0F-AC74-BA25B8B853D4}" type="sibTrans" cxnId="{7DC14895-FC25-42CA-B01E-F86122DA6AFA}">
      <dgm:prSet/>
      <dgm:spPr/>
      <dgm:t>
        <a:bodyPr/>
        <a:lstStyle/>
        <a:p>
          <a:endParaRPr lang="en-US"/>
        </a:p>
      </dgm:t>
    </dgm:pt>
    <dgm:pt modelId="{34518B6E-30CC-4CD1-85CF-CC77DBD9D9EC}">
      <dgm:prSet/>
      <dgm:spPr/>
      <dgm:t>
        <a:bodyPr/>
        <a:lstStyle/>
        <a:p>
          <a:r>
            <a:rPr lang="en-GB"/>
            <a:t>Module: BMIH6007</a:t>
          </a:r>
          <a:endParaRPr lang="en-US"/>
        </a:p>
      </dgm:t>
    </dgm:pt>
    <dgm:pt modelId="{60E5DF79-7850-445C-92E1-90D3F3366611}" type="parTrans" cxnId="{221ABC6A-7282-4FB9-8F58-A5F4FB0F2FA2}">
      <dgm:prSet/>
      <dgm:spPr/>
      <dgm:t>
        <a:bodyPr/>
        <a:lstStyle/>
        <a:p>
          <a:endParaRPr lang="en-US"/>
        </a:p>
      </dgm:t>
    </dgm:pt>
    <dgm:pt modelId="{45052E45-EFA7-4978-9B20-B6C3F06507B3}" type="sibTrans" cxnId="{221ABC6A-7282-4FB9-8F58-A5F4FB0F2FA2}">
      <dgm:prSet/>
      <dgm:spPr/>
      <dgm:t>
        <a:bodyPr/>
        <a:lstStyle/>
        <a:p>
          <a:endParaRPr lang="en-US"/>
        </a:p>
      </dgm:t>
    </dgm:pt>
    <dgm:pt modelId="{A62E9807-9D5D-4881-8F7E-63B13EF7AA0E}">
      <dgm:prSet/>
      <dgm:spPr/>
      <dgm:t>
        <a:bodyPr/>
        <a:lstStyle/>
        <a:p>
          <a:r>
            <a:rPr lang="en-GB"/>
            <a:t>Tutor:Kathyrn Flynn</a:t>
          </a:r>
          <a:endParaRPr lang="en-US"/>
        </a:p>
      </dgm:t>
    </dgm:pt>
    <dgm:pt modelId="{9F9DC6B5-730C-4E3C-8192-B5A3AFD01F5B}" type="parTrans" cxnId="{CAD50F3D-9C59-4477-830A-8457C5D1DE05}">
      <dgm:prSet/>
      <dgm:spPr/>
      <dgm:t>
        <a:bodyPr/>
        <a:lstStyle/>
        <a:p>
          <a:endParaRPr lang="en-US"/>
        </a:p>
      </dgm:t>
    </dgm:pt>
    <dgm:pt modelId="{73851AE7-FE8F-4E5E-9AD2-109D35757A92}" type="sibTrans" cxnId="{CAD50F3D-9C59-4477-830A-8457C5D1DE05}">
      <dgm:prSet/>
      <dgm:spPr/>
      <dgm:t>
        <a:bodyPr/>
        <a:lstStyle/>
        <a:p>
          <a:endParaRPr lang="en-US"/>
        </a:p>
      </dgm:t>
    </dgm:pt>
    <dgm:pt modelId="{2D38D226-0C38-449D-AEC9-DADB7C4FCD6B}">
      <dgm:prSet/>
      <dgm:spPr/>
      <dgm:t>
        <a:bodyPr/>
        <a:lstStyle/>
        <a:p>
          <a:r>
            <a:rPr lang="en-GB"/>
            <a:t>CELEBRATING YEAR OF CROESO 2025</a:t>
          </a:r>
          <a:endParaRPr lang="en-US"/>
        </a:p>
      </dgm:t>
    </dgm:pt>
    <dgm:pt modelId="{3DCC6315-B441-43B5-84CF-93EBE19C93B3}" type="parTrans" cxnId="{6558569E-33AA-4E59-A636-7CD77E8C57F7}">
      <dgm:prSet/>
      <dgm:spPr/>
      <dgm:t>
        <a:bodyPr/>
        <a:lstStyle/>
        <a:p>
          <a:endParaRPr lang="en-US"/>
        </a:p>
      </dgm:t>
    </dgm:pt>
    <dgm:pt modelId="{45C31A96-9153-4214-9C53-4F35E1E9E9C3}" type="sibTrans" cxnId="{6558569E-33AA-4E59-A636-7CD77E8C57F7}">
      <dgm:prSet/>
      <dgm:spPr/>
      <dgm:t>
        <a:bodyPr/>
        <a:lstStyle/>
        <a:p>
          <a:endParaRPr lang="en-US"/>
        </a:p>
      </dgm:t>
    </dgm:pt>
    <dgm:pt modelId="{1B419556-53E6-4CB9-929C-113C71908C5A}" type="pres">
      <dgm:prSet presAssocID="{27576CAC-4D81-42C4-B66E-C10C977BE0FC}" presName="linear" presStyleCnt="0">
        <dgm:presLayoutVars>
          <dgm:animLvl val="lvl"/>
          <dgm:resizeHandles val="exact"/>
        </dgm:presLayoutVars>
      </dgm:prSet>
      <dgm:spPr/>
    </dgm:pt>
    <dgm:pt modelId="{F29D3BB1-470C-4D44-93F7-B2C5287CE9F6}" type="pres">
      <dgm:prSet presAssocID="{5E02002C-71FA-472E-A178-9B3BE3B3697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C6BF61-9EF9-4067-8532-7F6EE6552A73}" type="pres">
      <dgm:prSet presAssocID="{5B5EF4E1-A017-40C8-B97B-5B0E0B8C4B26}" presName="spacer" presStyleCnt="0"/>
      <dgm:spPr/>
    </dgm:pt>
    <dgm:pt modelId="{88E8A0D2-6D25-4851-A62A-79716AA57175}" type="pres">
      <dgm:prSet presAssocID="{8350BB8E-3E10-4B9D-B006-B2B969DF8D1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842B5FF-A5C8-4A0B-8F08-7AEF299B7D6D}" type="pres">
      <dgm:prSet presAssocID="{8C47A076-2992-4A0F-AC74-BA25B8B853D4}" presName="spacer" presStyleCnt="0"/>
      <dgm:spPr/>
    </dgm:pt>
    <dgm:pt modelId="{0137C97F-9504-4994-8BBF-5CF795BE6045}" type="pres">
      <dgm:prSet presAssocID="{34518B6E-30CC-4CD1-85CF-CC77DBD9D9E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C210E26-363E-4CC3-AECD-AD805A8201B3}" type="pres">
      <dgm:prSet presAssocID="{45052E45-EFA7-4978-9B20-B6C3F06507B3}" presName="spacer" presStyleCnt="0"/>
      <dgm:spPr/>
    </dgm:pt>
    <dgm:pt modelId="{6390172C-77E7-425F-B5CA-FF718129AE6B}" type="pres">
      <dgm:prSet presAssocID="{A62E9807-9D5D-4881-8F7E-63B13EF7AA0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673E8DC-0F01-43DC-89B5-BB61C09D41B6}" type="pres">
      <dgm:prSet presAssocID="{73851AE7-FE8F-4E5E-9AD2-109D35757A92}" presName="spacer" presStyleCnt="0"/>
      <dgm:spPr/>
    </dgm:pt>
    <dgm:pt modelId="{5235A6B5-702A-4FE5-8D16-47CEBC4789B2}" type="pres">
      <dgm:prSet presAssocID="{2D38D226-0C38-449D-AEC9-DADB7C4FCD6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AD50F3D-9C59-4477-830A-8457C5D1DE05}" srcId="{27576CAC-4D81-42C4-B66E-C10C977BE0FC}" destId="{A62E9807-9D5D-4881-8F7E-63B13EF7AA0E}" srcOrd="3" destOrd="0" parTransId="{9F9DC6B5-730C-4E3C-8192-B5A3AFD01F5B}" sibTransId="{73851AE7-FE8F-4E5E-9AD2-109D35757A92}"/>
    <dgm:cxn modelId="{38CE8C47-E222-4511-BE30-1453DADD49A0}" type="presOf" srcId="{27576CAC-4D81-42C4-B66E-C10C977BE0FC}" destId="{1B419556-53E6-4CB9-929C-113C71908C5A}" srcOrd="0" destOrd="0" presId="urn:microsoft.com/office/officeart/2005/8/layout/vList2"/>
    <dgm:cxn modelId="{221ABC6A-7282-4FB9-8F58-A5F4FB0F2FA2}" srcId="{27576CAC-4D81-42C4-B66E-C10C977BE0FC}" destId="{34518B6E-30CC-4CD1-85CF-CC77DBD9D9EC}" srcOrd="2" destOrd="0" parTransId="{60E5DF79-7850-445C-92E1-90D3F3366611}" sibTransId="{45052E45-EFA7-4978-9B20-B6C3F06507B3}"/>
    <dgm:cxn modelId="{7DC14895-FC25-42CA-B01E-F86122DA6AFA}" srcId="{27576CAC-4D81-42C4-B66E-C10C977BE0FC}" destId="{8350BB8E-3E10-4B9D-B006-B2B969DF8D11}" srcOrd="1" destOrd="0" parTransId="{CC858B9D-6483-4850-931D-D61BCC8A5BB2}" sibTransId="{8C47A076-2992-4A0F-AC74-BA25B8B853D4}"/>
    <dgm:cxn modelId="{6558569E-33AA-4E59-A636-7CD77E8C57F7}" srcId="{27576CAC-4D81-42C4-B66E-C10C977BE0FC}" destId="{2D38D226-0C38-449D-AEC9-DADB7C4FCD6B}" srcOrd="4" destOrd="0" parTransId="{3DCC6315-B441-43B5-84CF-93EBE19C93B3}" sibTransId="{45C31A96-9153-4214-9C53-4F35E1E9E9C3}"/>
    <dgm:cxn modelId="{82B19ABF-BAC5-49AF-BADB-74BE1ACDA27C}" srcId="{27576CAC-4D81-42C4-B66E-C10C977BE0FC}" destId="{5E02002C-71FA-472E-A178-9B3BE3B3697D}" srcOrd="0" destOrd="0" parTransId="{DFEC6903-45CC-4D47-BB84-50E45545A3F9}" sibTransId="{5B5EF4E1-A017-40C8-B97B-5B0E0B8C4B26}"/>
    <dgm:cxn modelId="{60A394C3-6169-4EB8-AA85-56CC31B6CFBB}" type="presOf" srcId="{2D38D226-0C38-449D-AEC9-DADB7C4FCD6B}" destId="{5235A6B5-702A-4FE5-8D16-47CEBC4789B2}" srcOrd="0" destOrd="0" presId="urn:microsoft.com/office/officeart/2005/8/layout/vList2"/>
    <dgm:cxn modelId="{57E7D8C8-AAA2-4B0F-949B-B06913EF5BD4}" type="presOf" srcId="{5E02002C-71FA-472E-A178-9B3BE3B3697D}" destId="{F29D3BB1-470C-4D44-93F7-B2C5287CE9F6}" srcOrd="0" destOrd="0" presId="urn:microsoft.com/office/officeart/2005/8/layout/vList2"/>
    <dgm:cxn modelId="{0FFA46D0-B97B-4CC8-ABE9-98F9DFBB35AC}" type="presOf" srcId="{A62E9807-9D5D-4881-8F7E-63B13EF7AA0E}" destId="{6390172C-77E7-425F-B5CA-FF718129AE6B}" srcOrd="0" destOrd="0" presId="urn:microsoft.com/office/officeart/2005/8/layout/vList2"/>
    <dgm:cxn modelId="{74F9AFE3-9B5E-41F1-929A-70B6649454BB}" type="presOf" srcId="{8350BB8E-3E10-4B9D-B006-B2B969DF8D11}" destId="{88E8A0D2-6D25-4851-A62A-79716AA57175}" srcOrd="0" destOrd="0" presId="urn:microsoft.com/office/officeart/2005/8/layout/vList2"/>
    <dgm:cxn modelId="{3404A7EF-30E5-47C2-8C60-367F9723C0AA}" type="presOf" srcId="{34518B6E-30CC-4CD1-85CF-CC77DBD9D9EC}" destId="{0137C97F-9504-4994-8BBF-5CF795BE6045}" srcOrd="0" destOrd="0" presId="urn:microsoft.com/office/officeart/2005/8/layout/vList2"/>
    <dgm:cxn modelId="{23986ECF-ACC4-4416-ACF2-97BA937F9FD3}" type="presParOf" srcId="{1B419556-53E6-4CB9-929C-113C71908C5A}" destId="{F29D3BB1-470C-4D44-93F7-B2C5287CE9F6}" srcOrd="0" destOrd="0" presId="urn:microsoft.com/office/officeart/2005/8/layout/vList2"/>
    <dgm:cxn modelId="{7939FAA1-1E4E-46EE-B8BA-8681DDAD8479}" type="presParOf" srcId="{1B419556-53E6-4CB9-929C-113C71908C5A}" destId="{A8C6BF61-9EF9-4067-8532-7F6EE6552A73}" srcOrd="1" destOrd="0" presId="urn:microsoft.com/office/officeart/2005/8/layout/vList2"/>
    <dgm:cxn modelId="{5CBD53AC-6CAA-4FD0-A11D-216EF39760B6}" type="presParOf" srcId="{1B419556-53E6-4CB9-929C-113C71908C5A}" destId="{88E8A0D2-6D25-4851-A62A-79716AA57175}" srcOrd="2" destOrd="0" presId="urn:microsoft.com/office/officeart/2005/8/layout/vList2"/>
    <dgm:cxn modelId="{6747A223-DE92-4FA9-9D83-A4F1211EB7E7}" type="presParOf" srcId="{1B419556-53E6-4CB9-929C-113C71908C5A}" destId="{9842B5FF-A5C8-4A0B-8F08-7AEF299B7D6D}" srcOrd="3" destOrd="0" presId="urn:microsoft.com/office/officeart/2005/8/layout/vList2"/>
    <dgm:cxn modelId="{B943460E-F820-4C96-B921-A110B42CC132}" type="presParOf" srcId="{1B419556-53E6-4CB9-929C-113C71908C5A}" destId="{0137C97F-9504-4994-8BBF-5CF795BE6045}" srcOrd="4" destOrd="0" presId="urn:microsoft.com/office/officeart/2005/8/layout/vList2"/>
    <dgm:cxn modelId="{C98AB9B2-7CEB-443B-ACBC-64A59412FA65}" type="presParOf" srcId="{1B419556-53E6-4CB9-929C-113C71908C5A}" destId="{FC210E26-363E-4CC3-AECD-AD805A8201B3}" srcOrd="5" destOrd="0" presId="urn:microsoft.com/office/officeart/2005/8/layout/vList2"/>
    <dgm:cxn modelId="{6A62CCDA-718E-467C-AC9E-DF93325D2736}" type="presParOf" srcId="{1B419556-53E6-4CB9-929C-113C71908C5A}" destId="{6390172C-77E7-425F-B5CA-FF718129AE6B}" srcOrd="6" destOrd="0" presId="urn:microsoft.com/office/officeart/2005/8/layout/vList2"/>
    <dgm:cxn modelId="{C94F7483-C76B-4A2D-8CFC-0BEADA591D19}" type="presParOf" srcId="{1B419556-53E6-4CB9-929C-113C71908C5A}" destId="{7673E8DC-0F01-43DC-89B5-BB61C09D41B6}" srcOrd="7" destOrd="0" presId="urn:microsoft.com/office/officeart/2005/8/layout/vList2"/>
    <dgm:cxn modelId="{B352B6D1-A86C-473A-A86B-B77C6319DC3F}" type="presParOf" srcId="{1B419556-53E6-4CB9-929C-113C71908C5A}" destId="{5235A6B5-702A-4FE5-8D16-47CEBC4789B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F0473F-6154-4D8A-91C7-AC5891A3F34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2B4363B-C136-4752-9BE4-3E276CA5DEA6}">
      <dgm:prSet/>
      <dgm:spPr/>
      <dgm:t>
        <a:bodyPr/>
        <a:lstStyle/>
        <a:p>
          <a:pPr>
            <a:defRPr cap="all"/>
          </a:pPr>
          <a:r>
            <a:rPr lang="en-GB"/>
            <a:t>Costume party for 100 guest</a:t>
          </a:r>
          <a:endParaRPr lang="en-US"/>
        </a:p>
      </dgm:t>
    </dgm:pt>
    <dgm:pt modelId="{294EAC81-E82B-4199-A059-AF28510A1C11}" type="parTrans" cxnId="{48A3A262-9418-4D83-8923-8133E6CC3712}">
      <dgm:prSet/>
      <dgm:spPr/>
      <dgm:t>
        <a:bodyPr/>
        <a:lstStyle/>
        <a:p>
          <a:endParaRPr lang="en-US"/>
        </a:p>
      </dgm:t>
    </dgm:pt>
    <dgm:pt modelId="{EE8BADB2-D6CB-4ECE-949E-EF1B667887AA}" type="sibTrans" cxnId="{48A3A262-9418-4D83-8923-8133E6CC3712}">
      <dgm:prSet/>
      <dgm:spPr/>
      <dgm:t>
        <a:bodyPr/>
        <a:lstStyle/>
        <a:p>
          <a:endParaRPr lang="en-US"/>
        </a:p>
      </dgm:t>
    </dgm:pt>
    <dgm:pt modelId="{0D34638F-B579-47A1-80CD-78E1AAD1C2E8}">
      <dgm:prSet/>
      <dgm:spPr/>
      <dgm:t>
        <a:bodyPr/>
        <a:lstStyle/>
        <a:p>
          <a:pPr>
            <a:defRPr cap="all"/>
          </a:pPr>
          <a:r>
            <a:rPr lang="en-GB"/>
            <a:t>Representing the  year of Croeso</a:t>
          </a:r>
          <a:endParaRPr lang="en-US"/>
        </a:p>
      </dgm:t>
    </dgm:pt>
    <dgm:pt modelId="{613043EE-CFFA-4EA6-BEF6-45BA33468A31}" type="parTrans" cxnId="{C1AC97FF-44D2-4CAE-AA57-8225BAA777E1}">
      <dgm:prSet/>
      <dgm:spPr/>
      <dgm:t>
        <a:bodyPr/>
        <a:lstStyle/>
        <a:p>
          <a:endParaRPr lang="en-US"/>
        </a:p>
      </dgm:t>
    </dgm:pt>
    <dgm:pt modelId="{6F67746D-67E7-480A-8215-4A1528CBB803}" type="sibTrans" cxnId="{C1AC97FF-44D2-4CAE-AA57-8225BAA777E1}">
      <dgm:prSet/>
      <dgm:spPr/>
      <dgm:t>
        <a:bodyPr/>
        <a:lstStyle/>
        <a:p>
          <a:endParaRPr lang="en-US"/>
        </a:p>
      </dgm:t>
    </dgm:pt>
    <dgm:pt modelId="{C081B54D-FEEA-4817-B897-E39DC121BC91}">
      <dgm:prSet/>
      <dgm:spPr/>
      <dgm:t>
        <a:bodyPr/>
        <a:lstStyle/>
        <a:p>
          <a:pPr>
            <a:defRPr cap="all"/>
          </a:pPr>
          <a:r>
            <a:rPr lang="en-GB"/>
            <a:t>It’s a special interest event</a:t>
          </a:r>
          <a:endParaRPr lang="en-US"/>
        </a:p>
      </dgm:t>
    </dgm:pt>
    <dgm:pt modelId="{E0FF335E-98F5-45BB-8950-5F8D44B985F6}" type="parTrans" cxnId="{6BB179DD-CCFC-4AD7-93DD-A7589A0193F7}">
      <dgm:prSet/>
      <dgm:spPr/>
      <dgm:t>
        <a:bodyPr/>
        <a:lstStyle/>
        <a:p>
          <a:endParaRPr lang="en-US"/>
        </a:p>
      </dgm:t>
    </dgm:pt>
    <dgm:pt modelId="{B58AC821-86D7-4723-A5FF-3ECBEED69D4C}" type="sibTrans" cxnId="{6BB179DD-CCFC-4AD7-93DD-A7589A0193F7}">
      <dgm:prSet/>
      <dgm:spPr/>
      <dgm:t>
        <a:bodyPr/>
        <a:lstStyle/>
        <a:p>
          <a:endParaRPr lang="en-US"/>
        </a:p>
      </dgm:t>
    </dgm:pt>
    <dgm:pt modelId="{3115851F-52CF-4358-A22E-1CC6AF16282E}">
      <dgm:prSet/>
      <dgm:spPr/>
      <dgm:t>
        <a:bodyPr/>
        <a:lstStyle/>
        <a:p>
          <a:pPr>
            <a:defRPr cap="all"/>
          </a:pPr>
          <a:r>
            <a:rPr lang="en-GB"/>
            <a:t>Run by an event manager</a:t>
          </a:r>
          <a:endParaRPr lang="en-US"/>
        </a:p>
      </dgm:t>
    </dgm:pt>
    <dgm:pt modelId="{089770F7-EA44-4A86-9F4B-47AA9A291D1F}" type="parTrans" cxnId="{BB5AD4CB-D455-4AEC-B7C1-9A4F3792DD31}">
      <dgm:prSet/>
      <dgm:spPr/>
      <dgm:t>
        <a:bodyPr/>
        <a:lstStyle/>
        <a:p>
          <a:endParaRPr lang="en-US"/>
        </a:p>
      </dgm:t>
    </dgm:pt>
    <dgm:pt modelId="{F29B801D-833E-4EC8-A0D2-B616304B3354}" type="sibTrans" cxnId="{BB5AD4CB-D455-4AEC-B7C1-9A4F3792DD31}">
      <dgm:prSet/>
      <dgm:spPr/>
      <dgm:t>
        <a:bodyPr/>
        <a:lstStyle/>
        <a:p>
          <a:endParaRPr lang="en-US"/>
        </a:p>
      </dgm:t>
    </dgm:pt>
    <dgm:pt modelId="{C7327DE0-93CE-457C-A3C1-FC4458BF65A3}">
      <dgm:prSet/>
      <dgm:spPr/>
      <dgm:t>
        <a:bodyPr/>
        <a:lstStyle/>
        <a:p>
          <a:pPr>
            <a:defRPr cap="all"/>
          </a:pPr>
          <a:r>
            <a:rPr lang="en-GB"/>
            <a:t>Winning prize of £500</a:t>
          </a:r>
          <a:endParaRPr lang="en-US"/>
        </a:p>
      </dgm:t>
    </dgm:pt>
    <dgm:pt modelId="{DC5F7142-A631-481A-9548-A1344AEACEC9}" type="parTrans" cxnId="{3B812A76-CC03-4C15-BF96-91E508B54374}">
      <dgm:prSet/>
      <dgm:spPr/>
      <dgm:t>
        <a:bodyPr/>
        <a:lstStyle/>
        <a:p>
          <a:endParaRPr lang="en-US"/>
        </a:p>
      </dgm:t>
    </dgm:pt>
    <dgm:pt modelId="{C11DFCFD-AF04-4341-9BDD-F28F746EA1CB}" type="sibTrans" cxnId="{3B812A76-CC03-4C15-BF96-91E508B54374}">
      <dgm:prSet/>
      <dgm:spPr/>
      <dgm:t>
        <a:bodyPr/>
        <a:lstStyle/>
        <a:p>
          <a:endParaRPr lang="en-US"/>
        </a:p>
      </dgm:t>
    </dgm:pt>
    <dgm:pt modelId="{0281E41E-7E6B-4D98-A7AA-F45254692DD5}">
      <dgm:prSet/>
      <dgm:spPr/>
      <dgm:t>
        <a:bodyPr/>
        <a:lstStyle/>
        <a:p>
          <a:pPr>
            <a:defRPr cap="all"/>
          </a:pPr>
          <a:r>
            <a:rPr lang="en-GB"/>
            <a:t>Food available with tickets</a:t>
          </a:r>
          <a:endParaRPr lang="en-US"/>
        </a:p>
      </dgm:t>
    </dgm:pt>
    <dgm:pt modelId="{8CEA6E8E-B76D-4030-B08A-E28D781A199D}" type="parTrans" cxnId="{40358C91-65A1-4FBE-9DD7-12C8D2750F03}">
      <dgm:prSet/>
      <dgm:spPr/>
      <dgm:t>
        <a:bodyPr/>
        <a:lstStyle/>
        <a:p>
          <a:endParaRPr lang="en-US"/>
        </a:p>
      </dgm:t>
    </dgm:pt>
    <dgm:pt modelId="{969B35BD-28CA-4E24-8AC1-2F73767FE0D6}" type="sibTrans" cxnId="{40358C91-65A1-4FBE-9DD7-12C8D2750F03}">
      <dgm:prSet/>
      <dgm:spPr/>
      <dgm:t>
        <a:bodyPr/>
        <a:lstStyle/>
        <a:p>
          <a:endParaRPr lang="en-US"/>
        </a:p>
      </dgm:t>
    </dgm:pt>
    <dgm:pt modelId="{137397DC-4CE6-45EE-9F55-8E46E6F7F8C6}">
      <dgm:prSet/>
      <dgm:spPr/>
      <dgm:t>
        <a:bodyPr/>
        <a:lstStyle/>
        <a:p>
          <a:pPr>
            <a:defRPr cap="all"/>
          </a:pPr>
          <a:r>
            <a:rPr lang="en-GB"/>
            <a:t>Drinks on sale by the bar</a:t>
          </a:r>
          <a:endParaRPr lang="en-US"/>
        </a:p>
      </dgm:t>
    </dgm:pt>
    <dgm:pt modelId="{DE776839-8FC7-4F1A-91A3-95C247806651}" type="parTrans" cxnId="{CC2784C7-E5A6-4CA2-88DA-C30DDAA4CFFF}">
      <dgm:prSet/>
      <dgm:spPr/>
      <dgm:t>
        <a:bodyPr/>
        <a:lstStyle/>
        <a:p>
          <a:endParaRPr lang="en-US"/>
        </a:p>
      </dgm:t>
    </dgm:pt>
    <dgm:pt modelId="{09CC82D2-D3CF-4104-B432-DE9F3D704BE2}" type="sibTrans" cxnId="{CC2784C7-E5A6-4CA2-88DA-C30DDAA4CFFF}">
      <dgm:prSet/>
      <dgm:spPr/>
      <dgm:t>
        <a:bodyPr/>
        <a:lstStyle/>
        <a:p>
          <a:endParaRPr lang="en-US"/>
        </a:p>
      </dgm:t>
    </dgm:pt>
    <dgm:pt modelId="{3EE5484C-0696-421E-9D79-DC1B5FB69F26}">
      <dgm:prSet/>
      <dgm:spPr/>
      <dgm:t>
        <a:bodyPr/>
        <a:lstStyle/>
        <a:p>
          <a:pPr>
            <a:defRPr cap="all"/>
          </a:pPr>
          <a:r>
            <a:rPr lang="en-GB"/>
            <a:t>Arts on display about wales</a:t>
          </a:r>
          <a:endParaRPr lang="en-US"/>
        </a:p>
      </dgm:t>
    </dgm:pt>
    <dgm:pt modelId="{F036D0CD-BC80-4724-9D05-1F1532AA03F3}" type="parTrans" cxnId="{ECD6C8D2-7D00-43DE-A10E-4473BF7071F5}">
      <dgm:prSet/>
      <dgm:spPr/>
      <dgm:t>
        <a:bodyPr/>
        <a:lstStyle/>
        <a:p>
          <a:endParaRPr lang="en-US"/>
        </a:p>
      </dgm:t>
    </dgm:pt>
    <dgm:pt modelId="{60F32963-8128-4143-8242-396D51259D54}" type="sibTrans" cxnId="{ECD6C8D2-7D00-43DE-A10E-4473BF7071F5}">
      <dgm:prSet/>
      <dgm:spPr/>
      <dgm:t>
        <a:bodyPr/>
        <a:lstStyle/>
        <a:p>
          <a:endParaRPr lang="en-US"/>
        </a:p>
      </dgm:t>
    </dgm:pt>
    <dgm:pt modelId="{C089FD39-D7BE-4813-BCAB-7CF93065368F}" type="pres">
      <dgm:prSet presAssocID="{ADF0473F-6154-4D8A-91C7-AC5891A3F341}" presName="root" presStyleCnt="0">
        <dgm:presLayoutVars>
          <dgm:dir/>
          <dgm:resizeHandles val="exact"/>
        </dgm:presLayoutVars>
      </dgm:prSet>
      <dgm:spPr/>
    </dgm:pt>
    <dgm:pt modelId="{7CC25A8E-3388-4422-9007-A3BFBE893AD6}" type="pres">
      <dgm:prSet presAssocID="{F2B4363B-C136-4752-9BE4-3E276CA5DEA6}" presName="compNode" presStyleCnt="0"/>
      <dgm:spPr/>
    </dgm:pt>
    <dgm:pt modelId="{6C4CB59F-F7EB-4692-A14E-2DBD0F3A4029}" type="pres">
      <dgm:prSet presAssocID="{F2B4363B-C136-4752-9BE4-3E276CA5DEA6}" presName="iconBgRect" presStyleLbl="bgShp" presStyleIdx="0" presStyleCnt="8"/>
      <dgm:spPr/>
    </dgm:pt>
    <dgm:pt modelId="{901314FD-ED16-466B-A96C-B18BD892CCB1}" type="pres">
      <dgm:prSet presAssocID="{F2B4363B-C136-4752-9BE4-3E276CA5DEA6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ty Mask"/>
        </a:ext>
      </dgm:extLst>
    </dgm:pt>
    <dgm:pt modelId="{28DA11D9-6BFA-4EC7-B9A5-7D0B158967B4}" type="pres">
      <dgm:prSet presAssocID="{F2B4363B-C136-4752-9BE4-3E276CA5DEA6}" presName="spaceRect" presStyleCnt="0"/>
      <dgm:spPr/>
    </dgm:pt>
    <dgm:pt modelId="{52A6F712-033F-4D5D-B04D-9798B9463E63}" type="pres">
      <dgm:prSet presAssocID="{F2B4363B-C136-4752-9BE4-3E276CA5DEA6}" presName="textRect" presStyleLbl="revTx" presStyleIdx="0" presStyleCnt="8">
        <dgm:presLayoutVars>
          <dgm:chMax val="1"/>
          <dgm:chPref val="1"/>
        </dgm:presLayoutVars>
      </dgm:prSet>
      <dgm:spPr/>
    </dgm:pt>
    <dgm:pt modelId="{2E3DB682-D55D-415B-90F7-839E84AA2BDD}" type="pres">
      <dgm:prSet presAssocID="{EE8BADB2-D6CB-4ECE-949E-EF1B667887AA}" presName="sibTrans" presStyleCnt="0"/>
      <dgm:spPr/>
    </dgm:pt>
    <dgm:pt modelId="{1777F85C-FC71-437F-8590-3E35FFD6A5B8}" type="pres">
      <dgm:prSet presAssocID="{0D34638F-B579-47A1-80CD-78E1AAD1C2E8}" presName="compNode" presStyleCnt="0"/>
      <dgm:spPr/>
    </dgm:pt>
    <dgm:pt modelId="{E6D28E48-8CCA-46E2-B278-6D5810D84EE8}" type="pres">
      <dgm:prSet presAssocID="{0D34638F-B579-47A1-80CD-78E1AAD1C2E8}" presName="iconBgRect" presStyleLbl="bgShp" presStyleIdx="1" presStyleCnt="8"/>
      <dgm:spPr/>
    </dgm:pt>
    <dgm:pt modelId="{EFCE1A5E-512D-4138-9E06-1133400595B0}" type="pres">
      <dgm:prSet presAssocID="{0D34638F-B579-47A1-80CD-78E1AAD1C2E8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oting star"/>
        </a:ext>
      </dgm:extLst>
    </dgm:pt>
    <dgm:pt modelId="{000363DF-EF1B-4857-9724-E1EE04557C9F}" type="pres">
      <dgm:prSet presAssocID="{0D34638F-B579-47A1-80CD-78E1AAD1C2E8}" presName="spaceRect" presStyleCnt="0"/>
      <dgm:spPr/>
    </dgm:pt>
    <dgm:pt modelId="{63007290-F9A0-4846-9E61-6555B60673EB}" type="pres">
      <dgm:prSet presAssocID="{0D34638F-B579-47A1-80CD-78E1AAD1C2E8}" presName="textRect" presStyleLbl="revTx" presStyleIdx="1" presStyleCnt="8">
        <dgm:presLayoutVars>
          <dgm:chMax val="1"/>
          <dgm:chPref val="1"/>
        </dgm:presLayoutVars>
      </dgm:prSet>
      <dgm:spPr/>
    </dgm:pt>
    <dgm:pt modelId="{8F5F322E-00A4-405C-BD95-0C37C595DC3A}" type="pres">
      <dgm:prSet presAssocID="{6F67746D-67E7-480A-8215-4A1528CBB803}" presName="sibTrans" presStyleCnt="0"/>
      <dgm:spPr/>
    </dgm:pt>
    <dgm:pt modelId="{236D472A-22F4-419F-B8BE-14901BBE3914}" type="pres">
      <dgm:prSet presAssocID="{C081B54D-FEEA-4817-B897-E39DC121BC91}" presName="compNode" presStyleCnt="0"/>
      <dgm:spPr/>
    </dgm:pt>
    <dgm:pt modelId="{955E5696-321E-453C-9C1F-C9D464D37F95}" type="pres">
      <dgm:prSet presAssocID="{C081B54D-FEEA-4817-B897-E39DC121BC91}" presName="iconBgRect" presStyleLbl="bgShp" presStyleIdx="2" presStyleCnt="8"/>
      <dgm:spPr/>
    </dgm:pt>
    <dgm:pt modelId="{28B3DEAF-AC50-4973-92B2-DE3B60BFE6C1}" type="pres">
      <dgm:prSet presAssocID="{C081B54D-FEEA-4817-B897-E39DC121BC91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E0E2A1F8-D1C8-4256-A395-FB7292088B21}" type="pres">
      <dgm:prSet presAssocID="{C081B54D-FEEA-4817-B897-E39DC121BC91}" presName="spaceRect" presStyleCnt="0"/>
      <dgm:spPr/>
    </dgm:pt>
    <dgm:pt modelId="{9169661C-F06B-49F0-9BBC-5F5A3F80BC6D}" type="pres">
      <dgm:prSet presAssocID="{C081B54D-FEEA-4817-B897-E39DC121BC91}" presName="textRect" presStyleLbl="revTx" presStyleIdx="2" presStyleCnt="8">
        <dgm:presLayoutVars>
          <dgm:chMax val="1"/>
          <dgm:chPref val="1"/>
        </dgm:presLayoutVars>
      </dgm:prSet>
      <dgm:spPr/>
    </dgm:pt>
    <dgm:pt modelId="{DEBBE128-22E8-4B2F-ADCB-66D29D5474AB}" type="pres">
      <dgm:prSet presAssocID="{B58AC821-86D7-4723-A5FF-3ECBEED69D4C}" presName="sibTrans" presStyleCnt="0"/>
      <dgm:spPr/>
    </dgm:pt>
    <dgm:pt modelId="{5B1A990D-94D5-45C3-A091-AD7D3D6761C4}" type="pres">
      <dgm:prSet presAssocID="{3115851F-52CF-4358-A22E-1CC6AF16282E}" presName="compNode" presStyleCnt="0"/>
      <dgm:spPr/>
    </dgm:pt>
    <dgm:pt modelId="{3E445E6F-ADE0-4AB5-A629-FDC7CC64987B}" type="pres">
      <dgm:prSet presAssocID="{3115851F-52CF-4358-A22E-1CC6AF16282E}" presName="iconBgRect" presStyleLbl="bgShp" presStyleIdx="3" presStyleCnt="8"/>
      <dgm:spPr/>
    </dgm:pt>
    <dgm:pt modelId="{99385567-FC6C-4A33-AFE0-C2B11F39A542}" type="pres">
      <dgm:prSet presAssocID="{3115851F-52CF-4358-A22E-1CC6AF16282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308C9BE7-48FE-4C8B-9697-CEA842949FBA}" type="pres">
      <dgm:prSet presAssocID="{3115851F-52CF-4358-A22E-1CC6AF16282E}" presName="spaceRect" presStyleCnt="0"/>
      <dgm:spPr/>
    </dgm:pt>
    <dgm:pt modelId="{5336EE78-6EB4-41F3-B6EC-EBDE3B75A69B}" type="pres">
      <dgm:prSet presAssocID="{3115851F-52CF-4358-A22E-1CC6AF16282E}" presName="textRect" presStyleLbl="revTx" presStyleIdx="3" presStyleCnt="8">
        <dgm:presLayoutVars>
          <dgm:chMax val="1"/>
          <dgm:chPref val="1"/>
        </dgm:presLayoutVars>
      </dgm:prSet>
      <dgm:spPr/>
    </dgm:pt>
    <dgm:pt modelId="{398A7390-EA87-4A17-94A6-C0CA641FC50B}" type="pres">
      <dgm:prSet presAssocID="{F29B801D-833E-4EC8-A0D2-B616304B3354}" presName="sibTrans" presStyleCnt="0"/>
      <dgm:spPr/>
    </dgm:pt>
    <dgm:pt modelId="{8B777D9E-2A5B-4095-9C94-C5B683BF2BE2}" type="pres">
      <dgm:prSet presAssocID="{C7327DE0-93CE-457C-A3C1-FC4458BF65A3}" presName="compNode" presStyleCnt="0"/>
      <dgm:spPr/>
    </dgm:pt>
    <dgm:pt modelId="{5CBD184F-1487-47A1-B337-595CECD20902}" type="pres">
      <dgm:prSet presAssocID="{C7327DE0-93CE-457C-A3C1-FC4458BF65A3}" presName="iconBgRect" presStyleLbl="bgShp" presStyleIdx="4" presStyleCnt="8"/>
      <dgm:spPr/>
    </dgm:pt>
    <dgm:pt modelId="{974EE9E6-4D4B-4EB5-9C97-4EEE2A66CFD7}" type="pres">
      <dgm:prSet presAssocID="{C7327DE0-93CE-457C-A3C1-FC4458BF65A3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BCF730C1-F985-4FF1-AEE5-1040570BC2C3}" type="pres">
      <dgm:prSet presAssocID="{C7327DE0-93CE-457C-A3C1-FC4458BF65A3}" presName="spaceRect" presStyleCnt="0"/>
      <dgm:spPr/>
    </dgm:pt>
    <dgm:pt modelId="{E138CCAC-77E9-4C45-8C18-000B8D6DCB94}" type="pres">
      <dgm:prSet presAssocID="{C7327DE0-93CE-457C-A3C1-FC4458BF65A3}" presName="textRect" presStyleLbl="revTx" presStyleIdx="4" presStyleCnt="8">
        <dgm:presLayoutVars>
          <dgm:chMax val="1"/>
          <dgm:chPref val="1"/>
        </dgm:presLayoutVars>
      </dgm:prSet>
      <dgm:spPr/>
    </dgm:pt>
    <dgm:pt modelId="{0294DD2E-CED2-4366-A184-EB8F9AB1187C}" type="pres">
      <dgm:prSet presAssocID="{C11DFCFD-AF04-4341-9BDD-F28F746EA1CB}" presName="sibTrans" presStyleCnt="0"/>
      <dgm:spPr/>
    </dgm:pt>
    <dgm:pt modelId="{48E04374-0BA0-4D2E-80AE-3ECB3C41C7EF}" type="pres">
      <dgm:prSet presAssocID="{0281E41E-7E6B-4D98-A7AA-F45254692DD5}" presName="compNode" presStyleCnt="0"/>
      <dgm:spPr/>
    </dgm:pt>
    <dgm:pt modelId="{E3C31C0F-D07E-4671-89E4-37CDC089CA6F}" type="pres">
      <dgm:prSet presAssocID="{0281E41E-7E6B-4D98-A7AA-F45254692DD5}" presName="iconBgRect" presStyleLbl="bgShp" presStyleIdx="5" presStyleCnt="8"/>
      <dgm:spPr/>
    </dgm:pt>
    <dgm:pt modelId="{432BDCB5-64F6-4EB5-AFB6-8CFECCDA6592}" type="pres">
      <dgm:prSet presAssocID="{0281E41E-7E6B-4D98-A7AA-F45254692DD5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BC1C2A5F-2DFF-4C8F-846C-BC6BC8949EC9}" type="pres">
      <dgm:prSet presAssocID="{0281E41E-7E6B-4D98-A7AA-F45254692DD5}" presName="spaceRect" presStyleCnt="0"/>
      <dgm:spPr/>
    </dgm:pt>
    <dgm:pt modelId="{164B7C34-4F32-4D2D-85B5-399A06F3C208}" type="pres">
      <dgm:prSet presAssocID="{0281E41E-7E6B-4D98-A7AA-F45254692DD5}" presName="textRect" presStyleLbl="revTx" presStyleIdx="5" presStyleCnt="8">
        <dgm:presLayoutVars>
          <dgm:chMax val="1"/>
          <dgm:chPref val="1"/>
        </dgm:presLayoutVars>
      </dgm:prSet>
      <dgm:spPr/>
    </dgm:pt>
    <dgm:pt modelId="{0771A6F5-FA15-4E85-8426-ED9E7D734D4A}" type="pres">
      <dgm:prSet presAssocID="{969B35BD-28CA-4E24-8AC1-2F73767FE0D6}" presName="sibTrans" presStyleCnt="0"/>
      <dgm:spPr/>
    </dgm:pt>
    <dgm:pt modelId="{ED73057A-369C-429B-B13A-78E6F0A971B1}" type="pres">
      <dgm:prSet presAssocID="{137397DC-4CE6-45EE-9F55-8E46E6F7F8C6}" presName="compNode" presStyleCnt="0"/>
      <dgm:spPr/>
    </dgm:pt>
    <dgm:pt modelId="{170D971C-C5FB-49CA-95B1-C002AB4169E3}" type="pres">
      <dgm:prSet presAssocID="{137397DC-4CE6-45EE-9F55-8E46E6F7F8C6}" presName="iconBgRect" presStyleLbl="bgShp" presStyleIdx="6" presStyleCnt="8"/>
      <dgm:spPr/>
    </dgm:pt>
    <dgm:pt modelId="{FAD2CD8B-844A-463F-834F-39FA26DA3318}" type="pres">
      <dgm:prSet presAssocID="{137397DC-4CE6-45EE-9F55-8E46E6F7F8C6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tini"/>
        </a:ext>
      </dgm:extLst>
    </dgm:pt>
    <dgm:pt modelId="{571EE2E5-FEEF-4247-ADB9-12D63F1372FC}" type="pres">
      <dgm:prSet presAssocID="{137397DC-4CE6-45EE-9F55-8E46E6F7F8C6}" presName="spaceRect" presStyleCnt="0"/>
      <dgm:spPr/>
    </dgm:pt>
    <dgm:pt modelId="{6D5CB3F7-0AED-43C9-AC72-11EFC61E3B97}" type="pres">
      <dgm:prSet presAssocID="{137397DC-4CE6-45EE-9F55-8E46E6F7F8C6}" presName="textRect" presStyleLbl="revTx" presStyleIdx="6" presStyleCnt="8">
        <dgm:presLayoutVars>
          <dgm:chMax val="1"/>
          <dgm:chPref val="1"/>
        </dgm:presLayoutVars>
      </dgm:prSet>
      <dgm:spPr/>
    </dgm:pt>
    <dgm:pt modelId="{FF74BC2C-094E-4230-99E5-D88DD3AF33F9}" type="pres">
      <dgm:prSet presAssocID="{09CC82D2-D3CF-4104-B432-DE9F3D704BE2}" presName="sibTrans" presStyleCnt="0"/>
      <dgm:spPr/>
    </dgm:pt>
    <dgm:pt modelId="{265BB9AC-6FE4-4E25-A508-54FAC624C117}" type="pres">
      <dgm:prSet presAssocID="{3EE5484C-0696-421E-9D79-DC1B5FB69F26}" presName="compNode" presStyleCnt="0"/>
      <dgm:spPr/>
    </dgm:pt>
    <dgm:pt modelId="{EA327EA7-9292-40A2-B585-6DFF6890CDE0}" type="pres">
      <dgm:prSet presAssocID="{3EE5484C-0696-421E-9D79-DC1B5FB69F26}" presName="iconBgRect" presStyleLbl="bgShp" presStyleIdx="7" presStyleCnt="8"/>
      <dgm:spPr/>
    </dgm:pt>
    <dgm:pt modelId="{977AB3D1-FDD2-4E4C-B508-C0A247938C6A}" type="pres">
      <dgm:prSet presAssocID="{3EE5484C-0696-421E-9D79-DC1B5FB69F26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B90EB71E-A079-4A5F-83A2-C9F8EA99DE9D}" type="pres">
      <dgm:prSet presAssocID="{3EE5484C-0696-421E-9D79-DC1B5FB69F26}" presName="spaceRect" presStyleCnt="0"/>
      <dgm:spPr/>
    </dgm:pt>
    <dgm:pt modelId="{7EB8A99B-78E1-401E-B408-D4DBB041EAF4}" type="pres">
      <dgm:prSet presAssocID="{3EE5484C-0696-421E-9D79-DC1B5FB69F26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7168DC0A-40A2-4EDE-98CC-53F83636A116}" type="presOf" srcId="{3EE5484C-0696-421E-9D79-DC1B5FB69F26}" destId="{7EB8A99B-78E1-401E-B408-D4DBB041EAF4}" srcOrd="0" destOrd="0" presId="urn:microsoft.com/office/officeart/2018/5/layout/IconCircleLabelList"/>
    <dgm:cxn modelId="{05A15718-3501-4EE3-A78B-DB1625B9AA94}" type="presOf" srcId="{C081B54D-FEEA-4817-B897-E39DC121BC91}" destId="{9169661C-F06B-49F0-9BBC-5F5A3F80BC6D}" srcOrd="0" destOrd="0" presId="urn:microsoft.com/office/officeart/2018/5/layout/IconCircleLabelList"/>
    <dgm:cxn modelId="{C0E49F26-B351-4813-A153-826730136EFB}" type="presOf" srcId="{137397DC-4CE6-45EE-9F55-8E46E6F7F8C6}" destId="{6D5CB3F7-0AED-43C9-AC72-11EFC61E3B97}" srcOrd="0" destOrd="0" presId="urn:microsoft.com/office/officeart/2018/5/layout/IconCircleLabelList"/>
    <dgm:cxn modelId="{AD4E432B-2D5A-4232-A030-FC5E1ACC4740}" type="presOf" srcId="{ADF0473F-6154-4D8A-91C7-AC5891A3F341}" destId="{C089FD39-D7BE-4813-BCAB-7CF93065368F}" srcOrd="0" destOrd="0" presId="urn:microsoft.com/office/officeart/2018/5/layout/IconCircleLabelList"/>
    <dgm:cxn modelId="{D614B05D-0DF5-475A-8AC8-9A6682A119D6}" type="presOf" srcId="{3115851F-52CF-4358-A22E-1CC6AF16282E}" destId="{5336EE78-6EB4-41F3-B6EC-EBDE3B75A69B}" srcOrd="0" destOrd="0" presId="urn:microsoft.com/office/officeart/2018/5/layout/IconCircleLabelList"/>
    <dgm:cxn modelId="{48A3A262-9418-4D83-8923-8133E6CC3712}" srcId="{ADF0473F-6154-4D8A-91C7-AC5891A3F341}" destId="{F2B4363B-C136-4752-9BE4-3E276CA5DEA6}" srcOrd="0" destOrd="0" parTransId="{294EAC81-E82B-4199-A059-AF28510A1C11}" sibTransId="{EE8BADB2-D6CB-4ECE-949E-EF1B667887AA}"/>
    <dgm:cxn modelId="{3B812A76-CC03-4C15-BF96-91E508B54374}" srcId="{ADF0473F-6154-4D8A-91C7-AC5891A3F341}" destId="{C7327DE0-93CE-457C-A3C1-FC4458BF65A3}" srcOrd="4" destOrd="0" parTransId="{DC5F7142-A631-481A-9548-A1344AEACEC9}" sibTransId="{C11DFCFD-AF04-4341-9BDD-F28F746EA1CB}"/>
    <dgm:cxn modelId="{83C31580-4C1A-4142-BCD4-346E78AB71AB}" type="presOf" srcId="{0D34638F-B579-47A1-80CD-78E1AAD1C2E8}" destId="{63007290-F9A0-4846-9E61-6555B60673EB}" srcOrd="0" destOrd="0" presId="urn:microsoft.com/office/officeart/2018/5/layout/IconCircleLabelList"/>
    <dgm:cxn modelId="{CFF19482-74D7-49D5-AFCE-ECC9DC0795E5}" type="presOf" srcId="{C7327DE0-93CE-457C-A3C1-FC4458BF65A3}" destId="{E138CCAC-77E9-4C45-8C18-000B8D6DCB94}" srcOrd="0" destOrd="0" presId="urn:microsoft.com/office/officeart/2018/5/layout/IconCircleLabelList"/>
    <dgm:cxn modelId="{6C8E8585-5D2C-462B-A17F-BBE3BE53D4AF}" type="presOf" srcId="{F2B4363B-C136-4752-9BE4-3E276CA5DEA6}" destId="{52A6F712-033F-4D5D-B04D-9798B9463E63}" srcOrd="0" destOrd="0" presId="urn:microsoft.com/office/officeart/2018/5/layout/IconCircleLabelList"/>
    <dgm:cxn modelId="{40358C91-65A1-4FBE-9DD7-12C8D2750F03}" srcId="{ADF0473F-6154-4D8A-91C7-AC5891A3F341}" destId="{0281E41E-7E6B-4D98-A7AA-F45254692DD5}" srcOrd="5" destOrd="0" parTransId="{8CEA6E8E-B76D-4030-B08A-E28D781A199D}" sibTransId="{969B35BD-28CA-4E24-8AC1-2F73767FE0D6}"/>
    <dgm:cxn modelId="{2F43FAC2-451B-4B05-BAD5-22E43F14671A}" type="presOf" srcId="{0281E41E-7E6B-4D98-A7AA-F45254692DD5}" destId="{164B7C34-4F32-4D2D-85B5-399A06F3C208}" srcOrd="0" destOrd="0" presId="urn:microsoft.com/office/officeart/2018/5/layout/IconCircleLabelList"/>
    <dgm:cxn modelId="{CC2784C7-E5A6-4CA2-88DA-C30DDAA4CFFF}" srcId="{ADF0473F-6154-4D8A-91C7-AC5891A3F341}" destId="{137397DC-4CE6-45EE-9F55-8E46E6F7F8C6}" srcOrd="6" destOrd="0" parTransId="{DE776839-8FC7-4F1A-91A3-95C247806651}" sibTransId="{09CC82D2-D3CF-4104-B432-DE9F3D704BE2}"/>
    <dgm:cxn modelId="{BB5AD4CB-D455-4AEC-B7C1-9A4F3792DD31}" srcId="{ADF0473F-6154-4D8A-91C7-AC5891A3F341}" destId="{3115851F-52CF-4358-A22E-1CC6AF16282E}" srcOrd="3" destOrd="0" parTransId="{089770F7-EA44-4A86-9F4B-47AA9A291D1F}" sibTransId="{F29B801D-833E-4EC8-A0D2-B616304B3354}"/>
    <dgm:cxn modelId="{ECD6C8D2-7D00-43DE-A10E-4473BF7071F5}" srcId="{ADF0473F-6154-4D8A-91C7-AC5891A3F341}" destId="{3EE5484C-0696-421E-9D79-DC1B5FB69F26}" srcOrd="7" destOrd="0" parTransId="{F036D0CD-BC80-4724-9D05-1F1532AA03F3}" sibTransId="{60F32963-8128-4143-8242-396D51259D54}"/>
    <dgm:cxn modelId="{6BB179DD-CCFC-4AD7-93DD-A7589A0193F7}" srcId="{ADF0473F-6154-4D8A-91C7-AC5891A3F341}" destId="{C081B54D-FEEA-4817-B897-E39DC121BC91}" srcOrd="2" destOrd="0" parTransId="{E0FF335E-98F5-45BB-8950-5F8D44B985F6}" sibTransId="{B58AC821-86D7-4723-A5FF-3ECBEED69D4C}"/>
    <dgm:cxn modelId="{C1AC97FF-44D2-4CAE-AA57-8225BAA777E1}" srcId="{ADF0473F-6154-4D8A-91C7-AC5891A3F341}" destId="{0D34638F-B579-47A1-80CD-78E1AAD1C2E8}" srcOrd="1" destOrd="0" parTransId="{613043EE-CFFA-4EA6-BEF6-45BA33468A31}" sibTransId="{6F67746D-67E7-480A-8215-4A1528CBB803}"/>
    <dgm:cxn modelId="{C62962AE-BFE3-44B1-A407-00FC74D9BA5D}" type="presParOf" srcId="{C089FD39-D7BE-4813-BCAB-7CF93065368F}" destId="{7CC25A8E-3388-4422-9007-A3BFBE893AD6}" srcOrd="0" destOrd="0" presId="urn:microsoft.com/office/officeart/2018/5/layout/IconCircleLabelList"/>
    <dgm:cxn modelId="{5BE943A4-AA43-43A6-8AC4-BE89E6F3A20B}" type="presParOf" srcId="{7CC25A8E-3388-4422-9007-A3BFBE893AD6}" destId="{6C4CB59F-F7EB-4692-A14E-2DBD0F3A4029}" srcOrd="0" destOrd="0" presId="urn:microsoft.com/office/officeart/2018/5/layout/IconCircleLabelList"/>
    <dgm:cxn modelId="{FCC85EDD-72C2-4FCA-A1F0-971AAD00E9B4}" type="presParOf" srcId="{7CC25A8E-3388-4422-9007-A3BFBE893AD6}" destId="{901314FD-ED16-466B-A96C-B18BD892CCB1}" srcOrd="1" destOrd="0" presId="urn:microsoft.com/office/officeart/2018/5/layout/IconCircleLabelList"/>
    <dgm:cxn modelId="{3C6A58A3-CB19-4A7A-B80C-6AC9B5E4F78D}" type="presParOf" srcId="{7CC25A8E-3388-4422-9007-A3BFBE893AD6}" destId="{28DA11D9-6BFA-4EC7-B9A5-7D0B158967B4}" srcOrd="2" destOrd="0" presId="urn:microsoft.com/office/officeart/2018/5/layout/IconCircleLabelList"/>
    <dgm:cxn modelId="{DC712B10-A233-43E4-AE51-D20D78AE059C}" type="presParOf" srcId="{7CC25A8E-3388-4422-9007-A3BFBE893AD6}" destId="{52A6F712-033F-4D5D-B04D-9798B9463E63}" srcOrd="3" destOrd="0" presId="urn:microsoft.com/office/officeart/2018/5/layout/IconCircleLabelList"/>
    <dgm:cxn modelId="{9D3C805C-A080-46E1-84D6-6B5C5615E4B3}" type="presParOf" srcId="{C089FD39-D7BE-4813-BCAB-7CF93065368F}" destId="{2E3DB682-D55D-415B-90F7-839E84AA2BDD}" srcOrd="1" destOrd="0" presId="urn:microsoft.com/office/officeart/2018/5/layout/IconCircleLabelList"/>
    <dgm:cxn modelId="{4BAFD844-75CA-4BBE-9655-7DBE07945D02}" type="presParOf" srcId="{C089FD39-D7BE-4813-BCAB-7CF93065368F}" destId="{1777F85C-FC71-437F-8590-3E35FFD6A5B8}" srcOrd="2" destOrd="0" presId="urn:microsoft.com/office/officeart/2018/5/layout/IconCircleLabelList"/>
    <dgm:cxn modelId="{6799722C-74E6-45FB-B124-AD2AE4AD159E}" type="presParOf" srcId="{1777F85C-FC71-437F-8590-3E35FFD6A5B8}" destId="{E6D28E48-8CCA-46E2-B278-6D5810D84EE8}" srcOrd="0" destOrd="0" presId="urn:microsoft.com/office/officeart/2018/5/layout/IconCircleLabelList"/>
    <dgm:cxn modelId="{CE3AE77A-AED0-42F2-B2A1-6E05EBBFB278}" type="presParOf" srcId="{1777F85C-FC71-437F-8590-3E35FFD6A5B8}" destId="{EFCE1A5E-512D-4138-9E06-1133400595B0}" srcOrd="1" destOrd="0" presId="urn:microsoft.com/office/officeart/2018/5/layout/IconCircleLabelList"/>
    <dgm:cxn modelId="{04397B52-7928-491A-816E-2EC5347E38A7}" type="presParOf" srcId="{1777F85C-FC71-437F-8590-3E35FFD6A5B8}" destId="{000363DF-EF1B-4857-9724-E1EE04557C9F}" srcOrd="2" destOrd="0" presId="urn:microsoft.com/office/officeart/2018/5/layout/IconCircleLabelList"/>
    <dgm:cxn modelId="{EA6BC2C1-48EF-4C1E-B913-ED2EFD1A50CE}" type="presParOf" srcId="{1777F85C-FC71-437F-8590-3E35FFD6A5B8}" destId="{63007290-F9A0-4846-9E61-6555B60673EB}" srcOrd="3" destOrd="0" presId="urn:microsoft.com/office/officeart/2018/5/layout/IconCircleLabelList"/>
    <dgm:cxn modelId="{348BAEEC-16F4-4866-8A42-363EA730AEA4}" type="presParOf" srcId="{C089FD39-D7BE-4813-BCAB-7CF93065368F}" destId="{8F5F322E-00A4-405C-BD95-0C37C595DC3A}" srcOrd="3" destOrd="0" presId="urn:microsoft.com/office/officeart/2018/5/layout/IconCircleLabelList"/>
    <dgm:cxn modelId="{1533D2FB-617E-4E54-AC04-6DC6567A3153}" type="presParOf" srcId="{C089FD39-D7BE-4813-BCAB-7CF93065368F}" destId="{236D472A-22F4-419F-B8BE-14901BBE3914}" srcOrd="4" destOrd="0" presId="urn:microsoft.com/office/officeart/2018/5/layout/IconCircleLabelList"/>
    <dgm:cxn modelId="{BA9EB611-0C82-4846-BB61-664EE6D08FC4}" type="presParOf" srcId="{236D472A-22F4-419F-B8BE-14901BBE3914}" destId="{955E5696-321E-453C-9C1F-C9D464D37F95}" srcOrd="0" destOrd="0" presId="urn:microsoft.com/office/officeart/2018/5/layout/IconCircleLabelList"/>
    <dgm:cxn modelId="{906724CF-E05A-4B81-B7F7-14100DFB8C79}" type="presParOf" srcId="{236D472A-22F4-419F-B8BE-14901BBE3914}" destId="{28B3DEAF-AC50-4973-92B2-DE3B60BFE6C1}" srcOrd="1" destOrd="0" presId="urn:microsoft.com/office/officeart/2018/5/layout/IconCircleLabelList"/>
    <dgm:cxn modelId="{48850F6A-FE89-48B3-A8A2-C073296DFB10}" type="presParOf" srcId="{236D472A-22F4-419F-B8BE-14901BBE3914}" destId="{E0E2A1F8-D1C8-4256-A395-FB7292088B21}" srcOrd="2" destOrd="0" presId="urn:microsoft.com/office/officeart/2018/5/layout/IconCircleLabelList"/>
    <dgm:cxn modelId="{7D5E351E-C37C-4CF1-BC9A-ADC9635474C1}" type="presParOf" srcId="{236D472A-22F4-419F-B8BE-14901BBE3914}" destId="{9169661C-F06B-49F0-9BBC-5F5A3F80BC6D}" srcOrd="3" destOrd="0" presId="urn:microsoft.com/office/officeart/2018/5/layout/IconCircleLabelList"/>
    <dgm:cxn modelId="{F9F30313-F062-4E67-B4A1-38ED76C0C28E}" type="presParOf" srcId="{C089FD39-D7BE-4813-BCAB-7CF93065368F}" destId="{DEBBE128-22E8-4B2F-ADCB-66D29D5474AB}" srcOrd="5" destOrd="0" presId="urn:microsoft.com/office/officeart/2018/5/layout/IconCircleLabelList"/>
    <dgm:cxn modelId="{20D17D46-0D34-4B8F-A7C9-B148D3A96AD4}" type="presParOf" srcId="{C089FD39-D7BE-4813-BCAB-7CF93065368F}" destId="{5B1A990D-94D5-45C3-A091-AD7D3D6761C4}" srcOrd="6" destOrd="0" presId="urn:microsoft.com/office/officeart/2018/5/layout/IconCircleLabelList"/>
    <dgm:cxn modelId="{3960AE17-192C-489B-A606-790E808716A6}" type="presParOf" srcId="{5B1A990D-94D5-45C3-A091-AD7D3D6761C4}" destId="{3E445E6F-ADE0-4AB5-A629-FDC7CC64987B}" srcOrd="0" destOrd="0" presId="urn:microsoft.com/office/officeart/2018/5/layout/IconCircleLabelList"/>
    <dgm:cxn modelId="{D95436D1-A47B-45D8-8B55-864577F71C8C}" type="presParOf" srcId="{5B1A990D-94D5-45C3-A091-AD7D3D6761C4}" destId="{99385567-FC6C-4A33-AFE0-C2B11F39A542}" srcOrd="1" destOrd="0" presId="urn:microsoft.com/office/officeart/2018/5/layout/IconCircleLabelList"/>
    <dgm:cxn modelId="{40E68164-7B45-4081-A1E1-F68469601B0C}" type="presParOf" srcId="{5B1A990D-94D5-45C3-A091-AD7D3D6761C4}" destId="{308C9BE7-48FE-4C8B-9697-CEA842949FBA}" srcOrd="2" destOrd="0" presId="urn:microsoft.com/office/officeart/2018/5/layout/IconCircleLabelList"/>
    <dgm:cxn modelId="{9AE40F85-BD8A-45DA-A61E-724615D1B447}" type="presParOf" srcId="{5B1A990D-94D5-45C3-A091-AD7D3D6761C4}" destId="{5336EE78-6EB4-41F3-B6EC-EBDE3B75A69B}" srcOrd="3" destOrd="0" presId="urn:microsoft.com/office/officeart/2018/5/layout/IconCircleLabelList"/>
    <dgm:cxn modelId="{B5C83D7C-5209-43A6-B69E-ACEA2C79D3C3}" type="presParOf" srcId="{C089FD39-D7BE-4813-BCAB-7CF93065368F}" destId="{398A7390-EA87-4A17-94A6-C0CA641FC50B}" srcOrd="7" destOrd="0" presId="urn:microsoft.com/office/officeart/2018/5/layout/IconCircleLabelList"/>
    <dgm:cxn modelId="{A0747713-891B-4F14-92E2-C50D50D0D1CB}" type="presParOf" srcId="{C089FD39-D7BE-4813-BCAB-7CF93065368F}" destId="{8B777D9E-2A5B-4095-9C94-C5B683BF2BE2}" srcOrd="8" destOrd="0" presId="urn:microsoft.com/office/officeart/2018/5/layout/IconCircleLabelList"/>
    <dgm:cxn modelId="{7BEBDAF9-BB9D-4590-A391-3218974C05EE}" type="presParOf" srcId="{8B777D9E-2A5B-4095-9C94-C5B683BF2BE2}" destId="{5CBD184F-1487-47A1-B337-595CECD20902}" srcOrd="0" destOrd="0" presId="urn:microsoft.com/office/officeart/2018/5/layout/IconCircleLabelList"/>
    <dgm:cxn modelId="{AF251AC4-0DF7-482C-8FB9-5BFE27E02A37}" type="presParOf" srcId="{8B777D9E-2A5B-4095-9C94-C5B683BF2BE2}" destId="{974EE9E6-4D4B-4EB5-9C97-4EEE2A66CFD7}" srcOrd="1" destOrd="0" presId="urn:microsoft.com/office/officeart/2018/5/layout/IconCircleLabelList"/>
    <dgm:cxn modelId="{2BAD3391-5111-41D1-BD8E-5B8A4EFCFFC2}" type="presParOf" srcId="{8B777D9E-2A5B-4095-9C94-C5B683BF2BE2}" destId="{BCF730C1-F985-4FF1-AEE5-1040570BC2C3}" srcOrd="2" destOrd="0" presId="urn:microsoft.com/office/officeart/2018/5/layout/IconCircleLabelList"/>
    <dgm:cxn modelId="{338D4E4D-9FE4-4F39-94D6-E45A54CCA49A}" type="presParOf" srcId="{8B777D9E-2A5B-4095-9C94-C5B683BF2BE2}" destId="{E138CCAC-77E9-4C45-8C18-000B8D6DCB94}" srcOrd="3" destOrd="0" presId="urn:microsoft.com/office/officeart/2018/5/layout/IconCircleLabelList"/>
    <dgm:cxn modelId="{1BEDE172-A00E-4864-936A-2261D94462F6}" type="presParOf" srcId="{C089FD39-D7BE-4813-BCAB-7CF93065368F}" destId="{0294DD2E-CED2-4366-A184-EB8F9AB1187C}" srcOrd="9" destOrd="0" presId="urn:microsoft.com/office/officeart/2018/5/layout/IconCircleLabelList"/>
    <dgm:cxn modelId="{642FB454-BAF6-457A-AEE9-C62F1DE42C17}" type="presParOf" srcId="{C089FD39-D7BE-4813-BCAB-7CF93065368F}" destId="{48E04374-0BA0-4D2E-80AE-3ECB3C41C7EF}" srcOrd="10" destOrd="0" presId="urn:microsoft.com/office/officeart/2018/5/layout/IconCircleLabelList"/>
    <dgm:cxn modelId="{6FB568E7-82EA-4483-95EF-D9865CE83FD3}" type="presParOf" srcId="{48E04374-0BA0-4D2E-80AE-3ECB3C41C7EF}" destId="{E3C31C0F-D07E-4671-89E4-37CDC089CA6F}" srcOrd="0" destOrd="0" presId="urn:microsoft.com/office/officeart/2018/5/layout/IconCircleLabelList"/>
    <dgm:cxn modelId="{5C28A49D-3706-44DB-A686-F33047555C97}" type="presParOf" srcId="{48E04374-0BA0-4D2E-80AE-3ECB3C41C7EF}" destId="{432BDCB5-64F6-4EB5-AFB6-8CFECCDA6592}" srcOrd="1" destOrd="0" presId="urn:microsoft.com/office/officeart/2018/5/layout/IconCircleLabelList"/>
    <dgm:cxn modelId="{C07DF349-DEBB-4F50-9DED-903FC0CDA59B}" type="presParOf" srcId="{48E04374-0BA0-4D2E-80AE-3ECB3C41C7EF}" destId="{BC1C2A5F-2DFF-4C8F-846C-BC6BC8949EC9}" srcOrd="2" destOrd="0" presId="urn:microsoft.com/office/officeart/2018/5/layout/IconCircleLabelList"/>
    <dgm:cxn modelId="{167EC683-466C-42B1-A0AB-5DFE4E837544}" type="presParOf" srcId="{48E04374-0BA0-4D2E-80AE-3ECB3C41C7EF}" destId="{164B7C34-4F32-4D2D-85B5-399A06F3C208}" srcOrd="3" destOrd="0" presId="urn:microsoft.com/office/officeart/2018/5/layout/IconCircleLabelList"/>
    <dgm:cxn modelId="{43929435-B7EE-479F-BC1E-A4D01E29D8E6}" type="presParOf" srcId="{C089FD39-D7BE-4813-BCAB-7CF93065368F}" destId="{0771A6F5-FA15-4E85-8426-ED9E7D734D4A}" srcOrd="11" destOrd="0" presId="urn:microsoft.com/office/officeart/2018/5/layout/IconCircleLabelList"/>
    <dgm:cxn modelId="{642A97A9-02A2-4B10-8E8A-25CE72925633}" type="presParOf" srcId="{C089FD39-D7BE-4813-BCAB-7CF93065368F}" destId="{ED73057A-369C-429B-B13A-78E6F0A971B1}" srcOrd="12" destOrd="0" presId="urn:microsoft.com/office/officeart/2018/5/layout/IconCircleLabelList"/>
    <dgm:cxn modelId="{71237CBF-0915-44BF-B270-647FD8BB25FF}" type="presParOf" srcId="{ED73057A-369C-429B-B13A-78E6F0A971B1}" destId="{170D971C-C5FB-49CA-95B1-C002AB4169E3}" srcOrd="0" destOrd="0" presId="urn:microsoft.com/office/officeart/2018/5/layout/IconCircleLabelList"/>
    <dgm:cxn modelId="{FDD49E96-F8BB-4AB3-96CB-C1392856AC28}" type="presParOf" srcId="{ED73057A-369C-429B-B13A-78E6F0A971B1}" destId="{FAD2CD8B-844A-463F-834F-39FA26DA3318}" srcOrd="1" destOrd="0" presId="urn:microsoft.com/office/officeart/2018/5/layout/IconCircleLabelList"/>
    <dgm:cxn modelId="{F5C70558-77FA-4090-BA4C-FB8F82804894}" type="presParOf" srcId="{ED73057A-369C-429B-B13A-78E6F0A971B1}" destId="{571EE2E5-FEEF-4247-ADB9-12D63F1372FC}" srcOrd="2" destOrd="0" presId="urn:microsoft.com/office/officeart/2018/5/layout/IconCircleLabelList"/>
    <dgm:cxn modelId="{184640B4-116E-47A3-BEF1-0CCC21B45DA2}" type="presParOf" srcId="{ED73057A-369C-429B-B13A-78E6F0A971B1}" destId="{6D5CB3F7-0AED-43C9-AC72-11EFC61E3B97}" srcOrd="3" destOrd="0" presId="urn:microsoft.com/office/officeart/2018/5/layout/IconCircleLabelList"/>
    <dgm:cxn modelId="{F8F7559C-5242-48E4-A611-9D2DDC908BDF}" type="presParOf" srcId="{C089FD39-D7BE-4813-BCAB-7CF93065368F}" destId="{FF74BC2C-094E-4230-99E5-D88DD3AF33F9}" srcOrd="13" destOrd="0" presId="urn:microsoft.com/office/officeart/2018/5/layout/IconCircleLabelList"/>
    <dgm:cxn modelId="{96DFA8E1-1560-4318-9EE0-A40B7CD36A63}" type="presParOf" srcId="{C089FD39-D7BE-4813-BCAB-7CF93065368F}" destId="{265BB9AC-6FE4-4E25-A508-54FAC624C117}" srcOrd="14" destOrd="0" presId="urn:microsoft.com/office/officeart/2018/5/layout/IconCircleLabelList"/>
    <dgm:cxn modelId="{92276E4E-222C-4CDF-A72D-244E2F6DAC04}" type="presParOf" srcId="{265BB9AC-6FE4-4E25-A508-54FAC624C117}" destId="{EA327EA7-9292-40A2-B585-6DFF6890CDE0}" srcOrd="0" destOrd="0" presId="urn:microsoft.com/office/officeart/2018/5/layout/IconCircleLabelList"/>
    <dgm:cxn modelId="{1F01FB5C-1BF2-40F9-A844-0B6C3C122A69}" type="presParOf" srcId="{265BB9AC-6FE4-4E25-A508-54FAC624C117}" destId="{977AB3D1-FDD2-4E4C-B508-C0A247938C6A}" srcOrd="1" destOrd="0" presId="urn:microsoft.com/office/officeart/2018/5/layout/IconCircleLabelList"/>
    <dgm:cxn modelId="{C4EDB117-6E04-48CD-AC63-8B5B1D625A44}" type="presParOf" srcId="{265BB9AC-6FE4-4E25-A508-54FAC624C117}" destId="{B90EB71E-A079-4A5F-83A2-C9F8EA99DE9D}" srcOrd="2" destOrd="0" presId="urn:microsoft.com/office/officeart/2018/5/layout/IconCircleLabelList"/>
    <dgm:cxn modelId="{F2E10FE3-9A12-4CD2-A14C-6010D3A3F171}" type="presParOf" srcId="{265BB9AC-6FE4-4E25-A508-54FAC624C117}" destId="{7EB8A99B-78E1-401E-B408-D4DBB041EAF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A9DAA8-19F6-4B10-A9B6-BD785E3E4B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6E27EA7-8B20-411D-B139-075DBA21D147}">
      <dgm:prSet/>
      <dgm:spPr/>
      <dgm:t>
        <a:bodyPr/>
        <a:lstStyle/>
        <a:p>
          <a:r>
            <a:rPr lang="en-GB"/>
            <a:t>The event will take place at Barbara’s Bier Haus Cardiff (chooseyourvenue 2025)</a:t>
          </a:r>
          <a:endParaRPr lang="en-US"/>
        </a:p>
      </dgm:t>
    </dgm:pt>
    <dgm:pt modelId="{1C041729-E356-48B9-9C18-97E7E6E36A33}" type="parTrans" cxnId="{401AB58F-D34B-4754-A2E9-1E66E408049A}">
      <dgm:prSet/>
      <dgm:spPr/>
      <dgm:t>
        <a:bodyPr/>
        <a:lstStyle/>
        <a:p>
          <a:endParaRPr lang="en-US"/>
        </a:p>
      </dgm:t>
    </dgm:pt>
    <dgm:pt modelId="{F0FC54A4-F9F4-459A-9514-FE171D030A6F}" type="sibTrans" cxnId="{401AB58F-D34B-4754-A2E9-1E66E408049A}">
      <dgm:prSet/>
      <dgm:spPr/>
      <dgm:t>
        <a:bodyPr/>
        <a:lstStyle/>
        <a:p>
          <a:endParaRPr lang="en-US"/>
        </a:p>
      </dgm:t>
    </dgm:pt>
    <dgm:pt modelId="{D594963A-B9A6-4233-A4F5-A03499D6F1A1}">
      <dgm:prSet/>
      <dgm:spPr/>
      <dgm:t>
        <a:bodyPr/>
        <a:lstStyle/>
        <a:p>
          <a:r>
            <a:rPr lang="en-GB" dirty="0"/>
            <a:t>Public sector involves is arts council Wales. They provide the entertainment that is based on the history of </a:t>
          </a:r>
          <a:r>
            <a:rPr lang="en-GB" dirty="0" err="1"/>
            <a:t>wales</a:t>
          </a:r>
          <a:r>
            <a:rPr lang="en-GB" dirty="0"/>
            <a:t> </a:t>
          </a:r>
          <a:endParaRPr lang="en-US" dirty="0"/>
        </a:p>
      </dgm:t>
    </dgm:pt>
    <dgm:pt modelId="{81C015CF-08B7-47F2-A158-2073C56C81C1}" type="parTrans" cxnId="{F62E6C80-A653-426B-8173-2ADB00D88AA5}">
      <dgm:prSet/>
      <dgm:spPr/>
      <dgm:t>
        <a:bodyPr/>
        <a:lstStyle/>
        <a:p>
          <a:endParaRPr lang="en-US"/>
        </a:p>
      </dgm:t>
    </dgm:pt>
    <dgm:pt modelId="{F5B9DCCC-32AD-4D8E-BEF5-6FD8542438C2}" type="sibTrans" cxnId="{F62E6C80-A653-426B-8173-2ADB00D88AA5}">
      <dgm:prSet/>
      <dgm:spPr/>
      <dgm:t>
        <a:bodyPr/>
        <a:lstStyle/>
        <a:p>
          <a:endParaRPr lang="en-US"/>
        </a:p>
      </dgm:t>
    </dgm:pt>
    <dgm:pt modelId="{7F6B5AC7-AFCD-44D3-A0E0-D6585E4B00DD}">
      <dgm:prSet/>
      <dgm:spPr/>
      <dgm:t>
        <a:bodyPr/>
        <a:lstStyle/>
        <a:p>
          <a:r>
            <a:rPr lang="en-GB"/>
            <a:t>The performers will be booked from night out (Night out 2025)</a:t>
          </a:r>
          <a:endParaRPr lang="en-US"/>
        </a:p>
      </dgm:t>
    </dgm:pt>
    <dgm:pt modelId="{5FA7F043-D0D1-4FBB-8708-8F02D6C4B53A}" type="parTrans" cxnId="{6E49F150-472C-46C3-8B34-5671B1788616}">
      <dgm:prSet/>
      <dgm:spPr/>
      <dgm:t>
        <a:bodyPr/>
        <a:lstStyle/>
        <a:p>
          <a:endParaRPr lang="en-US"/>
        </a:p>
      </dgm:t>
    </dgm:pt>
    <dgm:pt modelId="{A15E827F-93E1-4CB5-B662-CD20F5C57274}" type="sibTrans" cxnId="{6E49F150-472C-46C3-8B34-5671B1788616}">
      <dgm:prSet/>
      <dgm:spPr/>
      <dgm:t>
        <a:bodyPr/>
        <a:lstStyle/>
        <a:p>
          <a:endParaRPr lang="en-US"/>
        </a:p>
      </dgm:t>
    </dgm:pt>
    <dgm:pt modelId="{B6DB6592-6AA3-4588-BFBB-A2CB425900A5}">
      <dgm:prSet/>
      <dgm:spPr/>
      <dgm:t>
        <a:bodyPr/>
        <a:lstStyle/>
        <a:p>
          <a:r>
            <a:rPr lang="en-GB"/>
            <a:t>Funding is from the funding circle (Funding circle 2019) they are a publicly traded financial company.</a:t>
          </a:r>
          <a:endParaRPr lang="en-US"/>
        </a:p>
      </dgm:t>
    </dgm:pt>
    <dgm:pt modelId="{7DBD9268-0584-445B-A5A8-1648B20546C4}" type="parTrans" cxnId="{13C5A006-BBA6-4223-A13E-C0BC68639423}">
      <dgm:prSet/>
      <dgm:spPr/>
      <dgm:t>
        <a:bodyPr/>
        <a:lstStyle/>
        <a:p>
          <a:endParaRPr lang="en-US"/>
        </a:p>
      </dgm:t>
    </dgm:pt>
    <dgm:pt modelId="{B969389D-0EB9-462A-95BC-028CCFEF5A2A}" type="sibTrans" cxnId="{13C5A006-BBA6-4223-A13E-C0BC68639423}">
      <dgm:prSet/>
      <dgm:spPr/>
      <dgm:t>
        <a:bodyPr/>
        <a:lstStyle/>
        <a:p>
          <a:endParaRPr lang="en-US"/>
        </a:p>
      </dgm:t>
    </dgm:pt>
    <dgm:pt modelId="{7BEEE914-D864-41FF-AB7A-69551A94BA45}" type="pres">
      <dgm:prSet presAssocID="{FCA9DAA8-19F6-4B10-A9B6-BD785E3E4B4D}" presName="root" presStyleCnt="0">
        <dgm:presLayoutVars>
          <dgm:dir/>
          <dgm:resizeHandles val="exact"/>
        </dgm:presLayoutVars>
      </dgm:prSet>
      <dgm:spPr/>
    </dgm:pt>
    <dgm:pt modelId="{C6301B05-5C18-47DC-895D-B51B5CED6FF2}" type="pres">
      <dgm:prSet presAssocID="{36E27EA7-8B20-411D-B139-075DBA21D147}" presName="compNode" presStyleCnt="0"/>
      <dgm:spPr/>
    </dgm:pt>
    <dgm:pt modelId="{DB96DD76-DD61-466B-906F-A91308A355AD}" type="pres">
      <dgm:prSet presAssocID="{36E27EA7-8B20-411D-B139-075DBA21D147}" presName="bgRect" presStyleLbl="bgShp" presStyleIdx="0" presStyleCnt="4"/>
      <dgm:spPr/>
    </dgm:pt>
    <dgm:pt modelId="{A53311A1-18AE-4B7F-B10C-710FD62BE282}" type="pres">
      <dgm:prSet presAssocID="{36E27EA7-8B20-411D-B139-075DBA21D14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9490A578-BE5D-45DB-93BE-08BCF206F72B}" type="pres">
      <dgm:prSet presAssocID="{36E27EA7-8B20-411D-B139-075DBA21D147}" presName="spaceRect" presStyleCnt="0"/>
      <dgm:spPr/>
    </dgm:pt>
    <dgm:pt modelId="{9F27015C-20C0-4FE9-B888-502D1BFEAEB6}" type="pres">
      <dgm:prSet presAssocID="{36E27EA7-8B20-411D-B139-075DBA21D147}" presName="parTx" presStyleLbl="revTx" presStyleIdx="0" presStyleCnt="4">
        <dgm:presLayoutVars>
          <dgm:chMax val="0"/>
          <dgm:chPref val="0"/>
        </dgm:presLayoutVars>
      </dgm:prSet>
      <dgm:spPr/>
    </dgm:pt>
    <dgm:pt modelId="{7098BAAD-087F-4606-BAE9-D62F70B6BB82}" type="pres">
      <dgm:prSet presAssocID="{F0FC54A4-F9F4-459A-9514-FE171D030A6F}" presName="sibTrans" presStyleCnt="0"/>
      <dgm:spPr/>
    </dgm:pt>
    <dgm:pt modelId="{0A9D374A-7F9D-4715-82AA-C7272111DDBC}" type="pres">
      <dgm:prSet presAssocID="{D594963A-B9A6-4233-A4F5-A03499D6F1A1}" presName="compNode" presStyleCnt="0"/>
      <dgm:spPr/>
    </dgm:pt>
    <dgm:pt modelId="{9B96D20A-FA61-4CEC-BD22-556A900634A9}" type="pres">
      <dgm:prSet presAssocID="{D594963A-B9A6-4233-A4F5-A03499D6F1A1}" presName="bgRect" presStyleLbl="bgShp" presStyleIdx="1" presStyleCnt="4"/>
      <dgm:spPr/>
    </dgm:pt>
    <dgm:pt modelId="{BC1242DE-05C2-45E2-83F5-BFA2835BDD5D}" type="pres">
      <dgm:prSet presAssocID="{D594963A-B9A6-4233-A4F5-A03499D6F1A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E7740D98-A0D1-463F-AC13-7B4577F6ECCA}" type="pres">
      <dgm:prSet presAssocID="{D594963A-B9A6-4233-A4F5-A03499D6F1A1}" presName="spaceRect" presStyleCnt="0"/>
      <dgm:spPr/>
    </dgm:pt>
    <dgm:pt modelId="{1FAAA8FA-4738-4246-947C-0425E9DF3FEF}" type="pres">
      <dgm:prSet presAssocID="{D594963A-B9A6-4233-A4F5-A03499D6F1A1}" presName="parTx" presStyleLbl="revTx" presStyleIdx="1" presStyleCnt="4">
        <dgm:presLayoutVars>
          <dgm:chMax val="0"/>
          <dgm:chPref val="0"/>
        </dgm:presLayoutVars>
      </dgm:prSet>
      <dgm:spPr/>
    </dgm:pt>
    <dgm:pt modelId="{E9A06D42-B336-4ECA-A3AC-66B9CADFA7C4}" type="pres">
      <dgm:prSet presAssocID="{F5B9DCCC-32AD-4D8E-BEF5-6FD8542438C2}" presName="sibTrans" presStyleCnt="0"/>
      <dgm:spPr/>
    </dgm:pt>
    <dgm:pt modelId="{D403CB39-275D-41B0-83BA-A024F9011247}" type="pres">
      <dgm:prSet presAssocID="{7F6B5AC7-AFCD-44D3-A0E0-D6585E4B00DD}" presName="compNode" presStyleCnt="0"/>
      <dgm:spPr/>
    </dgm:pt>
    <dgm:pt modelId="{FF97A48B-2586-4815-829C-46136247BF5F}" type="pres">
      <dgm:prSet presAssocID="{7F6B5AC7-AFCD-44D3-A0E0-D6585E4B00DD}" presName="bgRect" presStyleLbl="bgShp" presStyleIdx="2" presStyleCnt="4"/>
      <dgm:spPr/>
    </dgm:pt>
    <dgm:pt modelId="{9BDC7985-778E-4948-A753-6D904CACB38D}" type="pres">
      <dgm:prSet presAssocID="{7F6B5AC7-AFCD-44D3-A0E0-D6585E4B00D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68218512-A4C7-43F7-B272-0134009278DB}" type="pres">
      <dgm:prSet presAssocID="{7F6B5AC7-AFCD-44D3-A0E0-D6585E4B00DD}" presName="spaceRect" presStyleCnt="0"/>
      <dgm:spPr/>
    </dgm:pt>
    <dgm:pt modelId="{F805B404-3C56-499B-A13C-6A688A133437}" type="pres">
      <dgm:prSet presAssocID="{7F6B5AC7-AFCD-44D3-A0E0-D6585E4B00DD}" presName="parTx" presStyleLbl="revTx" presStyleIdx="2" presStyleCnt="4">
        <dgm:presLayoutVars>
          <dgm:chMax val="0"/>
          <dgm:chPref val="0"/>
        </dgm:presLayoutVars>
      </dgm:prSet>
      <dgm:spPr/>
    </dgm:pt>
    <dgm:pt modelId="{9D4EA8B9-B04C-4D91-AFB3-3F94AD8865DA}" type="pres">
      <dgm:prSet presAssocID="{A15E827F-93E1-4CB5-B662-CD20F5C57274}" presName="sibTrans" presStyleCnt="0"/>
      <dgm:spPr/>
    </dgm:pt>
    <dgm:pt modelId="{55D05E1C-B616-4054-89CF-BF3FD66D639E}" type="pres">
      <dgm:prSet presAssocID="{B6DB6592-6AA3-4588-BFBB-A2CB425900A5}" presName="compNode" presStyleCnt="0"/>
      <dgm:spPr/>
    </dgm:pt>
    <dgm:pt modelId="{5954F53D-C84A-4E4A-980A-28C77A68BE71}" type="pres">
      <dgm:prSet presAssocID="{B6DB6592-6AA3-4588-BFBB-A2CB425900A5}" presName="bgRect" presStyleLbl="bgShp" presStyleIdx="3" presStyleCnt="4"/>
      <dgm:spPr/>
    </dgm:pt>
    <dgm:pt modelId="{E2B09A43-70E7-47E3-9FDD-853842560BEB}" type="pres">
      <dgm:prSet presAssocID="{B6DB6592-6AA3-4588-BFBB-A2CB425900A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0FDEB9DB-885A-4AB2-9EC6-CA7C3597C6CF}" type="pres">
      <dgm:prSet presAssocID="{B6DB6592-6AA3-4588-BFBB-A2CB425900A5}" presName="spaceRect" presStyleCnt="0"/>
      <dgm:spPr/>
    </dgm:pt>
    <dgm:pt modelId="{3332FA4E-18E8-48BC-8DC4-F35EA82B0F9F}" type="pres">
      <dgm:prSet presAssocID="{B6DB6592-6AA3-4588-BFBB-A2CB425900A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3C5A006-BBA6-4223-A13E-C0BC68639423}" srcId="{FCA9DAA8-19F6-4B10-A9B6-BD785E3E4B4D}" destId="{B6DB6592-6AA3-4588-BFBB-A2CB425900A5}" srcOrd="3" destOrd="0" parTransId="{7DBD9268-0584-445B-A5A8-1648B20546C4}" sibTransId="{B969389D-0EB9-462A-95BC-028CCFEF5A2A}"/>
    <dgm:cxn modelId="{AE2BE615-5749-40AD-9ADC-F6A8FD7FC126}" type="presOf" srcId="{D594963A-B9A6-4233-A4F5-A03499D6F1A1}" destId="{1FAAA8FA-4738-4246-947C-0425E9DF3FEF}" srcOrd="0" destOrd="0" presId="urn:microsoft.com/office/officeart/2018/2/layout/IconVerticalSolidList"/>
    <dgm:cxn modelId="{6E49F150-472C-46C3-8B34-5671B1788616}" srcId="{FCA9DAA8-19F6-4B10-A9B6-BD785E3E4B4D}" destId="{7F6B5AC7-AFCD-44D3-A0E0-D6585E4B00DD}" srcOrd="2" destOrd="0" parTransId="{5FA7F043-D0D1-4FBB-8708-8F02D6C4B53A}" sibTransId="{A15E827F-93E1-4CB5-B662-CD20F5C57274}"/>
    <dgm:cxn modelId="{A33D6874-26EC-487B-93A6-E9DC7BFD0300}" type="presOf" srcId="{FCA9DAA8-19F6-4B10-A9B6-BD785E3E4B4D}" destId="{7BEEE914-D864-41FF-AB7A-69551A94BA45}" srcOrd="0" destOrd="0" presId="urn:microsoft.com/office/officeart/2018/2/layout/IconVerticalSolidList"/>
    <dgm:cxn modelId="{F62E6C80-A653-426B-8173-2ADB00D88AA5}" srcId="{FCA9DAA8-19F6-4B10-A9B6-BD785E3E4B4D}" destId="{D594963A-B9A6-4233-A4F5-A03499D6F1A1}" srcOrd="1" destOrd="0" parTransId="{81C015CF-08B7-47F2-A158-2073C56C81C1}" sibTransId="{F5B9DCCC-32AD-4D8E-BEF5-6FD8542438C2}"/>
    <dgm:cxn modelId="{401AB58F-D34B-4754-A2E9-1E66E408049A}" srcId="{FCA9DAA8-19F6-4B10-A9B6-BD785E3E4B4D}" destId="{36E27EA7-8B20-411D-B139-075DBA21D147}" srcOrd="0" destOrd="0" parTransId="{1C041729-E356-48B9-9C18-97E7E6E36A33}" sibTransId="{F0FC54A4-F9F4-459A-9514-FE171D030A6F}"/>
    <dgm:cxn modelId="{7FAC869D-4680-4EAF-B771-1826828774CA}" type="presOf" srcId="{36E27EA7-8B20-411D-B139-075DBA21D147}" destId="{9F27015C-20C0-4FE9-B888-502D1BFEAEB6}" srcOrd="0" destOrd="0" presId="urn:microsoft.com/office/officeart/2018/2/layout/IconVerticalSolidList"/>
    <dgm:cxn modelId="{18A1D6B0-5E01-4EC0-BFDC-B018C4C341F2}" type="presOf" srcId="{7F6B5AC7-AFCD-44D3-A0E0-D6585E4B00DD}" destId="{F805B404-3C56-499B-A13C-6A688A133437}" srcOrd="0" destOrd="0" presId="urn:microsoft.com/office/officeart/2018/2/layout/IconVerticalSolidList"/>
    <dgm:cxn modelId="{149897FC-E3F4-43FF-A5CA-1C3F744F06A1}" type="presOf" srcId="{B6DB6592-6AA3-4588-BFBB-A2CB425900A5}" destId="{3332FA4E-18E8-48BC-8DC4-F35EA82B0F9F}" srcOrd="0" destOrd="0" presId="urn:microsoft.com/office/officeart/2018/2/layout/IconVerticalSolidList"/>
    <dgm:cxn modelId="{8B17D14B-07E9-49D8-B77A-C8249194F747}" type="presParOf" srcId="{7BEEE914-D864-41FF-AB7A-69551A94BA45}" destId="{C6301B05-5C18-47DC-895D-B51B5CED6FF2}" srcOrd="0" destOrd="0" presId="urn:microsoft.com/office/officeart/2018/2/layout/IconVerticalSolidList"/>
    <dgm:cxn modelId="{07299042-2AEB-4246-9A1A-89AD4EEE2816}" type="presParOf" srcId="{C6301B05-5C18-47DC-895D-B51B5CED6FF2}" destId="{DB96DD76-DD61-466B-906F-A91308A355AD}" srcOrd="0" destOrd="0" presId="urn:microsoft.com/office/officeart/2018/2/layout/IconVerticalSolidList"/>
    <dgm:cxn modelId="{6447FA52-6113-4DBC-A535-34A0F1B862A6}" type="presParOf" srcId="{C6301B05-5C18-47DC-895D-B51B5CED6FF2}" destId="{A53311A1-18AE-4B7F-B10C-710FD62BE282}" srcOrd="1" destOrd="0" presId="urn:microsoft.com/office/officeart/2018/2/layout/IconVerticalSolidList"/>
    <dgm:cxn modelId="{8C4E64A6-A107-4F1A-8DB2-A86E620D6822}" type="presParOf" srcId="{C6301B05-5C18-47DC-895D-B51B5CED6FF2}" destId="{9490A578-BE5D-45DB-93BE-08BCF206F72B}" srcOrd="2" destOrd="0" presId="urn:microsoft.com/office/officeart/2018/2/layout/IconVerticalSolidList"/>
    <dgm:cxn modelId="{53311656-4B83-4ED4-9F39-C2BD8A57A924}" type="presParOf" srcId="{C6301B05-5C18-47DC-895D-B51B5CED6FF2}" destId="{9F27015C-20C0-4FE9-B888-502D1BFEAEB6}" srcOrd="3" destOrd="0" presId="urn:microsoft.com/office/officeart/2018/2/layout/IconVerticalSolidList"/>
    <dgm:cxn modelId="{A24B1E11-ECA9-407E-A7E4-C371815BEDFB}" type="presParOf" srcId="{7BEEE914-D864-41FF-AB7A-69551A94BA45}" destId="{7098BAAD-087F-4606-BAE9-D62F70B6BB82}" srcOrd="1" destOrd="0" presId="urn:microsoft.com/office/officeart/2018/2/layout/IconVerticalSolidList"/>
    <dgm:cxn modelId="{F9C09678-2485-4FC1-8E58-6C29AE5D75E3}" type="presParOf" srcId="{7BEEE914-D864-41FF-AB7A-69551A94BA45}" destId="{0A9D374A-7F9D-4715-82AA-C7272111DDBC}" srcOrd="2" destOrd="0" presId="urn:microsoft.com/office/officeart/2018/2/layout/IconVerticalSolidList"/>
    <dgm:cxn modelId="{EE82FB1B-5DDC-4800-A7F7-554415A8686B}" type="presParOf" srcId="{0A9D374A-7F9D-4715-82AA-C7272111DDBC}" destId="{9B96D20A-FA61-4CEC-BD22-556A900634A9}" srcOrd="0" destOrd="0" presId="urn:microsoft.com/office/officeart/2018/2/layout/IconVerticalSolidList"/>
    <dgm:cxn modelId="{21AA9801-9077-4CB2-8774-5F5B195CD410}" type="presParOf" srcId="{0A9D374A-7F9D-4715-82AA-C7272111DDBC}" destId="{BC1242DE-05C2-45E2-83F5-BFA2835BDD5D}" srcOrd="1" destOrd="0" presId="urn:microsoft.com/office/officeart/2018/2/layout/IconVerticalSolidList"/>
    <dgm:cxn modelId="{4EF037A1-ECAA-42C5-BBA5-A912C0AACD5E}" type="presParOf" srcId="{0A9D374A-7F9D-4715-82AA-C7272111DDBC}" destId="{E7740D98-A0D1-463F-AC13-7B4577F6ECCA}" srcOrd="2" destOrd="0" presId="urn:microsoft.com/office/officeart/2018/2/layout/IconVerticalSolidList"/>
    <dgm:cxn modelId="{F0B4E7F8-D309-476A-9770-E0DEBCD63F39}" type="presParOf" srcId="{0A9D374A-7F9D-4715-82AA-C7272111DDBC}" destId="{1FAAA8FA-4738-4246-947C-0425E9DF3FEF}" srcOrd="3" destOrd="0" presId="urn:microsoft.com/office/officeart/2018/2/layout/IconVerticalSolidList"/>
    <dgm:cxn modelId="{3309E73B-7680-4DBC-8B11-5D3D20C81922}" type="presParOf" srcId="{7BEEE914-D864-41FF-AB7A-69551A94BA45}" destId="{E9A06D42-B336-4ECA-A3AC-66B9CADFA7C4}" srcOrd="3" destOrd="0" presId="urn:microsoft.com/office/officeart/2018/2/layout/IconVerticalSolidList"/>
    <dgm:cxn modelId="{51D715EA-0255-4D83-858C-D9A5FDD5E32D}" type="presParOf" srcId="{7BEEE914-D864-41FF-AB7A-69551A94BA45}" destId="{D403CB39-275D-41B0-83BA-A024F9011247}" srcOrd="4" destOrd="0" presId="urn:microsoft.com/office/officeart/2018/2/layout/IconVerticalSolidList"/>
    <dgm:cxn modelId="{DD30BB42-7658-4CD9-9C07-E669F7E9C924}" type="presParOf" srcId="{D403CB39-275D-41B0-83BA-A024F9011247}" destId="{FF97A48B-2586-4815-829C-46136247BF5F}" srcOrd="0" destOrd="0" presId="urn:microsoft.com/office/officeart/2018/2/layout/IconVerticalSolidList"/>
    <dgm:cxn modelId="{319FC5DB-4653-419C-B8D7-B35892E1A299}" type="presParOf" srcId="{D403CB39-275D-41B0-83BA-A024F9011247}" destId="{9BDC7985-778E-4948-A753-6D904CACB38D}" srcOrd="1" destOrd="0" presId="urn:microsoft.com/office/officeart/2018/2/layout/IconVerticalSolidList"/>
    <dgm:cxn modelId="{04E46FEA-6F80-427E-B4FC-23386F5F0EEF}" type="presParOf" srcId="{D403CB39-275D-41B0-83BA-A024F9011247}" destId="{68218512-A4C7-43F7-B272-0134009278DB}" srcOrd="2" destOrd="0" presId="urn:microsoft.com/office/officeart/2018/2/layout/IconVerticalSolidList"/>
    <dgm:cxn modelId="{FDDFCE5C-296A-4E9F-BD85-52389FDABBA3}" type="presParOf" srcId="{D403CB39-275D-41B0-83BA-A024F9011247}" destId="{F805B404-3C56-499B-A13C-6A688A133437}" srcOrd="3" destOrd="0" presId="urn:microsoft.com/office/officeart/2018/2/layout/IconVerticalSolidList"/>
    <dgm:cxn modelId="{58DDF212-DE70-4354-896D-C0D6D5C8E038}" type="presParOf" srcId="{7BEEE914-D864-41FF-AB7A-69551A94BA45}" destId="{9D4EA8B9-B04C-4D91-AFB3-3F94AD8865DA}" srcOrd="5" destOrd="0" presId="urn:microsoft.com/office/officeart/2018/2/layout/IconVerticalSolidList"/>
    <dgm:cxn modelId="{A36DE20E-3FAE-45C4-9A54-4A7666BA1643}" type="presParOf" srcId="{7BEEE914-D864-41FF-AB7A-69551A94BA45}" destId="{55D05E1C-B616-4054-89CF-BF3FD66D639E}" srcOrd="6" destOrd="0" presId="urn:microsoft.com/office/officeart/2018/2/layout/IconVerticalSolidList"/>
    <dgm:cxn modelId="{3D3DF50E-7F2A-4539-ADEF-CE07EE8F4803}" type="presParOf" srcId="{55D05E1C-B616-4054-89CF-BF3FD66D639E}" destId="{5954F53D-C84A-4E4A-980A-28C77A68BE71}" srcOrd="0" destOrd="0" presId="urn:microsoft.com/office/officeart/2018/2/layout/IconVerticalSolidList"/>
    <dgm:cxn modelId="{DB9305E7-5EDC-4B17-A1E8-7E10CB0E8172}" type="presParOf" srcId="{55D05E1C-B616-4054-89CF-BF3FD66D639E}" destId="{E2B09A43-70E7-47E3-9FDD-853842560BEB}" srcOrd="1" destOrd="0" presId="urn:microsoft.com/office/officeart/2018/2/layout/IconVerticalSolidList"/>
    <dgm:cxn modelId="{8FBA1D9C-F1FE-4B68-825A-554C6154928A}" type="presParOf" srcId="{55D05E1C-B616-4054-89CF-BF3FD66D639E}" destId="{0FDEB9DB-885A-4AB2-9EC6-CA7C3597C6CF}" srcOrd="2" destOrd="0" presId="urn:microsoft.com/office/officeart/2018/2/layout/IconVerticalSolidList"/>
    <dgm:cxn modelId="{8900795C-4370-43A3-8547-FB006607935B}" type="presParOf" srcId="{55D05E1C-B616-4054-89CF-BF3FD66D639E}" destId="{3332FA4E-18E8-48BC-8DC4-F35EA82B0F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4B5252-F672-4120-9821-B4CAB9124DF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EC8559F-0F30-4BD7-BB25-A3F1AE020B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Tickets for this event can be purchased through our Instagram page, there is a link for tickets.</a:t>
          </a:r>
          <a:endParaRPr lang="en-US"/>
        </a:p>
      </dgm:t>
    </dgm:pt>
    <dgm:pt modelId="{13544A74-03CE-487E-B5C7-7DC94F3C5641}" type="parTrans" cxnId="{61D14CCA-1102-4495-ACF1-2BDE77C8777C}">
      <dgm:prSet/>
      <dgm:spPr/>
      <dgm:t>
        <a:bodyPr/>
        <a:lstStyle/>
        <a:p>
          <a:endParaRPr lang="en-US"/>
        </a:p>
      </dgm:t>
    </dgm:pt>
    <dgm:pt modelId="{387CF237-F7DF-4F0F-B506-024BFE8C1C71}" type="sibTrans" cxnId="{61D14CCA-1102-4495-ACF1-2BDE77C877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54467C-1727-4280-94B2-852F3319E5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Poster will be posted in and around Cardiff area.</a:t>
          </a:r>
          <a:endParaRPr lang="en-US"/>
        </a:p>
      </dgm:t>
    </dgm:pt>
    <dgm:pt modelId="{6D832AF5-FDDF-47AE-838C-F5740255F6AC}" type="parTrans" cxnId="{C1503901-3535-42AA-8F80-68B20FD62B68}">
      <dgm:prSet/>
      <dgm:spPr/>
      <dgm:t>
        <a:bodyPr/>
        <a:lstStyle/>
        <a:p>
          <a:endParaRPr lang="en-US"/>
        </a:p>
      </dgm:t>
    </dgm:pt>
    <dgm:pt modelId="{C08B7D64-C226-45AD-851E-E38D4F1FC68B}" type="sibTrans" cxnId="{C1503901-3535-42AA-8F80-68B20FD62B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C3DF9E-075C-4B40-969C-1C1FD15EA9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venue will also promote this event for free in their club leading up to the date.</a:t>
          </a:r>
          <a:endParaRPr lang="en-US"/>
        </a:p>
      </dgm:t>
    </dgm:pt>
    <dgm:pt modelId="{A5E19576-B98D-42BC-A6A5-E45F6EB3A31D}" type="parTrans" cxnId="{2DC07B1C-D3F3-41B8-A51B-883B53396DB0}">
      <dgm:prSet/>
      <dgm:spPr/>
      <dgm:t>
        <a:bodyPr/>
        <a:lstStyle/>
        <a:p>
          <a:endParaRPr lang="en-US"/>
        </a:p>
      </dgm:t>
    </dgm:pt>
    <dgm:pt modelId="{6F80E754-0EE0-4EC0-9307-7E61DD8BB811}" type="sibTrans" cxnId="{2DC07B1C-D3F3-41B8-A51B-883B53396DB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DDDDDA0-A320-4C85-82F1-4DEB35CD4D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Free radio advert from a friend who is a DJ</a:t>
          </a:r>
          <a:endParaRPr lang="en-US"/>
        </a:p>
      </dgm:t>
    </dgm:pt>
    <dgm:pt modelId="{747FA912-98F4-416F-B55C-FA12A58F47BC}" type="parTrans" cxnId="{E28C165C-1D71-4DD2-9128-84F555F518D2}">
      <dgm:prSet/>
      <dgm:spPr/>
      <dgm:t>
        <a:bodyPr/>
        <a:lstStyle/>
        <a:p>
          <a:endParaRPr lang="en-US"/>
        </a:p>
      </dgm:t>
    </dgm:pt>
    <dgm:pt modelId="{8160DEEE-E48A-462F-B8A3-B96430B1C845}" type="sibTrans" cxnId="{E28C165C-1D71-4DD2-9128-84F555F518D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18ACD1-8D84-415F-A9D4-255FD68B6B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night out will also post it on their website as we will be using one of their acts for the night.</a:t>
          </a:r>
          <a:endParaRPr lang="en-US"/>
        </a:p>
      </dgm:t>
    </dgm:pt>
    <dgm:pt modelId="{C0746BDB-D267-4430-977F-80FA955962FF}" type="parTrans" cxnId="{F02B19C8-8C05-4C52-9176-0F8432EA40DA}">
      <dgm:prSet/>
      <dgm:spPr/>
      <dgm:t>
        <a:bodyPr/>
        <a:lstStyle/>
        <a:p>
          <a:endParaRPr lang="en-US"/>
        </a:p>
      </dgm:t>
    </dgm:pt>
    <dgm:pt modelId="{29DB533D-21E1-45E1-8C53-2155F27853D4}" type="sibTrans" cxnId="{F02B19C8-8C05-4C52-9176-0F8432EA40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7AB621-67F2-4F3D-B1A1-F5567533B5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are websites that will help in promoting my event (Eventx 2024)</a:t>
          </a:r>
          <a:endParaRPr lang="en-US"/>
        </a:p>
      </dgm:t>
    </dgm:pt>
    <dgm:pt modelId="{9DE255A0-AE95-4DA7-BDD9-DDE650D2B175}" type="parTrans" cxnId="{39E82752-E922-47D9-82BD-EB3A2EB43A08}">
      <dgm:prSet/>
      <dgm:spPr/>
      <dgm:t>
        <a:bodyPr/>
        <a:lstStyle/>
        <a:p>
          <a:endParaRPr lang="en-US"/>
        </a:p>
      </dgm:t>
    </dgm:pt>
    <dgm:pt modelId="{C81AB1E3-D186-49BE-98AD-38EFB9528AAE}" type="sibTrans" cxnId="{39E82752-E922-47D9-82BD-EB3A2EB43A08}">
      <dgm:prSet/>
      <dgm:spPr/>
      <dgm:t>
        <a:bodyPr/>
        <a:lstStyle/>
        <a:p>
          <a:endParaRPr lang="en-US"/>
        </a:p>
      </dgm:t>
    </dgm:pt>
    <dgm:pt modelId="{6140412D-26FC-41D5-8CDA-3D3E296594D7}" type="pres">
      <dgm:prSet presAssocID="{594B5252-F672-4120-9821-B4CAB9124DF1}" presName="root" presStyleCnt="0">
        <dgm:presLayoutVars>
          <dgm:dir/>
          <dgm:resizeHandles val="exact"/>
        </dgm:presLayoutVars>
      </dgm:prSet>
      <dgm:spPr/>
    </dgm:pt>
    <dgm:pt modelId="{322DAB10-89A8-48F2-8A27-138AAFED9EC7}" type="pres">
      <dgm:prSet presAssocID="{594B5252-F672-4120-9821-B4CAB9124DF1}" presName="container" presStyleCnt="0">
        <dgm:presLayoutVars>
          <dgm:dir/>
          <dgm:resizeHandles val="exact"/>
        </dgm:presLayoutVars>
      </dgm:prSet>
      <dgm:spPr/>
    </dgm:pt>
    <dgm:pt modelId="{C84C91B6-A14D-40EC-AE11-B22F71EAD215}" type="pres">
      <dgm:prSet presAssocID="{EEC8559F-0F30-4BD7-BB25-A3F1AE020B44}" presName="compNode" presStyleCnt="0"/>
      <dgm:spPr/>
    </dgm:pt>
    <dgm:pt modelId="{9DBDB84F-B58A-4C57-9D60-BE660026C5D6}" type="pres">
      <dgm:prSet presAssocID="{EEC8559F-0F30-4BD7-BB25-A3F1AE020B44}" presName="iconBgRect" presStyleLbl="bgShp" presStyleIdx="0" presStyleCnt="6"/>
      <dgm:spPr/>
    </dgm:pt>
    <dgm:pt modelId="{801B3477-B799-4A84-80B9-7112250E6E21}" type="pres">
      <dgm:prSet presAssocID="{EEC8559F-0F30-4BD7-BB25-A3F1AE020B4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7A370303-2454-430A-B79A-2DB021AB4CAA}" type="pres">
      <dgm:prSet presAssocID="{EEC8559F-0F30-4BD7-BB25-A3F1AE020B44}" presName="spaceRect" presStyleCnt="0"/>
      <dgm:spPr/>
    </dgm:pt>
    <dgm:pt modelId="{0BB27905-0A44-4772-BAF8-F263408806DC}" type="pres">
      <dgm:prSet presAssocID="{EEC8559F-0F30-4BD7-BB25-A3F1AE020B44}" presName="textRect" presStyleLbl="revTx" presStyleIdx="0" presStyleCnt="6">
        <dgm:presLayoutVars>
          <dgm:chMax val="1"/>
          <dgm:chPref val="1"/>
        </dgm:presLayoutVars>
      </dgm:prSet>
      <dgm:spPr/>
    </dgm:pt>
    <dgm:pt modelId="{84042369-2983-41DA-8C5B-4D6ED8A65E5A}" type="pres">
      <dgm:prSet presAssocID="{387CF237-F7DF-4F0F-B506-024BFE8C1C71}" presName="sibTrans" presStyleLbl="sibTrans2D1" presStyleIdx="0" presStyleCnt="0"/>
      <dgm:spPr/>
    </dgm:pt>
    <dgm:pt modelId="{20D3DF5E-3191-4984-ABEA-26F0B1133BCA}" type="pres">
      <dgm:prSet presAssocID="{4F54467C-1727-4280-94B2-852F3319E565}" presName="compNode" presStyleCnt="0"/>
      <dgm:spPr/>
    </dgm:pt>
    <dgm:pt modelId="{38371334-F8DA-4BB1-8B2B-0AEFF0E98250}" type="pres">
      <dgm:prSet presAssocID="{4F54467C-1727-4280-94B2-852F3319E565}" presName="iconBgRect" presStyleLbl="bgShp" presStyleIdx="1" presStyleCnt="6"/>
      <dgm:spPr/>
    </dgm:pt>
    <dgm:pt modelId="{55123895-DFAF-4DFC-A088-2B7A21C8EC13}" type="pres">
      <dgm:prSet presAssocID="{4F54467C-1727-4280-94B2-852F3319E56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05100198-8773-411D-AF6F-D8D4FE443458}" type="pres">
      <dgm:prSet presAssocID="{4F54467C-1727-4280-94B2-852F3319E565}" presName="spaceRect" presStyleCnt="0"/>
      <dgm:spPr/>
    </dgm:pt>
    <dgm:pt modelId="{13F285B7-E714-42EE-984D-19624FC464E2}" type="pres">
      <dgm:prSet presAssocID="{4F54467C-1727-4280-94B2-852F3319E565}" presName="textRect" presStyleLbl="revTx" presStyleIdx="1" presStyleCnt="6">
        <dgm:presLayoutVars>
          <dgm:chMax val="1"/>
          <dgm:chPref val="1"/>
        </dgm:presLayoutVars>
      </dgm:prSet>
      <dgm:spPr/>
    </dgm:pt>
    <dgm:pt modelId="{403FEF09-E9DF-45D5-9694-AADD6A8CD56F}" type="pres">
      <dgm:prSet presAssocID="{C08B7D64-C226-45AD-851E-E38D4F1FC68B}" presName="sibTrans" presStyleLbl="sibTrans2D1" presStyleIdx="0" presStyleCnt="0"/>
      <dgm:spPr/>
    </dgm:pt>
    <dgm:pt modelId="{4D9FD344-5C10-4F28-8C36-0C24DCEC4A6D}" type="pres">
      <dgm:prSet presAssocID="{6DC3DF9E-075C-4B40-969C-1C1FD15EA9D6}" presName="compNode" presStyleCnt="0"/>
      <dgm:spPr/>
    </dgm:pt>
    <dgm:pt modelId="{D446F383-E17E-4EA2-993D-642CA3FA14AC}" type="pres">
      <dgm:prSet presAssocID="{6DC3DF9E-075C-4B40-969C-1C1FD15EA9D6}" presName="iconBgRect" presStyleLbl="bgShp" presStyleIdx="2" presStyleCnt="6"/>
      <dgm:spPr/>
    </dgm:pt>
    <dgm:pt modelId="{447E16AF-0546-484B-BBCD-C5F05DE094C2}" type="pres">
      <dgm:prSet presAssocID="{6DC3DF9E-075C-4B40-969C-1C1FD15EA9D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1053AD0-CB26-488D-9A0E-D95218501395}" type="pres">
      <dgm:prSet presAssocID="{6DC3DF9E-075C-4B40-969C-1C1FD15EA9D6}" presName="spaceRect" presStyleCnt="0"/>
      <dgm:spPr/>
    </dgm:pt>
    <dgm:pt modelId="{46A0F746-966F-4048-8412-0FF4E68198A6}" type="pres">
      <dgm:prSet presAssocID="{6DC3DF9E-075C-4B40-969C-1C1FD15EA9D6}" presName="textRect" presStyleLbl="revTx" presStyleIdx="2" presStyleCnt="6">
        <dgm:presLayoutVars>
          <dgm:chMax val="1"/>
          <dgm:chPref val="1"/>
        </dgm:presLayoutVars>
      </dgm:prSet>
      <dgm:spPr/>
    </dgm:pt>
    <dgm:pt modelId="{5B72E813-C4A7-46D2-AFC4-236BFBA342CE}" type="pres">
      <dgm:prSet presAssocID="{6F80E754-0EE0-4EC0-9307-7E61DD8BB811}" presName="sibTrans" presStyleLbl="sibTrans2D1" presStyleIdx="0" presStyleCnt="0"/>
      <dgm:spPr/>
    </dgm:pt>
    <dgm:pt modelId="{991D4781-E374-433B-9713-53F386FB6A31}" type="pres">
      <dgm:prSet presAssocID="{0DDDDDA0-A320-4C85-82F1-4DEB35CD4D40}" presName="compNode" presStyleCnt="0"/>
      <dgm:spPr/>
    </dgm:pt>
    <dgm:pt modelId="{EE0018FB-5B2E-4FDD-BDAB-7146E8779028}" type="pres">
      <dgm:prSet presAssocID="{0DDDDDA0-A320-4C85-82F1-4DEB35CD4D40}" presName="iconBgRect" presStyleLbl="bgShp" presStyleIdx="3" presStyleCnt="6"/>
      <dgm:spPr/>
    </dgm:pt>
    <dgm:pt modelId="{ADEEF08B-E870-4C7C-9D34-7E2DCEE94B07}" type="pres">
      <dgm:prSet presAssocID="{0DDDDDA0-A320-4C85-82F1-4DEB35CD4D4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"/>
        </a:ext>
      </dgm:extLst>
    </dgm:pt>
    <dgm:pt modelId="{FAE1E5C9-7284-47C0-A75C-41EAEFB3811C}" type="pres">
      <dgm:prSet presAssocID="{0DDDDDA0-A320-4C85-82F1-4DEB35CD4D40}" presName="spaceRect" presStyleCnt="0"/>
      <dgm:spPr/>
    </dgm:pt>
    <dgm:pt modelId="{B2C9F3A3-D601-461A-9EC6-AE62E466DF3B}" type="pres">
      <dgm:prSet presAssocID="{0DDDDDA0-A320-4C85-82F1-4DEB35CD4D40}" presName="textRect" presStyleLbl="revTx" presStyleIdx="3" presStyleCnt="6">
        <dgm:presLayoutVars>
          <dgm:chMax val="1"/>
          <dgm:chPref val="1"/>
        </dgm:presLayoutVars>
      </dgm:prSet>
      <dgm:spPr/>
    </dgm:pt>
    <dgm:pt modelId="{A143E800-8333-45D8-925A-2B2D4687FFD2}" type="pres">
      <dgm:prSet presAssocID="{8160DEEE-E48A-462F-B8A3-B96430B1C845}" presName="sibTrans" presStyleLbl="sibTrans2D1" presStyleIdx="0" presStyleCnt="0"/>
      <dgm:spPr/>
    </dgm:pt>
    <dgm:pt modelId="{C3CF8D94-7892-4834-A4A4-540DEAF2FFD3}" type="pres">
      <dgm:prSet presAssocID="{3918ACD1-8D84-415F-A9D4-255FD68B6B9C}" presName="compNode" presStyleCnt="0"/>
      <dgm:spPr/>
    </dgm:pt>
    <dgm:pt modelId="{CCDD3810-5225-47B8-8AD1-A8C3C051301D}" type="pres">
      <dgm:prSet presAssocID="{3918ACD1-8D84-415F-A9D4-255FD68B6B9C}" presName="iconBgRect" presStyleLbl="bgShp" presStyleIdx="4" presStyleCnt="6"/>
      <dgm:spPr/>
    </dgm:pt>
    <dgm:pt modelId="{3949029C-826B-4A39-8A05-CC4D359420B3}" type="pres">
      <dgm:prSet presAssocID="{3918ACD1-8D84-415F-A9D4-255FD68B6B9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on and stars"/>
        </a:ext>
      </dgm:extLst>
    </dgm:pt>
    <dgm:pt modelId="{1646C746-4935-4F10-8590-94349EA928C5}" type="pres">
      <dgm:prSet presAssocID="{3918ACD1-8D84-415F-A9D4-255FD68B6B9C}" presName="spaceRect" presStyleCnt="0"/>
      <dgm:spPr/>
    </dgm:pt>
    <dgm:pt modelId="{F668159B-EC90-412F-A3A0-D91AD2B70C6C}" type="pres">
      <dgm:prSet presAssocID="{3918ACD1-8D84-415F-A9D4-255FD68B6B9C}" presName="textRect" presStyleLbl="revTx" presStyleIdx="4" presStyleCnt="6">
        <dgm:presLayoutVars>
          <dgm:chMax val="1"/>
          <dgm:chPref val="1"/>
        </dgm:presLayoutVars>
      </dgm:prSet>
      <dgm:spPr/>
    </dgm:pt>
    <dgm:pt modelId="{47E2F48B-FF22-4E9D-B78E-970E5DE75E7C}" type="pres">
      <dgm:prSet presAssocID="{29DB533D-21E1-45E1-8C53-2155F27853D4}" presName="sibTrans" presStyleLbl="sibTrans2D1" presStyleIdx="0" presStyleCnt="0"/>
      <dgm:spPr/>
    </dgm:pt>
    <dgm:pt modelId="{066E3E14-15C8-4321-8D6B-C281DD48540E}" type="pres">
      <dgm:prSet presAssocID="{967AB621-67F2-4F3D-B1A1-F5567533B53E}" presName="compNode" presStyleCnt="0"/>
      <dgm:spPr/>
    </dgm:pt>
    <dgm:pt modelId="{473DE2A0-49DE-46FB-A3BC-1A9190C20495}" type="pres">
      <dgm:prSet presAssocID="{967AB621-67F2-4F3D-B1A1-F5567533B53E}" presName="iconBgRect" presStyleLbl="bgShp" presStyleIdx="5" presStyleCnt="6"/>
      <dgm:spPr/>
    </dgm:pt>
    <dgm:pt modelId="{0A93A8C1-9266-4B15-8B76-816C021342A3}" type="pres">
      <dgm:prSet presAssocID="{967AB621-67F2-4F3D-B1A1-F5567533B53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FDAF4734-F44D-4D75-9240-49A773BA11CF}" type="pres">
      <dgm:prSet presAssocID="{967AB621-67F2-4F3D-B1A1-F5567533B53E}" presName="spaceRect" presStyleCnt="0"/>
      <dgm:spPr/>
    </dgm:pt>
    <dgm:pt modelId="{3C2300AB-9F6B-42B7-96C9-1C45DC73D7C4}" type="pres">
      <dgm:prSet presAssocID="{967AB621-67F2-4F3D-B1A1-F5567533B53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1503901-3535-42AA-8F80-68B20FD62B68}" srcId="{594B5252-F672-4120-9821-B4CAB9124DF1}" destId="{4F54467C-1727-4280-94B2-852F3319E565}" srcOrd="1" destOrd="0" parTransId="{6D832AF5-FDDF-47AE-838C-F5740255F6AC}" sibTransId="{C08B7D64-C226-45AD-851E-E38D4F1FC68B}"/>
    <dgm:cxn modelId="{EFCE6111-8E99-4184-B8B3-67169FBBF63D}" type="presOf" srcId="{4F54467C-1727-4280-94B2-852F3319E565}" destId="{13F285B7-E714-42EE-984D-19624FC464E2}" srcOrd="0" destOrd="0" presId="urn:microsoft.com/office/officeart/2018/2/layout/IconCircleList"/>
    <dgm:cxn modelId="{2DC07B1C-D3F3-41B8-A51B-883B53396DB0}" srcId="{594B5252-F672-4120-9821-B4CAB9124DF1}" destId="{6DC3DF9E-075C-4B40-969C-1C1FD15EA9D6}" srcOrd="2" destOrd="0" parTransId="{A5E19576-B98D-42BC-A6A5-E45F6EB3A31D}" sibTransId="{6F80E754-0EE0-4EC0-9307-7E61DD8BB811}"/>
    <dgm:cxn modelId="{AA126320-7AEB-4EA3-814C-32DB79CC70FF}" type="presOf" srcId="{29DB533D-21E1-45E1-8C53-2155F27853D4}" destId="{47E2F48B-FF22-4E9D-B78E-970E5DE75E7C}" srcOrd="0" destOrd="0" presId="urn:microsoft.com/office/officeart/2018/2/layout/IconCircleList"/>
    <dgm:cxn modelId="{89BD6132-D545-44E9-A19D-125D776A85DE}" type="presOf" srcId="{967AB621-67F2-4F3D-B1A1-F5567533B53E}" destId="{3C2300AB-9F6B-42B7-96C9-1C45DC73D7C4}" srcOrd="0" destOrd="0" presId="urn:microsoft.com/office/officeart/2018/2/layout/IconCircleList"/>
    <dgm:cxn modelId="{E28C165C-1D71-4DD2-9128-84F555F518D2}" srcId="{594B5252-F672-4120-9821-B4CAB9124DF1}" destId="{0DDDDDA0-A320-4C85-82F1-4DEB35CD4D40}" srcOrd="3" destOrd="0" parTransId="{747FA912-98F4-416F-B55C-FA12A58F47BC}" sibTransId="{8160DEEE-E48A-462F-B8A3-B96430B1C845}"/>
    <dgm:cxn modelId="{EAF1AA46-5D4C-47B9-99AE-884492329B79}" type="presOf" srcId="{6F80E754-0EE0-4EC0-9307-7E61DD8BB811}" destId="{5B72E813-C4A7-46D2-AFC4-236BFBA342CE}" srcOrd="0" destOrd="0" presId="urn:microsoft.com/office/officeart/2018/2/layout/IconCircleList"/>
    <dgm:cxn modelId="{39E82752-E922-47D9-82BD-EB3A2EB43A08}" srcId="{594B5252-F672-4120-9821-B4CAB9124DF1}" destId="{967AB621-67F2-4F3D-B1A1-F5567533B53E}" srcOrd="5" destOrd="0" parTransId="{9DE255A0-AE95-4DA7-BDD9-DDE650D2B175}" sibTransId="{C81AB1E3-D186-49BE-98AD-38EFB9528AAE}"/>
    <dgm:cxn modelId="{C97A5993-21FB-4BE8-8D62-D7958F3490E9}" type="presOf" srcId="{C08B7D64-C226-45AD-851E-E38D4F1FC68B}" destId="{403FEF09-E9DF-45D5-9694-AADD6A8CD56F}" srcOrd="0" destOrd="0" presId="urn:microsoft.com/office/officeart/2018/2/layout/IconCircleList"/>
    <dgm:cxn modelId="{D528AB9C-42E1-4ED6-90BE-AAF918F34100}" type="presOf" srcId="{3918ACD1-8D84-415F-A9D4-255FD68B6B9C}" destId="{F668159B-EC90-412F-A3A0-D91AD2B70C6C}" srcOrd="0" destOrd="0" presId="urn:microsoft.com/office/officeart/2018/2/layout/IconCircleList"/>
    <dgm:cxn modelId="{F02B19C8-8C05-4C52-9176-0F8432EA40DA}" srcId="{594B5252-F672-4120-9821-B4CAB9124DF1}" destId="{3918ACD1-8D84-415F-A9D4-255FD68B6B9C}" srcOrd="4" destOrd="0" parTransId="{C0746BDB-D267-4430-977F-80FA955962FF}" sibTransId="{29DB533D-21E1-45E1-8C53-2155F27853D4}"/>
    <dgm:cxn modelId="{61D14CCA-1102-4495-ACF1-2BDE77C8777C}" srcId="{594B5252-F672-4120-9821-B4CAB9124DF1}" destId="{EEC8559F-0F30-4BD7-BB25-A3F1AE020B44}" srcOrd="0" destOrd="0" parTransId="{13544A74-03CE-487E-B5C7-7DC94F3C5641}" sibTransId="{387CF237-F7DF-4F0F-B506-024BFE8C1C71}"/>
    <dgm:cxn modelId="{6C1556D3-46C0-4114-9FED-1DD425C784A4}" type="presOf" srcId="{594B5252-F672-4120-9821-B4CAB9124DF1}" destId="{6140412D-26FC-41D5-8CDA-3D3E296594D7}" srcOrd="0" destOrd="0" presId="urn:microsoft.com/office/officeart/2018/2/layout/IconCircleList"/>
    <dgm:cxn modelId="{256BECDC-6AA5-4B5B-BC5E-95EA9BC3EF4A}" type="presOf" srcId="{EEC8559F-0F30-4BD7-BB25-A3F1AE020B44}" destId="{0BB27905-0A44-4772-BAF8-F263408806DC}" srcOrd="0" destOrd="0" presId="urn:microsoft.com/office/officeart/2018/2/layout/IconCircleList"/>
    <dgm:cxn modelId="{855E02DE-6A0F-4083-BFA8-7F8F5D4040CD}" type="presOf" srcId="{8160DEEE-E48A-462F-B8A3-B96430B1C845}" destId="{A143E800-8333-45D8-925A-2B2D4687FFD2}" srcOrd="0" destOrd="0" presId="urn:microsoft.com/office/officeart/2018/2/layout/IconCircleList"/>
    <dgm:cxn modelId="{4BF8DDE2-4668-43B9-94C7-CF0D2B996F5D}" type="presOf" srcId="{387CF237-F7DF-4F0F-B506-024BFE8C1C71}" destId="{84042369-2983-41DA-8C5B-4D6ED8A65E5A}" srcOrd="0" destOrd="0" presId="urn:microsoft.com/office/officeart/2018/2/layout/IconCircleList"/>
    <dgm:cxn modelId="{E79C96FF-F3A6-45C7-9647-12A0ED3815E6}" type="presOf" srcId="{0DDDDDA0-A320-4C85-82F1-4DEB35CD4D40}" destId="{B2C9F3A3-D601-461A-9EC6-AE62E466DF3B}" srcOrd="0" destOrd="0" presId="urn:microsoft.com/office/officeart/2018/2/layout/IconCircleList"/>
    <dgm:cxn modelId="{C58BAAFF-A591-45F5-9CAB-A7371737F1BA}" type="presOf" srcId="{6DC3DF9E-075C-4B40-969C-1C1FD15EA9D6}" destId="{46A0F746-966F-4048-8412-0FF4E68198A6}" srcOrd="0" destOrd="0" presId="urn:microsoft.com/office/officeart/2018/2/layout/IconCircleList"/>
    <dgm:cxn modelId="{EC0E18B4-98EC-4076-8127-42B011522D88}" type="presParOf" srcId="{6140412D-26FC-41D5-8CDA-3D3E296594D7}" destId="{322DAB10-89A8-48F2-8A27-138AAFED9EC7}" srcOrd="0" destOrd="0" presId="urn:microsoft.com/office/officeart/2018/2/layout/IconCircleList"/>
    <dgm:cxn modelId="{92DBD646-E701-4F6D-AF0B-5233D756EB20}" type="presParOf" srcId="{322DAB10-89A8-48F2-8A27-138AAFED9EC7}" destId="{C84C91B6-A14D-40EC-AE11-B22F71EAD215}" srcOrd="0" destOrd="0" presId="urn:microsoft.com/office/officeart/2018/2/layout/IconCircleList"/>
    <dgm:cxn modelId="{638BFBC5-4EF9-4757-8499-0A9B53D9A858}" type="presParOf" srcId="{C84C91B6-A14D-40EC-AE11-B22F71EAD215}" destId="{9DBDB84F-B58A-4C57-9D60-BE660026C5D6}" srcOrd="0" destOrd="0" presId="urn:microsoft.com/office/officeart/2018/2/layout/IconCircleList"/>
    <dgm:cxn modelId="{6BE1EE7E-34CA-44F6-ADBC-2647BBE88C44}" type="presParOf" srcId="{C84C91B6-A14D-40EC-AE11-B22F71EAD215}" destId="{801B3477-B799-4A84-80B9-7112250E6E21}" srcOrd="1" destOrd="0" presId="urn:microsoft.com/office/officeart/2018/2/layout/IconCircleList"/>
    <dgm:cxn modelId="{4CDE5396-7F35-4809-AADF-57CCCA68839D}" type="presParOf" srcId="{C84C91B6-A14D-40EC-AE11-B22F71EAD215}" destId="{7A370303-2454-430A-B79A-2DB021AB4CAA}" srcOrd="2" destOrd="0" presId="urn:microsoft.com/office/officeart/2018/2/layout/IconCircleList"/>
    <dgm:cxn modelId="{A5E1B6BF-7F28-440D-91EF-F2D7C3A3CCE8}" type="presParOf" srcId="{C84C91B6-A14D-40EC-AE11-B22F71EAD215}" destId="{0BB27905-0A44-4772-BAF8-F263408806DC}" srcOrd="3" destOrd="0" presId="urn:microsoft.com/office/officeart/2018/2/layout/IconCircleList"/>
    <dgm:cxn modelId="{783883C4-D0C3-44EE-9AF1-B055D3C914C5}" type="presParOf" srcId="{322DAB10-89A8-48F2-8A27-138AAFED9EC7}" destId="{84042369-2983-41DA-8C5B-4D6ED8A65E5A}" srcOrd="1" destOrd="0" presId="urn:microsoft.com/office/officeart/2018/2/layout/IconCircleList"/>
    <dgm:cxn modelId="{96ED85F9-3E83-4FFF-9B82-5BBE653179AC}" type="presParOf" srcId="{322DAB10-89A8-48F2-8A27-138AAFED9EC7}" destId="{20D3DF5E-3191-4984-ABEA-26F0B1133BCA}" srcOrd="2" destOrd="0" presId="urn:microsoft.com/office/officeart/2018/2/layout/IconCircleList"/>
    <dgm:cxn modelId="{6D38AC44-BC8E-4ACB-B7B2-E9BEF1103495}" type="presParOf" srcId="{20D3DF5E-3191-4984-ABEA-26F0B1133BCA}" destId="{38371334-F8DA-4BB1-8B2B-0AEFF0E98250}" srcOrd="0" destOrd="0" presId="urn:microsoft.com/office/officeart/2018/2/layout/IconCircleList"/>
    <dgm:cxn modelId="{6A570E1F-5C90-4E2F-ABF2-8D4618157F18}" type="presParOf" srcId="{20D3DF5E-3191-4984-ABEA-26F0B1133BCA}" destId="{55123895-DFAF-4DFC-A088-2B7A21C8EC13}" srcOrd="1" destOrd="0" presId="urn:microsoft.com/office/officeart/2018/2/layout/IconCircleList"/>
    <dgm:cxn modelId="{9C2AE7E4-1F18-4607-9353-735B6DC2A15E}" type="presParOf" srcId="{20D3DF5E-3191-4984-ABEA-26F0B1133BCA}" destId="{05100198-8773-411D-AF6F-D8D4FE443458}" srcOrd="2" destOrd="0" presId="urn:microsoft.com/office/officeart/2018/2/layout/IconCircleList"/>
    <dgm:cxn modelId="{7BEFCC10-E921-43F8-B164-4DE0CFA2868C}" type="presParOf" srcId="{20D3DF5E-3191-4984-ABEA-26F0B1133BCA}" destId="{13F285B7-E714-42EE-984D-19624FC464E2}" srcOrd="3" destOrd="0" presId="urn:microsoft.com/office/officeart/2018/2/layout/IconCircleList"/>
    <dgm:cxn modelId="{A9AF1882-A283-4600-B30D-23878FC72974}" type="presParOf" srcId="{322DAB10-89A8-48F2-8A27-138AAFED9EC7}" destId="{403FEF09-E9DF-45D5-9694-AADD6A8CD56F}" srcOrd="3" destOrd="0" presId="urn:microsoft.com/office/officeart/2018/2/layout/IconCircleList"/>
    <dgm:cxn modelId="{678A2CD0-6E32-4FE0-A99B-7C4B9A08518E}" type="presParOf" srcId="{322DAB10-89A8-48F2-8A27-138AAFED9EC7}" destId="{4D9FD344-5C10-4F28-8C36-0C24DCEC4A6D}" srcOrd="4" destOrd="0" presId="urn:microsoft.com/office/officeart/2018/2/layout/IconCircleList"/>
    <dgm:cxn modelId="{277DACE9-767B-46CD-AA92-8F418D243F7C}" type="presParOf" srcId="{4D9FD344-5C10-4F28-8C36-0C24DCEC4A6D}" destId="{D446F383-E17E-4EA2-993D-642CA3FA14AC}" srcOrd="0" destOrd="0" presId="urn:microsoft.com/office/officeart/2018/2/layout/IconCircleList"/>
    <dgm:cxn modelId="{5FCA7D6F-D01E-4B01-BA7D-C58BDF82B898}" type="presParOf" srcId="{4D9FD344-5C10-4F28-8C36-0C24DCEC4A6D}" destId="{447E16AF-0546-484B-BBCD-C5F05DE094C2}" srcOrd="1" destOrd="0" presId="urn:microsoft.com/office/officeart/2018/2/layout/IconCircleList"/>
    <dgm:cxn modelId="{200470F6-0A12-4845-893A-300CD604003C}" type="presParOf" srcId="{4D9FD344-5C10-4F28-8C36-0C24DCEC4A6D}" destId="{71053AD0-CB26-488D-9A0E-D95218501395}" srcOrd="2" destOrd="0" presId="urn:microsoft.com/office/officeart/2018/2/layout/IconCircleList"/>
    <dgm:cxn modelId="{6C28892C-7053-415A-B28B-FD65E4CD63AD}" type="presParOf" srcId="{4D9FD344-5C10-4F28-8C36-0C24DCEC4A6D}" destId="{46A0F746-966F-4048-8412-0FF4E68198A6}" srcOrd="3" destOrd="0" presId="urn:microsoft.com/office/officeart/2018/2/layout/IconCircleList"/>
    <dgm:cxn modelId="{9773F2CE-B673-42BD-9F5C-CA0F25706BE4}" type="presParOf" srcId="{322DAB10-89A8-48F2-8A27-138AAFED9EC7}" destId="{5B72E813-C4A7-46D2-AFC4-236BFBA342CE}" srcOrd="5" destOrd="0" presId="urn:microsoft.com/office/officeart/2018/2/layout/IconCircleList"/>
    <dgm:cxn modelId="{A4F12B01-52BE-47DE-9BB3-EF98E9B295B3}" type="presParOf" srcId="{322DAB10-89A8-48F2-8A27-138AAFED9EC7}" destId="{991D4781-E374-433B-9713-53F386FB6A31}" srcOrd="6" destOrd="0" presId="urn:microsoft.com/office/officeart/2018/2/layout/IconCircleList"/>
    <dgm:cxn modelId="{DD35900D-5FA1-446C-968D-083DC2455418}" type="presParOf" srcId="{991D4781-E374-433B-9713-53F386FB6A31}" destId="{EE0018FB-5B2E-4FDD-BDAB-7146E8779028}" srcOrd="0" destOrd="0" presId="urn:microsoft.com/office/officeart/2018/2/layout/IconCircleList"/>
    <dgm:cxn modelId="{B772088D-8A9D-4117-8B3A-E66541C91BB6}" type="presParOf" srcId="{991D4781-E374-433B-9713-53F386FB6A31}" destId="{ADEEF08B-E870-4C7C-9D34-7E2DCEE94B07}" srcOrd="1" destOrd="0" presId="urn:microsoft.com/office/officeart/2018/2/layout/IconCircleList"/>
    <dgm:cxn modelId="{975A9DA8-291E-4710-B7DA-28CFFCF91BE0}" type="presParOf" srcId="{991D4781-E374-433B-9713-53F386FB6A31}" destId="{FAE1E5C9-7284-47C0-A75C-41EAEFB3811C}" srcOrd="2" destOrd="0" presId="urn:microsoft.com/office/officeart/2018/2/layout/IconCircleList"/>
    <dgm:cxn modelId="{3ACC0FEC-9367-4CBC-9053-6ABD7E893236}" type="presParOf" srcId="{991D4781-E374-433B-9713-53F386FB6A31}" destId="{B2C9F3A3-D601-461A-9EC6-AE62E466DF3B}" srcOrd="3" destOrd="0" presId="urn:microsoft.com/office/officeart/2018/2/layout/IconCircleList"/>
    <dgm:cxn modelId="{48C529F8-4203-46AD-B37D-5BF06DA4B605}" type="presParOf" srcId="{322DAB10-89A8-48F2-8A27-138AAFED9EC7}" destId="{A143E800-8333-45D8-925A-2B2D4687FFD2}" srcOrd="7" destOrd="0" presId="urn:microsoft.com/office/officeart/2018/2/layout/IconCircleList"/>
    <dgm:cxn modelId="{2F59AF06-EAF9-475C-B31B-2B415FCCCCCF}" type="presParOf" srcId="{322DAB10-89A8-48F2-8A27-138AAFED9EC7}" destId="{C3CF8D94-7892-4834-A4A4-540DEAF2FFD3}" srcOrd="8" destOrd="0" presId="urn:microsoft.com/office/officeart/2018/2/layout/IconCircleList"/>
    <dgm:cxn modelId="{74AA1382-8E71-4E12-B80B-DDBC6AD1EEA5}" type="presParOf" srcId="{C3CF8D94-7892-4834-A4A4-540DEAF2FFD3}" destId="{CCDD3810-5225-47B8-8AD1-A8C3C051301D}" srcOrd="0" destOrd="0" presId="urn:microsoft.com/office/officeart/2018/2/layout/IconCircleList"/>
    <dgm:cxn modelId="{B3A23143-7720-43D3-A730-BB52D882CF5E}" type="presParOf" srcId="{C3CF8D94-7892-4834-A4A4-540DEAF2FFD3}" destId="{3949029C-826B-4A39-8A05-CC4D359420B3}" srcOrd="1" destOrd="0" presId="urn:microsoft.com/office/officeart/2018/2/layout/IconCircleList"/>
    <dgm:cxn modelId="{9B7B7E4C-9B49-4F5C-A65F-18C0422C3BD3}" type="presParOf" srcId="{C3CF8D94-7892-4834-A4A4-540DEAF2FFD3}" destId="{1646C746-4935-4F10-8590-94349EA928C5}" srcOrd="2" destOrd="0" presId="urn:microsoft.com/office/officeart/2018/2/layout/IconCircleList"/>
    <dgm:cxn modelId="{6F7383DD-0681-45A8-87C4-FCA00DB417D5}" type="presParOf" srcId="{C3CF8D94-7892-4834-A4A4-540DEAF2FFD3}" destId="{F668159B-EC90-412F-A3A0-D91AD2B70C6C}" srcOrd="3" destOrd="0" presId="urn:microsoft.com/office/officeart/2018/2/layout/IconCircleList"/>
    <dgm:cxn modelId="{8EC520D2-21AC-4FF6-9A5F-E7F2BBC5080E}" type="presParOf" srcId="{322DAB10-89A8-48F2-8A27-138AAFED9EC7}" destId="{47E2F48B-FF22-4E9D-B78E-970E5DE75E7C}" srcOrd="9" destOrd="0" presId="urn:microsoft.com/office/officeart/2018/2/layout/IconCircleList"/>
    <dgm:cxn modelId="{ECA558F9-34C1-48EA-BFF9-ADDE46B08686}" type="presParOf" srcId="{322DAB10-89A8-48F2-8A27-138AAFED9EC7}" destId="{066E3E14-15C8-4321-8D6B-C281DD48540E}" srcOrd="10" destOrd="0" presId="urn:microsoft.com/office/officeart/2018/2/layout/IconCircleList"/>
    <dgm:cxn modelId="{2DAD0F5F-D26F-4FEE-B29A-399BA9F2DAF1}" type="presParOf" srcId="{066E3E14-15C8-4321-8D6B-C281DD48540E}" destId="{473DE2A0-49DE-46FB-A3BC-1A9190C20495}" srcOrd="0" destOrd="0" presId="urn:microsoft.com/office/officeart/2018/2/layout/IconCircleList"/>
    <dgm:cxn modelId="{20B9DDEF-7A76-4D0C-A3A0-363F6C596364}" type="presParOf" srcId="{066E3E14-15C8-4321-8D6B-C281DD48540E}" destId="{0A93A8C1-9266-4B15-8B76-816C021342A3}" srcOrd="1" destOrd="0" presId="urn:microsoft.com/office/officeart/2018/2/layout/IconCircleList"/>
    <dgm:cxn modelId="{DE6CC5F9-C61D-4D97-99CA-8CB131D67C19}" type="presParOf" srcId="{066E3E14-15C8-4321-8D6B-C281DD48540E}" destId="{FDAF4734-F44D-4D75-9240-49A773BA11CF}" srcOrd="2" destOrd="0" presId="urn:microsoft.com/office/officeart/2018/2/layout/IconCircleList"/>
    <dgm:cxn modelId="{8E2D4ACA-58AD-44F7-A6F5-F8D1F797FACC}" type="presParOf" srcId="{066E3E14-15C8-4321-8D6B-C281DD48540E}" destId="{3C2300AB-9F6B-42B7-96C9-1C45DC73D7C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9D3BB1-470C-4D44-93F7-B2C5287CE9F6}">
      <dsp:nvSpPr>
        <dsp:cNvPr id="0" name=""/>
        <dsp:cNvSpPr/>
      </dsp:nvSpPr>
      <dsp:spPr>
        <a:xfrm>
          <a:off x="0" y="262268"/>
          <a:ext cx="6451943" cy="7195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Mrs Natesha Lewis-Campbell </a:t>
          </a:r>
          <a:endParaRPr lang="en-US" sz="3000" kern="1200"/>
        </a:p>
      </dsp:txBody>
      <dsp:txXfrm>
        <a:off x="35125" y="297393"/>
        <a:ext cx="6381693" cy="649299"/>
      </dsp:txXfrm>
    </dsp:sp>
    <dsp:sp modelId="{88E8A0D2-6D25-4851-A62A-79716AA57175}">
      <dsp:nvSpPr>
        <dsp:cNvPr id="0" name=""/>
        <dsp:cNvSpPr/>
      </dsp:nvSpPr>
      <dsp:spPr>
        <a:xfrm>
          <a:off x="0" y="1068218"/>
          <a:ext cx="6451943" cy="719549"/>
        </a:xfrm>
        <a:prstGeom prst="roundRect">
          <a:avLst/>
        </a:prstGeom>
        <a:solidFill>
          <a:schemeClr val="accent5">
            <a:hueOff val="2718752"/>
            <a:satOff val="-15871"/>
            <a:lumOff val="-12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2134545</a:t>
          </a:r>
          <a:endParaRPr lang="en-US" sz="3000" kern="1200"/>
        </a:p>
      </dsp:txBody>
      <dsp:txXfrm>
        <a:off x="35125" y="1103343"/>
        <a:ext cx="6381693" cy="649299"/>
      </dsp:txXfrm>
    </dsp:sp>
    <dsp:sp modelId="{0137C97F-9504-4994-8BBF-5CF795BE6045}">
      <dsp:nvSpPr>
        <dsp:cNvPr id="0" name=""/>
        <dsp:cNvSpPr/>
      </dsp:nvSpPr>
      <dsp:spPr>
        <a:xfrm>
          <a:off x="0" y="1874168"/>
          <a:ext cx="6451943" cy="719549"/>
        </a:xfrm>
        <a:prstGeom prst="roundRect">
          <a:avLst/>
        </a:prstGeom>
        <a:solidFill>
          <a:schemeClr val="accent5">
            <a:hueOff val="5437504"/>
            <a:satOff val="-31742"/>
            <a:lumOff val="-25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Module: BMIH6007</a:t>
          </a:r>
          <a:endParaRPr lang="en-US" sz="3000" kern="1200"/>
        </a:p>
      </dsp:txBody>
      <dsp:txXfrm>
        <a:off x="35125" y="1909293"/>
        <a:ext cx="6381693" cy="649299"/>
      </dsp:txXfrm>
    </dsp:sp>
    <dsp:sp modelId="{6390172C-77E7-425F-B5CA-FF718129AE6B}">
      <dsp:nvSpPr>
        <dsp:cNvPr id="0" name=""/>
        <dsp:cNvSpPr/>
      </dsp:nvSpPr>
      <dsp:spPr>
        <a:xfrm>
          <a:off x="0" y="2680118"/>
          <a:ext cx="6451943" cy="719549"/>
        </a:xfrm>
        <a:prstGeom prst="roundRect">
          <a:avLst/>
        </a:prstGeom>
        <a:solidFill>
          <a:schemeClr val="accent5">
            <a:hueOff val="8156256"/>
            <a:satOff val="-47614"/>
            <a:lumOff val="-38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Tutor:Kathyrn Flynn</a:t>
          </a:r>
          <a:endParaRPr lang="en-US" sz="3000" kern="1200"/>
        </a:p>
      </dsp:txBody>
      <dsp:txXfrm>
        <a:off x="35125" y="2715243"/>
        <a:ext cx="6381693" cy="649299"/>
      </dsp:txXfrm>
    </dsp:sp>
    <dsp:sp modelId="{5235A6B5-702A-4FE5-8D16-47CEBC4789B2}">
      <dsp:nvSpPr>
        <dsp:cNvPr id="0" name=""/>
        <dsp:cNvSpPr/>
      </dsp:nvSpPr>
      <dsp:spPr>
        <a:xfrm>
          <a:off x="0" y="3486068"/>
          <a:ext cx="6451943" cy="719549"/>
        </a:xfrm>
        <a:prstGeom prst="roundRect">
          <a:avLst/>
        </a:prstGeom>
        <a:solidFill>
          <a:schemeClr val="accent5">
            <a:hueOff val="10875008"/>
            <a:satOff val="-63485"/>
            <a:lumOff val="-50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CELEBRATING YEAR OF CROESO 2025</a:t>
          </a:r>
          <a:endParaRPr lang="en-US" sz="3000" kern="1200"/>
        </a:p>
      </dsp:txBody>
      <dsp:txXfrm>
        <a:off x="35125" y="3521193"/>
        <a:ext cx="6381693" cy="649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CB59F-F7EB-4692-A14E-2DBD0F3A4029}">
      <dsp:nvSpPr>
        <dsp:cNvPr id="0" name=""/>
        <dsp:cNvSpPr/>
      </dsp:nvSpPr>
      <dsp:spPr>
        <a:xfrm>
          <a:off x="291070" y="517"/>
          <a:ext cx="873896" cy="8738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314FD-ED16-466B-A96C-B18BD892CCB1}">
      <dsp:nvSpPr>
        <dsp:cNvPr id="0" name=""/>
        <dsp:cNvSpPr/>
      </dsp:nvSpPr>
      <dsp:spPr>
        <a:xfrm>
          <a:off x="477310" y="186757"/>
          <a:ext cx="501416" cy="5014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6F712-033F-4D5D-B04D-9798B9463E63}">
      <dsp:nvSpPr>
        <dsp:cNvPr id="0" name=""/>
        <dsp:cNvSpPr/>
      </dsp:nvSpPr>
      <dsp:spPr>
        <a:xfrm>
          <a:off x="11709" y="1146610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Costume party for 100 guest</a:t>
          </a:r>
          <a:endParaRPr lang="en-US" sz="1300" kern="1200"/>
        </a:p>
      </dsp:txBody>
      <dsp:txXfrm>
        <a:off x="11709" y="1146610"/>
        <a:ext cx="1432617" cy="573046"/>
      </dsp:txXfrm>
    </dsp:sp>
    <dsp:sp modelId="{E6D28E48-8CCA-46E2-B278-6D5810D84EE8}">
      <dsp:nvSpPr>
        <dsp:cNvPr id="0" name=""/>
        <dsp:cNvSpPr/>
      </dsp:nvSpPr>
      <dsp:spPr>
        <a:xfrm>
          <a:off x="1974395" y="517"/>
          <a:ext cx="873896" cy="8738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CE1A5E-512D-4138-9E06-1133400595B0}">
      <dsp:nvSpPr>
        <dsp:cNvPr id="0" name=""/>
        <dsp:cNvSpPr/>
      </dsp:nvSpPr>
      <dsp:spPr>
        <a:xfrm>
          <a:off x="2160635" y="186757"/>
          <a:ext cx="501416" cy="5014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07290-F9A0-4846-9E61-6555B60673EB}">
      <dsp:nvSpPr>
        <dsp:cNvPr id="0" name=""/>
        <dsp:cNvSpPr/>
      </dsp:nvSpPr>
      <dsp:spPr>
        <a:xfrm>
          <a:off x="1695035" y="1146610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Representing the  year of Croeso</a:t>
          </a:r>
          <a:endParaRPr lang="en-US" sz="1300" kern="1200"/>
        </a:p>
      </dsp:txBody>
      <dsp:txXfrm>
        <a:off x="1695035" y="1146610"/>
        <a:ext cx="1432617" cy="573046"/>
      </dsp:txXfrm>
    </dsp:sp>
    <dsp:sp modelId="{955E5696-321E-453C-9C1F-C9D464D37F95}">
      <dsp:nvSpPr>
        <dsp:cNvPr id="0" name=""/>
        <dsp:cNvSpPr/>
      </dsp:nvSpPr>
      <dsp:spPr>
        <a:xfrm>
          <a:off x="3657720" y="517"/>
          <a:ext cx="873896" cy="8738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3DEAF-AC50-4973-92B2-DE3B60BFE6C1}">
      <dsp:nvSpPr>
        <dsp:cNvPr id="0" name=""/>
        <dsp:cNvSpPr/>
      </dsp:nvSpPr>
      <dsp:spPr>
        <a:xfrm>
          <a:off x="3843960" y="186757"/>
          <a:ext cx="501416" cy="5014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9661C-F06B-49F0-9BBC-5F5A3F80BC6D}">
      <dsp:nvSpPr>
        <dsp:cNvPr id="0" name=""/>
        <dsp:cNvSpPr/>
      </dsp:nvSpPr>
      <dsp:spPr>
        <a:xfrm>
          <a:off x="3378360" y="1146610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It’s a special interest event</a:t>
          </a:r>
          <a:endParaRPr lang="en-US" sz="1300" kern="1200"/>
        </a:p>
      </dsp:txBody>
      <dsp:txXfrm>
        <a:off x="3378360" y="1146610"/>
        <a:ext cx="1432617" cy="573046"/>
      </dsp:txXfrm>
    </dsp:sp>
    <dsp:sp modelId="{3E445E6F-ADE0-4AB5-A629-FDC7CC64987B}">
      <dsp:nvSpPr>
        <dsp:cNvPr id="0" name=""/>
        <dsp:cNvSpPr/>
      </dsp:nvSpPr>
      <dsp:spPr>
        <a:xfrm>
          <a:off x="5341045" y="517"/>
          <a:ext cx="873896" cy="8738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85567-FC6C-4A33-AFE0-C2B11F39A542}">
      <dsp:nvSpPr>
        <dsp:cNvPr id="0" name=""/>
        <dsp:cNvSpPr/>
      </dsp:nvSpPr>
      <dsp:spPr>
        <a:xfrm>
          <a:off x="5527286" y="186757"/>
          <a:ext cx="501416" cy="5014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6EE78-6EB4-41F3-B6EC-EBDE3B75A69B}">
      <dsp:nvSpPr>
        <dsp:cNvPr id="0" name=""/>
        <dsp:cNvSpPr/>
      </dsp:nvSpPr>
      <dsp:spPr>
        <a:xfrm>
          <a:off x="5061685" y="1146610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Run by an event manager</a:t>
          </a:r>
          <a:endParaRPr lang="en-US" sz="1300" kern="1200"/>
        </a:p>
      </dsp:txBody>
      <dsp:txXfrm>
        <a:off x="5061685" y="1146610"/>
        <a:ext cx="1432617" cy="573046"/>
      </dsp:txXfrm>
    </dsp:sp>
    <dsp:sp modelId="{5CBD184F-1487-47A1-B337-595CECD20902}">
      <dsp:nvSpPr>
        <dsp:cNvPr id="0" name=""/>
        <dsp:cNvSpPr/>
      </dsp:nvSpPr>
      <dsp:spPr>
        <a:xfrm>
          <a:off x="7024371" y="517"/>
          <a:ext cx="873896" cy="8738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EE9E6-4D4B-4EB5-9C97-4EEE2A66CFD7}">
      <dsp:nvSpPr>
        <dsp:cNvPr id="0" name=""/>
        <dsp:cNvSpPr/>
      </dsp:nvSpPr>
      <dsp:spPr>
        <a:xfrm>
          <a:off x="7210611" y="186757"/>
          <a:ext cx="501416" cy="5014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38CCAC-77E9-4C45-8C18-000B8D6DCB94}">
      <dsp:nvSpPr>
        <dsp:cNvPr id="0" name=""/>
        <dsp:cNvSpPr/>
      </dsp:nvSpPr>
      <dsp:spPr>
        <a:xfrm>
          <a:off x="6745010" y="1146610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Winning prize of £500</a:t>
          </a:r>
          <a:endParaRPr lang="en-US" sz="1300" kern="1200"/>
        </a:p>
      </dsp:txBody>
      <dsp:txXfrm>
        <a:off x="6745010" y="1146610"/>
        <a:ext cx="1432617" cy="573046"/>
      </dsp:txXfrm>
    </dsp:sp>
    <dsp:sp modelId="{E3C31C0F-D07E-4671-89E4-37CDC089CA6F}">
      <dsp:nvSpPr>
        <dsp:cNvPr id="0" name=""/>
        <dsp:cNvSpPr/>
      </dsp:nvSpPr>
      <dsp:spPr>
        <a:xfrm>
          <a:off x="8707696" y="517"/>
          <a:ext cx="873896" cy="8738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BDCB5-64F6-4EB5-AFB6-8CFECCDA6592}">
      <dsp:nvSpPr>
        <dsp:cNvPr id="0" name=""/>
        <dsp:cNvSpPr/>
      </dsp:nvSpPr>
      <dsp:spPr>
        <a:xfrm>
          <a:off x="8893936" y="186757"/>
          <a:ext cx="501416" cy="5014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B7C34-4F32-4D2D-85B5-399A06F3C208}">
      <dsp:nvSpPr>
        <dsp:cNvPr id="0" name=""/>
        <dsp:cNvSpPr/>
      </dsp:nvSpPr>
      <dsp:spPr>
        <a:xfrm>
          <a:off x="8428335" y="1146610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Food available with tickets</a:t>
          </a:r>
          <a:endParaRPr lang="en-US" sz="1300" kern="1200"/>
        </a:p>
      </dsp:txBody>
      <dsp:txXfrm>
        <a:off x="8428335" y="1146610"/>
        <a:ext cx="1432617" cy="573046"/>
      </dsp:txXfrm>
    </dsp:sp>
    <dsp:sp modelId="{170D971C-C5FB-49CA-95B1-C002AB4169E3}">
      <dsp:nvSpPr>
        <dsp:cNvPr id="0" name=""/>
        <dsp:cNvSpPr/>
      </dsp:nvSpPr>
      <dsp:spPr>
        <a:xfrm>
          <a:off x="3657720" y="2077812"/>
          <a:ext cx="873896" cy="8738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2CD8B-844A-463F-834F-39FA26DA3318}">
      <dsp:nvSpPr>
        <dsp:cNvPr id="0" name=""/>
        <dsp:cNvSpPr/>
      </dsp:nvSpPr>
      <dsp:spPr>
        <a:xfrm>
          <a:off x="3843960" y="2264052"/>
          <a:ext cx="501416" cy="50141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CB3F7-0AED-43C9-AC72-11EFC61E3B97}">
      <dsp:nvSpPr>
        <dsp:cNvPr id="0" name=""/>
        <dsp:cNvSpPr/>
      </dsp:nvSpPr>
      <dsp:spPr>
        <a:xfrm>
          <a:off x="3378360" y="3223905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Drinks on sale by the bar</a:t>
          </a:r>
          <a:endParaRPr lang="en-US" sz="1300" kern="1200"/>
        </a:p>
      </dsp:txBody>
      <dsp:txXfrm>
        <a:off x="3378360" y="3223905"/>
        <a:ext cx="1432617" cy="573046"/>
      </dsp:txXfrm>
    </dsp:sp>
    <dsp:sp modelId="{EA327EA7-9292-40A2-B585-6DFF6890CDE0}">
      <dsp:nvSpPr>
        <dsp:cNvPr id="0" name=""/>
        <dsp:cNvSpPr/>
      </dsp:nvSpPr>
      <dsp:spPr>
        <a:xfrm>
          <a:off x="5341045" y="2077812"/>
          <a:ext cx="873896" cy="8738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AB3D1-FDD2-4E4C-B508-C0A247938C6A}">
      <dsp:nvSpPr>
        <dsp:cNvPr id="0" name=""/>
        <dsp:cNvSpPr/>
      </dsp:nvSpPr>
      <dsp:spPr>
        <a:xfrm>
          <a:off x="5527286" y="2264052"/>
          <a:ext cx="501416" cy="501416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8A99B-78E1-401E-B408-D4DBB041EAF4}">
      <dsp:nvSpPr>
        <dsp:cNvPr id="0" name=""/>
        <dsp:cNvSpPr/>
      </dsp:nvSpPr>
      <dsp:spPr>
        <a:xfrm>
          <a:off x="5061685" y="3223905"/>
          <a:ext cx="1432617" cy="57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Arts on display about wales</a:t>
          </a:r>
          <a:endParaRPr lang="en-US" sz="1300" kern="1200"/>
        </a:p>
      </dsp:txBody>
      <dsp:txXfrm>
        <a:off x="5061685" y="3223905"/>
        <a:ext cx="1432617" cy="5730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6DD76-DD61-466B-906F-A91308A355AD}">
      <dsp:nvSpPr>
        <dsp:cNvPr id="0" name=""/>
        <dsp:cNvSpPr/>
      </dsp:nvSpPr>
      <dsp:spPr>
        <a:xfrm>
          <a:off x="0" y="1576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311A1-18AE-4B7F-B10C-710FD62BE282}">
      <dsp:nvSpPr>
        <dsp:cNvPr id="0" name=""/>
        <dsp:cNvSpPr/>
      </dsp:nvSpPr>
      <dsp:spPr>
        <a:xfrm>
          <a:off x="241638" y="181306"/>
          <a:ext cx="439342" cy="4393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7015C-20C0-4FE9-B888-502D1BFEAEB6}">
      <dsp:nvSpPr>
        <dsp:cNvPr id="0" name=""/>
        <dsp:cNvSpPr/>
      </dsp:nvSpPr>
      <dsp:spPr>
        <a:xfrm>
          <a:off x="922618" y="1576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event will take place at Barbara’s Bier Haus Cardiff (chooseyourvenue 2025)</a:t>
          </a:r>
          <a:endParaRPr lang="en-US" sz="2200" kern="1200"/>
        </a:p>
      </dsp:txBody>
      <dsp:txXfrm>
        <a:off x="922618" y="1576"/>
        <a:ext cx="8950044" cy="798803"/>
      </dsp:txXfrm>
    </dsp:sp>
    <dsp:sp modelId="{9B96D20A-FA61-4CEC-BD22-556A900634A9}">
      <dsp:nvSpPr>
        <dsp:cNvPr id="0" name=""/>
        <dsp:cNvSpPr/>
      </dsp:nvSpPr>
      <dsp:spPr>
        <a:xfrm>
          <a:off x="0" y="1000080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242DE-05C2-45E2-83F5-BFA2835BDD5D}">
      <dsp:nvSpPr>
        <dsp:cNvPr id="0" name=""/>
        <dsp:cNvSpPr/>
      </dsp:nvSpPr>
      <dsp:spPr>
        <a:xfrm>
          <a:off x="241638" y="1179811"/>
          <a:ext cx="439342" cy="4393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AA8FA-4738-4246-947C-0425E9DF3FEF}">
      <dsp:nvSpPr>
        <dsp:cNvPr id="0" name=""/>
        <dsp:cNvSpPr/>
      </dsp:nvSpPr>
      <dsp:spPr>
        <a:xfrm>
          <a:off x="922618" y="100008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Public sector involves is arts council Wales. They provide the entertainment that is based on the history of </a:t>
          </a:r>
          <a:r>
            <a:rPr lang="en-GB" sz="2200" kern="1200" dirty="0" err="1"/>
            <a:t>wales</a:t>
          </a:r>
          <a:r>
            <a:rPr lang="en-GB" sz="2200" kern="1200" dirty="0"/>
            <a:t> </a:t>
          </a:r>
          <a:endParaRPr lang="en-US" sz="2200" kern="1200" dirty="0"/>
        </a:p>
      </dsp:txBody>
      <dsp:txXfrm>
        <a:off x="922618" y="1000080"/>
        <a:ext cx="8950044" cy="798803"/>
      </dsp:txXfrm>
    </dsp:sp>
    <dsp:sp modelId="{FF97A48B-2586-4815-829C-46136247BF5F}">
      <dsp:nvSpPr>
        <dsp:cNvPr id="0" name=""/>
        <dsp:cNvSpPr/>
      </dsp:nvSpPr>
      <dsp:spPr>
        <a:xfrm>
          <a:off x="0" y="1998585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DC7985-778E-4948-A753-6D904CACB38D}">
      <dsp:nvSpPr>
        <dsp:cNvPr id="0" name=""/>
        <dsp:cNvSpPr/>
      </dsp:nvSpPr>
      <dsp:spPr>
        <a:xfrm>
          <a:off x="241638" y="2178316"/>
          <a:ext cx="439342" cy="4393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5B404-3C56-499B-A13C-6A688A133437}">
      <dsp:nvSpPr>
        <dsp:cNvPr id="0" name=""/>
        <dsp:cNvSpPr/>
      </dsp:nvSpPr>
      <dsp:spPr>
        <a:xfrm>
          <a:off x="922618" y="1998585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performers will be booked from night out (Night out 2025)</a:t>
          </a:r>
          <a:endParaRPr lang="en-US" sz="2200" kern="1200"/>
        </a:p>
      </dsp:txBody>
      <dsp:txXfrm>
        <a:off x="922618" y="1998585"/>
        <a:ext cx="8950044" cy="798803"/>
      </dsp:txXfrm>
    </dsp:sp>
    <dsp:sp modelId="{5954F53D-C84A-4E4A-980A-28C77A68BE71}">
      <dsp:nvSpPr>
        <dsp:cNvPr id="0" name=""/>
        <dsp:cNvSpPr/>
      </dsp:nvSpPr>
      <dsp:spPr>
        <a:xfrm>
          <a:off x="0" y="2997090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B09A43-70E7-47E3-9FDD-853842560BEB}">
      <dsp:nvSpPr>
        <dsp:cNvPr id="0" name=""/>
        <dsp:cNvSpPr/>
      </dsp:nvSpPr>
      <dsp:spPr>
        <a:xfrm>
          <a:off x="241638" y="3176820"/>
          <a:ext cx="439342" cy="4393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2FA4E-18E8-48BC-8DC4-F35EA82B0F9F}">
      <dsp:nvSpPr>
        <dsp:cNvPr id="0" name=""/>
        <dsp:cNvSpPr/>
      </dsp:nvSpPr>
      <dsp:spPr>
        <a:xfrm>
          <a:off x="922618" y="299709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Funding is from the funding circle (Funding circle 2019) they are a publicly traded financial company.</a:t>
          </a:r>
          <a:endParaRPr lang="en-US" sz="2200" kern="1200"/>
        </a:p>
      </dsp:txBody>
      <dsp:txXfrm>
        <a:off x="922618" y="2997090"/>
        <a:ext cx="8950044" cy="798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BDB84F-B58A-4C57-9D60-BE660026C5D6}">
      <dsp:nvSpPr>
        <dsp:cNvPr id="0" name=""/>
        <dsp:cNvSpPr/>
      </dsp:nvSpPr>
      <dsp:spPr>
        <a:xfrm>
          <a:off x="280186" y="768692"/>
          <a:ext cx="807257" cy="8072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1B3477-B799-4A84-80B9-7112250E6E21}">
      <dsp:nvSpPr>
        <dsp:cNvPr id="0" name=""/>
        <dsp:cNvSpPr/>
      </dsp:nvSpPr>
      <dsp:spPr>
        <a:xfrm>
          <a:off x="449710" y="938216"/>
          <a:ext cx="468209" cy="4682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27905-0A44-4772-BAF8-F263408806DC}">
      <dsp:nvSpPr>
        <dsp:cNvPr id="0" name=""/>
        <dsp:cNvSpPr/>
      </dsp:nvSpPr>
      <dsp:spPr>
        <a:xfrm>
          <a:off x="1260427" y="768692"/>
          <a:ext cx="1902821" cy="8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Tickets for this event can be purchased through our Instagram page, there is a link for tickets.</a:t>
          </a:r>
          <a:endParaRPr lang="en-US" sz="1300" kern="1200"/>
        </a:p>
      </dsp:txBody>
      <dsp:txXfrm>
        <a:off x="1260427" y="768692"/>
        <a:ext cx="1902821" cy="807257"/>
      </dsp:txXfrm>
    </dsp:sp>
    <dsp:sp modelId="{38371334-F8DA-4BB1-8B2B-0AEFF0E98250}">
      <dsp:nvSpPr>
        <dsp:cNvPr id="0" name=""/>
        <dsp:cNvSpPr/>
      </dsp:nvSpPr>
      <dsp:spPr>
        <a:xfrm>
          <a:off x="3494800" y="768692"/>
          <a:ext cx="807257" cy="8072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23895-DFAF-4DFC-A088-2B7A21C8EC13}">
      <dsp:nvSpPr>
        <dsp:cNvPr id="0" name=""/>
        <dsp:cNvSpPr/>
      </dsp:nvSpPr>
      <dsp:spPr>
        <a:xfrm>
          <a:off x="3664324" y="938216"/>
          <a:ext cx="468209" cy="468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285B7-E714-42EE-984D-19624FC464E2}">
      <dsp:nvSpPr>
        <dsp:cNvPr id="0" name=""/>
        <dsp:cNvSpPr/>
      </dsp:nvSpPr>
      <dsp:spPr>
        <a:xfrm>
          <a:off x="4475041" y="768692"/>
          <a:ext cx="1902821" cy="8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Poster will be posted in and around Cardiff area.</a:t>
          </a:r>
          <a:endParaRPr lang="en-US" sz="1300" kern="1200"/>
        </a:p>
      </dsp:txBody>
      <dsp:txXfrm>
        <a:off x="4475041" y="768692"/>
        <a:ext cx="1902821" cy="807257"/>
      </dsp:txXfrm>
    </dsp:sp>
    <dsp:sp modelId="{D446F383-E17E-4EA2-993D-642CA3FA14AC}">
      <dsp:nvSpPr>
        <dsp:cNvPr id="0" name=""/>
        <dsp:cNvSpPr/>
      </dsp:nvSpPr>
      <dsp:spPr>
        <a:xfrm>
          <a:off x="6709414" y="768692"/>
          <a:ext cx="807257" cy="8072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E16AF-0546-484B-BBCD-C5F05DE094C2}">
      <dsp:nvSpPr>
        <dsp:cNvPr id="0" name=""/>
        <dsp:cNvSpPr/>
      </dsp:nvSpPr>
      <dsp:spPr>
        <a:xfrm>
          <a:off x="6878938" y="938216"/>
          <a:ext cx="468209" cy="4682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0F746-966F-4048-8412-0FF4E68198A6}">
      <dsp:nvSpPr>
        <dsp:cNvPr id="0" name=""/>
        <dsp:cNvSpPr/>
      </dsp:nvSpPr>
      <dsp:spPr>
        <a:xfrm>
          <a:off x="7689655" y="768692"/>
          <a:ext cx="1902821" cy="8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venue will also promote this event for free in their club leading up to the date.</a:t>
          </a:r>
          <a:endParaRPr lang="en-US" sz="1300" kern="1200"/>
        </a:p>
      </dsp:txBody>
      <dsp:txXfrm>
        <a:off x="7689655" y="768692"/>
        <a:ext cx="1902821" cy="807257"/>
      </dsp:txXfrm>
    </dsp:sp>
    <dsp:sp modelId="{EE0018FB-5B2E-4FDD-BDAB-7146E8779028}">
      <dsp:nvSpPr>
        <dsp:cNvPr id="0" name=""/>
        <dsp:cNvSpPr/>
      </dsp:nvSpPr>
      <dsp:spPr>
        <a:xfrm>
          <a:off x="280186" y="2221519"/>
          <a:ext cx="807257" cy="8072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EF08B-E870-4C7C-9D34-7E2DCEE94B07}">
      <dsp:nvSpPr>
        <dsp:cNvPr id="0" name=""/>
        <dsp:cNvSpPr/>
      </dsp:nvSpPr>
      <dsp:spPr>
        <a:xfrm>
          <a:off x="449710" y="2391044"/>
          <a:ext cx="468209" cy="4682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9F3A3-D601-461A-9EC6-AE62E466DF3B}">
      <dsp:nvSpPr>
        <dsp:cNvPr id="0" name=""/>
        <dsp:cNvSpPr/>
      </dsp:nvSpPr>
      <dsp:spPr>
        <a:xfrm>
          <a:off x="1260427" y="2221519"/>
          <a:ext cx="1902821" cy="8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Free radio advert from a friend who is a DJ</a:t>
          </a:r>
          <a:endParaRPr lang="en-US" sz="1300" kern="1200"/>
        </a:p>
      </dsp:txBody>
      <dsp:txXfrm>
        <a:off x="1260427" y="2221519"/>
        <a:ext cx="1902821" cy="807257"/>
      </dsp:txXfrm>
    </dsp:sp>
    <dsp:sp modelId="{CCDD3810-5225-47B8-8AD1-A8C3C051301D}">
      <dsp:nvSpPr>
        <dsp:cNvPr id="0" name=""/>
        <dsp:cNvSpPr/>
      </dsp:nvSpPr>
      <dsp:spPr>
        <a:xfrm>
          <a:off x="3494800" y="2221519"/>
          <a:ext cx="807257" cy="80725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9029C-826B-4A39-8A05-CC4D359420B3}">
      <dsp:nvSpPr>
        <dsp:cNvPr id="0" name=""/>
        <dsp:cNvSpPr/>
      </dsp:nvSpPr>
      <dsp:spPr>
        <a:xfrm>
          <a:off x="3664324" y="2391044"/>
          <a:ext cx="468209" cy="4682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8159B-EC90-412F-A3A0-D91AD2B70C6C}">
      <dsp:nvSpPr>
        <dsp:cNvPr id="0" name=""/>
        <dsp:cNvSpPr/>
      </dsp:nvSpPr>
      <dsp:spPr>
        <a:xfrm>
          <a:off x="4475041" y="2221519"/>
          <a:ext cx="1902821" cy="8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night out will also post it on their website as we will be using one of their acts for the night.</a:t>
          </a:r>
          <a:endParaRPr lang="en-US" sz="1300" kern="1200"/>
        </a:p>
      </dsp:txBody>
      <dsp:txXfrm>
        <a:off x="4475041" y="2221519"/>
        <a:ext cx="1902821" cy="807257"/>
      </dsp:txXfrm>
    </dsp:sp>
    <dsp:sp modelId="{473DE2A0-49DE-46FB-A3BC-1A9190C20495}">
      <dsp:nvSpPr>
        <dsp:cNvPr id="0" name=""/>
        <dsp:cNvSpPr/>
      </dsp:nvSpPr>
      <dsp:spPr>
        <a:xfrm>
          <a:off x="6709414" y="2221519"/>
          <a:ext cx="807257" cy="8072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93A8C1-9266-4B15-8B76-816C021342A3}">
      <dsp:nvSpPr>
        <dsp:cNvPr id="0" name=""/>
        <dsp:cNvSpPr/>
      </dsp:nvSpPr>
      <dsp:spPr>
        <a:xfrm>
          <a:off x="6878938" y="2391044"/>
          <a:ext cx="468209" cy="4682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300AB-9F6B-42B7-96C9-1C45DC73D7C4}">
      <dsp:nvSpPr>
        <dsp:cNvPr id="0" name=""/>
        <dsp:cNvSpPr/>
      </dsp:nvSpPr>
      <dsp:spPr>
        <a:xfrm>
          <a:off x="7689655" y="2221519"/>
          <a:ext cx="1902821" cy="8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They are websites that will help in promoting my event (Eventx 2024)</a:t>
          </a:r>
          <a:endParaRPr lang="en-US" sz="1300" kern="1200"/>
        </a:p>
      </dsp:txBody>
      <dsp:txXfrm>
        <a:off x="7689655" y="2221519"/>
        <a:ext cx="1902821" cy="807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01C07-994B-4012-A820-F4EA896565B8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D8B858-B138-4AA2-968F-396CD19BD4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65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D8B858-B138-4AA2-968F-396CD19BD4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24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2539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620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19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537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9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52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497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329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472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758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700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272B2474-E533-47BA-A1B7-813F00F2F4D1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92C58C9B-016D-480E-B877-5A24B20B4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72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B7E84-3AFC-C682-638E-9884C5207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GB"/>
              <a:t>International Meeting management for the hotel Industry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78187E6-79E3-5ED8-13AA-F6E131BCDC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271199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1881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3B61-4C87-F767-5ED3-C35B7E68A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 fontScale="90000"/>
          </a:bodyPr>
          <a:lstStyle/>
          <a:p>
            <a:r>
              <a:rPr lang="en-GB" dirty="0"/>
              <a:t>Welcome to our annual costume party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F543CA-0D8C-7495-9CBE-4241BAD09F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Location: The red dragon Hall</a:t>
            </a:r>
          </a:p>
          <a:p>
            <a:r>
              <a:rPr lang="en-GB" dirty="0"/>
              <a:t>Top floor, 4-6 Mill lane, CF10 1FL</a:t>
            </a:r>
          </a:p>
          <a:p>
            <a:r>
              <a:rPr lang="en-GB" dirty="0" err="1"/>
              <a:t>Dresscode</a:t>
            </a:r>
            <a:r>
              <a:rPr lang="en-GB" dirty="0"/>
              <a:t>: Red, Green and white</a:t>
            </a:r>
          </a:p>
          <a:p>
            <a:r>
              <a:rPr lang="en-GB" dirty="0"/>
              <a:t>Date: 26 July 2025</a:t>
            </a:r>
          </a:p>
          <a:p>
            <a:r>
              <a:rPr lang="en-GB" dirty="0"/>
              <a:t>Tickets : £150</a:t>
            </a:r>
          </a:p>
        </p:txBody>
      </p:sp>
      <p:pic>
        <p:nvPicPr>
          <p:cNvPr id="1026" name="Picture 2" descr="Croeso by Croeso Pubs LTD">
            <a:extLst>
              <a:ext uri="{FF2B5EF4-FFF2-40B4-BE49-F238E27FC236}">
                <a16:creationId xmlns:a16="http://schemas.microsoft.com/office/drawing/2014/main" id="{BB55CC6B-B4D7-B957-0E01-506F1A3552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"/>
          <a:stretch>
            <a:fillRect/>
          </a:stretch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3066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2C030-6DD4-E064-6D99-875163A92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/>
              <a:t>Summary about the event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3375DA9-092F-6904-998B-20EFA6605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605981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2613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9FD63-2C34-403A-76DE-A69635F6D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/>
              <a:t>The type of event and its sectors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BAE21B-78BC-754F-4A72-642F22AD80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311463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592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7B6A3-C4F4-BB7A-318F-4B41298F5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>
            <a:normAutofit/>
          </a:bodyPr>
          <a:lstStyle/>
          <a:p>
            <a:r>
              <a:rPr lang="en-GB" sz="4000"/>
              <a:t>Event Typologies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EF21-746C-8446-38DD-B9021610B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546430"/>
            <a:ext cx="5084178" cy="3549570"/>
          </a:xfrm>
        </p:spPr>
        <p:txBody>
          <a:bodyPr>
            <a:normAutofit/>
          </a:bodyPr>
          <a:lstStyle/>
          <a:p>
            <a:r>
              <a:rPr lang="en-GB" sz="1800" dirty="0"/>
              <a:t>This is a Hallmark event</a:t>
            </a:r>
          </a:p>
          <a:p>
            <a:r>
              <a:rPr lang="en-GB" sz="1800" dirty="0"/>
              <a:t>The costume party is based on colours of the welch flag and will be taking place at the </a:t>
            </a:r>
            <a:r>
              <a:rPr lang="en-GB" sz="1800" dirty="0" err="1"/>
              <a:t>croeso</a:t>
            </a:r>
            <a:r>
              <a:rPr lang="en-GB" sz="1800" dirty="0"/>
              <a:t>  week celebration, as it based on getting everyone to understand and learn more about Wales and what it's got to offer. </a:t>
            </a:r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806C7B13-C6B7-42A6-2D9B-68E8132ED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67" r="19220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4831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578A52D-2496-4956-A9A4-EA5C38B2F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809C8E2-EF9B-4E0B-A17E-836DE0508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8533" cy="1886373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05623-E40E-3E6D-A85B-27DDB517C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planning</a:t>
            </a: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1EB557E-621E-4254-B750-85274C5F4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29841"/>
            <a:ext cx="12192000" cy="43281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2352A059-EC44-2CD0-1FFE-8F0DF5023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852530"/>
            <a:ext cx="9872871" cy="3243469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Venue</a:t>
            </a:r>
          </a:p>
          <a:p>
            <a:r>
              <a:rPr lang="en-GB" dirty="0">
                <a:solidFill>
                  <a:schemeClr val="tx1"/>
                </a:solidFill>
              </a:rPr>
              <a:t>Dancers</a:t>
            </a:r>
          </a:p>
          <a:p>
            <a:r>
              <a:rPr lang="en-GB" dirty="0">
                <a:solidFill>
                  <a:schemeClr val="tx1"/>
                </a:solidFill>
              </a:rPr>
              <a:t>Prize Money</a:t>
            </a:r>
          </a:p>
          <a:p>
            <a:r>
              <a:rPr lang="en-GB" dirty="0">
                <a:solidFill>
                  <a:schemeClr val="tx1"/>
                </a:solidFill>
              </a:rPr>
              <a:t>Decorations</a:t>
            </a:r>
          </a:p>
          <a:p>
            <a:r>
              <a:rPr lang="en-GB" dirty="0">
                <a:solidFill>
                  <a:schemeClr val="tx1"/>
                </a:solidFill>
              </a:rPr>
              <a:t>Security –( Wales security 2025)</a:t>
            </a:r>
          </a:p>
          <a:p>
            <a:r>
              <a:rPr lang="en-GB" dirty="0">
                <a:solidFill>
                  <a:schemeClr val="tx1"/>
                </a:solidFill>
              </a:rPr>
              <a:t>Catering- </a:t>
            </a:r>
          </a:p>
          <a:p>
            <a:r>
              <a:rPr lang="en-GB" dirty="0">
                <a:solidFill>
                  <a:schemeClr val="tx1"/>
                </a:solidFill>
              </a:rPr>
              <a:t>Staff</a:t>
            </a:r>
          </a:p>
          <a:p>
            <a:r>
              <a:rPr lang="en-GB" dirty="0">
                <a:solidFill>
                  <a:schemeClr val="tx1"/>
                </a:solidFill>
              </a:rPr>
              <a:t>The venue will provide all the music and DJ, they also clean up afterwards. Drinks can be bought from the bar, they already has licence to cover this.</a:t>
            </a:r>
          </a:p>
          <a:p>
            <a:r>
              <a:rPr lang="en-GB" dirty="0">
                <a:solidFill>
                  <a:schemeClr val="tx1"/>
                </a:solidFill>
              </a:rPr>
              <a:t>According to( Lynch 2009)  “Propositions are what we believe, or the content of our beliefs”. Pages 129-158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741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68574-8CA9-140C-D252-E3D82200E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BE0AD-FCE7-56EB-90DE-F9F69D376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aim is to get tourist to understand more about </a:t>
            </a:r>
            <a:r>
              <a:rPr lang="en-GB" dirty="0" err="1"/>
              <a:t>wales</a:t>
            </a:r>
            <a:r>
              <a:rPr lang="en-GB" dirty="0"/>
              <a:t> and its culture.</a:t>
            </a:r>
          </a:p>
          <a:p>
            <a:endParaRPr lang="en-GB" dirty="0"/>
          </a:p>
          <a:p>
            <a:r>
              <a:rPr lang="en-GB" dirty="0"/>
              <a:t>The budget is £25,000</a:t>
            </a:r>
          </a:p>
          <a:p>
            <a:r>
              <a:rPr lang="en-GB" dirty="0"/>
              <a:t>“Having a clear set of aims and objective for your event in terms of what is to achieve is critical for a host” (visitmonmouthshire.com)</a:t>
            </a:r>
          </a:p>
          <a:p>
            <a:r>
              <a:rPr lang="en-GB" dirty="0"/>
              <a:t>All </a:t>
            </a:r>
            <a:r>
              <a:rPr lang="en-GB" dirty="0" err="1"/>
              <a:t>particpants</a:t>
            </a:r>
            <a:r>
              <a:rPr lang="en-GB" dirty="0"/>
              <a:t> are in agreement to take part in this event. Plan is waiting on sidelines</a:t>
            </a:r>
          </a:p>
          <a:p>
            <a:r>
              <a:rPr lang="en-GB" dirty="0"/>
              <a:t>The overall aim of this event is creating more exposure to local and international travellers to know more about </a:t>
            </a:r>
            <a:r>
              <a:rPr lang="en-GB" dirty="0" err="1"/>
              <a:t>wales</a:t>
            </a:r>
            <a:r>
              <a:rPr lang="en-GB" dirty="0"/>
              <a:t>.</a:t>
            </a:r>
          </a:p>
          <a:p>
            <a:r>
              <a:rPr lang="en-GB" dirty="0"/>
              <a:t>This is a 6-hour slot event and everything is on schedule.</a:t>
            </a:r>
          </a:p>
        </p:txBody>
      </p:sp>
    </p:spTree>
    <p:extLst>
      <p:ext uri="{BB962C8B-B14F-4D97-AF65-F5344CB8AC3E}">
        <p14:creationId xmlns:p14="http://schemas.microsoft.com/office/powerpoint/2010/main" val="4077370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7FF00-E006-3582-7FA1-296113F28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/>
              <a:t>The invite</a:t>
            </a:r>
            <a:br>
              <a:rPr lang="en-GB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A5DC76-998B-8EB2-AA85-D8695C1A7F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034097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4645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FD9EA-F7BA-8F01-65C9-88698FB93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00B64-D36A-B399-79F5-36A4655C51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 with a mass marketer, there is potential for lower costs on good and services that can in return be a higher in profits” (Kotler and </a:t>
            </a:r>
            <a:r>
              <a:rPr lang="en-GB" dirty="0" err="1"/>
              <a:t>keller</a:t>
            </a:r>
            <a:r>
              <a:rPr lang="en-GB" dirty="0"/>
              <a:t> 2009)</a:t>
            </a:r>
          </a:p>
          <a:p>
            <a:pPr marL="45720" indent="0">
              <a:buNone/>
            </a:pPr>
            <a:r>
              <a:rPr lang="en-GB" dirty="0"/>
              <a:t>The video explains how to plan an event and the key point that is needed to have a successful event. (</a:t>
            </a:r>
            <a:r>
              <a:rPr lang="en-GB" dirty="0" err="1"/>
              <a:t>Youtube</a:t>
            </a:r>
            <a:r>
              <a:rPr lang="en-GB" dirty="0"/>
              <a:t> 2020)</a:t>
            </a:r>
          </a:p>
          <a:p>
            <a:pPr marL="45720" indent="0">
              <a:buNone/>
            </a:pPr>
            <a:r>
              <a:rPr lang="en-GB" dirty="0"/>
              <a:t>The challenges that may take place when marketing is, posters being trampled on, the internet crashing, which defaults into advertising on the socials.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986569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4120EB-EC9B-8542-B072-B635EBB4F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Marketing mix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4055472-FCB1-80E0-7924-65CFB94F9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/>
                </a:solidFill>
              </a:rPr>
              <a:t>The 4 ps of marketing</a:t>
            </a:r>
          </a:p>
          <a:p>
            <a:r>
              <a:rPr lang="en-GB" sz="2000">
                <a:solidFill>
                  <a:schemeClr val="tx1"/>
                </a:solidFill>
              </a:rPr>
              <a:t>The people, the ones to attend the event</a:t>
            </a:r>
          </a:p>
          <a:p>
            <a:r>
              <a:rPr lang="en-GB" sz="2000">
                <a:solidFill>
                  <a:schemeClr val="tx1"/>
                </a:solidFill>
              </a:rPr>
              <a:t>The place is a club, already equipped with everything wales.</a:t>
            </a:r>
          </a:p>
          <a:p>
            <a:r>
              <a:rPr lang="en-GB" sz="2000">
                <a:solidFill>
                  <a:schemeClr val="tx1"/>
                </a:solidFill>
              </a:rPr>
              <a:t>Promotion</a:t>
            </a:r>
          </a:p>
          <a:p>
            <a:r>
              <a:rPr lang="en-GB" sz="2000">
                <a:solidFill>
                  <a:schemeClr val="tx1"/>
                </a:solidFill>
              </a:rPr>
              <a:t>Price</a:t>
            </a:r>
          </a:p>
          <a:p>
            <a:r>
              <a:rPr lang="en-GB" sz="2000">
                <a:solidFill>
                  <a:schemeClr val="tx1"/>
                </a:solidFill>
              </a:rPr>
              <a:t>The video explains the 4 ps of marketing (youtube 2022)</a:t>
            </a:r>
          </a:p>
        </p:txBody>
      </p:sp>
    </p:spTree>
    <p:extLst>
      <p:ext uri="{BB962C8B-B14F-4D97-AF65-F5344CB8AC3E}">
        <p14:creationId xmlns:p14="http://schemas.microsoft.com/office/powerpoint/2010/main" val="2949042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026EA-82FA-46CE-009C-D6D096EF1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Devise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0B4B5-09B0-57A8-F3CF-E2C310DF2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Dancers for 2 hours</a:t>
            </a:r>
          </a:p>
          <a:p>
            <a:r>
              <a:rPr lang="en-GB" dirty="0"/>
              <a:t>DJ on deck through the night 6 hours top</a:t>
            </a:r>
          </a:p>
          <a:p>
            <a:r>
              <a:rPr lang="en-GB" dirty="0"/>
              <a:t>Best dress announcement 1 hour slot</a:t>
            </a:r>
          </a:p>
          <a:p>
            <a:r>
              <a:rPr lang="en-GB" dirty="0"/>
              <a:t>Food served for 2 hours</a:t>
            </a:r>
          </a:p>
          <a:p>
            <a:r>
              <a:rPr lang="en-GB" dirty="0"/>
              <a:t>Drinks all night</a:t>
            </a:r>
          </a:p>
        </p:txBody>
      </p:sp>
    </p:spTree>
    <p:extLst>
      <p:ext uri="{BB962C8B-B14F-4D97-AF65-F5344CB8AC3E}">
        <p14:creationId xmlns:p14="http://schemas.microsoft.com/office/powerpoint/2010/main" val="332136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89536-5333-1969-7B6C-21EC86D54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Refence list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FF36B1C9-EBC8-E73E-5E0A-1E3CEE7144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95081" y="873457"/>
            <a:ext cx="6020790" cy="52225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15870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Chooseyourvenue.com. (2025).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Barbara’s Bier Haus Cardiff Venue Hire | Corporate Event &amp; Private Parties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https://www.chooseyourvenue.com/venues/barbaras-bier-haus-cardiff [Accessed 19 May 2025].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Croeso Pubs LTD (2020).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You’re Welcome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NowGaming. Available at: https://appadvice.com/game/app/croeso/1516480908 [Accessed 15 May 2025].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EPM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4Ps of Marketing Explained with Example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www.youtube.com. Available at: https://www.youtube.com/watch?v=zz1RNy2rYYg.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Eventx.io. (2024).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38 Creative Ways To Promote Your Event For Free In 2024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https://www.eventx.io/blog/creative-ways-to-promote-your-event [Accessed 19 May 2025].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Fundingcircle.com. (2019).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Short Term Business Loans | £10,000 to £750,000 | Funding Circle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https://www.fundingcircle.com/uk/small-business-loans/short-term-business-loans/ [Accessed 19 May 2025].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Kaz, kazz (2020).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Croeso Swansea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West Wales Family Life. Available at: https://www.westwalesfamilylife.co.uk/whats-on-in-west-wales/croeso-swansea-12/ [Accessed 19 May 2025].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Kotler, P. and Keller, K. (2009).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Marketing Management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13th ed. Upper Saddle River, N.J.: Pearson Prentice Hall.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Lynch, M.P. (2009).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Truth as one and many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Oxford: Clarendon Press.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out, night (2025).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Booking A Show For Your Community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Nightout.org.uk. Available at: https://www.nightout.org.uk/Promoter/Booking-A-Show-For-Your-Community/ [Accessed 19 May 2025].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security, wales (2025).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Wales Security Company, 24/7 Expert Wales Security Services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Profm Group. Available at: https://www.profmgroup.com/security/wales/?utm_source=bingppc&amp;utm_medium=wales&amp;utm_campaign=Wales&amp;utm_term=wales%20security%20company&amp;matchtype=e&amp;msclkid=6f9d476e278e1016f5962f4525bacaf2 [Accessed 19 May 2025].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White, J. (2020).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Plan An Event Successfully | Tips To Nail Your First Event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www.youtube.com. Available at: https://www.youtube.com/watch?v=aqzcKlm1oeQ.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www.visitmonmouthshire.com. (n.d.).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 aims and objectives - Visit Monmouthshire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https://www.visitmonmouthshire.com/information/events-management/aims.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5455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437E2-C8BF-989F-F4C5-C40B5FC85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endParaRPr lang="en-GB" sz="28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8EB779A-8858-B930-8A0B-2AA93403D0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95081" y="873457"/>
            <a:ext cx="6020790" cy="52225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15870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Appuhamy, R. (2018).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Risk and How to use a Risk Matrix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https://www.youtube.com/watch?v=-E-jfcoR2W0 [Accessed 18 May 2025].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Dalgıç, A. and Kemal Birdir (2021). Which Key Factors Will Be Effective in the Success of Festivals?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IGI Global eBooks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pp.1–17. doi:https://doi.org/10.4018/978-1-7998-4954-4.ch001.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Lemos Catering (2024).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Lemos Catering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Lemos Catering. Available at: https://www.lemoscatering.com/ [Accessed 18 May 2025].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Marketers, E. (2023).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7ps marketing mix examples: 7ps of marketing with example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www.youtube.com. Available at: https://www.youtube.com/watch?v=ZMxRjgljxko [Accessed 18 May 2025].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Quinn, B. (2013).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in Event Management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SAGE.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Salama, M. (2021).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 project management : principles, technology and innovation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Oxford: Goodfellow Publishers, Limited.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TravelTrade. (2025).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Wales is celebrating a Year of Croeso, a Welsh welcome for visitors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https://traveltrade.visitwales.com/useful-information/toolkit/year-of-croeso [Accessed 18 May 2025].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Vipin Nadda, Arnott, I. and Sealy, W. (2020).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Legal, safety, and environmental challenges for event management : emerging research and opportunities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Hershey, Pa: Igi Global, Business Science Reference.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24162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C549BA0640BDE428749FF165AC1017E" ma:contentTypeVersion="13" ma:contentTypeDescription="Create a new document." ma:contentTypeScope="" ma:versionID="7dc622c3d652d17c2a1a1b630981fd07">
  <xsd:schema xmlns:xsd="http://www.w3.org/2001/XMLSchema" xmlns:xs="http://www.w3.org/2001/XMLSchema" xmlns:p="http://schemas.microsoft.com/office/2006/metadata/properties" xmlns:ns3="5a58caa5-352d-4e1e-93fe-4d00654675a3" xmlns:ns4="04d806bd-a789-4aa8-9d68-4cace20ccb26" targetNamespace="http://schemas.microsoft.com/office/2006/metadata/properties" ma:root="true" ma:fieldsID="d45adf0c0becf762c7168e4c3e57f011" ns3:_="" ns4:_="">
    <xsd:import namespace="5a58caa5-352d-4e1e-93fe-4d00654675a3"/>
    <xsd:import namespace="04d806bd-a789-4aa8-9d68-4cace20ccb2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58caa5-352d-4e1e-93fe-4d00654675a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806bd-a789-4aa8-9d68-4cace20ccb2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a58caa5-352d-4e1e-93fe-4d00654675a3" xsi:nil="true"/>
  </documentManagement>
</p:properties>
</file>

<file path=customXml/itemProps1.xml><?xml version="1.0" encoding="utf-8"?>
<ds:datastoreItem xmlns:ds="http://schemas.openxmlformats.org/officeDocument/2006/customXml" ds:itemID="{02A41D1D-9E39-4B89-9CFE-4FA8E1AF57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a58caa5-352d-4e1e-93fe-4d00654675a3"/>
    <ds:schemaRef ds:uri="04d806bd-a789-4aa8-9d68-4cace20ccb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4711AE-0D47-41D7-9639-5A14C686061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A1FD4D-F340-42A6-BC34-0968517EBBAB}">
  <ds:schemaRefs>
    <ds:schemaRef ds:uri="http://www.w3.org/XML/1998/namespace"/>
    <ds:schemaRef ds:uri="5a58caa5-352d-4e1e-93fe-4d00654675a3"/>
    <ds:schemaRef ds:uri="04d806bd-a789-4aa8-9d68-4cace20ccb26"/>
    <ds:schemaRef ds:uri="http://schemas.microsoft.com/office/2006/metadata/properties"/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5740</TotalTime>
  <Words>1447</Words>
  <Application>Microsoft Office PowerPoint</Application>
  <PresentationFormat>Widescreen</PresentationFormat>
  <Paragraphs>97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Corbel</vt:lpstr>
      <vt:lpstr>Times New Roman</vt:lpstr>
      <vt:lpstr>Basis</vt:lpstr>
      <vt:lpstr>International Meeting management for the hotel Industry</vt:lpstr>
      <vt:lpstr>Welcome to our annual costume party</vt:lpstr>
      <vt:lpstr>Summary about the event</vt:lpstr>
      <vt:lpstr>The type of event and its sectors</vt:lpstr>
      <vt:lpstr>Event Typologies</vt:lpstr>
      <vt:lpstr>The planning</vt:lpstr>
      <vt:lpstr>Event objectives</vt:lpstr>
      <vt:lpstr>The invite </vt:lpstr>
      <vt:lpstr>Marketing</vt:lpstr>
      <vt:lpstr>Marketing mix</vt:lpstr>
      <vt:lpstr>Devise plan</vt:lpstr>
      <vt:lpstr>Refence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Natesha Natoya Lewis-Campbell (2134545)</dc:creator>
  <cp:lastModifiedBy>Natesha Natoya Lewis-Campbell (2134545)</cp:lastModifiedBy>
  <cp:revision>2</cp:revision>
  <dcterms:created xsi:type="dcterms:W3CDTF">2025-05-15T12:54:55Z</dcterms:created>
  <dcterms:modified xsi:type="dcterms:W3CDTF">2025-05-22T12:11:35Z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0x0101001C549BA0640BDE428749FF165AC1017E</vt:lpwstr>
  </property>
</Properties>
</file>