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6" r:id="rId1"/>
  </p:sldMasterIdLst>
  <p:sldIdLst>
    <p:sldId id="256" r:id="rId2"/>
    <p:sldId id="265" r:id="rId3"/>
    <p:sldId id="276" r:id="rId4"/>
    <p:sldId id="258" r:id="rId5"/>
    <p:sldId id="279" r:id="rId6"/>
    <p:sldId id="267" r:id="rId7"/>
    <p:sldId id="278" r:id="rId8"/>
    <p:sldId id="269" r:id="rId9"/>
    <p:sldId id="282" r:id="rId10"/>
    <p:sldId id="260" r:id="rId11"/>
    <p:sldId id="270" r:id="rId12"/>
    <p:sldId id="257" r:id="rId13"/>
    <p:sldId id="289" r:id="rId14"/>
    <p:sldId id="281" r:id="rId15"/>
    <p:sldId id="259" r:id="rId16"/>
    <p:sldId id="271" r:id="rId17"/>
    <p:sldId id="272" r:id="rId18"/>
    <p:sldId id="277" r:id="rId19"/>
    <p:sldId id="273" r:id="rId20"/>
    <p:sldId id="290" r:id="rId21"/>
    <p:sldId id="274" r:id="rId22"/>
    <p:sldId id="283" r:id="rId23"/>
    <p:sldId id="284" r:id="rId24"/>
    <p:sldId id="285" r:id="rId25"/>
    <p:sldId id="286" r:id="rId26"/>
    <p:sldId id="287" r:id="rId2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5F9893-48F5-466C-B7F0-2F77D74AE9BF}" v="26" dt="2023-06-16T10:44:50.936"/>
    <p1510:client id="{03C4E6B4-D64B-5D07-7EE2-6342C7A6D7B6}" v="534" dt="2023-06-18T19:50:08.125"/>
    <p1510:client id="{2D847882-91DA-6379-304F-282360B930D7}" v="43" dt="2023-06-09T23:51:13.127"/>
    <p1510:client id="{416E36AE-68CF-3CE4-4F19-8B50E93D1A47}" v="21" dt="2023-06-09T23:58:30.534"/>
    <p1510:client id="{4A926C19-90AC-EE7C-96AE-22FBC1CAB370}" v="2022" dt="2023-06-14T21:36:57.256"/>
    <p1510:client id="{52C7127C-81D6-6366-F7A6-3F6032CD3029}" v="1558" dt="2023-06-21T09:50:56.586"/>
    <p1510:client id="{5D632ADA-2A92-570F-0EA1-81C038CCA603}" v="318" dt="2023-06-19T12:59:06.800"/>
    <p1510:client id="{67883D6E-63ED-0469-9CB4-72B528F40107}" v="553" dt="2023-06-21T17:50:48.906"/>
    <p1510:client id="{7ABF84F4-42CC-623D-BB9C-BF09B504DDC9}" v="87" dt="2023-06-19T13:28:42.182"/>
    <p1510:client id="{7EE90698-E618-184D-3787-F6EB20F98665}" v="56" dt="2023-06-14T21:52:59.373"/>
    <p1510:client id="{92DCEB63-E000-AD25-D4DF-B1BC3C183368}" v="647" dt="2023-06-20T09:21:35.494"/>
    <p1510:client id="{965338B8-6784-946D-589E-0A5BF352F164}" v="922" dt="2023-06-16T20:41:33.399"/>
    <p1510:client id="{A48C29E0-995A-139B-7DD8-617BA6C7A284}" v="1011" dt="2023-06-09T23:32:07.600"/>
    <p1510:client id="{B2C7CEB6-18EE-9821-7D69-9FD5DEF69643}" v="296" dt="2023-06-18T18:24:14.12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theme" Target="theme/theme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antelle Simmonds (1914402)" userId="S::1914402@student.uwtsd.ac.uk::6d4e6908-6b67-4352-8c84-cc7fe278df4a" providerId="AD" clId="Web-{4A926C19-90AC-EE7C-96AE-22FBC1CAB370}"/>
    <pc:docChg chg="addSld delSld modSld sldOrd">
      <pc:chgData name="Chantelle Simmonds (1914402)" userId="S::1914402@student.uwtsd.ac.uk::6d4e6908-6b67-4352-8c84-cc7fe278df4a" providerId="AD" clId="Web-{4A926C19-90AC-EE7C-96AE-22FBC1CAB370}" dt="2023-06-14T21:37:07.787" v="1346"/>
      <pc:docMkLst>
        <pc:docMk/>
      </pc:docMkLst>
      <pc:sldChg chg="addSp delSp modSp mod setBg modClrScheme chgLayout">
        <pc:chgData name="Chantelle Simmonds (1914402)" userId="S::1914402@student.uwtsd.ac.uk::6d4e6908-6b67-4352-8c84-cc7fe278df4a" providerId="AD" clId="Web-{4A926C19-90AC-EE7C-96AE-22FBC1CAB370}" dt="2023-06-14T21:37:07.787" v="1346"/>
        <pc:sldMkLst>
          <pc:docMk/>
          <pc:sldMk cId="3032464000" sldId="257"/>
        </pc:sldMkLst>
        <pc:spChg chg="mod ord">
          <ac:chgData name="Chantelle Simmonds (1914402)" userId="S::1914402@student.uwtsd.ac.uk::6d4e6908-6b67-4352-8c84-cc7fe278df4a" providerId="AD" clId="Web-{4A926C19-90AC-EE7C-96AE-22FBC1CAB370}" dt="2023-06-14T21:37:07.787" v="1346"/>
          <ac:spMkLst>
            <pc:docMk/>
            <pc:sldMk cId="3032464000" sldId="257"/>
            <ac:spMk id="2" creationId="{21379C4D-E052-F159-2984-C7CDEA82DD29}"/>
          </ac:spMkLst>
        </pc:spChg>
        <pc:spChg chg="add mod ord">
          <ac:chgData name="Chantelle Simmonds (1914402)" userId="S::1914402@student.uwtsd.ac.uk::6d4e6908-6b67-4352-8c84-cc7fe278df4a" providerId="AD" clId="Web-{4A926C19-90AC-EE7C-96AE-22FBC1CAB370}" dt="2023-06-14T21:37:07.787" v="1346"/>
          <ac:spMkLst>
            <pc:docMk/>
            <pc:sldMk cId="3032464000" sldId="257"/>
            <ac:spMk id="3" creationId="{5E1A39CD-47DC-4196-0261-6E9E50188C99}"/>
          </ac:spMkLst>
        </pc:spChg>
        <pc:spChg chg="add del">
          <ac:chgData name="Chantelle Simmonds (1914402)" userId="S::1914402@student.uwtsd.ac.uk::6d4e6908-6b67-4352-8c84-cc7fe278df4a" providerId="AD" clId="Web-{4A926C19-90AC-EE7C-96AE-22FBC1CAB370}" dt="2023-06-14T21:37:07.787" v="1346"/>
          <ac:spMkLst>
            <pc:docMk/>
            <pc:sldMk cId="3032464000" sldId="257"/>
            <ac:spMk id="9" creationId="{79BB35BC-D5C2-4C8B-A22A-A71E6191913B}"/>
          </ac:spMkLst>
        </pc:spChg>
        <pc:spChg chg="add">
          <ac:chgData name="Chantelle Simmonds (1914402)" userId="S::1914402@student.uwtsd.ac.uk::6d4e6908-6b67-4352-8c84-cc7fe278df4a" providerId="AD" clId="Web-{4A926C19-90AC-EE7C-96AE-22FBC1CAB370}" dt="2023-06-14T21:37:07.787" v="1346"/>
          <ac:spMkLst>
            <pc:docMk/>
            <pc:sldMk cId="3032464000" sldId="257"/>
            <ac:spMk id="14" creationId="{6113EC7C-368D-469A-9B5C-F3555B088E66}"/>
          </ac:spMkLst>
        </pc:spChg>
        <pc:picChg chg="add mod">
          <ac:chgData name="Chantelle Simmonds (1914402)" userId="S::1914402@student.uwtsd.ac.uk::6d4e6908-6b67-4352-8c84-cc7fe278df4a" providerId="AD" clId="Web-{4A926C19-90AC-EE7C-96AE-22FBC1CAB370}" dt="2023-06-14T21:37:07.787" v="1346"/>
          <ac:picMkLst>
            <pc:docMk/>
            <pc:sldMk cId="3032464000" sldId="257"/>
            <ac:picMk id="4" creationId="{F3538AAF-9F9A-2295-1BBB-C5EEE624115E}"/>
          </ac:picMkLst>
        </pc:picChg>
        <pc:picChg chg="add del">
          <ac:chgData name="Chantelle Simmonds (1914402)" userId="S::1914402@student.uwtsd.ac.uk::6d4e6908-6b67-4352-8c84-cc7fe278df4a" providerId="AD" clId="Web-{4A926C19-90AC-EE7C-96AE-22FBC1CAB370}" dt="2023-06-14T21:36:57.256" v="1345"/>
          <ac:picMkLst>
            <pc:docMk/>
            <pc:sldMk cId="3032464000" sldId="257"/>
            <ac:picMk id="5" creationId="{3B594353-4095-2406-0B10-65ED586715FD}"/>
          </ac:picMkLst>
        </pc:picChg>
        <pc:picChg chg="add mod">
          <ac:chgData name="Chantelle Simmonds (1914402)" userId="S::1914402@student.uwtsd.ac.uk::6d4e6908-6b67-4352-8c84-cc7fe278df4a" providerId="AD" clId="Web-{4A926C19-90AC-EE7C-96AE-22FBC1CAB370}" dt="2023-06-14T21:37:07.787" v="1346"/>
          <ac:picMkLst>
            <pc:docMk/>
            <pc:sldMk cId="3032464000" sldId="257"/>
            <ac:picMk id="6" creationId="{F945FA01-2750-3E5E-BB01-127F02DDB8CC}"/>
          </ac:picMkLst>
        </pc:picChg>
        <pc:picChg chg="add mod ord">
          <ac:chgData name="Chantelle Simmonds (1914402)" userId="S::1914402@student.uwtsd.ac.uk::6d4e6908-6b67-4352-8c84-cc7fe278df4a" providerId="AD" clId="Web-{4A926C19-90AC-EE7C-96AE-22FBC1CAB370}" dt="2023-06-14T21:37:07.787" v="1346"/>
          <ac:picMkLst>
            <pc:docMk/>
            <pc:sldMk cId="3032464000" sldId="257"/>
            <ac:picMk id="7" creationId="{611AE36E-FE92-06DA-CC96-A858B1AA372A}"/>
          </ac:picMkLst>
        </pc:picChg>
        <pc:picChg chg="add mod">
          <ac:chgData name="Chantelle Simmonds (1914402)" userId="S::1914402@student.uwtsd.ac.uk::6d4e6908-6b67-4352-8c84-cc7fe278df4a" providerId="AD" clId="Web-{4A926C19-90AC-EE7C-96AE-22FBC1CAB370}" dt="2023-06-14T21:37:07.787" v="1346"/>
          <ac:picMkLst>
            <pc:docMk/>
            <pc:sldMk cId="3032464000" sldId="257"/>
            <ac:picMk id="8" creationId="{71A6A74C-77AF-AAB0-AB0F-4C5EDD98A547}"/>
          </ac:picMkLst>
        </pc:picChg>
      </pc:sldChg>
      <pc:sldChg chg="modSp">
        <pc:chgData name="Chantelle Simmonds (1914402)" userId="S::1914402@student.uwtsd.ac.uk::6d4e6908-6b67-4352-8c84-cc7fe278df4a" providerId="AD" clId="Web-{4A926C19-90AC-EE7C-96AE-22FBC1CAB370}" dt="2023-06-14T21:27:12.406" v="1321" actId="14100"/>
        <pc:sldMkLst>
          <pc:docMk/>
          <pc:sldMk cId="575206903" sldId="258"/>
        </pc:sldMkLst>
        <pc:spChg chg="mod">
          <ac:chgData name="Chantelle Simmonds (1914402)" userId="S::1914402@student.uwtsd.ac.uk::6d4e6908-6b67-4352-8c84-cc7fe278df4a" providerId="AD" clId="Web-{4A926C19-90AC-EE7C-96AE-22FBC1CAB370}" dt="2023-06-14T21:27:12.406" v="1321" actId="14100"/>
          <ac:spMkLst>
            <pc:docMk/>
            <pc:sldMk cId="575206903" sldId="258"/>
            <ac:spMk id="3" creationId="{329DD600-1D08-D386-18FB-7E69AAF1A9D8}"/>
          </ac:spMkLst>
        </pc:spChg>
        <pc:spChg chg="mod">
          <ac:chgData name="Chantelle Simmonds (1914402)" userId="S::1914402@student.uwtsd.ac.uk::6d4e6908-6b67-4352-8c84-cc7fe278df4a" providerId="AD" clId="Web-{4A926C19-90AC-EE7C-96AE-22FBC1CAB370}" dt="2023-06-14T20:21:46.220" v="1052" actId="20577"/>
          <ac:spMkLst>
            <pc:docMk/>
            <pc:sldMk cId="575206903" sldId="258"/>
            <ac:spMk id="5" creationId="{237F1276-E261-4427-4836-D9AE8AF8FB21}"/>
          </ac:spMkLst>
        </pc:spChg>
      </pc:sldChg>
      <pc:sldChg chg="modSp">
        <pc:chgData name="Chantelle Simmonds (1914402)" userId="S::1914402@student.uwtsd.ac.uk::6d4e6908-6b67-4352-8c84-cc7fe278df4a" providerId="AD" clId="Web-{4A926C19-90AC-EE7C-96AE-22FBC1CAB370}" dt="2023-06-14T21:21:47.897" v="1258" actId="20577"/>
        <pc:sldMkLst>
          <pc:docMk/>
          <pc:sldMk cId="2365211918" sldId="259"/>
        </pc:sldMkLst>
        <pc:spChg chg="mod">
          <ac:chgData name="Chantelle Simmonds (1914402)" userId="S::1914402@student.uwtsd.ac.uk::6d4e6908-6b67-4352-8c84-cc7fe278df4a" providerId="AD" clId="Web-{4A926C19-90AC-EE7C-96AE-22FBC1CAB370}" dt="2023-06-14T21:21:47.897" v="1258" actId="20577"/>
          <ac:spMkLst>
            <pc:docMk/>
            <pc:sldMk cId="2365211918" sldId="259"/>
            <ac:spMk id="2" creationId="{21379C4D-E052-F159-2984-C7CDEA82DD29}"/>
          </ac:spMkLst>
        </pc:spChg>
      </pc:sldChg>
      <pc:sldChg chg="addSp delSp modSp ord">
        <pc:chgData name="Chantelle Simmonds (1914402)" userId="S::1914402@student.uwtsd.ac.uk::6d4e6908-6b67-4352-8c84-cc7fe278df4a" providerId="AD" clId="Web-{4A926C19-90AC-EE7C-96AE-22FBC1CAB370}" dt="2023-06-14T21:25:50.701" v="1312" actId="20577"/>
        <pc:sldMkLst>
          <pc:docMk/>
          <pc:sldMk cId="2270308451" sldId="260"/>
        </pc:sldMkLst>
        <pc:spChg chg="del">
          <ac:chgData name="Chantelle Simmonds (1914402)" userId="S::1914402@student.uwtsd.ac.uk::6d4e6908-6b67-4352-8c84-cc7fe278df4a" providerId="AD" clId="Web-{4A926C19-90AC-EE7C-96AE-22FBC1CAB370}" dt="2023-06-14T14:45:55.949" v="454"/>
          <ac:spMkLst>
            <pc:docMk/>
            <pc:sldMk cId="2270308451" sldId="260"/>
            <ac:spMk id="3" creationId="{329DD600-1D08-D386-18FB-7E69AAF1A9D8}"/>
          </ac:spMkLst>
        </pc:spChg>
        <pc:spChg chg="add mod">
          <ac:chgData name="Chantelle Simmonds (1914402)" userId="S::1914402@student.uwtsd.ac.uk::6d4e6908-6b67-4352-8c84-cc7fe278df4a" providerId="AD" clId="Web-{4A926C19-90AC-EE7C-96AE-22FBC1CAB370}" dt="2023-06-14T21:10:08.783" v="1203" actId="1076"/>
          <ac:spMkLst>
            <pc:docMk/>
            <pc:sldMk cId="2270308451" sldId="260"/>
            <ac:spMk id="3" creationId="{47073422-4711-2E30-ED81-27FE5721E20A}"/>
          </ac:spMkLst>
        </pc:spChg>
        <pc:spChg chg="add mod">
          <ac:chgData name="Chantelle Simmonds (1914402)" userId="S::1914402@student.uwtsd.ac.uk::6d4e6908-6b67-4352-8c84-cc7fe278df4a" providerId="AD" clId="Web-{4A926C19-90AC-EE7C-96AE-22FBC1CAB370}" dt="2023-06-14T21:25:50.701" v="1312" actId="20577"/>
          <ac:spMkLst>
            <pc:docMk/>
            <pc:sldMk cId="2270308451" sldId="260"/>
            <ac:spMk id="4" creationId="{A2A7965C-1443-5A09-F674-EF5BD62B409F}"/>
          </ac:spMkLst>
        </pc:spChg>
        <pc:spChg chg="add del mod">
          <ac:chgData name="Chantelle Simmonds (1914402)" userId="S::1914402@student.uwtsd.ac.uk::6d4e6908-6b67-4352-8c84-cc7fe278df4a" providerId="AD" clId="Web-{4A926C19-90AC-EE7C-96AE-22FBC1CAB370}" dt="2023-06-14T21:09:39.517" v="1196"/>
          <ac:spMkLst>
            <pc:docMk/>
            <pc:sldMk cId="2270308451" sldId="260"/>
            <ac:spMk id="6" creationId="{A21868C8-68E0-E000-2314-A42310F9BF87}"/>
          </ac:spMkLst>
        </pc:spChg>
        <pc:picChg chg="add mod">
          <ac:chgData name="Chantelle Simmonds (1914402)" userId="S::1914402@student.uwtsd.ac.uk::6d4e6908-6b67-4352-8c84-cc7fe278df4a" providerId="AD" clId="Web-{4A926C19-90AC-EE7C-96AE-22FBC1CAB370}" dt="2023-06-14T21:09:59.111" v="1201" actId="1076"/>
          <ac:picMkLst>
            <pc:docMk/>
            <pc:sldMk cId="2270308451" sldId="260"/>
            <ac:picMk id="5" creationId="{373A7400-3E32-E5AE-164F-2F07F9F52BE8}"/>
          </ac:picMkLst>
        </pc:picChg>
        <pc:picChg chg="add mod">
          <ac:chgData name="Chantelle Simmonds (1914402)" userId="S::1914402@student.uwtsd.ac.uk::6d4e6908-6b67-4352-8c84-cc7fe278df4a" providerId="AD" clId="Web-{4A926C19-90AC-EE7C-96AE-22FBC1CAB370}" dt="2023-06-14T21:11:31.661" v="1205" actId="1076"/>
          <ac:picMkLst>
            <pc:docMk/>
            <pc:sldMk cId="2270308451" sldId="260"/>
            <ac:picMk id="8" creationId="{927A95CC-3D5A-B56A-179E-24B3BA93BC8E}"/>
          </ac:picMkLst>
        </pc:picChg>
        <pc:picChg chg="del">
          <ac:chgData name="Chantelle Simmonds (1914402)" userId="S::1914402@student.uwtsd.ac.uk::6d4e6908-6b67-4352-8c84-cc7fe278df4a" providerId="AD" clId="Web-{4A926C19-90AC-EE7C-96AE-22FBC1CAB370}" dt="2023-06-14T21:03:49.038" v="1189"/>
          <ac:picMkLst>
            <pc:docMk/>
            <pc:sldMk cId="2270308451" sldId="260"/>
            <ac:picMk id="22" creationId="{1B6C40BA-72BB-4FEE-9E7A-2365604CC163}"/>
          </ac:picMkLst>
        </pc:picChg>
      </pc:sldChg>
      <pc:sldChg chg="del">
        <pc:chgData name="Chantelle Simmonds (1914402)" userId="S::1914402@student.uwtsd.ac.uk::6d4e6908-6b67-4352-8c84-cc7fe278df4a" providerId="AD" clId="Web-{4A926C19-90AC-EE7C-96AE-22FBC1CAB370}" dt="2023-06-14T14:46:06.543" v="455"/>
        <pc:sldMkLst>
          <pc:docMk/>
          <pc:sldMk cId="3975553863" sldId="262"/>
        </pc:sldMkLst>
      </pc:sldChg>
      <pc:sldChg chg="addSp delSp modSp del">
        <pc:chgData name="Chantelle Simmonds (1914402)" userId="S::1914402@student.uwtsd.ac.uk::6d4e6908-6b67-4352-8c84-cc7fe278df4a" providerId="AD" clId="Web-{4A926C19-90AC-EE7C-96AE-22FBC1CAB370}" dt="2023-06-14T14:39:02.889" v="419"/>
        <pc:sldMkLst>
          <pc:docMk/>
          <pc:sldMk cId="2492836172" sldId="264"/>
        </pc:sldMkLst>
        <pc:spChg chg="mod">
          <ac:chgData name="Chantelle Simmonds (1914402)" userId="S::1914402@student.uwtsd.ac.uk::6d4e6908-6b67-4352-8c84-cc7fe278df4a" providerId="AD" clId="Web-{4A926C19-90AC-EE7C-96AE-22FBC1CAB370}" dt="2023-06-14T14:06:24.543" v="337" actId="14100"/>
          <ac:spMkLst>
            <pc:docMk/>
            <pc:sldMk cId="2492836172" sldId="264"/>
            <ac:spMk id="5" creationId="{237F1276-E261-4427-4836-D9AE8AF8FB21}"/>
          </ac:spMkLst>
        </pc:spChg>
        <pc:spChg chg="del">
          <ac:chgData name="Chantelle Simmonds (1914402)" userId="S::1914402@student.uwtsd.ac.uk::6d4e6908-6b67-4352-8c84-cc7fe278df4a" providerId="AD" clId="Web-{4A926C19-90AC-EE7C-96AE-22FBC1CAB370}" dt="2023-06-14T13:36:33.937" v="227"/>
          <ac:spMkLst>
            <pc:docMk/>
            <pc:sldMk cId="2492836172" sldId="264"/>
            <ac:spMk id="46" creationId="{13B7BB51-92B8-4089-8DAB-1202A4D1C6A3}"/>
          </ac:spMkLst>
        </pc:spChg>
        <pc:spChg chg="del">
          <ac:chgData name="Chantelle Simmonds (1914402)" userId="S::1914402@student.uwtsd.ac.uk::6d4e6908-6b67-4352-8c84-cc7fe278df4a" providerId="AD" clId="Web-{4A926C19-90AC-EE7C-96AE-22FBC1CAB370}" dt="2023-06-14T13:36:33.937" v="227"/>
          <ac:spMkLst>
            <pc:docMk/>
            <pc:sldMk cId="2492836172" sldId="264"/>
            <ac:spMk id="48" creationId="{94C5663A-0CE3-4AEE-B47E-FB68D9EBFE1A}"/>
          </ac:spMkLst>
        </pc:spChg>
        <pc:spChg chg="add del">
          <ac:chgData name="Chantelle Simmonds (1914402)" userId="S::1914402@student.uwtsd.ac.uk::6d4e6908-6b67-4352-8c84-cc7fe278df4a" providerId="AD" clId="Web-{4A926C19-90AC-EE7C-96AE-22FBC1CAB370}" dt="2023-06-14T13:43:10.325" v="240"/>
          <ac:spMkLst>
            <pc:docMk/>
            <pc:sldMk cId="2492836172" sldId="264"/>
            <ac:spMk id="54" creationId="{13B7BB51-92B8-4089-8DAB-1202A4D1C6A3}"/>
          </ac:spMkLst>
        </pc:spChg>
        <pc:spChg chg="add del">
          <ac:chgData name="Chantelle Simmonds (1914402)" userId="S::1914402@student.uwtsd.ac.uk::6d4e6908-6b67-4352-8c84-cc7fe278df4a" providerId="AD" clId="Web-{4A926C19-90AC-EE7C-96AE-22FBC1CAB370}" dt="2023-06-14T13:43:10.325" v="240"/>
          <ac:spMkLst>
            <pc:docMk/>
            <pc:sldMk cId="2492836172" sldId="264"/>
            <ac:spMk id="62" creationId="{79BB35BC-D5C2-4C8B-A22A-A71E6191913B}"/>
          </ac:spMkLst>
        </pc:spChg>
        <pc:spChg chg="add del">
          <ac:chgData name="Chantelle Simmonds (1914402)" userId="S::1914402@student.uwtsd.ac.uk::6d4e6908-6b67-4352-8c84-cc7fe278df4a" providerId="AD" clId="Web-{4A926C19-90AC-EE7C-96AE-22FBC1CAB370}" dt="2023-06-14T13:43:10.325" v="239"/>
          <ac:spMkLst>
            <pc:docMk/>
            <pc:sldMk cId="2492836172" sldId="264"/>
            <ac:spMk id="67" creationId="{9C867835-A917-4A2B-8424-3AFAF7436395}"/>
          </ac:spMkLst>
        </pc:spChg>
        <pc:spChg chg="add del">
          <ac:chgData name="Chantelle Simmonds (1914402)" userId="S::1914402@student.uwtsd.ac.uk::6d4e6908-6b67-4352-8c84-cc7fe278df4a" providerId="AD" clId="Web-{4A926C19-90AC-EE7C-96AE-22FBC1CAB370}" dt="2023-06-14T13:43:10.325" v="239"/>
          <ac:spMkLst>
            <pc:docMk/>
            <pc:sldMk cId="2492836172" sldId="264"/>
            <ac:spMk id="69" creationId="{EED8D03E-F375-4E67-B932-FF9B007BB420}"/>
          </ac:spMkLst>
        </pc:spChg>
        <pc:spChg chg="add">
          <ac:chgData name="Chantelle Simmonds (1914402)" userId="S::1914402@student.uwtsd.ac.uk::6d4e6908-6b67-4352-8c84-cc7fe278df4a" providerId="AD" clId="Web-{4A926C19-90AC-EE7C-96AE-22FBC1CAB370}" dt="2023-06-14T13:43:10.325" v="240"/>
          <ac:spMkLst>
            <pc:docMk/>
            <pc:sldMk cId="2492836172" sldId="264"/>
            <ac:spMk id="71" creationId="{06DA9DF9-31F7-4056-B42E-878CC92417B8}"/>
          </ac:spMkLst>
        </pc:spChg>
        <pc:spChg chg="add mod">
          <ac:chgData name="Chantelle Simmonds (1914402)" userId="S::1914402@student.uwtsd.ac.uk::6d4e6908-6b67-4352-8c84-cc7fe278df4a" providerId="AD" clId="Web-{4A926C19-90AC-EE7C-96AE-22FBC1CAB370}" dt="2023-06-14T14:27:34.897" v="379" actId="20577"/>
          <ac:spMkLst>
            <pc:docMk/>
            <pc:sldMk cId="2492836172" sldId="264"/>
            <ac:spMk id="164" creationId="{F91810C1-AFC6-34A7-57F0-9A15D06650D8}"/>
          </ac:spMkLst>
        </pc:spChg>
        <pc:spChg chg="add mod">
          <ac:chgData name="Chantelle Simmonds (1914402)" userId="S::1914402@student.uwtsd.ac.uk::6d4e6908-6b67-4352-8c84-cc7fe278df4a" providerId="AD" clId="Web-{4A926C19-90AC-EE7C-96AE-22FBC1CAB370}" dt="2023-06-14T14:05:54.870" v="333" actId="1076"/>
          <ac:spMkLst>
            <pc:docMk/>
            <pc:sldMk cId="2492836172" sldId="264"/>
            <ac:spMk id="165" creationId="{416C3FBD-C19D-24EC-A966-F8D56D1FFD6E}"/>
          </ac:spMkLst>
        </pc:spChg>
        <pc:graphicFrameChg chg="del mod modGraphic">
          <ac:chgData name="Chantelle Simmonds (1914402)" userId="S::1914402@student.uwtsd.ac.uk::6d4e6908-6b67-4352-8c84-cc7fe278df4a" providerId="AD" clId="Web-{4A926C19-90AC-EE7C-96AE-22FBC1CAB370}" dt="2023-06-14T13:40:22.913" v="230"/>
          <ac:graphicFrameMkLst>
            <pc:docMk/>
            <pc:sldMk cId="2492836172" sldId="264"/>
            <ac:graphicFrameMk id="51" creationId="{C2A9C18C-08E1-887A-0399-78910FA993A3}"/>
          </ac:graphicFrameMkLst>
        </pc:graphicFrameChg>
        <pc:picChg chg="mod">
          <ac:chgData name="Chantelle Simmonds (1914402)" userId="S::1914402@student.uwtsd.ac.uk::6d4e6908-6b67-4352-8c84-cc7fe278df4a" providerId="AD" clId="Web-{4A926C19-90AC-EE7C-96AE-22FBC1CAB370}" dt="2023-06-14T13:43:10.325" v="240"/>
          <ac:picMkLst>
            <pc:docMk/>
            <pc:sldMk cId="2492836172" sldId="264"/>
            <ac:picMk id="22" creationId="{1B6C40BA-72BB-4FEE-9E7A-2365604CC163}"/>
          </ac:picMkLst>
        </pc:picChg>
      </pc:sldChg>
      <pc:sldChg chg="addSp delSp modSp del mod setBg">
        <pc:chgData name="Chantelle Simmonds (1914402)" userId="S::1914402@student.uwtsd.ac.uk::6d4e6908-6b67-4352-8c84-cc7fe278df4a" providerId="AD" clId="Web-{4A926C19-90AC-EE7C-96AE-22FBC1CAB370}" dt="2023-06-14T20:16:43.493" v="1013"/>
        <pc:sldMkLst>
          <pc:docMk/>
          <pc:sldMk cId="1126856898" sldId="266"/>
        </pc:sldMkLst>
        <pc:spChg chg="del mod">
          <ac:chgData name="Chantelle Simmonds (1914402)" userId="S::1914402@student.uwtsd.ac.uk::6d4e6908-6b67-4352-8c84-cc7fe278df4a" providerId="AD" clId="Web-{4A926C19-90AC-EE7C-96AE-22FBC1CAB370}" dt="2023-06-14T20:16:41.258" v="1012"/>
          <ac:spMkLst>
            <pc:docMk/>
            <pc:sldMk cId="1126856898" sldId="266"/>
            <ac:spMk id="2" creationId="{63D9AFC2-BE3A-384F-698B-7841E5FF7CD3}"/>
          </ac:spMkLst>
        </pc:spChg>
        <pc:spChg chg="del">
          <ac:chgData name="Chantelle Simmonds (1914402)" userId="S::1914402@student.uwtsd.ac.uk::6d4e6908-6b67-4352-8c84-cc7fe278df4a" providerId="AD" clId="Web-{4A926C19-90AC-EE7C-96AE-22FBC1CAB370}" dt="2023-06-14T15:11:48.375" v="751"/>
          <ac:spMkLst>
            <pc:docMk/>
            <pc:sldMk cId="1126856898" sldId="266"/>
            <ac:spMk id="3" creationId="{5BE0C17E-5A6B-84A5-C844-67B54671158A}"/>
          </ac:spMkLst>
        </pc:spChg>
        <pc:spChg chg="add mod">
          <ac:chgData name="Chantelle Simmonds (1914402)" userId="S::1914402@student.uwtsd.ac.uk::6d4e6908-6b67-4352-8c84-cc7fe278df4a" providerId="AD" clId="Web-{4A926C19-90AC-EE7C-96AE-22FBC1CAB370}" dt="2023-06-14T20:16:41.258" v="1012"/>
          <ac:spMkLst>
            <pc:docMk/>
            <pc:sldMk cId="1126856898" sldId="266"/>
            <ac:spMk id="4" creationId="{0DC03AEC-4598-9040-6C2E-B26CA360ACE7}"/>
          </ac:spMkLst>
        </pc:spChg>
        <pc:spChg chg="add">
          <ac:chgData name="Chantelle Simmonds (1914402)" userId="S::1914402@student.uwtsd.ac.uk::6d4e6908-6b67-4352-8c84-cc7fe278df4a" providerId="AD" clId="Web-{4A926C19-90AC-EE7C-96AE-22FBC1CAB370}" dt="2023-06-14T15:11:48.375" v="751"/>
          <ac:spMkLst>
            <pc:docMk/>
            <pc:sldMk cId="1126856898" sldId="266"/>
            <ac:spMk id="9" creationId="{0D57E7FA-E8FC-45AC-868F-CDC8144939D6}"/>
          </ac:spMkLst>
        </pc:spChg>
        <pc:spChg chg="add">
          <ac:chgData name="Chantelle Simmonds (1914402)" userId="S::1914402@student.uwtsd.ac.uk::6d4e6908-6b67-4352-8c84-cc7fe278df4a" providerId="AD" clId="Web-{4A926C19-90AC-EE7C-96AE-22FBC1CAB370}" dt="2023-06-14T15:11:48.375" v="751"/>
          <ac:spMkLst>
            <pc:docMk/>
            <pc:sldMk cId="1126856898" sldId="266"/>
            <ac:spMk id="11" creationId="{D5B012D8-7F27-4758-9AC6-C889B154BD73}"/>
          </ac:spMkLst>
        </pc:spChg>
        <pc:spChg chg="add">
          <ac:chgData name="Chantelle Simmonds (1914402)" userId="S::1914402@student.uwtsd.ac.uk::6d4e6908-6b67-4352-8c84-cc7fe278df4a" providerId="AD" clId="Web-{4A926C19-90AC-EE7C-96AE-22FBC1CAB370}" dt="2023-06-14T15:11:48.375" v="751"/>
          <ac:spMkLst>
            <pc:docMk/>
            <pc:sldMk cId="1126856898" sldId="266"/>
            <ac:spMk id="13" creationId="{4063B759-00FC-46D1-9898-8E8625268FAF}"/>
          </ac:spMkLst>
        </pc:spChg>
        <pc:picChg chg="add del mod">
          <ac:chgData name="Chantelle Simmonds (1914402)" userId="S::1914402@student.uwtsd.ac.uk::6d4e6908-6b67-4352-8c84-cc7fe278df4a" providerId="AD" clId="Web-{4A926C19-90AC-EE7C-96AE-22FBC1CAB370}" dt="2023-06-14T20:16:22.539" v="1010"/>
          <ac:picMkLst>
            <pc:docMk/>
            <pc:sldMk cId="1126856898" sldId="266"/>
            <ac:picMk id="5" creationId="{BE486CAD-0A1D-5AC7-DD56-F9E876087126}"/>
          </ac:picMkLst>
        </pc:picChg>
      </pc:sldChg>
      <pc:sldChg chg="addSp delSp modSp new mod setBg">
        <pc:chgData name="Chantelle Simmonds (1914402)" userId="S::1914402@student.uwtsd.ac.uk::6d4e6908-6b67-4352-8c84-cc7fe278df4a" providerId="AD" clId="Web-{4A926C19-90AC-EE7C-96AE-22FBC1CAB370}" dt="2023-06-14T21:26:52.624" v="1319" actId="1076"/>
        <pc:sldMkLst>
          <pc:docMk/>
          <pc:sldMk cId="3873203509" sldId="267"/>
        </pc:sldMkLst>
        <pc:spChg chg="mod">
          <ac:chgData name="Chantelle Simmonds (1914402)" userId="S::1914402@student.uwtsd.ac.uk::6d4e6908-6b67-4352-8c84-cc7fe278df4a" providerId="AD" clId="Web-{4A926C19-90AC-EE7C-96AE-22FBC1CAB370}" dt="2023-06-14T20:22:00.236" v="1053" actId="14100"/>
          <ac:spMkLst>
            <pc:docMk/>
            <pc:sldMk cId="3873203509" sldId="267"/>
            <ac:spMk id="2" creationId="{67E8CC52-CFCF-9ED9-BB42-9BC4C9113276}"/>
          </ac:spMkLst>
        </pc:spChg>
        <pc:spChg chg="del">
          <ac:chgData name="Chantelle Simmonds (1914402)" userId="S::1914402@student.uwtsd.ac.uk::6d4e6908-6b67-4352-8c84-cc7fe278df4a" providerId="AD" clId="Web-{4A926C19-90AC-EE7C-96AE-22FBC1CAB370}" dt="2023-06-14T13:12:43.421" v="10"/>
          <ac:spMkLst>
            <pc:docMk/>
            <pc:sldMk cId="3873203509" sldId="267"/>
            <ac:spMk id="3" creationId="{985C0DA6-1B2B-B449-B140-9B7E4701B75B}"/>
          </ac:spMkLst>
        </pc:spChg>
        <pc:spChg chg="add mod">
          <ac:chgData name="Chantelle Simmonds (1914402)" userId="S::1914402@student.uwtsd.ac.uk::6d4e6908-6b67-4352-8c84-cc7fe278df4a" providerId="AD" clId="Web-{4A926C19-90AC-EE7C-96AE-22FBC1CAB370}" dt="2023-06-14T21:26:52.624" v="1319" actId="1076"/>
          <ac:spMkLst>
            <pc:docMk/>
            <pc:sldMk cId="3873203509" sldId="267"/>
            <ac:spMk id="4" creationId="{218D4A36-7A22-D9BB-DB39-8DB9E02E6405}"/>
          </ac:spMkLst>
        </pc:spChg>
        <pc:spChg chg="add del">
          <ac:chgData name="Chantelle Simmonds (1914402)" userId="S::1914402@student.uwtsd.ac.uk::6d4e6908-6b67-4352-8c84-cc7fe278df4a" providerId="AD" clId="Web-{4A926C19-90AC-EE7C-96AE-22FBC1CAB370}" dt="2023-06-14T13:13:43.955" v="14"/>
          <ac:spMkLst>
            <pc:docMk/>
            <pc:sldMk cId="3873203509" sldId="267"/>
            <ac:spMk id="10" creationId="{0D57E7FA-E8FC-45AC-868F-CDC8144939D6}"/>
          </ac:spMkLst>
        </pc:spChg>
        <pc:spChg chg="add del">
          <ac:chgData name="Chantelle Simmonds (1914402)" userId="S::1914402@student.uwtsd.ac.uk::6d4e6908-6b67-4352-8c84-cc7fe278df4a" providerId="AD" clId="Web-{4A926C19-90AC-EE7C-96AE-22FBC1CAB370}" dt="2023-06-14T13:13:43.955" v="14"/>
          <ac:spMkLst>
            <pc:docMk/>
            <pc:sldMk cId="3873203509" sldId="267"/>
            <ac:spMk id="12" creationId="{B7BD7FCF-A254-4A97-A15C-319B67622677}"/>
          </ac:spMkLst>
        </pc:spChg>
        <pc:spChg chg="add del">
          <ac:chgData name="Chantelle Simmonds (1914402)" userId="S::1914402@student.uwtsd.ac.uk::6d4e6908-6b67-4352-8c84-cc7fe278df4a" providerId="AD" clId="Web-{4A926C19-90AC-EE7C-96AE-22FBC1CAB370}" dt="2023-06-14T13:13:43.955" v="14"/>
          <ac:spMkLst>
            <pc:docMk/>
            <pc:sldMk cId="3873203509" sldId="267"/>
            <ac:spMk id="14" creationId="{52FFAF72-6204-4676-9C6F-9A4CC4D91805}"/>
          </ac:spMkLst>
        </pc:spChg>
        <pc:spChg chg="add del">
          <ac:chgData name="Chantelle Simmonds (1914402)" userId="S::1914402@student.uwtsd.ac.uk::6d4e6908-6b67-4352-8c84-cc7fe278df4a" providerId="AD" clId="Web-{4A926C19-90AC-EE7C-96AE-22FBC1CAB370}" dt="2023-06-14T13:35:36.638" v="222"/>
          <ac:spMkLst>
            <pc:docMk/>
            <pc:sldMk cId="3873203509" sldId="267"/>
            <ac:spMk id="19" creationId="{0D57E7FA-E8FC-45AC-868F-CDC8144939D6}"/>
          </ac:spMkLst>
        </pc:spChg>
        <pc:spChg chg="add del">
          <ac:chgData name="Chantelle Simmonds (1914402)" userId="S::1914402@student.uwtsd.ac.uk::6d4e6908-6b67-4352-8c84-cc7fe278df4a" providerId="AD" clId="Web-{4A926C19-90AC-EE7C-96AE-22FBC1CAB370}" dt="2023-06-14T13:35:36.638" v="222"/>
          <ac:spMkLst>
            <pc:docMk/>
            <pc:sldMk cId="3873203509" sldId="267"/>
            <ac:spMk id="21" creationId="{B7BD7FCF-A254-4A97-A15C-319B67622677}"/>
          </ac:spMkLst>
        </pc:spChg>
        <pc:spChg chg="add del">
          <ac:chgData name="Chantelle Simmonds (1914402)" userId="S::1914402@student.uwtsd.ac.uk::6d4e6908-6b67-4352-8c84-cc7fe278df4a" providerId="AD" clId="Web-{4A926C19-90AC-EE7C-96AE-22FBC1CAB370}" dt="2023-06-14T13:35:36.638" v="222"/>
          <ac:spMkLst>
            <pc:docMk/>
            <pc:sldMk cId="3873203509" sldId="267"/>
            <ac:spMk id="23" creationId="{52FFAF72-6204-4676-9C6F-9A4CC4D91805}"/>
          </ac:spMkLst>
        </pc:spChg>
        <pc:spChg chg="add">
          <ac:chgData name="Chantelle Simmonds (1914402)" userId="S::1914402@student.uwtsd.ac.uk::6d4e6908-6b67-4352-8c84-cc7fe278df4a" providerId="AD" clId="Web-{4A926C19-90AC-EE7C-96AE-22FBC1CAB370}" dt="2023-06-14T13:35:36.638" v="222"/>
          <ac:spMkLst>
            <pc:docMk/>
            <pc:sldMk cId="3873203509" sldId="267"/>
            <ac:spMk id="28" creationId="{F34100BD-773A-4822-A05B-AEB7D41E9A3F}"/>
          </ac:spMkLst>
        </pc:spChg>
        <pc:spChg chg="add">
          <ac:chgData name="Chantelle Simmonds (1914402)" userId="S::1914402@student.uwtsd.ac.uk::6d4e6908-6b67-4352-8c84-cc7fe278df4a" providerId="AD" clId="Web-{4A926C19-90AC-EE7C-96AE-22FBC1CAB370}" dt="2023-06-14T13:35:36.638" v="222"/>
          <ac:spMkLst>
            <pc:docMk/>
            <pc:sldMk cId="3873203509" sldId="267"/>
            <ac:spMk id="30" creationId="{EA2AEA56-4902-4CC1-A43B-1AC27C88CB90}"/>
          </ac:spMkLst>
        </pc:spChg>
        <pc:picChg chg="add mod ord">
          <ac:chgData name="Chantelle Simmonds (1914402)" userId="S::1914402@student.uwtsd.ac.uk::6d4e6908-6b67-4352-8c84-cc7fe278df4a" providerId="AD" clId="Web-{4A926C19-90AC-EE7C-96AE-22FBC1CAB370}" dt="2023-06-14T13:35:36.638" v="222"/>
          <ac:picMkLst>
            <pc:docMk/>
            <pc:sldMk cId="3873203509" sldId="267"/>
            <ac:picMk id="7" creationId="{A9E90BF2-6465-7E10-03A7-5468F4720BD6}"/>
          </ac:picMkLst>
        </pc:picChg>
      </pc:sldChg>
      <pc:sldChg chg="addSp delSp modSp new mod modClrScheme chgLayout">
        <pc:chgData name="Chantelle Simmonds (1914402)" userId="S::1914402@student.uwtsd.ac.uk::6d4e6908-6b67-4352-8c84-cc7fe278df4a" providerId="AD" clId="Web-{4A926C19-90AC-EE7C-96AE-22FBC1CAB370}" dt="2023-06-14T21:28:39.424" v="1331" actId="20577"/>
        <pc:sldMkLst>
          <pc:docMk/>
          <pc:sldMk cId="3157651945" sldId="268"/>
        </pc:sldMkLst>
        <pc:spChg chg="del">
          <ac:chgData name="Chantelle Simmonds (1914402)" userId="S::1914402@student.uwtsd.ac.uk::6d4e6908-6b67-4352-8c84-cc7fe278df4a" providerId="AD" clId="Web-{4A926C19-90AC-EE7C-96AE-22FBC1CAB370}" dt="2023-06-14T14:09:56.847" v="339"/>
          <ac:spMkLst>
            <pc:docMk/>
            <pc:sldMk cId="3157651945" sldId="268"/>
            <ac:spMk id="2" creationId="{B18B919A-7A8A-D331-A5BD-A1330774C61F}"/>
          </ac:spMkLst>
        </pc:spChg>
        <pc:spChg chg="del">
          <ac:chgData name="Chantelle Simmonds (1914402)" userId="S::1914402@student.uwtsd.ac.uk::6d4e6908-6b67-4352-8c84-cc7fe278df4a" providerId="AD" clId="Web-{4A926C19-90AC-EE7C-96AE-22FBC1CAB370}" dt="2023-06-14T14:09:56.847" v="339"/>
          <ac:spMkLst>
            <pc:docMk/>
            <pc:sldMk cId="3157651945" sldId="268"/>
            <ac:spMk id="3" creationId="{432EAFC7-CAEA-AEAC-008F-FCFA9E723568}"/>
          </ac:spMkLst>
        </pc:spChg>
        <pc:spChg chg="add mod">
          <ac:chgData name="Chantelle Simmonds (1914402)" userId="S::1914402@student.uwtsd.ac.uk::6d4e6908-6b67-4352-8c84-cc7fe278df4a" providerId="AD" clId="Web-{4A926C19-90AC-EE7C-96AE-22FBC1CAB370}" dt="2023-06-14T21:28:09.720" v="1327" actId="20577"/>
          <ac:spMkLst>
            <pc:docMk/>
            <pc:sldMk cId="3157651945" sldId="268"/>
            <ac:spMk id="4" creationId="{796A7BC2-E178-CF7E-FEF2-7B286F3ED4E5}"/>
          </ac:spMkLst>
        </pc:spChg>
        <pc:spChg chg="add del mod">
          <ac:chgData name="Chantelle Simmonds (1914402)" userId="S::1914402@student.uwtsd.ac.uk::6d4e6908-6b67-4352-8c84-cc7fe278df4a" providerId="AD" clId="Web-{4A926C19-90AC-EE7C-96AE-22FBC1CAB370}" dt="2023-06-14T14:36:59.775" v="415"/>
          <ac:spMkLst>
            <pc:docMk/>
            <pc:sldMk cId="3157651945" sldId="268"/>
            <ac:spMk id="5" creationId="{E222BBB8-A1FF-D13E-559B-78FDE02532E4}"/>
          </ac:spMkLst>
        </pc:spChg>
        <pc:spChg chg="add del mod">
          <ac:chgData name="Chantelle Simmonds (1914402)" userId="S::1914402@student.uwtsd.ac.uk::6d4e6908-6b67-4352-8c84-cc7fe278df4a" providerId="AD" clId="Web-{4A926C19-90AC-EE7C-96AE-22FBC1CAB370}" dt="2023-06-14T14:27:32.225" v="377"/>
          <ac:spMkLst>
            <pc:docMk/>
            <pc:sldMk cId="3157651945" sldId="268"/>
            <ac:spMk id="6" creationId="{E5015F2E-A89C-BF09-D7C6-3A677A4027E4}"/>
          </ac:spMkLst>
        </pc:spChg>
        <pc:spChg chg="add mod">
          <ac:chgData name="Chantelle Simmonds (1914402)" userId="S::1914402@student.uwtsd.ac.uk::6d4e6908-6b67-4352-8c84-cc7fe278df4a" providerId="AD" clId="Web-{4A926C19-90AC-EE7C-96AE-22FBC1CAB370}" dt="2023-06-14T21:28:39.424" v="1331" actId="20577"/>
          <ac:spMkLst>
            <pc:docMk/>
            <pc:sldMk cId="3157651945" sldId="268"/>
            <ac:spMk id="7" creationId="{E0121B3E-6927-5215-28DC-A8E65C8844CF}"/>
          </ac:spMkLst>
        </pc:spChg>
        <pc:spChg chg="add del mod">
          <ac:chgData name="Chantelle Simmonds (1914402)" userId="S::1914402@student.uwtsd.ac.uk::6d4e6908-6b67-4352-8c84-cc7fe278df4a" providerId="AD" clId="Web-{4A926C19-90AC-EE7C-96AE-22FBC1CAB370}" dt="2023-06-14T14:40:51.705" v="445"/>
          <ac:spMkLst>
            <pc:docMk/>
            <pc:sldMk cId="3157651945" sldId="268"/>
            <ac:spMk id="10" creationId="{05D3B9F4-0663-8A38-A311-487742288005}"/>
          </ac:spMkLst>
        </pc:spChg>
        <pc:spChg chg="add del mod">
          <ac:chgData name="Chantelle Simmonds (1914402)" userId="S::1914402@student.uwtsd.ac.uk::6d4e6908-6b67-4352-8c84-cc7fe278df4a" providerId="AD" clId="Web-{4A926C19-90AC-EE7C-96AE-22FBC1CAB370}" dt="2023-06-14T14:41:00.283" v="448"/>
          <ac:spMkLst>
            <pc:docMk/>
            <pc:sldMk cId="3157651945" sldId="268"/>
            <ac:spMk id="13" creationId="{821556A0-8FFE-58CA-759E-8380C80EF9F2}"/>
          </ac:spMkLst>
        </pc:spChg>
        <pc:picChg chg="add del mod">
          <ac:chgData name="Chantelle Simmonds (1914402)" userId="S::1914402@student.uwtsd.ac.uk::6d4e6908-6b67-4352-8c84-cc7fe278df4a" providerId="AD" clId="Web-{4A926C19-90AC-EE7C-96AE-22FBC1CAB370}" dt="2023-06-14T14:40:46.455" v="443"/>
          <ac:picMkLst>
            <pc:docMk/>
            <pc:sldMk cId="3157651945" sldId="268"/>
            <ac:picMk id="8" creationId="{C0E389A4-30C0-E7FD-1A61-71A7EB123766}"/>
          </ac:picMkLst>
        </pc:picChg>
        <pc:picChg chg="add del mod">
          <ac:chgData name="Chantelle Simmonds (1914402)" userId="S::1914402@student.uwtsd.ac.uk::6d4e6908-6b67-4352-8c84-cc7fe278df4a" providerId="AD" clId="Web-{4A926C19-90AC-EE7C-96AE-22FBC1CAB370}" dt="2023-06-14T14:40:54.642" v="446"/>
          <ac:picMkLst>
            <pc:docMk/>
            <pc:sldMk cId="3157651945" sldId="268"/>
            <ac:picMk id="9" creationId="{A758F13C-0F32-0EA5-4277-325E79DEAF39}"/>
          </ac:picMkLst>
        </pc:picChg>
        <pc:picChg chg="add mod">
          <ac:chgData name="Chantelle Simmonds (1914402)" userId="S::1914402@student.uwtsd.ac.uk::6d4e6908-6b67-4352-8c84-cc7fe278df4a" providerId="AD" clId="Web-{4A926C19-90AC-EE7C-96AE-22FBC1CAB370}" dt="2023-06-14T14:41:11.440" v="451" actId="1076"/>
          <ac:picMkLst>
            <pc:docMk/>
            <pc:sldMk cId="3157651945" sldId="268"/>
            <ac:picMk id="12" creationId="{349EA998-92BD-840B-92C9-817CFB5432D0}"/>
          </ac:picMkLst>
        </pc:picChg>
      </pc:sldChg>
      <pc:sldChg chg="addSp delSp modSp new mod ord setBg">
        <pc:chgData name="Chantelle Simmonds (1914402)" userId="S::1914402@student.uwtsd.ac.uk::6d4e6908-6b67-4352-8c84-cc7fe278df4a" providerId="AD" clId="Web-{4A926C19-90AC-EE7C-96AE-22FBC1CAB370}" dt="2023-06-14T21:32:37.966" v="1334" actId="20577"/>
        <pc:sldMkLst>
          <pc:docMk/>
          <pc:sldMk cId="492897897" sldId="269"/>
        </pc:sldMkLst>
        <pc:spChg chg="mod">
          <ac:chgData name="Chantelle Simmonds (1914402)" userId="S::1914402@student.uwtsd.ac.uk::6d4e6908-6b67-4352-8c84-cc7fe278df4a" providerId="AD" clId="Web-{4A926C19-90AC-EE7C-96AE-22FBC1CAB370}" dt="2023-06-14T21:32:30.982" v="1333" actId="14100"/>
          <ac:spMkLst>
            <pc:docMk/>
            <pc:sldMk cId="492897897" sldId="269"/>
            <ac:spMk id="2" creationId="{1F7F6838-BD02-3FB0-8529-9EADA6279DCD}"/>
          </ac:spMkLst>
        </pc:spChg>
        <pc:spChg chg="del">
          <ac:chgData name="Chantelle Simmonds (1914402)" userId="S::1914402@student.uwtsd.ac.uk::6d4e6908-6b67-4352-8c84-cc7fe278df4a" providerId="AD" clId="Web-{4A926C19-90AC-EE7C-96AE-22FBC1CAB370}" dt="2023-06-14T15:12:59.096" v="760"/>
          <ac:spMkLst>
            <pc:docMk/>
            <pc:sldMk cId="492897897" sldId="269"/>
            <ac:spMk id="3" creationId="{73085AD0-4901-038E-281A-0B88A0DEFF99}"/>
          </ac:spMkLst>
        </pc:spChg>
        <pc:spChg chg="add mod">
          <ac:chgData name="Chantelle Simmonds (1914402)" userId="S::1914402@student.uwtsd.ac.uk::6d4e6908-6b67-4352-8c84-cc7fe278df4a" providerId="AD" clId="Web-{4A926C19-90AC-EE7C-96AE-22FBC1CAB370}" dt="2023-06-14T21:32:37.966" v="1334" actId="20577"/>
          <ac:spMkLst>
            <pc:docMk/>
            <pc:sldMk cId="492897897" sldId="269"/>
            <ac:spMk id="3" creationId="{99DB7949-C53F-8A5C-116E-31539F31C269}"/>
          </ac:spMkLst>
        </pc:spChg>
        <pc:spChg chg="add del ord">
          <ac:chgData name="Chantelle Simmonds (1914402)" userId="S::1914402@student.uwtsd.ac.uk::6d4e6908-6b67-4352-8c84-cc7fe278df4a" providerId="AD" clId="Web-{4A926C19-90AC-EE7C-96AE-22FBC1CAB370}" dt="2023-06-14T20:01:08.763" v="1002"/>
          <ac:spMkLst>
            <pc:docMk/>
            <pc:sldMk cId="492897897" sldId="269"/>
            <ac:spMk id="4" creationId="{72978D28-1901-CF19-EAB8-BDFF840417F9}"/>
          </ac:spMkLst>
        </pc:spChg>
        <pc:spChg chg="add del">
          <ac:chgData name="Chantelle Simmonds (1914402)" userId="S::1914402@student.uwtsd.ac.uk::6d4e6908-6b67-4352-8c84-cc7fe278df4a" providerId="AD" clId="Web-{4A926C19-90AC-EE7C-96AE-22FBC1CAB370}" dt="2023-06-14T18:55:26.089" v="777"/>
          <ac:spMkLst>
            <pc:docMk/>
            <pc:sldMk cId="492897897" sldId="269"/>
            <ac:spMk id="9" creationId="{0D57E7FA-E8FC-45AC-868F-CDC8144939D6}"/>
          </ac:spMkLst>
        </pc:spChg>
        <pc:spChg chg="add del">
          <ac:chgData name="Chantelle Simmonds (1914402)" userId="S::1914402@student.uwtsd.ac.uk::6d4e6908-6b67-4352-8c84-cc7fe278df4a" providerId="AD" clId="Web-{4A926C19-90AC-EE7C-96AE-22FBC1CAB370}" dt="2023-06-14T18:55:26.089" v="777"/>
          <ac:spMkLst>
            <pc:docMk/>
            <pc:sldMk cId="492897897" sldId="269"/>
            <ac:spMk id="11" creationId="{4063B759-00FC-46D1-9898-8E8625268FAF}"/>
          </ac:spMkLst>
        </pc:spChg>
        <pc:spChg chg="add del">
          <ac:chgData name="Chantelle Simmonds (1914402)" userId="S::1914402@student.uwtsd.ac.uk::6d4e6908-6b67-4352-8c84-cc7fe278df4a" providerId="AD" clId="Web-{4A926C19-90AC-EE7C-96AE-22FBC1CAB370}" dt="2023-06-14T18:55:26.089" v="777"/>
          <ac:spMkLst>
            <pc:docMk/>
            <pc:sldMk cId="492897897" sldId="269"/>
            <ac:spMk id="13" creationId="{D5B012D8-7F27-4758-9AC6-C889B154BD73}"/>
          </ac:spMkLst>
        </pc:spChg>
        <pc:spChg chg="add del">
          <ac:chgData name="Chantelle Simmonds (1914402)" userId="S::1914402@student.uwtsd.ac.uk::6d4e6908-6b67-4352-8c84-cc7fe278df4a" providerId="AD" clId="Web-{4A926C19-90AC-EE7C-96AE-22FBC1CAB370}" dt="2023-06-14T19:31:10.150" v="960"/>
          <ac:spMkLst>
            <pc:docMk/>
            <pc:sldMk cId="492897897" sldId="269"/>
            <ac:spMk id="18" creationId="{0D57E7FA-E8FC-45AC-868F-CDC8144939D6}"/>
          </ac:spMkLst>
        </pc:spChg>
        <pc:spChg chg="add del">
          <ac:chgData name="Chantelle Simmonds (1914402)" userId="S::1914402@student.uwtsd.ac.uk::6d4e6908-6b67-4352-8c84-cc7fe278df4a" providerId="AD" clId="Web-{4A926C19-90AC-EE7C-96AE-22FBC1CAB370}" dt="2023-06-14T19:31:10.150" v="960"/>
          <ac:spMkLst>
            <pc:docMk/>
            <pc:sldMk cId="492897897" sldId="269"/>
            <ac:spMk id="20" creationId="{06DA9DF9-31F7-4056-B42E-878CC92417B8}"/>
          </ac:spMkLst>
        </pc:spChg>
        <pc:spChg chg="add">
          <ac:chgData name="Chantelle Simmonds (1914402)" userId="S::1914402@student.uwtsd.ac.uk::6d4e6908-6b67-4352-8c84-cc7fe278df4a" providerId="AD" clId="Web-{4A926C19-90AC-EE7C-96AE-22FBC1CAB370}" dt="2023-06-14T19:31:10.150" v="960"/>
          <ac:spMkLst>
            <pc:docMk/>
            <pc:sldMk cId="492897897" sldId="269"/>
            <ac:spMk id="25" creationId="{79BB35BC-D5C2-4C8B-A22A-A71E6191913B}"/>
          </ac:spMkLst>
        </pc:spChg>
        <pc:picChg chg="add mod ord">
          <ac:chgData name="Chantelle Simmonds (1914402)" userId="S::1914402@student.uwtsd.ac.uk::6d4e6908-6b67-4352-8c84-cc7fe278df4a" providerId="AD" clId="Web-{4A926C19-90AC-EE7C-96AE-22FBC1CAB370}" dt="2023-06-14T19:31:10.150" v="960"/>
          <ac:picMkLst>
            <pc:docMk/>
            <pc:sldMk cId="492897897" sldId="269"/>
            <ac:picMk id="5" creationId="{0D3AE991-E898-F135-75BF-1C3DF2D831B6}"/>
          </ac:picMkLst>
        </pc:picChg>
      </pc:sldChg>
      <pc:sldChg chg="addSp delSp modSp new mod setBg">
        <pc:chgData name="Chantelle Simmonds (1914402)" userId="S::1914402@student.uwtsd.ac.uk::6d4e6908-6b67-4352-8c84-cc7fe278df4a" providerId="AD" clId="Web-{4A926C19-90AC-EE7C-96AE-22FBC1CAB370}" dt="2023-06-14T21:26:05.435" v="1316" actId="20577"/>
        <pc:sldMkLst>
          <pc:docMk/>
          <pc:sldMk cId="3071125644" sldId="270"/>
        </pc:sldMkLst>
        <pc:spChg chg="mod">
          <ac:chgData name="Chantelle Simmonds (1914402)" userId="S::1914402@student.uwtsd.ac.uk::6d4e6908-6b67-4352-8c84-cc7fe278df4a" providerId="AD" clId="Web-{4A926C19-90AC-EE7C-96AE-22FBC1CAB370}" dt="2023-06-14T21:03:28.194" v="1188" actId="20577"/>
          <ac:spMkLst>
            <pc:docMk/>
            <pc:sldMk cId="3071125644" sldId="270"/>
            <ac:spMk id="2" creationId="{F7185CAA-25ED-6B9E-3143-14048985C89C}"/>
          </ac:spMkLst>
        </pc:spChg>
        <pc:spChg chg="add del mod">
          <ac:chgData name="Chantelle Simmonds (1914402)" userId="S::1914402@student.uwtsd.ac.uk::6d4e6908-6b67-4352-8c84-cc7fe278df4a" providerId="AD" clId="Web-{4A926C19-90AC-EE7C-96AE-22FBC1CAB370}" dt="2023-06-14T20:19:29.873" v="1049"/>
          <ac:spMkLst>
            <pc:docMk/>
            <pc:sldMk cId="3071125644" sldId="270"/>
            <ac:spMk id="3" creationId="{62DC4E26-E282-379F-95B7-FE955DE3FC5A}"/>
          </ac:spMkLst>
        </pc:spChg>
        <pc:spChg chg="add">
          <ac:chgData name="Chantelle Simmonds (1914402)" userId="S::1914402@student.uwtsd.ac.uk::6d4e6908-6b67-4352-8c84-cc7fe278df4a" providerId="AD" clId="Web-{4A926C19-90AC-EE7C-96AE-22FBC1CAB370}" dt="2023-06-14T20:19:29.873" v="1049"/>
          <ac:spMkLst>
            <pc:docMk/>
            <pc:sldMk cId="3071125644" sldId="270"/>
            <ac:spMk id="8" creationId="{D009D6D5-DAC2-4A8B-A17A-E206B9012D09}"/>
          </ac:spMkLst>
        </pc:spChg>
        <pc:spChg chg="add del">
          <ac:chgData name="Chantelle Simmonds (1914402)" userId="S::1914402@student.uwtsd.ac.uk::6d4e6908-6b67-4352-8c84-cc7fe278df4a" providerId="AD" clId="Web-{4A926C19-90AC-EE7C-96AE-22FBC1CAB370}" dt="2023-06-14T20:18:01.230" v="1038"/>
          <ac:spMkLst>
            <pc:docMk/>
            <pc:sldMk cId="3071125644" sldId="270"/>
            <ac:spMk id="9" creationId="{0D57E7FA-E8FC-45AC-868F-CDC8144939D6}"/>
          </ac:spMkLst>
        </pc:spChg>
        <pc:spChg chg="add mod">
          <ac:chgData name="Chantelle Simmonds (1914402)" userId="S::1914402@student.uwtsd.ac.uk::6d4e6908-6b67-4352-8c84-cc7fe278df4a" providerId="AD" clId="Web-{4A926C19-90AC-EE7C-96AE-22FBC1CAB370}" dt="2023-06-14T21:26:05.435" v="1316" actId="20577"/>
          <ac:spMkLst>
            <pc:docMk/>
            <pc:sldMk cId="3071125644" sldId="270"/>
            <ac:spMk id="10" creationId="{62DC4E26-E282-379F-95B7-FE955DE3FC5A}"/>
          </ac:spMkLst>
        </pc:spChg>
        <pc:spChg chg="add del">
          <ac:chgData name="Chantelle Simmonds (1914402)" userId="S::1914402@student.uwtsd.ac.uk::6d4e6908-6b67-4352-8c84-cc7fe278df4a" providerId="AD" clId="Web-{4A926C19-90AC-EE7C-96AE-22FBC1CAB370}" dt="2023-06-14T20:18:01.230" v="1038"/>
          <ac:spMkLst>
            <pc:docMk/>
            <pc:sldMk cId="3071125644" sldId="270"/>
            <ac:spMk id="11" creationId="{007891EC-4501-44ED-A8C8-B11B6DB767AB}"/>
          </ac:spMkLst>
        </pc:spChg>
        <pc:graphicFrameChg chg="add del">
          <ac:chgData name="Chantelle Simmonds (1914402)" userId="S::1914402@student.uwtsd.ac.uk::6d4e6908-6b67-4352-8c84-cc7fe278df4a" providerId="AD" clId="Web-{4A926C19-90AC-EE7C-96AE-22FBC1CAB370}" dt="2023-06-14T20:19:29.857" v="1048"/>
          <ac:graphicFrameMkLst>
            <pc:docMk/>
            <pc:sldMk cId="3071125644" sldId="270"/>
            <ac:graphicFrameMk id="6" creationId="{ADF95F11-FE2E-7BDF-5F70-6E9F070ED5A5}"/>
          </ac:graphicFrameMkLst>
        </pc:graphicFrameChg>
        <pc:picChg chg="add del">
          <ac:chgData name="Chantelle Simmonds (1914402)" userId="S::1914402@student.uwtsd.ac.uk::6d4e6908-6b67-4352-8c84-cc7fe278df4a" providerId="AD" clId="Web-{4A926C19-90AC-EE7C-96AE-22FBC1CAB370}" dt="2023-06-14T20:18:01.230" v="1038"/>
          <ac:picMkLst>
            <pc:docMk/>
            <pc:sldMk cId="3071125644" sldId="270"/>
            <ac:picMk id="5" creationId="{66AF67CB-96F5-1D84-3E96-1386751D44D9}"/>
          </ac:picMkLst>
        </pc:picChg>
        <pc:picChg chg="add">
          <ac:chgData name="Chantelle Simmonds (1914402)" userId="S::1914402@student.uwtsd.ac.uk::6d4e6908-6b67-4352-8c84-cc7fe278df4a" providerId="AD" clId="Web-{4A926C19-90AC-EE7C-96AE-22FBC1CAB370}" dt="2023-06-14T20:19:29.873" v="1049"/>
          <ac:picMkLst>
            <pc:docMk/>
            <pc:sldMk cId="3071125644" sldId="270"/>
            <ac:picMk id="12" creationId="{991A00A2-CFAE-E577-3DC6-6607BD031659}"/>
          </ac:picMkLst>
        </pc:picChg>
        <pc:cxnChg chg="add del">
          <ac:chgData name="Chantelle Simmonds (1914402)" userId="S::1914402@student.uwtsd.ac.uk::6d4e6908-6b67-4352-8c84-cc7fe278df4a" providerId="AD" clId="Web-{4A926C19-90AC-EE7C-96AE-22FBC1CAB370}" dt="2023-06-14T20:18:01.230" v="1038"/>
          <ac:cxnSpMkLst>
            <pc:docMk/>
            <pc:sldMk cId="3071125644" sldId="270"/>
            <ac:cxnSpMk id="13" creationId="{34E5597F-CE67-4085-9548-E6A8036DA3BB}"/>
          </ac:cxnSpMkLst>
        </pc:cxnChg>
      </pc:sldChg>
      <pc:sldChg chg="modSp new">
        <pc:chgData name="Chantelle Simmonds (1914402)" userId="S::1914402@student.uwtsd.ac.uk::6d4e6908-6b67-4352-8c84-cc7fe278df4a" providerId="AD" clId="Web-{4A926C19-90AC-EE7C-96AE-22FBC1CAB370}" dt="2023-06-14T21:23:21.071" v="1283" actId="20577"/>
        <pc:sldMkLst>
          <pc:docMk/>
          <pc:sldMk cId="348327627" sldId="271"/>
        </pc:sldMkLst>
        <pc:spChg chg="mod">
          <ac:chgData name="Chantelle Simmonds (1914402)" userId="S::1914402@student.uwtsd.ac.uk::6d4e6908-6b67-4352-8c84-cc7fe278df4a" providerId="AD" clId="Web-{4A926C19-90AC-EE7C-96AE-22FBC1CAB370}" dt="2023-06-14T21:23:21.071" v="1283" actId="20577"/>
          <ac:spMkLst>
            <pc:docMk/>
            <pc:sldMk cId="348327627" sldId="271"/>
            <ac:spMk id="2" creationId="{54F18439-3DC1-6E7E-5557-F890A70FE19E}"/>
          </ac:spMkLst>
        </pc:spChg>
      </pc:sldChg>
      <pc:sldChg chg="modSp new">
        <pc:chgData name="Chantelle Simmonds (1914402)" userId="S::1914402@student.uwtsd.ac.uk::6d4e6908-6b67-4352-8c84-cc7fe278df4a" providerId="AD" clId="Web-{4A926C19-90AC-EE7C-96AE-22FBC1CAB370}" dt="2023-06-14T21:24:06.323" v="1298" actId="20577"/>
        <pc:sldMkLst>
          <pc:docMk/>
          <pc:sldMk cId="1853661564" sldId="272"/>
        </pc:sldMkLst>
        <pc:spChg chg="mod">
          <ac:chgData name="Chantelle Simmonds (1914402)" userId="S::1914402@student.uwtsd.ac.uk::6d4e6908-6b67-4352-8c84-cc7fe278df4a" providerId="AD" clId="Web-{4A926C19-90AC-EE7C-96AE-22FBC1CAB370}" dt="2023-06-14T21:24:06.323" v="1298" actId="20577"/>
          <ac:spMkLst>
            <pc:docMk/>
            <pc:sldMk cId="1853661564" sldId="272"/>
            <ac:spMk id="2" creationId="{77991C3A-178F-712D-6385-6F87512179A6}"/>
          </ac:spMkLst>
        </pc:spChg>
      </pc:sldChg>
    </pc:docChg>
  </pc:docChgLst>
  <pc:docChgLst>
    <pc:chgData name="Chantelle Simmonds (1914402)" userId="S::1914402@student.uwtsd.ac.uk::6d4e6908-6b67-4352-8c84-cc7fe278df4a" providerId="AD" clId="Web-{B2C7CEB6-18EE-9821-7D69-9FD5DEF69643}"/>
    <pc:docChg chg="addSld modSld">
      <pc:chgData name="Chantelle Simmonds (1914402)" userId="S::1914402@student.uwtsd.ac.uk::6d4e6908-6b67-4352-8c84-cc7fe278df4a" providerId="AD" clId="Web-{B2C7CEB6-18EE-9821-7D69-9FD5DEF69643}" dt="2023-06-18T18:24:13.186" v="301" actId="20577"/>
      <pc:docMkLst>
        <pc:docMk/>
      </pc:docMkLst>
      <pc:sldChg chg="delSp modSp">
        <pc:chgData name="Chantelle Simmonds (1914402)" userId="S::1914402@student.uwtsd.ac.uk::6d4e6908-6b67-4352-8c84-cc7fe278df4a" providerId="AD" clId="Web-{B2C7CEB6-18EE-9821-7D69-9FD5DEF69643}" dt="2023-06-18T18:24:13.186" v="301" actId="20577"/>
        <pc:sldMkLst>
          <pc:docMk/>
          <pc:sldMk cId="2365211918" sldId="259"/>
        </pc:sldMkLst>
        <pc:spChg chg="del">
          <ac:chgData name="Chantelle Simmonds (1914402)" userId="S::1914402@student.uwtsd.ac.uk::6d4e6908-6b67-4352-8c84-cc7fe278df4a" providerId="AD" clId="Web-{B2C7CEB6-18EE-9821-7D69-9FD5DEF69643}" dt="2023-06-18T18:19:48.942" v="299"/>
          <ac:spMkLst>
            <pc:docMk/>
            <pc:sldMk cId="2365211918" sldId="259"/>
            <ac:spMk id="15" creationId="{B3D4B40B-EAE6-2C24-8778-2EF845B1D2C0}"/>
          </ac:spMkLst>
        </pc:spChg>
        <pc:spChg chg="mod">
          <ac:chgData name="Chantelle Simmonds (1914402)" userId="S::1914402@student.uwtsd.ac.uk::6d4e6908-6b67-4352-8c84-cc7fe278df4a" providerId="AD" clId="Web-{B2C7CEB6-18EE-9821-7D69-9FD5DEF69643}" dt="2023-06-18T18:24:13.186" v="301" actId="20577"/>
          <ac:spMkLst>
            <pc:docMk/>
            <pc:sldMk cId="2365211918" sldId="259"/>
            <ac:spMk id="17" creationId="{1EAB71B4-771B-0274-3D9D-79CA1F3E8853}"/>
          </ac:spMkLst>
        </pc:spChg>
      </pc:sldChg>
      <pc:sldChg chg="modSp">
        <pc:chgData name="Chantelle Simmonds (1914402)" userId="S::1914402@student.uwtsd.ac.uk::6d4e6908-6b67-4352-8c84-cc7fe278df4a" providerId="AD" clId="Web-{B2C7CEB6-18EE-9821-7D69-9FD5DEF69643}" dt="2023-06-16T20:55:29.221" v="85" actId="20577"/>
        <pc:sldMkLst>
          <pc:docMk/>
          <pc:sldMk cId="1853661564" sldId="272"/>
        </pc:sldMkLst>
        <pc:spChg chg="mod">
          <ac:chgData name="Chantelle Simmonds (1914402)" userId="S::1914402@student.uwtsd.ac.uk::6d4e6908-6b67-4352-8c84-cc7fe278df4a" providerId="AD" clId="Web-{B2C7CEB6-18EE-9821-7D69-9FD5DEF69643}" dt="2023-06-16T20:55:04.268" v="82" actId="1076"/>
          <ac:spMkLst>
            <pc:docMk/>
            <pc:sldMk cId="1853661564" sldId="272"/>
            <ac:spMk id="2" creationId="{77991C3A-178F-712D-6385-6F87512179A6}"/>
          </ac:spMkLst>
        </pc:spChg>
        <pc:spChg chg="mod">
          <ac:chgData name="Chantelle Simmonds (1914402)" userId="S::1914402@student.uwtsd.ac.uk::6d4e6908-6b67-4352-8c84-cc7fe278df4a" providerId="AD" clId="Web-{B2C7CEB6-18EE-9821-7D69-9FD5DEF69643}" dt="2023-06-16T20:55:29.221" v="85" actId="20577"/>
          <ac:spMkLst>
            <pc:docMk/>
            <pc:sldMk cId="1853661564" sldId="272"/>
            <ac:spMk id="3" creationId="{BE1577A7-E0E4-CE7D-3D10-F337E5DD233B}"/>
          </ac:spMkLst>
        </pc:spChg>
        <pc:picChg chg="mod">
          <ac:chgData name="Chantelle Simmonds (1914402)" userId="S::1914402@student.uwtsd.ac.uk::6d4e6908-6b67-4352-8c84-cc7fe278df4a" providerId="AD" clId="Web-{B2C7CEB6-18EE-9821-7D69-9FD5DEF69643}" dt="2023-06-16T20:54:31.892" v="73" actId="14100"/>
          <ac:picMkLst>
            <pc:docMk/>
            <pc:sldMk cId="1853661564" sldId="272"/>
            <ac:picMk id="5" creationId="{6B0469FE-52AA-4EF4-9769-B7C42C89DBF9}"/>
          </ac:picMkLst>
        </pc:picChg>
      </pc:sldChg>
      <pc:sldChg chg="addSp delSp modSp mod setBg">
        <pc:chgData name="Chantelle Simmonds (1914402)" userId="S::1914402@student.uwtsd.ac.uk::6d4e6908-6b67-4352-8c84-cc7fe278df4a" providerId="AD" clId="Web-{B2C7CEB6-18EE-9821-7D69-9FD5DEF69643}" dt="2023-06-16T21:27:13.889" v="291" actId="14100"/>
        <pc:sldMkLst>
          <pc:docMk/>
          <pc:sldMk cId="2323311074" sldId="276"/>
        </pc:sldMkLst>
        <pc:spChg chg="mod">
          <ac:chgData name="Chantelle Simmonds (1914402)" userId="S::1914402@student.uwtsd.ac.uk::6d4e6908-6b67-4352-8c84-cc7fe278df4a" providerId="AD" clId="Web-{B2C7CEB6-18EE-9821-7D69-9FD5DEF69643}" dt="2023-06-16T21:26:35.403" v="286" actId="1076"/>
          <ac:spMkLst>
            <pc:docMk/>
            <pc:sldMk cId="2323311074" sldId="276"/>
            <ac:spMk id="2" creationId="{DFA38CAE-BA38-BD9B-59D1-8BAE1EC0B58B}"/>
          </ac:spMkLst>
        </pc:spChg>
        <pc:spChg chg="del mod">
          <ac:chgData name="Chantelle Simmonds (1914402)" userId="S::1914402@student.uwtsd.ac.uk::6d4e6908-6b67-4352-8c84-cc7fe278df4a" providerId="AD" clId="Web-{B2C7CEB6-18EE-9821-7D69-9FD5DEF69643}" dt="2023-06-16T21:25:51.512" v="280"/>
          <ac:spMkLst>
            <pc:docMk/>
            <pc:sldMk cId="2323311074" sldId="276"/>
            <ac:spMk id="3" creationId="{57E1AC95-2F79-10BE-BE90-7A157AA8EE9C}"/>
          </ac:spMkLst>
        </pc:spChg>
        <pc:spChg chg="add del">
          <ac:chgData name="Chantelle Simmonds (1914402)" userId="S::1914402@student.uwtsd.ac.uk::6d4e6908-6b67-4352-8c84-cc7fe278df4a" providerId="AD" clId="Web-{B2C7CEB6-18EE-9821-7D69-9FD5DEF69643}" dt="2023-06-16T21:17:42.549" v="271"/>
          <ac:spMkLst>
            <pc:docMk/>
            <pc:sldMk cId="2323311074" sldId="276"/>
            <ac:spMk id="9" creationId="{D009D6D5-DAC2-4A8B-A17A-E206B9012D09}"/>
          </ac:spMkLst>
        </pc:spChg>
        <pc:spChg chg="add del">
          <ac:chgData name="Chantelle Simmonds (1914402)" userId="S::1914402@student.uwtsd.ac.uk::6d4e6908-6b67-4352-8c84-cc7fe278df4a" providerId="AD" clId="Web-{B2C7CEB6-18EE-9821-7D69-9FD5DEF69643}" dt="2023-06-16T21:25:51.512" v="280"/>
          <ac:spMkLst>
            <pc:docMk/>
            <pc:sldMk cId="2323311074" sldId="276"/>
            <ac:spMk id="14" creationId="{21EA7FA8-6652-4CC5-90F4-3D48CAC0C2DD}"/>
          </ac:spMkLst>
        </pc:spChg>
        <pc:spChg chg="add del">
          <ac:chgData name="Chantelle Simmonds (1914402)" userId="S::1914402@student.uwtsd.ac.uk::6d4e6908-6b67-4352-8c84-cc7fe278df4a" providerId="AD" clId="Web-{B2C7CEB6-18EE-9821-7D69-9FD5DEF69643}" dt="2023-06-16T21:26:37.919" v="287"/>
          <ac:spMkLst>
            <pc:docMk/>
            <pc:sldMk cId="2323311074" sldId="276"/>
            <ac:spMk id="20" creationId="{98DED6BC-9A3E-48D4-AD7C-A56D63F547E8}"/>
          </ac:spMkLst>
        </pc:spChg>
        <pc:spChg chg="add del">
          <ac:chgData name="Chantelle Simmonds (1914402)" userId="S::1914402@student.uwtsd.ac.uk::6d4e6908-6b67-4352-8c84-cc7fe278df4a" providerId="AD" clId="Web-{B2C7CEB6-18EE-9821-7D69-9FD5DEF69643}" dt="2023-06-16T21:26:37.919" v="287"/>
          <ac:spMkLst>
            <pc:docMk/>
            <pc:sldMk cId="2323311074" sldId="276"/>
            <ac:spMk id="22" creationId="{6B6E033A-DB2E-49B8-B600-B38E0C280263}"/>
          </ac:spMkLst>
        </pc:spChg>
        <pc:spChg chg="add">
          <ac:chgData name="Chantelle Simmonds (1914402)" userId="S::1914402@student.uwtsd.ac.uk::6d4e6908-6b67-4352-8c84-cc7fe278df4a" providerId="AD" clId="Web-{B2C7CEB6-18EE-9821-7D69-9FD5DEF69643}" dt="2023-06-16T21:26:37.919" v="287"/>
          <ac:spMkLst>
            <pc:docMk/>
            <pc:sldMk cId="2323311074" sldId="276"/>
            <ac:spMk id="27" creationId="{736F0DFD-0954-464F-BF12-DD2E6F6E0380}"/>
          </ac:spMkLst>
        </pc:spChg>
        <pc:graphicFrameChg chg="add mod modGraphic">
          <ac:chgData name="Chantelle Simmonds (1914402)" userId="S::1914402@student.uwtsd.ac.uk::6d4e6908-6b67-4352-8c84-cc7fe278df4a" providerId="AD" clId="Web-{B2C7CEB6-18EE-9821-7D69-9FD5DEF69643}" dt="2023-06-16T21:27:13.889" v="291" actId="14100"/>
          <ac:graphicFrameMkLst>
            <pc:docMk/>
            <pc:sldMk cId="2323311074" sldId="276"/>
            <ac:graphicFrameMk id="16" creationId="{4B474B45-53B7-356F-36B6-CD1363F3F3EB}"/>
          </ac:graphicFrameMkLst>
        </pc:graphicFrameChg>
        <pc:picChg chg="add del mod">
          <ac:chgData name="Chantelle Simmonds (1914402)" userId="S::1914402@student.uwtsd.ac.uk::6d4e6908-6b67-4352-8c84-cc7fe278df4a" providerId="AD" clId="Web-{B2C7CEB6-18EE-9821-7D69-9FD5DEF69643}" dt="2023-06-16T21:25:42.356" v="279"/>
          <ac:picMkLst>
            <pc:docMk/>
            <pc:sldMk cId="2323311074" sldId="276"/>
            <ac:picMk id="5" creationId="{A8247ACA-5D63-7048-17C5-B73D7FE03503}"/>
          </ac:picMkLst>
        </pc:picChg>
      </pc:sldChg>
      <pc:sldChg chg="addSp delSp modSp new mod setBg">
        <pc:chgData name="Chantelle Simmonds (1914402)" userId="S::1914402@student.uwtsd.ac.uk::6d4e6908-6b67-4352-8c84-cc7fe278df4a" providerId="AD" clId="Web-{B2C7CEB6-18EE-9821-7D69-9FD5DEF69643}" dt="2023-06-16T20:59:26.449" v="91"/>
        <pc:sldMkLst>
          <pc:docMk/>
          <pc:sldMk cId="3252842297" sldId="277"/>
        </pc:sldMkLst>
        <pc:spChg chg="add mod">
          <ac:chgData name="Chantelle Simmonds (1914402)" userId="S::1914402@student.uwtsd.ac.uk::6d4e6908-6b67-4352-8c84-cc7fe278df4a" providerId="AD" clId="Web-{B2C7CEB6-18EE-9821-7D69-9FD5DEF69643}" dt="2023-06-16T20:56:26.457" v="90"/>
          <ac:spMkLst>
            <pc:docMk/>
            <pc:sldMk cId="3252842297" sldId="277"/>
            <ac:spMk id="3" creationId="{77693636-0AF4-3F32-03E3-15CBD8D87C9A}"/>
          </ac:spMkLst>
        </pc:spChg>
        <pc:spChg chg="add del">
          <ac:chgData name="Chantelle Simmonds (1914402)" userId="S::1914402@student.uwtsd.ac.uk::6d4e6908-6b67-4352-8c84-cc7fe278df4a" providerId="AD" clId="Web-{B2C7CEB6-18EE-9821-7D69-9FD5DEF69643}" dt="2023-06-16T20:59:26.449" v="91"/>
          <ac:spMkLst>
            <pc:docMk/>
            <pc:sldMk cId="3252842297" sldId="277"/>
            <ac:spMk id="8" creationId="{736F0DFD-0954-464F-BF12-DD2E6F6E0380}"/>
          </ac:spMkLst>
        </pc:spChg>
        <pc:spChg chg="add">
          <ac:chgData name="Chantelle Simmonds (1914402)" userId="S::1914402@student.uwtsd.ac.uk::6d4e6908-6b67-4352-8c84-cc7fe278df4a" providerId="AD" clId="Web-{B2C7CEB6-18EE-9821-7D69-9FD5DEF69643}" dt="2023-06-16T20:59:26.449" v="91"/>
          <ac:spMkLst>
            <pc:docMk/>
            <pc:sldMk cId="3252842297" sldId="277"/>
            <ac:spMk id="13" creationId="{062BE4CC-E9B2-4666-A643-DEE3BA08ABE7}"/>
          </ac:spMkLst>
        </pc:spChg>
        <pc:picChg chg="add mod">
          <ac:chgData name="Chantelle Simmonds (1914402)" userId="S::1914402@student.uwtsd.ac.uk::6d4e6908-6b67-4352-8c84-cc7fe278df4a" providerId="AD" clId="Web-{B2C7CEB6-18EE-9821-7D69-9FD5DEF69643}" dt="2023-06-16T20:59:26.449" v="91"/>
          <ac:picMkLst>
            <pc:docMk/>
            <pc:sldMk cId="3252842297" sldId="277"/>
            <ac:picMk id="2" creationId="{52D56A19-9805-8BC8-F7FE-7B3F19D39F29}"/>
          </ac:picMkLst>
        </pc:picChg>
      </pc:sldChg>
    </pc:docChg>
  </pc:docChgLst>
  <pc:docChgLst>
    <pc:chgData name="Chantelle Simmonds (1914402)" userId="S::1914402@student.uwtsd.ac.uk::6d4e6908-6b67-4352-8c84-cc7fe278df4a" providerId="AD" clId="Web-{52C7127C-81D6-6366-F7A6-3F6032CD3029}"/>
    <pc:docChg chg="addSld delSld modSld">
      <pc:chgData name="Chantelle Simmonds (1914402)" userId="S::1914402@student.uwtsd.ac.uk::6d4e6908-6b67-4352-8c84-cc7fe278df4a" providerId="AD" clId="Web-{52C7127C-81D6-6366-F7A6-3F6032CD3029}" dt="2023-06-21T09:50:56.586" v="1532" actId="20577"/>
      <pc:docMkLst>
        <pc:docMk/>
      </pc:docMkLst>
      <pc:sldChg chg="modSp">
        <pc:chgData name="Chantelle Simmonds (1914402)" userId="S::1914402@student.uwtsd.ac.uk::6d4e6908-6b67-4352-8c84-cc7fe278df4a" providerId="AD" clId="Web-{52C7127C-81D6-6366-F7A6-3F6032CD3029}" dt="2023-06-20T12:08:03.361" v="725" actId="20577"/>
        <pc:sldMkLst>
          <pc:docMk/>
          <pc:sldMk cId="109857222" sldId="256"/>
        </pc:sldMkLst>
        <pc:spChg chg="mod">
          <ac:chgData name="Chantelle Simmonds (1914402)" userId="S::1914402@student.uwtsd.ac.uk::6d4e6908-6b67-4352-8c84-cc7fe278df4a" providerId="AD" clId="Web-{52C7127C-81D6-6366-F7A6-3F6032CD3029}" dt="2023-06-20T12:08:03.361" v="725" actId="20577"/>
          <ac:spMkLst>
            <pc:docMk/>
            <pc:sldMk cId="109857222" sldId="256"/>
            <ac:spMk id="2" creationId="{00000000-0000-0000-0000-000000000000}"/>
          </ac:spMkLst>
        </pc:spChg>
      </pc:sldChg>
      <pc:sldChg chg="modSp">
        <pc:chgData name="Chantelle Simmonds (1914402)" userId="S::1914402@student.uwtsd.ac.uk::6d4e6908-6b67-4352-8c84-cc7fe278df4a" providerId="AD" clId="Web-{52C7127C-81D6-6366-F7A6-3F6032CD3029}" dt="2023-06-21T09:48:32.456" v="1522" actId="20577"/>
        <pc:sldMkLst>
          <pc:docMk/>
          <pc:sldMk cId="3032464000" sldId="257"/>
        </pc:sldMkLst>
        <pc:spChg chg="mod">
          <ac:chgData name="Chantelle Simmonds (1914402)" userId="S::1914402@student.uwtsd.ac.uk::6d4e6908-6b67-4352-8c84-cc7fe278df4a" providerId="AD" clId="Web-{52C7127C-81D6-6366-F7A6-3F6032CD3029}" dt="2023-06-21T09:48:32.456" v="1522" actId="20577"/>
          <ac:spMkLst>
            <pc:docMk/>
            <pc:sldMk cId="3032464000" sldId="257"/>
            <ac:spMk id="3" creationId="{5E1A39CD-47DC-4196-0261-6E9E50188C99}"/>
          </ac:spMkLst>
        </pc:spChg>
      </pc:sldChg>
      <pc:sldChg chg="modSp">
        <pc:chgData name="Chantelle Simmonds (1914402)" userId="S::1914402@student.uwtsd.ac.uk::6d4e6908-6b67-4352-8c84-cc7fe278df4a" providerId="AD" clId="Web-{52C7127C-81D6-6366-F7A6-3F6032CD3029}" dt="2023-06-20T21:04:45.777" v="1129" actId="20577"/>
        <pc:sldMkLst>
          <pc:docMk/>
          <pc:sldMk cId="575206903" sldId="258"/>
        </pc:sldMkLst>
        <pc:spChg chg="mod">
          <ac:chgData name="Chantelle Simmonds (1914402)" userId="S::1914402@student.uwtsd.ac.uk::6d4e6908-6b67-4352-8c84-cc7fe278df4a" providerId="AD" clId="Web-{52C7127C-81D6-6366-F7A6-3F6032CD3029}" dt="2023-06-20T21:04:45.777" v="1129" actId="20577"/>
          <ac:spMkLst>
            <pc:docMk/>
            <pc:sldMk cId="575206903" sldId="258"/>
            <ac:spMk id="3" creationId="{329DD600-1D08-D386-18FB-7E69AAF1A9D8}"/>
          </ac:spMkLst>
        </pc:spChg>
      </pc:sldChg>
      <pc:sldChg chg="addSp delSp modSp mod setBg">
        <pc:chgData name="Chantelle Simmonds (1914402)" userId="S::1914402@student.uwtsd.ac.uk::6d4e6908-6b67-4352-8c84-cc7fe278df4a" providerId="AD" clId="Web-{52C7127C-81D6-6366-F7A6-3F6032CD3029}" dt="2023-06-21T09:50:56.586" v="1532" actId="20577"/>
        <pc:sldMkLst>
          <pc:docMk/>
          <pc:sldMk cId="2365211918" sldId="259"/>
        </pc:sldMkLst>
        <pc:spChg chg="mod">
          <ac:chgData name="Chantelle Simmonds (1914402)" userId="S::1914402@student.uwtsd.ac.uk::6d4e6908-6b67-4352-8c84-cc7fe278df4a" providerId="AD" clId="Web-{52C7127C-81D6-6366-F7A6-3F6032CD3029}" dt="2023-06-20T11:54:45.567" v="680" actId="1076"/>
          <ac:spMkLst>
            <pc:docMk/>
            <pc:sldMk cId="2365211918" sldId="259"/>
            <ac:spMk id="2" creationId="{21379C4D-E052-F159-2984-C7CDEA82DD29}"/>
          </ac:spMkLst>
        </pc:spChg>
        <pc:spChg chg="del ord">
          <ac:chgData name="Chantelle Simmonds (1914402)" userId="S::1914402@student.uwtsd.ac.uk::6d4e6908-6b67-4352-8c84-cc7fe278df4a" providerId="AD" clId="Web-{52C7127C-81D6-6366-F7A6-3F6032CD3029}" dt="2023-06-20T11:54:19.676" v="674"/>
          <ac:spMkLst>
            <pc:docMk/>
            <pc:sldMk cId="2365211918" sldId="259"/>
            <ac:spMk id="16" creationId="{90EBA003-40D6-8172-8F57-36D05BA4CA9E}"/>
          </ac:spMkLst>
        </pc:spChg>
        <pc:spChg chg="mod">
          <ac:chgData name="Chantelle Simmonds (1914402)" userId="S::1914402@student.uwtsd.ac.uk::6d4e6908-6b67-4352-8c84-cc7fe278df4a" providerId="AD" clId="Web-{52C7127C-81D6-6366-F7A6-3F6032CD3029}" dt="2023-06-21T09:50:56.586" v="1532" actId="20577"/>
          <ac:spMkLst>
            <pc:docMk/>
            <pc:sldMk cId="2365211918" sldId="259"/>
            <ac:spMk id="17" creationId="{1EAB71B4-771B-0274-3D9D-79CA1F3E8853}"/>
          </ac:spMkLst>
        </pc:spChg>
        <pc:spChg chg="add">
          <ac:chgData name="Chantelle Simmonds (1914402)" userId="S::1914402@student.uwtsd.ac.uk::6d4e6908-6b67-4352-8c84-cc7fe278df4a" providerId="AD" clId="Web-{52C7127C-81D6-6366-F7A6-3F6032CD3029}" dt="2023-06-20T11:53:41.049" v="671"/>
          <ac:spMkLst>
            <pc:docMk/>
            <pc:sldMk cId="2365211918" sldId="259"/>
            <ac:spMk id="23" creationId="{13B7BB51-92B8-4089-8DAB-1202A4D1C6A3}"/>
          </ac:spMkLst>
        </pc:spChg>
        <pc:spChg chg="add">
          <ac:chgData name="Chantelle Simmonds (1914402)" userId="S::1914402@student.uwtsd.ac.uk::6d4e6908-6b67-4352-8c84-cc7fe278df4a" providerId="AD" clId="Web-{52C7127C-81D6-6366-F7A6-3F6032CD3029}" dt="2023-06-20T11:53:41.049" v="671"/>
          <ac:spMkLst>
            <pc:docMk/>
            <pc:sldMk cId="2365211918" sldId="259"/>
            <ac:spMk id="25" creationId="{D009D6D5-DAC2-4A8B-A17A-E206B9012D09}"/>
          </ac:spMkLst>
        </pc:spChg>
        <pc:picChg chg="add mod">
          <ac:chgData name="Chantelle Simmonds (1914402)" userId="S::1914402@student.uwtsd.ac.uk::6d4e6908-6b67-4352-8c84-cc7fe278df4a" providerId="AD" clId="Web-{52C7127C-81D6-6366-F7A6-3F6032CD3029}" dt="2023-06-20T11:55:49.429" v="704" actId="14100"/>
          <ac:picMkLst>
            <pc:docMk/>
            <pc:sldMk cId="2365211918" sldId="259"/>
            <ac:picMk id="19" creationId="{07232C14-50BB-2BC8-2703-7CDA6F16FA48}"/>
          </ac:picMkLst>
        </pc:picChg>
      </pc:sldChg>
      <pc:sldChg chg="modSp">
        <pc:chgData name="Chantelle Simmonds (1914402)" userId="S::1914402@student.uwtsd.ac.uk::6d4e6908-6b67-4352-8c84-cc7fe278df4a" providerId="AD" clId="Web-{52C7127C-81D6-6366-F7A6-3F6032CD3029}" dt="2023-06-21T08:46:52.532" v="1410" actId="20577"/>
        <pc:sldMkLst>
          <pc:docMk/>
          <pc:sldMk cId="3873203509" sldId="267"/>
        </pc:sldMkLst>
        <pc:spChg chg="mod">
          <ac:chgData name="Chantelle Simmonds (1914402)" userId="S::1914402@student.uwtsd.ac.uk::6d4e6908-6b67-4352-8c84-cc7fe278df4a" providerId="AD" clId="Web-{52C7127C-81D6-6366-F7A6-3F6032CD3029}" dt="2023-06-21T08:46:52.532" v="1410" actId="20577"/>
          <ac:spMkLst>
            <pc:docMk/>
            <pc:sldMk cId="3873203509" sldId="267"/>
            <ac:spMk id="4" creationId="{218D4A36-7A22-D9BB-DB39-8DB9E02E6405}"/>
          </ac:spMkLst>
        </pc:spChg>
      </pc:sldChg>
      <pc:sldChg chg="modSp">
        <pc:chgData name="Chantelle Simmonds (1914402)" userId="S::1914402@student.uwtsd.ac.uk::6d4e6908-6b67-4352-8c84-cc7fe278df4a" providerId="AD" clId="Web-{52C7127C-81D6-6366-F7A6-3F6032CD3029}" dt="2023-06-21T09:43:47.602" v="1504" actId="20577"/>
        <pc:sldMkLst>
          <pc:docMk/>
          <pc:sldMk cId="492897897" sldId="269"/>
        </pc:sldMkLst>
        <pc:spChg chg="mod">
          <ac:chgData name="Chantelle Simmonds (1914402)" userId="S::1914402@student.uwtsd.ac.uk::6d4e6908-6b67-4352-8c84-cc7fe278df4a" providerId="AD" clId="Web-{52C7127C-81D6-6366-F7A6-3F6032CD3029}" dt="2023-06-21T09:43:47.602" v="1504" actId="20577"/>
          <ac:spMkLst>
            <pc:docMk/>
            <pc:sldMk cId="492897897" sldId="269"/>
            <ac:spMk id="3" creationId="{99DB7949-C53F-8A5C-116E-31539F31C269}"/>
          </ac:spMkLst>
        </pc:spChg>
      </pc:sldChg>
      <pc:sldChg chg="modSp">
        <pc:chgData name="Chantelle Simmonds (1914402)" userId="S::1914402@student.uwtsd.ac.uk::6d4e6908-6b67-4352-8c84-cc7fe278df4a" providerId="AD" clId="Web-{52C7127C-81D6-6366-F7A6-3F6032CD3029}" dt="2023-06-21T08:54:04.516" v="1432" actId="20577"/>
        <pc:sldMkLst>
          <pc:docMk/>
          <pc:sldMk cId="3071125644" sldId="270"/>
        </pc:sldMkLst>
        <pc:spChg chg="mod">
          <ac:chgData name="Chantelle Simmonds (1914402)" userId="S::1914402@student.uwtsd.ac.uk::6d4e6908-6b67-4352-8c84-cc7fe278df4a" providerId="AD" clId="Web-{52C7127C-81D6-6366-F7A6-3F6032CD3029}" dt="2023-06-20T11:39:14.269" v="641" actId="1076"/>
          <ac:spMkLst>
            <pc:docMk/>
            <pc:sldMk cId="3071125644" sldId="270"/>
            <ac:spMk id="2" creationId="{F7185CAA-25ED-6B9E-3143-14048985C89C}"/>
          </ac:spMkLst>
        </pc:spChg>
        <pc:spChg chg="mod">
          <ac:chgData name="Chantelle Simmonds (1914402)" userId="S::1914402@student.uwtsd.ac.uk::6d4e6908-6b67-4352-8c84-cc7fe278df4a" providerId="AD" clId="Web-{52C7127C-81D6-6366-F7A6-3F6032CD3029}" dt="2023-06-21T08:54:04.516" v="1432" actId="20577"/>
          <ac:spMkLst>
            <pc:docMk/>
            <pc:sldMk cId="3071125644" sldId="270"/>
            <ac:spMk id="10" creationId="{62DC4E26-E282-379F-95B7-FE955DE3FC5A}"/>
          </ac:spMkLst>
        </pc:spChg>
        <pc:picChg chg="mod">
          <ac:chgData name="Chantelle Simmonds (1914402)" userId="S::1914402@student.uwtsd.ac.uk::6d4e6908-6b67-4352-8c84-cc7fe278df4a" providerId="AD" clId="Web-{52C7127C-81D6-6366-F7A6-3F6032CD3029}" dt="2023-06-20T19:45:47.532" v="890" actId="14100"/>
          <ac:picMkLst>
            <pc:docMk/>
            <pc:sldMk cId="3071125644" sldId="270"/>
            <ac:picMk id="12" creationId="{991A00A2-CFAE-E577-3DC6-6607BD031659}"/>
          </ac:picMkLst>
        </pc:picChg>
      </pc:sldChg>
      <pc:sldChg chg="modSp">
        <pc:chgData name="Chantelle Simmonds (1914402)" userId="S::1914402@student.uwtsd.ac.uk::6d4e6908-6b67-4352-8c84-cc7fe278df4a" providerId="AD" clId="Web-{52C7127C-81D6-6366-F7A6-3F6032CD3029}" dt="2023-06-20T21:27:17.490" v="1248" actId="20577"/>
        <pc:sldMkLst>
          <pc:docMk/>
          <pc:sldMk cId="348327627" sldId="271"/>
        </pc:sldMkLst>
        <pc:spChg chg="mod">
          <ac:chgData name="Chantelle Simmonds (1914402)" userId="S::1914402@student.uwtsd.ac.uk::6d4e6908-6b67-4352-8c84-cc7fe278df4a" providerId="AD" clId="Web-{52C7127C-81D6-6366-F7A6-3F6032CD3029}" dt="2023-06-20T21:27:17.490" v="1248" actId="20577"/>
          <ac:spMkLst>
            <pc:docMk/>
            <pc:sldMk cId="348327627" sldId="271"/>
            <ac:spMk id="3" creationId="{39229F37-0384-A62F-E128-408EE8B69D05}"/>
          </ac:spMkLst>
        </pc:spChg>
      </pc:sldChg>
      <pc:sldChg chg="modSp">
        <pc:chgData name="Chantelle Simmonds (1914402)" userId="S::1914402@student.uwtsd.ac.uk::6d4e6908-6b67-4352-8c84-cc7fe278df4a" providerId="AD" clId="Web-{52C7127C-81D6-6366-F7A6-3F6032CD3029}" dt="2023-06-20T21:24:52.221" v="1231" actId="20577"/>
        <pc:sldMkLst>
          <pc:docMk/>
          <pc:sldMk cId="1853661564" sldId="272"/>
        </pc:sldMkLst>
        <pc:spChg chg="mod">
          <ac:chgData name="Chantelle Simmonds (1914402)" userId="S::1914402@student.uwtsd.ac.uk::6d4e6908-6b67-4352-8c84-cc7fe278df4a" providerId="AD" clId="Web-{52C7127C-81D6-6366-F7A6-3F6032CD3029}" dt="2023-06-20T21:24:52.221" v="1231" actId="20577"/>
          <ac:spMkLst>
            <pc:docMk/>
            <pc:sldMk cId="1853661564" sldId="272"/>
            <ac:spMk id="3" creationId="{BE1577A7-E0E4-CE7D-3D10-F337E5DD233B}"/>
          </ac:spMkLst>
        </pc:spChg>
      </pc:sldChg>
      <pc:sldChg chg="addSp delSp modSp">
        <pc:chgData name="Chantelle Simmonds (1914402)" userId="S::1914402@student.uwtsd.ac.uk::6d4e6908-6b67-4352-8c84-cc7fe278df4a" providerId="AD" clId="Web-{52C7127C-81D6-6366-F7A6-3F6032CD3029}" dt="2023-06-20T21:53:46.509" v="1372"/>
        <pc:sldMkLst>
          <pc:docMk/>
          <pc:sldMk cId="5628843" sldId="273"/>
        </pc:sldMkLst>
        <pc:spChg chg="mod">
          <ac:chgData name="Chantelle Simmonds (1914402)" userId="S::1914402@student.uwtsd.ac.uk::6d4e6908-6b67-4352-8c84-cc7fe278df4a" providerId="AD" clId="Web-{52C7127C-81D6-6366-F7A6-3F6032CD3029}" dt="2023-06-20T10:06:34.710" v="224" actId="1076"/>
          <ac:spMkLst>
            <pc:docMk/>
            <pc:sldMk cId="5628843" sldId="273"/>
            <ac:spMk id="2" creationId="{89A7B3EB-2C9D-7826-5FCC-65CE97958527}"/>
          </ac:spMkLst>
        </pc:spChg>
        <pc:spChg chg="mod">
          <ac:chgData name="Chantelle Simmonds (1914402)" userId="S::1914402@student.uwtsd.ac.uk::6d4e6908-6b67-4352-8c84-cc7fe278df4a" providerId="AD" clId="Web-{52C7127C-81D6-6366-F7A6-3F6032CD3029}" dt="2023-06-20T10:06:37.898" v="225" actId="1076"/>
          <ac:spMkLst>
            <pc:docMk/>
            <pc:sldMk cId="5628843" sldId="273"/>
            <ac:spMk id="6" creationId="{49A7CAA4-75A5-E667-7F84-E177BCC03298}"/>
          </ac:spMkLst>
        </pc:spChg>
        <pc:graphicFrameChg chg="add mod modGraphic">
          <ac:chgData name="Chantelle Simmonds (1914402)" userId="S::1914402@student.uwtsd.ac.uk::6d4e6908-6b67-4352-8c84-cc7fe278df4a" providerId="AD" clId="Web-{52C7127C-81D6-6366-F7A6-3F6032CD3029}" dt="2023-06-20T21:53:46.509" v="1372"/>
          <ac:graphicFrameMkLst>
            <pc:docMk/>
            <pc:sldMk cId="5628843" sldId="273"/>
            <ac:graphicFrameMk id="4" creationId="{90767F2B-707D-F816-8782-9116EAB4A1FA}"/>
          </ac:graphicFrameMkLst>
        </pc:graphicFrameChg>
        <pc:picChg chg="del mod">
          <ac:chgData name="Chantelle Simmonds (1914402)" userId="S::1914402@student.uwtsd.ac.uk::6d4e6908-6b67-4352-8c84-cc7fe278df4a" providerId="AD" clId="Web-{52C7127C-81D6-6366-F7A6-3F6032CD3029}" dt="2023-06-20T10:06:26.757" v="223"/>
          <ac:picMkLst>
            <pc:docMk/>
            <pc:sldMk cId="5628843" sldId="273"/>
            <ac:picMk id="3" creationId="{DD4A78F1-33E0-C98A-E53E-B9ACEB5CFD37}"/>
          </ac:picMkLst>
        </pc:picChg>
      </pc:sldChg>
      <pc:sldChg chg="addSp delSp modSp">
        <pc:chgData name="Chantelle Simmonds (1914402)" userId="S::1914402@student.uwtsd.ac.uk::6d4e6908-6b67-4352-8c84-cc7fe278df4a" providerId="AD" clId="Web-{52C7127C-81D6-6366-F7A6-3F6032CD3029}" dt="2023-06-20T21:53:46.509" v="1372"/>
        <pc:sldMkLst>
          <pc:docMk/>
          <pc:sldMk cId="1987858467" sldId="274"/>
        </pc:sldMkLst>
        <pc:spChg chg="mod">
          <ac:chgData name="Chantelle Simmonds (1914402)" userId="S::1914402@student.uwtsd.ac.uk::6d4e6908-6b67-4352-8c84-cc7fe278df4a" providerId="AD" clId="Web-{52C7127C-81D6-6366-F7A6-3F6032CD3029}" dt="2023-06-20T20:57:38.894" v="1112" actId="1076"/>
          <ac:spMkLst>
            <pc:docMk/>
            <pc:sldMk cId="1987858467" sldId="274"/>
            <ac:spMk id="2" creationId="{200D6ED6-E14B-8E3B-F198-4B2F6A8E7051}"/>
          </ac:spMkLst>
        </pc:spChg>
        <pc:spChg chg="mod">
          <ac:chgData name="Chantelle Simmonds (1914402)" userId="S::1914402@student.uwtsd.ac.uk::6d4e6908-6b67-4352-8c84-cc7fe278df4a" providerId="AD" clId="Web-{52C7127C-81D6-6366-F7A6-3F6032CD3029}" dt="2023-06-20T21:53:46.509" v="1372"/>
          <ac:spMkLst>
            <pc:docMk/>
            <pc:sldMk cId="1987858467" sldId="274"/>
            <ac:spMk id="3" creationId="{0FA6D8BE-E46F-61FC-8CCF-C4DD2BEB0517}"/>
          </ac:spMkLst>
        </pc:spChg>
        <pc:spChg chg="add del mod">
          <ac:chgData name="Chantelle Simmonds (1914402)" userId="S::1914402@student.uwtsd.ac.uk::6d4e6908-6b67-4352-8c84-cc7fe278df4a" providerId="AD" clId="Web-{52C7127C-81D6-6366-F7A6-3F6032CD3029}" dt="2023-06-20T20:55:32.470" v="1093"/>
          <ac:spMkLst>
            <pc:docMk/>
            <pc:sldMk cId="1987858467" sldId="274"/>
            <ac:spMk id="4" creationId="{F9DBC53C-7BCB-CD56-785D-9326B1472783}"/>
          </ac:spMkLst>
        </pc:spChg>
      </pc:sldChg>
      <pc:sldChg chg="modSp">
        <pc:chgData name="Chantelle Simmonds (1914402)" userId="S::1914402@student.uwtsd.ac.uk::6d4e6908-6b67-4352-8c84-cc7fe278df4a" providerId="AD" clId="Web-{52C7127C-81D6-6366-F7A6-3F6032CD3029}" dt="2023-06-20T09:29:37.183" v="44" actId="20577"/>
        <pc:sldMkLst>
          <pc:docMk/>
          <pc:sldMk cId="2323311074" sldId="276"/>
        </pc:sldMkLst>
        <pc:graphicFrameChg chg="modGraphic">
          <ac:chgData name="Chantelle Simmonds (1914402)" userId="S::1914402@student.uwtsd.ac.uk::6d4e6908-6b67-4352-8c84-cc7fe278df4a" providerId="AD" clId="Web-{52C7127C-81D6-6366-F7A6-3F6032CD3029}" dt="2023-06-20T09:29:37.183" v="44" actId="20577"/>
          <ac:graphicFrameMkLst>
            <pc:docMk/>
            <pc:sldMk cId="2323311074" sldId="276"/>
            <ac:graphicFrameMk id="16" creationId="{4B474B45-53B7-356F-36B6-CD1363F3F3EB}"/>
          </ac:graphicFrameMkLst>
        </pc:graphicFrameChg>
      </pc:sldChg>
      <pc:sldChg chg="modSp">
        <pc:chgData name="Chantelle Simmonds (1914402)" userId="S::1914402@student.uwtsd.ac.uk::6d4e6908-6b67-4352-8c84-cc7fe278df4a" providerId="AD" clId="Web-{52C7127C-81D6-6366-F7A6-3F6032CD3029}" dt="2023-06-21T08:36:19.448" v="1403" actId="20577"/>
        <pc:sldMkLst>
          <pc:docMk/>
          <pc:sldMk cId="2143293066" sldId="279"/>
        </pc:sldMkLst>
        <pc:spChg chg="mod">
          <ac:chgData name="Chantelle Simmonds (1914402)" userId="S::1914402@student.uwtsd.ac.uk::6d4e6908-6b67-4352-8c84-cc7fe278df4a" providerId="AD" clId="Web-{52C7127C-81D6-6366-F7A6-3F6032CD3029}" dt="2023-06-21T08:36:19.448" v="1403" actId="20577"/>
          <ac:spMkLst>
            <pc:docMk/>
            <pc:sldMk cId="2143293066" sldId="279"/>
            <ac:spMk id="2" creationId="{1AB9A8F3-92DA-BF83-1A5C-0636DA22F4E1}"/>
          </ac:spMkLst>
        </pc:spChg>
      </pc:sldChg>
      <pc:sldChg chg="modSp">
        <pc:chgData name="Chantelle Simmonds (1914402)" userId="S::1914402@student.uwtsd.ac.uk::6d4e6908-6b67-4352-8c84-cc7fe278df4a" providerId="AD" clId="Web-{52C7127C-81D6-6366-F7A6-3F6032CD3029}" dt="2023-06-20T09:33:20.549" v="83" actId="20577"/>
        <pc:sldMkLst>
          <pc:docMk/>
          <pc:sldMk cId="2264010342" sldId="281"/>
        </pc:sldMkLst>
        <pc:spChg chg="mod">
          <ac:chgData name="Chantelle Simmonds (1914402)" userId="S::1914402@student.uwtsd.ac.uk::6d4e6908-6b67-4352-8c84-cc7fe278df4a" providerId="AD" clId="Web-{52C7127C-81D6-6366-F7A6-3F6032CD3029}" dt="2023-06-20T09:33:20.549" v="83" actId="20577"/>
          <ac:spMkLst>
            <pc:docMk/>
            <pc:sldMk cId="2264010342" sldId="281"/>
            <ac:spMk id="2" creationId="{FBB62A59-A74E-F8A6-65C2-4D1A5450DCAA}"/>
          </ac:spMkLst>
        </pc:spChg>
      </pc:sldChg>
      <pc:sldChg chg="modSp">
        <pc:chgData name="Chantelle Simmonds (1914402)" userId="S::1914402@student.uwtsd.ac.uk::6d4e6908-6b67-4352-8c84-cc7fe278df4a" providerId="AD" clId="Web-{52C7127C-81D6-6366-F7A6-3F6032CD3029}" dt="2023-06-20T09:27:32.507" v="6" actId="20577"/>
        <pc:sldMkLst>
          <pc:docMk/>
          <pc:sldMk cId="2563345353" sldId="282"/>
        </pc:sldMkLst>
        <pc:graphicFrameChg chg="modGraphic">
          <ac:chgData name="Chantelle Simmonds (1914402)" userId="S::1914402@student.uwtsd.ac.uk::6d4e6908-6b67-4352-8c84-cc7fe278df4a" providerId="AD" clId="Web-{52C7127C-81D6-6366-F7A6-3F6032CD3029}" dt="2023-06-20T09:27:32.507" v="6" actId="20577"/>
          <ac:graphicFrameMkLst>
            <pc:docMk/>
            <pc:sldMk cId="2563345353" sldId="282"/>
            <ac:graphicFrameMk id="5" creationId="{DE2DE83F-66EC-E52B-18C2-98E031869244}"/>
          </ac:graphicFrameMkLst>
        </pc:graphicFrameChg>
      </pc:sldChg>
      <pc:sldChg chg="addSp delSp modSp new mod modClrScheme chgLayout">
        <pc:chgData name="Chantelle Simmonds (1914402)" userId="S::1914402@student.uwtsd.ac.uk::6d4e6908-6b67-4352-8c84-cc7fe278df4a" providerId="AD" clId="Web-{52C7127C-81D6-6366-F7A6-3F6032CD3029}" dt="2023-06-20T21:53:46.509" v="1372"/>
        <pc:sldMkLst>
          <pc:docMk/>
          <pc:sldMk cId="1543545904" sldId="283"/>
        </pc:sldMkLst>
        <pc:spChg chg="del">
          <ac:chgData name="Chantelle Simmonds (1914402)" userId="S::1914402@student.uwtsd.ac.uk::6d4e6908-6b67-4352-8c84-cc7fe278df4a" providerId="AD" clId="Web-{52C7127C-81D6-6366-F7A6-3F6032CD3029}" dt="2023-06-20T20:56:34.252" v="1100"/>
          <ac:spMkLst>
            <pc:docMk/>
            <pc:sldMk cId="1543545904" sldId="283"/>
            <ac:spMk id="2" creationId="{18B64EE7-8786-C756-D28A-D89EB2874AD4}"/>
          </ac:spMkLst>
        </pc:spChg>
        <pc:spChg chg="del">
          <ac:chgData name="Chantelle Simmonds (1914402)" userId="S::1914402@student.uwtsd.ac.uk::6d4e6908-6b67-4352-8c84-cc7fe278df4a" providerId="AD" clId="Web-{52C7127C-81D6-6366-F7A6-3F6032CD3029}" dt="2023-06-20T20:56:36.346" v="1101"/>
          <ac:spMkLst>
            <pc:docMk/>
            <pc:sldMk cId="1543545904" sldId="283"/>
            <ac:spMk id="3" creationId="{30A79D89-4E7E-38CE-2862-9B6DD790FF8C}"/>
          </ac:spMkLst>
        </pc:spChg>
        <pc:spChg chg="add mod ord">
          <ac:chgData name="Chantelle Simmonds (1914402)" userId="S::1914402@student.uwtsd.ac.uk::6d4e6908-6b67-4352-8c84-cc7fe278df4a" providerId="AD" clId="Web-{52C7127C-81D6-6366-F7A6-3F6032CD3029}" dt="2023-06-20T21:53:46.509" v="1372"/>
          <ac:spMkLst>
            <pc:docMk/>
            <pc:sldMk cId="1543545904" sldId="283"/>
            <ac:spMk id="4" creationId="{ED1157C2-3D09-7231-1B0D-46E2FBF05A6F}"/>
          </ac:spMkLst>
        </pc:spChg>
      </pc:sldChg>
      <pc:sldChg chg="new del">
        <pc:chgData name="Chantelle Simmonds (1914402)" userId="S::1914402@student.uwtsd.ac.uk::6d4e6908-6b67-4352-8c84-cc7fe278df4a" providerId="AD" clId="Web-{52C7127C-81D6-6366-F7A6-3F6032CD3029}" dt="2023-06-20T10:54:43.275" v="466"/>
        <pc:sldMkLst>
          <pc:docMk/>
          <pc:sldMk cId="3304844034" sldId="283"/>
        </pc:sldMkLst>
      </pc:sldChg>
      <pc:sldChg chg="new del">
        <pc:chgData name="Chantelle Simmonds (1914402)" userId="S::1914402@student.uwtsd.ac.uk::6d4e6908-6b67-4352-8c84-cc7fe278df4a" providerId="AD" clId="Web-{52C7127C-81D6-6366-F7A6-3F6032CD3029}" dt="2023-06-20T10:54:41.634" v="465"/>
        <pc:sldMkLst>
          <pc:docMk/>
          <pc:sldMk cId="1505168629" sldId="284"/>
        </pc:sldMkLst>
      </pc:sldChg>
      <pc:sldChg chg="modSp new mod modClrScheme chgLayout">
        <pc:chgData name="Chantelle Simmonds (1914402)" userId="S::1914402@student.uwtsd.ac.uk::6d4e6908-6b67-4352-8c84-cc7fe278df4a" providerId="AD" clId="Web-{52C7127C-81D6-6366-F7A6-3F6032CD3029}" dt="2023-06-21T09:34:33.958" v="1484" actId="20577"/>
        <pc:sldMkLst>
          <pc:docMk/>
          <pc:sldMk cId="2818121191" sldId="284"/>
        </pc:sldMkLst>
        <pc:spChg chg="mod ord">
          <ac:chgData name="Chantelle Simmonds (1914402)" userId="S::1914402@student.uwtsd.ac.uk::6d4e6908-6b67-4352-8c84-cc7fe278df4a" providerId="AD" clId="Web-{52C7127C-81D6-6366-F7A6-3F6032CD3029}" dt="2023-06-21T09:34:33.958" v="1484" actId="20577"/>
          <ac:spMkLst>
            <pc:docMk/>
            <pc:sldMk cId="2818121191" sldId="284"/>
            <ac:spMk id="2" creationId="{B20A41CE-FE2A-4EB9-DBBB-8ABC357955B8}"/>
          </ac:spMkLst>
        </pc:spChg>
      </pc:sldChg>
      <pc:sldChg chg="addSp modSp new mod modClrScheme chgLayout">
        <pc:chgData name="Chantelle Simmonds (1914402)" userId="S::1914402@student.uwtsd.ac.uk::6d4e6908-6b67-4352-8c84-cc7fe278df4a" providerId="AD" clId="Web-{52C7127C-81D6-6366-F7A6-3F6032CD3029}" dt="2023-06-20T21:53:46.509" v="1372"/>
        <pc:sldMkLst>
          <pc:docMk/>
          <pc:sldMk cId="1787371123" sldId="285"/>
        </pc:sldMkLst>
        <pc:spChg chg="add mod">
          <ac:chgData name="Chantelle Simmonds (1914402)" userId="S::1914402@student.uwtsd.ac.uk::6d4e6908-6b67-4352-8c84-cc7fe278df4a" providerId="AD" clId="Web-{52C7127C-81D6-6366-F7A6-3F6032CD3029}" dt="2023-06-20T21:53:46.509" v="1372"/>
          <ac:spMkLst>
            <pc:docMk/>
            <pc:sldMk cId="1787371123" sldId="285"/>
            <ac:spMk id="2" creationId="{129BBFEC-678C-F4DE-9F4B-AAE1DABA438A}"/>
          </ac:spMkLst>
        </pc:spChg>
      </pc:sldChg>
      <pc:sldChg chg="modSp new">
        <pc:chgData name="Chantelle Simmonds (1914402)" userId="S::1914402@student.uwtsd.ac.uk::6d4e6908-6b67-4352-8c84-cc7fe278df4a" providerId="AD" clId="Web-{52C7127C-81D6-6366-F7A6-3F6032CD3029}" dt="2023-06-21T09:14:48.730" v="1461" actId="20577"/>
        <pc:sldMkLst>
          <pc:docMk/>
          <pc:sldMk cId="3437595942" sldId="286"/>
        </pc:sldMkLst>
        <pc:spChg chg="mod">
          <ac:chgData name="Chantelle Simmonds (1914402)" userId="S::1914402@student.uwtsd.ac.uk::6d4e6908-6b67-4352-8c84-cc7fe278df4a" providerId="AD" clId="Web-{52C7127C-81D6-6366-F7A6-3F6032CD3029}" dt="2023-06-21T09:14:48.730" v="1461" actId="20577"/>
          <ac:spMkLst>
            <pc:docMk/>
            <pc:sldMk cId="3437595942" sldId="286"/>
            <ac:spMk id="2" creationId="{FB7355B9-F9ED-ACAF-8C24-222862CB2E40}"/>
          </ac:spMkLst>
        </pc:spChg>
      </pc:sldChg>
      <pc:sldChg chg="modSp new">
        <pc:chgData name="Chantelle Simmonds (1914402)" userId="S::1914402@student.uwtsd.ac.uk::6d4e6908-6b67-4352-8c84-cc7fe278df4a" providerId="AD" clId="Web-{52C7127C-81D6-6366-F7A6-3F6032CD3029}" dt="2023-06-21T09:15:32.779" v="1468" actId="20577"/>
        <pc:sldMkLst>
          <pc:docMk/>
          <pc:sldMk cId="2351023045" sldId="287"/>
        </pc:sldMkLst>
        <pc:spChg chg="mod">
          <ac:chgData name="Chantelle Simmonds (1914402)" userId="S::1914402@student.uwtsd.ac.uk::6d4e6908-6b67-4352-8c84-cc7fe278df4a" providerId="AD" clId="Web-{52C7127C-81D6-6366-F7A6-3F6032CD3029}" dt="2023-06-21T09:15:32.779" v="1468" actId="20577"/>
          <ac:spMkLst>
            <pc:docMk/>
            <pc:sldMk cId="2351023045" sldId="287"/>
            <ac:spMk id="2" creationId="{3A71C7B9-71BB-60AB-64C7-1D37567592AE}"/>
          </ac:spMkLst>
        </pc:spChg>
      </pc:sldChg>
      <pc:sldChg chg="modSp new">
        <pc:chgData name="Chantelle Simmonds (1914402)" userId="S::1914402@student.uwtsd.ac.uk::6d4e6908-6b67-4352-8c84-cc7fe278df4a" providerId="AD" clId="Web-{52C7127C-81D6-6366-F7A6-3F6032CD3029}" dt="2023-06-20T21:53:46.509" v="1372"/>
        <pc:sldMkLst>
          <pc:docMk/>
          <pc:sldMk cId="951425514" sldId="288"/>
        </pc:sldMkLst>
        <pc:spChg chg="mod">
          <ac:chgData name="Chantelle Simmonds (1914402)" userId="S::1914402@student.uwtsd.ac.uk::6d4e6908-6b67-4352-8c84-cc7fe278df4a" providerId="AD" clId="Web-{52C7127C-81D6-6366-F7A6-3F6032CD3029}" dt="2023-06-20T21:53:46.509" v="1372"/>
          <ac:spMkLst>
            <pc:docMk/>
            <pc:sldMk cId="951425514" sldId="288"/>
            <ac:spMk id="2" creationId="{6F6FBDAA-E706-854D-130B-7E14235DAF30}"/>
          </ac:spMkLst>
        </pc:spChg>
      </pc:sldChg>
    </pc:docChg>
  </pc:docChgLst>
  <pc:docChgLst>
    <pc:chgData name="Chantelle Simmonds (1914402)" userId="S::1914402@student.uwtsd.ac.uk::6d4e6908-6b67-4352-8c84-cc7fe278df4a" providerId="AD" clId="Web-{A48C29E0-995A-139B-7DD8-617BA6C7A284}"/>
    <pc:docChg chg="addSld delSld modSld sldOrd addMainMaster delMainMaster">
      <pc:chgData name="Chantelle Simmonds (1914402)" userId="S::1914402@student.uwtsd.ac.uk::6d4e6908-6b67-4352-8c84-cc7fe278df4a" providerId="AD" clId="Web-{A48C29E0-995A-139B-7DD8-617BA6C7A284}" dt="2023-06-09T23:32:07.600" v="780" actId="20577"/>
      <pc:docMkLst>
        <pc:docMk/>
      </pc:docMkLst>
      <pc:sldChg chg="addSp delSp modSp add del mod setBg modClrScheme setClrOvrMap chgLayout">
        <pc:chgData name="Chantelle Simmonds (1914402)" userId="S::1914402@student.uwtsd.ac.uk::6d4e6908-6b67-4352-8c84-cc7fe278df4a" providerId="AD" clId="Web-{A48C29E0-995A-139B-7DD8-617BA6C7A284}" dt="2023-06-09T22:13:44.695" v="119"/>
        <pc:sldMkLst>
          <pc:docMk/>
          <pc:sldMk cId="109857222" sldId="256"/>
        </pc:sldMkLst>
        <pc:spChg chg="mod">
          <ac:chgData name="Chantelle Simmonds (1914402)" userId="S::1914402@student.uwtsd.ac.uk::6d4e6908-6b67-4352-8c84-cc7fe278df4a" providerId="AD" clId="Web-{A48C29E0-995A-139B-7DD8-617BA6C7A284}" dt="2023-06-09T22:12:41.162" v="116" actId="1076"/>
          <ac:spMkLst>
            <pc:docMk/>
            <pc:sldMk cId="109857222" sldId="256"/>
            <ac:spMk id="2" creationId="{00000000-0000-0000-0000-000000000000}"/>
          </ac:spMkLst>
        </pc:spChg>
        <pc:spChg chg="del mod">
          <ac:chgData name="Chantelle Simmonds (1914402)" userId="S::1914402@student.uwtsd.ac.uk::6d4e6908-6b67-4352-8c84-cc7fe278df4a" providerId="AD" clId="Web-{A48C29E0-995A-139B-7DD8-617BA6C7A284}" dt="2023-06-09T22:12:23.240" v="115"/>
          <ac:spMkLst>
            <pc:docMk/>
            <pc:sldMk cId="109857222" sldId="256"/>
            <ac:spMk id="3" creationId="{00000000-0000-0000-0000-000000000000}"/>
          </ac:spMkLst>
        </pc:spChg>
        <pc:spChg chg="add del">
          <ac:chgData name="Chantelle Simmonds (1914402)" userId="S::1914402@student.uwtsd.ac.uk::6d4e6908-6b67-4352-8c84-cc7fe278df4a" providerId="AD" clId="Web-{A48C29E0-995A-139B-7DD8-617BA6C7A284}" dt="2023-06-09T22:07:27.702" v="1"/>
          <ac:spMkLst>
            <pc:docMk/>
            <pc:sldMk cId="109857222" sldId="256"/>
            <ac:spMk id="9" creationId="{68CA250C-CF5A-4736-9249-D6111F7C5545}"/>
          </ac:spMkLst>
        </pc:spChg>
        <pc:spChg chg="add del">
          <ac:chgData name="Chantelle Simmonds (1914402)" userId="S::1914402@student.uwtsd.ac.uk::6d4e6908-6b67-4352-8c84-cc7fe278df4a" providerId="AD" clId="Web-{A48C29E0-995A-139B-7DD8-617BA6C7A284}" dt="2023-06-09T22:07:27.702" v="1"/>
          <ac:spMkLst>
            <pc:docMk/>
            <pc:sldMk cId="109857222" sldId="256"/>
            <ac:spMk id="11" creationId="{56610276-AEC4-4F9F-8F19-EBC8B8B8F499}"/>
          </ac:spMkLst>
        </pc:spChg>
        <pc:spChg chg="add del">
          <ac:chgData name="Chantelle Simmonds (1914402)" userId="S::1914402@student.uwtsd.ac.uk::6d4e6908-6b67-4352-8c84-cc7fe278df4a" providerId="AD" clId="Web-{A48C29E0-995A-139B-7DD8-617BA6C7A284}" dt="2023-06-09T22:07:27.702" v="1"/>
          <ac:spMkLst>
            <pc:docMk/>
            <pc:sldMk cId="109857222" sldId="256"/>
            <ac:spMk id="13" creationId="{F82D9B81-57D7-4F0C-AB92-6E390E4E1DD3}"/>
          </ac:spMkLst>
        </pc:spChg>
        <pc:spChg chg="add">
          <ac:chgData name="Chantelle Simmonds (1914402)" userId="S::1914402@student.uwtsd.ac.uk::6d4e6908-6b67-4352-8c84-cc7fe278df4a" providerId="AD" clId="Web-{A48C29E0-995A-139B-7DD8-617BA6C7A284}" dt="2023-06-09T22:07:27.780" v="2"/>
          <ac:spMkLst>
            <pc:docMk/>
            <pc:sldMk cId="109857222" sldId="256"/>
            <ac:spMk id="21" creationId="{8F187B58-3857-4454-9C70-EFB475976F73}"/>
          </ac:spMkLst>
        </pc:spChg>
        <pc:spChg chg="add">
          <ac:chgData name="Chantelle Simmonds (1914402)" userId="S::1914402@student.uwtsd.ac.uk::6d4e6908-6b67-4352-8c84-cc7fe278df4a" providerId="AD" clId="Web-{A48C29E0-995A-139B-7DD8-617BA6C7A284}" dt="2023-06-09T22:07:27.780" v="2"/>
          <ac:spMkLst>
            <pc:docMk/>
            <pc:sldMk cId="109857222" sldId="256"/>
            <ac:spMk id="23" creationId="{4C5418A4-3935-49EA-B51C-5DDCBFAA3952}"/>
          </ac:spMkLst>
        </pc:spChg>
        <pc:picChg chg="add del">
          <ac:chgData name="Chantelle Simmonds (1914402)" userId="S::1914402@student.uwtsd.ac.uk::6d4e6908-6b67-4352-8c84-cc7fe278df4a" providerId="AD" clId="Web-{A48C29E0-995A-139B-7DD8-617BA6C7A284}" dt="2023-06-09T22:07:27.702" v="1"/>
          <ac:picMkLst>
            <pc:docMk/>
            <pc:sldMk cId="109857222" sldId="256"/>
            <ac:picMk id="4" creationId="{81119A2A-DF41-FC13-C12C-8DC62E27C515}"/>
          </ac:picMkLst>
        </pc:picChg>
        <pc:picChg chg="add">
          <ac:chgData name="Chantelle Simmonds (1914402)" userId="S::1914402@student.uwtsd.ac.uk::6d4e6908-6b67-4352-8c84-cc7fe278df4a" providerId="AD" clId="Web-{A48C29E0-995A-139B-7DD8-617BA6C7A284}" dt="2023-06-09T22:07:27.780" v="2"/>
          <ac:picMkLst>
            <pc:docMk/>
            <pc:sldMk cId="109857222" sldId="256"/>
            <ac:picMk id="22" creationId="{1B6C40BA-72BB-4FEE-9E7A-2365604CC163}"/>
          </ac:picMkLst>
        </pc:picChg>
        <pc:cxnChg chg="add del">
          <ac:chgData name="Chantelle Simmonds (1914402)" userId="S::1914402@student.uwtsd.ac.uk::6d4e6908-6b67-4352-8c84-cc7fe278df4a" providerId="AD" clId="Web-{A48C29E0-995A-139B-7DD8-617BA6C7A284}" dt="2023-06-09T22:07:27.702" v="1"/>
          <ac:cxnSpMkLst>
            <pc:docMk/>
            <pc:sldMk cId="109857222" sldId="256"/>
            <ac:cxnSpMk id="15" creationId="{AE3D1161-F2DF-43A9-8376-3DB1403155B7}"/>
          </ac:cxnSpMkLst>
        </pc:cxnChg>
        <pc:cxnChg chg="add del">
          <ac:chgData name="Chantelle Simmonds (1914402)" userId="S::1914402@student.uwtsd.ac.uk::6d4e6908-6b67-4352-8c84-cc7fe278df4a" providerId="AD" clId="Web-{A48C29E0-995A-139B-7DD8-617BA6C7A284}" dt="2023-06-09T22:07:27.702" v="1"/>
          <ac:cxnSpMkLst>
            <pc:docMk/>
            <pc:sldMk cId="109857222" sldId="256"/>
            <ac:cxnSpMk id="17" creationId="{71F444DC-2BF7-4689-B6E1-0F0D0E9C8DF5}"/>
          </ac:cxnSpMkLst>
        </pc:cxnChg>
        <pc:cxnChg chg="add del">
          <ac:chgData name="Chantelle Simmonds (1914402)" userId="S::1914402@student.uwtsd.ac.uk::6d4e6908-6b67-4352-8c84-cc7fe278df4a" providerId="AD" clId="Web-{A48C29E0-995A-139B-7DD8-617BA6C7A284}" dt="2023-06-09T22:07:27.702" v="1"/>
          <ac:cxnSpMkLst>
            <pc:docMk/>
            <pc:sldMk cId="109857222" sldId="256"/>
            <ac:cxnSpMk id="19" creationId="{FF393DD8-555D-4D86-9600-299145E032F9}"/>
          </ac:cxnSpMkLst>
        </pc:cxnChg>
      </pc:sldChg>
      <pc:sldChg chg="new">
        <pc:chgData name="Chantelle Simmonds (1914402)" userId="S::1914402@student.uwtsd.ac.uk::6d4e6908-6b67-4352-8c84-cc7fe278df4a" providerId="AD" clId="Web-{A48C29E0-995A-139B-7DD8-617BA6C7A284}" dt="2023-06-09T22:13:04.350" v="117"/>
        <pc:sldMkLst>
          <pc:docMk/>
          <pc:sldMk cId="3032464000" sldId="257"/>
        </pc:sldMkLst>
      </pc:sldChg>
      <pc:sldChg chg="addSp delSp modSp add ord replId addAnim delAnim">
        <pc:chgData name="Chantelle Simmonds (1914402)" userId="S::1914402@student.uwtsd.ac.uk::6d4e6908-6b67-4352-8c84-cc7fe278df4a" providerId="AD" clId="Web-{A48C29E0-995A-139B-7DD8-617BA6C7A284}" dt="2023-06-09T22:51:55.846" v="418" actId="1076"/>
        <pc:sldMkLst>
          <pc:docMk/>
          <pc:sldMk cId="575206903" sldId="258"/>
        </pc:sldMkLst>
        <pc:spChg chg="del mod">
          <ac:chgData name="Chantelle Simmonds (1914402)" userId="S::1914402@student.uwtsd.ac.uk::6d4e6908-6b67-4352-8c84-cc7fe278df4a" providerId="AD" clId="Web-{A48C29E0-995A-139B-7DD8-617BA6C7A284}" dt="2023-06-09T22:50:20.594" v="415"/>
          <ac:spMkLst>
            <pc:docMk/>
            <pc:sldMk cId="575206903" sldId="258"/>
            <ac:spMk id="2" creationId="{00000000-0000-0000-0000-000000000000}"/>
          </ac:spMkLst>
        </pc:spChg>
        <pc:spChg chg="add mod">
          <ac:chgData name="Chantelle Simmonds (1914402)" userId="S::1914402@student.uwtsd.ac.uk::6d4e6908-6b67-4352-8c84-cc7fe278df4a" providerId="AD" clId="Web-{A48C29E0-995A-139B-7DD8-617BA6C7A284}" dt="2023-06-09T22:48:31.483" v="414" actId="20577"/>
          <ac:spMkLst>
            <pc:docMk/>
            <pc:sldMk cId="575206903" sldId="258"/>
            <ac:spMk id="3" creationId="{329DD600-1D08-D386-18FB-7E69AAF1A9D8}"/>
          </ac:spMkLst>
        </pc:spChg>
        <pc:spChg chg="add del mod">
          <ac:chgData name="Chantelle Simmonds (1914402)" userId="S::1914402@student.uwtsd.ac.uk::6d4e6908-6b67-4352-8c84-cc7fe278df4a" providerId="AD" clId="Web-{A48C29E0-995A-139B-7DD8-617BA6C7A284}" dt="2023-06-09T22:51:55.846" v="418" actId="1076"/>
          <ac:spMkLst>
            <pc:docMk/>
            <pc:sldMk cId="575206903" sldId="258"/>
            <ac:spMk id="5" creationId="{237F1276-E261-4427-4836-D9AE8AF8FB21}"/>
          </ac:spMkLst>
        </pc:spChg>
        <pc:spChg chg="add del">
          <ac:chgData name="Chantelle Simmonds (1914402)" userId="S::1914402@student.uwtsd.ac.uk::6d4e6908-6b67-4352-8c84-cc7fe278df4a" providerId="AD" clId="Web-{A48C29E0-995A-139B-7DD8-617BA6C7A284}" dt="2023-06-09T22:14:52.493" v="127"/>
          <ac:spMkLst>
            <pc:docMk/>
            <pc:sldMk cId="575206903" sldId="258"/>
            <ac:spMk id="21" creationId="{8F187B58-3857-4454-9C70-EFB475976F73}"/>
          </ac:spMkLst>
        </pc:spChg>
        <pc:spChg chg="add del">
          <ac:chgData name="Chantelle Simmonds (1914402)" userId="S::1914402@student.uwtsd.ac.uk::6d4e6908-6b67-4352-8c84-cc7fe278df4a" providerId="AD" clId="Web-{A48C29E0-995A-139B-7DD8-617BA6C7A284}" dt="2023-06-09T22:14:52.493" v="127"/>
          <ac:spMkLst>
            <pc:docMk/>
            <pc:sldMk cId="575206903" sldId="258"/>
            <ac:spMk id="23" creationId="{4C5418A4-3935-49EA-B51C-5DDCBFAA3952}"/>
          </ac:spMkLst>
        </pc:spChg>
        <pc:spChg chg="add del">
          <ac:chgData name="Chantelle Simmonds (1914402)" userId="S::1914402@student.uwtsd.ac.uk::6d4e6908-6b67-4352-8c84-cc7fe278df4a" providerId="AD" clId="Web-{A48C29E0-995A-139B-7DD8-617BA6C7A284}" dt="2023-06-09T22:14:52.493" v="126"/>
          <ac:spMkLst>
            <pc:docMk/>
            <pc:sldMk cId="575206903" sldId="258"/>
            <ac:spMk id="28" creationId="{DCE1AED4-C7FF-4468-BF54-4470A0A3E283}"/>
          </ac:spMkLst>
        </pc:spChg>
        <pc:spChg chg="add del">
          <ac:chgData name="Chantelle Simmonds (1914402)" userId="S::1914402@student.uwtsd.ac.uk::6d4e6908-6b67-4352-8c84-cc7fe278df4a" providerId="AD" clId="Web-{A48C29E0-995A-139B-7DD8-617BA6C7A284}" dt="2023-06-09T22:14:52.493" v="126"/>
          <ac:spMkLst>
            <pc:docMk/>
            <pc:sldMk cId="575206903" sldId="258"/>
            <ac:spMk id="30" creationId="{BDE94FAB-AA60-43B4-A2C3-3A940B9A951A}"/>
          </ac:spMkLst>
        </pc:spChg>
        <pc:spChg chg="add">
          <ac:chgData name="Chantelle Simmonds (1914402)" userId="S::1914402@student.uwtsd.ac.uk::6d4e6908-6b67-4352-8c84-cc7fe278df4a" providerId="AD" clId="Web-{A48C29E0-995A-139B-7DD8-617BA6C7A284}" dt="2023-06-09T22:14:52.493" v="127"/>
          <ac:spMkLst>
            <pc:docMk/>
            <pc:sldMk cId="575206903" sldId="258"/>
            <ac:spMk id="32" creationId="{06DA9DF9-31F7-4056-B42E-878CC92417B8}"/>
          </ac:spMkLst>
        </pc:spChg>
        <pc:picChg chg="mod ord">
          <ac:chgData name="Chantelle Simmonds (1914402)" userId="S::1914402@student.uwtsd.ac.uk::6d4e6908-6b67-4352-8c84-cc7fe278df4a" providerId="AD" clId="Web-{A48C29E0-995A-139B-7DD8-617BA6C7A284}" dt="2023-06-09T22:14:52.493" v="127"/>
          <ac:picMkLst>
            <pc:docMk/>
            <pc:sldMk cId="575206903" sldId="258"/>
            <ac:picMk id="22" creationId="{1B6C40BA-72BB-4FEE-9E7A-2365604CC163}"/>
          </ac:picMkLst>
        </pc:picChg>
      </pc:sldChg>
      <pc:sldChg chg="add replId">
        <pc:chgData name="Chantelle Simmonds (1914402)" userId="S::1914402@student.uwtsd.ac.uk::6d4e6908-6b67-4352-8c84-cc7fe278df4a" providerId="AD" clId="Web-{A48C29E0-995A-139B-7DD8-617BA6C7A284}" dt="2023-06-09T22:17:19.293" v="178"/>
        <pc:sldMkLst>
          <pc:docMk/>
          <pc:sldMk cId="2365211918" sldId="259"/>
        </pc:sldMkLst>
      </pc:sldChg>
      <pc:sldChg chg="add replId">
        <pc:chgData name="Chantelle Simmonds (1914402)" userId="S::1914402@student.uwtsd.ac.uk::6d4e6908-6b67-4352-8c84-cc7fe278df4a" providerId="AD" clId="Web-{A48C29E0-995A-139B-7DD8-617BA6C7A284}" dt="2023-06-09T22:17:36.637" v="179"/>
        <pc:sldMkLst>
          <pc:docMk/>
          <pc:sldMk cId="2270308451" sldId="260"/>
        </pc:sldMkLst>
      </pc:sldChg>
      <pc:sldChg chg="addSp delSp modSp add mod replId addAnim setClrOvrMap">
        <pc:chgData name="Chantelle Simmonds (1914402)" userId="S::1914402@student.uwtsd.ac.uk::6d4e6908-6b67-4352-8c84-cc7fe278df4a" providerId="AD" clId="Web-{A48C29E0-995A-139B-7DD8-617BA6C7A284}" dt="2023-06-09T22:18:50.893" v="192" actId="1076"/>
        <pc:sldMkLst>
          <pc:docMk/>
          <pc:sldMk cId="69601261" sldId="261"/>
        </pc:sldMkLst>
        <pc:spChg chg="mod">
          <ac:chgData name="Chantelle Simmonds (1914402)" userId="S::1914402@student.uwtsd.ac.uk::6d4e6908-6b67-4352-8c84-cc7fe278df4a" providerId="AD" clId="Web-{A48C29E0-995A-139B-7DD8-617BA6C7A284}" dt="2023-06-09T22:18:02.782" v="183" actId="20577"/>
          <ac:spMkLst>
            <pc:docMk/>
            <pc:sldMk cId="69601261" sldId="261"/>
            <ac:spMk id="2" creationId="{00000000-0000-0000-0000-000000000000}"/>
          </ac:spMkLst>
        </pc:spChg>
        <pc:spChg chg="add mod">
          <ac:chgData name="Chantelle Simmonds (1914402)" userId="S::1914402@student.uwtsd.ac.uk::6d4e6908-6b67-4352-8c84-cc7fe278df4a" providerId="AD" clId="Web-{A48C29E0-995A-139B-7DD8-617BA6C7A284}" dt="2023-06-09T22:18:50.893" v="192" actId="1076"/>
          <ac:spMkLst>
            <pc:docMk/>
            <pc:sldMk cId="69601261" sldId="261"/>
            <ac:spMk id="3" creationId="{9FE4E67F-7406-62FF-09FC-3FB50C9CD705}"/>
          </ac:spMkLst>
        </pc:spChg>
        <pc:spChg chg="del">
          <ac:chgData name="Chantelle Simmonds (1914402)" userId="S::1914402@student.uwtsd.ac.uk::6d4e6908-6b67-4352-8c84-cc7fe278df4a" providerId="AD" clId="Web-{A48C29E0-995A-139B-7DD8-617BA6C7A284}" dt="2023-06-09T22:17:57.517" v="181"/>
          <ac:spMkLst>
            <pc:docMk/>
            <pc:sldMk cId="69601261" sldId="261"/>
            <ac:spMk id="21" creationId="{8F187B58-3857-4454-9C70-EFB475976F73}"/>
          </ac:spMkLst>
        </pc:spChg>
        <pc:spChg chg="del">
          <ac:chgData name="Chantelle Simmonds (1914402)" userId="S::1914402@student.uwtsd.ac.uk::6d4e6908-6b67-4352-8c84-cc7fe278df4a" providerId="AD" clId="Web-{A48C29E0-995A-139B-7DD8-617BA6C7A284}" dt="2023-06-09T22:17:57.517" v="181"/>
          <ac:spMkLst>
            <pc:docMk/>
            <pc:sldMk cId="69601261" sldId="261"/>
            <ac:spMk id="23" creationId="{4C5418A4-3935-49EA-B51C-5DDCBFAA3952}"/>
          </ac:spMkLst>
        </pc:spChg>
        <pc:spChg chg="add">
          <ac:chgData name="Chantelle Simmonds (1914402)" userId="S::1914402@student.uwtsd.ac.uk::6d4e6908-6b67-4352-8c84-cc7fe278df4a" providerId="AD" clId="Web-{A48C29E0-995A-139B-7DD8-617BA6C7A284}" dt="2023-06-09T22:17:57.517" v="181"/>
          <ac:spMkLst>
            <pc:docMk/>
            <pc:sldMk cId="69601261" sldId="261"/>
            <ac:spMk id="28" creationId="{D47766EE-4192-4B2D-A5A0-F60F9A5F743F}"/>
          </ac:spMkLst>
        </pc:spChg>
        <pc:spChg chg="add">
          <ac:chgData name="Chantelle Simmonds (1914402)" userId="S::1914402@student.uwtsd.ac.uk::6d4e6908-6b67-4352-8c84-cc7fe278df4a" providerId="AD" clId="Web-{A48C29E0-995A-139B-7DD8-617BA6C7A284}" dt="2023-06-09T22:17:57.517" v="181"/>
          <ac:spMkLst>
            <pc:docMk/>
            <pc:sldMk cId="69601261" sldId="261"/>
            <ac:spMk id="30" creationId="{FE664A62-D0CB-4F7E-9B51-BA2214071413}"/>
          </ac:spMkLst>
        </pc:spChg>
        <pc:picChg chg="mod">
          <ac:chgData name="Chantelle Simmonds (1914402)" userId="S::1914402@student.uwtsd.ac.uk::6d4e6908-6b67-4352-8c84-cc7fe278df4a" providerId="AD" clId="Web-{A48C29E0-995A-139B-7DD8-617BA6C7A284}" dt="2023-06-09T22:17:57.517" v="181"/>
          <ac:picMkLst>
            <pc:docMk/>
            <pc:sldMk cId="69601261" sldId="261"/>
            <ac:picMk id="22" creationId="{1B6C40BA-72BB-4FEE-9E7A-2365604CC163}"/>
          </ac:picMkLst>
        </pc:picChg>
      </pc:sldChg>
      <pc:sldChg chg="add ord replId">
        <pc:chgData name="Chantelle Simmonds (1914402)" userId="S::1914402@student.uwtsd.ac.uk::6d4e6908-6b67-4352-8c84-cc7fe278df4a" providerId="AD" clId="Web-{A48C29E0-995A-139B-7DD8-617BA6C7A284}" dt="2023-06-09T22:19:49.613" v="194"/>
        <pc:sldMkLst>
          <pc:docMk/>
          <pc:sldMk cId="3975553863" sldId="262"/>
        </pc:sldMkLst>
      </pc:sldChg>
      <pc:sldChg chg="modSp new del">
        <pc:chgData name="Chantelle Simmonds (1914402)" userId="S::1914402@student.uwtsd.ac.uk::6d4e6908-6b67-4352-8c84-cc7fe278df4a" providerId="AD" clId="Web-{A48C29E0-995A-139B-7DD8-617BA6C7A284}" dt="2023-06-09T23:29:35.601" v="763"/>
        <pc:sldMkLst>
          <pc:docMk/>
          <pc:sldMk cId="3037821484" sldId="263"/>
        </pc:sldMkLst>
        <pc:spChg chg="mod">
          <ac:chgData name="Chantelle Simmonds (1914402)" userId="S::1914402@student.uwtsd.ac.uk::6d4e6908-6b67-4352-8c84-cc7fe278df4a" providerId="AD" clId="Web-{A48C29E0-995A-139B-7DD8-617BA6C7A284}" dt="2023-06-09T23:11:53.144" v="635" actId="20577"/>
          <ac:spMkLst>
            <pc:docMk/>
            <pc:sldMk cId="3037821484" sldId="263"/>
            <ac:spMk id="2" creationId="{7908E589-DD8B-33BF-1B4B-D98BAAF93EB9}"/>
          </ac:spMkLst>
        </pc:spChg>
        <pc:spChg chg="mod">
          <ac:chgData name="Chantelle Simmonds (1914402)" userId="S::1914402@student.uwtsd.ac.uk::6d4e6908-6b67-4352-8c84-cc7fe278df4a" providerId="AD" clId="Web-{A48C29E0-995A-139B-7DD8-617BA6C7A284}" dt="2023-06-09T23:23:23.748" v="736" actId="20577"/>
          <ac:spMkLst>
            <pc:docMk/>
            <pc:sldMk cId="3037821484" sldId="263"/>
            <ac:spMk id="3" creationId="{6C74A291-F2F2-41E5-E75B-E501758A81C8}"/>
          </ac:spMkLst>
        </pc:spChg>
      </pc:sldChg>
      <pc:sldChg chg="addSp delSp modSp add mod replId setClrOvrMap">
        <pc:chgData name="Chantelle Simmonds (1914402)" userId="S::1914402@student.uwtsd.ac.uk::6d4e6908-6b67-4352-8c84-cc7fe278df4a" providerId="AD" clId="Web-{A48C29E0-995A-139B-7DD8-617BA6C7A284}" dt="2023-06-09T23:30:28.467" v="768"/>
        <pc:sldMkLst>
          <pc:docMk/>
          <pc:sldMk cId="2492836172" sldId="264"/>
        </pc:sldMkLst>
        <pc:spChg chg="add del mod ord">
          <ac:chgData name="Chantelle Simmonds (1914402)" userId="S::1914402@student.uwtsd.ac.uk::6d4e6908-6b67-4352-8c84-cc7fe278df4a" providerId="AD" clId="Web-{A48C29E0-995A-139B-7DD8-617BA6C7A284}" dt="2023-06-09T23:30:28.467" v="768"/>
          <ac:spMkLst>
            <pc:docMk/>
            <pc:sldMk cId="2492836172" sldId="264"/>
            <ac:spMk id="3" creationId="{329DD600-1D08-D386-18FB-7E69AAF1A9D8}"/>
          </ac:spMkLst>
        </pc:spChg>
        <pc:spChg chg="mod">
          <ac:chgData name="Chantelle Simmonds (1914402)" userId="S::1914402@student.uwtsd.ac.uk::6d4e6908-6b67-4352-8c84-cc7fe278df4a" providerId="AD" clId="Web-{A48C29E0-995A-139B-7DD8-617BA6C7A284}" dt="2023-06-09T23:30:04.508" v="767"/>
          <ac:spMkLst>
            <pc:docMk/>
            <pc:sldMk cId="2492836172" sldId="264"/>
            <ac:spMk id="5" creationId="{237F1276-E261-4427-4836-D9AE8AF8FB21}"/>
          </ac:spMkLst>
        </pc:spChg>
        <pc:spChg chg="del">
          <ac:chgData name="Chantelle Simmonds (1914402)" userId="S::1914402@student.uwtsd.ac.uk::6d4e6908-6b67-4352-8c84-cc7fe278df4a" providerId="AD" clId="Web-{A48C29E0-995A-139B-7DD8-617BA6C7A284}" dt="2023-06-09T23:26:25.144" v="738"/>
          <ac:spMkLst>
            <pc:docMk/>
            <pc:sldMk cId="2492836172" sldId="264"/>
            <ac:spMk id="32" creationId="{06DA9DF9-31F7-4056-B42E-878CC92417B8}"/>
          </ac:spMkLst>
        </pc:spChg>
        <pc:spChg chg="add del">
          <ac:chgData name="Chantelle Simmonds (1914402)" userId="S::1914402@student.uwtsd.ac.uk::6d4e6908-6b67-4352-8c84-cc7fe278df4a" providerId="AD" clId="Web-{A48C29E0-995A-139B-7DD8-617BA6C7A284}" dt="2023-06-09T23:28:35.116" v="750"/>
          <ac:spMkLst>
            <pc:docMk/>
            <pc:sldMk cId="2492836172" sldId="264"/>
            <ac:spMk id="37" creationId="{13B7BB51-92B8-4089-8DAB-1202A4D1C6A3}"/>
          </ac:spMkLst>
        </pc:spChg>
        <pc:spChg chg="add del">
          <ac:chgData name="Chantelle Simmonds (1914402)" userId="S::1914402@student.uwtsd.ac.uk::6d4e6908-6b67-4352-8c84-cc7fe278df4a" providerId="AD" clId="Web-{A48C29E0-995A-139B-7DD8-617BA6C7A284}" dt="2023-06-09T23:28:35.116" v="750"/>
          <ac:spMkLst>
            <pc:docMk/>
            <pc:sldMk cId="2492836172" sldId="264"/>
            <ac:spMk id="39" creationId="{3488F6DB-AE81-4C8D-B1F2-045AB0C89A80}"/>
          </ac:spMkLst>
        </pc:spChg>
        <pc:spChg chg="add del">
          <ac:chgData name="Chantelle Simmonds (1914402)" userId="S::1914402@student.uwtsd.ac.uk::6d4e6908-6b67-4352-8c84-cc7fe278df4a" providerId="AD" clId="Web-{A48C29E0-995A-139B-7DD8-617BA6C7A284}" dt="2023-06-09T23:28:35.116" v="750"/>
          <ac:spMkLst>
            <pc:docMk/>
            <pc:sldMk cId="2492836172" sldId="264"/>
            <ac:spMk id="41" creationId="{721F817A-BF7E-440D-B296-66D86EDB067C}"/>
          </ac:spMkLst>
        </pc:spChg>
        <pc:spChg chg="add del">
          <ac:chgData name="Chantelle Simmonds (1914402)" userId="S::1914402@student.uwtsd.ac.uk::6d4e6908-6b67-4352-8c84-cc7fe278df4a" providerId="AD" clId="Web-{A48C29E0-995A-139B-7DD8-617BA6C7A284}" dt="2023-06-09T23:30:04.508" v="767"/>
          <ac:spMkLst>
            <pc:docMk/>
            <pc:sldMk cId="2492836172" sldId="264"/>
            <ac:spMk id="46" creationId="{13B7BB51-92B8-4089-8DAB-1202A4D1C6A3}"/>
          </ac:spMkLst>
        </pc:spChg>
        <pc:spChg chg="add del">
          <ac:chgData name="Chantelle Simmonds (1914402)" userId="S::1914402@student.uwtsd.ac.uk::6d4e6908-6b67-4352-8c84-cc7fe278df4a" providerId="AD" clId="Web-{A48C29E0-995A-139B-7DD8-617BA6C7A284}" dt="2023-06-09T23:30:04.508" v="767"/>
          <ac:spMkLst>
            <pc:docMk/>
            <pc:sldMk cId="2492836172" sldId="264"/>
            <ac:spMk id="48" creationId="{94C5663A-0CE3-4AEE-B47E-FB68D9EBFE1A}"/>
          </ac:spMkLst>
        </pc:spChg>
        <pc:spChg chg="add del">
          <ac:chgData name="Chantelle Simmonds (1914402)" userId="S::1914402@student.uwtsd.ac.uk::6d4e6908-6b67-4352-8c84-cc7fe278df4a" providerId="AD" clId="Web-{A48C29E0-995A-139B-7DD8-617BA6C7A284}" dt="2023-06-09T23:30:04.508" v="767"/>
          <ac:spMkLst>
            <pc:docMk/>
            <pc:sldMk cId="2492836172" sldId="264"/>
            <ac:spMk id="52" creationId="{329DD600-1D08-D386-18FB-7E69AAF1A9D8}"/>
          </ac:spMkLst>
        </pc:spChg>
        <pc:spChg chg="add del">
          <ac:chgData name="Chantelle Simmonds (1914402)" userId="S::1914402@student.uwtsd.ac.uk::6d4e6908-6b67-4352-8c84-cc7fe278df4a" providerId="AD" clId="Web-{A48C29E0-995A-139B-7DD8-617BA6C7A284}" dt="2023-06-09T23:30:04.508" v="767"/>
          <ac:spMkLst>
            <pc:docMk/>
            <pc:sldMk cId="2492836172" sldId="264"/>
            <ac:spMk id="53" creationId="{13B7BB51-92B8-4089-8DAB-1202A4D1C6A3}"/>
          </ac:spMkLst>
        </pc:spChg>
        <pc:spChg chg="add del">
          <ac:chgData name="Chantelle Simmonds (1914402)" userId="S::1914402@student.uwtsd.ac.uk::6d4e6908-6b67-4352-8c84-cc7fe278df4a" providerId="AD" clId="Web-{A48C29E0-995A-139B-7DD8-617BA6C7A284}" dt="2023-06-09T23:30:04.508" v="767"/>
          <ac:spMkLst>
            <pc:docMk/>
            <pc:sldMk cId="2492836172" sldId="264"/>
            <ac:spMk id="55" creationId="{9720C8A5-6B45-4E4F-BA80-8A14A9F5B35D}"/>
          </ac:spMkLst>
        </pc:spChg>
        <pc:spChg chg="add del">
          <ac:chgData name="Chantelle Simmonds (1914402)" userId="S::1914402@student.uwtsd.ac.uk::6d4e6908-6b67-4352-8c84-cc7fe278df4a" providerId="AD" clId="Web-{A48C29E0-995A-139B-7DD8-617BA6C7A284}" dt="2023-06-09T23:30:04.508" v="767"/>
          <ac:spMkLst>
            <pc:docMk/>
            <pc:sldMk cId="2492836172" sldId="264"/>
            <ac:spMk id="57" creationId="{C89ECBDA-51E6-4484-8F25-E777102F7D0D}"/>
          </ac:spMkLst>
        </pc:spChg>
        <pc:spChg chg="add del">
          <ac:chgData name="Chantelle Simmonds (1914402)" userId="S::1914402@student.uwtsd.ac.uk::6d4e6908-6b67-4352-8c84-cc7fe278df4a" providerId="AD" clId="Web-{A48C29E0-995A-139B-7DD8-617BA6C7A284}" dt="2023-06-09T23:30:04.508" v="767"/>
          <ac:spMkLst>
            <pc:docMk/>
            <pc:sldMk cId="2492836172" sldId="264"/>
            <ac:spMk id="59" creationId="{EA2AEA56-4902-4CC1-A43B-1AC27C88CB90}"/>
          </ac:spMkLst>
        </pc:spChg>
        <pc:graphicFrameChg chg="add del">
          <ac:chgData name="Chantelle Simmonds (1914402)" userId="S::1914402@student.uwtsd.ac.uk::6d4e6908-6b67-4352-8c84-cc7fe278df4a" providerId="AD" clId="Web-{A48C29E0-995A-139B-7DD8-617BA6C7A284}" dt="2023-06-09T23:30:00.586" v="765"/>
          <ac:graphicFrameMkLst>
            <pc:docMk/>
            <pc:sldMk cId="2492836172" sldId="264"/>
            <ac:graphicFrameMk id="50" creationId="{C2A9C18C-08E1-887A-0399-78910FA993A3}"/>
          </ac:graphicFrameMkLst>
        </pc:graphicFrameChg>
        <pc:graphicFrameChg chg="add">
          <ac:chgData name="Chantelle Simmonds (1914402)" userId="S::1914402@student.uwtsd.ac.uk::6d4e6908-6b67-4352-8c84-cc7fe278df4a" providerId="AD" clId="Web-{A48C29E0-995A-139B-7DD8-617BA6C7A284}" dt="2023-06-09T23:30:28.467" v="768"/>
          <ac:graphicFrameMkLst>
            <pc:docMk/>
            <pc:sldMk cId="2492836172" sldId="264"/>
            <ac:graphicFrameMk id="51" creationId="{C2A9C18C-08E1-887A-0399-78910FA993A3}"/>
          </ac:graphicFrameMkLst>
        </pc:graphicFrameChg>
        <pc:picChg chg="mod ord">
          <ac:chgData name="Chantelle Simmonds (1914402)" userId="S::1914402@student.uwtsd.ac.uk::6d4e6908-6b67-4352-8c84-cc7fe278df4a" providerId="AD" clId="Web-{A48C29E0-995A-139B-7DD8-617BA6C7A284}" dt="2023-06-09T23:30:04.508" v="767"/>
          <ac:picMkLst>
            <pc:docMk/>
            <pc:sldMk cId="2492836172" sldId="264"/>
            <ac:picMk id="22" creationId="{1B6C40BA-72BB-4FEE-9E7A-2365604CC163}"/>
          </ac:picMkLst>
        </pc:picChg>
      </pc:sldChg>
      <pc:sldChg chg="addSp delSp modSp add replId addAnim delAnim">
        <pc:chgData name="Chantelle Simmonds (1914402)" userId="S::1914402@student.uwtsd.ac.uk::6d4e6908-6b67-4352-8c84-cc7fe278df4a" providerId="AD" clId="Web-{A48C29E0-995A-139B-7DD8-617BA6C7A284}" dt="2023-06-09T23:32:07.600" v="780" actId="20577"/>
        <pc:sldMkLst>
          <pc:docMk/>
          <pc:sldMk cId="1695164284" sldId="265"/>
        </pc:sldMkLst>
        <pc:spChg chg="mod">
          <ac:chgData name="Chantelle Simmonds (1914402)" userId="S::1914402@student.uwtsd.ac.uk::6d4e6908-6b67-4352-8c84-cc7fe278df4a" providerId="AD" clId="Web-{A48C29E0-995A-139B-7DD8-617BA6C7A284}" dt="2023-06-09T23:32:07.600" v="780" actId="20577"/>
          <ac:spMkLst>
            <pc:docMk/>
            <pc:sldMk cId="1695164284" sldId="265"/>
            <ac:spMk id="2" creationId="{00000000-0000-0000-0000-000000000000}"/>
          </ac:spMkLst>
        </pc:spChg>
        <pc:spChg chg="del">
          <ac:chgData name="Chantelle Simmonds (1914402)" userId="S::1914402@student.uwtsd.ac.uk::6d4e6908-6b67-4352-8c84-cc7fe278df4a" providerId="AD" clId="Web-{A48C29E0-995A-139B-7DD8-617BA6C7A284}" dt="2023-06-09T23:31:19.551" v="772"/>
          <ac:spMkLst>
            <pc:docMk/>
            <pc:sldMk cId="1695164284" sldId="265"/>
            <ac:spMk id="21" creationId="{8F187B58-3857-4454-9C70-EFB475976F73}"/>
          </ac:spMkLst>
        </pc:spChg>
        <pc:spChg chg="del">
          <ac:chgData name="Chantelle Simmonds (1914402)" userId="S::1914402@student.uwtsd.ac.uk::6d4e6908-6b67-4352-8c84-cc7fe278df4a" providerId="AD" clId="Web-{A48C29E0-995A-139B-7DD8-617BA6C7A284}" dt="2023-06-09T23:31:19.551" v="772"/>
          <ac:spMkLst>
            <pc:docMk/>
            <pc:sldMk cId="1695164284" sldId="265"/>
            <ac:spMk id="23" creationId="{4C5418A4-3935-49EA-B51C-5DDCBFAA3952}"/>
          </ac:spMkLst>
        </pc:spChg>
        <pc:spChg chg="add del">
          <ac:chgData name="Chantelle Simmonds (1914402)" userId="S::1914402@student.uwtsd.ac.uk::6d4e6908-6b67-4352-8c84-cc7fe278df4a" providerId="AD" clId="Web-{A48C29E0-995A-139B-7DD8-617BA6C7A284}" dt="2023-06-09T23:32:01.239" v="779"/>
          <ac:spMkLst>
            <pc:docMk/>
            <pc:sldMk cId="1695164284" sldId="265"/>
            <ac:spMk id="28" creationId="{007891EC-4501-44ED-A8C8-B11B6DB767AB}"/>
          </ac:spMkLst>
        </pc:spChg>
        <pc:spChg chg="add">
          <ac:chgData name="Chantelle Simmonds (1914402)" userId="S::1914402@student.uwtsd.ac.uk::6d4e6908-6b67-4352-8c84-cc7fe278df4a" providerId="AD" clId="Web-{A48C29E0-995A-139B-7DD8-617BA6C7A284}" dt="2023-06-09T23:32:01.239" v="779"/>
          <ac:spMkLst>
            <pc:docMk/>
            <pc:sldMk cId="1695164284" sldId="265"/>
            <ac:spMk id="35" creationId="{007891EC-4501-44ED-A8C8-B11B6DB767AB}"/>
          </ac:spMkLst>
        </pc:spChg>
        <pc:picChg chg="mod">
          <ac:chgData name="Chantelle Simmonds (1914402)" userId="S::1914402@student.uwtsd.ac.uk::6d4e6908-6b67-4352-8c84-cc7fe278df4a" providerId="AD" clId="Web-{A48C29E0-995A-139B-7DD8-617BA6C7A284}" dt="2023-06-09T23:31:19.551" v="772"/>
          <ac:picMkLst>
            <pc:docMk/>
            <pc:sldMk cId="1695164284" sldId="265"/>
            <ac:picMk id="22" creationId="{1B6C40BA-72BB-4FEE-9E7A-2365604CC163}"/>
          </ac:picMkLst>
        </pc:picChg>
        <pc:cxnChg chg="add del">
          <ac:chgData name="Chantelle Simmonds (1914402)" userId="S::1914402@student.uwtsd.ac.uk::6d4e6908-6b67-4352-8c84-cc7fe278df4a" providerId="AD" clId="Web-{A48C29E0-995A-139B-7DD8-617BA6C7A284}" dt="2023-06-09T23:32:01.239" v="779"/>
          <ac:cxnSpMkLst>
            <pc:docMk/>
            <pc:sldMk cId="1695164284" sldId="265"/>
            <ac:cxnSpMk id="30" creationId="{34E5597F-CE67-4085-9548-E6A8036DA3BB}"/>
          </ac:cxnSpMkLst>
        </pc:cxnChg>
        <pc:cxnChg chg="add">
          <ac:chgData name="Chantelle Simmonds (1914402)" userId="S::1914402@student.uwtsd.ac.uk::6d4e6908-6b67-4352-8c84-cc7fe278df4a" providerId="AD" clId="Web-{A48C29E0-995A-139B-7DD8-617BA6C7A284}" dt="2023-06-09T23:32:01.239" v="779"/>
          <ac:cxnSpMkLst>
            <pc:docMk/>
            <pc:sldMk cId="1695164284" sldId="265"/>
            <ac:cxnSpMk id="37" creationId="{34E5597F-CE67-4085-9548-E6A8036DA3BB}"/>
          </ac:cxnSpMkLst>
        </pc:cxnChg>
      </pc:sldChg>
      <pc:sldChg chg="new del">
        <pc:chgData name="Chantelle Simmonds (1914402)" userId="S::1914402@student.uwtsd.ac.uk::6d4e6908-6b67-4352-8c84-cc7fe278df4a" providerId="AD" clId="Web-{A48C29E0-995A-139B-7DD8-617BA6C7A284}" dt="2023-06-09T23:31:13.832" v="770"/>
        <pc:sldMkLst>
          <pc:docMk/>
          <pc:sldMk cId="2990628387" sldId="265"/>
        </pc:sldMkLst>
      </pc:sldChg>
      <pc:sldMasterChg chg="add del addSldLayout delSldLayout">
        <pc:chgData name="Chantelle Simmonds (1914402)" userId="S::1914402@student.uwtsd.ac.uk::6d4e6908-6b67-4352-8c84-cc7fe278df4a" providerId="AD" clId="Web-{A48C29E0-995A-139B-7DD8-617BA6C7A284}" dt="2023-06-09T22:07:27.780" v="2"/>
        <pc:sldMasterMkLst>
          <pc:docMk/>
          <pc:sldMasterMk cId="2460954070" sldId="2147483660"/>
        </pc:sldMasterMkLst>
        <pc:sldLayoutChg chg="add del">
          <pc:chgData name="Chantelle Simmonds (1914402)" userId="S::1914402@student.uwtsd.ac.uk::6d4e6908-6b67-4352-8c84-cc7fe278df4a" providerId="AD" clId="Web-{A48C29E0-995A-139B-7DD8-617BA6C7A284}" dt="2023-06-09T22:07:27.780" v="2"/>
          <pc:sldLayoutMkLst>
            <pc:docMk/>
            <pc:sldMasterMk cId="2460954070" sldId="2147483660"/>
            <pc:sldLayoutMk cId="2385387890" sldId="2147483661"/>
          </pc:sldLayoutMkLst>
        </pc:sldLayoutChg>
        <pc:sldLayoutChg chg="add del">
          <pc:chgData name="Chantelle Simmonds (1914402)" userId="S::1914402@student.uwtsd.ac.uk::6d4e6908-6b67-4352-8c84-cc7fe278df4a" providerId="AD" clId="Web-{A48C29E0-995A-139B-7DD8-617BA6C7A284}" dt="2023-06-09T22:07:27.780" v="2"/>
          <pc:sldLayoutMkLst>
            <pc:docMk/>
            <pc:sldMasterMk cId="2460954070" sldId="2147483660"/>
            <pc:sldLayoutMk cId="949138452" sldId="2147483662"/>
          </pc:sldLayoutMkLst>
        </pc:sldLayoutChg>
        <pc:sldLayoutChg chg="add del">
          <pc:chgData name="Chantelle Simmonds (1914402)" userId="S::1914402@student.uwtsd.ac.uk::6d4e6908-6b67-4352-8c84-cc7fe278df4a" providerId="AD" clId="Web-{A48C29E0-995A-139B-7DD8-617BA6C7A284}" dt="2023-06-09T22:07:27.780" v="2"/>
          <pc:sldLayoutMkLst>
            <pc:docMk/>
            <pc:sldMasterMk cId="2460954070" sldId="2147483660"/>
            <pc:sldLayoutMk cId="2591524520" sldId="2147483663"/>
          </pc:sldLayoutMkLst>
        </pc:sldLayoutChg>
        <pc:sldLayoutChg chg="add del">
          <pc:chgData name="Chantelle Simmonds (1914402)" userId="S::1914402@student.uwtsd.ac.uk::6d4e6908-6b67-4352-8c84-cc7fe278df4a" providerId="AD" clId="Web-{A48C29E0-995A-139B-7DD8-617BA6C7A284}" dt="2023-06-09T22:07:27.780" v="2"/>
          <pc:sldLayoutMkLst>
            <pc:docMk/>
            <pc:sldMasterMk cId="2460954070" sldId="2147483660"/>
            <pc:sldLayoutMk cId="1203092039" sldId="2147483664"/>
          </pc:sldLayoutMkLst>
        </pc:sldLayoutChg>
        <pc:sldLayoutChg chg="add del">
          <pc:chgData name="Chantelle Simmonds (1914402)" userId="S::1914402@student.uwtsd.ac.uk::6d4e6908-6b67-4352-8c84-cc7fe278df4a" providerId="AD" clId="Web-{A48C29E0-995A-139B-7DD8-617BA6C7A284}" dt="2023-06-09T22:07:27.780" v="2"/>
          <pc:sldLayoutMkLst>
            <pc:docMk/>
            <pc:sldMasterMk cId="2460954070" sldId="2147483660"/>
            <pc:sldLayoutMk cId="3733172339" sldId="2147483665"/>
          </pc:sldLayoutMkLst>
        </pc:sldLayoutChg>
        <pc:sldLayoutChg chg="add del">
          <pc:chgData name="Chantelle Simmonds (1914402)" userId="S::1914402@student.uwtsd.ac.uk::6d4e6908-6b67-4352-8c84-cc7fe278df4a" providerId="AD" clId="Web-{A48C29E0-995A-139B-7DD8-617BA6C7A284}" dt="2023-06-09T22:07:27.780" v="2"/>
          <pc:sldLayoutMkLst>
            <pc:docMk/>
            <pc:sldMasterMk cId="2460954070" sldId="2147483660"/>
            <pc:sldLayoutMk cId="3210312558" sldId="2147483666"/>
          </pc:sldLayoutMkLst>
        </pc:sldLayoutChg>
        <pc:sldLayoutChg chg="add del">
          <pc:chgData name="Chantelle Simmonds (1914402)" userId="S::1914402@student.uwtsd.ac.uk::6d4e6908-6b67-4352-8c84-cc7fe278df4a" providerId="AD" clId="Web-{A48C29E0-995A-139B-7DD8-617BA6C7A284}" dt="2023-06-09T22:07:27.780" v="2"/>
          <pc:sldLayoutMkLst>
            <pc:docMk/>
            <pc:sldMasterMk cId="2460954070" sldId="2147483660"/>
            <pc:sldLayoutMk cId="3146388984" sldId="2147483667"/>
          </pc:sldLayoutMkLst>
        </pc:sldLayoutChg>
        <pc:sldLayoutChg chg="add del">
          <pc:chgData name="Chantelle Simmonds (1914402)" userId="S::1914402@student.uwtsd.ac.uk::6d4e6908-6b67-4352-8c84-cc7fe278df4a" providerId="AD" clId="Web-{A48C29E0-995A-139B-7DD8-617BA6C7A284}" dt="2023-06-09T22:07:27.780" v="2"/>
          <pc:sldLayoutMkLst>
            <pc:docMk/>
            <pc:sldMasterMk cId="2460954070" sldId="2147483660"/>
            <pc:sldLayoutMk cId="3171841454" sldId="2147483668"/>
          </pc:sldLayoutMkLst>
        </pc:sldLayoutChg>
        <pc:sldLayoutChg chg="add del">
          <pc:chgData name="Chantelle Simmonds (1914402)" userId="S::1914402@student.uwtsd.ac.uk::6d4e6908-6b67-4352-8c84-cc7fe278df4a" providerId="AD" clId="Web-{A48C29E0-995A-139B-7DD8-617BA6C7A284}" dt="2023-06-09T22:07:27.780" v="2"/>
          <pc:sldLayoutMkLst>
            <pc:docMk/>
            <pc:sldMasterMk cId="2460954070" sldId="2147483660"/>
            <pc:sldLayoutMk cId="1718958274" sldId="2147483669"/>
          </pc:sldLayoutMkLst>
        </pc:sldLayoutChg>
        <pc:sldLayoutChg chg="add del">
          <pc:chgData name="Chantelle Simmonds (1914402)" userId="S::1914402@student.uwtsd.ac.uk::6d4e6908-6b67-4352-8c84-cc7fe278df4a" providerId="AD" clId="Web-{A48C29E0-995A-139B-7DD8-617BA6C7A284}" dt="2023-06-09T22:07:27.780" v="2"/>
          <pc:sldLayoutMkLst>
            <pc:docMk/>
            <pc:sldMasterMk cId="2460954070" sldId="2147483660"/>
            <pc:sldLayoutMk cId="2202905451" sldId="2147483670"/>
          </pc:sldLayoutMkLst>
        </pc:sldLayoutChg>
        <pc:sldLayoutChg chg="add del">
          <pc:chgData name="Chantelle Simmonds (1914402)" userId="S::1914402@student.uwtsd.ac.uk::6d4e6908-6b67-4352-8c84-cc7fe278df4a" providerId="AD" clId="Web-{A48C29E0-995A-139B-7DD8-617BA6C7A284}" dt="2023-06-09T22:07:27.780" v="2"/>
          <pc:sldLayoutMkLst>
            <pc:docMk/>
            <pc:sldMasterMk cId="2460954070" sldId="2147483660"/>
            <pc:sldLayoutMk cId="3479445657" sldId="2147483671"/>
          </pc:sldLayoutMkLst>
        </pc:sldLayoutChg>
      </pc:sldMasterChg>
      <pc:sldMasterChg chg="add addSldLayout">
        <pc:chgData name="Chantelle Simmonds (1914402)" userId="S::1914402@student.uwtsd.ac.uk::6d4e6908-6b67-4352-8c84-cc7fe278df4a" providerId="AD" clId="Web-{A48C29E0-995A-139B-7DD8-617BA6C7A284}" dt="2023-06-09T22:07:27.780" v="2"/>
        <pc:sldMasterMkLst>
          <pc:docMk/>
          <pc:sldMasterMk cId="3264579158" sldId="2147483686"/>
        </pc:sldMasterMkLst>
        <pc:sldLayoutChg chg="add">
          <pc:chgData name="Chantelle Simmonds (1914402)" userId="S::1914402@student.uwtsd.ac.uk::6d4e6908-6b67-4352-8c84-cc7fe278df4a" providerId="AD" clId="Web-{A48C29E0-995A-139B-7DD8-617BA6C7A284}" dt="2023-06-09T22:07:27.780" v="2"/>
          <pc:sldLayoutMkLst>
            <pc:docMk/>
            <pc:sldMasterMk cId="3264579158" sldId="2147483686"/>
            <pc:sldLayoutMk cId="1425871876" sldId="2147483674"/>
          </pc:sldLayoutMkLst>
        </pc:sldLayoutChg>
        <pc:sldLayoutChg chg="add">
          <pc:chgData name="Chantelle Simmonds (1914402)" userId="S::1914402@student.uwtsd.ac.uk::6d4e6908-6b67-4352-8c84-cc7fe278df4a" providerId="AD" clId="Web-{A48C29E0-995A-139B-7DD8-617BA6C7A284}" dt="2023-06-09T22:07:27.780" v="2"/>
          <pc:sldLayoutMkLst>
            <pc:docMk/>
            <pc:sldMasterMk cId="3264579158" sldId="2147483686"/>
            <pc:sldLayoutMk cId="651354523" sldId="2147483675"/>
          </pc:sldLayoutMkLst>
        </pc:sldLayoutChg>
        <pc:sldLayoutChg chg="add">
          <pc:chgData name="Chantelle Simmonds (1914402)" userId="S::1914402@student.uwtsd.ac.uk::6d4e6908-6b67-4352-8c84-cc7fe278df4a" providerId="AD" clId="Web-{A48C29E0-995A-139B-7DD8-617BA6C7A284}" dt="2023-06-09T22:07:27.780" v="2"/>
          <pc:sldLayoutMkLst>
            <pc:docMk/>
            <pc:sldMasterMk cId="3264579158" sldId="2147483686"/>
            <pc:sldLayoutMk cId="499987257" sldId="2147483676"/>
          </pc:sldLayoutMkLst>
        </pc:sldLayoutChg>
        <pc:sldLayoutChg chg="add">
          <pc:chgData name="Chantelle Simmonds (1914402)" userId="S::1914402@student.uwtsd.ac.uk::6d4e6908-6b67-4352-8c84-cc7fe278df4a" providerId="AD" clId="Web-{A48C29E0-995A-139B-7DD8-617BA6C7A284}" dt="2023-06-09T22:07:27.780" v="2"/>
          <pc:sldLayoutMkLst>
            <pc:docMk/>
            <pc:sldMasterMk cId="3264579158" sldId="2147483686"/>
            <pc:sldLayoutMk cId="1407248381" sldId="2147483677"/>
          </pc:sldLayoutMkLst>
        </pc:sldLayoutChg>
        <pc:sldLayoutChg chg="add">
          <pc:chgData name="Chantelle Simmonds (1914402)" userId="S::1914402@student.uwtsd.ac.uk::6d4e6908-6b67-4352-8c84-cc7fe278df4a" providerId="AD" clId="Web-{A48C29E0-995A-139B-7DD8-617BA6C7A284}" dt="2023-06-09T22:07:27.780" v="2"/>
          <pc:sldLayoutMkLst>
            <pc:docMk/>
            <pc:sldMasterMk cId="3264579158" sldId="2147483686"/>
            <pc:sldLayoutMk cId="376077639" sldId="2147483678"/>
          </pc:sldLayoutMkLst>
        </pc:sldLayoutChg>
        <pc:sldLayoutChg chg="add">
          <pc:chgData name="Chantelle Simmonds (1914402)" userId="S::1914402@student.uwtsd.ac.uk::6d4e6908-6b67-4352-8c84-cc7fe278df4a" providerId="AD" clId="Web-{A48C29E0-995A-139B-7DD8-617BA6C7A284}" dt="2023-06-09T22:07:27.780" v="2"/>
          <pc:sldLayoutMkLst>
            <pc:docMk/>
            <pc:sldMasterMk cId="3264579158" sldId="2147483686"/>
            <pc:sldLayoutMk cId="3725737206" sldId="2147483679"/>
          </pc:sldLayoutMkLst>
        </pc:sldLayoutChg>
        <pc:sldLayoutChg chg="add">
          <pc:chgData name="Chantelle Simmonds (1914402)" userId="S::1914402@student.uwtsd.ac.uk::6d4e6908-6b67-4352-8c84-cc7fe278df4a" providerId="AD" clId="Web-{A48C29E0-995A-139B-7DD8-617BA6C7A284}" dt="2023-06-09T22:07:27.780" v="2"/>
          <pc:sldLayoutMkLst>
            <pc:docMk/>
            <pc:sldMasterMk cId="3264579158" sldId="2147483686"/>
            <pc:sldLayoutMk cId="475847905" sldId="2147483680"/>
          </pc:sldLayoutMkLst>
        </pc:sldLayoutChg>
        <pc:sldLayoutChg chg="add">
          <pc:chgData name="Chantelle Simmonds (1914402)" userId="S::1914402@student.uwtsd.ac.uk::6d4e6908-6b67-4352-8c84-cc7fe278df4a" providerId="AD" clId="Web-{A48C29E0-995A-139B-7DD8-617BA6C7A284}" dt="2023-06-09T22:07:27.780" v="2"/>
          <pc:sldLayoutMkLst>
            <pc:docMk/>
            <pc:sldMasterMk cId="3264579158" sldId="2147483686"/>
            <pc:sldLayoutMk cId="164102635" sldId="2147483681"/>
          </pc:sldLayoutMkLst>
        </pc:sldLayoutChg>
        <pc:sldLayoutChg chg="add">
          <pc:chgData name="Chantelle Simmonds (1914402)" userId="S::1914402@student.uwtsd.ac.uk::6d4e6908-6b67-4352-8c84-cc7fe278df4a" providerId="AD" clId="Web-{A48C29E0-995A-139B-7DD8-617BA6C7A284}" dt="2023-06-09T22:07:27.780" v="2"/>
          <pc:sldLayoutMkLst>
            <pc:docMk/>
            <pc:sldMasterMk cId="3264579158" sldId="2147483686"/>
            <pc:sldLayoutMk cId="3634011811" sldId="2147483682"/>
          </pc:sldLayoutMkLst>
        </pc:sldLayoutChg>
        <pc:sldLayoutChg chg="add">
          <pc:chgData name="Chantelle Simmonds (1914402)" userId="S::1914402@student.uwtsd.ac.uk::6d4e6908-6b67-4352-8c84-cc7fe278df4a" providerId="AD" clId="Web-{A48C29E0-995A-139B-7DD8-617BA6C7A284}" dt="2023-06-09T22:07:27.780" v="2"/>
          <pc:sldLayoutMkLst>
            <pc:docMk/>
            <pc:sldMasterMk cId="3264579158" sldId="2147483686"/>
            <pc:sldLayoutMk cId="3707425170" sldId="2147483683"/>
          </pc:sldLayoutMkLst>
        </pc:sldLayoutChg>
        <pc:sldLayoutChg chg="add">
          <pc:chgData name="Chantelle Simmonds (1914402)" userId="S::1914402@student.uwtsd.ac.uk::6d4e6908-6b67-4352-8c84-cc7fe278df4a" providerId="AD" clId="Web-{A48C29E0-995A-139B-7DD8-617BA6C7A284}" dt="2023-06-09T22:07:27.780" v="2"/>
          <pc:sldLayoutMkLst>
            <pc:docMk/>
            <pc:sldMasterMk cId="3264579158" sldId="2147483686"/>
            <pc:sldLayoutMk cId="436518625" sldId="2147483684"/>
          </pc:sldLayoutMkLst>
        </pc:sldLayoutChg>
        <pc:sldLayoutChg chg="add">
          <pc:chgData name="Chantelle Simmonds (1914402)" userId="S::1914402@student.uwtsd.ac.uk::6d4e6908-6b67-4352-8c84-cc7fe278df4a" providerId="AD" clId="Web-{A48C29E0-995A-139B-7DD8-617BA6C7A284}" dt="2023-06-09T22:07:27.780" v="2"/>
          <pc:sldLayoutMkLst>
            <pc:docMk/>
            <pc:sldMasterMk cId="3264579158" sldId="2147483686"/>
            <pc:sldLayoutMk cId="266065935" sldId="2147483685"/>
          </pc:sldLayoutMkLst>
        </pc:sldLayoutChg>
      </pc:sldMasterChg>
      <pc:sldMasterChg chg="add del addSldLayout delSldLayout">
        <pc:chgData name="Chantelle Simmonds (1914402)" userId="S::1914402@student.uwtsd.ac.uk::6d4e6908-6b67-4352-8c84-cc7fe278df4a" providerId="AD" clId="Web-{A48C29E0-995A-139B-7DD8-617BA6C7A284}" dt="2023-06-09T22:07:27.702" v="1"/>
        <pc:sldMasterMkLst>
          <pc:docMk/>
          <pc:sldMasterMk cId="4077439490" sldId="2147483750"/>
        </pc:sldMasterMkLst>
        <pc:sldLayoutChg chg="add del">
          <pc:chgData name="Chantelle Simmonds (1914402)" userId="S::1914402@student.uwtsd.ac.uk::6d4e6908-6b67-4352-8c84-cc7fe278df4a" providerId="AD" clId="Web-{A48C29E0-995A-139B-7DD8-617BA6C7A284}" dt="2023-06-09T22:07:27.702" v="1"/>
          <pc:sldLayoutMkLst>
            <pc:docMk/>
            <pc:sldMasterMk cId="4077439490" sldId="2147483750"/>
            <pc:sldLayoutMk cId="3049950602" sldId="2147483739"/>
          </pc:sldLayoutMkLst>
        </pc:sldLayoutChg>
        <pc:sldLayoutChg chg="add del">
          <pc:chgData name="Chantelle Simmonds (1914402)" userId="S::1914402@student.uwtsd.ac.uk::6d4e6908-6b67-4352-8c84-cc7fe278df4a" providerId="AD" clId="Web-{A48C29E0-995A-139B-7DD8-617BA6C7A284}" dt="2023-06-09T22:07:27.702" v="1"/>
          <pc:sldLayoutMkLst>
            <pc:docMk/>
            <pc:sldMasterMk cId="4077439490" sldId="2147483750"/>
            <pc:sldLayoutMk cId="3563694503" sldId="2147483740"/>
          </pc:sldLayoutMkLst>
        </pc:sldLayoutChg>
        <pc:sldLayoutChg chg="add del">
          <pc:chgData name="Chantelle Simmonds (1914402)" userId="S::1914402@student.uwtsd.ac.uk::6d4e6908-6b67-4352-8c84-cc7fe278df4a" providerId="AD" clId="Web-{A48C29E0-995A-139B-7DD8-617BA6C7A284}" dt="2023-06-09T22:07:27.702" v="1"/>
          <pc:sldLayoutMkLst>
            <pc:docMk/>
            <pc:sldMasterMk cId="4077439490" sldId="2147483750"/>
            <pc:sldLayoutMk cId="4131992035" sldId="2147483741"/>
          </pc:sldLayoutMkLst>
        </pc:sldLayoutChg>
        <pc:sldLayoutChg chg="add del">
          <pc:chgData name="Chantelle Simmonds (1914402)" userId="S::1914402@student.uwtsd.ac.uk::6d4e6908-6b67-4352-8c84-cc7fe278df4a" providerId="AD" clId="Web-{A48C29E0-995A-139B-7DD8-617BA6C7A284}" dt="2023-06-09T22:07:27.702" v="1"/>
          <pc:sldLayoutMkLst>
            <pc:docMk/>
            <pc:sldMasterMk cId="4077439490" sldId="2147483750"/>
            <pc:sldLayoutMk cId="2649465636" sldId="2147483742"/>
          </pc:sldLayoutMkLst>
        </pc:sldLayoutChg>
        <pc:sldLayoutChg chg="add del">
          <pc:chgData name="Chantelle Simmonds (1914402)" userId="S::1914402@student.uwtsd.ac.uk::6d4e6908-6b67-4352-8c84-cc7fe278df4a" providerId="AD" clId="Web-{A48C29E0-995A-139B-7DD8-617BA6C7A284}" dt="2023-06-09T22:07:27.702" v="1"/>
          <pc:sldLayoutMkLst>
            <pc:docMk/>
            <pc:sldMasterMk cId="4077439490" sldId="2147483750"/>
            <pc:sldLayoutMk cId="3469276256" sldId="2147483743"/>
          </pc:sldLayoutMkLst>
        </pc:sldLayoutChg>
        <pc:sldLayoutChg chg="add del">
          <pc:chgData name="Chantelle Simmonds (1914402)" userId="S::1914402@student.uwtsd.ac.uk::6d4e6908-6b67-4352-8c84-cc7fe278df4a" providerId="AD" clId="Web-{A48C29E0-995A-139B-7DD8-617BA6C7A284}" dt="2023-06-09T22:07:27.702" v="1"/>
          <pc:sldLayoutMkLst>
            <pc:docMk/>
            <pc:sldMasterMk cId="4077439490" sldId="2147483750"/>
            <pc:sldLayoutMk cId="477790684" sldId="2147483744"/>
          </pc:sldLayoutMkLst>
        </pc:sldLayoutChg>
        <pc:sldLayoutChg chg="add del">
          <pc:chgData name="Chantelle Simmonds (1914402)" userId="S::1914402@student.uwtsd.ac.uk::6d4e6908-6b67-4352-8c84-cc7fe278df4a" providerId="AD" clId="Web-{A48C29E0-995A-139B-7DD8-617BA6C7A284}" dt="2023-06-09T22:07:27.702" v="1"/>
          <pc:sldLayoutMkLst>
            <pc:docMk/>
            <pc:sldMasterMk cId="4077439490" sldId="2147483750"/>
            <pc:sldLayoutMk cId="3342940708" sldId="2147483745"/>
          </pc:sldLayoutMkLst>
        </pc:sldLayoutChg>
        <pc:sldLayoutChg chg="add del">
          <pc:chgData name="Chantelle Simmonds (1914402)" userId="S::1914402@student.uwtsd.ac.uk::6d4e6908-6b67-4352-8c84-cc7fe278df4a" providerId="AD" clId="Web-{A48C29E0-995A-139B-7DD8-617BA6C7A284}" dt="2023-06-09T22:07:27.702" v="1"/>
          <pc:sldLayoutMkLst>
            <pc:docMk/>
            <pc:sldMasterMk cId="4077439490" sldId="2147483750"/>
            <pc:sldLayoutMk cId="2905088556" sldId="2147483746"/>
          </pc:sldLayoutMkLst>
        </pc:sldLayoutChg>
        <pc:sldLayoutChg chg="add del">
          <pc:chgData name="Chantelle Simmonds (1914402)" userId="S::1914402@student.uwtsd.ac.uk::6d4e6908-6b67-4352-8c84-cc7fe278df4a" providerId="AD" clId="Web-{A48C29E0-995A-139B-7DD8-617BA6C7A284}" dt="2023-06-09T22:07:27.702" v="1"/>
          <pc:sldLayoutMkLst>
            <pc:docMk/>
            <pc:sldMasterMk cId="4077439490" sldId="2147483750"/>
            <pc:sldLayoutMk cId="3227417435" sldId="2147483747"/>
          </pc:sldLayoutMkLst>
        </pc:sldLayoutChg>
        <pc:sldLayoutChg chg="add del">
          <pc:chgData name="Chantelle Simmonds (1914402)" userId="S::1914402@student.uwtsd.ac.uk::6d4e6908-6b67-4352-8c84-cc7fe278df4a" providerId="AD" clId="Web-{A48C29E0-995A-139B-7DD8-617BA6C7A284}" dt="2023-06-09T22:07:27.702" v="1"/>
          <pc:sldLayoutMkLst>
            <pc:docMk/>
            <pc:sldMasterMk cId="4077439490" sldId="2147483750"/>
            <pc:sldLayoutMk cId="2526128198" sldId="2147483748"/>
          </pc:sldLayoutMkLst>
        </pc:sldLayoutChg>
        <pc:sldLayoutChg chg="add del">
          <pc:chgData name="Chantelle Simmonds (1914402)" userId="S::1914402@student.uwtsd.ac.uk::6d4e6908-6b67-4352-8c84-cc7fe278df4a" providerId="AD" clId="Web-{A48C29E0-995A-139B-7DD8-617BA6C7A284}" dt="2023-06-09T22:07:27.702" v="1"/>
          <pc:sldLayoutMkLst>
            <pc:docMk/>
            <pc:sldMasterMk cId="4077439490" sldId="2147483750"/>
            <pc:sldLayoutMk cId="758290705" sldId="2147483749"/>
          </pc:sldLayoutMkLst>
        </pc:sldLayoutChg>
      </pc:sldMasterChg>
    </pc:docChg>
  </pc:docChgLst>
  <pc:docChgLst>
    <pc:chgData name="Chantelle Simmonds (1914402)" userId="S::1914402@student.uwtsd.ac.uk::6d4e6908-6b67-4352-8c84-cc7fe278df4a" providerId="AD" clId="Web-{7ABF84F4-42CC-623D-BB9C-BF09B504DDC9}"/>
    <pc:docChg chg="modSld">
      <pc:chgData name="Chantelle Simmonds (1914402)" userId="S::1914402@student.uwtsd.ac.uk::6d4e6908-6b67-4352-8c84-cc7fe278df4a" providerId="AD" clId="Web-{7ABF84F4-42CC-623D-BB9C-BF09B504DDC9}" dt="2023-06-19T13:27:07.553" v="41" actId="20577"/>
      <pc:docMkLst>
        <pc:docMk/>
      </pc:docMkLst>
      <pc:sldChg chg="modSp">
        <pc:chgData name="Chantelle Simmonds (1914402)" userId="S::1914402@student.uwtsd.ac.uk::6d4e6908-6b67-4352-8c84-cc7fe278df4a" providerId="AD" clId="Web-{7ABF84F4-42CC-623D-BB9C-BF09B504DDC9}" dt="2023-06-19T13:27:07.553" v="41" actId="20577"/>
        <pc:sldMkLst>
          <pc:docMk/>
          <pc:sldMk cId="2365211918" sldId="259"/>
        </pc:sldMkLst>
        <pc:spChg chg="mod">
          <ac:chgData name="Chantelle Simmonds (1914402)" userId="S::1914402@student.uwtsd.ac.uk::6d4e6908-6b67-4352-8c84-cc7fe278df4a" providerId="AD" clId="Web-{7ABF84F4-42CC-623D-BB9C-BF09B504DDC9}" dt="2023-06-19T13:27:07.553" v="41" actId="20577"/>
          <ac:spMkLst>
            <pc:docMk/>
            <pc:sldMk cId="2365211918" sldId="259"/>
            <ac:spMk id="17" creationId="{1EAB71B4-771B-0274-3D9D-79CA1F3E8853}"/>
          </ac:spMkLst>
        </pc:spChg>
      </pc:sldChg>
    </pc:docChg>
  </pc:docChgLst>
  <pc:docChgLst>
    <pc:chgData name="Chantelle Simmonds (1914402)" userId="S::1914402@student.uwtsd.ac.uk::6d4e6908-6b67-4352-8c84-cc7fe278df4a" providerId="AD" clId="Web-{7EE90698-E618-184D-3787-F6EB20F98665}"/>
    <pc:docChg chg="modSld">
      <pc:chgData name="Chantelle Simmonds (1914402)" userId="S::1914402@student.uwtsd.ac.uk::6d4e6908-6b67-4352-8c84-cc7fe278df4a" providerId="AD" clId="Web-{7EE90698-E618-184D-3787-F6EB20F98665}" dt="2023-06-14T21:52:58.201" v="55" actId="20577"/>
      <pc:docMkLst>
        <pc:docMk/>
      </pc:docMkLst>
      <pc:sldChg chg="addSp delSp modSp">
        <pc:chgData name="Chantelle Simmonds (1914402)" userId="S::1914402@student.uwtsd.ac.uk::6d4e6908-6b67-4352-8c84-cc7fe278df4a" providerId="AD" clId="Web-{7EE90698-E618-184D-3787-F6EB20F98665}" dt="2023-06-14T21:52:58.201" v="55" actId="20577"/>
        <pc:sldMkLst>
          <pc:docMk/>
          <pc:sldMk cId="3032464000" sldId="257"/>
        </pc:sldMkLst>
        <pc:spChg chg="mod">
          <ac:chgData name="Chantelle Simmonds (1914402)" userId="S::1914402@student.uwtsd.ac.uk::6d4e6908-6b67-4352-8c84-cc7fe278df4a" providerId="AD" clId="Web-{7EE90698-E618-184D-3787-F6EB20F98665}" dt="2023-06-14T21:50:46.181" v="38" actId="1076"/>
          <ac:spMkLst>
            <pc:docMk/>
            <pc:sldMk cId="3032464000" sldId="257"/>
            <ac:spMk id="2" creationId="{21379C4D-E052-F159-2984-C7CDEA82DD29}"/>
          </ac:spMkLst>
        </pc:spChg>
        <pc:spChg chg="mod">
          <ac:chgData name="Chantelle Simmonds (1914402)" userId="S::1914402@student.uwtsd.ac.uk::6d4e6908-6b67-4352-8c84-cc7fe278df4a" providerId="AD" clId="Web-{7EE90698-E618-184D-3787-F6EB20F98665}" dt="2023-06-14T21:52:58.201" v="55" actId="20577"/>
          <ac:spMkLst>
            <pc:docMk/>
            <pc:sldMk cId="3032464000" sldId="257"/>
            <ac:spMk id="3" creationId="{5E1A39CD-47DC-4196-0261-6E9E50188C99}"/>
          </ac:spMkLst>
        </pc:spChg>
        <pc:spChg chg="del">
          <ac:chgData name="Chantelle Simmonds (1914402)" userId="S::1914402@student.uwtsd.ac.uk::6d4e6908-6b67-4352-8c84-cc7fe278df4a" providerId="AD" clId="Web-{7EE90698-E618-184D-3787-F6EB20F98665}" dt="2023-06-14T21:46:25.391" v="8"/>
          <ac:spMkLst>
            <pc:docMk/>
            <pc:sldMk cId="3032464000" sldId="257"/>
            <ac:spMk id="14" creationId="{6113EC7C-368D-469A-9B5C-F3555B088E66}"/>
          </ac:spMkLst>
        </pc:spChg>
        <pc:spChg chg="add">
          <ac:chgData name="Chantelle Simmonds (1914402)" userId="S::1914402@student.uwtsd.ac.uk::6d4e6908-6b67-4352-8c84-cc7fe278df4a" providerId="AD" clId="Web-{7EE90698-E618-184D-3787-F6EB20F98665}" dt="2023-06-14T21:46:25.391" v="8"/>
          <ac:spMkLst>
            <pc:docMk/>
            <pc:sldMk cId="3032464000" sldId="257"/>
            <ac:spMk id="19" creationId="{F6296124-69AA-4FF5-8AAF-5B615303D9E2}"/>
          </ac:spMkLst>
        </pc:spChg>
        <pc:picChg chg="mod">
          <ac:chgData name="Chantelle Simmonds (1914402)" userId="S::1914402@student.uwtsd.ac.uk::6d4e6908-6b67-4352-8c84-cc7fe278df4a" providerId="AD" clId="Web-{7EE90698-E618-184D-3787-F6EB20F98665}" dt="2023-06-14T21:50:52.009" v="40" actId="1076"/>
          <ac:picMkLst>
            <pc:docMk/>
            <pc:sldMk cId="3032464000" sldId="257"/>
            <ac:picMk id="4" creationId="{F3538AAF-9F9A-2295-1BBB-C5EEE624115E}"/>
          </ac:picMkLst>
        </pc:picChg>
        <pc:picChg chg="mod ord">
          <ac:chgData name="Chantelle Simmonds (1914402)" userId="S::1914402@student.uwtsd.ac.uk::6d4e6908-6b67-4352-8c84-cc7fe278df4a" providerId="AD" clId="Web-{7EE90698-E618-184D-3787-F6EB20F98665}" dt="2023-06-14T21:50:58.806" v="42" actId="1076"/>
          <ac:picMkLst>
            <pc:docMk/>
            <pc:sldMk cId="3032464000" sldId="257"/>
            <ac:picMk id="6" creationId="{F945FA01-2750-3E5E-BB01-127F02DDB8CC}"/>
          </ac:picMkLst>
        </pc:picChg>
        <pc:picChg chg="mod">
          <ac:chgData name="Chantelle Simmonds (1914402)" userId="S::1914402@student.uwtsd.ac.uk::6d4e6908-6b67-4352-8c84-cc7fe278df4a" providerId="AD" clId="Web-{7EE90698-E618-184D-3787-F6EB20F98665}" dt="2023-06-14T21:50:48.728" v="39" actId="1076"/>
          <ac:picMkLst>
            <pc:docMk/>
            <pc:sldMk cId="3032464000" sldId="257"/>
            <ac:picMk id="7" creationId="{611AE36E-FE92-06DA-CC96-A858B1AA372A}"/>
          </ac:picMkLst>
        </pc:picChg>
        <pc:picChg chg="mod">
          <ac:chgData name="Chantelle Simmonds (1914402)" userId="S::1914402@student.uwtsd.ac.uk::6d4e6908-6b67-4352-8c84-cc7fe278df4a" providerId="AD" clId="Web-{7EE90698-E618-184D-3787-F6EB20F98665}" dt="2023-06-14T21:50:55.447" v="41" actId="1076"/>
          <ac:picMkLst>
            <pc:docMk/>
            <pc:sldMk cId="3032464000" sldId="257"/>
            <ac:picMk id="8" creationId="{71A6A74C-77AF-AAB0-AB0F-4C5EDD98A547}"/>
          </ac:picMkLst>
        </pc:picChg>
      </pc:sldChg>
    </pc:docChg>
  </pc:docChgLst>
  <pc:docChgLst>
    <pc:chgData name="Chantelle Simmonds (1914402)" userId="S::1914402@student.uwtsd.ac.uk::6d4e6908-6b67-4352-8c84-cc7fe278df4a" providerId="AD" clId="Web-{67883D6E-63ED-0469-9CB4-72B528F40107}"/>
    <pc:docChg chg="addSld delSld modSld sldOrd">
      <pc:chgData name="Chantelle Simmonds (1914402)" userId="S::1914402@student.uwtsd.ac.uk::6d4e6908-6b67-4352-8c84-cc7fe278df4a" providerId="AD" clId="Web-{67883D6E-63ED-0469-9CB4-72B528F40107}" dt="2023-06-21T17:50:48.906" v="681" actId="1076"/>
      <pc:docMkLst>
        <pc:docMk/>
      </pc:docMkLst>
      <pc:sldChg chg="modSp">
        <pc:chgData name="Chantelle Simmonds (1914402)" userId="S::1914402@student.uwtsd.ac.uk::6d4e6908-6b67-4352-8c84-cc7fe278df4a" providerId="AD" clId="Web-{67883D6E-63ED-0469-9CB4-72B528F40107}" dt="2023-06-21T16:41:20.553" v="56" actId="20577"/>
        <pc:sldMkLst>
          <pc:docMk/>
          <pc:sldMk cId="3032464000" sldId="257"/>
        </pc:sldMkLst>
        <pc:spChg chg="mod">
          <ac:chgData name="Chantelle Simmonds (1914402)" userId="S::1914402@student.uwtsd.ac.uk::6d4e6908-6b67-4352-8c84-cc7fe278df4a" providerId="AD" clId="Web-{67883D6E-63ED-0469-9CB4-72B528F40107}" dt="2023-06-21T16:41:20.553" v="56" actId="20577"/>
          <ac:spMkLst>
            <pc:docMk/>
            <pc:sldMk cId="3032464000" sldId="257"/>
            <ac:spMk id="3" creationId="{5E1A39CD-47DC-4196-0261-6E9E50188C99}"/>
          </ac:spMkLst>
        </pc:spChg>
      </pc:sldChg>
      <pc:sldChg chg="modSp">
        <pc:chgData name="Chantelle Simmonds (1914402)" userId="S::1914402@student.uwtsd.ac.uk::6d4e6908-6b67-4352-8c84-cc7fe278df4a" providerId="AD" clId="Web-{67883D6E-63ED-0469-9CB4-72B528F40107}" dt="2023-06-21T17:07:54.797" v="114" actId="20577"/>
        <pc:sldMkLst>
          <pc:docMk/>
          <pc:sldMk cId="492897897" sldId="269"/>
        </pc:sldMkLst>
        <pc:spChg chg="mod">
          <ac:chgData name="Chantelle Simmonds (1914402)" userId="S::1914402@student.uwtsd.ac.uk::6d4e6908-6b67-4352-8c84-cc7fe278df4a" providerId="AD" clId="Web-{67883D6E-63ED-0469-9CB4-72B528F40107}" dt="2023-06-21T17:07:54.797" v="114" actId="20577"/>
          <ac:spMkLst>
            <pc:docMk/>
            <pc:sldMk cId="492897897" sldId="269"/>
            <ac:spMk id="3" creationId="{99DB7949-C53F-8A5C-116E-31539F31C269}"/>
          </ac:spMkLst>
        </pc:spChg>
      </pc:sldChg>
      <pc:sldChg chg="addSp delSp modSp">
        <pc:chgData name="Chantelle Simmonds (1914402)" userId="S::1914402@student.uwtsd.ac.uk::6d4e6908-6b67-4352-8c84-cc7fe278df4a" providerId="AD" clId="Web-{67883D6E-63ED-0469-9CB4-72B528F40107}" dt="2023-06-21T17:50:48.906" v="681" actId="1076"/>
        <pc:sldMkLst>
          <pc:docMk/>
          <pc:sldMk cId="2323311074" sldId="276"/>
        </pc:sldMkLst>
        <pc:spChg chg="mod">
          <ac:chgData name="Chantelle Simmonds (1914402)" userId="S::1914402@student.uwtsd.ac.uk::6d4e6908-6b67-4352-8c84-cc7fe278df4a" providerId="AD" clId="Web-{67883D6E-63ED-0469-9CB4-72B528F40107}" dt="2023-06-21T17:50:48.906" v="681" actId="1076"/>
          <ac:spMkLst>
            <pc:docMk/>
            <pc:sldMk cId="2323311074" sldId="276"/>
            <ac:spMk id="2" creationId="{DFA38CAE-BA38-BD9B-59D1-8BAE1EC0B58B}"/>
          </ac:spMkLst>
        </pc:spChg>
        <pc:spChg chg="del">
          <ac:chgData name="Chantelle Simmonds (1914402)" userId="S::1914402@student.uwtsd.ac.uk::6d4e6908-6b67-4352-8c84-cc7fe278df4a" providerId="AD" clId="Web-{67883D6E-63ED-0469-9CB4-72B528F40107}" dt="2023-06-21T17:12:43.351" v="174"/>
          <ac:spMkLst>
            <pc:docMk/>
            <pc:sldMk cId="2323311074" sldId="276"/>
            <ac:spMk id="27" creationId="{736F0DFD-0954-464F-BF12-DD2E6F6E0380}"/>
          </ac:spMkLst>
        </pc:spChg>
        <pc:spChg chg="add del">
          <ac:chgData name="Chantelle Simmonds (1914402)" userId="S::1914402@student.uwtsd.ac.uk::6d4e6908-6b67-4352-8c84-cc7fe278df4a" providerId="AD" clId="Web-{67883D6E-63ED-0469-9CB4-72B528F40107}" dt="2023-06-21T17:18:05.108" v="353"/>
          <ac:spMkLst>
            <pc:docMk/>
            <pc:sldMk cId="2323311074" sldId="276"/>
            <ac:spMk id="32" creationId="{78FD1E94-B12F-434F-8027-5DBEAC55A132}"/>
          </ac:spMkLst>
        </pc:spChg>
        <pc:spChg chg="add del">
          <ac:chgData name="Chantelle Simmonds (1914402)" userId="S::1914402@student.uwtsd.ac.uk::6d4e6908-6b67-4352-8c84-cc7fe278df4a" providerId="AD" clId="Web-{67883D6E-63ED-0469-9CB4-72B528F40107}" dt="2023-06-21T17:18:05.108" v="353"/>
          <ac:spMkLst>
            <pc:docMk/>
            <pc:sldMk cId="2323311074" sldId="276"/>
            <ac:spMk id="34" creationId="{1BC8109F-B452-45EE-8BB3-65433C039601}"/>
          </ac:spMkLst>
        </pc:spChg>
        <pc:spChg chg="add">
          <ac:chgData name="Chantelle Simmonds (1914402)" userId="S::1914402@student.uwtsd.ac.uk::6d4e6908-6b67-4352-8c84-cc7fe278df4a" providerId="AD" clId="Web-{67883D6E-63ED-0469-9CB4-72B528F40107}" dt="2023-06-21T17:18:05.108" v="353"/>
          <ac:spMkLst>
            <pc:docMk/>
            <pc:sldMk cId="2323311074" sldId="276"/>
            <ac:spMk id="39" creationId="{DA8886A6-5426-494B-96D8-D962D2BA0818}"/>
          </ac:spMkLst>
        </pc:spChg>
        <pc:spChg chg="add">
          <ac:chgData name="Chantelle Simmonds (1914402)" userId="S::1914402@student.uwtsd.ac.uk::6d4e6908-6b67-4352-8c84-cc7fe278df4a" providerId="AD" clId="Web-{67883D6E-63ED-0469-9CB4-72B528F40107}" dt="2023-06-21T17:18:05.108" v="353"/>
          <ac:spMkLst>
            <pc:docMk/>
            <pc:sldMk cId="2323311074" sldId="276"/>
            <ac:spMk id="41" creationId="{AA3ED336-C09E-46E8-9774-B977D15FC5E0}"/>
          </ac:spMkLst>
        </pc:spChg>
        <pc:graphicFrameChg chg="mod modGraphic">
          <ac:chgData name="Chantelle Simmonds (1914402)" userId="S::1914402@student.uwtsd.ac.uk::6d4e6908-6b67-4352-8c84-cc7fe278df4a" providerId="AD" clId="Web-{67883D6E-63ED-0469-9CB4-72B528F40107}" dt="2023-06-21T17:50:37.984" v="680" actId="14100"/>
          <ac:graphicFrameMkLst>
            <pc:docMk/>
            <pc:sldMk cId="2323311074" sldId="276"/>
            <ac:graphicFrameMk id="16" creationId="{4B474B45-53B7-356F-36B6-CD1363F3F3EB}"/>
          </ac:graphicFrameMkLst>
        </pc:graphicFrameChg>
      </pc:sldChg>
      <pc:sldChg chg="addSp delSp modSp mod setBg">
        <pc:chgData name="Chantelle Simmonds (1914402)" userId="S::1914402@student.uwtsd.ac.uk::6d4e6908-6b67-4352-8c84-cc7fe278df4a" providerId="AD" clId="Web-{67883D6E-63ED-0469-9CB4-72B528F40107}" dt="2023-06-21T17:09:03.298" v="116" actId="20577"/>
        <pc:sldMkLst>
          <pc:docMk/>
          <pc:sldMk cId="2143293066" sldId="279"/>
        </pc:sldMkLst>
        <pc:spChg chg="mod ord">
          <ac:chgData name="Chantelle Simmonds (1914402)" userId="S::1914402@student.uwtsd.ac.uk::6d4e6908-6b67-4352-8c84-cc7fe278df4a" providerId="AD" clId="Web-{67883D6E-63ED-0469-9CB4-72B528F40107}" dt="2023-06-21T17:09:03.298" v="116" actId="20577"/>
          <ac:spMkLst>
            <pc:docMk/>
            <pc:sldMk cId="2143293066" sldId="279"/>
            <ac:spMk id="2" creationId="{1AB9A8F3-92DA-BF83-1A5C-0636DA22F4E1}"/>
          </ac:spMkLst>
        </pc:spChg>
        <pc:spChg chg="add del">
          <ac:chgData name="Chantelle Simmonds (1914402)" userId="S::1914402@student.uwtsd.ac.uk::6d4e6908-6b67-4352-8c84-cc7fe278df4a" providerId="AD" clId="Web-{67883D6E-63ED-0469-9CB4-72B528F40107}" dt="2023-06-21T16:37:06.547" v="30"/>
          <ac:spMkLst>
            <pc:docMk/>
            <pc:sldMk cId="2143293066" sldId="279"/>
            <ac:spMk id="13" creationId="{13B7BB51-92B8-4089-8DAB-1202A4D1C6A3}"/>
          </ac:spMkLst>
        </pc:spChg>
        <pc:spChg chg="add del">
          <ac:chgData name="Chantelle Simmonds (1914402)" userId="S::1914402@student.uwtsd.ac.uk::6d4e6908-6b67-4352-8c84-cc7fe278df4a" providerId="AD" clId="Web-{67883D6E-63ED-0469-9CB4-72B528F40107}" dt="2023-06-21T16:37:06.547" v="30"/>
          <ac:spMkLst>
            <pc:docMk/>
            <pc:sldMk cId="2143293066" sldId="279"/>
            <ac:spMk id="15" creationId="{2A0FD627-D6DF-4ED8-8AFA-C1A9B57AFDD0}"/>
          </ac:spMkLst>
        </pc:spChg>
        <pc:spChg chg="add del">
          <ac:chgData name="Chantelle Simmonds (1914402)" userId="S::1914402@student.uwtsd.ac.uk::6d4e6908-6b67-4352-8c84-cc7fe278df4a" providerId="AD" clId="Web-{67883D6E-63ED-0469-9CB4-72B528F40107}" dt="2023-06-21T16:37:06.547" v="30"/>
          <ac:spMkLst>
            <pc:docMk/>
            <pc:sldMk cId="2143293066" sldId="279"/>
            <ac:spMk id="17" creationId="{D5FD594F-1A69-4F1D-A5C2-A199AB639EB8}"/>
          </ac:spMkLst>
        </pc:spChg>
        <pc:spChg chg="add del">
          <ac:chgData name="Chantelle Simmonds (1914402)" userId="S::1914402@student.uwtsd.ac.uk::6d4e6908-6b67-4352-8c84-cc7fe278df4a" providerId="AD" clId="Web-{67883D6E-63ED-0469-9CB4-72B528F40107}" dt="2023-06-21T16:37:06.547" v="30"/>
          <ac:spMkLst>
            <pc:docMk/>
            <pc:sldMk cId="2143293066" sldId="279"/>
            <ac:spMk id="19" creationId="{CE6D8360-2DE7-4E5F-8612-6BBFB5654311}"/>
          </ac:spMkLst>
        </pc:spChg>
        <pc:spChg chg="add del">
          <ac:chgData name="Chantelle Simmonds (1914402)" userId="S::1914402@student.uwtsd.ac.uk::6d4e6908-6b67-4352-8c84-cc7fe278df4a" providerId="AD" clId="Web-{67883D6E-63ED-0469-9CB4-72B528F40107}" dt="2023-06-21T16:37:06.547" v="29"/>
          <ac:spMkLst>
            <pc:docMk/>
            <pc:sldMk cId="2143293066" sldId="279"/>
            <ac:spMk id="24" creationId="{13B7BB51-92B8-4089-8DAB-1202A4D1C6A3}"/>
          </ac:spMkLst>
        </pc:spChg>
        <pc:spChg chg="add del">
          <ac:chgData name="Chantelle Simmonds (1914402)" userId="S::1914402@student.uwtsd.ac.uk::6d4e6908-6b67-4352-8c84-cc7fe278df4a" providerId="AD" clId="Web-{67883D6E-63ED-0469-9CB4-72B528F40107}" dt="2023-06-21T16:37:06.547" v="29"/>
          <ac:spMkLst>
            <pc:docMk/>
            <pc:sldMk cId="2143293066" sldId="279"/>
            <ac:spMk id="26" creationId="{20E0B282-9AAD-4C2E-94A4-9833D3649BCE}"/>
          </ac:spMkLst>
        </pc:spChg>
        <pc:spChg chg="add del">
          <ac:chgData name="Chantelle Simmonds (1914402)" userId="S::1914402@student.uwtsd.ac.uk::6d4e6908-6b67-4352-8c84-cc7fe278df4a" providerId="AD" clId="Web-{67883D6E-63ED-0469-9CB4-72B528F40107}" dt="2023-06-21T16:37:42.751" v="33"/>
          <ac:spMkLst>
            <pc:docMk/>
            <pc:sldMk cId="2143293066" sldId="279"/>
            <ac:spMk id="28" creationId="{13B7BB51-92B8-4089-8DAB-1202A4D1C6A3}"/>
          </ac:spMkLst>
        </pc:spChg>
        <pc:spChg chg="add del">
          <ac:chgData name="Chantelle Simmonds (1914402)" userId="S::1914402@student.uwtsd.ac.uk::6d4e6908-6b67-4352-8c84-cc7fe278df4a" providerId="AD" clId="Web-{67883D6E-63ED-0469-9CB4-72B528F40107}" dt="2023-06-21T16:37:42.751" v="33"/>
          <ac:spMkLst>
            <pc:docMk/>
            <pc:sldMk cId="2143293066" sldId="279"/>
            <ac:spMk id="29" creationId="{3E73921C-5CBF-4853-BB32-EB6B1FF94B1B}"/>
          </ac:spMkLst>
        </pc:spChg>
        <pc:spChg chg="add">
          <ac:chgData name="Chantelle Simmonds (1914402)" userId="S::1914402@student.uwtsd.ac.uk::6d4e6908-6b67-4352-8c84-cc7fe278df4a" providerId="AD" clId="Web-{67883D6E-63ED-0469-9CB4-72B528F40107}" dt="2023-06-21T16:37:42.751" v="33"/>
          <ac:spMkLst>
            <pc:docMk/>
            <pc:sldMk cId="2143293066" sldId="279"/>
            <ac:spMk id="34" creationId="{13B7BB51-92B8-4089-8DAB-1202A4D1C6A3}"/>
          </ac:spMkLst>
        </pc:spChg>
        <pc:spChg chg="add">
          <ac:chgData name="Chantelle Simmonds (1914402)" userId="S::1914402@student.uwtsd.ac.uk::6d4e6908-6b67-4352-8c84-cc7fe278df4a" providerId="AD" clId="Web-{67883D6E-63ED-0469-9CB4-72B528F40107}" dt="2023-06-21T16:37:42.751" v="33"/>
          <ac:spMkLst>
            <pc:docMk/>
            <pc:sldMk cId="2143293066" sldId="279"/>
            <ac:spMk id="36" creationId="{D49586B0-7471-4FF7-A3D7-4C0D514D0C5F}"/>
          </ac:spMkLst>
        </pc:spChg>
        <pc:spChg chg="add">
          <ac:chgData name="Chantelle Simmonds (1914402)" userId="S::1914402@student.uwtsd.ac.uk::6d4e6908-6b67-4352-8c84-cc7fe278df4a" providerId="AD" clId="Web-{67883D6E-63ED-0469-9CB4-72B528F40107}" dt="2023-06-21T16:37:42.751" v="33"/>
          <ac:spMkLst>
            <pc:docMk/>
            <pc:sldMk cId="2143293066" sldId="279"/>
            <ac:spMk id="38" creationId="{F8B8905A-4471-464D-813D-3EF8937D9BB7}"/>
          </ac:spMkLst>
        </pc:spChg>
        <pc:spChg chg="add">
          <ac:chgData name="Chantelle Simmonds (1914402)" userId="S::1914402@student.uwtsd.ac.uk::6d4e6908-6b67-4352-8c84-cc7fe278df4a" providerId="AD" clId="Web-{67883D6E-63ED-0469-9CB4-72B528F40107}" dt="2023-06-21T16:37:42.751" v="33"/>
          <ac:spMkLst>
            <pc:docMk/>
            <pc:sldMk cId="2143293066" sldId="279"/>
            <ac:spMk id="40" creationId="{9688BC26-023B-487F-BCED-170942A7EFD8}"/>
          </ac:spMkLst>
        </pc:spChg>
        <pc:picChg chg="mod ord">
          <ac:chgData name="Chantelle Simmonds (1914402)" userId="S::1914402@student.uwtsd.ac.uk::6d4e6908-6b67-4352-8c84-cc7fe278df4a" providerId="AD" clId="Web-{67883D6E-63ED-0469-9CB4-72B528F40107}" dt="2023-06-21T16:37:42.751" v="33"/>
          <ac:picMkLst>
            <pc:docMk/>
            <pc:sldMk cId="2143293066" sldId="279"/>
            <ac:picMk id="4" creationId="{C57ACAA7-A515-7F38-E051-53CD5E4C2984}"/>
          </ac:picMkLst>
        </pc:picChg>
        <pc:picChg chg="mod">
          <ac:chgData name="Chantelle Simmonds (1914402)" userId="S::1914402@student.uwtsd.ac.uk::6d4e6908-6b67-4352-8c84-cc7fe278df4a" providerId="AD" clId="Web-{67883D6E-63ED-0469-9CB4-72B528F40107}" dt="2023-06-21T16:37:42.751" v="33"/>
          <ac:picMkLst>
            <pc:docMk/>
            <pc:sldMk cId="2143293066" sldId="279"/>
            <ac:picMk id="7" creationId="{3F66D74F-C7D9-65B0-5EAD-7507DAE63383}"/>
          </ac:picMkLst>
        </pc:picChg>
        <pc:picChg chg="mod ord">
          <ac:chgData name="Chantelle Simmonds (1914402)" userId="S::1914402@student.uwtsd.ac.uk::6d4e6908-6b67-4352-8c84-cc7fe278df4a" providerId="AD" clId="Web-{67883D6E-63ED-0469-9CB4-72B528F40107}" dt="2023-06-21T16:37:42.751" v="33"/>
          <ac:picMkLst>
            <pc:docMk/>
            <pc:sldMk cId="2143293066" sldId="279"/>
            <ac:picMk id="8" creationId="{7DC049F6-E6A1-8A34-74B3-1B1757737DA9}"/>
          </ac:picMkLst>
        </pc:picChg>
      </pc:sldChg>
      <pc:sldChg chg="modSp">
        <pc:chgData name="Chantelle Simmonds (1914402)" userId="S::1914402@student.uwtsd.ac.uk::6d4e6908-6b67-4352-8c84-cc7fe278df4a" providerId="AD" clId="Web-{67883D6E-63ED-0469-9CB4-72B528F40107}" dt="2023-06-21T17:40:40.563" v="562" actId="20577"/>
        <pc:sldMkLst>
          <pc:docMk/>
          <pc:sldMk cId="1543545904" sldId="283"/>
        </pc:sldMkLst>
        <pc:spChg chg="mod">
          <ac:chgData name="Chantelle Simmonds (1914402)" userId="S::1914402@student.uwtsd.ac.uk::6d4e6908-6b67-4352-8c84-cc7fe278df4a" providerId="AD" clId="Web-{67883D6E-63ED-0469-9CB4-72B528F40107}" dt="2023-06-21T17:40:40.563" v="562" actId="20577"/>
          <ac:spMkLst>
            <pc:docMk/>
            <pc:sldMk cId="1543545904" sldId="283"/>
            <ac:spMk id="4" creationId="{ED1157C2-3D09-7231-1B0D-46E2FBF05A6F}"/>
          </ac:spMkLst>
        </pc:spChg>
      </pc:sldChg>
      <pc:sldChg chg="modSp">
        <pc:chgData name="Chantelle Simmonds (1914402)" userId="S::1914402@student.uwtsd.ac.uk::6d4e6908-6b67-4352-8c84-cc7fe278df4a" providerId="AD" clId="Web-{67883D6E-63ED-0469-9CB4-72B528F40107}" dt="2023-06-21T17:40:49.923" v="563" actId="20577"/>
        <pc:sldMkLst>
          <pc:docMk/>
          <pc:sldMk cId="2818121191" sldId="284"/>
        </pc:sldMkLst>
        <pc:spChg chg="mod">
          <ac:chgData name="Chantelle Simmonds (1914402)" userId="S::1914402@student.uwtsd.ac.uk::6d4e6908-6b67-4352-8c84-cc7fe278df4a" providerId="AD" clId="Web-{67883D6E-63ED-0469-9CB4-72B528F40107}" dt="2023-06-21T17:40:49.923" v="563" actId="20577"/>
          <ac:spMkLst>
            <pc:docMk/>
            <pc:sldMk cId="2818121191" sldId="284"/>
            <ac:spMk id="2" creationId="{B20A41CE-FE2A-4EB9-DBBB-8ABC357955B8}"/>
          </ac:spMkLst>
        </pc:spChg>
      </pc:sldChg>
      <pc:sldChg chg="modSp mod modClrScheme chgLayout">
        <pc:chgData name="Chantelle Simmonds (1914402)" userId="S::1914402@student.uwtsd.ac.uk::6d4e6908-6b67-4352-8c84-cc7fe278df4a" providerId="AD" clId="Web-{67883D6E-63ED-0469-9CB4-72B528F40107}" dt="2023-06-21T17:44:15.193" v="589" actId="1076"/>
        <pc:sldMkLst>
          <pc:docMk/>
          <pc:sldMk cId="1787371123" sldId="285"/>
        </pc:sldMkLst>
        <pc:spChg chg="mod ord">
          <ac:chgData name="Chantelle Simmonds (1914402)" userId="S::1914402@student.uwtsd.ac.uk::6d4e6908-6b67-4352-8c84-cc7fe278df4a" providerId="AD" clId="Web-{67883D6E-63ED-0469-9CB4-72B528F40107}" dt="2023-06-21T17:44:15.193" v="589" actId="1076"/>
          <ac:spMkLst>
            <pc:docMk/>
            <pc:sldMk cId="1787371123" sldId="285"/>
            <ac:spMk id="2" creationId="{129BBFEC-678C-F4DE-9F4B-AAE1DABA438A}"/>
          </ac:spMkLst>
        </pc:spChg>
      </pc:sldChg>
      <pc:sldChg chg="modSp mod modClrScheme chgLayout">
        <pc:chgData name="Chantelle Simmonds (1914402)" userId="S::1914402@student.uwtsd.ac.uk::6d4e6908-6b67-4352-8c84-cc7fe278df4a" providerId="AD" clId="Web-{67883D6E-63ED-0469-9CB4-72B528F40107}" dt="2023-06-21T17:45:03.585" v="599" actId="14100"/>
        <pc:sldMkLst>
          <pc:docMk/>
          <pc:sldMk cId="3437595942" sldId="286"/>
        </pc:sldMkLst>
        <pc:spChg chg="mod ord">
          <ac:chgData name="Chantelle Simmonds (1914402)" userId="S::1914402@student.uwtsd.ac.uk::6d4e6908-6b67-4352-8c84-cc7fe278df4a" providerId="AD" clId="Web-{67883D6E-63ED-0469-9CB4-72B528F40107}" dt="2023-06-21T17:45:03.585" v="599" actId="14100"/>
          <ac:spMkLst>
            <pc:docMk/>
            <pc:sldMk cId="3437595942" sldId="286"/>
            <ac:spMk id="2" creationId="{FB7355B9-F9ED-ACAF-8C24-222862CB2E40}"/>
          </ac:spMkLst>
        </pc:spChg>
      </pc:sldChg>
      <pc:sldChg chg="modSp mod modClrScheme chgLayout">
        <pc:chgData name="Chantelle Simmonds (1914402)" userId="S::1914402@student.uwtsd.ac.uk::6d4e6908-6b67-4352-8c84-cc7fe278df4a" providerId="AD" clId="Web-{67883D6E-63ED-0469-9CB4-72B528F40107}" dt="2023-06-21T17:48:41.715" v="646" actId="1076"/>
        <pc:sldMkLst>
          <pc:docMk/>
          <pc:sldMk cId="2351023045" sldId="287"/>
        </pc:sldMkLst>
        <pc:spChg chg="mod ord">
          <ac:chgData name="Chantelle Simmonds (1914402)" userId="S::1914402@student.uwtsd.ac.uk::6d4e6908-6b67-4352-8c84-cc7fe278df4a" providerId="AD" clId="Web-{67883D6E-63ED-0469-9CB4-72B528F40107}" dt="2023-06-21T17:48:41.715" v="646" actId="1076"/>
          <ac:spMkLst>
            <pc:docMk/>
            <pc:sldMk cId="2351023045" sldId="287"/>
            <ac:spMk id="2" creationId="{3A71C7B9-71BB-60AB-64C7-1D37567592AE}"/>
          </ac:spMkLst>
        </pc:spChg>
      </pc:sldChg>
      <pc:sldChg chg="addSp delSp modSp del">
        <pc:chgData name="Chantelle Simmonds (1914402)" userId="S::1914402@student.uwtsd.ac.uk::6d4e6908-6b67-4352-8c84-cc7fe278df4a" providerId="AD" clId="Web-{67883D6E-63ED-0469-9CB4-72B528F40107}" dt="2023-06-21T17:34:08.397" v="516"/>
        <pc:sldMkLst>
          <pc:docMk/>
          <pc:sldMk cId="951425514" sldId="288"/>
        </pc:sldMkLst>
        <pc:spChg chg="del mod">
          <ac:chgData name="Chantelle Simmonds (1914402)" userId="S::1914402@student.uwtsd.ac.uk::6d4e6908-6b67-4352-8c84-cc7fe278df4a" providerId="AD" clId="Web-{67883D6E-63ED-0469-9CB4-72B528F40107}" dt="2023-06-21T17:34:03.147" v="515"/>
          <ac:spMkLst>
            <pc:docMk/>
            <pc:sldMk cId="951425514" sldId="288"/>
            <ac:spMk id="2" creationId="{6F6FBDAA-E706-854D-130B-7E14235DAF30}"/>
          </ac:spMkLst>
        </pc:spChg>
        <pc:spChg chg="add del mod">
          <ac:chgData name="Chantelle Simmonds (1914402)" userId="S::1914402@student.uwtsd.ac.uk::6d4e6908-6b67-4352-8c84-cc7fe278df4a" providerId="AD" clId="Web-{67883D6E-63ED-0469-9CB4-72B528F40107}" dt="2023-06-21T17:33:54.991" v="512"/>
          <ac:spMkLst>
            <pc:docMk/>
            <pc:sldMk cId="951425514" sldId="288"/>
            <ac:spMk id="3" creationId="{064D4111-FF27-C4E4-0F41-D8EF544E9A84}"/>
          </ac:spMkLst>
        </pc:spChg>
      </pc:sldChg>
      <pc:sldChg chg="addSp delSp modSp new">
        <pc:chgData name="Chantelle Simmonds (1914402)" userId="S::1914402@student.uwtsd.ac.uk::6d4e6908-6b67-4352-8c84-cc7fe278df4a" providerId="AD" clId="Web-{67883D6E-63ED-0469-9CB4-72B528F40107}" dt="2023-06-21T17:12:15.053" v="173" actId="20577"/>
        <pc:sldMkLst>
          <pc:docMk/>
          <pc:sldMk cId="1377668938" sldId="289"/>
        </pc:sldMkLst>
        <pc:spChg chg="add mod">
          <ac:chgData name="Chantelle Simmonds (1914402)" userId="S::1914402@student.uwtsd.ac.uk::6d4e6908-6b67-4352-8c84-cc7fe278df4a" providerId="AD" clId="Web-{67883D6E-63ED-0469-9CB4-72B528F40107}" dt="2023-06-21T17:10:09.628" v="128" actId="1076"/>
          <ac:spMkLst>
            <pc:docMk/>
            <pc:sldMk cId="1377668938" sldId="289"/>
            <ac:spMk id="6" creationId="{0F924B47-7FF7-BE38-9EB1-2651EFD61B82}"/>
          </ac:spMkLst>
        </pc:spChg>
        <pc:spChg chg="add mod">
          <ac:chgData name="Chantelle Simmonds (1914402)" userId="S::1914402@student.uwtsd.ac.uk::6d4e6908-6b67-4352-8c84-cc7fe278df4a" providerId="AD" clId="Web-{67883D6E-63ED-0469-9CB4-72B528F40107}" dt="2023-06-21T17:09:22.065" v="123" actId="20577"/>
          <ac:spMkLst>
            <pc:docMk/>
            <pc:sldMk cId="1377668938" sldId="289"/>
            <ac:spMk id="7" creationId="{63ED95EA-1217-CA86-5002-C9E3DC0F9754}"/>
          </ac:spMkLst>
        </pc:spChg>
        <pc:spChg chg="add mod">
          <ac:chgData name="Chantelle Simmonds (1914402)" userId="S::1914402@student.uwtsd.ac.uk::6d4e6908-6b67-4352-8c84-cc7fe278df4a" providerId="AD" clId="Web-{67883D6E-63ED-0469-9CB4-72B528F40107}" dt="2023-06-21T17:12:15.053" v="173" actId="20577"/>
          <ac:spMkLst>
            <pc:docMk/>
            <pc:sldMk cId="1377668938" sldId="289"/>
            <ac:spMk id="8" creationId="{97212E1C-7004-877A-B26F-4BA151C8EEEF}"/>
          </ac:spMkLst>
        </pc:spChg>
        <pc:picChg chg="add mod">
          <ac:chgData name="Chantelle Simmonds (1914402)" userId="S::1914402@student.uwtsd.ac.uk::6d4e6908-6b67-4352-8c84-cc7fe278df4a" providerId="AD" clId="Web-{67883D6E-63ED-0469-9CB4-72B528F40107}" dt="2023-06-21T17:10:00.769" v="127" actId="14100"/>
          <ac:picMkLst>
            <pc:docMk/>
            <pc:sldMk cId="1377668938" sldId="289"/>
            <ac:picMk id="2" creationId="{F4B8BAA0-2C91-7AD2-152A-AFD40B2977B0}"/>
          </ac:picMkLst>
        </pc:picChg>
        <pc:picChg chg="add mod ord">
          <ac:chgData name="Chantelle Simmonds (1914402)" userId="S::1914402@student.uwtsd.ac.uk::6d4e6908-6b67-4352-8c84-cc7fe278df4a" providerId="AD" clId="Web-{67883D6E-63ED-0469-9CB4-72B528F40107}" dt="2023-06-21T17:10:13.269" v="129" actId="1076"/>
          <ac:picMkLst>
            <pc:docMk/>
            <pc:sldMk cId="1377668938" sldId="289"/>
            <ac:picMk id="3" creationId="{4DEF7EBD-FF6A-7C7B-95F6-9CF7929B2D50}"/>
          </ac:picMkLst>
        </pc:picChg>
        <pc:picChg chg="add del mod">
          <ac:chgData name="Chantelle Simmonds (1914402)" userId="S::1914402@student.uwtsd.ac.uk::6d4e6908-6b67-4352-8c84-cc7fe278df4a" providerId="AD" clId="Web-{67883D6E-63ED-0469-9CB4-72B528F40107}" dt="2023-06-21T17:00:45.943" v="94"/>
          <ac:picMkLst>
            <pc:docMk/>
            <pc:sldMk cId="1377668938" sldId="289"/>
            <ac:picMk id="4" creationId="{6AA38357-59B4-DC3D-1AE5-CA6D24DA389A}"/>
          </ac:picMkLst>
        </pc:picChg>
        <pc:picChg chg="add mod">
          <ac:chgData name="Chantelle Simmonds (1914402)" userId="S::1914402@student.uwtsd.ac.uk::6d4e6908-6b67-4352-8c84-cc7fe278df4a" providerId="AD" clId="Web-{67883D6E-63ED-0469-9CB4-72B528F40107}" dt="2023-06-21T17:01:34.506" v="102" actId="14100"/>
          <ac:picMkLst>
            <pc:docMk/>
            <pc:sldMk cId="1377668938" sldId="289"/>
            <ac:picMk id="5" creationId="{90FF9D6E-8814-9C22-5A8C-3C0BC73DEF17}"/>
          </ac:picMkLst>
        </pc:picChg>
      </pc:sldChg>
      <pc:sldChg chg="addSp delSp modSp new mod ord setBg addAnim">
        <pc:chgData name="Chantelle Simmonds (1914402)" userId="S::1914402@student.uwtsd.ac.uk::6d4e6908-6b67-4352-8c84-cc7fe278df4a" providerId="AD" clId="Web-{67883D6E-63ED-0469-9CB4-72B528F40107}" dt="2023-06-21T17:36:22.401" v="539"/>
        <pc:sldMkLst>
          <pc:docMk/>
          <pc:sldMk cId="2422155492" sldId="290"/>
        </pc:sldMkLst>
        <pc:spChg chg="mod">
          <ac:chgData name="Chantelle Simmonds (1914402)" userId="S::1914402@student.uwtsd.ac.uk::6d4e6908-6b67-4352-8c84-cc7fe278df4a" providerId="AD" clId="Web-{67883D6E-63ED-0469-9CB4-72B528F40107}" dt="2023-06-21T17:36:12.385" v="538" actId="20577"/>
          <ac:spMkLst>
            <pc:docMk/>
            <pc:sldMk cId="2422155492" sldId="290"/>
            <ac:spMk id="2" creationId="{7EC562B2-5009-6C9B-8EA7-1D73D138A88F}"/>
          </ac:spMkLst>
        </pc:spChg>
        <pc:spChg chg="add del">
          <ac:chgData name="Chantelle Simmonds (1914402)" userId="S::1914402@student.uwtsd.ac.uk::6d4e6908-6b67-4352-8c84-cc7fe278df4a" providerId="AD" clId="Web-{67883D6E-63ED-0469-9CB4-72B528F40107}" dt="2023-06-21T17:35:51.165" v="532"/>
          <ac:spMkLst>
            <pc:docMk/>
            <pc:sldMk cId="2422155492" sldId="290"/>
            <ac:spMk id="8" creationId="{0D57E7FA-E8FC-45AC-868F-CDC8144939D6}"/>
          </ac:spMkLst>
        </pc:spChg>
        <pc:spChg chg="add del">
          <ac:chgData name="Chantelle Simmonds (1914402)" userId="S::1914402@student.uwtsd.ac.uk::6d4e6908-6b67-4352-8c84-cc7fe278df4a" providerId="AD" clId="Web-{67883D6E-63ED-0469-9CB4-72B528F40107}" dt="2023-06-21T17:35:51.165" v="532"/>
          <ac:spMkLst>
            <pc:docMk/>
            <pc:sldMk cId="2422155492" sldId="290"/>
            <ac:spMk id="10" creationId="{764E0904-5ABD-4DC7-8562-C38580C953A2}"/>
          </ac:spMkLst>
        </pc:spChg>
        <pc:spChg chg="add">
          <ac:chgData name="Chantelle Simmonds (1914402)" userId="S::1914402@student.uwtsd.ac.uk::6d4e6908-6b67-4352-8c84-cc7fe278df4a" providerId="AD" clId="Web-{67883D6E-63ED-0469-9CB4-72B528F40107}" dt="2023-06-21T17:35:51.165" v="532"/>
          <ac:spMkLst>
            <pc:docMk/>
            <pc:sldMk cId="2422155492" sldId="290"/>
            <ac:spMk id="15" creationId="{0D57E7FA-E8FC-45AC-868F-CDC8144939D6}"/>
          </ac:spMkLst>
        </pc:spChg>
        <pc:spChg chg="add">
          <ac:chgData name="Chantelle Simmonds (1914402)" userId="S::1914402@student.uwtsd.ac.uk::6d4e6908-6b67-4352-8c84-cc7fe278df4a" providerId="AD" clId="Web-{67883D6E-63ED-0469-9CB4-72B528F40107}" dt="2023-06-21T17:35:51.165" v="532"/>
          <ac:spMkLst>
            <pc:docMk/>
            <pc:sldMk cId="2422155492" sldId="290"/>
            <ac:spMk id="17" creationId="{214DB47B-6C2B-46D1-9B08-00E098C72C0F}"/>
          </ac:spMkLst>
        </pc:spChg>
        <pc:picChg chg="add mod">
          <ac:chgData name="Chantelle Simmonds (1914402)" userId="S::1914402@student.uwtsd.ac.uk::6d4e6908-6b67-4352-8c84-cc7fe278df4a" providerId="AD" clId="Web-{67883D6E-63ED-0469-9CB4-72B528F40107}" dt="2023-06-21T17:35:51.165" v="532"/>
          <ac:picMkLst>
            <pc:docMk/>
            <pc:sldMk cId="2422155492" sldId="290"/>
            <ac:picMk id="3" creationId="{C1557777-94D3-F4CB-8F80-7C546949C951}"/>
          </ac:picMkLst>
        </pc:picChg>
        <pc:picChg chg="add mod ord">
          <ac:chgData name="Chantelle Simmonds (1914402)" userId="S::1914402@student.uwtsd.ac.uk::6d4e6908-6b67-4352-8c84-cc7fe278df4a" providerId="AD" clId="Web-{67883D6E-63ED-0469-9CB4-72B528F40107}" dt="2023-06-21T17:35:51.165" v="532"/>
          <ac:picMkLst>
            <pc:docMk/>
            <pc:sldMk cId="2422155492" sldId="290"/>
            <ac:picMk id="4" creationId="{6B5A3585-6039-7228-AFCF-891A9AB8E7B1}"/>
          </ac:picMkLst>
        </pc:picChg>
      </pc:sldChg>
      <pc:sldChg chg="new del">
        <pc:chgData name="Chantelle Simmonds (1914402)" userId="S::1914402@student.uwtsd.ac.uk::6d4e6908-6b67-4352-8c84-cc7fe278df4a" providerId="AD" clId="Web-{67883D6E-63ED-0469-9CB4-72B528F40107}" dt="2023-06-21T17:45:16.663" v="602"/>
        <pc:sldMkLst>
          <pc:docMk/>
          <pc:sldMk cId="3982335734" sldId="291"/>
        </pc:sldMkLst>
      </pc:sldChg>
      <pc:sldChg chg="new del">
        <pc:chgData name="Chantelle Simmonds (1914402)" userId="S::1914402@student.uwtsd.ac.uk::6d4e6908-6b67-4352-8c84-cc7fe278df4a" providerId="AD" clId="Web-{67883D6E-63ED-0469-9CB4-72B528F40107}" dt="2023-06-21T17:38:22.138" v="542"/>
        <pc:sldMkLst>
          <pc:docMk/>
          <pc:sldMk cId="1430758846" sldId="292"/>
        </pc:sldMkLst>
      </pc:sldChg>
    </pc:docChg>
  </pc:docChgLst>
  <pc:docChgLst>
    <pc:chgData name="Chantelle Simmonds (1914402)" userId="S::1914402@student.uwtsd.ac.uk::6d4e6908-6b67-4352-8c84-cc7fe278df4a" providerId="AD" clId="Web-{416E36AE-68CF-3CE4-4F19-8B50E93D1A47}"/>
    <pc:docChg chg="modSld">
      <pc:chgData name="Chantelle Simmonds (1914402)" userId="S::1914402@student.uwtsd.ac.uk::6d4e6908-6b67-4352-8c84-cc7fe278df4a" providerId="AD" clId="Web-{416E36AE-68CF-3CE4-4F19-8B50E93D1A47}" dt="2023-06-09T23:58:33.581" v="26" actId="1076"/>
      <pc:docMkLst>
        <pc:docMk/>
      </pc:docMkLst>
      <pc:sldChg chg="addSp delSp modSp">
        <pc:chgData name="Chantelle Simmonds (1914402)" userId="S::1914402@student.uwtsd.ac.uk::6d4e6908-6b67-4352-8c84-cc7fe278df4a" providerId="AD" clId="Web-{416E36AE-68CF-3CE4-4F19-8B50E93D1A47}" dt="2023-06-09T23:58:33.581" v="26" actId="1076"/>
        <pc:sldMkLst>
          <pc:docMk/>
          <pc:sldMk cId="2492836172" sldId="264"/>
        </pc:sldMkLst>
        <pc:spChg chg="mod">
          <ac:chgData name="Chantelle Simmonds (1914402)" userId="S::1914402@student.uwtsd.ac.uk::6d4e6908-6b67-4352-8c84-cc7fe278df4a" providerId="AD" clId="Web-{416E36AE-68CF-3CE4-4F19-8B50E93D1A47}" dt="2023-06-09T23:58:30.534" v="25" actId="1076"/>
          <ac:spMkLst>
            <pc:docMk/>
            <pc:sldMk cId="2492836172" sldId="264"/>
            <ac:spMk id="5" creationId="{237F1276-E261-4427-4836-D9AE8AF8FB21}"/>
          </ac:spMkLst>
        </pc:spChg>
        <pc:graphicFrameChg chg="mod">
          <ac:chgData name="Chantelle Simmonds (1914402)" userId="S::1914402@student.uwtsd.ac.uk::6d4e6908-6b67-4352-8c84-cc7fe278df4a" providerId="AD" clId="Web-{416E36AE-68CF-3CE4-4F19-8B50E93D1A47}" dt="2023-06-09T23:58:33.581" v="26" actId="1076"/>
          <ac:graphicFrameMkLst>
            <pc:docMk/>
            <pc:sldMk cId="2492836172" sldId="264"/>
            <ac:graphicFrameMk id="51" creationId="{C2A9C18C-08E1-887A-0399-78910FA993A3}"/>
          </ac:graphicFrameMkLst>
        </pc:graphicFrameChg>
        <pc:picChg chg="add del mod">
          <ac:chgData name="Chantelle Simmonds (1914402)" userId="S::1914402@student.uwtsd.ac.uk::6d4e6908-6b67-4352-8c84-cc7fe278df4a" providerId="AD" clId="Web-{416E36AE-68CF-3CE4-4F19-8B50E93D1A47}" dt="2023-06-09T23:58:15.798" v="23"/>
          <ac:picMkLst>
            <pc:docMk/>
            <pc:sldMk cId="2492836172" sldId="264"/>
            <ac:picMk id="8" creationId="{55DED175-EACD-3007-2917-75CB184FEF8F}"/>
          </ac:picMkLst>
        </pc:picChg>
        <pc:picChg chg="add del mod">
          <ac:chgData name="Chantelle Simmonds (1914402)" userId="S::1914402@student.uwtsd.ac.uk::6d4e6908-6b67-4352-8c84-cc7fe278df4a" providerId="AD" clId="Web-{416E36AE-68CF-3CE4-4F19-8B50E93D1A47}" dt="2023-06-09T23:56:54.121" v="12"/>
          <ac:picMkLst>
            <pc:docMk/>
            <pc:sldMk cId="2492836172" sldId="264"/>
            <ac:picMk id="9" creationId="{B7E433C0-B386-EDB0-5CD8-F66F01E9CA2B}"/>
          </ac:picMkLst>
        </pc:picChg>
        <pc:picChg chg="add del mod">
          <ac:chgData name="Chantelle Simmonds (1914402)" userId="S::1914402@student.uwtsd.ac.uk::6d4e6908-6b67-4352-8c84-cc7fe278df4a" providerId="AD" clId="Web-{416E36AE-68CF-3CE4-4F19-8B50E93D1A47}" dt="2023-06-09T23:58:18.095" v="24"/>
          <ac:picMkLst>
            <pc:docMk/>
            <pc:sldMk cId="2492836172" sldId="264"/>
            <ac:picMk id="20" creationId="{3594E415-4AC7-7E00-63F5-977F21DA9190}"/>
          </ac:picMkLst>
        </pc:picChg>
      </pc:sldChg>
      <pc:sldChg chg="addSp delSp modSp">
        <pc:chgData name="Chantelle Simmonds (1914402)" userId="S::1914402@student.uwtsd.ac.uk::6d4e6908-6b67-4352-8c84-cc7fe278df4a" providerId="AD" clId="Web-{416E36AE-68CF-3CE4-4F19-8B50E93D1A47}" dt="2023-06-09T23:53:23.825" v="3"/>
        <pc:sldMkLst>
          <pc:docMk/>
          <pc:sldMk cId="1695164284" sldId="265"/>
        </pc:sldMkLst>
        <pc:spChg chg="mod">
          <ac:chgData name="Chantelle Simmonds (1914402)" userId="S::1914402@student.uwtsd.ac.uk::6d4e6908-6b67-4352-8c84-cc7fe278df4a" providerId="AD" clId="Web-{416E36AE-68CF-3CE4-4F19-8B50E93D1A47}" dt="2023-06-09T23:53:23.825" v="3"/>
          <ac:spMkLst>
            <pc:docMk/>
            <pc:sldMk cId="1695164284" sldId="265"/>
            <ac:spMk id="2" creationId="{00000000-0000-0000-0000-000000000000}"/>
          </ac:spMkLst>
        </pc:spChg>
        <pc:spChg chg="add del">
          <ac:chgData name="Chantelle Simmonds (1914402)" userId="S::1914402@student.uwtsd.ac.uk::6d4e6908-6b67-4352-8c84-cc7fe278df4a" providerId="AD" clId="Web-{416E36AE-68CF-3CE4-4F19-8B50E93D1A47}" dt="2023-06-09T23:53:23.825" v="3"/>
          <ac:spMkLst>
            <pc:docMk/>
            <pc:sldMk cId="1695164284" sldId="265"/>
            <ac:spMk id="42" creationId="{214DB47B-6C2B-46D1-9B08-00E098C72C0F}"/>
          </ac:spMkLst>
        </pc:spChg>
        <pc:spChg chg="add del">
          <ac:chgData name="Chantelle Simmonds (1914402)" userId="S::1914402@student.uwtsd.ac.uk::6d4e6908-6b67-4352-8c84-cc7fe278df4a" providerId="AD" clId="Web-{416E36AE-68CF-3CE4-4F19-8B50E93D1A47}" dt="2023-06-09T23:53:19.435" v="1"/>
          <ac:spMkLst>
            <pc:docMk/>
            <pc:sldMk cId="1695164284" sldId="265"/>
            <ac:spMk id="47" creationId="{62245F03-66D5-45EC-A0B5-90E656B114D0}"/>
          </ac:spMkLst>
        </pc:spChg>
        <pc:spChg chg="add del">
          <ac:chgData name="Chantelle Simmonds (1914402)" userId="S::1914402@student.uwtsd.ac.uk::6d4e6908-6b67-4352-8c84-cc7fe278df4a" providerId="AD" clId="Web-{416E36AE-68CF-3CE4-4F19-8B50E93D1A47}" dt="2023-06-09T23:53:23.825" v="3"/>
          <ac:spMkLst>
            <pc:docMk/>
            <pc:sldMk cId="1695164284" sldId="265"/>
            <ac:spMk id="49" creationId="{EED8D03E-F375-4E67-B932-FF9B007BB420}"/>
          </ac:spMkLst>
        </pc:spChg>
        <pc:spChg chg="add del">
          <ac:chgData name="Chantelle Simmonds (1914402)" userId="S::1914402@student.uwtsd.ac.uk::6d4e6908-6b67-4352-8c84-cc7fe278df4a" providerId="AD" clId="Web-{416E36AE-68CF-3CE4-4F19-8B50E93D1A47}" dt="2023-06-09T23:53:23.825" v="3"/>
          <ac:spMkLst>
            <pc:docMk/>
            <pc:sldMk cId="1695164284" sldId="265"/>
            <ac:spMk id="50" creationId="{423D7670-57E0-4E32-9E11-B899314D324F}"/>
          </ac:spMkLst>
        </pc:spChg>
        <pc:picChg chg="mod">
          <ac:chgData name="Chantelle Simmonds (1914402)" userId="S::1914402@student.uwtsd.ac.uk::6d4e6908-6b67-4352-8c84-cc7fe278df4a" providerId="AD" clId="Web-{416E36AE-68CF-3CE4-4F19-8B50E93D1A47}" dt="2023-06-09T23:53:23.825" v="3"/>
          <ac:picMkLst>
            <pc:docMk/>
            <pc:sldMk cId="1695164284" sldId="265"/>
            <ac:picMk id="3" creationId="{71188F5C-AE55-FBBD-F58D-7BAD15EA36AD}"/>
          </ac:picMkLst>
        </pc:picChg>
        <pc:picChg chg="mod ord">
          <ac:chgData name="Chantelle Simmonds (1914402)" userId="S::1914402@student.uwtsd.ac.uk::6d4e6908-6b67-4352-8c84-cc7fe278df4a" providerId="AD" clId="Web-{416E36AE-68CF-3CE4-4F19-8B50E93D1A47}" dt="2023-06-09T23:53:23.825" v="3"/>
          <ac:picMkLst>
            <pc:docMk/>
            <pc:sldMk cId="1695164284" sldId="265"/>
            <ac:picMk id="4" creationId="{A1B619A6-1831-0926-3B61-333DE3996F7C}"/>
          </ac:picMkLst>
        </pc:picChg>
      </pc:sldChg>
    </pc:docChg>
  </pc:docChgLst>
  <pc:docChgLst>
    <pc:chgData name="Chantelle Simmonds (1914402)" userId="S::1914402@student.uwtsd.ac.uk::6d4e6908-6b67-4352-8c84-cc7fe278df4a" providerId="AD" clId="Web-{005F9893-48F5-466C-B7F0-2F77D74AE9BF}"/>
    <pc:docChg chg="modSld">
      <pc:chgData name="Chantelle Simmonds (1914402)" userId="S::1914402@student.uwtsd.ac.uk::6d4e6908-6b67-4352-8c84-cc7fe278df4a" providerId="AD" clId="Web-{005F9893-48F5-466C-B7F0-2F77D74AE9BF}" dt="2023-06-16T10:44:50.936" v="25" actId="20577"/>
      <pc:docMkLst>
        <pc:docMk/>
      </pc:docMkLst>
      <pc:sldChg chg="addSp">
        <pc:chgData name="Chantelle Simmonds (1914402)" userId="S::1914402@student.uwtsd.ac.uk::6d4e6908-6b67-4352-8c84-cc7fe278df4a" providerId="AD" clId="Web-{005F9893-48F5-466C-B7F0-2F77D74AE9BF}" dt="2023-06-16T10:43:50.825" v="4"/>
        <pc:sldMkLst>
          <pc:docMk/>
          <pc:sldMk cId="2365211918" sldId="259"/>
        </pc:sldMkLst>
        <pc:spChg chg="add">
          <ac:chgData name="Chantelle Simmonds (1914402)" userId="S::1914402@student.uwtsd.ac.uk::6d4e6908-6b67-4352-8c84-cc7fe278df4a" providerId="AD" clId="Web-{005F9893-48F5-466C-B7F0-2F77D74AE9BF}" dt="2023-06-16T10:43:50.825" v="4"/>
          <ac:spMkLst>
            <pc:docMk/>
            <pc:sldMk cId="2365211918" sldId="259"/>
            <ac:spMk id="3" creationId="{8FC0F032-DD1B-8AE5-718E-7C0B18BC2680}"/>
          </ac:spMkLst>
        </pc:spChg>
      </pc:sldChg>
      <pc:sldChg chg="modSp">
        <pc:chgData name="Chantelle Simmonds (1914402)" userId="S::1914402@student.uwtsd.ac.uk::6d4e6908-6b67-4352-8c84-cc7fe278df4a" providerId="AD" clId="Web-{005F9893-48F5-466C-B7F0-2F77D74AE9BF}" dt="2023-06-16T09:47:51.338" v="3" actId="20577"/>
        <pc:sldMkLst>
          <pc:docMk/>
          <pc:sldMk cId="3071125644" sldId="270"/>
        </pc:sldMkLst>
        <pc:spChg chg="mod">
          <ac:chgData name="Chantelle Simmonds (1914402)" userId="S::1914402@student.uwtsd.ac.uk::6d4e6908-6b67-4352-8c84-cc7fe278df4a" providerId="AD" clId="Web-{005F9893-48F5-466C-B7F0-2F77D74AE9BF}" dt="2023-06-16T09:47:51.338" v="3" actId="20577"/>
          <ac:spMkLst>
            <pc:docMk/>
            <pc:sldMk cId="3071125644" sldId="270"/>
            <ac:spMk id="10" creationId="{62DC4E26-E282-379F-95B7-FE955DE3FC5A}"/>
          </ac:spMkLst>
        </pc:spChg>
      </pc:sldChg>
      <pc:sldChg chg="modSp">
        <pc:chgData name="Chantelle Simmonds (1914402)" userId="S::1914402@student.uwtsd.ac.uk::6d4e6908-6b67-4352-8c84-cc7fe278df4a" providerId="AD" clId="Web-{005F9893-48F5-466C-B7F0-2F77D74AE9BF}" dt="2023-06-16T10:44:50.936" v="25" actId="20577"/>
        <pc:sldMkLst>
          <pc:docMk/>
          <pc:sldMk cId="348327627" sldId="271"/>
        </pc:sldMkLst>
        <pc:spChg chg="mod">
          <ac:chgData name="Chantelle Simmonds (1914402)" userId="S::1914402@student.uwtsd.ac.uk::6d4e6908-6b67-4352-8c84-cc7fe278df4a" providerId="AD" clId="Web-{005F9893-48F5-466C-B7F0-2F77D74AE9BF}" dt="2023-06-16T10:44:50.936" v="25" actId="20577"/>
          <ac:spMkLst>
            <pc:docMk/>
            <pc:sldMk cId="348327627" sldId="271"/>
            <ac:spMk id="3" creationId="{39229F37-0384-A62F-E128-408EE8B69D05}"/>
          </ac:spMkLst>
        </pc:spChg>
      </pc:sldChg>
    </pc:docChg>
  </pc:docChgLst>
  <pc:docChgLst>
    <pc:chgData name="Chantelle Simmonds (1914402)" userId="S::1914402@student.uwtsd.ac.uk::6d4e6908-6b67-4352-8c84-cc7fe278df4a" providerId="AD" clId="Web-{965338B8-6784-946D-589E-0A5BF352F164}"/>
    <pc:docChg chg="addSld delSld modSld">
      <pc:chgData name="Chantelle Simmonds (1914402)" userId="S::1914402@student.uwtsd.ac.uk::6d4e6908-6b67-4352-8c84-cc7fe278df4a" providerId="AD" clId="Web-{965338B8-6784-946D-589E-0A5BF352F164}" dt="2023-06-16T20:41:32.149" v="675" actId="20577"/>
      <pc:docMkLst>
        <pc:docMk/>
      </pc:docMkLst>
      <pc:sldChg chg="addSp delSp modSp">
        <pc:chgData name="Chantelle Simmonds (1914402)" userId="S::1914402@student.uwtsd.ac.uk::6d4e6908-6b67-4352-8c84-cc7fe278df4a" providerId="AD" clId="Web-{965338B8-6784-946D-589E-0A5BF352F164}" dt="2023-06-16T20:41:32.149" v="675" actId="20577"/>
        <pc:sldMkLst>
          <pc:docMk/>
          <pc:sldMk cId="3032464000" sldId="257"/>
        </pc:sldMkLst>
        <pc:spChg chg="mod">
          <ac:chgData name="Chantelle Simmonds (1914402)" userId="S::1914402@student.uwtsd.ac.uk::6d4e6908-6b67-4352-8c84-cc7fe278df4a" providerId="AD" clId="Web-{965338B8-6784-946D-589E-0A5BF352F164}" dt="2023-06-16T19:33:09.426" v="471" actId="1076"/>
          <ac:spMkLst>
            <pc:docMk/>
            <pc:sldMk cId="3032464000" sldId="257"/>
            <ac:spMk id="2" creationId="{21379C4D-E052-F159-2984-C7CDEA82DD29}"/>
          </ac:spMkLst>
        </pc:spChg>
        <pc:spChg chg="mod ord">
          <ac:chgData name="Chantelle Simmonds (1914402)" userId="S::1914402@student.uwtsd.ac.uk::6d4e6908-6b67-4352-8c84-cc7fe278df4a" providerId="AD" clId="Web-{965338B8-6784-946D-589E-0A5BF352F164}" dt="2023-06-16T20:41:32.149" v="675" actId="20577"/>
          <ac:spMkLst>
            <pc:docMk/>
            <pc:sldMk cId="3032464000" sldId="257"/>
            <ac:spMk id="3" creationId="{5E1A39CD-47DC-4196-0261-6E9E50188C99}"/>
          </ac:spMkLst>
        </pc:spChg>
        <pc:spChg chg="del">
          <ac:chgData name="Chantelle Simmonds (1914402)" userId="S::1914402@student.uwtsd.ac.uk::6d4e6908-6b67-4352-8c84-cc7fe278df4a" providerId="AD" clId="Web-{965338B8-6784-946D-589E-0A5BF352F164}" dt="2023-06-16T19:31:42.720" v="454"/>
          <ac:spMkLst>
            <pc:docMk/>
            <pc:sldMk cId="3032464000" sldId="257"/>
            <ac:spMk id="19" creationId="{F6296124-69AA-4FF5-8AAF-5B615303D9E2}"/>
          </ac:spMkLst>
        </pc:spChg>
        <pc:spChg chg="add">
          <ac:chgData name="Chantelle Simmonds (1914402)" userId="S::1914402@student.uwtsd.ac.uk::6d4e6908-6b67-4352-8c84-cc7fe278df4a" providerId="AD" clId="Web-{965338B8-6784-946D-589E-0A5BF352F164}" dt="2023-06-16T19:31:42.720" v="454"/>
          <ac:spMkLst>
            <pc:docMk/>
            <pc:sldMk cId="3032464000" sldId="257"/>
            <ac:spMk id="24" creationId="{113BEB92-04CA-4C22-B8B2-A87E490C9F00}"/>
          </ac:spMkLst>
        </pc:spChg>
        <pc:picChg chg="mod">
          <ac:chgData name="Chantelle Simmonds (1914402)" userId="S::1914402@student.uwtsd.ac.uk::6d4e6908-6b67-4352-8c84-cc7fe278df4a" providerId="AD" clId="Web-{965338B8-6784-946D-589E-0A5BF352F164}" dt="2023-06-16T19:33:29.521" v="477" actId="1076"/>
          <ac:picMkLst>
            <pc:docMk/>
            <pc:sldMk cId="3032464000" sldId="257"/>
            <ac:picMk id="4" creationId="{F3538AAF-9F9A-2295-1BBB-C5EEE624115E}"/>
          </ac:picMkLst>
        </pc:picChg>
        <pc:picChg chg="mod">
          <ac:chgData name="Chantelle Simmonds (1914402)" userId="S::1914402@student.uwtsd.ac.uk::6d4e6908-6b67-4352-8c84-cc7fe278df4a" providerId="AD" clId="Web-{965338B8-6784-946D-589E-0A5BF352F164}" dt="2023-06-16T19:33:23.567" v="474" actId="14100"/>
          <ac:picMkLst>
            <pc:docMk/>
            <pc:sldMk cId="3032464000" sldId="257"/>
            <ac:picMk id="6" creationId="{F945FA01-2750-3E5E-BB01-127F02DDB8CC}"/>
          </ac:picMkLst>
        </pc:picChg>
        <pc:picChg chg="mod">
          <ac:chgData name="Chantelle Simmonds (1914402)" userId="S::1914402@student.uwtsd.ac.uk::6d4e6908-6b67-4352-8c84-cc7fe278df4a" providerId="AD" clId="Web-{965338B8-6784-946D-589E-0A5BF352F164}" dt="2023-06-16T19:33:32.583" v="478" actId="1076"/>
          <ac:picMkLst>
            <pc:docMk/>
            <pc:sldMk cId="3032464000" sldId="257"/>
            <ac:picMk id="7" creationId="{611AE36E-FE92-06DA-CC96-A858B1AA372A}"/>
          </ac:picMkLst>
        </pc:picChg>
        <pc:picChg chg="mod ord">
          <ac:chgData name="Chantelle Simmonds (1914402)" userId="S::1914402@student.uwtsd.ac.uk::6d4e6908-6b67-4352-8c84-cc7fe278df4a" providerId="AD" clId="Web-{965338B8-6784-946D-589E-0A5BF352F164}" dt="2023-06-16T19:31:56.705" v="457" actId="1076"/>
          <ac:picMkLst>
            <pc:docMk/>
            <pc:sldMk cId="3032464000" sldId="257"/>
            <ac:picMk id="8" creationId="{71A6A74C-77AF-AAB0-AB0F-4C5EDD98A547}"/>
          </ac:picMkLst>
        </pc:picChg>
      </pc:sldChg>
      <pc:sldChg chg="modSp">
        <pc:chgData name="Chantelle Simmonds (1914402)" userId="S::1914402@student.uwtsd.ac.uk::6d4e6908-6b67-4352-8c84-cc7fe278df4a" providerId="AD" clId="Web-{965338B8-6784-946D-589E-0A5BF352F164}" dt="2023-06-16T19:35:36.791" v="493" actId="20577"/>
        <pc:sldMkLst>
          <pc:docMk/>
          <pc:sldMk cId="575206903" sldId="258"/>
        </pc:sldMkLst>
        <pc:spChg chg="mod">
          <ac:chgData name="Chantelle Simmonds (1914402)" userId="S::1914402@student.uwtsd.ac.uk::6d4e6908-6b67-4352-8c84-cc7fe278df4a" providerId="AD" clId="Web-{965338B8-6784-946D-589E-0A5BF352F164}" dt="2023-06-16T19:35:36.791" v="493" actId="20577"/>
          <ac:spMkLst>
            <pc:docMk/>
            <pc:sldMk cId="575206903" sldId="258"/>
            <ac:spMk id="5" creationId="{237F1276-E261-4427-4836-D9AE8AF8FB21}"/>
          </ac:spMkLst>
        </pc:spChg>
      </pc:sldChg>
      <pc:sldChg chg="addSp delSp modSp">
        <pc:chgData name="Chantelle Simmonds (1914402)" userId="S::1914402@student.uwtsd.ac.uk::6d4e6908-6b67-4352-8c84-cc7fe278df4a" providerId="AD" clId="Web-{965338B8-6784-946D-589E-0A5BF352F164}" dt="2023-06-16T20:06:42.223" v="608"/>
        <pc:sldMkLst>
          <pc:docMk/>
          <pc:sldMk cId="2365211918" sldId="259"/>
        </pc:sldMkLst>
        <pc:spChg chg="mod">
          <ac:chgData name="Chantelle Simmonds (1914402)" userId="S::1914402@student.uwtsd.ac.uk::6d4e6908-6b67-4352-8c84-cc7fe278df4a" providerId="AD" clId="Web-{965338B8-6784-946D-589E-0A5BF352F164}" dt="2023-06-16T19:24:55.543" v="412" actId="14100"/>
          <ac:spMkLst>
            <pc:docMk/>
            <pc:sldMk cId="2365211918" sldId="259"/>
            <ac:spMk id="2" creationId="{21379C4D-E052-F159-2984-C7CDEA82DD29}"/>
          </ac:spMkLst>
        </pc:spChg>
        <pc:spChg chg="del mod">
          <ac:chgData name="Chantelle Simmonds (1914402)" userId="S::1914402@student.uwtsd.ac.uk::6d4e6908-6b67-4352-8c84-cc7fe278df4a" providerId="AD" clId="Web-{965338B8-6784-946D-589E-0A5BF352F164}" dt="2023-06-16T19:29:37.637" v="425"/>
          <ac:spMkLst>
            <pc:docMk/>
            <pc:sldMk cId="2365211918" sldId="259"/>
            <ac:spMk id="3" creationId="{8FC0F032-DD1B-8AE5-718E-7C0B18BC2680}"/>
          </ac:spMkLst>
        </pc:spChg>
        <pc:spChg chg="add del mod">
          <ac:chgData name="Chantelle Simmonds (1914402)" userId="S::1914402@student.uwtsd.ac.uk::6d4e6908-6b67-4352-8c84-cc7fe278df4a" providerId="AD" clId="Web-{965338B8-6784-946D-589E-0A5BF352F164}" dt="2023-06-16T19:07:50.405" v="385"/>
          <ac:spMkLst>
            <pc:docMk/>
            <pc:sldMk cId="2365211918" sldId="259"/>
            <ac:spMk id="5" creationId="{EC27BDF3-241D-8A6D-0E11-D1B1DA2C0121}"/>
          </ac:spMkLst>
        </pc:spChg>
        <pc:spChg chg="add del mod">
          <ac:chgData name="Chantelle Simmonds (1914402)" userId="S::1914402@student.uwtsd.ac.uk::6d4e6908-6b67-4352-8c84-cc7fe278df4a" providerId="AD" clId="Web-{965338B8-6784-946D-589E-0A5BF352F164}" dt="2023-06-16T19:07:48.436" v="384"/>
          <ac:spMkLst>
            <pc:docMk/>
            <pc:sldMk cId="2365211918" sldId="259"/>
            <ac:spMk id="8" creationId="{4885A405-D27A-11E1-9C72-DAA124593267}"/>
          </ac:spMkLst>
        </pc:spChg>
        <pc:spChg chg="add del mod">
          <ac:chgData name="Chantelle Simmonds (1914402)" userId="S::1914402@student.uwtsd.ac.uk::6d4e6908-6b67-4352-8c84-cc7fe278df4a" providerId="AD" clId="Web-{965338B8-6784-946D-589E-0A5BF352F164}" dt="2023-06-16T19:07:55.983" v="389"/>
          <ac:spMkLst>
            <pc:docMk/>
            <pc:sldMk cId="2365211918" sldId="259"/>
            <ac:spMk id="11" creationId="{DACA295F-C2DF-B358-F8C9-5749230F9CE1}"/>
          </ac:spMkLst>
        </pc:spChg>
        <pc:spChg chg="add">
          <ac:chgData name="Chantelle Simmonds (1914402)" userId="S::1914402@student.uwtsd.ac.uk::6d4e6908-6b67-4352-8c84-cc7fe278df4a" providerId="AD" clId="Web-{965338B8-6784-946D-589E-0A5BF352F164}" dt="2023-06-16T20:06:35.723" v="606"/>
          <ac:spMkLst>
            <pc:docMk/>
            <pc:sldMk cId="2365211918" sldId="259"/>
            <ac:spMk id="15" creationId="{B3D4B40B-EAE6-2C24-8778-2EF845B1D2C0}"/>
          </ac:spMkLst>
        </pc:spChg>
        <pc:spChg chg="add">
          <ac:chgData name="Chantelle Simmonds (1914402)" userId="S::1914402@student.uwtsd.ac.uk::6d4e6908-6b67-4352-8c84-cc7fe278df4a" providerId="AD" clId="Web-{965338B8-6784-946D-589E-0A5BF352F164}" dt="2023-06-16T20:06:42.208" v="607"/>
          <ac:spMkLst>
            <pc:docMk/>
            <pc:sldMk cId="2365211918" sldId="259"/>
            <ac:spMk id="16" creationId="{90EBA003-40D6-8172-8F57-36D05BA4CA9E}"/>
          </ac:spMkLst>
        </pc:spChg>
        <pc:spChg chg="add">
          <ac:chgData name="Chantelle Simmonds (1914402)" userId="S::1914402@student.uwtsd.ac.uk::6d4e6908-6b67-4352-8c84-cc7fe278df4a" providerId="AD" clId="Web-{965338B8-6784-946D-589E-0A5BF352F164}" dt="2023-06-16T20:06:42.223" v="608"/>
          <ac:spMkLst>
            <pc:docMk/>
            <pc:sldMk cId="2365211918" sldId="259"/>
            <ac:spMk id="17" creationId="{1EAB71B4-771B-0274-3D9D-79CA1F3E8853}"/>
          </ac:spMkLst>
        </pc:spChg>
        <pc:picChg chg="add del mod">
          <ac:chgData name="Chantelle Simmonds (1914402)" userId="S::1914402@student.uwtsd.ac.uk::6d4e6908-6b67-4352-8c84-cc7fe278df4a" providerId="AD" clId="Web-{965338B8-6784-946D-589E-0A5BF352F164}" dt="2023-06-16T19:08:08.671" v="394"/>
          <ac:picMkLst>
            <pc:docMk/>
            <pc:sldMk cId="2365211918" sldId="259"/>
            <ac:picMk id="4" creationId="{AB68B8C2-DA18-B7EA-1141-D85B1A3AB490}"/>
          </ac:picMkLst>
        </pc:picChg>
        <pc:picChg chg="add del mod">
          <ac:chgData name="Chantelle Simmonds (1914402)" userId="S::1914402@student.uwtsd.ac.uk::6d4e6908-6b67-4352-8c84-cc7fe278df4a" providerId="AD" clId="Web-{965338B8-6784-946D-589E-0A5BF352F164}" dt="2023-06-16T19:08:21.875" v="400"/>
          <ac:picMkLst>
            <pc:docMk/>
            <pc:sldMk cId="2365211918" sldId="259"/>
            <ac:picMk id="7" creationId="{6E52A0C6-72D4-96E7-28C3-26ACE695442F}"/>
          </ac:picMkLst>
        </pc:picChg>
        <pc:picChg chg="add del mod">
          <ac:chgData name="Chantelle Simmonds (1914402)" userId="S::1914402@student.uwtsd.ac.uk::6d4e6908-6b67-4352-8c84-cc7fe278df4a" providerId="AD" clId="Web-{965338B8-6784-946D-589E-0A5BF352F164}" dt="2023-06-16T19:11:52.029" v="405"/>
          <ac:picMkLst>
            <pc:docMk/>
            <pc:sldMk cId="2365211918" sldId="259"/>
            <ac:picMk id="10" creationId="{BA8D0EBC-2B52-82B6-170E-D172469B46DC}"/>
          </ac:picMkLst>
        </pc:picChg>
        <pc:picChg chg="add del mod">
          <ac:chgData name="Chantelle Simmonds (1914402)" userId="S::1914402@student.uwtsd.ac.uk::6d4e6908-6b67-4352-8c84-cc7fe278df4a" providerId="AD" clId="Web-{965338B8-6784-946D-589E-0A5BF352F164}" dt="2023-06-16T19:26:08.061" v="415"/>
          <ac:picMkLst>
            <pc:docMk/>
            <pc:sldMk cId="2365211918" sldId="259"/>
            <ac:picMk id="13" creationId="{8BAAEFBE-B954-E1EF-1615-7BBBF3372F6B}"/>
          </ac:picMkLst>
        </pc:picChg>
        <pc:picChg chg="add del mod">
          <ac:chgData name="Chantelle Simmonds (1914402)" userId="S::1914402@student.uwtsd.ac.uk::6d4e6908-6b67-4352-8c84-cc7fe278df4a" providerId="AD" clId="Web-{965338B8-6784-946D-589E-0A5BF352F164}" dt="2023-06-16T19:26:51.266" v="422"/>
          <ac:picMkLst>
            <pc:docMk/>
            <pc:sldMk cId="2365211918" sldId="259"/>
            <ac:picMk id="14" creationId="{201EF7F3-8712-ABE5-2794-94000FBE0FE9}"/>
          </ac:picMkLst>
        </pc:picChg>
      </pc:sldChg>
      <pc:sldChg chg="modSp">
        <pc:chgData name="Chantelle Simmonds (1914402)" userId="S::1914402@student.uwtsd.ac.uk::6d4e6908-6b67-4352-8c84-cc7fe278df4a" providerId="AD" clId="Web-{965338B8-6784-946D-589E-0A5BF352F164}" dt="2023-06-16T19:37:52.455" v="539" actId="14100"/>
        <pc:sldMkLst>
          <pc:docMk/>
          <pc:sldMk cId="2270308451" sldId="260"/>
        </pc:sldMkLst>
        <pc:spChg chg="mod">
          <ac:chgData name="Chantelle Simmonds (1914402)" userId="S::1914402@student.uwtsd.ac.uk::6d4e6908-6b67-4352-8c84-cc7fe278df4a" providerId="AD" clId="Web-{965338B8-6784-946D-589E-0A5BF352F164}" dt="2023-06-16T19:36:09.886" v="496" actId="20577"/>
          <ac:spMkLst>
            <pc:docMk/>
            <pc:sldMk cId="2270308451" sldId="260"/>
            <ac:spMk id="3" creationId="{47073422-4711-2E30-ED81-27FE5721E20A}"/>
          </ac:spMkLst>
        </pc:spChg>
        <pc:spChg chg="mod">
          <ac:chgData name="Chantelle Simmonds (1914402)" userId="S::1914402@student.uwtsd.ac.uk::6d4e6908-6b67-4352-8c84-cc7fe278df4a" providerId="AD" clId="Web-{965338B8-6784-946D-589E-0A5BF352F164}" dt="2023-06-16T19:37:52.455" v="539" actId="14100"/>
          <ac:spMkLst>
            <pc:docMk/>
            <pc:sldMk cId="2270308451" sldId="260"/>
            <ac:spMk id="4" creationId="{A2A7965C-1443-5A09-F674-EF5BD62B409F}"/>
          </ac:spMkLst>
        </pc:spChg>
      </pc:sldChg>
      <pc:sldChg chg="modSp">
        <pc:chgData name="Chantelle Simmonds (1914402)" userId="S::1914402@student.uwtsd.ac.uk::6d4e6908-6b67-4352-8c84-cc7fe278df4a" providerId="AD" clId="Web-{965338B8-6784-946D-589E-0A5BF352F164}" dt="2023-06-16T19:35:53.714" v="494" actId="20577"/>
        <pc:sldMkLst>
          <pc:docMk/>
          <pc:sldMk cId="3873203509" sldId="267"/>
        </pc:sldMkLst>
        <pc:spChg chg="mod">
          <ac:chgData name="Chantelle Simmonds (1914402)" userId="S::1914402@student.uwtsd.ac.uk::6d4e6908-6b67-4352-8c84-cc7fe278df4a" providerId="AD" clId="Web-{965338B8-6784-946D-589E-0A5BF352F164}" dt="2023-06-16T19:35:53.714" v="494" actId="20577"/>
          <ac:spMkLst>
            <pc:docMk/>
            <pc:sldMk cId="3873203509" sldId="267"/>
            <ac:spMk id="2" creationId="{67E8CC52-CFCF-9ED9-BB42-9BC4C9113276}"/>
          </ac:spMkLst>
        </pc:spChg>
      </pc:sldChg>
      <pc:sldChg chg="modSp">
        <pc:chgData name="Chantelle Simmonds (1914402)" userId="S::1914402@student.uwtsd.ac.uk::6d4e6908-6b67-4352-8c84-cc7fe278df4a" providerId="AD" clId="Web-{965338B8-6784-946D-589E-0A5BF352F164}" dt="2023-06-16T19:36:32.856" v="498" actId="20577"/>
        <pc:sldMkLst>
          <pc:docMk/>
          <pc:sldMk cId="3071125644" sldId="270"/>
        </pc:sldMkLst>
        <pc:spChg chg="mod">
          <ac:chgData name="Chantelle Simmonds (1914402)" userId="S::1914402@student.uwtsd.ac.uk::6d4e6908-6b67-4352-8c84-cc7fe278df4a" providerId="AD" clId="Web-{965338B8-6784-946D-589E-0A5BF352F164}" dt="2023-06-16T19:36:32.856" v="498" actId="20577"/>
          <ac:spMkLst>
            <pc:docMk/>
            <pc:sldMk cId="3071125644" sldId="270"/>
            <ac:spMk id="2" creationId="{F7185CAA-25ED-6B9E-3143-14048985C89C}"/>
          </ac:spMkLst>
        </pc:spChg>
      </pc:sldChg>
      <pc:sldChg chg="addSp delSp modSp mod setBg">
        <pc:chgData name="Chantelle Simmonds (1914402)" userId="S::1914402@student.uwtsd.ac.uk::6d4e6908-6b67-4352-8c84-cc7fe278df4a" providerId="AD" clId="Web-{965338B8-6784-946D-589E-0A5BF352F164}" dt="2023-06-16T20:37:35.555" v="669" actId="20577"/>
        <pc:sldMkLst>
          <pc:docMk/>
          <pc:sldMk cId="348327627" sldId="271"/>
        </pc:sldMkLst>
        <pc:spChg chg="mod">
          <ac:chgData name="Chantelle Simmonds (1914402)" userId="S::1914402@student.uwtsd.ac.uk::6d4e6908-6b67-4352-8c84-cc7fe278df4a" providerId="AD" clId="Web-{965338B8-6784-946D-589E-0A5BF352F164}" dt="2023-06-16T11:58:43.984" v="98" actId="1076"/>
          <ac:spMkLst>
            <pc:docMk/>
            <pc:sldMk cId="348327627" sldId="271"/>
            <ac:spMk id="2" creationId="{54F18439-3DC1-6E7E-5557-F890A70FE19E}"/>
          </ac:spMkLst>
        </pc:spChg>
        <pc:spChg chg="mod ord">
          <ac:chgData name="Chantelle Simmonds (1914402)" userId="S::1914402@student.uwtsd.ac.uk::6d4e6908-6b67-4352-8c84-cc7fe278df4a" providerId="AD" clId="Web-{965338B8-6784-946D-589E-0A5BF352F164}" dt="2023-06-16T20:37:35.555" v="669" actId="20577"/>
          <ac:spMkLst>
            <pc:docMk/>
            <pc:sldMk cId="348327627" sldId="271"/>
            <ac:spMk id="3" creationId="{39229F37-0384-A62F-E128-408EE8B69D05}"/>
          </ac:spMkLst>
        </pc:spChg>
        <pc:spChg chg="add del mod">
          <ac:chgData name="Chantelle Simmonds (1914402)" userId="S::1914402@student.uwtsd.ac.uk::6d4e6908-6b67-4352-8c84-cc7fe278df4a" providerId="AD" clId="Web-{965338B8-6784-946D-589E-0A5BF352F164}" dt="2023-06-16T11:57:18.450" v="88"/>
          <ac:spMkLst>
            <pc:docMk/>
            <pc:sldMk cId="348327627" sldId="271"/>
            <ac:spMk id="6" creationId="{45BFB1F7-A3EE-B059-38C8-587FF04A15DE}"/>
          </ac:spMkLst>
        </pc:spChg>
        <pc:spChg chg="add del">
          <ac:chgData name="Chantelle Simmonds (1914402)" userId="S::1914402@student.uwtsd.ac.uk::6d4e6908-6b67-4352-8c84-cc7fe278df4a" providerId="AD" clId="Web-{965338B8-6784-946D-589E-0A5BF352F164}" dt="2023-06-16T11:53:33.676" v="70"/>
          <ac:spMkLst>
            <pc:docMk/>
            <pc:sldMk cId="348327627" sldId="271"/>
            <ac:spMk id="9" creationId="{94C5663A-0CE3-4AEE-B47E-FB68D9EBFE1A}"/>
          </ac:spMkLst>
        </pc:spChg>
        <pc:spChg chg="add del mod">
          <ac:chgData name="Chantelle Simmonds (1914402)" userId="S::1914402@student.uwtsd.ac.uk::6d4e6908-6b67-4352-8c84-cc7fe278df4a" providerId="AD" clId="Web-{965338B8-6784-946D-589E-0A5BF352F164}" dt="2023-06-16T11:57:13.809" v="86"/>
          <ac:spMkLst>
            <pc:docMk/>
            <pc:sldMk cId="348327627" sldId="271"/>
            <ac:spMk id="10" creationId="{797866EC-3BE1-3213-C724-B3A7DAC44950}"/>
          </ac:spMkLst>
        </pc:spChg>
        <pc:spChg chg="add">
          <ac:chgData name="Chantelle Simmonds (1914402)" userId="S::1914402@student.uwtsd.ac.uk::6d4e6908-6b67-4352-8c84-cc7fe278df4a" providerId="AD" clId="Web-{965338B8-6784-946D-589E-0A5BF352F164}" dt="2023-06-16T11:57:24.247" v="89"/>
          <ac:spMkLst>
            <pc:docMk/>
            <pc:sldMk cId="348327627" sldId="271"/>
            <ac:spMk id="13" creationId="{129F4FEF-3F4E-4042-8E6D-C24E201FB31A}"/>
          </ac:spMkLst>
        </pc:spChg>
        <pc:picChg chg="add mod">
          <ac:chgData name="Chantelle Simmonds (1914402)" userId="S::1914402@student.uwtsd.ac.uk::6d4e6908-6b67-4352-8c84-cc7fe278df4a" providerId="AD" clId="Web-{965338B8-6784-946D-589E-0A5BF352F164}" dt="2023-06-16T20:10:01.144" v="665" actId="14100"/>
          <ac:picMkLst>
            <pc:docMk/>
            <pc:sldMk cId="348327627" sldId="271"/>
            <ac:picMk id="4" creationId="{9AFB478F-F47C-CFDC-82A3-441E01F1F701}"/>
          </ac:picMkLst>
        </pc:picChg>
        <pc:picChg chg="add del mod">
          <ac:chgData name="Chantelle Simmonds (1914402)" userId="S::1914402@student.uwtsd.ac.uk::6d4e6908-6b67-4352-8c84-cc7fe278df4a" providerId="AD" clId="Web-{965338B8-6784-946D-589E-0A5BF352F164}" dt="2023-06-16T11:53:33.676" v="70"/>
          <ac:picMkLst>
            <pc:docMk/>
            <pc:sldMk cId="348327627" sldId="271"/>
            <ac:picMk id="5" creationId="{C152DC83-22F8-60FD-767C-330C2DDFDC5A}"/>
          </ac:picMkLst>
        </pc:picChg>
        <pc:picChg chg="add mod">
          <ac:chgData name="Chantelle Simmonds (1914402)" userId="S::1914402@student.uwtsd.ac.uk::6d4e6908-6b67-4352-8c84-cc7fe278df4a" providerId="AD" clId="Web-{965338B8-6784-946D-589E-0A5BF352F164}" dt="2023-06-16T20:10:05.707" v="666" actId="1076"/>
          <ac:picMkLst>
            <pc:docMk/>
            <pc:sldMk cId="348327627" sldId="271"/>
            <ac:picMk id="8" creationId="{7E55B687-016C-5B75-CB86-196B83E8EAE3}"/>
          </ac:picMkLst>
        </pc:picChg>
      </pc:sldChg>
      <pc:sldChg chg="addSp modSp mod setBg">
        <pc:chgData name="Chantelle Simmonds (1914402)" userId="S::1914402@student.uwtsd.ac.uk::6d4e6908-6b67-4352-8c84-cc7fe278df4a" providerId="AD" clId="Web-{965338B8-6784-946D-589E-0A5BF352F164}" dt="2023-06-16T18:51:28.164" v="325" actId="20577"/>
        <pc:sldMkLst>
          <pc:docMk/>
          <pc:sldMk cId="1853661564" sldId="272"/>
        </pc:sldMkLst>
        <pc:spChg chg="mod">
          <ac:chgData name="Chantelle Simmonds (1914402)" userId="S::1914402@student.uwtsd.ac.uk::6d4e6908-6b67-4352-8c84-cc7fe278df4a" providerId="AD" clId="Web-{965338B8-6784-946D-589E-0A5BF352F164}" dt="2023-06-16T12:11:51.670" v="163"/>
          <ac:spMkLst>
            <pc:docMk/>
            <pc:sldMk cId="1853661564" sldId="272"/>
            <ac:spMk id="2" creationId="{77991C3A-178F-712D-6385-6F87512179A6}"/>
          </ac:spMkLst>
        </pc:spChg>
        <pc:spChg chg="mod">
          <ac:chgData name="Chantelle Simmonds (1914402)" userId="S::1914402@student.uwtsd.ac.uk::6d4e6908-6b67-4352-8c84-cc7fe278df4a" providerId="AD" clId="Web-{965338B8-6784-946D-589E-0A5BF352F164}" dt="2023-06-16T18:51:28.164" v="325" actId="20577"/>
          <ac:spMkLst>
            <pc:docMk/>
            <pc:sldMk cId="1853661564" sldId="272"/>
            <ac:spMk id="3" creationId="{BE1577A7-E0E4-CE7D-3D10-F337E5DD233B}"/>
          </ac:spMkLst>
        </pc:spChg>
        <pc:spChg chg="add">
          <ac:chgData name="Chantelle Simmonds (1914402)" userId="S::1914402@student.uwtsd.ac.uk::6d4e6908-6b67-4352-8c84-cc7fe278df4a" providerId="AD" clId="Web-{965338B8-6784-946D-589E-0A5BF352F164}" dt="2023-06-16T12:11:51.670" v="163"/>
          <ac:spMkLst>
            <pc:docMk/>
            <pc:sldMk cId="1853661564" sldId="272"/>
            <ac:spMk id="9" creationId="{D009D6D5-DAC2-4A8B-A17A-E206B9012D09}"/>
          </ac:spMkLst>
        </pc:spChg>
        <pc:picChg chg="add">
          <ac:chgData name="Chantelle Simmonds (1914402)" userId="S::1914402@student.uwtsd.ac.uk::6d4e6908-6b67-4352-8c84-cc7fe278df4a" providerId="AD" clId="Web-{965338B8-6784-946D-589E-0A5BF352F164}" dt="2023-06-16T12:11:51.670" v="163"/>
          <ac:picMkLst>
            <pc:docMk/>
            <pc:sldMk cId="1853661564" sldId="272"/>
            <ac:picMk id="5" creationId="{6B0469FE-52AA-4EF4-9769-B7C42C89DBF9}"/>
          </ac:picMkLst>
        </pc:picChg>
      </pc:sldChg>
      <pc:sldChg chg="addSp delSp modSp new mod setBg">
        <pc:chgData name="Chantelle Simmonds (1914402)" userId="S::1914402@student.uwtsd.ac.uk::6d4e6908-6b67-4352-8c84-cc7fe278df4a" providerId="AD" clId="Web-{965338B8-6784-946D-589E-0A5BF352F164}" dt="2023-06-16T19:43:48.749" v="605" actId="20577"/>
        <pc:sldMkLst>
          <pc:docMk/>
          <pc:sldMk cId="5628843" sldId="273"/>
        </pc:sldMkLst>
        <pc:spChg chg="mod">
          <ac:chgData name="Chantelle Simmonds (1914402)" userId="S::1914402@student.uwtsd.ac.uk::6d4e6908-6b67-4352-8c84-cc7fe278df4a" providerId="AD" clId="Web-{965338B8-6784-946D-589E-0A5BF352F164}" dt="2023-06-16T19:40:24.023" v="560"/>
          <ac:spMkLst>
            <pc:docMk/>
            <pc:sldMk cId="5628843" sldId="273"/>
            <ac:spMk id="2" creationId="{89A7B3EB-2C9D-7826-5FCC-65CE97958527}"/>
          </ac:spMkLst>
        </pc:spChg>
        <pc:spChg chg="del">
          <ac:chgData name="Chantelle Simmonds (1914402)" userId="S::1914402@student.uwtsd.ac.uk::6d4e6908-6b67-4352-8c84-cc7fe278df4a" providerId="AD" clId="Web-{965338B8-6784-946D-589E-0A5BF352F164}" dt="2023-06-16T12:16:03.117" v="194"/>
          <ac:spMkLst>
            <pc:docMk/>
            <pc:sldMk cId="5628843" sldId="273"/>
            <ac:spMk id="3" creationId="{FBD24D6F-5227-FF61-6AA2-2B35BD244CE3}"/>
          </ac:spMkLst>
        </pc:spChg>
        <pc:spChg chg="add mod">
          <ac:chgData name="Chantelle Simmonds (1914402)" userId="S::1914402@student.uwtsd.ac.uk::6d4e6908-6b67-4352-8c84-cc7fe278df4a" providerId="AD" clId="Web-{965338B8-6784-946D-589E-0A5BF352F164}" dt="2023-06-16T19:43:48.749" v="605" actId="20577"/>
          <ac:spMkLst>
            <pc:docMk/>
            <pc:sldMk cId="5628843" sldId="273"/>
            <ac:spMk id="6" creationId="{49A7CAA4-75A5-E667-7F84-E177BCC03298}"/>
          </ac:spMkLst>
        </pc:spChg>
        <pc:spChg chg="add del mod">
          <ac:chgData name="Chantelle Simmonds (1914402)" userId="S::1914402@student.uwtsd.ac.uk::6d4e6908-6b67-4352-8c84-cc7fe278df4a" providerId="AD" clId="Web-{965338B8-6784-946D-589E-0A5BF352F164}" dt="2023-06-16T19:00:38.560" v="329"/>
          <ac:spMkLst>
            <pc:docMk/>
            <pc:sldMk cId="5628843" sldId="273"/>
            <ac:spMk id="9" creationId="{8C02F7A0-1EB4-5A17-ACCF-E20FAA00C64E}"/>
          </ac:spMkLst>
        </pc:spChg>
        <pc:spChg chg="add del">
          <ac:chgData name="Chantelle Simmonds (1914402)" userId="S::1914402@student.uwtsd.ac.uk::6d4e6908-6b67-4352-8c84-cc7fe278df4a" providerId="AD" clId="Web-{965338B8-6784-946D-589E-0A5BF352F164}" dt="2023-06-16T19:40:01.053" v="554"/>
          <ac:spMkLst>
            <pc:docMk/>
            <pc:sldMk cId="5628843" sldId="273"/>
            <ac:spMk id="12" creationId="{F35DB090-93B5-4581-8D71-BB3839684BFF}"/>
          </ac:spMkLst>
        </pc:spChg>
        <pc:spChg chg="add del">
          <ac:chgData name="Chantelle Simmonds (1914402)" userId="S::1914402@student.uwtsd.ac.uk::6d4e6908-6b67-4352-8c84-cc7fe278df4a" providerId="AD" clId="Web-{965338B8-6784-946D-589E-0A5BF352F164}" dt="2023-06-16T19:40:01.053" v="554"/>
          <ac:spMkLst>
            <pc:docMk/>
            <pc:sldMk cId="5628843" sldId="273"/>
            <ac:spMk id="14" creationId="{A0DE92DF-4769-4DE9-93FD-EE31271850CA}"/>
          </ac:spMkLst>
        </pc:spChg>
        <pc:spChg chg="add">
          <ac:chgData name="Chantelle Simmonds (1914402)" userId="S::1914402@student.uwtsd.ac.uk::6d4e6908-6b67-4352-8c84-cc7fe278df4a" providerId="AD" clId="Web-{965338B8-6784-946D-589E-0A5BF352F164}" dt="2023-06-16T19:40:01.053" v="554"/>
          <ac:spMkLst>
            <pc:docMk/>
            <pc:sldMk cId="5628843" sldId="273"/>
            <ac:spMk id="19" creationId="{0D57E7FA-E8FC-45AC-868F-CDC8144939D6}"/>
          </ac:spMkLst>
        </pc:spChg>
        <pc:spChg chg="add">
          <ac:chgData name="Chantelle Simmonds (1914402)" userId="S::1914402@student.uwtsd.ac.uk::6d4e6908-6b67-4352-8c84-cc7fe278df4a" providerId="AD" clId="Web-{965338B8-6784-946D-589E-0A5BF352F164}" dt="2023-06-16T19:40:01.053" v="554"/>
          <ac:spMkLst>
            <pc:docMk/>
            <pc:sldMk cId="5628843" sldId="273"/>
            <ac:spMk id="21" creationId="{F269BDC9-F5DC-4A16-9583-2F8CE418465E}"/>
          </ac:spMkLst>
        </pc:spChg>
        <pc:picChg chg="add mod">
          <ac:chgData name="Chantelle Simmonds (1914402)" userId="S::1914402@student.uwtsd.ac.uk::6d4e6908-6b67-4352-8c84-cc7fe278df4a" providerId="AD" clId="Web-{965338B8-6784-946D-589E-0A5BF352F164}" dt="2023-06-16T19:42:13.746" v="565" actId="1076"/>
          <ac:picMkLst>
            <pc:docMk/>
            <pc:sldMk cId="5628843" sldId="273"/>
            <ac:picMk id="3" creationId="{DD4A78F1-33E0-C98A-E53E-B9ACEB5CFD37}"/>
          </ac:picMkLst>
        </pc:picChg>
        <pc:picChg chg="add del mod ord">
          <ac:chgData name="Chantelle Simmonds (1914402)" userId="S::1914402@student.uwtsd.ac.uk::6d4e6908-6b67-4352-8c84-cc7fe278df4a" providerId="AD" clId="Web-{965338B8-6784-946D-589E-0A5BF352F164}" dt="2023-06-16T19:00:34.357" v="327"/>
          <ac:picMkLst>
            <pc:docMk/>
            <pc:sldMk cId="5628843" sldId="273"/>
            <ac:picMk id="4" creationId="{7B41FBE9-A7FD-D93D-FB26-BEF143BB3DF9}"/>
          </ac:picMkLst>
        </pc:picChg>
        <pc:picChg chg="add del mod">
          <ac:chgData name="Chantelle Simmonds (1914402)" userId="S::1914402@student.uwtsd.ac.uk::6d4e6908-6b67-4352-8c84-cc7fe278df4a" providerId="AD" clId="Web-{965338B8-6784-946D-589E-0A5BF352F164}" dt="2023-06-16T19:00:31.513" v="326"/>
          <ac:picMkLst>
            <pc:docMk/>
            <pc:sldMk cId="5628843" sldId="273"/>
            <ac:picMk id="5" creationId="{1A1E9928-1407-29AA-ADAE-47178481D7FD}"/>
          </ac:picMkLst>
        </pc:picChg>
      </pc:sldChg>
      <pc:sldChg chg="modSp new">
        <pc:chgData name="Chantelle Simmonds (1914402)" userId="S::1914402@student.uwtsd.ac.uk::6d4e6908-6b67-4352-8c84-cc7fe278df4a" providerId="AD" clId="Web-{965338B8-6784-946D-589E-0A5BF352F164}" dt="2023-06-16T12:13:43.424" v="179" actId="20577"/>
        <pc:sldMkLst>
          <pc:docMk/>
          <pc:sldMk cId="1987858467" sldId="274"/>
        </pc:sldMkLst>
        <pc:spChg chg="mod">
          <ac:chgData name="Chantelle Simmonds (1914402)" userId="S::1914402@student.uwtsd.ac.uk::6d4e6908-6b67-4352-8c84-cc7fe278df4a" providerId="AD" clId="Web-{965338B8-6784-946D-589E-0A5BF352F164}" dt="2023-06-16T12:13:43.424" v="179" actId="20577"/>
          <ac:spMkLst>
            <pc:docMk/>
            <pc:sldMk cId="1987858467" sldId="274"/>
            <ac:spMk id="2" creationId="{200D6ED6-E14B-8E3B-F198-4B2F6A8E7051}"/>
          </ac:spMkLst>
        </pc:spChg>
      </pc:sldChg>
      <pc:sldChg chg="addSp modSp new del">
        <pc:chgData name="Chantelle Simmonds (1914402)" userId="S::1914402@student.uwtsd.ac.uk::6d4e6908-6b67-4352-8c84-cc7fe278df4a" providerId="AD" clId="Web-{965338B8-6784-946D-589E-0A5BF352F164}" dt="2023-06-16T19:35:18.572" v="492"/>
        <pc:sldMkLst>
          <pc:docMk/>
          <pc:sldMk cId="2496668402" sldId="275"/>
        </pc:sldMkLst>
        <pc:spChg chg="add mod">
          <ac:chgData name="Chantelle Simmonds (1914402)" userId="S::1914402@student.uwtsd.ac.uk::6d4e6908-6b67-4352-8c84-cc7fe278df4a" providerId="AD" clId="Web-{965338B8-6784-946D-589E-0A5BF352F164}" dt="2023-06-16T19:29:55.278" v="428" actId="20577"/>
          <ac:spMkLst>
            <pc:docMk/>
            <pc:sldMk cId="2496668402" sldId="275"/>
            <ac:spMk id="2" creationId="{CAC05F50-06B2-C32D-63A9-441808C9737B}"/>
          </ac:spMkLst>
        </pc:spChg>
      </pc:sldChg>
      <pc:sldChg chg="modSp new">
        <pc:chgData name="Chantelle Simmonds (1914402)" userId="S::1914402@student.uwtsd.ac.uk::6d4e6908-6b67-4352-8c84-cc7fe278df4a" providerId="AD" clId="Web-{965338B8-6784-946D-589E-0A5BF352F164}" dt="2023-06-16T19:04:16.787" v="336" actId="20577"/>
        <pc:sldMkLst>
          <pc:docMk/>
          <pc:sldMk cId="2323311074" sldId="276"/>
        </pc:sldMkLst>
        <pc:spChg chg="mod">
          <ac:chgData name="Chantelle Simmonds (1914402)" userId="S::1914402@student.uwtsd.ac.uk::6d4e6908-6b67-4352-8c84-cc7fe278df4a" providerId="AD" clId="Web-{965338B8-6784-946D-589E-0A5BF352F164}" dt="2023-06-16T19:04:16.787" v="336" actId="20577"/>
          <ac:spMkLst>
            <pc:docMk/>
            <pc:sldMk cId="2323311074" sldId="276"/>
            <ac:spMk id="2" creationId="{DFA38CAE-BA38-BD9B-59D1-8BAE1EC0B58B}"/>
          </ac:spMkLst>
        </pc:spChg>
      </pc:sldChg>
    </pc:docChg>
  </pc:docChgLst>
  <pc:docChgLst>
    <pc:chgData clId="Web-{7EE90698-E618-184D-3787-F6EB20F98665}"/>
    <pc:docChg chg="modSld">
      <pc:chgData name="" userId="" providerId="" clId="Web-{7EE90698-E618-184D-3787-F6EB20F98665}" dt="2023-06-14T21:42:05.288" v="3" actId="20577"/>
      <pc:docMkLst>
        <pc:docMk/>
      </pc:docMkLst>
      <pc:sldChg chg="modSp">
        <pc:chgData name="" userId="" providerId="" clId="Web-{7EE90698-E618-184D-3787-F6EB20F98665}" dt="2023-06-14T21:42:05.288" v="3" actId="20577"/>
        <pc:sldMkLst>
          <pc:docMk/>
          <pc:sldMk cId="3032464000" sldId="257"/>
        </pc:sldMkLst>
        <pc:spChg chg="mod">
          <ac:chgData name="" userId="" providerId="" clId="Web-{7EE90698-E618-184D-3787-F6EB20F98665}" dt="2023-06-14T21:42:05.288" v="3" actId="20577"/>
          <ac:spMkLst>
            <pc:docMk/>
            <pc:sldMk cId="3032464000" sldId="257"/>
            <ac:spMk id="3" creationId="{5E1A39CD-47DC-4196-0261-6E9E50188C99}"/>
          </ac:spMkLst>
        </pc:spChg>
      </pc:sldChg>
    </pc:docChg>
  </pc:docChgLst>
  <pc:docChgLst>
    <pc:chgData name="Chantelle Simmonds (1914402)" userId="S::1914402@student.uwtsd.ac.uk::6d4e6908-6b67-4352-8c84-cc7fe278df4a" providerId="AD" clId="Web-{03C4E6B4-D64B-5D07-7EE2-6342C7A6D7B6}"/>
    <pc:docChg chg="addSld delSld modSld">
      <pc:chgData name="Chantelle Simmonds (1914402)" userId="S::1914402@student.uwtsd.ac.uk::6d4e6908-6b67-4352-8c84-cc7fe278df4a" providerId="AD" clId="Web-{03C4E6B4-D64B-5D07-7EE2-6342C7A6D7B6}" dt="2023-06-18T19:50:08.125" v="419" actId="20577"/>
      <pc:docMkLst>
        <pc:docMk/>
      </pc:docMkLst>
      <pc:sldChg chg="modSp">
        <pc:chgData name="Chantelle Simmonds (1914402)" userId="S::1914402@student.uwtsd.ac.uk::6d4e6908-6b67-4352-8c84-cc7fe278df4a" providerId="AD" clId="Web-{03C4E6B4-D64B-5D07-7EE2-6342C7A6D7B6}" dt="2023-06-18T19:45:53.181" v="368" actId="20577"/>
        <pc:sldMkLst>
          <pc:docMk/>
          <pc:sldMk cId="3032464000" sldId="257"/>
        </pc:sldMkLst>
        <pc:spChg chg="mod">
          <ac:chgData name="Chantelle Simmonds (1914402)" userId="S::1914402@student.uwtsd.ac.uk::6d4e6908-6b67-4352-8c84-cc7fe278df4a" providerId="AD" clId="Web-{03C4E6B4-D64B-5D07-7EE2-6342C7A6D7B6}" dt="2023-06-18T19:45:04.570" v="359" actId="1076"/>
          <ac:spMkLst>
            <pc:docMk/>
            <pc:sldMk cId="3032464000" sldId="257"/>
            <ac:spMk id="2" creationId="{21379C4D-E052-F159-2984-C7CDEA82DD29}"/>
          </ac:spMkLst>
        </pc:spChg>
        <pc:spChg chg="mod">
          <ac:chgData name="Chantelle Simmonds (1914402)" userId="S::1914402@student.uwtsd.ac.uk::6d4e6908-6b67-4352-8c84-cc7fe278df4a" providerId="AD" clId="Web-{03C4E6B4-D64B-5D07-7EE2-6342C7A6D7B6}" dt="2023-06-18T19:45:53.181" v="368" actId="20577"/>
          <ac:spMkLst>
            <pc:docMk/>
            <pc:sldMk cId="3032464000" sldId="257"/>
            <ac:spMk id="3" creationId="{5E1A39CD-47DC-4196-0261-6E9E50188C99}"/>
          </ac:spMkLst>
        </pc:spChg>
      </pc:sldChg>
      <pc:sldChg chg="addSp delSp modSp mod setBg">
        <pc:chgData name="Chantelle Simmonds (1914402)" userId="S::1914402@student.uwtsd.ac.uk::6d4e6908-6b67-4352-8c84-cc7fe278df4a" providerId="AD" clId="Web-{03C4E6B4-D64B-5D07-7EE2-6342C7A6D7B6}" dt="2023-06-18T19:41:36.048" v="329" actId="20577"/>
        <pc:sldMkLst>
          <pc:docMk/>
          <pc:sldMk cId="575206903" sldId="258"/>
        </pc:sldMkLst>
        <pc:spChg chg="mod ord">
          <ac:chgData name="Chantelle Simmonds (1914402)" userId="S::1914402@student.uwtsd.ac.uk::6d4e6908-6b67-4352-8c84-cc7fe278df4a" providerId="AD" clId="Web-{03C4E6B4-D64B-5D07-7EE2-6342C7A6D7B6}" dt="2023-06-18T19:41:29.954" v="327" actId="20577"/>
          <ac:spMkLst>
            <pc:docMk/>
            <pc:sldMk cId="575206903" sldId="258"/>
            <ac:spMk id="3" creationId="{329DD600-1D08-D386-18FB-7E69AAF1A9D8}"/>
          </ac:spMkLst>
        </pc:spChg>
        <pc:spChg chg="add del mod">
          <ac:chgData name="Chantelle Simmonds (1914402)" userId="S::1914402@student.uwtsd.ac.uk::6d4e6908-6b67-4352-8c84-cc7fe278df4a" providerId="AD" clId="Web-{03C4E6B4-D64B-5D07-7EE2-6342C7A6D7B6}" dt="2023-06-18T19:08:24.026" v="142"/>
          <ac:spMkLst>
            <pc:docMk/>
            <pc:sldMk cId="575206903" sldId="258"/>
            <ac:spMk id="4" creationId="{F41D732B-37C8-6F27-7A64-9FB5F2D38AE1}"/>
          </ac:spMkLst>
        </pc:spChg>
        <pc:spChg chg="mod">
          <ac:chgData name="Chantelle Simmonds (1914402)" userId="S::1914402@student.uwtsd.ac.uk::6d4e6908-6b67-4352-8c84-cc7fe278df4a" providerId="AD" clId="Web-{03C4E6B4-D64B-5D07-7EE2-6342C7A6D7B6}" dt="2023-06-18T19:41:36.048" v="329" actId="20577"/>
          <ac:spMkLst>
            <pc:docMk/>
            <pc:sldMk cId="575206903" sldId="258"/>
            <ac:spMk id="5" creationId="{237F1276-E261-4427-4836-D9AE8AF8FB21}"/>
          </ac:spMkLst>
        </pc:spChg>
        <pc:spChg chg="add del mod">
          <ac:chgData name="Chantelle Simmonds (1914402)" userId="S::1914402@student.uwtsd.ac.uk::6d4e6908-6b67-4352-8c84-cc7fe278df4a" providerId="AD" clId="Web-{03C4E6B4-D64B-5D07-7EE2-6342C7A6D7B6}" dt="2023-06-18T19:08:29.058" v="145"/>
          <ac:spMkLst>
            <pc:docMk/>
            <pc:sldMk cId="575206903" sldId="258"/>
            <ac:spMk id="8" creationId="{64C527FE-63F1-66CA-CF28-D261487E7223}"/>
          </ac:spMkLst>
        </pc:spChg>
        <pc:spChg chg="add del mod">
          <ac:chgData name="Chantelle Simmonds (1914402)" userId="S::1914402@student.uwtsd.ac.uk::6d4e6908-6b67-4352-8c84-cc7fe278df4a" providerId="AD" clId="Web-{03C4E6B4-D64B-5D07-7EE2-6342C7A6D7B6}" dt="2023-06-18T19:08:13.760" v="137"/>
          <ac:spMkLst>
            <pc:docMk/>
            <pc:sldMk cId="575206903" sldId="258"/>
            <ac:spMk id="11" creationId="{5ED65317-ACCD-96DA-52FC-B48020B54A4C}"/>
          </ac:spMkLst>
        </pc:spChg>
        <pc:spChg chg="add del mod">
          <ac:chgData name="Chantelle Simmonds (1914402)" userId="S::1914402@student.uwtsd.ac.uk::6d4e6908-6b67-4352-8c84-cc7fe278df4a" providerId="AD" clId="Web-{03C4E6B4-D64B-5D07-7EE2-6342C7A6D7B6}" dt="2023-06-18T19:08:20.214" v="141"/>
          <ac:spMkLst>
            <pc:docMk/>
            <pc:sldMk cId="575206903" sldId="258"/>
            <ac:spMk id="14" creationId="{4A57DE19-7506-57AA-89E2-779AC31F6756}"/>
          </ac:spMkLst>
        </pc:spChg>
        <pc:spChg chg="add del mod">
          <ac:chgData name="Chantelle Simmonds (1914402)" userId="S::1914402@student.uwtsd.ac.uk::6d4e6908-6b67-4352-8c84-cc7fe278df4a" providerId="AD" clId="Web-{03C4E6B4-D64B-5D07-7EE2-6342C7A6D7B6}" dt="2023-06-18T19:18:08.636" v="234"/>
          <ac:spMkLst>
            <pc:docMk/>
            <pc:sldMk cId="575206903" sldId="258"/>
            <ac:spMk id="17" creationId="{B23C1A50-C914-C6CE-713F-41CD72DC5656}"/>
          </ac:spMkLst>
        </pc:spChg>
        <pc:spChg chg="add del mod">
          <ac:chgData name="Chantelle Simmonds (1914402)" userId="S::1914402@student.uwtsd.ac.uk::6d4e6908-6b67-4352-8c84-cc7fe278df4a" providerId="AD" clId="Web-{03C4E6B4-D64B-5D07-7EE2-6342C7A6D7B6}" dt="2023-06-18T19:08:15.854" v="138"/>
          <ac:spMkLst>
            <pc:docMk/>
            <pc:sldMk cId="575206903" sldId="258"/>
            <ac:spMk id="20" creationId="{48FDE759-FFA5-2312-C1E3-1A4885BF2776}"/>
          </ac:spMkLst>
        </pc:spChg>
        <pc:spChg chg="del">
          <ac:chgData name="Chantelle Simmonds (1914402)" userId="S::1914402@student.uwtsd.ac.uk::6d4e6908-6b67-4352-8c84-cc7fe278df4a" providerId="AD" clId="Web-{03C4E6B4-D64B-5D07-7EE2-6342C7A6D7B6}" dt="2023-06-18T19:17:06.182" v="221"/>
          <ac:spMkLst>
            <pc:docMk/>
            <pc:sldMk cId="575206903" sldId="258"/>
            <ac:spMk id="32" creationId="{06DA9DF9-31F7-4056-B42E-878CC92417B8}"/>
          </ac:spMkLst>
        </pc:spChg>
        <pc:spChg chg="add del">
          <ac:chgData name="Chantelle Simmonds (1914402)" userId="S::1914402@student.uwtsd.ac.uk::6d4e6908-6b67-4352-8c84-cc7fe278df4a" providerId="AD" clId="Web-{03C4E6B4-D64B-5D07-7EE2-6342C7A6D7B6}" dt="2023-06-18T19:18:14.715" v="235"/>
          <ac:spMkLst>
            <pc:docMk/>
            <pc:sldMk cId="575206903" sldId="258"/>
            <ac:spMk id="37" creationId="{13B7BB51-92B8-4089-8DAB-1202A4D1C6A3}"/>
          </ac:spMkLst>
        </pc:spChg>
        <pc:spChg chg="add del">
          <ac:chgData name="Chantelle Simmonds (1914402)" userId="S::1914402@student.uwtsd.ac.uk::6d4e6908-6b67-4352-8c84-cc7fe278df4a" providerId="AD" clId="Web-{03C4E6B4-D64B-5D07-7EE2-6342C7A6D7B6}" dt="2023-06-18T19:18:14.715" v="235"/>
          <ac:spMkLst>
            <pc:docMk/>
            <pc:sldMk cId="575206903" sldId="258"/>
            <ac:spMk id="39" creationId="{A0C1B9AC-D4A3-4B3B-92CA-137D8F9E94E0}"/>
          </ac:spMkLst>
        </pc:spChg>
        <pc:spChg chg="add del">
          <ac:chgData name="Chantelle Simmonds (1914402)" userId="S::1914402@student.uwtsd.ac.uk::6d4e6908-6b67-4352-8c84-cc7fe278df4a" providerId="AD" clId="Web-{03C4E6B4-D64B-5D07-7EE2-6342C7A6D7B6}" dt="2023-06-18T19:18:14.715" v="235"/>
          <ac:spMkLst>
            <pc:docMk/>
            <pc:sldMk cId="575206903" sldId="258"/>
            <ac:spMk id="41" creationId="{79E8F40B-04F9-433F-8126-F275CF0A5B60}"/>
          </ac:spMkLst>
        </pc:spChg>
        <pc:spChg chg="add">
          <ac:chgData name="Chantelle Simmonds (1914402)" userId="S::1914402@student.uwtsd.ac.uk::6d4e6908-6b67-4352-8c84-cc7fe278df4a" providerId="AD" clId="Web-{03C4E6B4-D64B-5D07-7EE2-6342C7A6D7B6}" dt="2023-06-18T19:18:14.715" v="235"/>
          <ac:spMkLst>
            <pc:docMk/>
            <pc:sldMk cId="575206903" sldId="258"/>
            <ac:spMk id="46" creationId="{13B7BB51-92B8-4089-8DAB-1202A4D1C6A3}"/>
          </ac:spMkLst>
        </pc:spChg>
        <pc:spChg chg="add mod">
          <ac:chgData name="Chantelle Simmonds (1914402)" userId="S::1914402@student.uwtsd.ac.uk::6d4e6908-6b67-4352-8c84-cc7fe278df4a" providerId="AD" clId="Web-{03C4E6B4-D64B-5D07-7EE2-6342C7A6D7B6}" dt="2023-06-18T19:33:02.918" v="266" actId="20577"/>
          <ac:spMkLst>
            <pc:docMk/>
            <pc:sldMk cId="575206903" sldId="258"/>
            <ac:spMk id="48" creationId="{BDBA208C-B4CE-4D89-A09B-55B6D3D1560C}"/>
          </ac:spMkLst>
        </pc:spChg>
        <pc:spChg chg="add">
          <ac:chgData name="Chantelle Simmonds (1914402)" userId="S::1914402@student.uwtsd.ac.uk::6d4e6908-6b67-4352-8c84-cc7fe278df4a" providerId="AD" clId="Web-{03C4E6B4-D64B-5D07-7EE2-6342C7A6D7B6}" dt="2023-06-18T19:18:14.715" v="235"/>
          <ac:spMkLst>
            <pc:docMk/>
            <pc:sldMk cId="575206903" sldId="258"/>
            <ac:spMk id="50" creationId="{BD44801E-D426-4372-9129-ED47EE43C7D4}"/>
          </ac:spMkLst>
        </pc:spChg>
        <pc:spChg chg="add">
          <ac:chgData name="Chantelle Simmonds (1914402)" userId="S::1914402@student.uwtsd.ac.uk::6d4e6908-6b67-4352-8c84-cc7fe278df4a" providerId="AD" clId="Web-{03C4E6B4-D64B-5D07-7EE2-6342C7A6D7B6}" dt="2023-06-18T19:18:14.715" v="235"/>
          <ac:spMkLst>
            <pc:docMk/>
            <pc:sldMk cId="575206903" sldId="258"/>
            <ac:spMk id="52" creationId="{4C0342DB-4E68-4518-8C8B-51943E8D7A94}"/>
          </ac:spMkLst>
        </pc:spChg>
        <pc:picChg chg="add del mod">
          <ac:chgData name="Chantelle Simmonds (1914402)" userId="S::1914402@student.uwtsd.ac.uk::6d4e6908-6b67-4352-8c84-cc7fe278df4a" providerId="AD" clId="Web-{03C4E6B4-D64B-5D07-7EE2-6342C7A6D7B6}" dt="2023-06-18T19:15:20.554" v="208"/>
          <ac:picMkLst>
            <pc:docMk/>
            <pc:sldMk cId="575206903" sldId="258"/>
            <ac:picMk id="2" creationId="{A820979F-717C-6A83-A4F8-EFCE2962F87D}"/>
          </ac:picMkLst>
        </pc:picChg>
        <pc:picChg chg="add mod">
          <ac:chgData name="Chantelle Simmonds (1914402)" userId="S::1914402@student.uwtsd.ac.uk::6d4e6908-6b67-4352-8c84-cc7fe278df4a" providerId="AD" clId="Web-{03C4E6B4-D64B-5D07-7EE2-6342C7A6D7B6}" dt="2023-06-18T19:17:06.182" v="221"/>
          <ac:picMkLst>
            <pc:docMk/>
            <pc:sldMk cId="575206903" sldId="258"/>
            <ac:picMk id="7" creationId="{FFDC13B1-24AD-340D-DF7F-594E49576369}"/>
          </ac:picMkLst>
        </pc:picChg>
        <pc:picChg chg="add mod">
          <ac:chgData name="Chantelle Simmonds (1914402)" userId="S::1914402@student.uwtsd.ac.uk::6d4e6908-6b67-4352-8c84-cc7fe278df4a" providerId="AD" clId="Web-{03C4E6B4-D64B-5D07-7EE2-6342C7A6D7B6}" dt="2023-06-18T19:17:06.182" v="221"/>
          <ac:picMkLst>
            <pc:docMk/>
            <pc:sldMk cId="575206903" sldId="258"/>
            <ac:picMk id="10" creationId="{5C60DBD8-A07E-15A2-BC88-83022AA91B9F}"/>
          </ac:picMkLst>
        </pc:picChg>
        <pc:picChg chg="add del mod">
          <ac:chgData name="Chantelle Simmonds (1914402)" userId="S::1914402@student.uwtsd.ac.uk::6d4e6908-6b67-4352-8c84-cc7fe278df4a" providerId="AD" clId="Web-{03C4E6B4-D64B-5D07-7EE2-6342C7A6D7B6}" dt="2023-06-18T19:16:42.478" v="219"/>
          <ac:picMkLst>
            <pc:docMk/>
            <pc:sldMk cId="575206903" sldId="258"/>
            <ac:picMk id="13" creationId="{DC4A371A-CD5F-C8B9-9703-703D88A1FD35}"/>
          </ac:picMkLst>
        </pc:picChg>
        <pc:picChg chg="add mod">
          <ac:chgData name="Chantelle Simmonds (1914402)" userId="S::1914402@student.uwtsd.ac.uk::6d4e6908-6b67-4352-8c84-cc7fe278df4a" providerId="AD" clId="Web-{03C4E6B4-D64B-5D07-7EE2-6342C7A6D7B6}" dt="2023-06-18T19:17:06.182" v="221"/>
          <ac:picMkLst>
            <pc:docMk/>
            <pc:sldMk cId="575206903" sldId="258"/>
            <ac:picMk id="16" creationId="{360BE26C-A1E9-7664-C556-575DDB2988CD}"/>
          </ac:picMkLst>
        </pc:picChg>
        <pc:picChg chg="add del mod">
          <ac:chgData name="Chantelle Simmonds (1914402)" userId="S::1914402@student.uwtsd.ac.uk::6d4e6908-6b67-4352-8c84-cc7fe278df4a" providerId="AD" clId="Web-{03C4E6B4-D64B-5D07-7EE2-6342C7A6D7B6}" dt="2023-06-18T19:15:37.195" v="210"/>
          <ac:picMkLst>
            <pc:docMk/>
            <pc:sldMk cId="575206903" sldId="258"/>
            <ac:picMk id="19" creationId="{2629C162-71A8-5004-0C25-99B1AA6DF87C}"/>
          </ac:picMkLst>
        </pc:picChg>
        <pc:picChg chg="del">
          <ac:chgData name="Chantelle Simmonds (1914402)" userId="S::1914402@student.uwtsd.ac.uk::6d4e6908-6b67-4352-8c84-cc7fe278df4a" providerId="AD" clId="Web-{03C4E6B4-D64B-5D07-7EE2-6342C7A6D7B6}" dt="2023-06-18T19:16:58.291" v="220"/>
          <ac:picMkLst>
            <pc:docMk/>
            <pc:sldMk cId="575206903" sldId="258"/>
            <ac:picMk id="22" creationId="{1B6C40BA-72BB-4FEE-9E7A-2365604CC163}"/>
          </ac:picMkLst>
        </pc:picChg>
      </pc:sldChg>
      <pc:sldChg chg="modSp">
        <pc:chgData name="Chantelle Simmonds (1914402)" userId="S::1914402@student.uwtsd.ac.uk::6d4e6908-6b67-4352-8c84-cc7fe278df4a" providerId="AD" clId="Web-{03C4E6B4-D64B-5D07-7EE2-6342C7A6D7B6}" dt="2023-06-18T19:50:08.125" v="419" actId="20577"/>
        <pc:sldMkLst>
          <pc:docMk/>
          <pc:sldMk cId="3873203509" sldId="267"/>
        </pc:sldMkLst>
        <pc:spChg chg="mod">
          <ac:chgData name="Chantelle Simmonds (1914402)" userId="S::1914402@student.uwtsd.ac.uk::6d4e6908-6b67-4352-8c84-cc7fe278df4a" providerId="AD" clId="Web-{03C4E6B4-D64B-5D07-7EE2-6342C7A6D7B6}" dt="2023-06-18T19:50:08.125" v="419" actId="20577"/>
          <ac:spMkLst>
            <pc:docMk/>
            <pc:sldMk cId="3873203509" sldId="267"/>
            <ac:spMk id="4" creationId="{218D4A36-7A22-D9BB-DB39-8DB9E02E6405}"/>
          </ac:spMkLst>
        </pc:spChg>
      </pc:sldChg>
      <pc:sldChg chg="addSp delSp modSp del">
        <pc:chgData name="Chantelle Simmonds (1914402)" userId="S::1914402@student.uwtsd.ac.uk::6d4e6908-6b67-4352-8c84-cc7fe278df4a" providerId="AD" clId="Web-{03C4E6B4-D64B-5D07-7EE2-6342C7A6D7B6}" dt="2023-06-18T19:13:27.675" v="199"/>
        <pc:sldMkLst>
          <pc:docMk/>
          <pc:sldMk cId="3157651945" sldId="268"/>
        </pc:sldMkLst>
        <pc:spChg chg="mod">
          <ac:chgData name="Chantelle Simmonds (1914402)" userId="S::1914402@student.uwtsd.ac.uk::6d4e6908-6b67-4352-8c84-cc7fe278df4a" providerId="AD" clId="Web-{03C4E6B4-D64B-5D07-7EE2-6342C7A6D7B6}" dt="2023-06-18T19:10:32.452" v="160" actId="14100"/>
          <ac:spMkLst>
            <pc:docMk/>
            <pc:sldMk cId="3157651945" sldId="268"/>
            <ac:spMk id="4" creationId="{796A7BC2-E178-CF7E-FEF2-7B286F3ED4E5}"/>
          </ac:spMkLst>
        </pc:spChg>
        <pc:spChg chg="mod">
          <ac:chgData name="Chantelle Simmonds (1914402)" userId="S::1914402@student.uwtsd.ac.uk::6d4e6908-6b67-4352-8c84-cc7fe278df4a" providerId="AD" clId="Web-{03C4E6B4-D64B-5D07-7EE2-6342C7A6D7B6}" dt="2023-06-18T19:10:30.920" v="159" actId="14100"/>
          <ac:spMkLst>
            <pc:docMk/>
            <pc:sldMk cId="3157651945" sldId="268"/>
            <ac:spMk id="7" creationId="{E0121B3E-6927-5215-28DC-A8E65C8844CF}"/>
          </ac:spMkLst>
        </pc:spChg>
        <pc:picChg chg="add del mod">
          <ac:chgData name="Chantelle Simmonds (1914402)" userId="S::1914402@student.uwtsd.ac.uk::6d4e6908-6b67-4352-8c84-cc7fe278df4a" providerId="AD" clId="Web-{03C4E6B4-D64B-5D07-7EE2-6342C7A6D7B6}" dt="2023-06-18T19:10:39.389" v="164"/>
          <ac:picMkLst>
            <pc:docMk/>
            <pc:sldMk cId="3157651945" sldId="268"/>
            <ac:picMk id="3" creationId="{5CDF514C-B8CF-DF58-4A6E-CF2153C1CCA7}"/>
          </ac:picMkLst>
        </pc:picChg>
      </pc:sldChg>
      <pc:sldChg chg="modSp">
        <pc:chgData name="Chantelle Simmonds (1914402)" userId="S::1914402@student.uwtsd.ac.uk::6d4e6908-6b67-4352-8c84-cc7fe278df4a" providerId="AD" clId="Web-{03C4E6B4-D64B-5D07-7EE2-6342C7A6D7B6}" dt="2023-06-18T18:48:27.359" v="10" actId="20577"/>
        <pc:sldMkLst>
          <pc:docMk/>
          <pc:sldMk cId="1853661564" sldId="272"/>
        </pc:sldMkLst>
        <pc:spChg chg="mod">
          <ac:chgData name="Chantelle Simmonds (1914402)" userId="S::1914402@student.uwtsd.ac.uk::6d4e6908-6b67-4352-8c84-cc7fe278df4a" providerId="AD" clId="Web-{03C4E6B4-D64B-5D07-7EE2-6342C7A6D7B6}" dt="2023-06-18T18:48:27.359" v="10" actId="20577"/>
          <ac:spMkLst>
            <pc:docMk/>
            <pc:sldMk cId="1853661564" sldId="272"/>
            <ac:spMk id="3" creationId="{BE1577A7-E0E4-CE7D-3D10-F337E5DD233B}"/>
          </ac:spMkLst>
        </pc:spChg>
      </pc:sldChg>
      <pc:sldChg chg="modSp">
        <pc:chgData name="Chantelle Simmonds (1914402)" userId="S::1914402@student.uwtsd.ac.uk::6d4e6908-6b67-4352-8c84-cc7fe278df4a" providerId="AD" clId="Web-{03C4E6B4-D64B-5D07-7EE2-6342C7A6D7B6}" dt="2023-06-18T19:42:07.268" v="335" actId="20577"/>
        <pc:sldMkLst>
          <pc:docMk/>
          <pc:sldMk cId="2323311074" sldId="276"/>
        </pc:sldMkLst>
        <pc:graphicFrameChg chg="modGraphic">
          <ac:chgData name="Chantelle Simmonds (1914402)" userId="S::1914402@student.uwtsd.ac.uk::6d4e6908-6b67-4352-8c84-cc7fe278df4a" providerId="AD" clId="Web-{03C4E6B4-D64B-5D07-7EE2-6342C7A6D7B6}" dt="2023-06-18T19:42:07.268" v="335" actId="20577"/>
          <ac:graphicFrameMkLst>
            <pc:docMk/>
            <pc:sldMk cId="2323311074" sldId="276"/>
            <ac:graphicFrameMk id="16" creationId="{4B474B45-53B7-356F-36B6-CD1363F3F3EB}"/>
          </ac:graphicFrameMkLst>
        </pc:graphicFrameChg>
      </pc:sldChg>
      <pc:sldChg chg="addSp delSp modSp new mod setBg">
        <pc:chgData name="Chantelle Simmonds (1914402)" userId="S::1914402@student.uwtsd.ac.uk::6d4e6908-6b67-4352-8c84-cc7fe278df4a" providerId="AD" clId="Web-{03C4E6B4-D64B-5D07-7EE2-6342C7A6D7B6}" dt="2023-06-18T19:16:32.665" v="218" actId="14100"/>
        <pc:sldMkLst>
          <pc:docMk/>
          <pc:sldMk cId="3461443145" sldId="278"/>
        </pc:sldMkLst>
        <pc:spChg chg="add mod">
          <ac:chgData name="Chantelle Simmonds (1914402)" userId="S::1914402@student.uwtsd.ac.uk::6d4e6908-6b67-4352-8c84-cc7fe278df4a" providerId="AD" clId="Web-{03C4E6B4-D64B-5D07-7EE2-6342C7A6D7B6}" dt="2023-06-18T19:16:32.665" v="218" actId="14100"/>
          <ac:spMkLst>
            <pc:docMk/>
            <pc:sldMk cId="3461443145" sldId="278"/>
            <ac:spMk id="4" creationId="{177230B2-D0F1-8C8C-C4AA-121DB67204BC}"/>
          </ac:spMkLst>
        </pc:spChg>
        <pc:spChg chg="add del mod">
          <ac:chgData name="Chantelle Simmonds (1914402)" userId="S::1914402@student.uwtsd.ac.uk::6d4e6908-6b67-4352-8c84-cc7fe278df4a" providerId="AD" clId="Web-{03C4E6B4-D64B-5D07-7EE2-6342C7A6D7B6}" dt="2023-06-18T19:12:32.361" v="186"/>
          <ac:spMkLst>
            <pc:docMk/>
            <pc:sldMk cId="3461443145" sldId="278"/>
            <ac:spMk id="5" creationId="{605C1D8D-3B09-108E-5714-68C7B4E98B5C}"/>
          </ac:spMkLst>
        </pc:spChg>
        <pc:spChg chg="add">
          <ac:chgData name="Chantelle Simmonds (1914402)" userId="S::1914402@student.uwtsd.ac.uk::6d4e6908-6b67-4352-8c84-cc7fe278df4a" providerId="AD" clId="Web-{03C4E6B4-D64B-5D07-7EE2-6342C7A6D7B6}" dt="2023-06-18T19:16:07.117" v="214"/>
          <ac:spMkLst>
            <pc:docMk/>
            <pc:sldMk cId="3461443145" sldId="278"/>
            <ac:spMk id="11" creationId="{13B7BB51-92B8-4089-8DAB-1202A4D1C6A3}"/>
          </ac:spMkLst>
        </pc:spChg>
        <pc:spChg chg="add del">
          <ac:chgData name="Chantelle Simmonds (1914402)" userId="S::1914402@student.uwtsd.ac.uk::6d4e6908-6b67-4352-8c84-cc7fe278df4a" providerId="AD" clId="Web-{03C4E6B4-D64B-5D07-7EE2-6342C7A6D7B6}" dt="2023-06-18T19:14:45.709" v="203"/>
          <ac:spMkLst>
            <pc:docMk/>
            <pc:sldMk cId="3461443145" sldId="278"/>
            <ac:spMk id="12" creationId="{13B7BB51-92B8-4089-8DAB-1202A4D1C6A3}"/>
          </ac:spMkLst>
        </pc:spChg>
        <pc:spChg chg="add">
          <ac:chgData name="Chantelle Simmonds (1914402)" userId="S::1914402@student.uwtsd.ac.uk::6d4e6908-6b67-4352-8c84-cc7fe278df4a" providerId="AD" clId="Web-{03C4E6B4-D64B-5D07-7EE2-6342C7A6D7B6}" dt="2023-06-18T19:16:07.117" v="214"/>
          <ac:spMkLst>
            <pc:docMk/>
            <pc:sldMk cId="3461443145" sldId="278"/>
            <ac:spMk id="13" creationId="{BF0F4E97-E194-4493-885A-6C7C34A446DB}"/>
          </ac:spMkLst>
        </pc:spChg>
        <pc:spChg chg="add del">
          <ac:chgData name="Chantelle Simmonds (1914402)" userId="S::1914402@student.uwtsd.ac.uk::6d4e6908-6b67-4352-8c84-cc7fe278df4a" providerId="AD" clId="Web-{03C4E6B4-D64B-5D07-7EE2-6342C7A6D7B6}" dt="2023-06-18T19:14:45.709" v="203"/>
          <ac:spMkLst>
            <pc:docMk/>
            <pc:sldMk cId="3461443145" sldId="278"/>
            <ac:spMk id="14" creationId="{F35DB090-93B5-4581-8D71-BB3839684BFF}"/>
          </ac:spMkLst>
        </pc:spChg>
        <pc:spChg chg="add del">
          <ac:chgData name="Chantelle Simmonds (1914402)" userId="S::1914402@student.uwtsd.ac.uk::6d4e6908-6b67-4352-8c84-cc7fe278df4a" providerId="AD" clId="Web-{03C4E6B4-D64B-5D07-7EE2-6342C7A6D7B6}" dt="2023-06-18T19:14:45.709" v="203"/>
          <ac:spMkLst>
            <pc:docMk/>
            <pc:sldMk cId="3461443145" sldId="278"/>
            <ac:spMk id="16" creationId="{A0DE92DF-4769-4DE9-93FD-EE31271850CA}"/>
          </ac:spMkLst>
        </pc:spChg>
        <pc:spChg chg="add">
          <ac:chgData name="Chantelle Simmonds (1914402)" userId="S::1914402@student.uwtsd.ac.uk::6d4e6908-6b67-4352-8c84-cc7fe278df4a" providerId="AD" clId="Web-{03C4E6B4-D64B-5D07-7EE2-6342C7A6D7B6}" dt="2023-06-18T19:16:07.117" v="214"/>
          <ac:spMkLst>
            <pc:docMk/>
            <pc:sldMk cId="3461443145" sldId="278"/>
            <ac:spMk id="18" creationId="{9CF7FE1C-8BC5-4B0C-A2BC-93AB72C90FDD}"/>
          </ac:spMkLst>
        </pc:spChg>
        <pc:picChg chg="add mod ord">
          <ac:chgData name="Chantelle Simmonds (1914402)" userId="S::1914402@student.uwtsd.ac.uk::6d4e6908-6b67-4352-8c84-cc7fe278df4a" providerId="AD" clId="Web-{03C4E6B4-D64B-5D07-7EE2-6342C7A6D7B6}" dt="2023-06-18T19:16:07.117" v="214"/>
          <ac:picMkLst>
            <pc:docMk/>
            <pc:sldMk cId="3461443145" sldId="278"/>
            <ac:picMk id="3" creationId="{6650D32B-16CD-9ABD-EE4B-D16BF2073A31}"/>
          </ac:picMkLst>
        </pc:picChg>
        <pc:picChg chg="add del mod">
          <ac:chgData name="Chantelle Simmonds (1914402)" userId="S::1914402@student.uwtsd.ac.uk::6d4e6908-6b67-4352-8c84-cc7fe278df4a" providerId="AD" clId="Web-{03C4E6B4-D64B-5D07-7EE2-6342C7A6D7B6}" dt="2023-06-18T19:15:15.866" v="207"/>
          <ac:picMkLst>
            <pc:docMk/>
            <pc:sldMk cId="3461443145" sldId="278"/>
            <ac:picMk id="7" creationId="{0F789E2E-6DA6-A108-5824-72198A380104}"/>
          </ac:picMkLst>
        </pc:picChg>
        <pc:picChg chg="add mod ord">
          <ac:chgData name="Chantelle Simmonds (1914402)" userId="S::1914402@student.uwtsd.ac.uk::6d4e6908-6b67-4352-8c84-cc7fe278df4a" providerId="AD" clId="Web-{03C4E6B4-D64B-5D07-7EE2-6342C7A6D7B6}" dt="2023-06-18T19:16:07.117" v="214"/>
          <ac:picMkLst>
            <pc:docMk/>
            <pc:sldMk cId="3461443145" sldId="278"/>
            <ac:picMk id="9" creationId="{C4AE57FE-9918-2572-7940-322AFC80E81D}"/>
          </ac:picMkLst>
        </pc:picChg>
      </pc:sldChg>
      <pc:sldChg chg="addSp delSp modSp new mod setBg">
        <pc:chgData name="Chantelle Simmonds (1914402)" userId="S::1914402@student.uwtsd.ac.uk::6d4e6908-6b67-4352-8c84-cc7fe278df4a" providerId="AD" clId="Web-{03C4E6B4-D64B-5D07-7EE2-6342C7A6D7B6}" dt="2023-06-18T19:41:15.157" v="325" actId="1076"/>
        <pc:sldMkLst>
          <pc:docMk/>
          <pc:sldMk cId="2143293066" sldId="279"/>
        </pc:sldMkLst>
        <pc:spChg chg="add mod ord">
          <ac:chgData name="Chantelle Simmonds (1914402)" userId="S::1914402@student.uwtsd.ac.uk::6d4e6908-6b67-4352-8c84-cc7fe278df4a" providerId="AD" clId="Web-{03C4E6B4-D64B-5D07-7EE2-6342C7A6D7B6}" dt="2023-06-18T19:40:30.078" v="316" actId="1076"/>
          <ac:spMkLst>
            <pc:docMk/>
            <pc:sldMk cId="2143293066" sldId="279"/>
            <ac:spMk id="2" creationId="{1AB9A8F3-92DA-BF83-1A5C-0636DA22F4E1}"/>
          </ac:spMkLst>
        </pc:spChg>
        <pc:spChg chg="add del mod">
          <ac:chgData name="Chantelle Simmonds (1914402)" userId="S::1914402@student.uwtsd.ac.uk::6d4e6908-6b67-4352-8c84-cc7fe278df4a" providerId="AD" clId="Web-{03C4E6B4-D64B-5D07-7EE2-6342C7A6D7B6}" dt="2023-06-18T19:38:04.027" v="292"/>
          <ac:spMkLst>
            <pc:docMk/>
            <pc:sldMk cId="2143293066" sldId="279"/>
            <ac:spMk id="5" creationId="{16A2E03E-D2D7-B554-2E1F-D9E0B44A1081}"/>
          </ac:spMkLst>
        </pc:spChg>
        <pc:spChg chg="add del mod">
          <ac:chgData name="Chantelle Simmonds (1914402)" userId="S::1914402@student.uwtsd.ac.uk::6d4e6908-6b67-4352-8c84-cc7fe278df4a" providerId="AD" clId="Web-{03C4E6B4-D64B-5D07-7EE2-6342C7A6D7B6}" dt="2023-06-18T19:39:05.560" v="300"/>
          <ac:spMkLst>
            <pc:docMk/>
            <pc:sldMk cId="2143293066" sldId="279"/>
            <ac:spMk id="9" creationId="{3FB1BAFB-B222-5D15-53AC-B9945614E128}"/>
          </ac:spMkLst>
        </pc:spChg>
        <pc:spChg chg="add">
          <ac:chgData name="Chantelle Simmonds (1914402)" userId="S::1914402@student.uwtsd.ac.uk::6d4e6908-6b67-4352-8c84-cc7fe278df4a" providerId="AD" clId="Web-{03C4E6B4-D64B-5D07-7EE2-6342C7A6D7B6}" dt="2023-06-18T19:39:12.825" v="301"/>
          <ac:spMkLst>
            <pc:docMk/>
            <pc:sldMk cId="2143293066" sldId="279"/>
            <ac:spMk id="13" creationId="{13B7BB51-92B8-4089-8DAB-1202A4D1C6A3}"/>
          </ac:spMkLst>
        </pc:spChg>
        <pc:spChg chg="add">
          <ac:chgData name="Chantelle Simmonds (1914402)" userId="S::1914402@student.uwtsd.ac.uk::6d4e6908-6b67-4352-8c84-cc7fe278df4a" providerId="AD" clId="Web-{03C4E6B4-D64B-5D07-7EE2-6342C7A6D7B6}" dt="2023-06-18T19:39:12.825" v="301"/>
          <ac:spMkLst>
            <pc:docMk/>
            <pc:sldMk cId="2143293066" sldId="279"/>
            <ac:spMk id="15" creationId="{2A0FD627-D6DF-4ED8-8AFA-C1A9B57AFDD0}"/>
          </ac:spMkLst>
        </pc:spChg>
        <pc:spChg chg="add">
          <ac:chgData name="Chantelle Simmonds (1914402)" userId="S::1914402@student.uwtsd.ac.uk::6d4e6908-6b67-4352-8c84-cc7fe278df4a" providerId="AD" clId="Web-{03C4E6B4-D64B-5D07-7EE2-6342C7A6D7B6}" dt="2023-06-18T19:39:12.825" v="301"/>
          <ac:spMkLst>
            <pc:docMk/>
            <pc:sldMk cId="2143293066" sldId="279"/>
            <ac:spMk id="17" creationId="{D5FD594F-1A69-4F1D-A5C2-A199AB639EB8}"/>
          </ac:spMkLst>
        </pc:spChg>
        <pc:spChg chg="add">
          <ac:chgData name="Chantelle Simmonds (1914402)" userId="S::1914402@student.uwtsd.ac.uk::6d4e6908-6b67-4352-8c84-cc7fe278df4a" providerId="AD" clId="Web-{03C4E6B4-D64B-5D07-7EE2-6342C7A6D7B6}" dt="2023-06-18T19:39:12.825" v="301"/>
          <ac:spMkLst>
            <pc:docMk/>
            <pc:sldMk cId="2143293066" sldId="279"/>
            <ac:spMk id="19" creationId="{CE6D8360-2DE7-4E5F-8612-6BBFB5654311}"/>
          </ac:spMkLst>
        </pc:spChg>
        <pc:picChg chg="add del mod">
          <ac:chgData name="Chantelle Simmonds (1914402)" userId="S::1914402@student.uwtsd.ac.uk::6d4e6908-6b67-4352-8c84-cc7fe278df4a" providerId="AD" clId="Web-{03C4E6B4-D64B-5D07-7EE2-6342C7A6D7B6}" dt="2023-06-18T19:37:52.261" v="287"/>
          <ac:picMkLst>
            <pc:docMk/>
            <pc:sldMk cId="2143293066" sldId="279"/>
            <ac:picMk id="3" creationId="{2529FDAE-8683-62AB-01F0-2C2B1DE06B1F}"/>
          </ac:picMkLst>
        </pc:picChg>
        <pc:picChg chg="add mod ord">
          <ac:chgData name="Chantelle Simmonds (1914402)" userId="S::1914402@student.uwtsd.ac.uk::6d4e6908-6b67-4352-8c84-cc7fe278df4a" providerId="AD" clId="Web-{03C4E6B4-D64B-5D07-7EE2-6342C7A6D7B6}" dt="2023-06-18T19:41:03.501" v="323" actId="1076"/>
          <ac:picMkLst>
            <pc:docMk/>
            <pc:sldMk cId="2143293066" sldId="279"/>
            <ac:picMk id="4" creationId="{C57ACAA7-A515-7F38-E051-53CD5E4C2984}"/>
          </ac:picMkLst>
        </pc:picChg>
        <pc:picChg chg="add mod">
          <ac:chgData name="Chantelle Simmonds (1914402)" userId="S::1914402@student.uwtsd.ac.uk::6d4e6908-6b67-4352-8c84-cc7fe278df4a" providerId="AD" clId="Web-{03C4E6B4-D64B-5D07-7EE2-6342C7A6D7B6}" dt="2023-06-18T19:39:12.825" v="301"/>
          <ac:picMkLst>
            <pc:docMk/>
            <pc:sldMk cId="2143293066" sldId="279"/>
            <ac:picMk id="7" creationId="{3F66D74F-C7D9-65B0-5EAD-7507DAE63383}"/>
          </ac:picMkLst>
        </pc:picChg>
        <pc:picChg chg="add mod">
          <ac:chgData name="Chantelle Simmonds (1914402)" userId="S::1914402@student.uwtsd.ac.uk::6d4e6908-6b67-4352-8c84-cc7fe278df4a" providerId="AD" clId="Web-{03C4E6B4-D64B-5D07-7EE2-6342C7A6D7B6}" dt="2023-06-18T19:41:15.157" v="325" actId="1076"/>
          <ac:picMkLst>
            <pc:docMk/>
            <pc:sldMk cId="2143293066" sldId="279"/>
            <ac:picMk id="8" creationId="{7DC049F6-E6A1-8A34-74B3-1B1757737DA9}"/>
          </ac:picMkLst>
        </pc:picChg>
      </pc:sldChg>
      <pc:sldChg chg="new del">
        <pc:chgData name="Chantelle Simmonds (1914402)" userId="S::1914402@student.uwtsd.ac.uk::6d4e6908-6b67-4352-8c84-cc7fe278df4a" providerId="AD" clId="Web-{03C4E6B4-D64B-5D07-7EE2-6342C7A6D7B6}" dt="2023-06-18T19:43:08.942" v="339"/>
        <pc:sldMkLst>
          <pc:docMk/>
          <pc:sldMk cId="994558503" sldId="280"/>
        </pc:sldMkLst>
      </pc:sldChg>
      <pc:sldChg chg="new del">
        <pc:chgData name="Chantelle Simmonds (1914402)" userId="S::1914402@student.uwtsd.ac.uk::6d4e6908-6b67-4352-8c84-cc7fe278df4a" providerId="AD" clId="Web-{03C4E6B4-D64B-5D07-7EE2-6342C7A6D7B6}" dt="2023-06-18T19:43:41.927" v="342"/>
        <pc:sldMkLst>
          <pc:docMk/>
          <pc:sldMk cId="1384393674" sldId="280"/>
        </pc:sldMkLst>
      </pc:sldChg>
      <pc:sldChg chg="addSp modSp new">
        <pc:chgData name="Chantelle Simmonds (1914402)" userId="S::1914402@student.uwtsd.ac.uk::6d4e6908-6b67-4352-8c84-cc7fe278df4a" providerId="AD" clId="Web-{03C4E6B4-D64B-5D07-7EE2-6342C7A6D7B6}" dt="2023-06-18T19:44:28.288" v="348" actId="20577"/>
        <pc:sldMkLst>
          <pc:docMk/>
          <pc:sldMk cId="2264010342" sldId="281"/>
        </pc:sldMkLst>
        <pc:spChg chg="add mod">
          <ac:chgData name="Chantelle Simmonds (1914402)" userId="S::1914402@student.uwtsd.ac.uk::6d4e6908-6b67-4352-8c84-cc7fe278df4a" providerId="AD" clId="Web-{03C4E6B4-D64B-5D07-7EE2-6342C7A6D7B6}" dt="2023-06-18T19:44:28.288" v="348" actId="20577"/>
          <ac:spMkLst>
            <pc:docMk/>
            <pc:sldMk cId="2264010342" sldId="281"/>
            <ac:spMk id="2" creationId="{FBB62A59-A74E-F8A6-65C2-4D1A5450DCAA}"/>
          </ac:spMkLst>
        </pc:spChg>
      </pc:sldChg>
    </pc:docChg>
  </pc:docChgLst>
  <pc:docChgLst>
    <pc:chgData name="Chantelle Simmonds (1914402)" userId="S::1914402@student.uwtsd.ac.uk::6d4e6908-6b67-4352-8c84-cc7fe278df4a" providerId="AD" clId="Web-{92DCEB63-E000-AD25-D4DF-B1BC3C183368}"/>
    <pc:docChg chg="addSld modSld">
      <pc:chgData name="Chantelle Simmonds (1914402)" userId="S::1914402@student.uwtsd.ac.uk::6d4e6908-6b67-4352-8c84-cc7fe278df4a" providerId="AD" clId="Web-{92DCEB63-E000-AD25-D4DF-B1BC3C183368}" dt="2023-06-20T09:21:38.181" v="645"/>
      <pc:docMkLst>
        <pc:docMk/>
      </pc:docMkLst>
      <pc:sldChg chg="modSp">
        <pc:chgData name="Chantelle Simmonds (1914402)" userId="S::1914402@student.uwtsd.ac.uk::6d4e6908-6b67-4352-8c84-cc7fe278df4a" providerId="AD" clId="Web-{92DCEB63-E000-AD25-D4DF-B1BC3C183368}" dt="2023-06-20T08:32:34.533" v="77" actId="20577"/>
        <pc:sldMkLst>
          <pc:docMk/>
          <pc:sldMk cId="575206903" sldId="258"/>
        </pc:sldMkLst>
        <pc:spChg chg="mod">
          <ac:chgData name="Chantelle Simmonds (1914402)" userId="S::1914402@student.uwtsd.ac.uk::6d4e6908-6b67-4352-8c84-cc7fe278df4a" providerId="AD" clId="Web-{92DCEB63-E000-AD25-D4DF-B1BC3C183368}" dt="2023-06-20T08:32:34.533" v="77" actId="20577"/>
          <ac:spMkLst>
            <pc:docMk/>
            <pc:sldMk cId="575206903" sldId="258"/>
            <ac:spMk id="3" creationId="{329DD600-1D08-D386-18FB-7E69AAF1A9D8}"/>
          </ac:spMkLst>
        </pc:spChg>
      </pc:sldChg>
      <pc:sldChg chg="modSp">
        <pc:chgData name="Chantelle Simmonds (1914402)" userId="S::1914402@student.uwtsd.ac.uk::6d4e6908-6b67-4352-8c84-cc7fe278df4a" providerId="AD" clId="Web-{92DCEB63-E000-AD25-D4DF-B1BC3C183368}" dt="2023-06-19T20:43:23.648" v="40" actId="20577"/>
        <pc:sldMkLst>
          <pc:docMk/>
          <pc:sldMk cId="2365211918" sldId="259"/>
        </pc:sldMkLst>
        <pc:spChg chg="mod">
          <ac:chgData name="Chantelle Simmonds (1914402)" userId="S::1914402@student.uwtsd.ac.uk::6d4e6908-6b67-4352-8c84-cc7fe278df4a" providerId="AD" clId="Web-{92DCEB63-E000-AD25-D4DF-B1BC3C183368}" dt="2023-06-19T20:43:23.648" v="40" actId="20577"/>
          <ac:spMkLst>
            <pc:docMk/>
            <pc:sldMk cId="2365211918" sldId="259"/>
            <ac:spMk id="17" creationId="{1EAB71B4-771B-0274-3D9D-79CA1F3E8853}"/>
          </ac:spMkLst>
        </pc:spChg>
      </pc:sldChg>
      <pc:sldChg chg="modSp">
        <pc:chgData name="Chantelle Simmonds (1914402)" userId="S::1914402@student.uwtsd.ac.uk::6d4e6908-6b67-4352-8c84-cc7fe278df4a" providerId="AD" clId="Web-{92DCEB63-E000-AD25-D4DF-B1BC3C183368}" dt="2023-06-20T09:07:35.338" v="397" actId="20577"/>
        <pc:sldMkLst>
          <pc:docMk/>
          <pc:sldMk cId="492897897" sldId="269"/>
        </pc:sldMkLst>
        <pc:spChg chg="mod">
          <ac:chgData name="Chantelle Simmonds (1914402)" userId="S::1914402@student.uwtsd.ac.uk::6d4e6908-6b67-4352-8c84-cc7fe278df4a" providerId="AD" clId="Web-{92DCEB63-E000-AD25-D4DF-B1BC3C183368}" dt="2023-06-20T09:07:35.338" v="397" actId="20577"/>
          <ac:spMkLst>
            <pc:docMk/>
            <pc:sldMk cId="492897897" sldId="269"/>
            <ac:spMk id="3" creationId="{99DB7949-C53F-8A5C-116E-31539F31C269}"/>
          </ac:spMkLst>
        </pc:spChg>
      </pc:sldChg>
      <pc:sldChg chg="modSp">
        <pc:chgData name="Chantelle Simmonds (1914402)" userId="S::1914402@student.uwtsd.ac.uk::6d4e6908-6b67-4352-8c84-cc7fe278df4a" providerId="AD" clId="Web-{92DCEB63-E000-AD25-D4DF-B1BC3C183368}" dt="2023-06-20T08:42:47.920" v="131" actId="20577"/>
        <pc:sldMkLst>
          <pc:docMk/>
          <pc:sldMk cId="1987858467" sldId="274"/>
        </pc:sldMkLst>
        <pc:spChg chg="mod">
          <ac:chgData name="Chantelle Simmonds (1914402)" userId="S::1914402@student.uwtsd.ac.uk::6d4e6908-6b67-4352-8c84-cc7fe278df4a" providerId="AD" clId="Web-{92DCEB63-E000-AD25-D4DF-B1BC3C183368}" dt="2023-06-20T08:42:47.920" v="131" actId="20577"/>
          <ac:spMkLst>
            <pc:docMk/>
            <pc:sldMk cId="1987858467" sldId="274"/>
            <ac:spMk id="3" creationId="{0FA6D8BE-E46F-61FC-8CCF-C4DD2BEB0517}"/>
          </ac:spMkLst>
        </pc:spChg>
      </pc:sldChg>
      <pc:sldChg chg="addSp delSp modSp new mod setBg">
        <pc:chgData name="Chantelle Simmonds (1914402)" userId="S::1914402@student.uwtsd.ac.uk::6d4e6908-6b67-4352-8c84-cc7fe278df4a" providerId="AD" clId="Web-{92DCEB63-E000-AD25-D4DF-B1BC3C183368}" dt="2023-06-20T09:21:38.181" v="645"/>
        <pc:sldMkLst>
          <pc:docMk/>
          <pc:sldMk cId="2563345353" sldId="282"/>
        </pc:sldMkLst>
        <pc:spChg chg="mod">
          <ac:chgData name="Chantelle Simmonds (1914402)" userId="S::1914402@student.uwtsd.ac.uk::6d4e6908-6b67-4352-8c84-cc7fe278df4a" providerId="AD" clId="Web-{92DCEB63-E000-AD25-D4DF-B1BC3C183368}" dt="2023-06-20T09:21:38.181" v="645"/>
          <ac:spMkLst>
            <pc:docMk/>
            <pc:sldMk cId="2563345353" sldId="282"/>
            <ac:spMk id="2" creationId="{FF8F9C86-864D-5027-9E93-9E510DF5FDB4}"/>
          </ac:spMkLst>
        </pc:spChg>
        <pc:spChg chg="del mod">
          <ac:chgData name="Chantelle Simmonds (1914402)" userId="S::1914402@student.uwtsd.ac.uk::6d4e6908-6b67-4352-8c84-cc7fe278df4a" providerId="AD" clId="Web-{92DCEB63-E000-AD25-D4DF-B1BC3C183368}" dt="2023-06-20T09:21:38.181" v="645"/>
          <ac:spMkLst>
            <pc:docMk/>
            <pc:sldMk cId="2563345353" sldId="282"/>
            <ac:spMk id="3" creationId="{58AFF47A-3EF9-BC05-CC15-9218D765C769}"/>
          </ac:spMkLst>
        </pc:spChg>
        <pc:spChg chg="add">
          <ac:chgData name="Chantelle Simmonds (1914402)" userId="S::1914402@student.uwtsd.ac.uk::6d4e6908-6b67-4352-8c84-cc7fe278df4a" providerId="AD" clId="Web-{92DCEB63-E000-AD25-D4DF-B1BC3C183368}" dt="2023-06-20T09:21:38.181" v="645"/>
          <ac:spMkLst>
            <pc:docMk/>
            <pc:sldMk cId="2563345353" sldId="282"/>
            <ac:spMk id="9" creationId="{DA8886A6-5426-494B-96D8-D962D2BA0818}"/>
          </ac:spMkLst>
        </pc:spChg>
        <pc:spChg chg="add">
          <ac:chgData name="Chantelle Simmonds (1914402)" userId="S::1914402@student.uwtsd.ac.uk::6d4e6908-6b67-4352-8c84-cc7fe278df4a" providerId="AD" clId="Web-{92DCEB63-E000-AD25-D4DF-B1BC3C183368}" dt="2023-06-20T09:21:38.181" v="645"/>
          <ac:spMkLst>
            <pc:docMk/>
            <pc:sldMk cId="2563345353" sldId="282"/>
            <ac:spMk id="11" creationId="{AA3ED336-C09E-46E8-9774-B977D15FC5E0}"/>
          </ac:spMkLst>
        </pc:spChg>
        <pc:graphicFrameChg chg="add">
          <ac:chgData name="Chantelle Simmonds (1914402)" userId="S::1914402@student.uwtsd.ac.uk::6d4e6908-6b67-4352-8c84-cc7fe278df4a" providerId="AD" clId="Web-{92DCEB63-E000-AD25-D4DF-B1BC3C183368}" dt="2023-06-20T09:21:38.181" v="645"/>
          <ac:graphicFrameMkLst>
            <pc:docMk/>
            <pc:sldMk cId="2563345353" sldId="282"/>
            <ac:graphicFrameMk id="5" creationId="{DE2DE83F-66EC-E52B-18C2-98E031869244}"/>
          </ac:graphicFrameMkLst>
        </pc:graphicFrameChg>
      </pc:sldChg>
    </pc:docChg>
  </pc:docChgLst>
  <pc:docChgLst>
    <pc:chgData name="Chantelle Simmonds (1914402)" userId="S::1914402@student.uwtsd.ac.uk::6d4e6908-6b67-4352-8c84-cc7fe278df4a" providerId="AD" clId="Web-{5D632ADA-2A92-570F-0EA1-81C038CCA603}"/>
    <pc:docChg chg="modSld">
      <pc:chgData name="Chantelle Simmonds (1914402)" userId="S::1914402@student.uwtsd.ac.uk::6d4e6908-6b67-4352-8c84-cc7fe278df4a" providerId="AD" clId="Web-{5D632ADA-2A92-570F-0EA1-81C038CCA603}" dt="2023-06-19T12:59:04.878" v="321" actId="20577"/>
      <pc:docMkLst>
        <pc:docMk/>
      </pc:docMkLst>
      <pc:sldChg chg="modSp">
        <pc:chgData name="Chantelle Simmonds (1914402)" userId="S::1914402@student.uwtsd.ac.uk::6d4e6908-6b67-4352-8c84-cc7fe278df4a" providerId="AD" clId="Web-{5D632ADA-2A92-570F-0EA1-81C038CCA603}" dt="2023-06-19T12:59:04.878" v="321" actId="20577"/>
        <pc:sldMkLst>
          <pc:docMk/>
          <pc:sldMk cId="2365211918" sldId="259"/>
        </pc:sldMkLst>
        <pc:spChg chg="mod">
          <ac:chgData name="Chantelle Simmonds (1914402)" userId="S::1914402@student.uwtsd.ac.uk::6d4e6908-6b67-4352-8c84-cc7fe278df4a" providerId="AD" clId="Web-{5D632ADA-2A92-570F-0EA1-81C038CCA603}" dt="2023-06-19T12:59:04.878" v="321" actId="20577"/>
          <ac:spMkLst>
            <pc:docMk/>
            <pc:sldMk cId="2365211918" sldId="259"/>
            <ac:spMk id="17" creationId="{1EAB71B4-771B-0274-3D9D-79CA1F3E8853}"/>
          </ac:spMkLst>
        </pc:spChg>
      </pc:sldChg>
      <pc:sldChg chg="modSp">
        <pc:chgData name="Chantelle Simmonds (1914402)" userId="S::1914402@student.uwtsd.ac.uk::6d4e6908-6b67-4352-8c84-cc7fe278df4a" providerId="AD" clId="Web-{5D632ADA-2A92-570F-0EA1-81C038CCA603}" dt="2023-06-18T20:35:00.920" v="178" actId="20577"/>
        <pc:sldMkLst>
          <pc:docMk/>
          <pc:sldMk cId="3873203509" sldId="267"/>
        </pc:sldMkLst>
        <pc:spChg chg="mod">
          <ac:chgData name="Chantelle Simmonds (1914402)" userId="S::1914402@student.uwtsd.ac.uk::6d4e6908-6b67-4352-8c84-cc7fe278df4a" providerId="AD" clId="Web-{5D632ADA-2A92-570F-0EA1-81C038CCA603}" dt="2023-06-18T20:35:00.920" v="178" actId="20577"/>
          <ac:spMkLst>
            <pc:docMk/>
            <pc:sldMk cId="3873203509" sldId="267"/>
            <ac:spMk id="4" creationId="{218D4A36-7A22-D9BB-DB39-8DB9E02E6405}"/>
          </ac:spMkLst>
        </pc:spChg>
      </pc:sldChg>
      <pc:sldChg chg="modSp">
        <pc:chgData name="Chantelle Simmonds (1914402)" userId="S::1914402@student.uwtsd.ac.uk::6d4e6908-6b67-4352-8c84-cc7fe278df4a" providerId="AD" clId="Web-{5D632ADA-2A92-570F-0EA1-81C038CCA603}" dt="2023-06-18T20:50:14.366" v="203" actId="20577"/>
        <pc:sldMkLst>
          <pc:docMk/>
          <pc:sldMk cId="492897897" sldId="269"/>
        </pc:sldMkLst>
        <pc:spChg chg="mod">
          <ac:chgData name="Chantelle Simmonds (1914402)" userId="S::1914402@student.uwtsd.ac.uk::6d4e6908-6b67-4352-8c84-cc7fe278df4a" providerId="AD" clId="Web-{5D632ADA-2A92-570F-0EA1-81C038CCA603}" dt="2023-06-18T20:50:14.366" v="203" actId="20577"/>
          <ac:spMkLst>
            <pc:docMk/>
            <pc:sldMk cId="492897897" sldId="269"/>
            <ac:spMk id="3" creationId="{99DB7949-C53F-8A5C-116E-31539F31C269}"/>
          </ac:spMkLst>
        </pc:spChg>
      </pc:sldChg>
      <pc:sldChg chg="modSp">
        <pc:chgData name="Chantelle Simmonds (1914402)" userId="S::1914402@student.uwtsd.ac.uk::6d4e6908-6b67-4352-8c84-cc7fe278df4a" providerId="AD" clId="Web-{5D632ADA-2A92-570F-0EA1-81C038CCA603}" dt="2023-06-18T22:00:01.756" v="275" actId="20577"/>
        <pc:sldMkLst>
          <pc:docMk/>
          <pc:sldMk cId="3071125644" sldId="270"/>
        </pc:sldMkLst>
        <pc:spChg chg="mod">
          <ac:chgData name="Chantelle Simmonds (1914402)" userId="S::1914402@student.uwtsd.ac.uk::6d4e6908-6b67-4352-8c84-cc7fe278df4a" providerId="AD" clId="Web-{5D632ADA-2A92-570F-0EA1-81C038CCA603}" dt="2023-06-18T22:00:01.756" v="275" actId="20577"/>
          <ac:spMkLst>
            <pc:docMk/>
            <pc:sldMk cId="3071125644" sldId="270"/>
            <ac:spMk id="10" creationId="{62DC4E26-E282-379F-95B7-FE955DE3FC5A}"/>
          </ac:spMkLst>
        </pc:spChg>
      </pc:sldChg>
      <pc:sldChg chg="modSp">
        <pc:chgData name="Chantelle Simmonds (1914402)" userId="S::1914402@student.uwtsd.ac.uk::6d4e6908-6b67-4352-8c84-cc7fe278df4a" providerId="AD" clId="Web-{5D632ADA-2A92-570F-0EA1-81C038CCA603}" dt="2023-06-18T22:01:37.668" v="281" actId="20577"/>
        <pc:sldMkLst>
          <pc:docMk/>
          <pc:sldMk cId="348327627" sldId="271"/>
        </pc:sldMkLst>
        <pc:spChg chg="mod">
          <ac:chgData name="Chantelle Simmonds (1914402)" userId="S::1914402@student.uwtsd.ac.uk::6d4e6908-6b67-4352-8c84-cc7fe278df4a" providerId="AD" clId="Web-{5D632ADA-2A92-570F-0EA1-81C038CCA603}" dt="2023-06-18T22:01:37.668" v="281" actId="20577"/>
          <ac:spMkLst>
            <pc:docMk/>
            <pc:sldMk cId="348327627" sldId="271"/>
            <ac:spMk id="3" creationId="{39229F37-0384-A62F-E128-408EE8B69D05}"/>
          </ac:spMkLst>
        </pc:spChg>
      </pc:sldChg>
      <pc:sldChg chg="addSp delSp modSp">
        <pc:chgData name="Chantelle Simmonds (1914402)" userId="S::1914402@student.uwtsd.ac.uk::6d4e6908-6b67-4352-8c84-cc7fe278df4a" providerId="AD" clId="Web-{5D632ADA-2A92-570F-0EA1-81C038CCA603}" dt="2023-06-18T22:10:13.259" v="306" actId="20577"/>
        <pc:sldMkLst>
          <pc:docMk/>
          <pc:sldMk cId="1853661564" sldId="272"/>
        </pc:sldMkLst>
        <pc:spChg chg="mod">
          <ac:chgData name="Chantelle Simmonds (1914402)" userId="S::1914402@student.uwtsd.ac.uk::6d4e6908-6b67-4352-8c84-cc7fe278df4a" providerId="AD" clId="Web-{5D632ADA-2A92-570F-0EA1-81C038CCA603}" dt="2023-06-18T22:06:17.253" v="288" actId="1076"/>
          <ac:spMkLst>
            <pc:docMk/>
            <pc:sldMk cId="1853661564" sldId="272"/>
            <ac:spMk id="2" creationId="{77991C3A-178F-712D-6385-6F87512179A6}"/>
          </ac:spMkLst>
        </pc:spChg>
        <pc:spChg chg="mod">
          <ac:chgData name="Chantelle Simmonds (1914402)" userId="S::1914402@student.uwtsd.ac.uk::6d4e6908-6b67-4352-8c84-cc7fe278df4a" providerId="AD" clId="Web-{5D632ADA-2A92-570F-0EA1-81C038CCA603}" dt="2023-06-18T22:10:13.259" v="306" actId="20577"/>
          <ac:spMkLst>
            <pc:docMk/>
            <pc:sldMk cId="1853661564" sldId="272"/>
            <ac:spMk id="3" creationId="{BE1577A7-E0E4-CE7D-3D10-F337E5DD233B}"/>
          </ac:spMkLst>
        </pc:spChg>
        <pc:spChg chg="add del">
          <ac:chgData name="Chantelle Simmonds (1914402)" userId="S::1914402@student.uwtsd.ac.uk::6d4e6908-6b67-4352-8c84-cc7fe278df4a" providerId="AD" clId="Web-{5D632ADA-2A92-570F-0EA1-81C038CCA603}" dt="2023-06-18T21:27:56.380" v="210"/>
          <ac:spMkLst>
            <pc:docMk/>
            <pc:sldMk cId="1853661564" sldId="272"/>
            <ac:spMk id="9" creationId="{D009D6D5-DAC2-4A8B-A17A-E206B9012D09}"/>
          </ac:spMkLst>
        </pc:spChg>
        <pc:spChg chg="add del">
          <ac:chgData name="Chantelle Simmonds (1914402)" userId="S::1914402@student.uwtsd.ac.uk::6d4e6908-6b67-4352-8c84-cc7fe278df4a" providerId="AD" clId="Web-{5D632ADA-2A92-570F-0EA1-81C038CCA603}" dt="2023-06-18T21:27:56.380" v="209"/>
          <ac:spMkLst>
            <pc:docMk/>
            <pc:sldMk cId="1853661564" sldId="272"/>
            <ac:spMk id="14" creationId="{94C5663A-0CE3-4AEE-B47E-FB68D9EBFE1A}"/>
          </ac:spMkLst>
        </pc:spChg>
        <pc:spChg chg="add">
          <ac:chgData name="Chantelle Simmonds (1914402)" userId="S::1914402@student.uwtsd.ac.uk::6d4e6908-6b67-4352-8c84-cc7fe278df4a" providerId="AD" clId="Web-{5D632ADA-2A92-570F-0EA1-81C038CCA603}" dt="2023-06-18T21:27:56.380" v="210"/>
          <ac:spMkLst>
            <pc:docMk/>
            <pc:sldMk cId="1853661564" sldId="272"/>
            <ac:spMk id="16" creationId="{D009D6D5-DAC2-4A8B-A17A-E206B9012D09}"/>
          </ac:spMkLst>
        </pc:spChg>
        <pc:picChg chg="mod">
          <ac:chgData name="Chantelle Simmonds (1914402)" userId="S::1914402@student.uwtsd.ac.uk::6d4e6908-6b67-4352-8c84-cc7fe278df4a" providerId="AD" clId="Web-{5D632ADA-2A92-570F-0EA1-81C038CCA603}" dt="2023-06-18T21:28:18.600" v="216" actId="14100"/>
          <ac:picMkLst>
            <pc:docMk/>
            <pc:sldMk cId="1853661564" sldId="272"/>
            <ac:picMk id="5" creationId="{6B0469FE-52AA-4EF4-9769-B7C42C89DBF9}"/>
          </ac:picMkLst>
        </pc:picChg>
      </pc:sldChg>
      <pc:sldChg chg="modSp">
        <pc:chgData name="Chantelle Simmonds (1914402)" userId="S::1914402@student.uwtsd.ac.uk::6d4e6908-6b67-4352-8c84-cc7fe278df4a" providerId="AD" clId="Web-{5D632ADA-2A92-570F-0EA1-81C038CCA603}" dt="2023-06-18T20:12:43.058" v="149" actId="20577"/>
        <pc:sldMkLst>
          <pc:docMk/>
          <pc:sldMk cId="3461443145" sldId="278"/>
        </pc:sldMkLst>
        <pc:spChg chg="mod">
          <ac:chgData name="Chantelle Simmonds (1914402)" userId="S::1914402@student.uwtsd.ac.uk::6d4e6908-6b67-4352-8c84-cc7fe278df4a" providerId="AD" clId="Web-{5D632ADA-2A92-570F-0EA1-81C038CCA603}" dt="2023-06-18T20:12:43.058" v="149" actId="20577"/>
          <ac:spMkLst>
            <pc:docMk/>
            <pc:sldMk cId="3461443145" sldId="278"/>
            <ac:spMk id="4" creationId="{177230B2-D0F1-8C8C-C4AA-121DB67204BC}"/>
          </ac:spMkLst>
        </pc:spChg>
      </pc:sldChg>
      <pc:sldChg chg="addSp delSp modSp mod setBg">
        <pc:chgData name="Chantelle Simmonds (1914402)" userId="S::1914402@student.uwtsd.ac.uk::6d4e6908-6b67-4352-8c84-cc7fe278df4a" providerId="AD" clId="Web-{5D632ADA-2A92-570F-0EA1-81C038CCA603}" dt="2023-06-18T21:56:32.450" v="270" actId="1076"/>
        <pc:sldMkLst>
          <pc:docMk/>
          <pc:sldMk cId="2264010342" sldId="281"/>
        </pc:sldMkLst>
        <pc:spChg chg="mod">
          <ac:chgData name="Chantelle Simmonds (1914402)" userId="S::1914402@student.uwtsd.ac.uk::6d4e6908-6b67-4352-8c84-cc7fe278df4a" providerId="AD" clId="Web-{5D632ADA-2A92-570F-0EA1-81C038CCA603}" dt="2023-06-18T21:56:32.450" v="270" actId="1076"/>
          <ac:spMkLst>
            <pc:docMk/>
            <pc:sldMk cId="2264010342" sldId="281"/>
            <ac:spMk id="2" creationId="{FBB62A59-A74E-F8A6-65C2-4D1A5450DCAA}"/>
          </ac:spMkLst>
        </pc:spChg>
        <pc:spChg chg="add del mod">
          <ac:chgData name="Chantelle Simmonds (1914402)" userId="S::1914402@student.uwtsd.ac.uk::6d4e6908-6b67-4352-8c84-cc7fe278df4a" providerId="AD" clId="Web-{5D632ADA-2A92-570F-0EA1-81C038CCA603}" dt="2023-06-18T21:54:57.760" v="261"/>
          <ac:spMkLst>
            <pc:docMk/>
            <pc:sldMk cId="2264010342" sldId="281"/>
            <ac:spMk id="5" creationId="{74A2AF52-54BC-21E1-7924-E4539CCABD49}"/>
          </ac:spMkLst>
        </pc:spChg>
        <pc:spChg chg="add del">
          <ac:chgData name="Chantelle Simmonds (1914402)" userId="S::1914402@student.uwtsd.ac.uk::6d4e6908-6b67-4352-8c84-cc7fe278df4a" providerId="AD" clId="Web-{5D632ADA-2A92-570F-0EA1-81C038CCA603}" dt="2023-06-18T21:55:58.606" v="263"/>
          <ac:spMkLst>
            <pc:docMk/>
            <pc:sldMk cId="2264010342" sldId="281"/>
            <ac:spMk id="8" creationId="{13B7BB51-92B8-4089-8DAB-1202A4D1C6A3}"/>
          </ac:spMkLst>
        </pc:spChg>
        <pc:spChg chg="add del">
          <ac:chgData name="Chantelle Simmonds (1914402)" userId="S::1914402@student.uwtsd.ac.uk::6d4e6908-6b67-4352-8c84-cc7fe278df4a" providerId="AD" clId="Web-{5D632ADA-2A92-570F-0EA1-81C038CCA603}" dt="2023-06-18T21:55:58.606" v="263"/>
          <ac:spMkLst>
            <pc:docMk/>
            <pc:sldMk cId="2264010342" sldId="281"/>
            <ac:spMk id="10" creationId="{94C5663A-0CE3-4AEE-B47E-FB68D9EBFE1A}"/>
          </ac:spMkLst>
        </pc:spChg>
        <pc:spChg chg="add">
          <ac:chgData name="Chantelle Simmonds (1914402)" userId="S::1914402@student.uwtsd.ac.uk::6d4e6908-6b67-4352-8c84-cc7fe278df4a" providerId="AD" clId="Web-{5D632ADA-2A92-570F-0EA1-81C038CCA603}" dt="2023-06-18T21:55:58.606" v="263"/>
          <ac:spMkLst>
            <pc:docMk/>
            <pc:sldMk cId="2264010342" sldId="281"/>
            <ac:spMk id="15" creationId="{13B7BB51-92B8-4089-8DAB-1202A4D1C6A3}"/>
          </ac:spMkLst>
        </pc:spChg>
        <pc:spChg chg="add">
          <ac:chgData name="Chantelle Simmonds (1914402)" userId="S::1914402@student.uwtsd.ac.uk::6d4e6908-6b67-4352-8c84-cc7fe278df4a" providerId="AD" clId="Web-{5D632ADA-2A92-570F-0EA1-81C038CCA603}" dt="2023-06-18T21:55:58.606" v="263"/>
          <ac:spMkLst>
            <pc:docMk/>
            <pc:sldMk cId="2264010342" sldId="281"/>
            <ac:spMk id="17" creationId="{94C5663A-0CE3-4AEE-B47E-FB68D9EBFE1A}"/>
          </ac:spMkLst>
        </pc:spChg>
        <pc:picChg chg="add mod">
          <ac:chgData name="Chantelle Simmonds (1914402)" userId="S::1914402@student.uwtsd.ac.uk::6d4e6908-6b67-4352-8c84-cc7fe278df4a" providerId="AD" clId="Web-{5D632ADA-2A92-570F-0EA1-81C038CCA603}" dt="2023-06-18T21:55:58.606" v="263"/>
          <ac:picMkLst>
            <pc:docMk/>
            <pc:sldMk cId="2264010342" sldId="281"/>
            <ac:picMk id="3" creationId="{F1E40CD6-774C-2192-D43A-BCB1437521C8}"/>
          </ac:picMkLst>
        </pc:picChg>
        <pc:picChg chg="add del">
          <ac:chgData name="Chantelle Simmonds (1914402)" userId="S::1914402@student.uwtsd.ac.uk::6d4e6908-6b67-4352-8c84-cc7fe278df4a" providerId="AD" clId="Web-{5D632ADA-2A92-570F-0EA1-81C038CCA603}" dt="2023-06-18T21:55:01.104" v="262"/>
          <ac:picMkLst>
            <pc:docMk/>
            <pc:sldMk cId="2264010342" sldId="281"/>
            <ac:picMk id="4" creationId="{6E4AAEDE-5521-FA7E-F6EB-58FE0993BE5A}"/>
          </ac:picMkLst>
        </pc:picChg>
      </pc:sldChg>
    </pc:docChg>
  </pc:docChgLst>
  <pc:docChgLst>
    <pc:chgData name="Chantelle Simmonds (1914402)" userId="S::1914402@student.uwtsd.ac.uk::6d4e6908-6b67-4352-8c84-cc7fe278df4a" providerId="AD" clId="Web-{2D847882-91DA-6379-304F-282360B930D7}"/>
    <pc:docChg chg="addSld delSld modSld sldOrd">
      <pc:chgData name="Chantelle Simmonds (1914402)" userId="S::1914402@student.uwtsd.ac.uk::6d4e6908-6b67-4352-8c84-cc7fe278df4a" providerId="AD" clId="Web-{2D847882-91DA-6379-304F-282360B930D7}" dt="2023-06-09T23:51:13.127" v="106"/>
      <pc:docMkLst>
        <pc:docMk/>
      </pc:docMkLst>
      <pc:sldChg chg="modSp">
        <pc:chgData name="Chantelle Simmonds (1914402)" userId="S::1914402@student.uwtsd.ac.uk::6d4e6908-6b67-4352-8c84-cc7fe278df4a" providerId="AD" clId="Web-{2D847882-91DA-6379-304F-282360B930D7}" dt="2023-06-09T23:34:58.886" v="19" actId="20577"/>
        <pc:sldMkLst>
          <pc:docMk/>
          <pc:sldMk cId="575206903" sldId="258"/>
        </pc:sldMkLst>
        <pc:spChg chg="mod">
          <ac:chgData name="Chantelle Simmonds (1914402)" userId="S::1914402@student.uwtsd.ac.uk::6d4e6908-6b67-4352-8c84-cc7fe278df4a" providerId="AD" clId="Web-{2D847882-91DA-6379-304F-282360B930D7}" dt="2023-06-09T23:34:39.917" v="15" actId="14100"/>
          <ac:spMkLst>
            <pc:docMk/>
            <pc:sldMk cId="575206903" sldId="258"/>
            <ac:spMk id="3" creationId="{329DD600-1D08-D386-18FB-7E69AAF1A9D8}"/>
          </ac:spMkLst>
        </pc:spChg>
        <pc:spChg chg="mod">
          <ac:chgData name="Chantelle Simmonds (1914402)" userId="S::1914402@student.uwtsd.ac.uk::6d4e6908-6b67-4352-8c84-cc7fe278df4a" providerId="AD" clId="Web-{2D847882-91DA-6379-304F-282360B930D7}" dt="2023-06-09T23:34:58.886" v="19" actId="20577"/>
          <ac:spMkLst>
            <pc:docMk/>
            <pc:sldMk cId="575206903" sldId="258"/>
            <ac:spMk id="5" creationId="{237F1276-E261-4427-4836-D9AE8AF8FB21}"/>
          </ac:spMkLst>
        </pc:spChg>
      </pc:sldChg>
      <pc:sldChg chg="del">
        <pc:chgData name="Chantelle Simmonds (1914402)" userId="S::1914402@student.uwtsd.ac.uk::6d4e6908-6b67-4352-8c84-cc7fe278df4a" providerId="AD" clId="Web-{2D847882-91DA-6379-304F-282360B930D7}" dt="2023-06-09T23:33:48.681" v="0"/>
        <pc:sldMkLst>
          <pc:docMk/>
          <pc:sldMk cId="69601261" sldId="261"/>
        </pc:sldMkLst>
      </pc:sldChg>
      <pc:sldChg chg="addSp delSp modSp mod ord modClrScheme delDesignElem chgLayout">
        <pc:chgData name="Chantelle Simmonds (1914402)" userId="S::1914402@student.uwtsd.ac.uk::6d4e6908-6b67-4352-8c84-cc7fe278df4a" providerId="AD" clId="Web-{2D847882-91DA-6379-304F-282360B930D7}" dt="2023-06-09T23:36:30.997" v="23"/>
        <pc:sldMkLst>
          <pc:docMk/>
          <pc:sldMk cId="3975553863" sldId="262"/>
        </pc:sldMkLst>
        <pc:spChg chg="mod ord">
          <ac:chgData name="Chantelle Simmonds (1914402)" userId="S::1914402@student.uwtsd.ac.uk::6d4e6908-6b67-4352-8c84-cc7fe278df4a" providerId="AD" clId="Web-{2D847882-91DA-6379-304F-282360B930D7}" dt="2023-06-09T23:36:02.887" v="21"/>
          <ac:spMkLst>
            <pc:docMk/>
            <pc:sldMk cId="3975553863" sldId="262"/>
            <ac:spMk id="2" creationId="{00000000-0000-0000-0000-000000000000}"/>
          </ac:spMkLst>
        </pc:spChg>
        <pc:spChg chg="add mod ord">
          <ac:chgData name="Chantelle Simmonds (1914402)" userId="S::1914402@student.uwtsd.ac.uk::6d4e6908-6b67-4352-8c84-cc7fe278df4a" providerId="AD" clId="Web-{2D847882-91DA-6379-304F-282360B930D7}" dt="2023-06-09T23:36:02.887" v="21"/>
          <ac:spMkLst>
            <pc:docMk/>
            <pc:sldMk cId="3975553863" sldId="262"/>
            <ac:spMk id="3" creationId="{A81EFC95-DD16-96EE-7508-3890B1BE3D8B}"/>
          </ac:spMkLst>
        </pc:spChg>
        <pc:spChg chg="del">
          <ac:chgData name="Chantelle Simmonds (1914402)" userId="S::1914402@student.uwtsd.ac.uk::6d4e6908-6b67-4352-8c84-cc7fe278df4a" providerId="AD" clId="Web-{2D847882-91DA-6379-304F-282360B930D7}" dt="2023-06-09T23:36:02.887" v="21"/>
          <ac:spMkLst>
            <pc:docMk/>
            <pc:sldMk cId="3975553863" sldId="262"/>
            <ac:spMk id="21" creationId="{8F187B58-3857-4454-9C70-EFB475976F73}"/>
          </ac:spMkLst>
        </pc:spChg>
        <pc:spChg chg="del">
          <ac:chgData name="Chantelle Simmonds (1914402)" userId="S::1914402@student.uwtsd.ac.uk::6d4e6908-6b67-4352-8c84-cc7fe278df4a" providerId="AD" clId="Web-{2D847882-91DA-6379-304F-282360B930D7}" dt="2023-06-09T23:36:02.887" v="21"/>
          <ac:spMkLst>
            <pc:docMk/>
            <pc:sldMk cId="3975553863" sldId="262"/>
            <ac:spMk id="23" creationId="{4C5418A4-3935-49EA-B51C-5DDCBFAA3952}"/>
          </ac:spMkLst>
        </pc:spChg>
      </pc:sldChg>
      <pc:sldChg chg="addSp delSp modSp">
        <pc:chgData name="Chantelle Simmonds (1914402)" userId="S::1914402@student.uwtsd.ac.uk::6d4e6908-6b67-4352-8c84-cc7fe278df4a" providerId="AD" clId="Web-{2D847882-91DA-6379-304F-282360B930D7}" dt="2023-06-09T23:43:03.462" v="100"/>
        <pc:sldMkLst>
          <pc:docMk/>
          <pc:sldMk cId="2492836172" sldId="264"/>
        </pc:sldMkLst>
        <pc:spChg chg="mod ord">
          <ac:chgData name="Chantelle Simmonds (1914402)" userId="S::1914402@student.uwtsd.ac.uk::6d4e6908-6b67-4352-8c84-cc7fe278df4a" providerId="AD" clId="Web-{2D847882-91DA-6379-304F-282360B930D7}" dt="2023-06-09T23:42:28.993" v="98"/>
          <ac:spMkLst>
            <pc:docMk/>
            <pc:sldMk cId="2492836172" sldId="264"/>
            <ac:spMk id="5" creationId="{237F1276-E261-4427-4836-D9AE8AF8FB21}"/>
          </ac:spMkLst>
        </pc:spChg>
        <pc:spChg chg="add del">
          <ac:chgData name="Chantelle Simmonds (1914402)" userId="S::1914402@student.uwtsd.ac.uk::6d4e6908-6b67-4352-8c84-cc7fe278df4a" providerId="AD" clId="Web-{2D847882-91DA-6379-304F-282360B930D7}" dt="2023-06-09T23:43:03.462" v="100"/>
          <ac:spMkLst>
            <pc:docMk/>
            <pc:sldMk cId="2492836172" sldId="264"/>
            <ac:spMk id="46" creationId="{13B7BB51-92B8-4089-8DAB-1202A4D1C6A3}"/>
          </ac:spMkLst>
        </pc:spChg>
        <pc:spChg chg="add del">
          <ac:chgData name="Chantelle Simmonds (1914402)" userId="S::1914402@student.uwtsd.ac.uk::6d4e6908-6b67-4352-8c84-cc7fe278df4a" providerId="AD" clId="Web-{2D847882-91DA-6379-304F-282360B930D7}" dt="2023-06-09T23:43:03.462" v="100"/>
          <ac:spMkLst>
            <pc:docMk/>
            <pc:sldMk cId="2492836172" sldId="264"/>
            <ac:spMk id="48" creationId="{94C5663A-0CE3-4AEE-B47E-FB68D9EBFE1A}"/>
          </ac:spMkLst>
        </pc:spChg>
        <pc:spChg chg="add del">
          <ac:chgData name="Chantelle Simmonds (1914402)" userId="S::1914402@student.uwtsd.ac.uk::6d4e6908-6b67-4352-8c84-cc7fe278df4a" providerId="AD" clId="Web-{2D847882-91DA-6379-304F-282360B930D7}" dt="2023-06-09T23:42:28.993" v="98"/>
          <ac:spMkLst>
            <pc:docMk/>
            <pc:sldMk cId="2492836172" sldId="264"/>
            <ac:spMk id="56" creationId="{007891EC-4501-44ED-A8C8-B11B6DB767AB}"/>
          </ac:spMkLst>
        </pc:spChg>
        <pc:spChg chg="add del">
          <ac:chgData name="Chantelle Simmonds (1914402)" userId="S::1914402@student.uwtsd.ac.uk::6d4e6908-6b67-4352-8c84-cc7fe278df4a" providerId="AD" clId="Web-{2D847882-91DA-6379-304F-282360B930D7}" dt="2023-06-09T23:43:03.462" v="100"/>
          <ac:spMkLst>
            <pc:docMk/>
            <pc:sldMk cId="2492836172" sldId="264"/>
            <ac:spMk id="60" creationId="{13B7BB51-92B8-4089-8DAB-1202A4D1C6A3}"/>
          </ac:spMkLst>
        </pc:spChg>
        <pc:spChg chg="add del">
          <ac:chgData name="Chantelle Simmonds (1914402)" userId="S::1914402@student.uwtsd.ac.uk::6d4e6908-6b67-4352-8c84-cc7fe278df4a" providerId="AD" clId="Web-{2D847882-91DA-6379-304F-282360B930D7}" dt="2023-06-09T23:43:03.462" v="100"/>
          <ac:spMkLst>
            <pc:docMk/>
            <pc:sldMk cId="2492836172" sldId="264"/>
            <ac:spMk id="61" creationId="{94C5663A-0CE3-4AEE-B47E-FB68D9EBFE1A}"/>
          </ac:spMkLst>
        </pc:spChg>
        <pc:graphicFrameChg chg="modGraphic">
          <ac:chgData name="Chantelle Simmonds (1914402)" userId="S::1914402@student.uwtsd.ac.uk::6d4e6908-6b67-4352-8c84-cc7fe278df4a" providerId="AD" clId="Web-{2D847882-91DA-6379-304F-282360B930D7}" dt="2023-06-09T23:43:03.462" v="100"/>
          <ac:graphicFrameMkLst>
            <pc:docMk/>
            <pc:sldMk cId="2492836172" sldId="264"/>
            <ac:graphicFrameMk id="51" creationId="{C2A9C18C-08E1-887A-0399-78910FA993A3}"/>
          </ac:graphicFrameMkLst>
        </pc:graphicFrameChg>
        <pc:picChg chg="mod">
          <ac:chgData name="Chantelle Simmonds (1914402)" userId="S::1914402@student.uwtsd.ac.uk::6d4e6908-6b67-4352-8c84-cc7fe278df4a" providerId="AD" clId="Web-{2D847882-91DA-6379-304F-282360B930D7}" dt="2023-06-09T23:42:28.993" v="98"/>
          <ac:picMkLst>
            <pc:docMk/>
            <pc:sldMk cId="2492836172" sldId="264"/>
            <ac:picMk id="22" creationId="{1B6C40BA-72BB-4FEE-9E7A-2365604CC163}"/>
          </ac:picMkLst>
        </pc:picChg>
        <pc:cxnChg chg="add del">
          <ac:chgData name="Chantelle Simmonds (1914402)" userId="S::1914402@student.uwtsd.ac.uk::6d4e6908-6b67-4352-8c84-cc7fe278df4a" providerId="AD" clId="Web-{2D847882-91DA-6379-304F-282360B930D7}" dt="2023-06-09T23:42:28.993" v="98"/>
          <ac:cxnSpMkLst>
            <pc:docMk/>
            <pc:sldMk cId="2492836172" sldId="264"/>
            <ac:cxnSpMk id="58" creationId="{34E5597F-CE67-4085-9548-E6A8036DA3BB}"/>
          </ac:cxnSpMkLst>
        </pc:cxnChg>
      </pc:sldChg>
      <pc:sldChg chg="addSp delSp modSp">
        <pc:chgData name="Chantelle Simmonds (1914402)" userId="S::1914402@student.uwtsd.ac.uk::6d4e6908-6b67-4352-8c84-cc7fe278df4a" providerId="AD" clId="Web-{2D847882-91DA-6379-304F-282360B930D7}" dt="2023-06-09T23:51:13.127" v="106"/>
        <pc:sldMkLst>
          <pc:docMk/>
          <pc:sldMk cId="1695164284" sldId="265"/>
        </pc:sldMkLst>
        <pc:spChg chg="mod">
          <ac:chgData name="Chantelle Simmonds (1914402)" userId="S::1914402@student.uwtsd.ac.uk::6d4e6908-6b67-4352-8c84-cc7fe278df4a" providerId="AD" clId="Web-{2D847882-91DA-6379-304F-282360B930D7}" dt="2023-06-09T23:51:13.127" v="106"/>
          <ac:spMkLst>
            <pc:docMk/>
            <pc:sldMk cId="1695164284" sldId="265"/>
            <ac:spMk id="2" creationId="{00000000-0000-0000-0000-000000000000}"/>
          </ac:spMkLst>
        </pc:spChg>
        <pc:spChg chg="del">
          <ac:chgData name="Chantelle Simmonds (1914402)" userId="S::1914402@student.uwtsd.ac.uk::6d4e6908-6b67-4352-8c84-cc7fe278df4a" providerId="AD" clId="Web-{2D847882-91DA-6379-304F-282360B930D7}" dt="2023-06-09T23:50:52.372" v="104"/>
          <ac:spMkLst>
            <pc:docMk/>
            <pc:sldMk cId="1695164284" sldId="265"/>
            <ac:spMk id="35" creationId="{007891EC-4501-44ED-A8C8-B11B6DB767AB}"/>
          </ac:spMkLst>
        </pc:spChg>
        <pc:spChg chg="add">
          <ac:chgData name="Chantelle Simmonds (1914402)" userId="S::1914402@student.uwtsd.ac.uk::6d4e6908-6b67-4352-8c84-cc7fe278df4a" providerId="AD" clId="Web-{2D847882-91DA-6379-304F-282360B930D7}" dt="2023-06-09T23:50:52.372" v="104"/>
          <ac:spMkLst>
            <pc:docMk/>
            <pc:sldMk cId="1695164284" sldId="265"/>
            <ac:spMk id="42" creationId="{214DB47B-6C2B-46D1-9B08-00E098C72C0F}"/>
          </ac:spMkLst>
        </pc:spChg>
        <pc:picChg chg="add mod ord">
          <ac:chgData name="Chantelle Simmonds (1914402)" userId="S::1914402@student.uwtsd.ac.uk::6d4e6908-6b67-4352-8c84-cc7fe278df4a" providerId="AD" clId="Web-{2D847882-91DA-6379-304F-282360B930D7}" dt="2023-06-09T23:50:52.372" v="104"/>
          <ac:picMkLst>
            <pc:docMk/>
            <pc:sldMk cId="1695164284" sldId="265"/>
            <ac:picMk id="3" creationId="{71188F5C-AE55-FBBD-F58D-7BAD15EA36AD}"/>
          </ac:picMkLst>
        </pc:picChg>
        <pc:picChg chg="add mod">
          <ac:chgData name="Chantelle Simmonds (1914402)" userId="S::1914402@student.uwtsd.ac.uk::6d4e6908-6b67-4352-8c84-cc7fe278df4a" providerId="AD" clId="Web-{2D847882-91DA-6379-304F-282360B930D7}" dt="2023-06-09T23:50:52.372" v="104"/>
          <ac:picMkLst>
            <pc:docMk/>
            <pc:sldMk cId="1695164284" sldId="265"/>
            <ac:picMk id="4" creationId="{A1B619A6-1831-0926-3B61-333DE3996F7C}"/>
          </ac:picMkLst>
        </pc:picChg>
        <pc:picChg chg="del">
          <ac:chgData name="Chantelle Simmonds (1914402)" userId="S::1914402@student.uwtsd.ac.uk::6d4e6908-6b67-4352-8c84-cc7fe278df4a" providerId="AD" clId="Web-{2D847882-91DA-6379-304F-282360B930D7}" dt="2023-06-09T23:48:36.619" v="102"/>
          <ac:picMkLst>
            <pc:docMk/>
            <pc:sldMk cId="1695164284" sldId="265"/>
            <ac:picMk id="22" creationId="{1B6C40BA-72BB-4FEE-9E7A-2365604CC163}"/>
          </ac:picMkLst>
        </pc:picChg>
        <pc:cxnChg chg="del">
          <ac:chgData name="Chantelle Simmonds (1914402)" userId="S::1914402@student.uwtsd.ac.uk::6d4e6908-6b67-4352-8c84-cc7fe278df4a" providerId="AD" clId="Web-{2D847882-91DA-6379-304F-282360B930D7}" dt="2023-06-09T23:50:52.372" v="104"/>
          <ac:cxnSpMkLst>
            <pc:docMk/>
            <pc:sldMk cId="1695164284" sldId="265"/>
            <ac:cxnSpMk id="37" creationId="{34E5597F-CE67-4085-9548-E6A8036DA3BB}"/>
          </ac:cxnSpMkLst>
        </pc:cxnChg>
      </pc:sldChg>
      <pc:sldChg chg="modSp new">
        <pc:chgData name="Chantelle Simmonds (1914402)" userId="S::1914402@student.uwtsd.ac.uk::6d4e6908-6b67-4352-8c84-cc7fe278df4a" providerId="AD" clId="Web-{2D847882-91DA-6379-304F-282360B930D7}" dt="2023-06-09T23:36:51.404" v="29" actId="20577"/>
        <pc:sldMkLst>
          <pc:docMk/>
          <pc:sldMk cId="1126856898" sldId="266"/>
        </pc:sldMkLst>
        <pc:spChg chg="mod">
          <ac:chgData name="Chantelle Simmonds (1914402)" userId="S::1914402@student.uwtsd.ac.uk::6d4e6908-6b67-4352-8c84-cc7fe278df4a" providerId="AD" clId="Web-{2D847882-91DA-6379-304F-282360B930D7}" dt="2023-06-09T23:36:51.404" v="29" actId="20577"/>
          <ac:spMkLst>
            <pc:docMk/>
            <pc:sldMk cId="1126856898" sldId="266"/>
            <ac:spMk id="2" creationId="{63D9AFC2-BE3A-384F-698B-7841E5FF7CD3}"/>
          </ac:spMkLst>
        </pc:spChg>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image" Target="../media/image15.png"/><Relationship Id="rId4" Type="http://schemas.openxmlformats.org/officeDocument/2006/relationships/image" Target="../media/image18.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image" Target="../media/image15.png"/><Relationship Id="rId4" Type="http://schemas.openxmlformats.org/officeDocument/2006/relationships/image" Target="../media/image18.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86617C87-7ACA-4589-9650-BD61601929C6}" type="doc">
      <dgm:prSet loTypeId="urn:microsoft.com/office/officeart/2005/8/layout/process5" loCatId="process" qsTypeId="urn:microsoft.com/office/officeart/2005/8/quickstyle/simple1" qsCatId="simple" csTypeId="urn:microsoft.com/office/officeart/2005/8/colors/colorful1" csCatId="colorful" phldr="1"/>
      <dgm:spPr/>
      <dgm:t>
        <a:bodyPr/>
        <a:lstStyle/>
        <a:p>
          <a:endParaRPr lang="en-US"/>
        </a:p>
      </dgm:t>
    </dgm:pt>
    <dgm:pt modelId="{8B330B53-F4E6-4AE1-8956-F6F5826EB6AB}">
      <dgm:prSet/>
      <dgm:spPr/>
      <dgm:t>
        <a:bodyPr/>
        <a:lstStyle/>
        <a:p>
          <a:pPr rtl="0"/>
          <a:r>
            <a:rPr lang="en-GB" dirty="0">
              <a:latin typeface="Arial"/>
              <a:cs typeface="Arial"/>
            </a:rPr>
            <a:t>Introduction – Slide 4</a:t>
          </a:r>
          <a:endParaRPr lang="en-US" dirty="0">
            <a:latin typeface="Arial"/>
            <a:cs typeface="Arial"/>
          </a:endParaRPr>
        </a:p>
      </dgm:t>
    </dgm:pt>
    <dgm:pt modelId="{C1F14A78-6AE4-4FC3-8821-B803E8710ED7}" type="parTrans" cxnId="{133B568D-4187-431B-B387-359B863BD658}">
      <dgm:prSet/>
      <dgm:spPr/>
      <dgm:t>
        <a:bodyPr/>
        <a:lstStyle/>
        <a:p>
          <a:endParaRPr lang="en-US"/>
        </a:p>
      </dgm:t>
    </dgm:pt>
    <dgm:pt modelId="{F13E3524-2DD9-451A-8F43-192362085947}" type="sibTrans" cxnId="{133B568D-4187-431B-B387-359B863BD658}">
      <dgm:prSet/>
      <dgm:spPr/>
      <dgm:t>
        <a:bodyPr/>
        <a:lstStyle/>
        <a:p>
          <a:endParaRPr lang="en-US"/>
        </a:p>
      </dgm:t>
    </dgm:pt>
    <dgm:pt modelId="{F36D7789-6DC2-482B-A4DE-EC61B570BF13}">
      <dgm:prSet/>
      <dgm:spPr/>
      <dgm:t>
        <a:bodyPr/>
        <a:lstStyle/>
        <a:p>
          <a:pPr rtl="0"/>
          <a:r>
            <a:rPr lang="en-GB" dirty="0">
              <a:latin typeface="Arial"/>
              <a:cs typeface="Arial"/>
            </a:rPr>
            <a:t>Rationale – Slide 6</a:t>
          </a:r>
          <a:endParaRPr lang="en-US" dirty="0">
            <a:latin typeface="Arial"/>
            <a:cs typeface="Arial"/>
          </a:endParaRPr>
        </a:p>
      </dgm:t>
    </dgm:pt>
    <dgm:pt modelId="{58569597-5128-480A-80E2-60CE0F0F9F5F}" type="parTrans" cxnId="{8E69E7F5-E5CB-4BBF-BFD4-FC99EB7CC477}">
      <dgm:prSet/>
      <dgm:spPr/>
      <dgm:t>
        <a:bodyPr/>
        <a:lstStyle/>
        <a:p>
          <a:endParaRPr lang="en-US"/>
        </a:p>
      </dgm:t>
    </dgm:pt>
    <dgm:pt modelId="{3E7F4823-3358-40BC-A33D-FA29E8BC05A2}" type="sibTrans" cxnId="{8E69E7F5-E5CB-4BBF-BFD4-FC99EB7CC477}">
      <dgm:prSet/>
      <dgm:spPr/>
      <dgm:t>
        <a:bodyPr/>
        <a:lstStyle/>
        <a:p>
          <a:endParaRPr lang="en-US"/>
        </a:p>
      </dgm:t>
    </dgm:pt>
    <dgm:pt modelId="{FF7104A4-191A-43ED-B2AA-5F9D8C35D1FB}">
      <dgm:prSet/>
      <dgm:spPr/>
      <dgm:t>
        <a:bodyPr/>
        <a:lstStyle/>
        <a:p>
          <a:pPr rtl="0"/>
          <a:r>
            <a:rPr lang="en-GB" dirty="0">
              <a:latin typeface="Arial"/>
              <a:cs typeface="Arial"/>
            </a:rPr>
            <a:t>Question, Aim and Objective – Slide 7</a:t>
          </a:r>
          <a:endParaRPr lang="en-US" dirty="0">
            <a:latin typeface="Arial"/>
            <a:cs typeface="Arial"/>
          </a:endParaRPr>
        </a:p>
      </dgm:t>
    </dgm:pt>
    <dgm:pt modelId="{4E9ADE8E-96D0-42CB-8142-D5184FF6AAB2}" type="parTrans" cxnId="{ED465410-C674-4772-A71B-5DC0C15E9157}">
      <dgm:prSet/>
      <dgm:spPr/>
      <dgm:t>
        <a:bodyPr/>
        <a:lstStyle/>
        <a:p>
          <a:endParaRPr lang="en-US"/>
        </a:p>
      </dgm:t>
    </dgm:pt>
    <dgm:pt modelId="{BCD6A874-654F-4B32-B99A-7A39539916C6}" type="sibTrans" cxnId="{ED465410-C674-4772-A71B-5DC0C15E9157}">
      <dgm:prSet/>
      <dgm:spPr/>
      <dgm:t>
        <a:bodyPr/>
        <a:lstStyle/>
        <a:p>
          <a:endParaRPr lang="en-US"/>
        </a:p>
      </dgm:t>
    </dgm:pt>
    <dgm:pt modelId="{FE40CA58-C593-4F06-96CA-9B8A4F2E99FD}">
      <dgm:prSet/>
      <dgm:spPr/>
      <dgm:t>
        <a:bodyPr/>
        <a:lstStyle/>
        <a:p>
          <a:pPr rtl="0"/>
          <a:r>
            <a:rPr lang="en-GB" dirty="0">
              <a:latin typeface="Arial"/>
              <a:cs typeface="Arial"/>
            </a:rPr>
            <a:t>Research, Methodology and Methods – Slide 8</a:t>
          </a:r>
          <a:endParaRPr lang="en-US" dirty="0">
            <a:latin typeface="Arial"/>
            <a:cs typeface="Arial"/>
          </a:endParaRPr>
        </a:p>
      </dgm:t>
    </dgm:pt>
    <dgm:pt modelId="{BED04B7A-92C6-449C-94FA-7A480B71728D}" type="parTrans" cxnId="{BA76CBB4-9491-42AB-B0FE-F4CD800883BB}">
      <dgm:prSet/>
      <dgm:spPr/>
      <dgm:t>
        <a:bodyPr/>
        <a:lstStyle/>
        <a:p>
          <a:endParaRPr lang="en-US"/>
        </a:p>
      </dgm:t>
    </dgm:pt>
    <dgm:pt modelId="{A7D44FC4-CDD5-46FF-ADC6-237E9C9BA338}" type="sibTrans" cxnId="{BA76CBB4-9491-42AB-B0FE-F4CD800883BB}">
      <dgm:prSet/>
      <dgm:spPr/>
      <dgm:t>
        <a:bodyPr/>
        <a:lstStyle/>
        <a:p>
          <a:endParaRPr lang="en-US"/>
        </a:p>
      </dgm:t>
    </dgm:pt>
    <dgm:pt modelId="{8308C9B4-3D79-4F7B-84BA-C0BC7296FEB8}">
      <dgm:prSet/>
      <dgm:spPr/>
      <dgm:t>
        <a:bodyPr/>
        <a:lstStyle/>
        <a:p>
          <a:pPr rtl="0"/>
          <a:r>
            <a:rPr lang="en-GB" dirty="0">
              <a:latin typeface="Arial"/>
              <a:cs typeface="Arial"/>
            </a:rPr>
            <a:t>Recruitment – Slide 10</a:t>
          </a:r>
          <a:endParaRPr lang="en-US" dirty="0">
            <a:latin typeface="Arial"/>
            <a:cs typeface="Arial"/>
          </a:endParaRPr>
        </a:p>
      </dgm:t>
    </dgm:pt>
    <dgm:pt modelId="{9B027336-36EE-43B9-82BD-7C2DF5D320F0}" type="parTrans" cxnId="{59E350D2-FD59-476E-8B44-B238658EDC2E}">
      <dgm:prSet/>
      <dgm:spPr/>
      <dgm:t>
        <a:bodyPr/>
        <a:lstStyle/>
        <a:p>
          <a:endParaRPr lang="en-US"/>
        </a:p>
      </dgm:t>
    </dgm:pt>
    <dgm:pt modelId="{49BAE0D2-6BA6-4258-8C0F-732DE3C0B6CC}" type="sibTrans" cxnId="{59E350D2-FD59-476E-8B44-B238658EDC2E}">
      <dgm:prSet/>
      <dgm:spPr/>
      <dgm:t>
        <a:bodyPr/>
        <a:lstStyle/>
        <a:p>
          <a:endParaRPr lang="en-US"/>
        </a:p>
      </dgm:t>
    </dgm:pt>
    <dgm:pt modelId="{C624B242-F610-4131-BB5B-65BD14A98C7E}">
      <dgm:prSet/>
      <dgm:spPr/>
      <dgm:t>
        <a:bodyPr/>
        <a:lstStyle/>
        <a:p>
          <a:pPr rtl="0"/>
          <a:r>
            <a:rPr lang="en-GB" dirty="0">
              <a:latin typeface="Arial"/>
              <a:cs typeface="Arial"/>
            </a:rPr>
            <a:t>Sampling and Study  participants – </a:t>
          </a:r>
          <a:r>
            <a:rPr lang="en-GB" dirty="0">
              <a:latin typeface="Arial"/>
              <a:ea typeface="Calibri"/>
              <a:cs typeface="Arial"/>
            </a:rPr>
            <a:t>Slide 11</a:t>
          </a:r>
          <a:endParaRPr lang="en-GB" dirty="0">
            <a:latin typeface="Calibri"/>
            <a:ea typeface="Calibri"/>
            <a:cs typeface="Calibri"/>
          </a:endParaRPr>
        </a:p>
      </dgm:t>
    </dgm:pt>
    <dgm:pt modelId="{2AED98EC-AB3B-4FBA-B98B-97B0A7FE33ED}" type="parTrans" cxnId="{7B70D7E8-2EBD-4170-83E9-965221B5E3A3}">
      <dgm:prSet/>
      <dgm:spPr/>
      <dgm:t>
        <a:bodyPr/>
        <a:lstStyle/>
        <a:p>
          <a:endParaRPr lang="en-US"/>
        </a:p>
      </dgm:t>
    </dgm:pt>
    <dgm:pt modelId="{F6381AAA-3FE7-4E5F-A2AE-3645FF41B6C5}" type="sibTrans" cxnId="{7B70D7E8-2EBD-4170-83E9-965221B5E3A3}">
      <dgm:prSet/>
      <dgm:spPr/>
      <dgm:t>
        <a:bodyPr/>
        <a:lstStyle/>
        <a:p>
          <a:endParaRPr lang="en-US"/>
        </a:p>
      </dgm:t>
    </dgm:pt>
    <dgm:pt modelId="{5D6E1F90-19F9-4DF1-834A-DA8AB00679D7}">
      <dgm:prSet/>
      <dgm:spPr/>
      <dgm:t>
        <a:bodyPr/>
        <a:lstStyle/>
        <a:p>
          <a:pPr rtl="0"/>
          <a:r>
            <a:rPr lang="en-GB" dirty="0">
              <a:latin typeface="Arial"/>
              <a:cs typeface="Arial"/>
            </a:rPr>
            <a:t>Materials and data Collection method – Slide 12</a:t>
          </a:r>
          <a:endParaRPr lang="en-US" dirty="0">
            <a:latin typeface="Arial"/>
            <a:cs typeface="Arial"/>
          </a:endParaRPr>
        </a:p>
      </dgm:t>
    </dgm:pt>
    <dgm:pt modelId="{9523B549-82ED-4B27-B305-3333E4100D3A}" type="parTrans" cxnId="{0CCE71E8-D84F-431F-BCC2-722A24E87237}">
      <dgm:prSet/>
      <dgm:spPr/>
      <dgm:t>
        <a:bodyPr/>
        <a:lstStyle/>
        <a:p>
          <a:endParaRPr lang="en-US"/>
        </a:p>
      </dgm:t>
    </dgm:pt>
    <dgm:pt modelId="{5CA1E398-E6D7-4437-81B2-4E1DFB7B6256}" type="sibTrans" cxnId="{0CCE71E8-D84F-431F-BCC2-722A24E87237}">
      <dgm:prSet/>
      <dgm:spPr/>
      <dgm:t>
        <a:bodyPr/>
        <a:lstStyle/>
        <a:p>
          <a:endParaRPr lang="en-US"/>
        </a:p>
      </dgm:t>
    </dgm:pt>
    <dgm:pt modelId="{D4E82B1E-F630-4D03-A7D9-3F5C7A5676C8}">
      <dgm:prSet/>
      <dgm:spPr/>
      <dgm:t>
        <a:bodyPr/>
        <a:lstStyle/>
        <a:p>
          <a:pPr rtl="0"/>
          <a:r>
            <a:rPr lang="en-GB" dirty="0">
              <a:latin typeface="Arial"/>
              <a:cs typeface="Arial"/>
            </a:rPr>
            <a:t>Proposed data Analysis Technique – Slide 15</a:t>
          </a:r>
          <a:endParaRPr lang="en-US" dirty="0">
            <a:latin typeface="Arial"/>
            <a:cs typeface="Arial"/>
          </a:endParaRPr>
        </a:p>
      </dgm:t>
    </dgm:pt>
    <dgm:pt modelId="{31389470-67E4-467B-A26F-3904AB8D11F1}" type="parTrans" cxnId="{2B827424-6F22-464A-A224-5BD049AD7EE1}">
      <dgm:prSet/>
      <dgm:spPr/>
      <dgm:t>
        <a:bodyPr/>
        <a:lstStyle/>
        <a:p>
          <a:endParaRPr lang="en-US"/>
        </a:p>
      </dgm:t>
    </dgm:pt>
    <dgm:pt modelId="{9D868F97-5C50-43B0-AFFF-545928853C89}" type="sibTrans" cxnId="{2B827424-6F22-464A-A224-5BD049AD7EE1}">
      <dgm:prSet/>
      <dgm:spPr/>
      <dgm:t>
        <a:bodyPr/>
        <a:lstStyle/>
        <a:p>
          <a:endParaRPr lang="en-US"/>
        </a:p>
      </dgm:t>
    </dgm:pt>
    <dgm:pt modelId="{86B5534A-6372-47C7-AD46-C0480503D03B}">
      <dgm:prSet/>
      <dgm:spPr/>
      <dgm:t>
        <a:bodyPr/>
        <a:lstStyle/>
        <a:p>
          <a:pPr rtl="0"/>
          <a:r>
            <a:rPr lang="en-GB" dirty="0">
              <a:latin typeface="Arial"/>
              <a:cs typeface="Arial"/>
            </a:rPr>
            <a:t>Ethical Considerations – Slide 16</a:t>
          </a:r>
          <a:endParaRPr lang="en-US" dirty="0">
            <a:latin typeface="Arial"/>
            <a:cs typeface="Arial"/>
          </a:endParaRPr>
        </a:p>
      </dgm:t>
    </dgm:pt>
    <dgm:pt modelId="{4878589E-2096-4D24-B44A-29F7545D7A93}" type="parTrans" cxnId="{5C688564-5E9D-4CDC-8C59-F840EAA50292}">
      <dgm:prSet/>
      <dgm:spPr/>
      <dgm:t>
        <a:bodyPr/>
        <a:lstStyle/>
        <a:p>
          <a:endParaRPr lang="en-US"/>
        </a:p>
      </dgm:t>
    </dgm:pt>
    <dgm:pt modelId="{50CD5AA6-34CE-47AD-A8E4-69D7B40C92BB}" type="sibTrans" cxnId="{5C688564-5E9D-4CDC-8C59-F840EAA50292}">
      <dgm:prSet/>
      <dgm:spPr/>
      <dgm:t>
        <a:bodyPr/>
        <a:lstStyle/>
        <a:p>
          <a:endParaRPr lang="en-US"/>
        </a:p>
      </dgm:t>
    </dgm:pt>
    <dgm:pt modelId="{24D3614F-D1E2-43F6-AA7E-78BEE98CC305}">
      <dgm:prSet/>
      <dgm:spPr/>
      <dgm:t>
        <a:bodyPr/>
        <a:lstStyle/>
        <a:p>
          <a:pPr rtl="0"/>
          <a:r>
            <a:rPr lang="en-GB" dirty="0">
              <a:latin typeface="Arial"/>
              <a:cs typeface="Arial"/>
            </a:rPr>
            <a:t>Implications of Research – Slide 17</a:t>
          </a:r>
          <a:endParaRPr lang="en-US" dirty="0">
            <a:latin typeface="Arial"/>
            <a:cs typeface="Arial"/>
          </a:endParaRPr>
        </a:p>
      </dgm:t>
    </dgm:pt>
    <dgm:pt modelId="{352A3208-E71A-4F1B-9B8B-B383073A4361}" type="parTrans" cxnId="{E6C9DC60-9EC8-4A63-B29F-91C17CE86681}">
      <dgm:prSet/>
      <dgm:spPr/>
      <dgm:t>
        <a:bodyPr/>
        <a:lstStyle/>
        <a:p>
          <a:endParaRPr lang="en-US"/>
        </a:p>
      </dgm:t>
    </dgm:pt>
    <dgm:pt modelId="{EB46F78A-75EC-419C-BC10-5342C4863D92}" type="sibTrans" cxnId="{E6C9DC60-9EC8-4A63-B29F-91C17CE86681}">
      <dgm:prSet/>
      <dgm:spPr/>
      <dgm:t>
        <a:bodyPr/>
        <a:lstStyle/>
        <a:p>
          <a:endParaRPr lang="en-US"/>
        </a:p>
      </dgm:t>
    </dgm:pt>
    <dgm:pt modelId="{F6E4B0A5-4250-4EF8-A44B-BCB16DED04EA}">
      <dgm:prSet/>
      <dgm:spPr/>
      <dgm:t>
        <a:bodyPr/>
        <a:lstStyle/>
        <a:p>
          <a:pPr rtl="0"/>
          <a:r>
            <a:rPr lang="en-GB" dirty="0">
              <a:latin typeface="Arial"/>
              <a:cs typeface="Arial"/>
            </a:rPr>
            <a:t>Plan of Work and Time Schedule  GANTT– Slide 19</a:t>
          </a:r>
          <a:endParaRPr lang="en-US" dirty="0">
            <a:latin typeface="Arial"/>
            <a:cs typeface="Arial"/>
          </a:endParaRPr>
        </a:p>
      </dgm:t>
    </dgm:pt>
    <dgm:pt modelId="{15B11CB1-729F-4FE4-833F-FBE94187A959}" type="parTrans" cxnId="{8CB13083-A438-4962-8CC5-56E6287EF040}">
      <dgm:prSet/>
      <dgm:spPr/>
      <dgm:t>
        <a:bodyPr/>
        <a:lstStyle/>
        <a:p>
          <a:endParaRPr lang="en-US"/>
        </a:p>
      </dgm:t>
    </dgm:pt>
    <dgm:pt modelId="{5E81331A-EA5C-43FE-A97E-3B9FCEE399AE}" type="sibTrans" cxnId="{8CB13083-A438-4962-8CC5-56E6287EF040}">
      <dgm:prSet/>
      <dgm:spPr/>
      <dgm:t>
        <a:bodyPr/>
        <a:lstStyle/>
        <a:p>
          <a:endParaRPr lang="en-US"/>
        </a:p>
      </dgm:t>
    </dgm:pt>
    <dgm:pt modelId="{0FFD2051-FF03-442B-987F-C9B7CC8B7176}">
      <dgm:prSet/>
      <dgm:spPr/>
      <dgm:t>
        <a:bodyPr/>
        <a:lstStyle/>
        <a:p>
          <a:pPr rtl="0"/>
          <a:r>
            <a:rPr lang="en-GB" dirty="0">
              <a:latin typeface="Arial"/>
              <a:cs typeface="Arial"/>
            </a:rPr>
            <a:t>References Slide 21 - 26</a:t>
          </a:r>
          <a:endParaRPr lang="en-US" dirty="0">
            <a:latin typeface="Arial"/>
            <a:cs typeface="Arial"/>
          </a:endParaRPr>
        </a:p>
      </dgm:t>
    </dgm:pt>
    <dgm:pt modelId="{C62EE07E-DCE0-4D98-8FD7-E678490D0029}" type="parTrans" cxnId="{35EBB216-60D8-4442-826D-7EADA3C1B2CE}">
      <dgm:prSet/>
      <dgm:spPr/>
      <dgm:t>
        <a:bodyPr/>
        <a:lstStyle/>
        <a:p>
          <a:endParaRPr lang="en-US"/>
        </a:p>
      </dgm:t>
    </dgm:pt>
    <dgm:pt modelId="{3EC71C7B-D6A1-48F0-A24A-762F06A08066}" type="sibTrans" cxnId="{35EBB216-60D8-4442-826D-7EADA3C1B2CE}">
      <dgm:prSet/>
      <dgm:spPr/>
      <dgm:t>
        <a:bodyPr/>
        <a:lstStyle/>
        <a:p>
          <a:endParaRPr lang="en-US"/>
        </a:p>
      </dgm:t>
    </dgm:pt>
    <dgm:pt modelId="{3F871D64-9935-498E-8079-6BFAFD65424A}">
      <dgm:prSet phldr="0"/>
      <dgm:spPr/>
      <dgm:t>
        <a:bodyPr/>
        <a:lstStyle/>
        <a:p>
          <a:pPr rtl="0"/>
          <a:r>
            <a:rPr lang="en-GB" dirty="0">
              <a:latin typeface="Arial"/>
              <a:cs typeface="Arial"/>
            </a:rPr>
            <a:t>Background knowledge of study – Slide 5</a:t>
          </a:r>
        </a:p>
      </dgm:t>
    </dgm:pt>
    <dgm:pt modelId="{5E3569AC-748C-4FC2-BABD-BAF6EFBF3A71}" type="parTrans" cxnId="{4F9A1BD8-5A1A-4A46-8DC2-5F67A63964AF}">
      <dgm:prSet/>
      <dgm:spPr/>
    </dgm:pt>
    <dgm:pt modelId="{233AEC5A-243A-4740-AAC4-B389921C9113}" type="sibTrans" cxnId="{4F9A1BD8-5A1A-4A46-8DC2-5F67A63964AF}">
      <dgm:prSet/>
      <dgm:spPr/>
      <dgm:t>
        <a:bodyPr/>
        <a:lstStyle/>
        <a:p>
          <a:endParaRPr lang="en-GB"/>
        </a:p>
      </dgm:t>
    </dgm:pt>
    <dgm:pt modelId="{C359A30E-52A0-4AFE-840D-97FEB94CAC48}">
      <dgm:prSet phldr="0"/>
      <dgm:spPr/>
      <dgm:t>
        <a:bodyPr/>
        <a:lstStyle/>
        <a:p>
          <a:pPr rtl="0"/>
          <a:r>
            <a:rPr lang="en-GB" dirty="0">
              <a:latin typeface="Arial"/>
              <a:cs typeface="Arial"/>
            </a:rPr>
            <a:t>Research Design – Slide 9</a:t>
          </a:r>
        </a:p>
      </dgm:t>
    </dgm:pt>
    <dgm:pt modelId="{5A00FAF6-60CC-4D82-B62F-80EBC8138C3D}" type="parTrans" cxnId="{27271016-1CEA-4901-AE19-3D8B95977161}">
      <dgm:prSet/>
      <dgm:spPr/>
    </dgm:pt>
    <dgm:pt modelId="{0E1EE0ED-788B-4D47-9AA0-BB4A5848C771}" type="sibTrans" cxnId="{27271016-1CEA-4901-AE19-3D8B95977161}">
      <dgm:prSet/>
      <dgm:spPr/>
      <dgm:t>
        <a:bodyPr/>
        <a:lstStyle/>
        <a:p>
          <a:endParaRPr lang="en-GB"/>
        </a:p>
      </dgm:t>
    </dgm:pt>
    <dgm:pt modelId="{FD3738BB-90CE-4011-ADC2-D078EC24099D}">
      <dgm:prSet phldr="0"/>
      <dgm:spPr/>
      <dgm:t>
        <a:bodyPr/>
        <a:lstStyle/>
        <a:p>
          <a:pPr rtl="0"/>
          <a:r>
            <a:rPr lang="en-GB" dirty="0">
              <a:latin typeface="Arial"/>
              <a:cs typeface="Arial"/>
            </a:rPr>
            <a:t>How/Where Data will be collected – Slide 14</a:t>
          </a:r>
        </a:p>
      </dgm:t>
    </dgm:pt>
    <dgm:pt modelId="{819670B1-4D90-4C42-A50B-EE5D94383853}" type="parTrans" cxnId="{1007AFDB-A68D-4A2D-891D-DB1D04391DB4}">
      <dgm:prSet/>
      <dgm:spPr/>
    </dgm:pt>
    <dgm:pt modelId="{03A489C9-B1D8-4657-AFED-3D0484C383FF}" type="sibTrans" cxnId="{1007AFDB-A68D-4A2D-891D-DB1D04391DB4}">
      <dgm:prSet/>
      <dgm:spPr/>
      <dgm:t>
        <a:bodyPr/>
        <a:lstStyle/>
        <a:p>
          <a:endParaRPr lang="en-GB"/>
        </a:p>
      </dgm:t>
    </dgm:pt>
    <dgm:pt modelId="{2DB03244-5FD4-4708-87AB-535CDB7D97C8}">
      <dgm:prSet phldr="0"/>
      <dgm:spPr/>
      <dgm:t>
        <a:bodyPr/>
        <a:lstStyle/>
        <a:p>
          <a:pPr rtl="0"/>
          <a:r>
            <a:rPr lang="en-GB" dirty="0">
              <a:latin typeface="Arial"/>
              <a:cs typeface="Arial"/>
            </a:rPr>
            <a:t> </a:t>
          </a:r>
          <a:r>
            <a:rPr lang="en-GB" b="0" dirty="0">
              <a:latin typeface="Arial"/>
              <a:cs typeface="Arial"/>
            </a:rPr>
            <a:t>Global Physical Activity and General Health </a:t>
          </a:r>
          <a:r>
            <a:rPr lang="en-GB" dirty="0">
              <a:latin typeface="Arial"/>
              <a:cs typeface="Arial"/>
            </a:rPr>
            <a:t>Questionnaires - Slide 13</a:t>
          </a:r>
        </a:p>
      </dgm:t>
    </dgm:pt>
    <dgm:pt modelId="{ECA0CA6B-FDA6-4564-B1F5-6E055B4E65F7}" type="parTrans" cxnId="{464A6394-C4BE-44E1-B147-85B6E661F4E7}">
      <dgm:prSet/>
      <dgm:spPr/>
    </dgm:pt>
    <dgm:pt modelId="{2EC65E00-4BAB-4F4F-AF61-88FDC00F82A0}" type="sibTrans" cxnId="{464A6394-C4BE-44E1-B147-85B6E661F4E7}">
      <dgm:prSet/>
      <dgm:spPr/>
      <dgm:t>
        <a:bodyPr/>
        <a:lstStyle/>
        <a:p>
          <a:endParaRPr lang="en-US"/>
        </a:p>
        <a:p>
          <a:endParaRPr lang="en-GB"/>
        </a:p>
      </dgm:t>
    </dgm:pt>
    <dgm:pt modelId="{55A0CF1C-7CB1-46B2-B6FE-F00574A8D862}">
      <dgm:prSet phldr="0"/>
      <dgm:spPr/>
      <dgm:t>
        <a:bodyPr/>
        <a:lstStyle/>
        <a:p>
          <a:pPr rtl="0"/>
          <a:r>
            <a:rPr lang="en-GB" dirty="0">
              <a:latin typeface="Arial"/>
              <a:cs typeface="Arial"/>
            </a:rPr>
            <a:t>Picture and Quote – Slide 18</a:t>
          </a:r>
        </a:p>
      </dgm:t>
    </dgm:pt>
    <dgm:pt modelId="{A07B3AB1-4A2B-46D7-9DD7-3E05CC8E1865}" type="parTrans" cxnId="{57B30974-CFBB-4977-A620-B04010B92668}">
      <dgm:prSet/>
      <dgm:spPr/>
    </dgm:pt>
    <dgm:pt modelId="{7B493BB5-EFBF-4695-BEBD-3E6A504688A7}" type="sibTrans" cxnId="{57B30974-CFBB-4977-A620-B04010B92668}">
      <dgm:prSet/>
      <dgm:spPr/>
      <dgm:t>
        <a:bodyPr/>
        <a:lstStyle/>
        <a:p>
          <a:endParaRPr lang="en-US"/>
        </a:p>
        <a:p>
          <a:endParaRPr lang="en-GB"/>
        </a:p>
      </dgm:t>
    </dgm:pt>
    <dgm:pt modelId="{F899D771-3474-4330-8B7D-4AB1006B1FD7}">
      <dgm:prSet phldr="0"/>
      <dgm:spPr/>
      <dgm:t>
        <a:bodyPr/>
        <a:lstStyle/>
        <a:p>
          <a:pPr rtl="0"/>
          <a:r>
            <a:rPr lang="en-GB" dirty="0">
              <a:latin typeface="Arial"/>
              <a:cs typeface="Arial"/>
            </a:rPr>
            <a:t> Any Questions/Thankyou Slide - 20</a:t>
          </a:r>
        </a:p>
      </dgm:t>
    </dgm:pt>
    <dgm:pt modelId="{E1463F8C-0619-4994-ACC8-5E36370D4199}" type="parTrans" cxnId="{EE38F18E-070C-4FED-A49E-7734469A4621}">
      <dgm:prSet/>
      <dgm:spPr/>
    </dgm:pt>
    <dgm:pt modelId="{F56EAFFF-D8A9-4119-8541-3AF7D8CE3217}" type="sibTrans" cxnId="{EE38F18E-070C-4FED-A49E-7734469A4621}">
      <dgm:prSet/>
      <dgm:spPr/>
      <dgm:t>
        <a:bodyPr/>
        <a:lstStyle/>
        <a:p>
          <a:endParaRPr lang="en-GB"/>
        </a:p>
      </dgm:t>
    </dgm:pt>
    <dgm:pt modelId="{EEB33542-E6AC-4099-BC1A-298A7FD15E20}" type="pres">
      <dgm:prSet presAssocID="{86617C87-7ACA-4589-9650-BD61601929C6}" presName="diagram" presStyleCnt="0">
        <dgm:presLayoutVars>
          <dgm:dir/>
          <dgm:resizeHandles val="exact"/>
        </dgm:presLayoutVars>
      </dgm:prSet>
      <dgm:spPr/>
    </dgm:pt>
    <dgm:pt modelId="{24BCBDB8-B893-43F1-80AE-2747DE0F765C}" type="pres">
      <dgm:prSet presAssocID="{8B330B53-F4E6-4AE1-8956-F6F5826EB6AB}" presName="node" presStyleLbl="node1" presStyleIdx="0" presStyleCnt="18">
        <dgm:presLayoutVars>
          <dgm:bulletEnabled val="1"/>
        </dgm:presLayoutVars>
      </dgm:prSet>
      <dgm:spPr/>
    </dgm:pt>
    <dgm:pt modelId="{F542E2A2-0FD4-41B7-8AB1-EB9A7ADD5BCC}" type="pres">
      <dgm:prSet presAssocID="{F13E3524-2DD9-451A-8F43-192362085947}" presName="sibTrans" presStyleLbl="sibTrans2D1" presStyleIdx="0" presStyleCnt="17"/>
      <dgm:spPr/>
    </dgm:pt>
    <dgm:pt modelId="{DCC55FD4-C394-4722-B900-DE02C45A185D}" type="pres">
      <dgm:prSet presAssocID="{F13E3524-2DD9-451A-8F43-192362085947}" presName="connectorText" presStyleLbl="sibTrans2D1" presStyleIdx="0" presStyleCnt="17"/>
      <dgm:spPr/>
    </dgm:pt>
    <dgm:pt modelId="{4AFF0454-F296-49FC-85F9-DC348D91BE15}" type="pres">
      <dgm:prSet presAssocID="{3F871D64-9935-498E-8079-6BFAFD65424A}" presName="node" presStyleLbl="node1" presStyleIdx="1" presStyleCnt="18">
        <dgm:presLayoutVars>
          <dgm:bulletEnabled val="1"/>
        </dgm:presLayoutVars>
      </dgm:prSet>
      <dgm:spPr/>
    </dgm:pt>
    <dgm:pt modelId="{3980E301-B726-4DBF-BAB9-064150DA973A}" type="pres">
      <dgm:prSet presAssocID="{233AEC5A-243A-4740-AAC4-B389921C9113}" presName="sibTrans" presStyleLbl="sibTrans2D1" presStyleIdx="1" presStyleCnt="17"/>
      <dgm:spPr/>
    </dgm:pt>
    <dgm:pt modelId="{077E68F4-BCAE-470E-BA51-A71E7B8789C2}" type="pres">
      <dgm:prSet presAssocID="{233AEC5A-243A-4740-AAC4-B389921C9113}" presName="connectorText" presStyleLbl="sibTrans2D1" presStyleIdx="1" presStyleCnt="17"/>
      <dgm:spPr/>
    </dgm:pt>
    <dgm:pt modelId="{DC9AA239-87CC-43D4-ADA1-F3FA743A6E33}" type="pres">
      <dgm:prSet presAssocID="{F36D7789-6DC2-482B-A4DE-EC61B570BF13}" presName="node" presStyleLbl="node1" presStyleIdx="2" presStyleCnt="18">
        <dgm:presLayoutVars>
          <dgm:bulletEnabled val="1"/>
        </dgm:presLayoutVars>
      </dgm:prSet>
      <dgm:spPr/>
    </dgm:pt>
    <dgm:pt modelId="{4A9743EE-7344-4F4B-A92A-FA17E56CA867}" type="pres">
      <dgm:prSet presAssocID="{3E7F4823-3358-40BC-A33D-FA29E8BC05A2}" presName="sibTrans" presStyleLbl="sibTrans2D1" presStyleIdx="2" presStyleCnt="17"/>
      <dgm:spPr/>
    </dgm:pt>
    <dgm:pt modelId="{3713FB1E-A9C2-49D8-9984-67DA6ACF3C4E}" type="pres">
      <dgm:prSet presAssocID="{3E7F4823-3358-40BC-A33D-FA29E8BC05A2}" presName="connectorText" presStyleLbl="sibTrans2D1" presStyleIdx="2" presStyleCnt="17"/>
      <dgm:spPr/>
    </dgm:pt>
    <dgm:pt modelId="{F06DE38B-5BBF-4211-9D1C-5415F0A458E8}" type="pres">
      <dgm:prSet presAssocID="{FF7104A4-191A-43ED-B2AA-5F9D8C35D1FB}" presName="node" presStyleLbl="node1" presStyleIdx="3" presStyleCnt="18">
        <dgm:presLayoutVars>
          <dgm:bulletEnabled val="1"/>
        </dgm:presLayoutVars>
      </dgm:prSet>
      <dgm:spPr/>
    </dgm:pt>
    <dgm:pt modelId="{7279935F-BF85-4E3D-B099-BED22AD82812}" type="pres">
      <dgm:prSet presAssocID="{BCD6A874-654F-4B32-B99A-7A39539916C6}" presName="sibTrans" presStyleLbl="sibTrans2D1" presStyleIdx="3" presStyleCnt="17"/>
      <dgm:spPr/>
    </dgm:pt>
    <dgm:pt modelId="{41824AE1-F6CB-4DC6-8E08-F3DBDEE47C6C}" type="pres">
      <dgm:prSet presAssocID="{BCD6A874-654F-4B32-B99A-7A39539916C6}" presName="connectorText" presStyleLbl="sibTrans2D1" presStyleIdx="3" presStyleCnt="17"/>
      <dgm:spPr/>
    </dgm:pt>
    <dgm:pt modelId="{F57598B2-23EA-4CF3-9F90-AB0CBA7BB38D}" type="pres">
      <dgm:prSet presAssocID="{FE40CA58-C593-4F06-96CA-9B8A4F2E99FD}" presName="node" presStyleLbl="node1" presStyleIdx="4" presStyleCnt="18">
        <dgm:presLayoutVars>
          <dgm:bulletEnabled val="1"/>
        </dgm:presLayoutVars>
      </dgm:prSet>
      <dgm:spPr/>
    </dgm:pt>
    <dgm:pt modelId="{797A5030-C757-4B0C-B786-E4CFAB78E257}" type="pres">
      <dgm:prSet presAssocID="{A7D44FC4-CDD5-46FF-ADC6-237E9C9BA338}" presName="sibTrans" presStyleLbl="sibTrans2D1" presStyleIdx="4" presStyleCnt="17"/>
      <dgm:spPr/>
    </dgm:pt>
    <dgm:pt modelId="{552FB78B-E2F1-4C5D-ACA5-9ABB9C334A7F}" type="pres">
      <dgm:prSet presAssocID="{A7D44FC4-CDD5-46FF-ADC6-237E9C9BA338}" presName="connectorText" presStyleLbl="sibTrans2D1" presStyleIdx="4" presStyleCnt="17"/>
      <dgm:spPr/>
    </dgm:pt>
    <dgm:pt modelId="{7A8955CD-C253-4679-AC7B-E2DC4B90849D}" type="pres">
      <dgm:prSet presAssocID="{C359A30E-52A0-4AFE-840D-97FEB94CAC48}" presName="node" presStyleLbl="node1" presStyleIdx="5" presStyleCnt="18">
        <dgm:presLayoutVars>
          <dgm:bulletEnabled val="1"/>
        </dgm:presLayoutVars>
      </dgm:prSet>
      <dgm:spPr/>
    </dgm:pt>
    <dgm:pt modelId="{348205A4-994E-4E74-9CF4-AF401897FA7C}" type="pres">
      <dgm:prSet presAssocID="{0E1EE0ED-788B-4D47-9AA0-BB4A5848C771}" presName="sibTrans" presStyleLbl="sibTrans2D1" presStyleIdx="5" presStyleCnt="17"/>
      <dgm:spPr/>
    </dgm:pt>
    <dgm:pt modelId="{ED3EE9EF-1698-47AF-9D81-2EB3278B47FA}" type="pres">
      <dgm:prSet presAssocID="{0E1EE0ED-788B-4D47-9AA0-BB4A5848C771}" presName="connectorText" presStyleLbl="sibTrans2D1" presStyleIdx="5" presStyleCnt="17"/>
      <dgm:spPr/>
    </dgm:pt>
    <dgm:pt modelId="{CEDAF821-67A7-499A-A08F-3211AE8689D1}" type="pres">
      <dgm:prSet presAssocID="{8308C9B4-3D79-4F7B-84BA-C0BC7296FEB8}" presName="node" presStyleLbl="node1" presStyleIdx="6" presStyleCnt="18">
        <dgm:presLayoutVars>
          <dgm:bulletEnabled val="1"/>
        </dgm:presLayoutVars>
      </dgm:prSet>
      <dgm:spPr/>
    </dgm:pt>
    <dgm:pt modelId="{B43EF4BB-15EE-4B48-A670-1974F5DA56F8}" type="pres">
      <dgm:prSet presAssocID="{49BAE0D2-6BA6-4258-8C0F-732DE3C0B6CC}" presName="sibTrans" presStyleLbl="sibTrans2D1" presStyleIdx="6" presStyleCnt="17"/>
      <dgm:spPr/>
    </dgm:pt>
    <dgm:pt modelId="{F6533B48-228A-4C10-AC2A-7353529B37B7}" type="pres">
      <dgm:prSet presAssocID="{49BAE0D2-6BA6-4258-8C0F-732DE3C0B6CC}" presName="connectorText" presStyleLbl="sibTrans2D1" presStyleIdx="6" presStyleCnt="17"/>
      <dgm:spPr/>
    </dgm:pt>
    <dgm:pt modelId="{9755221D-F0BC-4B67-B9C2-F048CF19065D}" type="pres">
      <dgm:prSet presAssocID="{C624B242-F610-4131-BB5B-65BD14A98C7E}" presName="node" presStyleLbl="node1" presStyleIdx="7" presStyleCnt="18">
        <dgm:presLayoutVars>
          <dgm:bulletEnabled val="1"/>
        </dgm:presLayoutVars>
      </dgm:prSet>
      <dgm:spPr/>
    </dgm:pt>
    <dgm:pt modelId="{4C0F7021-86DA-4357-921D-9F4A77B99816}" type="pres">
      <dgm:prSet presAssocID="{F6381AAA-3FE7-4E5F-A2AE-3645FF41B6C5}" presName="sibTrans" presStyleLbl="sibTrans2D1" presStyleIdx="7" presStyleCnt="17"/>
      <dgm:spPr/>
    </dgm:pt>
    <dgm:pt modelId="{2B26ABC5-46A1-4A2B-945B-C5EC3BC4F43E}" type="pres">
      <dgm:prSet presAssocID="{F6381AAA-3FE7-4E5F-A2AE-3645FF41B6C5}" presName="connectorText" presStyleLbl="sibTrans2D1" presStyleIdx="7" presStyleCnt="17"/>
      <dgm:spPr/>
    </dgm:pt>
    <dgm:pt modelId="{D2C3ED7D-8194-49AF-B6A9-2B210818DF12}" type="pres">
      <dgm:prSet presAssocID="{5D6E1F90-19F9-4DF1-834A-DA8AB00679D7}" presName="node" presStyleLbl="node1" presStyleIdx="8" presStyleCnt="18">
        <dgm:presLayoutVars>
          <dgm:bulletEnabled val="1"/>
        </dgm:presLayoutVars>
      </dgm:prSet>
      <dgm:spPr/>
    </dgm:pt>
    <dgm:pt modelId="{734248B8-A791-480A-B0FB-3F3939E1981F}" type="pres">
      <dgm:prSet presAssocID="{5CA1E398-E6D7-4437-81B2-4E1DFB7B6256}" presName="sibTrans" presStyleLbl="sibTrans2D1" presStyleIdx="8" presStyleCnt="17"/>
      <dgm:spPr/>
    </dgm:pt>
    <dgm:pt modelId="{FDC2F1EB-5215-41C7-9A90-71DB3FA90EEA}" type="pres">
      <dgm:prSet presAssocID="{5CA1E398-E6D7-4437-81B2-4E1DFB7B6256}" presName="connectorText" presStyleLbl="sibTrans2D1" presStyleIdx="8" presStyleCnt="17"/>
      <dgm:spPr/>
    </dgm:pt>
    <dgm:pt modelId="{E34EC6C7-C4C6-470B-B1EA-EE1BE61AC128}" type="pres">
      <dgm:prSet presAssocID="{2DB03244-5FD4-4708-87AB-535CDB7D97C8}" presName="node" presStyleLbl="node1" presStyleIdx="9" presStyleCnt="18">
        <dgm:presLayoutVars>
          <dgm:bulletEnabled val="1"/>
        </dgm:presLayoutVars>
      </dgm:prSet>
      <dgm:spPr/>
    </dgm:pt>
    <dgm:pt modelId="{0D70BFB5-2005-4F56-B2D7-AC562D34C53F}" type="pres">
      <dgm:prSet presAssocID="{2EC65E00-4BAB-4F4F-AF61-88FDC00F82A0}" presName="sibTrans" presStyleLbl="sibTrans2D1" presStyleIdx="9" presStyleCnt="17"/>
      <dgm:spPr/>
    </dgm:pt>
    <dgm:pt modelId="{11A34854-9319-4F6C-9A15-267C065F737C}" type="pres">
      <dgm:prSet presAssocID="{2EC65E00-4BAB-4F4F-AF61-88FDC00F82A0}" presName="connectorText" presStyleLbl="sibTrans2D1" presStyleIdx="9" presStyleCnt="17"/>
      <dgm:spPr/>
    </dgm:pt>
    <dgm:pt modelId="{3079DDF7-F15C-46C2-A1CE-8CC7F2D4AE4B}" type="pres">
      <dgm:prSet presAssocID="{FD3738BB-90CE-4011-ADC2-D078EC24099D}" presName="node" presStyleLbl="node1" presStyleIdx="10" presStyleCnt="18">
        <dgm:presLayoutVars>
          <dgm:bulletEnabled val="1"/>
        </dgm:presLayoutVars>
      </dgm:prSet>
      <dgm:spPr/>
    </dgm:pt>
    <dgm:pt modelId="{A4699D18-0B53-43F3-9EF8-AD9E5FC76149}" type="pres">
      <dgm:prSet presAssocID="{03A489C9-B1D8-4657-AFED-3D0484C383FF}" presName="sibTrans" presStyleLbl="sibTrans2D1" presStyleIdx="10" presStyleCnt="17"/>
      <dgm:spPr/>
    </dgm:pt>
    <dgm:pt modelId="{FD7D3063-5026-488B-8C27-1C812D5CBACC}" type="pres">
      <dgm:prSet presAssocID="{03A489C9-B1D8-4657-AFED-3D0484C383FF}" presName="connectorText" presStyleLbl="sibTrans2D1" presStyleIdx="10" presStyleCnt="17"/>
      <dgm:spPr/>
    </dgm:pt>
    <dgm:pt modelId="{84B08D44-CF64-4523-8618-7DE717F45253}" type="pres">
      <dgm:prSet presAssocID="{D4E82B1E-F630-4D03-A7D9-3F5C7A5676C8}" presName="node" presStyleLbl="node1" presStyleIdx="11" presStyleCnt="18">
        <dgm:presLayoutVars>
          <dgm:bulletEnabled val="1"/>
        </dgm:presLayoutVars>
      </dgm:prSet>
      <dgm:spPr/>
    </dgm:pt>
    <dgm:pt modelId="{D8FAFD65-E197-4CFC-9879-5D417F57C796}" type="pres">
      <dgm:prSet presAssocID="{9D868F97-5C50-43B0-AFFF-545928853C89}" presName="sibTrans" presStyleLbl="sibTrans2D1" presStyleIdx="11" presStyleCnt="17"/>
      <dgm:spPr/>
    </dgm:pt>
    <dgm:pt modelId="{44A1BB23-8E41-444D-B08C-6D3BE833A009}" type="pres">
      <dgm:prSet presAssocID="{9D868F97-5C50-43B0-AFFF-545928853C89}" presName="connectorText" presStyleLbl="sibTrans2D1" presStyleIdx="11" presStyleCnt="17"/>
      <dgm:spPr/>
    </dgm:pt>
    <dgm:pt modelId="{4DA12BF6-FB32-44E9-8E96-365B205765F1}" type="pres">
      <dgm:prSet presAssocID="{86B5534A-6372-47C7-AD46-C0480503D03B}" presName="node" presStyleLbl="node1" presStyleIdx="12" presStyleCnt="18">
        <dgm:presLayoutVars>
          <dgm:bulletEnabled val="1"/>
        </dgm:presLayoutVars>
      </dgm:prSet>
      <dgm:spPr/>
    </dgm:pt>
    <dgm:pt modelId="{8E5C888B-08B3-4F29-85BA-232F55F0DF0C}" type="pres">
      <dgm:prSet presAssocID="{50CD5AA6-34CE-47AD-A8E4-69D7B40C92BB}" presName="sibTrans" presStyleLbl="sibTrans2D1" presStyleIdx="12" presStyleCnt="17"/>
      <dgm:spPr/>
    </dgm:pt>
    <dgm:pt modelId="{209C46B3-3A78-4445-8E3B-845E0E0FC2D9}" type="pres">
      <dgm:prSet presAssocID="{50CD5AA6-34CE-47AD-A8E4-69D7B40C92BB}" presName="connectorText" presStyleLbl="sibTrans2D1" presStyleIdx="12" presStyleCnt="17"/>
      <dgm:spPr/>
    </dgm:pt>
    <dgm:pt modelId="{624948FF-B8AD-4836-95FD-15006C446EAC}" type="pres">
      <dgm:prSet presAssocID="{24D3614F-D1E2-43F6-AA7E-78BEE98CC305}" presName="node" presStyleLbl="node1" presStyleIdx="13" presStyleCnt="18">
        <dgm:presLayoutVars>
          <dgm:bulletEnabled val="1"/>
        </dgm:presLayoutVars>
      </dgm:prSet>
      <dgm:spPr/>
    </dgm:pt>
    <dgm:pt modelId="{517B744C-09A2-4FA9-B91C-B923A1D3748D}" type="pres">
      <dgm:prSet presAssocID="{EB46F78A-75EC-419C-BC10-5342C4863D92}" presName="sibTrans" presStyleLbl="sibTrans2D1" presStyleIdx="13" presStyleCnt="17"/>
      <dgm:spPr/>
    </dgm:pt>
    <dgm:pt modelId="{373A98D6-F2DD-4533-BF4E-E5606E567A44}" type="pres">
      <dgm:prSet presAssocID="{EB46F78A-75EC-419C-BC10-5342C4863D92}" presName="connectorText" presStyleLbl="sibTrans2D1" presStyleIdx="13" presStyleCnt="17"/>
      <dgm:spPr/>
    </dgm:pt>
    <dgm:pt modelId="{D0F474E8-1B98-4670-84BA-1B10E61237F5}" type="pres">
      <dgm:prSet presAssocID="{55A0CF1C-7CB1-46B2-B6FE-F00574A8D862}" presName="node" presStyleLbl="node1" presStyleIdx="14" presStyleCnt="18">
        <dgm:presLayoutVars>
          <dgm:bulletEnabled val="1"/>
        </dgm:presLayoutVars>
      </dgm:prSet>
      <dgm:spPr/>
    </dgm:pt>
    <dgm:pt modelId="{E94A2270-3649-4868-AC4C-DE6738435D24}" type="pres">
      <dgm:prSet presAssocID="{7B493BB5-EFBF-4695-BEBD-3E6A504688A7}" presName="sibTrans" presStyleLbl="sibTrans2D1" presStyleIdx="14" presStyleCnt="17"/>
      <dgm:spPr/>
    </dgm:pt>
    <dgm:pt modelId="{6EAB2F40-221B-4EA3-BC80-E224FE6AD177}" type="pres">
      <dgm:prSet presAssocID="{7B493BB5-EFBF-4695-BEBD-3E6A504688A7}" presName="connectorText" presStyleLbl="sibTrans2D1" presStyleIdx="14" presStyleCnt="17"/>
      <dgm:spPr/>
    </dgm:pt>
    <dgm:pt modelId="{BC73CBD9-87DB-44C7-AF3B-0D2BBA24F3D0}" type="pres">
      <dgm:prSet presAssocID="{F6E4B0A5-4250-4EF8-A44B-BCB16DED04EA}" presName="node" presStyleLbl="node1" presStyleIdx="15" presStyleCnt="18">
        <dgm:presLayoutVars>
          <dgm:bulletEnabled val="1"/>
        </dgm:presLayoutVars>
      </dgm:prSet>
      <dgm:spPr/>
    </dgm:pt>
    <dgm:pt modelId="{67458144-BDDD-449D-9616-6F9A0F78A355}" type="pres">
      <dgm:prSet presAssocID="{5E81331A-EA5C-43FE-A97E-3B9FCEE399AE}" presName="sibTrans" presStyleLbl="sibTrans2D1" presStyleIdx="15" presStyleCnt="17"/>
      <dgm:spPr/>
    </dgm:pt>
    <dgm:pt modelId="{526245DF-03B2-4FAA-AC46-8A494FAA8D04}" type="pres">
      <dgm:prSet presAssocID="{5E81331A-EA5C-43FE-A97E-3B9FCEE399AE}" presName="connectorText" presStyleLbl="sibTrans2D1" presStyleIdx="15" presStyleCnt="17"/>
      <dgm:spPr/>
    </dgm:pt>
    <dgm:pt modelId="{7A80DA58-EB15-43BB-98FE-18F278792B51}" type="pres">
      <dgm:prSet presAssocID="{F899D771-3474-4330-8B7D-4AB1006B1FD7}" presName="node" presStyleLbl="node1" presStyleIdx="16" presStyleCnt="18">
        <dgm:presLayoutVars>
          <dgm:bulletEnabled val="1"/>
        </dgm:presLayoutVars>
      </dgm:prSet>
      <dgm:spPr/>
    </dgm:pt>
    <dgm:pt modelId="{46D23F94-A649-4C5F-B846-95EF6ECF709B}" type="pres">
      <dgm:prSet presAssocID="{F56EAFFF-D8A9-4119-8541-3AF7D8CE3217}" presName="sibTrans" presStyleLbl="sibTrans2D1" presStyleIdx="16" presStyleCnt="17"/>
      <dgm:spPr/>
    </dgm:pt>
    <dgm:pt modelId="{3D8FA5A5-7ABB-405F-AD66-AAD99E095A18}" type="pres">
      <dgm:prSet presAssocID="{F56EAFFF-D8A9-4119-8541-3AF7D8CE3217}" presName="connectorText" presStyleLbl="sibTrans2D1" presStyleIdx="16" presStyleCnt="17"/>
      <dgm:spPr/>
    </dgm:pt>
    <dgm:pt modelId="{3FA13376-3FA7-4C2A-8380-37B55F74B823}" type="pres">
      <dgm:prSet presAssocID="{0FFD2051-FF03-442B-987F-C9B7CC8B7176}" presName="node" presStyleLbl="node1" presStyleIdx="17" presStyleCnt="18">
        <dgm:presLayoutVars>
          <dgm:bulletEnabled val="1"/>
        </dgm:presLayoutVars>
      </dgm:prSet>
      <dgm:spPr/>
    </dgm:pt>
  </dgm:ptLst>
  <dgm:cxnLst>
    <dgm:cxn modelId="{67368D08-1808-4FDF-8606-DBFA53942FFA}" type="presOf" srcId="{C359A30E-52A0-4AFE-840D-97FEB94CAC48}" destId="{7A8955CD-C253-4679-AC7B-E2DC4B90849D}" srcOrd="0" destOrd="0" presId="urn:microsoft.com/office/officeart/2005/8/layout/process5"/>
    <dgm:cxn modelId="{CD5E810E-5425-4FCB-9512-14B74E0A377A}" type="presOf" srcId="{F56EAFFF-D8A9-4119-8541-3AF7D8CE3217}" destId="{3D8FA5A5-7ABB-405F-AD66-AAD99E095A18}" srcOrd="1" destOrd="0" presId="urn:microsoft.com/office/officeart/2005/8/layout/process5"/>
    <dgm:cxn modelId="{ED465410-C674-4772-A71B-5DC0C15E9157}" srcId="{86617C87-7ACA-4589-9650-BD61601929C6}" destId="{FF7104A4-191A-43ED-B2AA-5F9D8C35D1FB}" srcOrd="3" destOrd="0" parTransId="{4E9ADE8E-96D0-42CB-8142-D5184FF6AAB2}" sibTransId="{BCD6A874-654F-4B32-B99A-7A39539916C6}"/>
    <dgm:cxn modelId="{27271016-1CEA-4901-AE19-3D8B95977161}" srcId="{86617C87-7ACA-4589-9650-BD61601929C6}" destId="{C359A30E-52A0-4AFE-840D-97FEB94CAC48}" srcOrd="5" destOrd="0" parTransId="{5A00FAF6-60CC-4D82-B62F-80EBC8138C3D}" sibTransId="{0E1EE0ED-788B-4D47-9AA0-BB4A5848C771}"/>
    <dgm:cxn modelId="{35EBB216-60D8-4442-826D-7EADA3C1B2CE}" srcId="{86617C87-7ACA-4589-9650-BD61601929C6}" destId="{0FFD2051-FF03-442B-987F-C9B7CC8B7176}" srcOrd="17" destOrd="0" parTransId="{C62EE07E-DCE0-4D98-8FD7-E678490D0029}" sibTransId="{3EC71C7B-D6A1-48F0-A24A-762F06A08066}"/>
    <dgm:cxn modelId="{0EBB591E-D1FA-4810-A991-368BCE07F0A9}" type="presOf" srcId="{0E1EE0ED-788B-4D47-9AA0-BB4A5848C771}" destId="{ED3EE9EF-1698-47AF-9D81-2EB3278B47FA}" srcOrd="1" destOrd="0" presId="urn:microsoft.com/office/officeart/2005/8/layout/process5"/>
    <dgm:cxn modelId="{FF53EB21-85EB-4260-8166-37B918A00EC9}" type="presOf" srcId="{2DB03244-5FD4-4708-87AB-535CDB7D97C8}" destId="{E34EC6C7-C4C6-470B-B1EA-EE1BE61AC128}" srcOrd="0" destOrd="0" presId="urn:microsoft.com/office/officeart/2005/8/layout/process5"/>
    <dgm:cxn modelId="{2B827424-6F22-464A-A224-5BD049AD7EE1}" srcId="{86617C87-7ACA-4589-9650-BD61601929C6}" destId="{D4E82B1E-F630-4D03-A7D9-3F5C7A5676C8}" srcOrd="11" destOrd="0" parTransId="{31389470-67E4-467B-A26F-3904AB8D11F1}" sibTransId="{9D868F97-5C50-43B0-AFFF-545928853C89}"/>
    <dgm:cxn modelId="{6EAEDA25-DBE2-4F47-90CD-C12D7E20E0F3}" type="presOf" srcId="{8308C9B4-3D79-4F7B-84BA-C0BC7296FEB8}" destId="{CEDAF821-67A7-499A-A08F-3211AE8689D1}" srcOrd="0" destOrd="0" presId="urn:microsoft.com/office/officeart/2005/8/layout/process5"/>
    <dgm:cxn modelId="{44017E29-8CE1-441A-82E6-906093607C08}" type="presOf" srcId="{FD3738BB-90CE-4011-ADC2-D078EC24099D}" destId="{3079DDF7-F15C-46C2-A1CE-8CC7F2D4AE4B}" srcOrd="0" destOrd="0" presId="urn:microsoft.com/office/officeart/2005/8/layout/process5"/>
    <dgm:cxn modelId="{B3BD3934-0329-4EB5-BF8C-C9F5E825B521}" type="presOf" srcId="{50CD5AA6-34CE-47AD-A8E4-69D7B40C92BB}" destId="{8E5C888B-08B3-4F29-85BA-232F55F0DF0C}" srcOrd="0" destOrd="0" presId="urn:microsoft.com/office/officeart/2005/8/layout/process5"/>
    <dgm:cxn modelId="{6D440A35-17DC-4FAB-85AC-82D7A7FEA235}" type="presOf" srcId="{BCD6A874-654F-4B32-B99A-7A39539916C6}" destId="{7279935F-BF85-4E3D-B099-BED22AD82812}" srcOrd="0" destOrd="0" presId="urn:microsoft.com/office/officeart/2005/8/layout/process5"/>
    <dgm:cxn modelId="{3DAE253A-FCBD-4A4F-9A2D-247C630F9D84}" type="presOf" srcId="{FF7104A4-191A-43ED-B2AA-5F9D8C35D1FB}" destId="{F06DE38B-5BBF-4211-9D1C-5415F0A458E8}" srcOrd="0" destOrd="0" presId="urn:microsoft.com/office/officeart/2005/8/layout/process5"/>
    <dgm:cxn modelId="{7EFBAD3B-715B-484E-AE2D-46059B09ECCF}" type="presOf" srcId="{FE40CA58-C593-4F06-96CA-9B8A4F2E99FD}" destId="{F57598B2-23EA-4CF3-9F90-AB0CBA7BB38D}" srcOrd="0" destOrd="0" presId="urn:microsoft.com/office/officeart/2005/8/layout/process5"/>
    <dgm:cxn modelId="{D889763E-8DA2-4113-850E-0EE4E4355221}" type="presOf" srcId="{9D868F97-5C50-43B0-AFFF-545928853C89}" destId="{44A1BB23-8E41-444D-B08C-6D3BE833A009}" srcOrd="1" destOrd="0" presId="urn:microsoft.com/office/officeart/2005/8/layout/process5"/>
    <dgm:cxn modelId="{31147640-1131-4C46-A7B3-A127CC518A64}" type="presOf" srcId="{D4E82B1E-F630-4D03-A7D9-3F5C7A5676C8}" destId="{84B08D44-CF64-4523-8618-7DE717F45253}" srcOrd="0" destOrd="0" presId="urn:microsoft.com/office/officeart/2005/8/layout/process5"/>
    <dgm:cxn modelId="{1A305E5F-D9C7-4313-A969-1D4D011B0F6C}" type="presOf" srcId="{2EC65E00-4BAB-4F4F-AF61-88FDC00F82A0}" destId="{0D70BFB5-2005-4F56-B2D7-AC562D34C53F}" srcOrd="0" destOrd="0" presId="urn:microsoft.com/office/officeart/2005/8/layout/process5"/>
    <dgm:cxn modelId="{E6C9DC60-9EC8-4A63-B29F-91C17CE86681}" srcId="{86617C87-7ACA-4589-9650-BD61601929C6}" destId="{24D3614F-D1E2-43F6-AA7E-78BEE98CC305}" srcOrd="13" destOrd="0" parTransId="{352A3208-E71A-4F1B-9B8B-B383073A4361}" sibTransId="{EB46F78A-75EC-419C-BC10-5342C4863D92}"/>
    <dgm:cxn modelId="{E41AA141-E074-4C66-AC34-99DCF3559123}" type="presOf" srcId="{55A0CF1C-7CB1-46B2-B6FE-F00574A8D862}" destId="{D0F474E8-1B98-4670-84BA-1B10E61237F5}" srcOrd="0" destOrd="0" presId="urn:microsoft.com/office/officeart/2005/8/layout/process5"/>
    <dgm:cxn modelId="{4A45E443-9483-4C7A-96E4-04ABFF7EE9D4}" type="presOf" srcId="{5E81331A-EA5C-43FE-A97E-3B9FCEE399AE}" destId="{526245DF-03B2-4FAA-AC46-8A494FAA8D04}" srcOrd="1" destOrd="0" presId="urn:microsoft.com/office/officeart/2005/8/layout/process5"/>
    <dgm:cxn modelId="{D06E3964-A344-434F-8D69-B25024BB5D36}" type="presOf" srcId="{50CD5AA6-34CE-47AD-A8E4-69D7B40C92BB}" destId="{209C46B3-3A78-4445-8E3B-845E0E0FC2D9}" srcOrd="1" destOrd="0" presId="urn:microsoft.com/office/officeart/2005/8/layout/process5"/>
    <dgm:cxn modelId="{5C688564-5E9D-4CDC-8C59-F840EAA50292}" srcId="{86617C87-7ACA-4589-9650-BD61601929C6}" destId="{86B5534A-6372-47C7-AD46-C0480503D03B}" srcOrd="12" destOrd="0" parTransId="{4878589E-2096-4D24-B44A-29F7545D7A93}" sibTransId="{50CD5AA6-34CE-47AD-A8E4-69D7B40C92BB}"/>
    <dgm:cxn modelId="{4ED39546-F81E-494A-B765-CC8B824C3185}" type="presOf" srcId="{7B493BB5-EFBF-4695-BEBD-3E6A504688A7}" destId="{E94A2270-3649-4868-AC4C-DE6738435D24}" srcOrd="0" destOrd="0" presId="urn:microsoft.com/office/officeart/2005/8/layout/process5"/>
    <dgm:cxn modelId="{43C95D47-417C-42B4-BF78-77F00458D0DD}" type="presOf" srcId="{49BAE0D2-6BA6-4258-8C0F-732DE3C0B6CC}" destId="{B43EF4BB-15EE-4B48-A670-1974F5DA56F8}" srcOrd="0" destOrd="0" presId="urn:microsoft.com/office/officeart/2005/8/layout/process5"/>
    <dgm:cxn modelId="{B5B73D4A-24C9-4825-942D-95369012F1A1}" type="presOf" srcId="{BCD6A874-654F-4B32-B99A-7A39539916C6}" destId="{41824AE1-F6CB-4DC6-8E08-F3DBDEE47C6C}" srcOrd="1" destOrd="0" presId="urn:microsoft.com/office/officeart/2005/8/layout/process5"/>
    <dgm:cxn modelId="{5DF5F952-5C77-42CD-85A3-15323559E245}" type="presOf" srcId="{3E7F4823-3358-40BC-A33D-FA29E8BC05A2}" destId="{3713FB1E-A9C2-49D8-9984-67DA6ACF3C4E}" srcOrd="1" destOrd="0" presId="urn:microsoft.com/office/officeart/2005/8/layout/process5"/>
    <dgm:cxn modelId="{57B30974-CFBB-4977-A620-B04010B92668}" srcId="{86617C87-7ACA-4589-9650-BD61601929C6}" destId="{55A0CF1C-7CB1-46B2-B6FE-F00574A8D862}" srcOrd="14" destOrd="0" parTransId="{A07B3AB1-4A2B-46D7-9DD7-3E05CC8E1865}" sibTransId="{7B493BB5-EFBF-4695-BEBD-3E6A504688A7}"/>
    <dgm:cxn modelId="{D05ABF54-E249-4161-BF9C-AC8900F9B46E}" type="presOf" srcId="{A7D44FC4-CDD5-46FF-ADC6-237E9C9BA338}" destId="{552FB78B-E2F1-4C5D-ACA5-9ABB9C334A7F}" srcOrd="1" destOrd="0" presId="urn:microsoft.com/office/officeart/2005/8/layout/process5"/>
    <dgm:cxn modelId="{E6631D77-1C20-4BD9-9BFE-20EA92597C01}" type="presOf" srcId="{0E1EE0ED-788B-4D47-9AA0-BB4A5848C771}" destId="{348205A4-994E-4E74-9CF4-AF401897FA7C}" srcOrd="0" destOrd="0" presId="urn:microsoft.com/office/officeart/2005/8/layout/process5"/>
    <dgm:cxn modelId="{324DF979-8AFE-483B-AB88-697936CCD2DA}" type="presOf" srcId="{5CA1E398-E6D7-4437-81B2-4E1DFB7B6256}" destId="{FDC2F1EB-5215-41C7-9A90-71DB3FA90EEA}" srcOrd="1" destOrd="0" presId="urn:microsoft.com/office/officeart/2005/8/layout/process5"/>
    <dgm:cxn modelId="{A8A69F7C-3929-4DE8-9809-038920A9DBA3}" type="presOf" srcId="{C624B242-F610-4131-BB5B-65BD14A98C7E}" destId="{9755221D-F0BC-4B67-B9C2-F048CF19065D}" srcOrd="0" destOrd="0" presId="urn:microsoft.com/office/officeart/2005/8/layout/process5"/>
    <dgm:cxn modelId="{091EE182-6D35-44A0-95B5-59B4B7BADD62}" type="presOf" srcId="{F6381AAA-3FE7-4E5F-A2AE-3645FF41B6C5}" destId="{2B26ABC5-46A1-4A2B-945B-C5EC3BC4F43E}" srcOrd="1" destOrd="0" presId="urn:microsoft.com/office/officeart/2005/8/layout/process5"/>
    <dgm:cxn modelId="{8CB13083-A438-4962-8CC5-56E6287EF040}" srcId="{86617C87-7ACA-4589-9650-BD61601929C6}" destId="{F6E4B0A5-4250-4EF8-A44B-BCB16DED04EA}" srcOrd="15" destOrd="0" parTransId="{15B11CB1-729F-4FE4-833F-FBE94187A959}" sibTransId="{5E81331A-EA5C-43FE-A97E-3B9FCEE399AE}"/>
    <dgm:cxn modelId="{8CC20D85-6243-4C8F-86A0-BDE086BC40F8}" type="presOf" srcId="{F36D7789-6DC2-482B-A4DE-EC61B570BF13}" destId="{DC9AA239-87CC-43D4-ADA1-F3FA743A6E33}" srcOrd="0" destOrd="0" presId="urn:microsoft.com/office/officeart/2005/8/layout/process5"/>
    <dgm:cxn modelId="{25379888-7BD1-4EDC-AED2-9B150BAB43C4}" type="presOf" srcId="{233AEC5A-243A-4740-AAC4-B389921C9113}" destId="{077E68F4-BCAE-470E-BA51-A71E7B8789C2}" srcOrd="1" destOrd="0" presId="urn:microsoft.com/office/officeart/2005/8/layout/process5"/>
    <dgm:cxn modelId="{133B568D-4187-431B-B387-359B863BD658}" srcId="{86617C87-7ACA-4589-9650-BD61601929C6}" destId="{8B330B53-F4E6-4AE1-8956-F6F5826EB6AB}" srcOrd="0" destOrd="0" parTransId="{C1F14A78-6AE4-4FC3-8821-B803E8710ED7}" sibTransId="{F13E3524-2DD9-451A-8F43-192362085947}"/>
    <dgm:cxn modelId="{EE38F18E-070C-4FED-A49E-7734469A4621}" srcId="{86617C87-7ACA-4589-9650-BD61601929C6}" destId="{F899D771-3474-4330-8B7D-4AB1006B1FD7}" srcOrd="16" destOrd="0" parTransId="{E1463F8C-0619-4994-ACC8-5E36370D4199}" sibTransId="{F56EAFFF-D8A9-4119-8541-3AF7D8CE3217}"/>
    <dgm:cxn modelId="{0927BE92-5BDB-4435-A32B-CE7658AF4C88}" type="presOf" srcId="{03A489C9-B1D8-4657-AFED-3D0484C383FF}" destId="{A4699D18-0B53-43F3-9EF8-AD9E5FC76149}" srcOrd="0" destOrd="0" presId="urn:microsoft.com/office/officeart/2005/8/layout/process5"/>
    <dgm:cxn modelId="{464A6394-C4BE-44E1-B147-85B6E661F4E7}" srcId="{86617C87-7ACA-4589-9650-BD61601929C6}" destId="{2DB03244-5FD4-4708-87AB-535CDB7D97C8}" srcOrd="9" destOrd="0" parTransId="{ECA0CA6B-FDA6-4564-B1F5-6E055B4E65F7}" sibTransId="{2EC65E00-4BAB-4F4F-AF61-88FDC00F82A0}"/>
    <dgm:cxn modelId="{F0B8CE95-E63A-468B-B10E-916ACC5AE0BF}" type="presOf" srcId="{A7D44FC4-CDD5-46FF-ADC6-237E9C9BA338}" destId="{797A5030-C757-4B0C-B786-E4CFAB78E257}" srcOrd="0" destOrd="0" presId="urn:microsoft.com/office/officeart/2005/8/layout/process5"/>
    <dgm:cxn modelId="{B4F05099-647D-4DEF-840D-021DFFE3265C}" type="presOf" srcId="{7B493BB5-EFBF-4695-BEBD-3E6A504688A7}" destId="{6EAB2F40-221B-4EA3-BC80-E224FE6AD177}" srcOrd="1" destOrd="0" presId="urn:microsoft.com/office/officeart/2005/8/layout/process5"/>
    <dgm:cxn modelId="{6E41D89D-83C6-42D2-A559-FA02E5F62F53}" type="presOf" srcId="{86B5534A-6372-47C7-AD46-C0480503D03B}" destId="{4DA12BF6-FB32-44E9-8E96-365B205765F1}" srcOrd="0" destOrd="0" presId="urn:microsoft.com/office/officeart/2005/8/layout/process5"/>
    <dgm:cxn modelId="{93BEEB9D-D733-486B-BCB9-3EA718D6238B}" type="presOf" srcId="{F6E4B0A5-4250-4EF8-A44B-BCB16DED04EA}" destId="{BC73CBD9-87DB-44C7-AF3B-0D2BBA24F3D0}" srcOrd="0" destOrd="0" presId="urn:microsoft.com/office/officeart/2005/8/layout/process5"/>
    <dgm:cxn modelId="{8926AEA2-7B23-4676-B7E9-5A8BC1BF4F5A}" type="presOf" srcId="{9D868F97-5C50-43B0-AFFF-545928853C89}" destId="{D8FAFD65-E197-4CFC-9879-5D417F57C796}" srcOrd="0" destOrd="0" presId="urn:microsoft.com/office/officeart/2005/8/layout/process5"/>
    <dgm:cxn modelId="{DF7C34A4-74C7-4C0A-85E1-DBF07A51A52C}" type="presOf" srcId="{EB46F78A-75EC-419C-BC10-5342C4863D92}" destId="{517B744C-09A2-4FA9-B91C-B923A1D3748D}" srcOrd="0" destOrd="0" presId="urn:microsoft.com/office/officeart/2005/8/layout/process5"/>
    <dgm:cxn modelId="{DD694BA4-D488-418D-8928-0E24122EA370}" type="presOf" srcId="{86617C87-7ACA-4589-9650-BD61601929C6}" destId="{EEB33542-E6AC-4099-BC1A-298A7FD15E20}" srcOrd="0" destOrd="0" presId="urn:microsoft.com/office/officeart/2005/8/layout/process5"/>
    <dgm:cxn modelId="{8BF194A4-6E90-4A88-98E9-8AA810C0DF16}" type="presOf" srcId="{2EC65E00-4BAB-4F4F-AF61-88FDC00F82A0}" destId="{11A34854-9319-4F6C-9A15-267C065F737C}" srcOrd="1" destOrd="0" presId="urn:microsoft.com/office/officeart/2005/8/layout/process5"/>
    <dgm:cxn modelId="{8A7BDFA4-C1E7-47D5-9919-A6917D10445F}" type="presOf" srcId="{49BAE0D2-6BA6-4258-8C0F-732DE3C0B6CC}" destId="{F6533B48-228A-4C10-AC2A-7353529B37B7}" srcOrd="1" destOrd="0" presId="urn:microsoft.com/office/officeart/2005/8/layout/process5"/>
    <dgm:cxn modelId="{664348B1-9AC7-4923-B818-7DF5B9975B53}" type="presOf" srcId="{03A489C9-B1D8-4657-AFED-3D0484C383FF}" destId="{FD7D3063-5026-488B-8C27-1C812D5CBACC}" srcOrd="1" destOrd="0" presId="urn:microsoft.com/office/officeart/2005/8/layout/process5"/>
    <dgm:cxn modelId="{BA76CBB4-9491-42AB-B0FE-F4CD800883BB}" srcId="{86617C87-7ACA-4589-9650-BD61601929C6}" destId="{FE40CA58-C593-4F06-96CA-9B8A4F2E99FD}" srcOrd="4" destOrd="0" parTransId="{BED04B7A-92C6-449C-94FA-7A480B71728D}" sibTransId="{A7D44FC4-CDD5-46FF-ADC6-237E9C9BA338}"/>
    <dgm:cxn modelId="{15DAE2B8-A0EF-46B1-A76F-C330769138D2}" type="presOf" srcId="{3E7F4823-3358-40BC-A33D-FA29E8BC05A2}" destId="{4A9743EE-7344-4F4B-A92A-FA17E56CA867}" srcOrd="0" destOrd="0" presId="urn:microsoft.com/office/officeart/2005/8/layout/process5"/>
    <dgm:cxn modelId="{FEBF84C6-F74B-4DE0-BD05-ADE66DD1E15F}" type="presOf" srcId="{F56EAFFF-D8A9-4119-8541-3AF7D8CE3217}" destId="{46D23F94-A649-4C5F-B846-95EF6ECF709B}" srcOrd="0" destOrd="0" presId="urn:microsoft.com/office/officeart/2005/8/layout/process5"/>
    <dgm:cxn modelId="{FB06D4CB-25C0-41DA-B4D6-7D39D750ABB0}" type="presOf" srcId="{F13E3524-2DD9-451A-8F43-192362085947}" destId="{DCC55FD4-C394-4722-B900-DE02C45A185D}" srcOrd="1" destOrd="0" presId="urn:microsoft.com/office/officeart/2005/8/layout/process5"/>
    <dgm:cxn modelId="{29C50ACC-FEA6-4ED6-AA61-173BEAD5F019}" type="presOf" srcId="{24D3614F-D1E2-43F6-AA7E-78BEE98CC305}" destId="{624948FF-B8AD-4836-95FD-15006C446EAC}" srcOrd="0" destOrd="0" presId="urn:microsoft.com/office/officeart/2005/8/layout/process5"/>
    <dgm:cxn modelId="{EADB6ACE-3289-400F-8F09-F16F62CA1424}" type="presOf" srcId="{5CA1E398-E6D7-4437-81B2-4E1DFB7B6256}" destId="{734248B8-A791-480A-B0FB-3F3939E1981F}" srcOrd="0" destOrd="0" presId="urn:microsoft.com/office/officeart/2005/8/layout/process5"/>
    <dgm:cxn modelId="{F32444D0-046A-4696-B93A-1A5DF3224914}" type="presOf" srcId="{3F871D64-9935-498E-8079-6BFAFD65424A}" destId="{4AFF0454-F296-49FC-85F9-DC348D91BE15}" srcOrd="0" destOrd="0" presId="urn:microsoft.com/office/officeart/2005/8/layout/process5"/>
    <dgm:cxn modelId="{59E350D2-FD59-476E-8B44-B238658EDC2E}" srcId="{86617C87-7ACA-4589-9650-BD61601929C6}" destId="{8308C9B4-3D79-4F7B-84BA-C0BC7296FEB8}" srcOrd="6" destOrd="0" parTransId="{9B027336-36EE-43B9-82BD-7C2DF5D320F0}" sibTransId="{49BAE0D2-6BA6-4258-8C0F-732DE3C0B6CC}"/>
    <dgm:cxn modelId="{4F9A1BD8-5A1A-4A46-8DC2-5F67A63964AF}" srcId="{86617C87-7ACA-4589-9650-BD61601929C6}" destId="{3F871D64-9935-498E-8079-6BFAFD65424A}" srcOrd="1" destOrd="0" parTransId="{5E3569AC-748C-4FC2-BABD-BAF6EFBF3A71}" sibTransId="{233AEC5A-243A-4740-AAC4-B389921C9113}"/>
    <dgm:cxn modelId="{52A63AD9-B860-4BEB-AA06-8DD1BF7D2798}" type="presOf" srcId="{F899D771-3474-4330-8B7D-4AB1006B1FD7}" destId="{7A80DA58-EB15-43BB-98FE-18F278792B51}" srcOrd="0" destOrd="0" presId="urn:microsoft.com/office/officeart/2005/8/layout/process5"/>
    <dgm:cxn modelId="{1007AFDB-A68D-4A2D-891D-DB1D04391DB4}" srcId="{86617C87-7ACA-4589-9650-BD61601929C6}" destId="{FD3738BB-90CE-4011-ADC2-D078EC24099D}" srcOrd="10" destOrd="0" parTransId="{819670B1-4D90-4C42-A50B-EE5D94383853}" sibTransId="{03A489C9-B1D8-4657-AFED-3D0484C383FF}"/>
    <dgm:cxn modelId="{19684BDD-AAAE-47E2-9063-577DBB5F5147}" type="presOf" srcId="{233AEC5A-243A-4740-AAC4-B389921C9113}" destId="{3980E301-B726-4DBF-BAB9-064150DA973A}" srcOrd="0" destOrd="0" presId="urn:microsoft.com/office/officeart/2005/8/layout/process5"/>
    <dgm:cxn modelId="{88BBE2DD-2097-4A6C-8442-978DF50FB000}" type="presOf" srcId="{5D6E1F90-19F9-4DF1-834A-DA8AB00679D7}" destId="{D2C3ED7D-8194-49AF-B6A9-2B210818DF12}" srcOrd="0" destOrd="0" presId="urn:microsoft.com/office/officeart/2005/8/layout/process5"/>
    <dgm:cxn modelId="{898972E4-2E46-4B3F-B37A-1D850CD175A2}" type="presOf" srcId="{8B330B53-F4E6-4AE1-8956-F6F5826EB6AB}" destId="{24BCBDB8-B893-43F1-80AE-2747DE0F765C}" srcOrd="0" destOrd="0" presId="urn:microsoft.com/office/officeart/2005/8/layout/process5"/>
    <dgm:cxn modelId="{0CCE71E8-D84F-431F-BCC2-722A24E87237}" srcId="{86617C87-7ACA-4589-9650-BD61601929C6}" destId="{5D6E1F90-19F9-4DF1-834A-DA8AB00679D7}" srcOrd="8" destOrd="0" parTransId="{9523B549-82ED-4B27-B305-3333E4100D3A}" sibTransId="{5CA1E398-E6D7-4437-81B2-4E1DFB7B6256}"/>
    <dgm:cxn modelId="{7B70D7E8-2EBD-4170-83E9-965221B5E3A3}" srcId="{86617C87-7ACA-4589-9650-BD61601929C6}" destId="{C624B242-F610-4131-BB5B-65BD14A98C7E}" srcOrd="7" destOrd="0" parTransId="{2AED98EC-AB3B-4FBA-B98B-97B0A7FE33ED}" sibTransId="{F6381AAA-3FE7-4E5F-A2AE-3645FF41B6C5}"/>
    <dgm:cxn modelId="{72351FE9-58C1-4BE4-B51E-2FC1A6A42F8B}" type="presOf" srcId="{0FFD2051-FF03-442B-987F-C9B7CC8B7176}" destId="{3FA13376-3FA7-4C2A-8380-37B55F74B823}" srcOrd="0" destOrd="0" presId="urn:microsoft.com/office/officeart/2005/8/layout/process5"/>
    <dgm:cxn modelId="{380597F0-FE71-4815-8DAA-2CB468E38AF9}" type="presOf" srcId="{5E81331A-EA5C-43FE-A97E-3B9FCEE399AE}" destId="{67458144-BDDD-449D-9616-6F9A0F78A355}" srcOrd="0" destOrd="0" presId="urn:microsoft.com/office/officeart/2005/8/layout/process5"/>
    <dgm:cxn modelId="{885A37F5-581F-486A-B6E7-9342A3B5A0B8}" type="presOf" srcId="{F6381AAA-3FE7-4E5F-A2AE-3645FF41B6C5}" destId="{4C0F7021-86DA-4357-921D-9F4A77B99816}" srcOrd="0" destOrd="0" presId="urn:microsoft.com/office/officeart/2005/8/layout/process5"/>
    <dgm:cxn modelId="{8E69E7F5-E5CB-4BBF-BFD4-FC99EB7CC477}" srcId="{86617C87-7ACA-4589-9650-BD61601929C6}" destId="{F36D7789-6DC2-482B-A4DE-EC61B570BF13}" srcOrd="2" destOrd="0" parTransId="{58569597-5128-480A-80E2-60CE0F0F9F5F}" sibTransId="{3E7F4823-3358-40BC-A33D-FA29E8BC05A2}"/>
    <dgm:cxn modelId="{9506E5FB-6A7D-46C6-A4E8-B3ECFE150425}" type="presOf" srcId="{F13E3524-2DD9-451A-8F43-192362085947}" destId="{F542E2A2-0FD4-41B7-8AB1-EB9A7ADD5BCC}" srcOrd="0" destOrd="0" presId="urn:microsoft.com/office/officeart/2005/8/layout/process5"/>
    <dgm:cxn modelId="{A9BD7AFD-4180-487F-92C3-035344B712AF}" type="presOf" srcId="{EB46F78A-75EC-419C-BC10-5342C4863D92}" destId="{373A98D6-F2DD-4533-BF4E-E5606E567A44}" srcOrd="1" destOrd="0" presId="urn:microsoft.com/office/officeart/2005/8/layout/process5"/>
    <dgm:cxn modelId="{7CEFAAD5-6731-458D-98F4-EE4F66E72392}" type="presParOf" srcId="{EEB33542-E6AC-4099-BC1A-298A7FD15E20}" destId="{24BCBDB8-B893-43F1-80AE-2747DE0F765C}" srcOrd="0" destOrd="0" presId="urn:microsoft.com/office/officeart/2005/8/layout/process5"/>
    <dgm:cxn modelId="{FB40160D-A4FB-48C0-A065-A1C0CA6B046C}" type="presParOf" srcId="{EEB33542-E6AC-4099-BC1A-298A7FD15E20}" destId="{F542E2A2-0FD4-41B7-8AB1-EB9A7ADD5BCC}" srcOrd="1" destOrd="0" presId="urn:microsoft.com/office/officeart/2005/8/layout/process5"/>
    <dgm:cxn modelId="{ABF88CB2-F4C8-4E25-8921-2BF69C3865C1}" type="presParOf" srcId="{F542E2A2-0FD4-41B7-8AB1-EB9A7ADD5BCC}" destId="{DCC55FD4-C394-4722-B900-DE02C45A185D}" srcOrd="0" destOrd="0" presId="urn:microsoft.com/office/officeart/2005/8/layout/process5"/>
    <dgm:cxn modelId="{6A6B4525-DF32-4587-AEED-DF76CC204B6E}" type="presParOf" srcId="{EEB33542-E6AC-4099-BC1A-298A7FD15E20}" destId="{4AFF0454-F296-49FC-85F9-DC348D91BE15}" srcOrd="2" destOrd="0" presId="urn:microsoft.com/office/officeart/2005/8/layout/process5"/>
    <dgm:cxn modelId="{905D79E9-E0D4-4506-B75D-B3F78F5067EF}" type="presParOf" srcId="{EEB33542-E6AC-4099-BC1A-298A7FD15E20}" destId="{3980E301-B726-4DBF-BAB9-064150DA973A}" srcOrd="3" destOrd="0" presId="urn:microsoft.com/office/officeart/2005/8/layout/process5"/>
    <dgm:cxn modelId="{BEC95F59-1835-4F4C-B556-D124DFBBD383}" type="presParOf" srcId="{3980E301-B726-4DBF-BAB9-064150DA973A}" destId="{077E68F4-BCAE-470E-BA51-A71E7B8789C2}" srcOrd="0" destOrd="0" presId="urn:microsoft.com/office/officeart/2005/8/layout/process5"/>
    <dgm:cxn modelId="{8165D875-1F3E-4714-84D0-78ADF3F684BD}" type="presParOf" srcId="{EEB33542-E6AC-4099-BC1A-298A7FD15E20}" destId="{DC9AA239-87CC-43D4-ADA1-F3FA743A6E33}" srcOrd="4" destOrd="0" presId="urn:microsoft.com/office/officeart/2005/8/layout/process5"/>
    <dgm:cxn modelId="{59225803-4C47-4D35-98A0-0D9BDEA6C957}" type="presParOf" srcId="{EEB33542-E6AC-4099-BC1A-298A7FD15E20}" destId="{4A9743EE-7344-4F4B-A92A-FA17E56CA867}" srcOrd="5" destOrd="0" presId="urn:microsoft.com/office/officeart/2005/8/layout/process5"/>
    <dgm:cxn modelId="{20993B29-0901-4816-85DA-EF2550D9E681}" type="presParOf" srcId="{4A9743EE-7344-4F4B-A92A-FA17E56CA867}" destId="{3713FB1E-A9C2-49D8-9984-67DA6ACF3C4E}" srcOrd="0" destOrd="0" presId="urn:microsoft.com/office/officeart/2005/8/layout/process5"/>
    <dgm:cxn modelId="{DBFB7164-2FC0-4CDA-9348-A1C0E32714F6}" type="presParOf" srcId="{EEB33542-E6AC-4099-BC1A-298A7FD15E20}" destId="{F06DE38B-5BBF-4211-9D1C-5415F0A458E8}" srcOrd="6" destOrd="0" presId="urn:microsoft.com/office/officeart/2005/8/layout/process5"/>
    <dgm:cxn modelId="{969512A9-46AC-43FB-A5E1-B1A3A205AE8D}" type="presParOf" srcId="{EEB33542-E6AC-4099-BC1A-298A7FD15E20}" destId="{7279935F-BF85-4E3D-B099-BED22AD82812}" srcOrd="7" destOrd="0" presId="urn:microsoft.com/office/officeart/2005/8/layout/process5"/>
    <dgm:cxn modelId="{7D962645-CBE0-4FEE-8973-1DAA903C584B}" type="presParOf" srcId="{7279935F-BF85-4E3D-B099-BED22AD82812}" destId="{41824AE1-F6CB-4DC6-8E08-F3DBDEE47C6C}" srcOrd="0" destOrd="0" presId="urn:microsoft.com/office/officeart/2005/8/layout/process5"/>
    <dgm:cxn modelId="{EE15205D-F3F8-4BE2-8C4F-5010D898ACB0}" type="presParOf" srcId="{EEB33542-E6AC-4099-BC1A-298A7FD15E20}" destId="{F57598B2-23EA-4CF3-9F90-AB0CBA7BB38D}" srcOrd="8" destOrd="0" presId="urn:microsoft.com/office/officeart/2005/8/layout/process5"/>
    <dgm:cxn modelId="{6D8B84DB-1A38-4B3B-AC1B-1EBF36911F5C}" type="presParOf" srcId="{EEB33542-E6AC-4099-BC1A-298A7FD15E20}" destId="{797A5030-C757-4B0C-B786-E4CFAB78E257}" srcOrd="9" destOrd="0" presId="urn:microsoft.com/office/officeart/2005/8/layout/process5"/>
    <dgm:cxn modelId="{71DED10A-24E7-4056-B971-7137E14EBD8E}" type="presParOf" srcId="{797A5030-C757-4B0C-B786-E4CFAB78E257}" destId="{552FB78B-E2F1-4C5D-ACA5-9ABB9C334A7F}" srcOrd="0" destOrd="0" presId="urn:microsoft.com/office/officeart/2005/8/layout/process5"/>
    <dgm:cxn modelId="{1F5CB111-08A7-4539-9F9E-804CC8B95908}" type="presParOf" srcId="{EEB33542-E6AC-4099-BC1A-298A7FD15E20}" destId="{7A8955CD-C253-4679-AC7B-E2DC4B90849D}" srcOrd="10" destOrd="0" presId="urn:microsoft.com/office/officeart/2005/8/layout/process5"/>
    <dgm:cxn modelId="{651B48F5-48CE-435E-B07A-6D6362E4C612}" type="presParOf" srcId="{EEB33542-E6AC-4099-BC1A-298A7FD15E20}" destId="{348205A4-994E-4E74-9CF4-AF401897FA7C}" srcOrd="11" destOrd="0" presId="urn:microsoft.com/office/officeart/2005/8/layout/process5"/>
    <dgm:cxn modelId="{616DA1D0-6D30-4945-81C5-D9E2D7B6B237}" type="presParOf" srcId="{348205A4-994E-4E74-9CF4-AF401897FA7C}" destId="{ED3EE9EF-1698-47AF-9D81-2EB3278B47FA}" srcOrd="0" destOrd="0" presId="urn:microsoft.com/office/officeart/2005/8/layout/process5"/>
    <dgm:cxn modelId="{1B308045-15EE-4BCD-AEAE-7BE5FA76C59A}" type="presParOf" srcId="{EEB33542-E6AC-4099-BC1A-298A7FD15E20}" destId="{CEDAF821-67A7-499A-A08F-3211AE8689D1}" srcOrd="12" destOrd="0" presId="urn:microsoft.com/office/officeart/2005/8/layout/process5"/>
    <dgm:cxn modelId="{26035C90-E45F-497F-B04C-C86958780D19}" type="presParOf" srcId="{EEB33542-E6AC-4099-BC1A-298A7FD15E20}" destId="{B43EF4BB-15EE-4B48-A670-1974F5DA56F8}" srcOrd="13" destOrd="0" presId="urn:microsoft.com/office/officeart/2005/8/layout/process5"/>
    <dgm:cxn modelId="{B929139B-B781-41DC-8901-5816A144BA8D}" type="presParOf" srcId="{B43EF4BB-15EE-4B48-A670-1974F5DA56F8}" destId="{F6533B48-228A-4C10-AC2A-7353529B37B7}" srcOrd="0" destOrd="0" presId="urn:microsoft.com/office/officeart/2005/8/layout/process5"/>
    <dgm:cxn modelId="{E7823FEC-3D7E-413D-AE91-000A22FF1135}" type="presParOf" srcId="{EEB33542-E6AC-4099-BC1A-298A7FD15E20}" destId="{9755221D-F0BC-4B67-B9C2-F048CF19065D}" srcOrd="14" destOrd="0" presId="urn:microsoft.com/office/officeart/2005/8/layout/process5"/>
    <dgm:cxn modelId="{925713DC-C7D4-4280-AF75-AE6F59FBAB42}" type="presParOf" srcId="{EEB33542-E6AC-4099-BC1A-298A7FD15E20}" destId="{4C0F7021-86DA-4357-921D-9F4A77B99816}" srcOrd="15" destOrd="0" presId="urn:microsoft.com/office/officeart/2005/8/layout/process5"/>
    <dgm:cxn modelId="{4C89E696-69D2-4643-862A-C4FD98A3D764}" type="presParOf" srcId="{4C0F7021-86DA-4357-921D-9F4A77B99816}" destId="{2B26ABC5-46A1-4A2B-945B-C5EC3BC4F43E}" srcOrd="0" destOrd="0" presId="urn:microsoft.com/office/officeart/2005/8/layout/process5"/>
    <dgm:cxn modelId="{BED44286-CEA9-494C-8C5E-A74389E21E00}" type="presParOf" srcId="{EEB33542-E6AC-4099-BC1A-298A7FD15E20}" destId="{D2C3ED7D-8194-49AF-B6A9-2B210818DF12}" srcOrd="16" destOrd="0" presId="urn:microsoft.com/office/officeart/2005/8/layout/process5"/>
    <dgm:cxn modelId="{587FE829-BD47-419F-80E1-725A1D2CDA5D}" type="presParOf" srcId="{EEB33542-E6AC-4099-BC1A-298A7FD15E20}" destId="{734248B8-A791-480A-B0FB-3F3939E1981F}" srcOrd="17" destOrd="0" presId="urn:microsoft.com/office/officeart/2005/8/layout/process5"/>
    <dgm:cxn modelId="{51A86001-8B98-41B6-992A-F7A030F83247}" type="presParOf" srcId="{734248B8-A791-480A-B0FB-3F3939E1981F}" destId="{FDC2F1EB-5215-41C7-9A90-71DB3FA90EEA}" srcOrd="0" destOrd="0" presId="urn:microsoft.com/office/officeart/2005/8/layout/process5"/>
    <dgm:cxn modelId="{D87641E4-ED5E-4201-8D90-830DFF497038}" type="presParOf" srcId="{EEB33542-E6AC-4099-BC1A-298A7FD15E20}" destId="{E34EC6C7-C4C6-470B-B1EA-EE1BE61AC128}" srcOrd="18" destOrd="0" presId="urn:microsoft.com/office/officeart/2005/8/layout/process5"/>
    <dgm:cxn modelId="{9B94F480-651C-4BAA-BB72-DA2E0C779E88}" type="presParOf" srcId="{EEB33542-E6AC-4099-BC1A-298A7FD15E20}" destId="{0D70BFB5-2005-4F56-B2D7-AC562D34C53F}" srcOrd="19" destOrd="0" presId="urn:microsoft.com/office/officeart/2005/8/layout/process5"/>
    <dgm:cxn modelId="{27271BEB-5862-43F0-BF02-AF0927F7EE1E}" type="presParOf" srcId="{0D70BFB5-2005-4F56-B2D7-AC562D34C53F}" destId="{11A34854-9319-4F6C-9A15-267C065F737C}" srcOrd="0" destOrd="0" presId="urn:microsoft.com/office/officeart/2005/8/layout/process5"/>
    <dgm:cxn modelId="{617DD91B-8367-40EE-B226-B5B8F15E17BE}" type="presParOf" srcId="{EEB33542-E6AC-4099-BC1A-298A7FD15E20}" destId="{3079DDF7-F15C-46C2-A1CE-8CC7F2D4AE4B}" srcOrd="20" destOrd="0" presId="urn:microsoft.com/office/officeart/2005/8/layout/process5"/>
    <dgm:cxn modelId="{3E5B7DF0-D082-4976-A01D-B06FEFFC0D2D}" type="presParOf" srcId="{EEB33542-E6AC-4099-BC1A-298A7FD15E20}" destId="{A4699D18-0B53-43F3-9EF8-AD9E5FC76149}" srcOrd="21" destOrd="0" presId="urn:microsoft.com/office/officeart/2005/8/layout/process5"/>
    <dgm:cxn modelId="{E2BE6428-EB3F-4D52-9A54-9BBD69BAD0E2}" type="presParOf" srcId="{A4699D18-0B53-43F3-9EF8-AD9E5FC76149}" destId="{FD7D3063-5026-488B-8C27-1C812D5CBACC}" srcOrd="0" destOrd="0" presId="urn:microsoft.com/office/officeart/2005/8/layout/process5"/>
    <dgm:cxn modelId="{1CD9DC9C-06E1-4CE0-909E-133546982DD0}" type="presParOf" srcId="{EEB33542-E6AC-4099-BC1A-298A7FD15E20}" destId="{84B08D44-CF64-4523-8618-7DE717F45253}" srcOrd="22" destOrd="0" presId="urn:microsoft.com/office/officeart/2005/8/layout/process5"/>
    <dgm:cxn modelId="{F2D64F77-B937-4F8D-B267-E73AFF2812E8}" type="presParOf" srcId="{EEB33542-E6AC-4099-BC1A-298A7FD15E20}" destId="{D8FAFD65-E197-4CFC-9879-5D417F57C796}" srcOrd="23" destOrd="0" presId="urn:microsoft.com/office/officeart/2005/8/layout/process5"/>
    <dgm:cxn modelId="{B241EEC0-9BCE-4F18-AD82-7A72E6912D70}" type="presParOf" srcId="{D8FAFD65-E197-4CFC-9879-5D417F57C796}" destId="{44A1BB23-8E41-444D-B08C-6D3BE833A009}" srcOrd="0" destOrd="0" presId="urn:microsoft.com/office/officeart/2005/8/layout/process5"/>
    <dgm:cxn modelId="{71A38EF6-EEED-41AD-8907-77A7AD40B56C}" type="presParOf" srcId="{EEB33542-E6AC-4099-BC1A-298A7FD15E20}" destId="{4DA12BF6-FB32-44E9-8E96-365B205765F1}" srcOrd="24" destOrd="0" presId="urn:microsoft.com/office/officeart/2005/8/layout/process5"/>
    <dgm:cxn modelId="{1BBFF2F1-8929-4375-8809-9F2EC62BF9B5}" type="presParOf" srcId="{EEB33542-E6AC-4099-BC1A-298A7FD15E20}" destId="{8E5C888B-08B3-4F29-85BA-232F55F0DF0C}" srcOrd="25" destOrd="0" presId="urn:microsoft.com/office/officeart/2005/8/layout/process5"/>
    <dgm:cxn modelId="{E9C846D8-2AF2-47A6-A974-9D077DEDEBB2}" type="presParOf" srcId="{8E5C888B-08B3-4F29-85BA-232F55F0DF0C}" destId="{209C46B3-3A78-4445-8E3B-845E0E0FC2D9}" srcOrd="0" destOrd="0" presId="urn:microsoft.com/office/officeart/2005/8/layout/process5"/>
    <dgm:cxn modelId="{3C335853-076C-42B3-95E1-D22E6EF498DF}" type="presParOf" srcId="{EEB33542-E6AC-4099-BC1A-298A7FD15E20}" destId="{624948FF-B8AD-4836-95FD-15006C446EAC}" srcOrd="26" destOrd="0" presId="urn:microsoft.com/office/officeart/2005/8/layout/process5"/>
    <dgm:cxn modelId="{CB432D23-0FA4-4163-84A4-0EA36BB3C4B2}" type="presParOf" srcId="{EEB33542-E6AC-4099-BC1A-298A7FD15E20}" destId="{517B744C-09A2-4FA9-B91C-B923A1D3748D}" srcOrd="27" destOrd="0" presId="urn:microsoft.com/office/officeart/2005/8/layout/process5"/>
    <dgm:cxn modelId="{19E10F15-E182-4E3D-8E1F-A9A3A444A8AA}" type="presParOf" srcId="{517B744C-09A2-4FA9-B91C-B923A1D3748D}" destId="{373A98D6-F2DD-4533-BF4E-E5606E567A44}" srcOrd="0" destOrd="0" presId="urn:microsoft.com/office/officeart/2005/8/layout/process5"/>
    <dgm:cxn modelId="{92A6CA6C-242C-46D7-8B2E-07B051BAA22C}" type="presParOf" srcId="{EEB33542-E6AC-4099-BC1A-298A7FD15E20}" destId="{D0F474E8-1B98-4670-84BA-1B10E61237F5}" srcOrd="28" destOrd="0" presId="urn:microsoft.com/office/officeart/2005/8/layout/process5"/>
    <dgm:cxn modelId="{5253F697-EE39-48D2-9EB5-B248B9EBF7F7}" type="presParOf" srcId="{EEB33542-E6AC-4099-BC1A-298A7FD15E20}" destId="{E94A2270-3649-4868-AC4C-DE6738435D24}" srcOrd="29" destOrd="0" presId="urn:microsoft.com/office/officeart/2005/8/layout/process5"/>
    <dgm:cxn modelId="{646869F0-0BCD-422C-A8EB-96626AC9043D}" type="presParOf" srcId="{E94A2270-3649-4868-AC4C-DE6738435D24}" destId="{6EAB2F40-221B-4EA3-BC80-E224FE6AD177}" srcOrd="0" destOrd="0" presId="urn:microsoft.com/office/officeart/2005/8/layout/process5"/>
    <dgm:cxn modelId="{C57A8C66-76B9-45EE-B278-6BEA54A51A48}" type="presParOf" srcId="{EEB33542-E6AC-4099-BC1A-298A7FD15E20}" destId="{BC73CBD9-87DB-44C7-AF3B-0D2BBA24F3D0}" srcOrd="30" destOrd="0" presId="urn:microsoft.com/office/officeart/2005/8/layout/process5"/>
    <dgm:cxn modelId="{586EF728-A078-4173-94D2-7879B1FA7422}" type="presParOf" srcId="{EEB33542-E6AC-4099-BC1A-298A7FD15E20}" destId="{67458144-BDDD-449D-9616-6F9A0F78A355}" srcOrd="31" destOrd="0" presId="urn:microsoft.com/office/officeart/2005/8/layout/process5"/>
    <dgm:cxn modelId="{AA224E42-E239-4B78-B23F-020B4BFA9528}" type="presParOf" srcId="{67458144-BDDD-449D-9616-6F9A0F78A355}" destId="{526245DF-03B2-4FAA-AC46-8A494FAA8D04}" srcOrd="0" destOrd="0" presId="urn:microsoft.com/office/officeart/2005/8/layout/process5"/>
    <dgm:cxn modelId="{8B2B1B48-938F-49F2-AC1A-C13FAA03A7CF}" type="presParOf" srcId="{EEB33542-E6AC-4099-BC1A-298A7FD15E20}" destId="{7A80DA58-EB15-43BB-98FE-18F278792B51}" srcOrd="32" destOrd="0" presId="urn:microsoft.com/office/officeart/2005/8/layout/process5"/>
    <dgm:cxn modelId="{E88D6473-82C9-4096-97DA-6A7696A89D80}" type="presParOf" srcId="{EEB33542-E6AC-4099-BC1A-298A7FD15E20}" destId="{46D23F94-A649-4C5F-B846-95EF6ECF709B}" srcOrd="33" destOrd="0" presId="urn:microsoft.com/office/officeart/2005/8/layout/process5"/>
    <dgm:cxn modelId="{6CAD8089-1129-4A83-8E25-98BCA2E7E912}" type="presParOf" srcId="{46D23F94-A649-4C5F-B846-95EF6ECF709B}" destId="{3D8FA5A5-7ABB-405F-AD66-AAD99E095A18}" srcOrd="0" destOrd="0" presId="urn:microsoft.com/office/officeart/2005/8/layout/process5"/>
    <dgm:cxn modelId="{25F683EE-0D28-40C1-B086-DA93C387857E}" type="presParOf" srcId="{EEB33542-E6AC-4099-BC1A-298A7FD15E20}" destId="{3FA13376-3FA7-4C2A-8380-37B55F74B823}" srcOrd="34" destOrd="0" presId="urn:microsoft.com/office/officeart/2005/8/layout/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3279ABA-9364-4247-BAEA-13E2D4597828}"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220131E2-1159-4D55-A51C-BB9E0C4D4DC2}">
      <dgm:prSet/>
      <dgm:spPr/>
      <dgm:t>
        <a:bodyPr/>
        <a:lstStyle/>
        <a:p>
          <a:pPr rtl="0"/>
          <a:r>
            <a:rPr lang="en-GB" b="1" dirty="0">
              <a:latin typeface="Arial"/>
              <a:cs typeface="Arial"/>
            </a:rPr>
            <a:t>Research Design</a:t>
          </a:r>
          <a:r>
            <a:rPr lang="en-GB" dirty="0">
              <a:latin typeface="Arial"/>
              <a:cs typeface="Arial"/>
            </a:rPr>
            <a:t>- A study to see if students that participates in regular physical exercise has improved mental health, the quantitative data and sampling will be collected by questionnaires </a:t>
          </a:r>
          <a:r>
            <a:rPr lang="en-GB" dirty="0"/>
            <a:t>(Bell et al., 2019</a:t>
          </a:r>
          <a:r>
            <a:rPr lang="en-GB" dirty="0">
              <a:latin typeface="Elephant"/>
            </a:rPr>
            <a:t>).</a:t>
          </a:r>
          <a:endParaRPr lang="en-US" dirty="0">
            <a:latin typeface="Arial"/>
            <a:cs typeface="Arial"/>
          </a:endParaRPr>
        </a:p>
      </dgm:t>
    </dgm:pt>
    <dgm:pt modelId="{816DEBF1-78E3-480F-B67D-02ACDE493FF2}" type="parTrans" cxnId="{9B3870EA-64D0-4851-8312-E3570A15A5B5}">
      <dgm:prSet/>
      <dgm:spPr/>
      <dgm:t>
        <a:bodyPr/>
        <a:lstStyle/>
        <a:p>
          <a:endParaRPr lang="en-US"/>
        </a:p>
      </dgm:t>
    </dgm:pt>
    <dgm:pt modelId="{2796D0DC-9375-4180-89B3-1A527DE63A85}" type="sibTrans" cxnId="{9B3870EA-64D0-4851-8312-E3570A15A5B5}">
      <dgm:prSet/>
      <dgm:spPr/>
      <dgm:t>
        <a:bodyPr/>
        <a:lstStyle/>
        <a:p>
          <a:endParaRPr lang="en-US"/>
        </a:p>
      </dgm:t>
    </dgm:pt>
    <dgm:pt modelId="{0C21F9D5-B9C5-4647-B114-5A85FEC0631E}">
      <dgm:prSet/>
      <dgm:spPr/>
      <dgm:t>
        <a:bodyPr/>
        <a:lstStyle/>
        <a:p>
          <a:pPr rtl="0"/>
          <a:r>
            <a:rPr lang="en-GB" dirty="0">
              <a:latin typeface="Arial"/>
              <a:cs typeface="Arial"/>
            </a:rPr>
            <a:t>As data will be collected simultaneously, a cross-sectional study will be conducted. Furthermore, statistical data will be gathered to determine whether the prevalence of students who engage in regular physical activity has an enhanced mental health (Bell et al., 2019)</a:t>
          </a:r>
          <a:endParaRPr lang="en-US" dirty="0">
            <a:latin typeface="Arial"/>
            <a:cs typeface="Arial"/>
          </a:endParaRPr>
        </a:p>
      </dgm:t>
    </dgm:pt>
    <dgm:pt modelId="{C2DE2014-2998-441B-BC8F-52FFD824317F}" type="parTrans" cxnId="{3193E9EB-A16D-437A-832B-C0736427D0A1}">
      <dgm:prSet/>
      <dgm:spPr/>
      <dgm:t>
        <a:bodyPr/>
        <a:lstStyle/>
        <a:p>
          <a:endParaRPr lang="en-US"/>
        </a:p>
      </dgm:t>
    </dgm:pt>
    <dgm:pt modelId="{F21791D4-ED40-4256-807A-6377C06456E2}" type="sibTrans" cxnId="{3193E9EB-A16D-437A-832B-C0736427D0A1}">
      <dgm:prSet/>
      <dgm:spPr/>
      <dgm:t>
        <a:bodyPr/>
        <a:lstStyle/>
        <a:p>
          <a:endParaRPr lang="en-US"/>
        </a:p>
      </dgm:t>
    </dgm:pt>
    <dgm:pt modelId="{BDC91DB9-BBB4-43B7-A2E5-4BCA402E38A8}" type="pres">
      <dgm:prSet presAssocID="{F3279ABA-9364-4247-BAEA-13E2D4597828}" presName="root" presStyleCnt="0">
        <dgm:presLayoutVars>
          <dgm:dir/>
          <dgm:resizeHandles val="exact"/>
        </dgm:presLayoutVars>
      </dgm:prSet>
      <dgm:spPr/>
    </dgm:pt>
    <dgm:pt modelId="{B2F217CD-C02F-4209-AFCA-193976D0BAB5}" type="pres">
      <dgm:prSet presAssocID="{220131E2-1159-4D55-A51C-BB9E0C4D4DC2}" presName="compNode" presStyleCnt="0"/>
      <dgm:spPr/>
    </dgm:pt>
    <dgm:pt modelId="{7FD53AD5-F6FB-461A-8A1B-AB67EDE2FC07}" type="pres">
      <dgm:prSet presAssocID="{220131E2-1159-4D55-A51C-BB9E0C4D4DC2}" presName="bgRect" presStyleLbl="bgShp" presStyleIdx="0" presStyleCnt="2"/>
      <dgm:spPr/>
    </dgm:pt>
    <dgm:pt modelId="{77134735-DC42-48BD-9625-A60F6792BDD1}" type="pres">
      <dgm:prSet presAssocID="{220131E2-1159-4D55-A51C-BB9E0C4D4DC2}"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in in head"/>
        </a:ext>
      </dgm:extLst>
    </dgm:pt>
    <dgm:pt modelId="{38354A81-AD65-4585-AFE9-4FA4FCBA58B2}" type="pres">
      <dgm:prSet presAssocID="{220131E2-1159-4D55-A51C-BB9E0C4D4DC2}" presName="spaceRect" presStyleCnt="0"/>
      <dgm:spPr/>
    </dgm:pt>
    <dgm:pt modelId="{AEC248D4-0CBB-4542-AED5-43915A9A20C2}" type="pres">
      <dgm:prSet presAssocID="{220131E2-1159-4D55-A51C-BB9E0C4D4DC2}" presName="parTx" presStyleLbl="revTx" presStyleIdx="0" presStyleCnt="2">
        <dgm:presLayoutVars>
          <dgm:chMax val="0"/>
          <dgm:chPref val="0"/>
        </dgm:presLayoutVars>
      </dgm:prSet>
      <dgm:spPr/>
    </dgm:pt>
    <dgm:pt modelId="{AC8AC8CB-2814-46D2-B877-09A969F37D00}" type="pres">
      <dgm:prSet presAssocID="{2796D0DC-9375-4180-89B3-1A527DE63A85}" presName="sibTrans" presStyleCnt="0"/>
      <dgm:spPr/>
    </dgm:pt>
    <dgm:pt modelId="{3E245DEC-EFF2-40D2-8B96-63368B551A9A}" type="pres">
      <dgm:prSet presAssocID="{0C21F9D5-B9C5-4647-B114-5A85FEC0631E}" presName="compNode" presStyleCnt="0"/>
      <dgm:spPr/>
    </dgm:pt>
    <dgm:pt modelId="{1458FB2E-86E7-46F3-98C5-C8E2D4BFE29B}" type="pres">
      <dgm:prSet presAssocID="{0C21F9D5-B9C5-4647-B114-5A85FEC0631E}" presName="bgRect" presStyleLbl="bgShp" presStyleIdx="1" presStyleCnt="2"/>
      <dgm:spPr/>
    </dgm:pt>
    <dgm:pt modelId="{082631F2-F232-4B5E-A85C-4CE02A9AFB0C}" type="pres">
      <dgm:prSet presAssocID="{0C21F9D5-B9C5-4647-B114-5A85FEC0631E}"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atistics"/>
        </a:ext>
      </dgm:extLst>
    </dgm:pt>
    <dgm:pt modelId="{8D937B8E-53F5-481E-9E73-F58080E34E55}" type="pres">
      <dgm:prSet presAssocID="{0C21F9D5-B9C5-4647-B114-5A85FEC0631E}" presName="spaceRect" presStyleCnt="0"/>
      <dgm:spPr/>
    </dgm:pt>
    <dgm:pt modelId="{F7C64CF9-3D84-4692-9829-348C13DC673F}" type="pres">
      <dgm:prSet presAssocID="{0C21F9D5-B9C5-4647-B114-5A85FEC0631E}" presName="parTx" presStyleLbl="revTx" presStyleIdx="1" presStyleCnt="2">
        <dgm:presLayoutVars>
          <dgm:chMax val="0"/>
          <dgm:chPref val="0"/>
        </dgm:presLayoutVars>
      </dgm:prSet>
      <dgm:spPr/>
    </dgm:pt>
  </dgm:ptLst>
  <dgm:cxnLst>
    <dgm:cxn modelId="{A6878B0A-3AE0-454D-960E-DE5599325A31}" type="presOf" srcId="{0C21F9D5-B9C5-4647-B114-5A85FEC0631E}" destId="{F7C64CF9-3D84-4692-9829-348C13DC673F}" srcOrd="0" destOrd="0" presId="urn:microsoft.com/office/officeart/2018/2/layout/IconVerticalSolidList"/>
    <dgm:cxn modelId="{6DAFBE11-9334-4FBB-9FB7-CF2D71DB6EB1}" type="presOf" srcId="{F3279ABA-9364-4247-BAEA-13E2D4597828}" destId="{BDC91DB9-BBB4-43B7-A2E5-4BCA402E38A8}" srcOrd="0" destOrd="0" presId="urn:microsoft.com/office/officeart/2018/2/layout/IconVerticalSolidList"/>
    <dgm:cxn modelId="{9B3870EA-64D0-4851-8312-E3570A15A5B5}" srcId="{F3279ABA-9364-4247-BAEA-13E2D4597828}" destId="{220131E2-1159-4D55-A51C-BB9E0C4D4DC2}" srcOrd="0" destOrd="0" parTransId="{816DEBF1-78E3-480F-B67D-02ACDE493FF2}" sibTransId="{2796D0DC-9375-4180-89B3-1A527DE63A85}"/>
    <dgm:cxn modelId="{3193E9EB-A16D-437A-832B-C0736427D0A1}" srcId="{F3279ABA-9364-4247-BAEA-13E2D4597828}" destId="{0C21F9D5-B9C5-4647-B114-5A85FEC0631E}" srcOrd="1" destOrd="0" parTransId="{C2DE2014-2998-441B-BC8F-52FFD824317F}" sibTransId="{F21791D4-ED40-4256-807A-6377C06456E2}"/>
    <dgm:cxn modelId="{B76D10F9-C339-4E26-867F-F8BC390341AD}" type="presOf" srcId="{220131E2-1159-4D55-A51C-BB9E0C4D4DC2}" destId="{AEC248D4-0CBB-4542-AED5-43915A9A20C2}" srcOrd="0" destOrd="0" presId="urn:microsoft.com/office/officeart/2018/2/layout/IconVerticalSolidList"/>
    <dgm:cxn modelId="{1A99309D-A5C1-4253-89F6-5A0F913700D8}" type="presParOf" srcId="{BDC91DB9-BBB4-43B7-A2E5-4BCA402E38A8}" destId="{B2F217CD-C02F-4209-AFCA-193976D0BAB5}" srcOrd="0" destOrd="0" presId="urn:microsoft.com/office/officeart/2018/2/layout/IconVerticalSolidList"/>
    <dgm:cxn modelId="{5113D45F-7ECF-4DC0-9585-D68705FB7053}" type="presParOf" srcId="{B2F217CD-C02F-4209-AFCA-193976D0BAB5}" destId="{7FD53AD5-F6FB-461A-8A1B-AB67EDE2FC07}" srcOrd="0" destOrd="0" presId="urn:microsoft.com/office/officeart/2018/2/layout/IconVerticalSolidList"/>
    <dgm:cxn modelId="{989FC749-061C-4430-B285-17BC6F99B953}" type="presParOf" srcId="{B2F217CD-C02F-4209-AFCA-193976D0BAB5}" destId="{77134735-DC42-48BD-9625-A60F6792BDD1}" srcOrd="1" destOrd="0" presId="urn:microsoft.com/office/officeart/2018/2/layout/IconVerticalSolidList"/>
    <dgm:cxn modelId="{84D4CC4E-A006-426A-9D9A-05953D14DF43}" type="presParOf" srcId="{B2F217CD-C02F-4209-AFCA-193976D0BAB5}" destId="{38354A81-AD65-4585-AFE9-4FA4FCBA58B2}" srcOrd="2" destOrd="0" presId="urn:microsoft.com/office/officeart/2018/2/layout/IconVerticalSolidList"/>
    <dgm:cxn modelId="{51C7890A-B657-4A3C-A72C-28270FA8C302}" type="presParOf" srcId="{B2F217CD-C02F-4209-AFCA-193976D0BAB5}" destId="{AEC248D4-0CBB-4542-AED5-43915A9A20C2}" srcOrd="3" destOrd="0" presId="urn:microsoft.com/office/officeart/2018/2/layout/IconVerticalSolidList"/>
    <dgm:cxn modelId="{A55FC2DC-6F15-4288-89ED-824953A8DCE3}" type="presParOf" srcId="{BDC91DB9-BBB4-43B7-A2E5-4BCA402E38A8}" destId="{AC8AC8CB-2814-46D2-B877-09A969F37D00}" srcOrd="1" destOrd="0" presId="urn:microsoft.com/office/officeart/2018/2/layout/IconVerticalSolidList"/>
    <dgm:cxn modelId="{4A91A89F-10D2-48BC-BB5F-6812FC633F3F}" type="presParOf" srcId="{BDC91DB9-BBB4-43B7-A2E5-4BCA402E38A8}" destId="{3E245DEC-EFF2-40D2-8B96-63368B551A9A}" srcOrd="2" destOrd="0" presId="urn:microsoft.com/office/officeart/2018/2/layout/IconVerticalSolidList"/>
    <dgm:cxn modelId="{3EC4A6F6-20E3-4F7D-A939-6F5372B65501}" type="presParOf" srcId="{3E245DEC-EFF2-40D2-8B96-63368B551A9A}" destId="{1458FB2E-86E7-46F3-98C5-C8E2D4BFE29B}" srcOrd="0" destOrd="0" presId="urn:microsoft.com/office/officeart/2018/2/layout/IconVerticalSolidList"/>
    <dgm:cxn modelId="{3CCCFF3B-0152-40F9-826A-990677B64177}" type="presParOf" srcId="{3E245DEC-EFF2-40D2-8B96-63368B551A9A}" destId="{082631F2-F232-4B5E-A85C-4CE02A9AFB0C}" srcOrd="1" destOrd="0" presId="urn:microsoft.com/office/officeart/2018/2/layout/IconVerticalSolidList"/>
    <dgm:cxn modelId="{E04D110A-E69A-437C-939A-20D8561D92C2}" type="presParOf" srcId="{3E245DEC-EFF2-40D2-8B96-63368B551A9A}" destId="{8D937B8E-53F5-481E-9E73-F58080E34E55}" srcOrd="2" destOrd="0" presId="urn:microsoft.com/office/officeart/2018/2/layout/IconVerticalSolidList"/>
    <dgm:cxn modelId="{07BCE092-02FA-42C1-B03A-7937CB9D97C2}" type="presParOf" srcId="{3E245DEC-EFF2-40D2-8B96-63368B551A9A}" destId="{F7C64CF9-3D84-4692-9829-348C13DC673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4BCBDB8-B893-43F1-80AE-2747DE0F765C}">
      <dsp:nvSpPr>
        <dsp:cNvPr id="0" name=""/>
        <dsp:cNvSpPr/>
      </dsp:nvSpPr>
      <dsp:spPr>
        <a:xfrm>
          <a:off x="653549" y="2943"/>
          <a:ext cx="1593460" cy="956076"/>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GB" sz="1200" kern="1200" dirty="0">
              <a:latin typeface="Arial"/>
              <a:cs typeface="Arial"/>
            </a:rPr>
            <a:t>Introduction – Slide 4</a:t>
          </a:r>
          <a:endParaRPr lang="en-US" sz="1200" kern="1200" dirty="0">
            <a:latin typeface="Arial"/>
            <a:cs typeface="Arial"/>
          </a:endParaRPr>
        </a:p>
      </dsp:txBody>
      <dsp:txXfrm>
        <a:off x="681552" y="30946"/>
        <a:ext cx="1537454" cy="900070"/>
      </dsp:txXfrm>
    </dsp:sp>
    <dsp:sp modelId="{F542E2A2-0FD4-41B7-8AB1-EB9A7ADD5BCC}">
      <dsp:nvSpPr>
        <dsp:cNvPr id="0" name=""/>
        <dsp:cNvSpPr/>
      </dsp:nvSpPr>
      <dsp:spPr>
        <a:xfrm>
          <a:off x="2387234" y="283392"/>
          <a:ext cx="337813" cy="395178"/>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US" sz="700" kern="1200"/>
        </a:p>
      </dsp:txBody>
      <dsp:txXfrm>
        <a:off x="2387234" y="362428"/>
        <a:ext cx="236469" cy="237106"/>
      </dsp:txXfrm>
    </dsp:sp>
    <dsp:sp modelId="{4AFF0454-F296-49FC-85F9-DC348D91BE15}">
      <dsp:nvSpPr>
        <dsp:cNvPr id="0" name=""/>
        <dsp:cNvSpPr/>
      </dsp:nvSpPr>
      <dsp:spPr>
        <a:xfrm>
          <a:off x="2884394" y="2943"/>
          <a:ext cx="1593460" cy="956076"/>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GB" sz="1200" kern="1200" dirty="0">
              <a:latin typeface="Arial"/>
              <a:cs typeface="Arial"/>
            </a:rPr>
            <a:t>Background knowledge of study – Slide 5</a:t>
          </a:r>
        </a:p>
      </dsp:txBody>
      <dsp:txXfrm>
        <a:off x="2912397" y="30946"/>
        <a:ext cx="1537454" cy="900070"/>
      </dsp:txXfrm>
    </dsp:sp>
    <dsp:sp modelId="{3980E301-B726-4DBF-BAB9-064150DA973A}">
      <dsp:nvSpPr>
        <dsp:cNvPr id="0" name=""/>
        <dsp:cNvSpPr/>
      </dsp:nvSpPr>
      <dsp:spPr>
        <a:xfrm>
          <a:off x="4618079" y="283392"/>
          <a:ext cx="337813" cy="395178"/>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GB" sz="700" kern="1200"/>
        </a:p>
      </dsp:txBody>
      <dsp:txXfrm>
        <a:off x="4618079" y="362428"/>
        <a:ext cx="236469" cy="237106"/>
      </dsp:txXfrm>
    </dsp:sp>
    <dsp:sp modelId="{DC9AA239-87CC-43D4-ADA1-F3FA743A6E33}">
      <dsp:nvSpPr>
        <dsp:cNvPr id="0" name=""/>
        <dsp:cNvSpPr/>
      </dsp:nvSpPr>
      <dsp:spPr>
        <a:xfrm>
          <a:off x="5115239" y="2943"/>
          <a:ext cx="1593460" cy="956076"/>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GB" sz="1200" kern="1200" dirty="0">
              <a:latin typeface="Arial"/>
              <a:cs typeface="Arial"/>
            </a:rPr>
            <a:t>Rationale – Slide 6</a:t>
          </a:r>
          <a:endParaRPr lang="en-US" sz="1200" kern="1200" dirty="0">
            <a:latin typeface="Arial"/>
            <a:cs typeface="Arial"/>
          </a:endParaRPr>
        </a:p>
      </dsp:txBody>
      <dsp:txXfrm>
        <a:off x="5143242" y="30946"/>
        <a:ext cx="1537454" cy="900070"/>
      </dsp:txXfrm>
    </dsp:sp>
    <dsp:sp modelId="{4A9743EE-7344-4F4B-A92A-FA17E56CA867}">
      <dsp:nvSpPr>
        <dsp:cNvPr id="0" name=""/>
        <dsp:cNvSpPr/>
      </dsp:nvSpPr>
      <dsp:spPr>
        <a:xfrm>
          <a:off x="6848924" y="283392"/>
          <a:ext cx="337813" cy="395178"/>
        </a:xfrm>
        <a:prstGeom prst="rightArrow">
          <a:avLst>
            <a:gd name="adj1" fmla="val 60000"/>
            <a:gd name="adj2" fmla="val 5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US" sz="700" kern="1200"/>
        </a:p>
      </dsp:txBody>
      <dsp:txXfrm>
        <a:off x="6848924" y="362428"/>
        <a:ext cx="236469" cy="237106"/>
      </dsp:txXfrm>
    </dsp:sp>
    <dsp:sp modelId="{F06DE38B-5BBF-4211-9D1C-5415F0A458E8}">
      <dsp:nvSpPr>
        <dsp:cNvPr id="0" name=""/>
        <dsp:cNvSpPr/>
      </dsp:nvSpPr>
      <dsp:spPr>
        <a:xfrm>
          <a:off x="7346083" y="2943"/>
          <a:ext cx="1593460" cy="956076"/>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GB" sz="1200" kern="1200" dirty="0">
              <a:latin typeface="Arial"/>
              <a:cs typeface="Arial"/>
            </a:rPr>
            <a:t>Question, Aim and Objective – Slide 7</a:t>
          </a:r>
          <a:endParaRPr lang="en-US" sz="1200" kern="1200" dirty="0">
            <a:latin typeface="Arial"/>
            <a:cs typeface="Arial"/>
          </a:endParaRPr>
        </a:p>
      </dsp:txBody>
      <dsp:txXfrm>
        <a:off x="7374086" y="30946"/>
        <a:ext cx="1537454" cy="900070"/>
      </dsp:txXfrm>
    </dsp:sp>
    <dsp:sp modelId="{7279935F-BF85-4E3D-B099-BED22AD82812}">
      <dsp:nvSpPr>
        <dsp:cNvPr id="0" name=""/>
        <dsp:cNvSpPr/>
      </dsp:nvSpPr>
      <dsp:spPr>
        <a:xfrm>
          <a:off x="9079769" y="283392"/>
          <a:ext cx="337813" cy="395178"/>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US" sz="700" kern="1200"/>
        </a:p>
      </dsp:txBody>
      <dsp:txXfrm>
        <a:off x="9079769" y="362428"/>
        <a:ext cx="236469" cy="237106"/>
      </dsp:txXfrm>
    </dsp:sp>
    <dsp:sp modelId="{F57598B2-23EA-4CF3-9F90-AB0CBA7BB38D}">
      <dsp:nvSpPr>
        <dsp:cNvPr id="0" name=""/>
        <dsp:cNvSpPr/>
      </dsp:nvSpPr>
      <dsp:spPr>
        <a:xfrm>
          <a:off x="9576928" y="2943"/>
          <a:ext cx="1593460" cy="956076"/>
        </a:xfrm>
        <a:prstGeom prst="roundRect">
          <a:avLst>
            <a:gd name="adj" fmla="val 10000"/>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GB" sz="1200" kern="1200" dirty="0">
              <a:latin typeface="Arial"/>
              <a:cs typeface="Arial"/>
            </a:rPr>
            <a:t>Research, Methodology and Methods – Slide 8</a:t>
          </a:r>
          <a:endParaRPr lang="en-US" sz="1200" kern="1200" dirty="0">
            <a:latin typeface="Arial"/>
            <a:cs typeface="Arial"/>
          </a:endParaRPr>
        </a:p>
      </dsp:txBody>
      <dsp:txXfrm>
        <a:off x="9604931" y="30946"/>
        <a:ext cx="1537454" cy="900070"/>
      </dsp:txXfrm>
    </dsp:sp>
    <dsp:sp modelId="{797A5030-C757-4B0C-B786-E4CFAB78E257}">
      <dsp:nvSpPr>
        <dsp:cNvPr id="0" name=""/>
        <dsp:cNvSpPr/>
      </dsp:nvSpPr>
      <dsp:spPr>
        <a:xfrm rot="5400000">
          <a:off x="10204752" y="1070562"/>
          <a:ext cx="337813" cy="395178"/>
        </a:xfrm>
        <a:prstGeom prst="rightArrow">
          <a:avLst>
            <a:gd name="adj1" fmla="val 60000"/>
            <a:gd name="adj2" fmla="val 5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US" sz="700" kern="1200"/>
        </a:p>
      </dsp:txBody>
      <dsp:txXfrm rot="-5400000">
        <a:off x="10255106" y="1099244"/>
        <a:ext cx="237106" cy="236469"/>
      </dsp:txXfrm>
    </dsp:sp>
    <dsp:sp modelId="{7A8955CD-C253-4679-AC7B-E2DC4B90849D}">
      <dsp:nvSpPr>
        <dsp:cNvPr id="0" name=""/>
        <dsp:cNvSpPr/>
      </dsp:nvSpPr>
      <dsp:spPr>
        <a:xfrm>
          <a:off x="9576928" y="1596404"/>
          <a:ext cx="1593460" cy="956076"/>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GB" sz="1200" kern="1200" dirty="0">
              <a:latin typeface="Arial"/>
              <a:cs typeface="Arial"/>
            </a:rPr>
            <a:t>Research Design – Slide 9</a:t>
          </a:r>
        </a:p>
      </dsp:txBody>
      <dsp:txXfrm>
        <a:off x="9604931" y="1624407"/>
        <a:ext cx="1537454" cy="900070"/>
      </dsp:txXfrm>
    </dsp:sp>
    <dsp:sp modelId="{348205A4-994E-4E74-9CF4-AF401897FA7C}">
      <dsp:nvSpPr>
        <dsp:cNvPr id="0" name=""/>
        <dsp:cNvSpPr/>
      </dsp:nvSpPr>
      <dsp:spPr>
        <a:xfrm rot="10800000">
          <a:off x="9098890" y="1876853"/>
          <a:ext cx="337813" cy="395178"/>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GB" sz="700" kern="1200"/>
        </a:p>
      </dsp:txBody>
      <dsp:txXfrm rot="10800000">
        <a:off x="9200234" y="1955889"/>
        <a:ext cx="236469" cy="237106"/>
      </dsp:txXfrm>
    </dsp:sp>
    <dsp:sp modelId="{CEDAF821-67A7-499A-A08F-3211AE8689D1}">
      <dsp:nvSpPr>
        <dsp:cNvPr id="0" name=""/>
        <dsp:cNvSpPr/>
      </dsp:nvSpPr>
      <dsp:spPr>
        <a:xfrm>
          <a:off x="7346083" y="1596404"/>
          <a:ext cx="1593460" cy="956076"/>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GB" sz="1200" kern="1200" dirty="0">
              <a:latin typeface="Arial"/>
              <a:cs typeface="Arial"/>
            </a:rPr>
            <a:t>Recruitment – Slide 10</a:t>
          </a:r>
          <a:endParaRPr lang="en-US" sz="1200" kern="1200" dirty="0">
            <a:latin typeface="Arial"/>
            <a:cs typeface="Arial"/>
          </a:endParaRPr>
        </a:p>
      </dsp:txBody>
      <dsp:txXfrm>
        <a:off x="7374086" y="1624407"/>
        <a:ext cx="1537454" cy="900070"/>
      </dsp:txXfrm>
    </dsp:sp>
    <dsp:sp modelId="{B43EF4BB-15EE-4B48-A670-1974F5DA56F8}">
      <dsp:nvSpPr>
        <dsp:cNvPr id="0" name=""/>
        <dsp:cNvSpPr/>
      </dsp:nvSpPr>
      <dsp:spPr>
        <a:xfrm rot="10800000">
          <a:off x="6868045" y="1876853"/>
          <a:ext cx="337813" cy="395178"/>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US" sz="700" kern="1200"/>
        </a:p>
      </dsp:txBody>
      <dsp:txXfrm rot="10800000">
        <a:off x="6969389" y="1955889"/>
        <a:ext cx="236469" cy="237106"/>
      </dsp:txXfrm>
    </dsp:sp>
    <dsp:sp modelId="{9755221D-F0BC-4B67-B9C2-F048CF19065D}">
      <dsp:nvSpPr>
        <dsp:cNvPr id="0" name=""/>
        <dsp:cNvSpPr/>
      </dsp:nvSpPr>
      <dsp:spPr>
        <a:xfrm>
          <a:off x="5115239" y="1596404"/>
          <a:ext cx="1593460" cy="956076"/>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GB" sz="1200" kern="1200" dirty="0">
              <a:latin typeface="Arial"/>
              <a:cs typeface="Arial"/>
            </a:rPr>
            <a:t>Sampling and Study  participants – </a:t>
          </a:r>
          <a:r>
            <a:rPr lang="en-GB" sz="1200" kern="1200" dirty="0">
              <a:latin typeface="Arial"/>
              <a:ea typeface="Calibri"/>
              <a:cs typeface="Arial"/>
            </a:rPr>
            <a:t>Slide 11</a:t>
          </a:r>
          <a:endParaRPr lang="en-GB" sz="1200" kern="1200" dirty="0">
            <a:latin typeface="Calibri"/>
            <a:ea typeface="Calibri"/>
            <a:cs typeface="Calibri"/>
          </a:endParaRPr>
        </a:p>
      </dsp:txBody>
      <dsp:txXfrm>
        <a:off x="5143242" y="1624407"/>
        <a:ext cx="1537454" cy="900070"/>
      </dsp:txXfrm>
    </dsp:sp>
    <dsp:sp modelId="{4C0F7021-86DA-4357-921D-9F4A77B99816}">
      <dsp:nvSpPr>
        <dsp:cNvPr id="0" name=""/>
        <dsp:cNvSpPr/>
      </dsp:nvSpPr>
      <dsp:spPr>
        <a:xfrm rot="10800000">
          <a:off x="4637201" y="1876853"/>
          <a:ext cx="337813" cy="395178"/>
        </a:xfrm>
        <a:prstGeom prst="rightArrow">
          <a:avLst>
            <a:gd name="adj1" fmla="val 60000"/>
            <a:gd name="adj2" fmla="val 5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US" sz="700" kern="1200"/>
        </a:p>
      </dsp:txBody>
      <dsp:txXfrm rot="10800000">
        <a:off x="4738545" y="1955889"/>
        <a:ext cx="236469" cy="237106"/>
      </dsp:txXfrm>
    </dsp:sp>
    <dsp:sp modelId="{D2C3ED7D-8194-49AF-B6A9-2B210818DF12}">
      <dsp:nvSpPr>
        <dsp:cNvPr id="0" name=""/>
        <dsp:cNvSpPr/>
      </dsp:nvSpPr>
      <dsp:spPr>
        <a:xfrm>
          <a:off x="2884394" y="1596404"/>
          <a:ext cx="1593460" cy="956076"/>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GB" sz="1200" kern="1200" dirty="0">
              <a:latin typeface="Arial"/>
              <a:cs typeface="Arial"/>
            </a:rPr>
            <a:t>Materials and data Collection method – Slide 12</a:t>
          </a:r>
          <a:endParaRPr lang="en-US" sz="1200" kern="1200" dirty="0">
            <a:latin typeface="Arial"/>
            <a:cs typeface="Arial"/>
          </a:endParaRPr>
        </a:p>
      </dsp:txBody>
      <dsp:txXfrm>
        <a:off x="2912397" y="1624407"/>
        <a:ext cx="1537454" cy="900070"/>
      </dsp:txXfrm>
    </dsp:sp>
    <dsp:sp modelId="{734248B8-A791-480A-B0FB-3F3939E1981F}">
      <dsp:nvSpPr>
        <dsp:cNvPr id="0" name=""/>
        <dsp:cNvSpPr/>
      </dsp:nvSpPr>
      <dsp:spPr>
        <a:xfrm rot="10800000">
          <a:off x="2406356" y="1876853"/>
          <a:ext cx="337813" cy="395178"/>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US" sz="700" kern="1200"/>
        </a:p>
      </dsp:txBody>
      <dsp:txXfrm rot="10800000">
        <a:off x="2507700" y="1955889"/>
        <a:ext cx="236469" cy="237106"/>
      </dsp:txXfrm>
    </dsp:sp>
    <dsp:sp modelId="{E34EC6C7-C4C6-470B-B1EA-EE1BE61AC128}">
      <dsp:nvSpPr>
        <dsp:cNvPr id="0" name=""/>
        <dsp:cNvSpPr/>
      </dsp:nvSpPr>
      <dsp:spPr>
        <a:xfrm>
          <a:off x="653549" y="1596404"/>
          <a:ext cx="1593460" cy="956076"/>
        </a:xfrm>
        <a:prstGeom prst="roundRect">
          <a:avLst>
            <a:gd name="adj" fmla="val 10000"/>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GB" sz="1200" kern="1200" dirty="0">
              <a:latin typeface="Arial"/>
              <a:cs typeface="Arial"/>
            </a:rPr>
            <a:t> </a:t>
          </a:r>
          <a:r>
            <a:rPr lang="en-GB" sz="1200" b="0" kern="1200" dirty="0">
              <a:latin typeface="Arial"/>
              <a:cs typeface="Arial"/>
            </a:rPr>
            <a:t>Global Physical Activity and General Health </a:t>
          </a:r>
          <a:r>
            <a:rPr lang="en-GB" sz="1200" kern="1200" dirty="0">
              <a:latin typeface="Arial"/>
              <a:cs typeface="Arial"/>
            </a:rPr>
            <a:t>Questionnaires - Slide 13</a:t>
          </a:r>
        </a:p>
      </dsp:txBody>
      <dsp:txXfrm>
        <a:off x="681552" y="1624407"/>
        <a:ext cx="1537454" cy="900070"/>
      </dsp:txXfrm>
    </dsp:sp>
    <dsp:sp modelId="{0D70BFB5-2005-4F56-B2D7-AC562D34C53F}">
      <dsp:nvSpPr>
        <dsp:cNvPr id="0" name=""/>
        <dsp:cNvSpPr/>
      </dsp:nvSpPr>
      <dsp:spPr>
        <a:xfrm rot="5400000">
          <a:off x="1281373" y="2664022"/>
          <a:ext cx="337813" cy="395178"/>
        </a:xfrm>
        <a:prstGeom prst="rightArrow">
          <a:avLst>
            <a:gd name="adj1" fmla="val 60000"/>
            <a:gd name="adj2" fmla="val 5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US" sz="700" kern="1200"/>
        </a:p>
        <a:p>
          <a:pPr marL="0" lvl="0" indent="0" algn="ctr" defTabSz="311150">
            <a:lnSpc>
              <a:spcPct val="90000"/>
            </a:lnSpc>
            <a:spcBef>
              <a:spcPct val="0"/>
            </a:spcBef>
            <a:spcAft>
              <a:spcPct val="35000"/>
            </a:spcAft>
            <a:buNone/>
          </a:pPr>
          <a:endParaRPr lang="en-GB" sz="700" kern="1200"/>
        </a:p>
      </dsp:txBody>
      <dsp:txXfrm rot="-5400000">
        <a:off x="1331727" y="2692704"/>
        <a:ext cx="237106" cy="236469"/>
      </dsp:txXfrm>
    </dsp:sp>
    <dsp:sp modelId="{3079DDF7-F15C-46C2-A1CE-8CC7F2D4AE4B}">
      <dsp:nvSpPr>
        <dsp:cNvPr id="0" name=""/>
        <dsp:cNvSpPr/>
      </dsp:nvSpPr>
      <dsp:spPr>
        <a:xfrm>
          <a:off x="653549" y="3189864"/>
          <a:ext cx="1593460" cy="956076"/>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GB" sz="1200" kern="1200" dirty="0">
              <a:latin typeface="Arial"/>
              <a:cs typeface="Arial"/>
            </a:rPr>
            <a:t>How/Where Data will be collected – Slide 14</a:t>
          </a:r>
        </a:p>
      </dsp:txBody>
      <dsp:txXfrm>
        <a:off x="681552" y="3217867"/>
        <a:ext cx="1537454" cy="900070"/>
      </dsp:txXfrm>
    </dsp:sp>
    <dsp:sp modelId="{A4699D18-0B53-43F3-9EF8-AD9E5FC76149}">
      <dsp:nvSpPr>
        <dsp:cNvPr id="0" name=""/>
        <dsp:cNvSpPr/>
      </dsp:nvSpPr>
      <dsp:spPr>
        <a:xfrm>
          <a:off x="2387234" y="3470313"/>
          <a:ext cx="337813" cy="395178"/>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GB" sz="700" kern="1200"/>
        </a:p>
      </dsp:txBody>
      <dsp:txXfrm>
        <a:off x="2387234" y="3549349"/>
        <a:ext cx="236469" cy="237106"/>
      </dsp:txXfrm>
    </dsp:sp>
    <dsp:sp modelId="{84B08D44-CF64-4523-8618-7DE717F45253}">
      <dsp:nvSpPr>
        <dsp:cNvPr id="0" name=""/>
        <dsp:cNvSpPr/>
      </dsp:nvSpPr>
      <dsp:spPr>
        <a:xfrm>
          <a:off x="2884394" y="3189864"/>
          <a:ext cx="1593460" cy="956076"/>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GB" sz="1200" kern="1200" dirty="0">
              <a:latin typeface="Arial"/>
              <a:cs typeface="Arial"/>
            </a:rPr>
            <a:t>Proposed data Analysis Technique – Slide 15</a:t>
          </a:r>
          <a:endParaRPr lang="en-US" sz="1200" kern="1200" dirty="0">
            <a:latin typeface="Arial"/>
            <a:cs typeface="Arial"/>
          </a:endParaRPr>
        </a:p>
      </dsp:txBody>
      <dsp:txXfrm>
        <a:off x="2912397" y="3217867"/>
        <a:ext cx="1537454" cy="900070"/>
      </dsp:txXfrm>
    </dsp:sp>
    <dsp:sp modelId="{D8FAFD65-E197-4CFC-9879-5D417F57C796}">
      <dsp:nvSpPr>
        <dsp:cNvPr id="0" name=""/>
        <dsp:cNvSpPr/>
      </dsp:nvSpPr>
      <dsp:spPr>
        <a:xfrm>
          <a:off x="4618079" y="3470313"/>
          <a:ext cx="337813" cy="395178"/>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US" sz="700" kern="1200"/>
        </a:p>
      </dsp:txBody>
      <dsp:txXfrm>
        <a:off x="4618079" y="3549349"/>
        <a:ext cx="236469" cy="237106"/>
      </dsp:txXfrm>
    </dsp:sp>
    <dsp:sp modelId="{4DA12BF6-FB32-44E9-8E96-365B205765F1}">
      <dsp:nvSpPr>
        <dsp:cNvPr id="0" name=""/>
        <dsp:cNvSpPr/>
      </dsp:nvSpPr>
      <dsp:spPr>
        <a:xfrm>
          <a:off x="5115239" y="3189864"/>
          <a:ext cx="1593460" cy="956076"/>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GB" sz="1200" kern="1200" dirty="0">
              <a:latin typeface="Arial"/>
              <a:cs typeface="Arial"/>
            </a:rPr>
            <a:t>Ethical Considerations – Slide 16</a:t>
          </a:r>
          <a:endParaRPr lang="en-US" sz="1200" kern="1200" dirty="0">
            <a:latin typeface="Arial"/>
            <a:cs typeface="Arial"/>
          </a:endParaRPr>
        </a:p>
      </dsp:txBody>
      <dsp:txXfrm>
        <a:off x="5143242" y="3217867"/>
        <a:ext cx="1537454" cy="900070"/>
      </dsp:txXfrm>
    </dsp:sp>
    <dsp:sp modelId="{8E5C888B-08B3-4F29-85BA-232F55F0DF0C}">
      <dsp:nvSpPr>
        <dsp:cNvPr id="0" name=""/>
        <dsp:cNvSpPr/>
      </dsp:nvSpPr>
      <dsp:spPr>
        <a:xfrm>
          <a:off x="6848924" y="3470313"/>
          <a:ext cx="337813" cy="395178"/>
        </a:xfrm>
        <a:prstGeom prst="rightArrow">
          <a:avLst>
            <a:gd name="adj1" fmla="val 60000"/>
            <a:gd name="adj2" fmla="val 5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US" sz="700" kern="1200"/>
        </a:p>
      </dsp:txBody>
      <dsp:txXfrm>
        <a:off x="6848924" y="3549349"/>
        <a:ext cx="236469" cy="237106"/>
      </dsp:txXfrm>
    </dsp:sp>
    <dsp:sp modelId="{624948FF-B8AD-4836-95FD-15006C446EAC}">
      <dsp:nvSpPr>
        <dsp:cNvPr id="0" name=""/>
        <dsp:cNvSpPr/>
      </dsp:nvSpPr>
      <dsp:spPr>
        <a:xfrm>
          <a:off x="7346083" y="3189864"/>
          <a:ext cx="1593460" cy="956076"/>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GB" sz="1200" kern="1200" dirty="0">
              <a:latin typeface="Arial"/>
              <a:cs typeface="Arial"/>
            </a:rPr>
            <a:t>Implications of Research – Slide 17</a:t>
          </a:r>
          <a:endParaRPr lang="en-US" sz="1200" kern="1200" dirty="0">
            <a:latin typeface="Arial"/>
            <a:cs typeface="Arial"/>
          </a:endParaRPr>
        </a:p>
      </dsp:txBody>
      <dsp:txXfrm>
        <a:off x="7374086" y="3217867"/>
        <a:ext cx="1537454" cy="900070"/>
      </dsp:txXfrm>
    </dsp:sp>
    <dsp:sp modelId="{517B744C-09A2-4FA9-B91C-B923A1D3748D}">
      <dsp:nvSpPr>
        <dsp:cNvPr id="0" name=""/>
        <dsp:cNvSpPr/>
      </dsp:nvSpPr>
      <dsp:spPr>
        <a:xfrm>
          <a:off x="9079769" y="3470313"/>
          <a:ext cx="337813" cy="395178"/>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US" sz="700" kern="1200"/>
        </a:p>
      </dsp:txBody>
      <dsp:txXfrm>
        <a:off x="9079769" y="3549349"/>
        <a:ext cx="236469" cy="237106"/>
      </dsp:txXfrm>
    </dsp:sp>
    <dsp:sp modelId="{D0F474E8-1B98-4670-84BA-1B10E61237F5}">
      <dsp:nvSpPr>
        <dsp:cNvPr id="0" name=""/>
        <dsp:cNvSpPr/>
      </dsp:nvSpPr>
      <dsp:spPr>
        <a:xfrm>
          <a:off x="9576928" y="3189864"/>
          <a:ext cx="1593460" cy="956076"/>
        </a:xfrm>
        <a:prstGeom prst="roundRect">
          <a:avLst>
            <a:gd name="adj" fmla="val 10000"/>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GB" sz="1200" kern="1200" dirty="0">
              <a:latin typeface="Arial"/>
              <a:cs typeface="Arial"/>
            </a:rPr>
            <a:t>Picture and Quote – Slide 18</a:t>
          </a:r>
        </a:p>
      </dsp:txBody>
      <dsp:txXfrm>
        <a:off x="9604931" y="3217867"/>
        <a:ext cx="1537454" cy="900070"/>
      </dsp:txXfrm>
    </dsp:sp>
    <dsp:sp modelId="{E94A2270-3649-4868-AC4C-DE6738435D24}">
      <dsp:nvSpPr>
        <dsp:cNvPr id="0" name=""/>
        <dsp:cNvSpPr/>
      </dsp:nvSpPr>
      <dsp:spPr>
        <a:xfrm rot="5400000">
          <a:off x="10204752" y="4257483"/>
          <a:ext cx="337813" cy="395178"/>
        </a:xfrm>
        <a:prstGeom prst="rightArrow">
          <a:avLst>
            <a:gd name="adj1" fmla="val 60000"/>
            <a:gd name="adj2" fmla="val 5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US" sz="700" kern="1200"/>
        </a:p>
        <a:p>
          <a:pPr marL="0" lvl="0" indent="0" algn="ctr" defTabSz="311150">
            <a:lnSpc>
              <a:spcPct val="90000"/>
            </a:lnSpc>
            <a:spcBef>
              <a:spcPct val="0"/>
            </a:spcBef>
            <a:spcAft>
              <a:spcPct val="35000"/>
            </a:spcAft>
            <a:buNone/>
          </a:pPr>
          <a:endParaRPr lang="en-GB" sz="700" kern="1200"/>
        </a:p>
      </dsp:txBody>
      <dsp:txXfrm rot="-5400000">
        <a:off x="10255106" y="4286165"/>
        <a:ext cx="237106" cy="236469"/>
      </dsp:txXfrm>
    </dsp:sp>
    <dsp:sp modelId="{BC73CBD9-87DB-44C7-AF3B-0D2BBA24F3D0}">
      <dsp:nvSpPr>
        <dsp:cNvPr id="0" name=""/>
        <dsp:cNvSpPr/>
      </dsp:nvSpPr>
      <dsp:spPr>
        <a:xfrm>
          <a:off x="9576928" y="4783325"/>
          <a:ext cx="1593460" cy="956076"/>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GB" sz="1200" kern="1200" dirty="0">
              <a:latin typeface="Arial"/>
              <a:cs typeface="Arial"/>
            </a:rPr>
            <a:t>Plan of Work and Time Schedule  GANTT– Slide 19</a:t>
          </a:r>
          <a:endParaRPr lang="en-US" sz="1200" kern="1200" dirty="0">
            <a:latin typeface="Arial"/>
            <a:cs typeface="Arial"/>
          </a:endParaRPr>
        </a:p>
      </dsp:txBody>
      <dsp:txXfrm>
        <a:off x="9604931" y="4811328"/>
        <a:ext cx="1537454" cy="900070"/>
      </dsp:txXfrm>
    </dsp:sp>
    <dsp:sp modelId="{67458144-BDDD-449D-9616-6F9A0F78A355}">
      <dsp:nvSpPr>
        <dsp:cNvPr id="0" name=""/>
        <dsp:cNvSpPr/>
      </dsp:nvSpPr>
      <dsp:spPr>
        <a:xfrm rot="10800000">
          <a:off x="9098890" y="5063774"/>
          <a:ext cx="337813" cy="395178"/>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US" sz="700" kern="1200"/>
        </a:p>
      </dsp:txBody>
      <dsp:txXfrm rot="10800000">
        <a:off x="9200234" y="5142810"/>
        <a:ext cx="236469" cy="237106"/>
      </dsp:txXfrm>
    </dsp:sp>
    <dsp:sp modelId="{7A80DA58-EB15-43BB-98FE-18F278792B51}">
      <dsp:nvSpPr>
        <dsp:cNvPr id="0" name=""/>
        <dsp:cNvSpPr/>
      </dsp:nvSpPr>
      <dsp:spPr>
        <a:xfrm>
          <a:off x="7346083" y="4783325"/>
          <a:ext cx="1593460" cy="956076"/>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GB" sz="1200" kern="1200" dirty="0">
              <a:latin typeface="Arial"/>
              <a:cs typeface="Arial"/>
            </a:rPr>
            <a:t> Any Questions/Thankyou Slide - 20</a:t>
          </a:r>
        </a:p>
      </dsp:txBody>
      <dsp:txXfrm>
        <a:off x="7374086" y="4811328"/>
        <a:ext cx="1537454" cy="900070"/>
      </dsp:txXfrm>
    </dsp:sp>
    <dsp:sp modelId="{46D23F94-A649-4C5F-B846-95EF6ECF709B}">
      <dsp:nvSpPr>
        <dsp:cNvPr id="0" name=""/>
        <dsp:cNvSpPr/>
      </dsp:nvSpPr>
      <dsp:spPr>
        <a:xfrm rot="10800000">
          <a:off x="6868045" y="5063774"/>
          <a:ext cx="337813" cy="395178"/>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GB" sz="700" kern="1200"/>
        </a:p>
      </dsp:txBody>
      <dsp:txXfrm rot="10800000">
        <a:off x="6969389" y="5142810"/>
        <a:ext cx="236469" cy="237106"/>
      </dsp:txXfrm>
    </dsp:sp>
    <dsp:sp modelId="{3FA13376-3FA7-4C2A-8380-37B55F74B823}">
      <dsp:nvSpPr>
        <dsp:cNvPr id="0" name=""/>
        <dsp:cNvSpPr/>
      </dsp:nvSpPr>
      <dsp:spPr>
        <a:xfrm>
          <a:off x="5115239" y="4783325"/>
          <a:ext cx="1593460" cy="956076"/>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GB" sz="1200" kern="1200" dirty="0">
              <a:latin typeface="Arial"/>
              <a:cs typeface="Arial"/>
            </a:rPr>
            <a:t>References Slide 21 - 26</a:t>
          </a:r>
          <a:endParaRPr lang="en-US" sz="1200" kern="1200" dirty="0">
            <a:latin typeface="Arial"/>
            <a:cs typeface="Arial"/>
          </a:endParaRPr>
        </a:p>
      </dsp:txBody>
      <dsp:txXfrm>
        <a:off x="5143242" y="4811328"/>
        <a:ext cx="1537454" cy="90007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D53AD5-F6FB-461A-8A1B-AB67EDE2FC07}">
      <dsp:nvSpPr>
        <dsp:cNvPr id="0" name=""/>
        <dsp:cNvSpPr/>
      </dsp:nvSpPr>
      <dsp:spPr>
        <a:xfrm>
          <a:off x="0" y="676136"/>
          <a:ext cx="10515600" cy="124825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7134735-DC42-48BD-9625-A60F6792BDD1}">
      <dsp:nvSpPr>
        <dsp:cNvPr id="0" name=""/>
        <dsp:cNvSpPr/>
      </dsp:nvSpPr>
      <dsp:spPr>
        <a:xfrm>
          <a:off x="377595" y="956992"/>
          <a:ext cx="686538" cy="68653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EC248D4-0CBB-4542-AED5-43915A9A20C2}">
      <dsp:nvSpPr>
        <dsp:cNvPr id="0" name=""/>
        <dsp:cNvSpPr/>
      </dsp:nvSpPr>
      <dsp:spPr>
        <a:xfrm>
          <a:off x="1441730" y="676136"/>
          <a:ext cx="9073869" cy="12482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2107" tIns="132107" rIns="132107" bIns="132107" numCol="1" spcCol="1270" anchor="ctr" anchorCtr="0">
          <a:noAutofit/>
        </a:bodyPr>
        <a:lstStyle/>
        <a:p>
          <a:pPr marL="0" lvl="0" indent="0" algn="l" defTabSz="844550" rtl="0">
            <a:lnSpc>
              <a:spcPct val="90000"/>
            </a:lnSpc>
            <a:spcBef>
              <a:spcPct val="0"/>
            </a:spcBef>
            <a:spcAft>
              <a:spcPct val="35000"/>
            </a:spcAft>
            <a:buNone/>
          </a:pPr>
          <a:r>
            <a:rPr lang="en-GB" sz="1900" b="1" kern="1200" dirty="0">
              <a:latin typeface="Arial"/>
              <a:cs typeface="Arial"/>
            </a:rPr>
            <a:t>Research Design</a:t>
          </a:r>
          <a:r>
            <a:rPr lang="en-GB" sz="1900" kern="1200" dirty="0">
              <a:latin typeface="Arial"/>
              <a:cs typeface="Arial"/>
            </a:rPr>
            <a:t>- A study to see if students that participates in regular physical exercise has improved mental health, the quantitative data and sampling will be collected by questionnaires </a:t>
          </a:r>
          <a:r>
            <a:rPr lang="en-GB" sz="1900" kern="1200" dirty="0"/>
            <a:t>(Bell et al., 2019</a:t>
          </a:r>
          <a:r>
            <a:rPr lang="en-GB" sz="1900" kern="1200" dirty="0">
              <a:latin typeface="Elephant"/>
            </a:rPr>
            <a:t>).</a:t>
          </a:r>
          <a:endParaRPr lang="en-US" sz="1900" kern="1200" dirty="0">
            <a:latin typeface="Arial"/>
            <a:cs typeface="Arial"/>
          </a:endParaRPr>
        </a:p>
      </dsp:txBody>
      <dsp:txXfrm>
        <a:off x="1441730" y="676136"/>
        <a:ext cx="9073869" cy="1248251"/>
      </dsp:txXfrm>
    </dsp:sp>
    <dsp:sp modelId="{1458FB2E-86E7-46F3-98C5-C8E2D4BFE29B}">
      <dsp:nvSpPr>
        <dsp:cNvPr id="0" name=""/>
        <dsp:cNvSpPr/>
      </dsp:nvSpPr>
      <dsp:spPr>
        <a:xfrm>
          <a:off x="0" y="2236449"/>
          <a:ext cx="10515600" cy="124825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82631F2-F232-4B5E-A85C-4CE02A9AFB0C}">
      <dsp:nvSpPr>
        <dsp:cNvPr id="0" name=""/>
        <dsp:cNvSpPr/>
      </dsp:nvSpPr>
      <dsp:spPr>
        <a:xfrm>
          <a:off x="377595" y="2517306"/>
          <a:ext cx="686538" cy="68653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7C64CF9-3D84-4692-9829-348C13DC673F}">
      <dsp:nvSpPr>
        <dsp:cNvPr id="0" name=""/>
        <dsp:cNvSpPr/>
      </dsp:nvSpPr>
      <dsp:spPr>
        <a:xfrm>
          <a:off x="1441730" y="2236449"/>
          <a:ext cx="9073869" cy="12482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2107" tIns="132107" rIns="132107" bIns="132107" numCol="1" spcCol="1270" anchor="ctr" anchorCtr="0">
          <a:noAutofit/>
        </a:bodyPr>
        <a:lstStyle/>
        <a:p>
          <a:pPr marL="0" lvl="0" indent="0" algn="l" defTabSz="844550" rtl="0">
            <a:lnSpc>
              <a:spcPct val="90000"/>
            </a:lnSpc>
            <a:spcBef>
              <a:spcPct val="0"/>
            </a:spcBef>
            <a:spcAft>
              <a:spcPct val="35000"/>
            </a:spcAft>
            <a:buNone/>
          </a:pPr>
          <a:r>
            <a:rPr lang="en-GB" sz="1900" kern="1200" dirty="0">
              <a:latin typeface="Arial"/>
              <a:cs typeface="Arial"/>
            </a:rPr>
            <a:t>As data will be collected simultaneously, a cross-sectional study will be conducted. Furthermore, statistical data will be gathered to determine whether the prevalence of students who engage in regular physical activity has an enhanced mental health (Bell et al., 2019)</a:t>
          </a:r>
          <a:endParaRPr lang="en-US" sz="1900" kern="1200" dirty="0">
            <a:latin typeface="Arial"/>
            <a:cs typeface="Arial"/>
          </a:endParaRPr>
        </a:p>
      </dsp:txBody>
      <dsp:txXfrm>
        <a:off x="1441730" y="2236449"/>
        <a:ext cx="9073869" cy="1248251"/>
      </dsp:txXfrm>
    </dsp:sp>
  </dsp:spTree>
</dsp:drawing>
</file>

<file path=ppt/diagrams/layout1.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Graphic 1" descr="Tag=AccentColor&#10;Flavor=Light&#10;Target=Fill">
            <a:extLst>
              <a:ext uri="{FF2B5EF4-FFF2-40B4-BE49-F238E27FC236}">
                <a16:creationId xmlns:a16="http://schemas.microsoft.com/office/drawing/2014/main" id="{0D57E7FA-E8FC-45AC-868F-CDC8144939D6}"/>
              </a:ext>
            </a:extLst>
          </p:cNvPr>
          <p:cNvSpPr/>
          <p:nvPr/>
        </p:nvSpPr>
        <p:spPr>
          <a:xfrm rot="10800000" flipV="1">
            <a:off x="2599854" y="527562"/>
            <a:ext cx="6992292" cy="5102484"/>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807094A5-EB6F-441D-88F8-CD7A30C84707}"/>
              </a:ext>
            </a:extLst>
          </p:cNvPr>
          <p:cNvSpPr>
            <a:spLocks noGrp="1"/>
          </p:cNvSpPr>
          <p:nvPr>
            <p:ph type="ctrTitle"/>
          </p:nvPr>
        </p:nvSpPr>
        <p:spPr>
          <a:xfrm>
            <a:off x="1508760" y="1591056"/>
            <a:ext cx="5705856" cy="3264408"/>
          </a:xfrm>
        </p:spPr>
        <p:txBody>
          <a:bodyPr anchor="b">
            <a:normAutofit/>
          </a:bodyPr>
          <a:lstStyle>
            <a:lvl1pPr algn="l">
              <a:defRPr sz="4800"/>
            </a:lvl1pPr>
          </a:lstStyle>
          <a:p>
            <a:r>
              <a:rPr lang="en-US"/>
              <a:t>Click to edit Master title style</a:t>
            </a:r>
          </a:p>
        </p:txBody>
      </p:sp>
      <p:sp>
        <p:nvSpPr>
          <p:cNvPr id="3" name="Subtitle 2">
            <a:extLst>
              <a:ext uri="{FF2B5EF4-FFF2-40B4-BE49-F238E27FC236}">
                <a16:creationId xmlns:a16="http://schemas.microsoft.com/office/drawing/2014/main" id="{1C7CE1E3-3929-42A6-81B7-056BD88EF353}"/>
              </a:ext>
            </a:extLst>
          </p:cNvPr>
          <p:cNvSpPr>
            <a:spLocks noGrp="1"/>
          </p:cNvSpPr>
          <p:nvPr>
            <p:ph type="subTitle" idx="1"/>
          </p:nvPr>
        </p:nvSpPr>
        <p:spPr>
          <a:xfrm>
            <a:off x="1524000" y="4928616"/>
            <a:ext cx="5705856" cy="996696"/>
          </a:xfrm>
        </p:spPr>
        <p:txBody>
          <a:bodyPr/>
          <a:lstStyle>
            <a:lvl1pPr marL="0" indent="0" algn="l">
              <a:buNone/>
              <a:defRPr sz="2400" cap="all"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5CE951E3-0794-422C-AF76-0AD4A7FB19EB}"/>
              </a:ext>
            </a:extLst>
          </p:cNvPr>
          <p:cNvSpPr>
            <a:spLocks noGrp="1"/>
          </p:cNvSpPr>
          <p:nvPr>
            <p:ph type="dt" sz="half" idx="10"/>
          </p:nvPr>
        </p:nvSpPr>
        <p:spPr/>
        <p:txBody>
          <a:bodyPr/>
          <a:lstStyle/>
          <a:p>
            <a:fld id="{3C04E684-10F4-4CC3-A0B9-F03AA7BE37CF}" type="datetimeFigureOut">
              <a:rPr lang="en-US" smtClean="0"/>
              <a:t>6/21/2023</a:t>
            </a:fld>
            <a:endParaRPr lang="en-US"/>
          </a:p>
        </p:txBody>
      </p:sp>
      <p:sp>
        <p:nvSpPr>
          <p:cNvPr id="5" name="Footer Placeholder 4">
            <a:extLst>
              <a:ext uri="{FF2B5EF4-FFF2-40B4-BE49-F238E27FC236}">
                <a16:creationId xmlns:a16="http://schemas.microsoft.com/office/drawing/2014/main" id="{114EBFA8-0291-4D77-A9D9-B17FC2382A8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57AC4D4-C4EE-4624-A329-C608A1D5AFE1}"/>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641026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Freeform: Shape 6" descr="Tag=AccentColor&#10;Flavor=Light&#10;Target=Fill">
            <a:extLst>
              <a:ext uri="{FF2B5EF4-FFF2-40B4-BE49-F238E27FC236}">
                <a16:creationId xmlns:a16="http://schemas.microsoft.com/office/drawing/2014/main" id="{13B7BB51-92B8-4089-8DAB-1202A4D1C6A3}"/>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26030E26-A86A-417A-AA64-699AA8DD3DA5}"/>
              </a:ext>
            </a:extLst>
          </p:cNvPr>
          <p:cNvSpPr>
            <a:spLocks noGrp="1"/>
          </p:cNvSpPr>
          <p:nvPr>
            <p:ph type="title"/>
          </p:nvPr>
        </p:nvSpPr>
        <p:spPr/>
        <p:txBody>
          <a:bodyPr>
            <a:normAutofit/>
          </a:bodyPr>
          <a:lstStyle>
            <a:lvl1pPr>
              <a:defRPr sz="4000"/>
            </a:lvl1pPr>
          </a:lstStyle>
          <a:p>
            <a:r>
              <a:rPr lang="en-US"/>
              <a:t>Click to edit Master title style</a:t>
            </a:r>
          </a:p>
        </p:txBody>
      </p:sp>
      <p:sp>
        <p:nvSpPr>
          <p:cNvPr id="3" name="Content Placeholder 2">
            <a:extLst>
              <a:ext uri="{FF2B5EF4-FFF2-40B4-BE49-F238E27FC236}">
                <a16:creationId xmlns:a16="http://schemas.microsoft.com/office/drawing/2014/main" id="{D19CF97E-0E6E-41E9-B75B-0371E744D1E8}"/>
              </a:ext>
            </a:extLst>
          </p:cNvPr>
          <p:cNvSpPr>
            <a:spLocks noGrp="1"/>
          </p:cNvSpPr>
          <p:nvPr>
            <p:ph idx="1"/>
          </p:nvPr>
        </p:nvSpPr>
        <p:spPr>
          <a:xfrm>
            <a:off x="838200" y="2011680"/>
            <a:ext cx="1051560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0BAE770-8363-44CD-8A22-AB26C5C5361B}"/>
              </a:ext>
            </a:extLst>
          </p:cNvPr>
          <p:cNvSpPr>
            <a:spLocks noGrp="1"/>
          </p:cNvSpPr>
          <p:nvPr>
            <p:ph type="dt" sz="half" idx="10"/>
          </p:nvPr>
        </p:nvSpPr>
        <p:spPr/>
        <p:txBody>
          <a:bodyPr/>
          <a:lstStyle/>
          <a:p>
            <a:fld id="{3C04E684-10F4-4CC3-A0B9-F03AA7BE37CF}" type="datetimeFigureOut">
              <a:rPr lang="en-US" smtClean="0"/>
              <a:t>6/21/2023</a:t>
            </a:fld>
            <a:endParaRPr lang="en-US"/>
          </a:p>
        </p:txBody>
      </p:sp>
      <p:sp>
        <p:nvSpPr>
          <p:cNvPr id="5" name="Footer Placeholder 4">
            <a:extLst>
              <a:ext uri="{FF2B5EF4-FFF2-40B4-BE49-F238E27FC236}">
                <a16:creationId xmlns:a16="http://schemas.microsoft.com/office/drawing/2014/main" id="{36E618F2-3B8E-4449-91E7-F8AA4960938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63428F0-E5C2-42A1-AB2F-1A19FFAD19C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6340118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Graphic 9" descr="Tag=AccentColor&#10;Flavor=Light&#10;Target=Fill">
            <a:extLst>
              <a:ext uri="{FF2B5EF4-FFF2-40B4-BE49-F238E27FC236}">
                <a16:creationId xmlns:a16="http://schemas.microsoft.com/office/drawing/2014/main" id="{DB2CE8D6-5B4E-4EBE-9ED5-A1DA7E2A5CDA}"/>
              </a:ext>
            </a:extLst>
          </p:cNvPr>
          <p:cNvSpPr/>
          <p:nvPr/>
        </p:nvSpPr>
        <p:spPr>
          <a:xfrm>
            <a:off x="7209816" y="0"/>
            <a:ext cx="4143984" cy="5747660"/>
          </a:xfrm>
          <a:custGeom>
            <a:avLst/>
            <a:gdLst>
              <a:gd name="connsiteX0" fmla="*/ 0 w 3843750"/>
              <a:gd name="connsiteY0" fmla="*/ 346 h 5956080"/>
              <a:gd name="connsiteX1" fmla="*/ 72373 w 3843750"/>
              <a:gd name="connsiteY1" fmla="*/ 2447534 h 5956080"/>
              <a:gd name="connsiteX2" fmla="*/ 145093 w 3843750"/>
              <a:gd name="connsiteY2" fmla="*/ 3878724 h 5956080"/>
              <a:gd name="connsiteX3" fmla="*/ 237897 w 3843750"/>
              <a:gd name="connsiteY3" fmla="*/ 4208041 h 5956080"/>
              <a:gd name="connsiteX4" fmla="*/ 281875 w 3843750"/>
              <a:gd name="connsiteY4" fmla="*/ 4677601 h 5956080"/>
              <a:gd name="connsiteX5" fmla="*/ 360135 w 3843750"/>
              <a:gd name="connsiteY5" fmla="*/ 5287407 h 5956080"/>
              <a:gd name="connsiteX6" fmla="*/ 414155 w 3843750"/>
              <a:gd name="connsiteY6" fmla="*/ 5817914 h 5956080"/>
              <a:gd name="connsiteX7" fmla="*/ 681487 w 3843750"/>
              <a:gd name="connsiteY7" fmla="*/ 5914873 h 5956080"/>
              <a:gd name="connsiteX8" fmla="*/ 892373 w 3843750"/>
              <a:gd name="connsiteY8" fmla="*/ 5605295 h 5956080"/>
              <a:gd name="connsiteX9" fmla="*/ 1027770 w 3843750"/>
              <a:gd name="connsiteY9" fmla="*/ 5804063 h 5956080"/>
              <a:gd name="connsiteX10" fmla="*/ 1200566 w 3843750"/>
              <a:gd name="connsiteY10" fmla="*/ 5527036 h 5956080"/>
              <a:gd name="connsiteX11" fmla="*/ 1348083 w 3843750"/>
              <a:gd name="connsiteY11" fmla="*/ 5363590 h 5956080"/>
              <a:gd name="connsiteX12" fmla="*/ 1425997 w 3843750"/>
              <a:gd name="connsiteY12" fmla="*/ 4800532 h 5956080"/>
              <a:gd name="connsiteX13" fmla="*/ 1517416 w 3843750"/>
              <a:gd name="connsiteY13" fmla="*/ 4640549 h 5956080"/>
              <a:gd name="connsiteX14" fmla="*/ 1569705 w 3843750"/>
              <a:gd name="connsiteY14" fmla="*/ 4803995 h 5956080"/>
              <a:gd name="connsiteX15" fmla="*/ 1530921 w 3843750"/>
              <a:gd name="connsiteY15" fmla="*/ 5433885 h 5956080"/>
              <a:gd name="connsiteX16" fmla="*/ 1614721 w 3843750"/>
              <a:gd name="connsiteY16" fmla="*/ 5319957 h 5956080"/>
              <a:gd name="connsiteX17" fmla="*/ 1800676 w 3843750"/>
              <a:gd name="connsiteY17" fmla="*/ 4608691 h 5956080"/>
              <a:gd name="connsiteX18" fmla="*/ 1918759 w 3843750"/>
              <a:gd name="connsiteY18" fmla="*/ 4486799 h 5956080"/>
              <a:gd name="connsiteX19" fmla="*/ 2009139 w 3843750"/>
              <a:gd name="connsiteY19" fmla="*/ 4715000 h 5956080"/>
              <a:gd name="connsiteX20" fmla="*/ 2135532 w 3843750"/>
              <a:gd name="connsiteY20" fmla="*/ 5321689 h 5956080"/>
              <a:gd name="connsiteX21" fmla="*/ 2209291 w 3843750"/>
              <a:gd name="connsiteY21" fmla="*/ 5028733 h 5956080"/>
              <a:gd name="connsiteX22" fmla="*/ 2501208 w 3843750"/>
              <a:gd name="connsiteY22" fmla="*/ 4457711 h 5956080"/>
              <a:gd name="connsiteX23" fmla="*/ 2695127 w 3843750"/>
              <a:gd name="connsiteY23" fmla="*/ 4973674 h 5956080"/>
              <a:gd name="connsiteX24" fmla="*/ 2825329 w 3843750"/>
              <a:gd name="connsiteY24" fmla="*/ 4563328 h 5956080"/>
              <a:gd name="connsiteX25" fmla="*/ 2904628 w 3843750"/>
              <a:gd name="connsiteY25" fmla="*/ 4466368 h 5956080"/>
              <a:gd name="connsiteX26" fmla="*/ 2922635 w 3843750"/>
              <a:gd name="connsiteY26" fmla="*/ 4519696 h 5956080"/>
              <a:gd name="connsiteX27" fmla="*/ 3089544 w 3843750"/>
              <a:gd name="connsiteY27" fmla="*/ 3606545 h 5956080"/>
              <a:gd name="connsiteX28" fmla="*/ 3150490 w 3843750"/>
              <a:gd name="connsiteY28" fmla="*/ 3989882 h 5956080"/>
              <a:gd name="connsiteX29" fmla="*/ 3755448 w 3843750"/>
              <a:gd name="connsiteY29" fmla="*/ 1538193 h 5956080"/>
              <a:gd name="connsiteX30" fmla="*/ 3850330 w 3843750"/>
              <a:gd name="connsiteY30" fmla="*/ 0 h 5956080"/>
              <a:gd name="connsiteX31" fmla="*/ 0 w 3843750"/>
              <a:gd name="connsiteY31" fmla="*/ 0 h 5956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3843750" h="5956080">
                <a:moveTo>
                  <a:pt x="0" y="346"/>
                </a:moveTo>
                <a:cubicBezTo>
                  <a:pt x="12120" y="1234155"/>
                  <a:pt x="72720" y="2447534"/>
                  <a:pt x="72373" y="2447534"/>
                </a:cubicBezTo>
                <a:cubicBezTo>
                  <a:pt x="72720" y="2449265"/>
                  <a:pt x="114274" y="3641520"/>
                  <a:pt x="145093" y="3878724"/>
                </a:cubicBezTo>
                <a:cubicBezTo>
                  <a:pt x="176258" y="4119392"/>
                  <a:pt x="210194" y="3969797"/>
                  <a:pt x="237897" y="4208041"/>
                </a:cubicBezTo>
                <a:cubicBezTo>
                  <a:pt x="250017" y="4367677"/>
                  <a:pt x="237204" y="4527661"/>
                  <a:pt x="281875" y="4677601"/>
                </a:cubicBezTo>
                <a:cubicBezTo>
                  <a:pt x="278758" y="4908226"/>
                  <a:pt x="338319" y="5059552"/>
                  <a:pt x="360135" y="5287407"/>
                </a:cubicBezTo>
                <a:cubicBezTo>
                  <a:pt x="370177" y="5468860"/>
                  <a:pt x="348015" y="5649274"/>
                  <a:pt x="414155" y="5817914"/>
                </a:cubicBezTo>
                <a:cubicBezTo>
                  <a:pt x="467137" y="5947770"/>
                  <a:pt x="534662" y="6049578"/>
                  <a:pt x="681487" y="5914873"/>
                </a:cubicBezTo>
                <a:cubicBezTo>
                  <a:pt x="680448" y="5747964"/>
                  <a:pt x="925963" y="5772897"/>
                  <a:pt x="892373" y="5605295"/>
                </a:cubicBezTo>
                <a:cubicBezTo>
                  <a:pt x="1003184" y="5641309"/>
                  <a:pt x="945009" y="5759046"/>
                  <a:pt x="1027770" y="5804063"/>
                </a:cubicBezTo>
                <a:cubicBezTo>
                  <a:pt x="1099105" y="5719915"/>
                  <a:pt x="1051664" y="5551968"/>
                  <a:pt x="1200566" y="5527036"/>
                </a:cubicBezTo>
                <a:cubicBezTo>
                  <a:pt x="1352931" y="5564088"/>
                  <a:pt x="1336655" y="5453970"/>
                  <a:pt x="1348083" y="5363590"/>
                </a:cubicBezTo>
                <a:cubicBezTo>
                  <a:pt x="1370938" y="5149586"/>
                  <a:pt x="1389291" y="5009687"/>
                  <a:pt x="1425997" y="4800532"/>
                </a:cubicBezTo>
                <a:cubicBezTo>
                  <a:pt x="1436385" y="4748243"/>
                  <a:pt x="1415608" y="4628775"/>
                  <a:pt x="1517416" y="4640549"/>
                </a:cubicBezTo>
                <a:cubicBezTo>
                  <a:pt x="1596022" y="4651976"/>
                  <a:pt x="1566242" y="4746512"/>
                  <a:pt x="1569705" y="4803995"/>
                </a:cubicBezTo>
                <a:cubicBezTo>
                  <a:pt x="1600177" y="5128809"/>
                  <a:pt x="1532998" y="5109763"/>
                  <a:pt x="1530921" y="5433885"/>
                </a:cubicBezTo>
                <a:cubicBezTo>
                  <a:pt x="1530574" y="5446697"/>
                  <a:pt x="1580786" y="5458125"/>
                  <a:pt x="1614721" y="5319957"/>
                </a:cubicBezTo>
                <a:cubicBezTo>
                  <a:pt x="1681208" y="5047432"/>
                  <a:pt x="1760507" y="4832736"/>
                  <a:pt x="1800676" y="4608691"/>
                </a:cubicBezTo>
                <a:cubicBezTo>
                  <a:pt x="1848463" y="4656824"/>
                  <a:pt x="1889671" y="4439704"/>
                  <a:pt x="1918759" y="4486799"/>
                </a:cubicBezTo>
                <a:cubicBezTo>
                  <a:pt x="1932264" y="4566098"/>
                  <a:pt x="1956503" y="4642626"/>
                  <a:pt x="2009139" y="4715000"/>
                </a:cubicBezTo>
                <a:cubicBezTo>
                  <a:pt x="2054502" y="4933851"/>
                  <a:pt x="2004983" y="5137812"/>
                  <a:pt x="2135532" y="5321689"/>
                </a:cubicBezTo>
                <a:cubicBezTo>
                  <a:pt x="2135532" y="5321689"/>
                  <a:pt x="2137610" y="5265245"/>
                  <a:pt x="2209291" y="5028733"/>
                </a:cubicBezTo>
                <a:cubicBezTo>
                  <a:pt x="2267120" y="4838277"/>
                  <a:pt x="2341225" y="4936622"/>
                  <a:pt x="2501208" y="4457711"/>
                </a:cubicBezTo>
                <a:cubicBezTo>
                  <a:pt x="2545186" y="4641934"/>
                  <a:pt x="2446495" y="4877753"/>
                  <a:pt x="2695127" y="4973674"/>
                </a:cubicBezTo>
                <a:cubicBezTo>
                  <a:pt x="2743260" y="4833775"/>
                  <a:pt x="2706208" y="4662365"/>
                  <a:pt x="2825329" y="4563328"/>
                </a:cubicBezTo>
                <a:cubicBezTo>
                  <a:pt x="2859958" y="4534586"/>
                  <a:pt x="2884890" y="4501689"/>
                  <a:pt x="2904628" y="4466368"/>
                </a:cubicBezTo>
                <a:cubicBezTo>
                  <a:pt x="2910515" y="4484375"/>
                  <a:pt x="2916749" y="4503074"/>
                  <a:pt x="2922635" y="4519696"/>
                </a:cubicBezTo>
                <a:cubicBezTo>
                  <a:pt x="2946529" y="4491647"/>
                  <a:pt x="3082618" y="3784882"/>
                  <a:pt x="3089544" y="3606545"/>
                </a:cubicBezTo>
                <a:cubicBezTo>
                  <a:pt x="3124172" y="3733285"/>
                  <a:pt x="3150490" y="3989882"/>
                  <a:pt x="3150490" y="3989882"/>
                </a:cubicBezTo>
                <a:cubicBezTo>
                  <a:pt x="3150490" y="3989882"/>
                  <a:pt x="3300085" y="3936900"/>
                  <a:pt x="3755448" y="1538193"/>
                </a:cubicBezTo>
                <a:cubicBezTo>
                  <a:pt x="3791461" y="1348775"/>
                  <a:pt x="3824704" y="697762"/>
                  <a:pt x="3850330" y="0"/>
                </a:cubicBezTo>
                <a:lnTo>
                  <a:pt x="0" y="0"/>
                </a:lnTo>
                <a:close/>
              </a:path>
            </a:pathLst>
          </a:custGeom>
          <a:solidFill>
            <a:schemeClr val="accent1">
              <a:alpha val="2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64AD5705-B027-4C44-B38A-60296E29EB12}"/>
              </a:ext>
            </a:extLst>
          </p:cNvPr>
          <p:cNvSpPr>
            <a:spLocks noGrp="1"/>
          </p:cNvSpPr>
          <p:nvPr>
            <p:ph type="title"/>
          </p:nvPr>
        </p:nvSpPr>
        <p:spPr>
          <a:xfrm>
            <a:off x="831850" y="1078991"/>
            <a:ext cx="5266944" cy="3136392"/>
          </a:xfrm>
        </p:spPr>
        <p:txBody>
          <a:bodyPr anchor="b">
            <a:normAutofit/>
          </a:bodyPr>
          <a:lstStyle>
            <a:lvl1pPr>
              <a:defRPr sz="4800"/>
            </a:lvl1pPr>
          </a:lstStyle>
          <a:p>
            <a:r>
              <a:rPr lang="en-US"/>
              <a:t>Click to edit Master title style</a:t>
            </a:r>
          </a:p>
        </p:txBody>
      </p:sp>
      <p:sp>
        <p:nvSpPr>
          <p:cNvPr id="3" name="Text Placeholder 2">
            <a:extLst>
              <a:ext uri="{FF2B5EF4-FFF2-40B4-BE49-F238E27FC236}">
                <a16:creationId xmlns:a16="http://schemas.microsoft.com/office/drawing/2014/main" id="{BE8BBAC4-9088-44CF-BA2D-B8DD24FB5274}"/>
              </a:ext>
            </a:extLst>
          </p:cNvPr>
          <p:cNvSpPr>
            <a:spLocks noGrp="1"/>
          </p:cNvSpPr>
          <p:nvPr>
            <p:ph type="body" idx="1"/>
          </p:nvPr>
        </p:nvSpPr>
        <p:spPr>
          <a:xfrm>
            <a:off x="831850" y="4279392"/>
            <a:ext cx="5266944" cy="1500187"/>
          </a:xfrm>
        </p:spPr>
        <p:txBody>
          <a:bodyPr/>
          <a:lstStyle>
            <a:lvl1pPr marL="0" indent="0">
              <a:buNone/>
              <a:defRPr sz="2400" cap="all"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793FB3F-D2A6-4919-B57B-C08861D46303}"/>
              </a:ext>
            </a:extLst>
          </p:cNvPr>
          <p:cNvSpPr>
            <a:spLocks noGrp="1"/>
          </p:cNvSpPr>
          <p:nvPr>
            <p:ph type="dt" sz="half" idx="10"/>
          </p:nvPr>
        </p:nvSpPr>
        <p:spPr/>
        <p:txBody>
          <a:bodyPr/>
          <a:lstStyle/>
          <a:p>
            <a:fld id="{3C04E684-10F4-4CC3-A0B9-F03AA7BE37CF}" type="datetimeFigureOut">
              <a:rPr lang="en-US" smtClean="0"/>
              <a:t>6/21/2023</a:t>
            </a:fld>
            <a:endParaRPr lang="en-US"/>
          </a:p>
        </p:txBody>
      </p:sp>
      <p:sp>
        <p:nvSpPr>
          <p:cNvPr id="5" name="Footer Placeholder 4">
            <a:extLst>
              <a:ext uri="{FF2B5EF4-FFF2-40B4-BE49-F238E27FC236}">
                <a16:creationId xmlns:a16="http://schemas.microsoft.com/office/drawing/2014/main" id="{989049E0-6BE5-43FA-A4D4-ACAFC871A79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DF8C28D-1479-4F15-B906-0AEBBCCA8CF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7074251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FD51F360-8860-4FB5-A0A5-773473DD8B39}"/>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D2A77EC9-372A-4ECA-9088-780532AF057F}"/>
              </a:ext>
            </a:extLst>
          </p:cNvPr>
          <p:cNvSpPr>
            <a:spLocks noGrp="1"/>
          </p:cNvSpPr>
          <p:nvPr>
            <p:ph type="title"/>
          </p:nvPr>
        </p:nvSpPr>
        <p:spPr/>
        <p:txBody>
          <a:bodyPr>
            <a:normAutofit/>
          </a:bodyPr>
          <a:lstStyle>
            <a:lvl1pPr>
              <a:defRPr sz="4000"/>
            </a:lvl1pPr>
          </a:lstStyle>
          <a:p>
            <a:r>
              <a:rPr lang="en-US"/>
              <a:t>Click to edit Master title style</a:t>
            </a:r>
          </a:p>
        </p:txBody>
      </p:sp>
      <p:sp>
        <p:nvSpPr>
          <p:cNvPr id="3" name="Content Placeholder 2">
            <a:extLst>
              <a:ext uri="{FF2B5EF4-FFF2-40B4-BE49-F238E27FC236}">
                <a16:creationId xmlns:a16="http://schemas.microsoft.com/office/drawing/2014/main" id="{57C882CE-1B27-414A-9B06-AA5D2DB683BA}"/>
              </a:ext>
            </a:extLst>
          </p:cNvPr>
          <p:cNvSpPr>
            <a:spLocks noGrp="1"/>
          </p:cNvSpPr>
          <p:nvPr>
            <p:ph sz="half" idx="1"/>
          </p:nvPr>
        </p:nvSpPr>
        <p:spPr>
          <a:xfrm>
            <a:off x="838200"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0397E60-5D92-4530-96D1-FC09AF3C2742}"/>
              </a:ext>
            </a:extLst>
          </p:cNvPr>
          <p:cNvSpPr>
            <a:spLocks noGrp="1"/>
          </p:cNvSpPr>
          <p:nvPr>
            <p:ph sz="half" idx="2"/>
          </p:nvPr>
        </p:nvSpPr>
        <p:spPr>
          <a:xfrm>
            <a:off x="6419088"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34240FE-0C6A-47E9-9B0A-7B3C60877372}"/>
              </a:ext>
            </a:extLst>
          </p:cNvPr>
          <p:cNvSpPr>
            <a:spLocks noGrp="1"/>
          </p:cNvSpPr>
          <p:nvPr>
            <p:ph type="dt" sz="half" idx="10"/>
          </p:nvPr>
        </p:nvSpPr>
        <p:spPr/>
        <p:txBody>
          <a:bodyPr/>
          <a:lstStyle/>
          <a:p>
            <a:fld id="{3C04E684-10F4-4CC3-A0B9-F03AA7BE37CF}" type="datetimeFigureOut">
              <a:rPr lang="en-US" smtClean="0"/>
              <a:t>6/21/2023</a:t>
            </a:fld>
            <a:endParaRPr lang="en-US"/>
          </a:p>
        </p:txBody>
      </p:sp>
      <p:sp>
        <p:nvSpPr>
          <p:cNvPr id="6" name="Footer Placeholder 5">
            <a:extLst>
              <a:ext uri="{FF2B5EF4-FFF2-40B4-BE49-F238E27FC236}">
                <a16:creationId xmlns:a16="http://schemas.microsoft.com/office/drawing/2014/main" id="{8671AE1B-BB18-4C7E-AA77-3A4D401A5F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6FA7B1D-FEDD-4E29-A352-29E5F498B32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4365186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Shape 9" descr="Tag=AccentColor&#10;Flavor=Light&#10;Target=Fill">
            <a:extLst>
              <a:ext uri="{FF2B5EF4-FFF2-40B4-BE49-F238E27FC236}">
                <a16:creationId xmlns:a16="http://schemas.microsoft.com/office/drawing/2014/main" id="{527D753D-3426-457C-9082-B92894509EC0}"/>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164D2B94-0682-4185-BCE3-89AF214A4FA8}"/>
              </a:ext>
            </a:extLst>
          </p:cNvPr>
          <p:cNvSpPr>
            <a:spLocks noGrp="1"/>
          </p:cNvSpPr>
          <p:nvPr>
            <p:ph type="title"/>
          </p:nvPr>
        </p:nvSpPr>
        <p:spPr>
          <a:xfrm>
            <a:off x="839788" y="365125"/>
            <a:ext cx="10515600" cy="1325563"/>
          </a:xfrm>
        </p:spPr>
        <p:txBody>
          <a:bodyPr>
            <a:normAutofit/>
          </a:bodyPr>
          <a:lstStyle>
            <a:lvl1pPr>
              <a:defRPr sz="4000"/>
            </a:lvl1pPr>
          </a:lstStyle>
          <a:p>
            <a:r>
              <a:rPr lang="en-US"/>
              <a:t>Click to edit Master title style</a:t>
            </a:r>
          </a:p>
        </p:txBody>
      </p:sp>
      <p:sp>
        <p:nvSpPr>
          <p:cNvPr id="3" name="Text Placeholder 2">
            <a:extLst>
              <a:ext uri="{FF2B5EF4-FFF2-40B4-BE49-F238E27FC236}">
                <a16:creationId xmlns:a16="http://schemas.microsoft.com/office/drawing/2014/main" id="{8D65C47E-B85E-4B3E-A669-DEEC7F5DF2FB}"/>
              </a:ext>
            </a:extLst>
          </p:cNvPr>
          <p:cNvSpPr>
            <a:spLocks noGrp="1"/>
          </p:cNvSpPr>
          <p:nvPr>
            <p:ph type="body" idx="1"/>
          </p:nvPr>
        </p:nvSpPr>
        <p:spPr>
          <a:xfrm>
            <a:off x="8397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324517F-FE8C-49AD-9A52-0F4301052699}"/>
              </a:ext>
            </a:extLst>
          </p:cNvPr>
          <p:cNvSpPr>
            <a:spLocks noGrp="1"/>
          </p:cNvSpPr>
          <p:nvPr>
            <p:ph sz="half" idx="2"/>
          </p:nvPr>
        </p:nvSpPr>
        <p:spPr>
          <a:xfrm>
            <a:off x="8397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C80C73EC-7117-4DC2-9075-14102F2E282B}"/>
              </a:ext>
            </a:extLst>
          </p:cNvPr>
          <p:cNvSpPr>
            <a:spLocks noGrp="1"/>
          </p:cNvSpPr>
          <p:nvPr>
            <p:ph type="body" sz="quarter" idx="3"/>
          </p:nvPr>
        </p:nvSpPr>
        <p:spPr>
          <a:xfrm>
            <a:off x="64190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DD9A323-865B-4177-8F98-9BA304E022E0}"/>
              </a:ext>
            </a:extLst>
          </p:cNvPr>
          <p:cNvSpPr>
            <a:spLocks noGrp="1"/>
          </p:cNvSpPr>
          <p:nvPr>
            <p:ph sz="quarter" idx="4"/>
          </p:nvPr>
        </p:nvSpPr>
        <p:spPr>
          <a:xfrm>
            <a:off x="64190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AA4E5D6-7075-4584-BD43-D966F0B58E6D}"/>
              </a:ext>
            </a:extLst>
          </p:cNvPr>
          <p:cNvSpPr>
            <a:spLocks noGrp="1"/>
          </p:cNvSpPr>
          <p:nvPr>
            <p:ph type="dt" sz="half" idx="10"/>
          </p:nvPr>
        </p:nvSpPr>
        <p:spPr/>
        <p:txBody>
          <a:bodyPr/>
          <a:lstStyle/>
          <a:p>
            <a:fld id="{3C04E684-10F4-4CC3-A0B9-F03AA7BE37CF}" type="datetimeFigureOut">
              <a:rPr lang="en-US" smtClean="0"/>
              <a:t>6/21/2023</a:t>
            </a:fld>
            <a:endParaRPr lang="en-US"/>
          </a:p>
        </p:txBody>
      </p:sp>
      <p:sp>
        <p:nvSpPr>
          <p:cNvPr id="8" name="Footer Placeholder 7">
            <a:extLst>
              <a:ext uri="{FF2B5EF4-FFF2-40B4-BE49-F238E27FC236}">
                <a16:creationId xmlns:a16="http://schemas.microsoft.com/office/drawing/2014/main" id="{8C38B83D-8A05-4F3C-A409-1602C963075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AD250E7-8A73-449C-A140-A2A2582D7F3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660659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Graphic 1" descr="Tag=AccentColor&#10;Flavor=Light&#10;Target=Fill">
            <a:extLst>
              <a:ext uri="{FF2B5EF4-FFF2-40B4-BE49-F238E27FC236}">
                <a16:creationId xmlns:a16="http://schemas.microsoft.com/office/drawing/2014/main" id="{AAFBE1F6-FC6D-4C3D-9AC3-97028E6F18C7}"/>
              </a:ext>
            </a:extLst>
          </p:cNvPr>
          <p:cNvSpPr/>
          <p:nvPr/>
        </p:nvSpPr>
        <p:spPr>
          <a:xfrm rot="10800000" flipV="1">
            <a:off x="1969639" y="181596"/>
            <a:ext cx="8252722" cy="6022258"/>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192825A4-268B-4301-8432-F9E9B2661AEC}"/>
              </a:ext>
            </a:extLst>
          </p:cNvPr>
          <p:cNvSpPr>
            <a:spLocks noGrp="1"/>
          </p:cNvSpPr>
          <p:nvPr>
            <p:ph type="title"/>
          </p:nvPr>
        </p:nvSpPr>
        <p:spPr>
          <a:xfrm>
            <a:off x="2843784" y="1572768"/>
            <a:ext cx="6501384" cy="4096512"/>
          </a:xfrm>
        </p:spPr>
        <p:txBody>
          <a:bodyPr>
            <a:normAutofit/>
          </a:bodyPr>
          <a:lstStyle>
            <a:lvl1pPr algn="ctr">
              <a:defRPr sz="4000"/>
            </a:lvl1pPr>
          </a:lstStyle>
          <a:p>
            <a:r>
              <a:rPr lang="en-US"/>
              <a:t>Click to edit Master title style</a:t>
            </a:r>
          </a:p>
        </p:txBody>
      </p:sp>
      <p:sp>
        <p:nvSpPr>
          <p:cNvPr id="3" name="Date Placeholder 2">
            <a:extLst>
              <a:ext uri="{FF2B5EF4-FFF2-40B4-BE49-F238E27FC236}">
                <a16:creationId xmlns:a16="http://schemas.microsoft.com/office/drawing/2014/main" id="{DA33410F-8A90-47F6-BD39-4AC0E4358351}"/>
              </a:ext>
            </a:extLst>
          </p:cNvPr>
          <p:cNvSpPr>
            <a:spLocks noGrp="1"/>
          </p:cNvSpPr>
          <p:nvPr>
            <p:ph type="dt" sz="half" idx="10"/>
          </p:nvPr>
        </p:nvSpPr>
        <p:spPr/>
        <p:txBody>
          <a:bodyPr/>
          <a:lstStyle/>
          <a:p>
            <a:fld id="{3C04E684-10F4-4CC3-A0B9-F03AA7BE37CF}" type="datetimeFigureOut">
              <a:rPr lang="en-US" smtClean="0"/>
              <a:t>6/21/2023</a:t>
            </a:fld>
            <a:endParaRPr lang="en-US"/>
          </a:p>
        </p:txBody>
      </p:sp>
      <p:sp>
        <p:nvSpPr>
          <p:cNvPr id="4" name="Footer Placeholder 3">
            <a:extLst>
              <a:ext uri="{FF2B5EF4-FFF2-40B4-BE49-F238E27FC236}">
                <a16:creationId xmlns:a16="http://schemas.microsoft.com/office/drawing/2014/main" id="{D1D819A9-F8DE-4E5C-AFC3-E0105ACD829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4E25320-A12F-4F3E-8EC9-11292FF36BE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7257372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1">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6/21/2023</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4258718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2">
    <p:spTree>
      <p:nvGrpSpPr>
        <p:cNvPr id="1" name=""/>
        <p:cNvGrpSpPr/>
        <p:nvPr/>
      </p:nvGrpSpPr>
      <p:grpSpPr>
        <a:xfrm>
          <a:off x="0" y="0"/>
          <a:ext cx="0" cy="0"/>
          <a:chOff x="0" y="0"/>
          <a:chExt cx="0" cy="0"/>
        </a:xfrm>
      </p:grpSpPr>
      <p:sp>
        <p:nvSpPr>
          <p:cNvPr id="6" name="Freeform: Shape 5" descr="Mask ID=&#10;Mask position=bottom, center&#10;Mask family= brushstroke, landscape, wide">
            <a:extLst>
              <a:ext uri="{FF2B5EF4-FFF2-40B4-BE49-F238E27FC236}">
                <a16:creationId xmlns:a16="http://schemas.microsoft.com/office/drawing/2014/main" id="{736BF44D-E8DD-45FA-931D-CBCC67D57944}"/>
              </a:ext>
            </a:extLst>
          </p:cNvPr>
          <p:cNvSpPr/>
          <p:nvPr/>
        </p:nvSpPr>
        <p:spPr>
          <a:xfrm>
            <a:off x="1768100" y="-1"/>
            <a:ext cx="10423900" cy="5920155"/>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6/21/2023</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6513545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76C5A8FA-6B61-4934-AF55-C595090CA5DC}"/>
              </a:ext>
            </a:extLst>
          </p:cNvPr>
          <p:cNvSpPr/>
          <p:nvPr/>
        </p:nvSpPr>
        <p:spPr>
          <a:xfrm>
            <a:off x="4726728" y="0"/>
            <a:ext cx="7472381" cy="6858000"/>
          </a:xfrm>
          <a:custGeom>
            <a:avLst/>
            <a:gdLst>
              <a:gd name="connsiteX0" fmla="*/ 1232666 w 7472381"/>
              <a:gd name="connsiteY0" fmla="*/ 0 h 6886575"/>
              <a:gd name="connsiteX1" fmla="*/ 7472381 w 7472381"/>
              <a:gd name="connsiteY1" fmla="*/ 0 h 6886575"/>
              <a:gd name="connsiteX2" fmla="*/ 7472381 w 7472381"/>
              <a:gd name="connsiteY2" fmla="*/ 814388 h 6886575"/>
              <a:gd name="connsiteX3" fmla="*/ 7472381 w 7472381"/>
              <a:gd name="connsiteY3" fmla="*/ 6411516 h 6886575"/>
              <a:gd name="connsiteX4" fmla="*/ 7472381 w 7472381"/>
              <a:gd name="connsiteY4" fmla="*/ 6886575 h 6886575"/>
              <a:gd name="connsiteX5" fmla="*/ 6992676 w 7472381"/>
              <a:gd name="connsiteY5" fmla="*/ 6886575 h 6886575"/>
              <a:gd name="connsiteX6" fmla="*/ 1946893 w 7472381"/>
              <a:gd name="connsiteY6" fmla="*/ 6886575 h 6886575"/>
              <a:gd name="connsiteX7" fmla="*/ 1506276 w 7472381"/>
              <a:gd name="connsiteY7" fmla="*/ 6686550 h 6886575"/>
              <a:gd name="connsiteX8" fmla="*/ 1314394 w 7472381"/>
              <a:gd name="connsiteY8" fmla="*/ 6457949 h 6886575"/>
              <a:gd name="connsiteX9" fmla="*/ 1246880 w 7472381"/>
              <a:gd name="connsiteY9" fmla="*/ 6393656 h 6886575"/>
              <a:gd name="connsiteX10" fmla="*/ 1079872 w 7472381"/>
              <a:gd name="connsiteY10" fmla="*/ 6307931 h 6886575"/>
              <a:gd name="connsiteX11" fmla="*/ 788495 w 7472381"/>
              <a:gd name="connsiteY11" fmla="*/ 6125765 h 6886575"/>
              <a:gd name="connsiteX12" fmla="*/ 895097 w 7472381"/>
              <a:gd name="connsiteY12" fmla="*/ 6082903 h 6886575"/>
              <a:gd name="connsiteX13" fmla="*/ 1204239 w 7472381"/>
              <a:gd name="connsiteY13" fmla="*/ 6193631 h 6886575"/>
              <a:gd name="connsiteX14" fmla="*/ 1428102 w 7472381"/>
              <a:gd name="connsiteY14" fmla="*/ 6222206 h 6886575"/>
              <a:gd name="connsiteX15" fmla="*/ 1111852 w 7472381"/>
              <a:gd name="connsiteY15" fmla="*/ 6029325 h 6886575"/>
              <a:gd name="connsiteX16" fmla="*/ 806262 w 7472381"/>
              <a:gd name="connsiteY16" fmla="*/ 5779294 h 6886575"/>
              <a:gd name="connsiteX17" fmla="*/ 1040785 w 7472381"/>
              <a:gd name="connsiteY17" fmla="*/ 5825728 h 6886575"/>
              <a:gd name="connsiteX18" fmla="*/ 1051445 w 7472381"/>
              <a:gd name="connsiteY18" fmla="*/ 5793581 h 6886575"/>
              <a:gd name="connsiteX19" fmla="*/ 845349 w 7472381"/>
              <a:gd name="connsiteY19" fmla="*/ 5497115 h 6886575"/>
              <a:gd name="connsiteX20" fmla="*/ 745855 w 7472381"/>
              <a:gd name="connsiteY20" fmla="*/ 5375672 h 6886575"/>
              <a:gd name="connsiteX21" fmla="*/ 291024 w 7472381"/>
              <a:gd name="connsiteY21" fmla="*/ 5014913 h 6886575"/>
              <a:gd name="connsiteX22" fmla="*/ 724535 w 7472381"/>
              <a:gd name="connsiteY22" fmla="*/ 5175647 h 6886575"/>
              <a:gd name="connsiteX23" fmla="*/ 276811 w 7472381"/>
              <a:gd name="connsiteY23" fmla="*/ 4825603 h 6886575"/>
              <a:gd name="connsiteX24" fmla="*/ 60055 w 7472381"/>
              <a:gd name="connsiteY24" fmla="*/ 4697016 h 6886575"/>
              <a:gd name="connsiteX25" fmla="*/ 6755 w 7472381"/>
              <a:gd name="connsiteY25" fmla="*/ 4622006 h 6886575"/>
              <a:gd name="connsiteX26" fmla="*/ 102696 w 7472381"/>
              <a:gd name="connsiteY26" fmla="*/ 4604146 h 6886575"/>
              <a:gd name="connsiteX27" fmla="*/ 397625 w 7472381"/>
              <a:gd name="connsiteY27" fmla="*/ 4632722 h 6886575"/>
              <a:gd name="connsiteX28" fmla="*/ 31628 w 7472381"/>
              <a:gd name="connsiteY28" fmla="*/ 4396978 h 6886575"/>
              <a:gd name="connsiteX29" fmla="*/ 305237 w 7472381"/>
              <a:gd name="connsiteY29" fmla="*/ 4432697 h 6886575"/>
              <a:gd name="connsiteX30" fmla="*/ 383412 w 7472381"/>
              <a:gd name="connsiteY30" fmla="*/ 4339828 h 6886575"/>
              <a:gd name="connsiteX31" fmla="*/ 511333 w 7472381"/>
              <a:gd name="connsiteY31" fmla="*/ 4189810 h 6886575"/>
              <a:gd name="connsiteX32" fmla="*/ 600167 w 7472381"/>
              <a:gd name="connsiteY32" fmla="*/ 4107656 h 6886575"/>
              <a:gd name="connsiteX33" fmla="*/ 635701 w 7472381"/>
              <a:gd name="connsiteY33" fmla="*/ 3843337 h 6886575"/>
              <a:gd name="connsiteX34" fmla="*/ 561080 w 7472381"/>
              <a:gd name="connsiteY34" fmla="*/ 3554015 h 6886575"/>
              <a:gd name="connsiteX35" fmla="*/ 354985 w 7472381"/>
              <a:gd name="connsiteY35" fmla="*/ 3407569 h 6886575"/>
              <a:gd name="connsiteX36" fmla="*/ 415392 w 7472381"/>
              <a:gd name="connsiteY36" fmla="*/ 3243263 h 6886575"/>
              <a:gd name="connsiteX37" fmla="*/ 852456 w 7472381"/>
              <a:gd name="connsiteY37" fmla="*/ 3343275 h 6886575"/>
              <a:gd name="connsiteX38" fmla="*/ 202190 w 7472381"/>
              <a:gd name="connsiteY38" fmla="*/ 2953940 h 6886575"/>
              <a:gd name="connsiteX39" fmla="*/ 312344 w 7472381"/>
              <a:gd name="connsiteY39" fmla="*/ 2936081 h 6886575"/>
              <a:gd name="connsiteX40" fmla="*/ 706768 w 7472381"/>
              <a:gd name="connsiteY40" fmla="*/ 2714625 h 6886575"/>
              <a:gd name="connsiteX41" fmla="*/ 728088 w 7472381"/>
              <a:gd name="connsiteY41" fmla="*/ 2703909 h 6886575"/>
              <a:gd name="connsiteX42" fmla="*/ 795602 w 7472381"/>
              <a:gd name="connsiteY42" fmla="*/ 2564606 h 6886575"/>
              <a:gd name="connsiteX43" fmla="*/ 1008804 w 7472381"/>
              <a:gd name="connsiteY43" fmla="*/ 2543175 h 6886575"/>
              <a:gd name="connsiteX44" fmla="*/ 1186473 w 7472381"/>
              <a:gd name="connsiteY44" fmla="*/ 2575322 h 6886575"/>
              <a:gd name="connsiteX45" fmla="*/ 1378355 w 7472381"/>
              <a:gd name="connsiteY45" fmla="*/ 2536031 h 6886575"/>
              <a:gd name="connsiteX46" fmla="*/ 1548916 w 7472381"/>
              <a:gd name="connsiteY46" fmla="*/ 2553891 h 6886575"/>
              <a:gd name="connsiteX47" fmla="*/ 1694604 w 7472381"/>
              <a:gd name="connsiteY47" fmla="*/ 2528888 h 6886575"/>
              <a:gd name="connsiteX48" fmla="*/ 1552469 w 7472381"/>
              <a:gd name="connsiteY48" fmla="*/ 2411015 h 6886575"/>
              <a:gd name="connsiteX49" fmla="*/ 1353481 w 7472381"/>
              <a:gd name="connsiteY49" fmla="*/ 2411015 h 6886575"/>
              <a:gd name="connsiteX50" fmla="*/ 1211346 w 7472381"/>
              <a:gd name="connsiteY50" fmla="*/ 2336007 h 6886575"/>
              <a:gd name="connsiteX51" fmla="*/ 1076318 w 7472381"/>
              <a:gd name="connsiteY51" fmla="*/ 2200275 h 6886575"/>
              <a:gd name="connsiteX52" fmla="*/ 600167 w 7472381"/>
              <a:gd name="connsiteY52" fmla="*/ 1982390 h 6886575"/>
              <a:gd name="connsiteX53" fmla="*/ 514886 w 7472381"/>
              <a:gd name="connsiteY53" fmla="*/ 1900238 h 6886575"/>
              <a:gd name="connsiteX54" fmla="*/ 1872273 w 7472381"/>
              <a:gd name="connsiteY54" fmla="*/ 2218135 h 6886575"/>
              <a:gd name="connsiteX55" fmla="*/ 1452975 w 7472381"/>
              <a:gd name="connsiteY55" fmla="*/ 2085975 h 6886575"/>
              <a:gd name="connsiteX56" fmla="*/ 1737245 w 7472381"/>
              <a:gd name="connsiteY56" fmla="*/ 2110978 h 6886575"/>
              <a:gd name="connsiteX57" fmla="*/ 1893593 w 7472381"/>
              <a:gd name="connsiteY57" fmla="*/ 2021681 h 6886575"/>
              <a:gd name="connsiteX58" fmla="*/ 1893593 w 7472381"/>
              <a:gd name="connsiteY58" fmla="*/ 1993106 h 6886575"/>
              <a:gd name="connsiteX59" fmla="*/ 1776332 w 7472381"/>
              <a:gd name="connsiteY59" fmla="*/ 1910953 h 6886575"/>
              <a:gd name="connsiteX60" fmla="*/ 1708818 w 7472381"/>
              <a:gd name="connsiteY60" fmla="*/ 1857375 h 6886575"/>
              <a:gd name="connsiteX61" fmla="*/ 1524043 w 7472381"/>
              <a:gd name="connsiteY61" fmla="*/ 1664493 h 6886575"/>
              <a:gd name="connsiteX62" fmla="*/ 1655517 w 7472381"/>
              <a:gd name="connsiteY62" fmla="*/ 1643062 h 6886575"/>
              <a:gd name="connsiteX63" fmla="*/ 1705264 w 7472381"/>
              <a:gd name="connsiteY63" fmla="*/ 1603772 h 6886575"/>
              <a:gd name="connsiteX64" fmla="*/ 1669731 w 7472381"/>
              <a:gd name="connsiteY64" fmla="*/ 1546622 h 6886575"/>
              <a:gd name="connsiteX65" fmla="*/ 1261093 w 7472381"/>
              <a:gd name="connsiteY65" fmla="*/ 1371600 h 6886575"/>
              <a:gd name="connsiteX66" fmla="*/ 1229113 w 7472381"/>
              <a:gd name="connsiteY66" fmla="*/ 1235869 h 6886575"/>
              <a:gd name="connsiteX67" fmla="*/ 1307287 w 7472381"/>
              <a:gd name="connsiteY67" fmla="*/ 1214437 h 6886575"/>
              <a:gd name="connsiteX68" fmla="*/ 1396121 w 7472381"/>
              <a:gd name="connsiteY68" fmla="*/ 1225153 h 6886575"/>
              <a:gd name="connsiteX69" fmla="*/ 1325054 w 7472381"/>
              <a:gd name="connsiteY69" fmla="*/ 1117997 h 6886575"/>
              <a:gd name="connsiteX70" fmla="*/ 1037231 w 7472381"/>
              <a:gd name="connsiteY70" fmla="*/ 1010841 h 6886575"/>
              <a:gd name="connsiteX71" fmla="*/ 983931 w 7472381"/>
              <a:gd name="connsiteY71" fmla="*/ 953690 h 6886575"/>
              <a:gd name="connsiteX72" fmla="*/ 1054998 w 7472381"/>
              <a:gd name="connsiteY72" fmla="*/ 925115 h 6886575"/>
              <a:gd name="connsiteX73" fmla="*/ 1108299 w 7472381"/>
              <a:gd name="connsiteY73" fmla="*/ 914400 h 6886575"/>
              <a:gd name="connsiteX74" fmla="*/ 6755 w 7472381"/>
              <a:gd name="connsiteY74" fmla="*/ 467915 h 6886575"/>
              <a:gd name="connsiteX75" fmla="*/ 255490 w 7472381"/>
              <a:gd name="connsiteY75" fmla="*/ 464344 h 6886575"/>
              <a:gd name="connsiteX76" fmla="*/ 500673 w 7472381"/>
              <a:gd name="connsiteY76" fmla="*/ 535781 h 6886575"/>
              <a:gd name="connsiteX77" fmla="*/ 760069 w 7472381"/>
              <a:gd name="connsiteY77" fmla="*/ 525066 h 6886575"/>
              <a:gd name="connsiteX78" fmla="*/ 1005251 w 7472381"/>
              <a:gd name="connsiteY78" fmla="*/ 560785 h 6886575"/>
              <a:gd name="connsiteX79" fmla="*/ 1218453 w 7472381"/>
              <a:gd name="connsiteY79" fmla="*/ 560785 h 6886575"/>
              <a:gd name="connsiteX80" fmla="*/ 1019464 w 7472381"/>
              <a:gd name="connsiteY80" fmla="*/ 507206 h 6886575"/>
              <a:gd name="connsiteX81" fmla="*/ 944844 w 7472381"/>
              <a:gd name="connsiteY81" fmla="*/ 417909 h 6886575"/>
              <a:gd name="connsiteX82" fmla="*/ 969717 w 7472381"/>
              <a:gd name="connsiteY82" fmla="*/ 335757 h 6886575"/>
              <a:gd name="connsiteX83" fmla="*/ 1051445 w 7472381"/>
              <a:gd name="connsiteY83" fmla="*/ 360759 h 6886575"/>
              <a:gd name="connsiteX84" fmla="*/ 1147386 w 7472381"/>
              <a:gd name="connsiteY84" fmla="*/ 453629 h 6886575"/>
              <a:gd name="connsiteX85" fmla="*/ 1168706 w 7472381"/>
              <a:gd name="connsiteY85" fmla="*/ 396478 h 6886575"/>
              <a:gd name="connsiteX86" fmla="*/ 1225560 w 7472381"/>
              <a:gd name="connsiteY86" fmla="*/ 353615 h 6886575"/>
              <a:gd name="connsiteX87" fmla="*/ 1552469 w 7472381"/>
              <a:gd name="connsiteY87" fmla="*/ 375047 h 6886575"/>
              <a:gd name="connsiteX88" fmla="*/ 1335714 w 7472381"/>
              <a:gd name="connsiteY88" fmla="*/ 192881 h 6886575"/>
              <a:gd name="connsiteX89" fmla="*/ 1197133 w 7472381"/>
              <a:gd name="connsiteY89" fmla="*/ 164306 h 6886575"/>
              <a:gd name="connsiteX90" fmla="*/ 1165153 w 7472381"/>
              <a:gd name="connsiteY90" fmla="*/ 89297 h 6886575"/>
              <a:gd name="connsiteX91" fmla="*/ 1229113 w 7472381"/>
              <a:gd name="connsiteY91" fmla="*/ 71437 h 6886575"/>
              <a:gd name="connsiteX92" fmla="*/ 1548916 w 7472381"/>
              <a:gd name="connsiteY92" fmla="*/ 135731 h 6886575"/>
              <a:gd name="connsiteX93" fmla="*/ 1602217 w 7472381"/>
              <a:gd name="connsiteY93" fmla="*/ 110728 h 6886575"/>
              <a:gd name="connsiteX94" fmla="*/ 1232666 w 7472381"/>
              <a:gd name="connsiteY94" fmla="*/ 0 h 6886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a:solidFill>
            <a:schemeClr val="accent1">
              <a:alpha val="20000"/>
            </a:schemeClr>
          </a:solidFill>
          <a:ln w="32707" cap="flat">
            <a:noFill/>
            <a:prstDash val="solid"/>
            <a:miter/>
          </a:ln>
        </p:spPr>
        <p:txBody>
          <a:bodyPr rtlCol="0" anchor="ctr"/>
          <a:lstStyle/>
          <a:p>
            <a:endParaRPr lang="en-US">
              <a:solidFill>
                <a:schemeClr val="tx1"/>
              </a:solidFill>
            </a:endParaRPr>
          </a:p>
        </p:txBody>
      </p:sp>
      <p:sp>
        <p:nvSpPr>
          <p:cNvPr id="2" name="Title 1">
            <a:extLst>
              <a:ext uri="{FF2B5EF4-FFF2-40B4-BE49-F238E27FC236}">
                <a16:creationId xmlns:a16="http://schemas.microsoft.com/office/drawing/2014/main" id="{146AD042-DE90-4088-8A07-B9A64C2CE03E}"/>
              </a:ext>
            </a:extLst>
          </p:cNvPr>
          <p:cNvSpPr>
            <a:spLocks noGrp="1"/>
          </p:cNvSpPr>
          <p:nvPr>
            <p:ph type="title"/>
          </p:nvPr>
        </p:nvSpPr>
        <p:spPr>
          <a:xfrm>
            <a:off x="839788" y="640080"/>
            <a:ext cx="3886200" cy="2953512"/>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BF2FFC98-62A0-445A-BEDA-785BE925A1D8}"/>
              </a:ext>
            </a:extLst>
          </p:cNvPr>
          <p:cNvSpPr>
            <a:spLocks noGrp="1"/>
          </p:cNvSpPr>
          <p:nvPr>
            <p:ph idx="1"/>
          </p:nvPr>
        </p:nvSpPr>
        <p:spPr>
          <a:xfrm>
            <a:off x="7059168" y="640080"/>
            <a:ext cx="4489704" cy="5596128"/>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DB4D7827-8489-4EE4-88EE-16685FE6DE8A}"/>
              </a:ext>
            </a:extLst>
          </p:cNvPr>
          <p:cNvSpPr>
            <a:spLocks noGrp="1"/>
          </p:cNvSpPr>
          <p:nvPr>
            <p:ph type="body" sz="half" idx="2"/>
          </p:nvPr>
        </p:nvSpPr>
        <p:spPr>
          <a:xfrm>
            <a:off x="839788" y="3776472"/>
            <a:ext cx="3886200" cy="246888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C33534F-EA91-4A50-B0F6-10D689E458EF}"/>
              </a:ext>
            </a:extLst>
          </p:cNvPr>
          <p:cNvSpPr>
            <a:spLocks noGrp="1"/>
          </p:cNvSpPr>
          <p:nvPr>
            <p:ph type="dt" sz="half" idx="10"/>
          </p:nvPr>
        </p:nvSpPr>
        <p:spPr/>
        <p:txBody>
          <a:bodyPr/>
          <a:lstStyle/>
          <a:p>
            <a:fld id="{3C04E684-10F4-4CC3-A0B9-F03AA7BE37CF}" type="datetimeFigureOut">
              <a:rPr lang="en-US" smtClean="0"/>
              <a:t>6/21/2023</a:t>
            </a:fld>
            <a:endParaRPr lang="en-US"/>
          </a:p>
        </p:txBody>
      </p:sp>
      <p:sp>
        <p:nvSpPr>
          <p:cNvPr id="6" name="Footer Placeholder 5">
            <a:extLst>
              <a:ext uri="{FF2B5EF4-FFF2-40B4-BE49-F238E27FC236}">
                <a16:creationId xmlns:a16="http://schemas.microsoft.com/office/drawing/2014/main" id="{6C20F3F7-8B4B-4015-AA9C-109D05B2F146}"/>
              </a:ext>
            </a:extLst>
          </p:cNvPr>
          <p:cNvSpPr>
            <a:spLocks noGrp="1"/>
          </p:cNvSpPr>
          <p:nvPr>
            <p:ph type="ftr" sz="quarter" idx="11"/>
          </p:nvPr>
        </p:nvSpPr>
        <p:spPr/>
        <p:txBody>
          <a:bodyPr/>
          <a:lstStyle>
            <a:lvl1pPr algn="l">
              <a:defRPr/>
            </a:lvl1pPr>
          </a:lstStyle>
          <a:p>
            <a:endParaRPr lang="en-US"/>
          </a:p>
        </p:txBody>
      </p:sp>
      <p:sp>
        <p:nvSpPr>
          <p:cNvPr id="7" name="Slide Number Placeholder 6">
            <a:extLst>
              <a:ext uri="{FF2B5EF4-FFF2-40B4-BE49-F238E27FC236}">
                <a16:creationId xmlns:a16="http://schemas.microsoft.com/office/drawing/2014/main" id="{910B6EE2-78A1-4D01-87BE-A1487FBD271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4999872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Graphic 1" descr="Tag=AccentColor&#10;Flavor=Light&#10;Target=Fill">
            <a:extLst>
              <a:ext uri="{FF2B5EF4-FFF2-40B4-BE49-F238E27FC236}">
                <a16:creationId xmlns:a16="http://schemas.microsoft.com/office/drawing/2014/main" id="{0EE21C0F-70D8-4F3C-9392-07559C90EE6E}"/>
              </a:ext>
            </a:extLst>
          </p:cNvPr>
          <p:cNvSpPr/>
          <p:nvPr/>
        </p:nvSpPr>
        <p:spPr>
          <a:xfrm rot="10800000" flipH="1" flipV="1">
            <a:off x="684965" y="1332237"/>
            <a:ext cx="5263732" cy="3841102"/>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48DB1DFE-8154-440D-93CF-FEF7860E897F}"/>
              </a:ext>
            </a:extLst>
          </p:cNvPr>
          <p:cNvSpPr>
            <a:spLocks noGrp="1"/>
          </p:cNvSpPr>
          <p:nvPr>
            <p:ph type="title"/>
          </p:nvPr>
        </p:nvSpPr>
        <p:spPr>
          <a:xfrm>
            <a:off x="1399032" y="2523744"/>
            <a:ext cx="3831336" cy="1453896"/>
          </a:xfrm>
        </p:spPr>
        <p:txBody>
          <a:bodyPr anchor="b"/>
          <a:lstStyle>
            <a:lvl1pPr algn="ctr">
              <a:defRPr sz="3200"/>
            </a:lvl1pPr>
          </a:lstStyle>
          <a:p>
            <a:r>
              <a:rPr lang="en-US"/>
              <a:t>Click to edit Master title style</a:t>
            </a:r>
          </a:p>
        </p:txBody>
      </p:sp>
      <p:sp>
        <p:nvSpPr>
          <p:cNvPr id="3" name="Picture Placeholder 2">
            <a:extLst>
              <a:ext uri="{FF2B5EF4-FFF2-40B4-BE49-F238E27FC236}">
                <a16:creationId xmlns:a16="http://schemas.microsoft.com/office/drawing/2014/main" id="{9CD9D1F5-05CC-48F3-A314-315EF1703043}"/>
              </a:ext>
            </a:extLst>
          </p:cNvPr>
          <p:cNvSpPr>
            <a:spLocks noGrp="1"/>
          </p:cNvSpPr>
          <p:nvPr>
            <p:ph type="pic" idx="1"/>
          </p:nvPr>
        </p:nvSpPr>
        <p:spPr>
          <a:xfrm>
            <a:off x="6711696" y="640079"/>
            <a:ext cx="4837176" cy="556869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211807DE-1178-4BBB-89D8-9046239C2DE9}"/>
              </a:ext>
            </a:extLst>
          </p:cNvPr>
          <p:cNvSpPr>
            <a:spLocks noGrp="1"/>
          </p:cNvSpPr>
          <p:nvPr>
            <p:ph type="body" sz="half" idx="2"/>
          </p:nvPr>
        </p:nvSpPr>
        <p:spPr>
          <a:xfrm>
            <a:off x="1655064" y="4087368"/>
            <a:ext cx="3319272" cy="649224"/>
          </a:xfrm>
        </p:spPr>
        <p:txBody>
          <a:bodyPr>
            <a:noAutofit/>
          </a:bodyPr>
          <a:lstStyle>
            <a:lvl1pPr marL="0" indent="0" algn="ctr">
              <a:buNone/>
              <a:defRPr sz="2000" cap="all"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48EA59-A1BC-48B7-9495-6D5C6035B14B}"/>
              </a:ext>
            </a:extLst>
          </p:cNvPr>
          <p:cNvSpPr>
            <a:spLocks noGrp="1"/>
          </p:cNvSpPr>
          <p:nvPr>
            <p:ph type="dt" sz="half" idx="10"/>
          </p:nvPr>
        </p:nvSpPr>
        <p:spPr/>
        <p:txBody>
          <a:bodyPr/>
          <a:lstStyle/>
          <a:p>
            <a:fld id="{3C04E684-10F4-4CC3-A0B9-F03AA7BE37CF}" type="datetimeFigureOut">
              <a:rPr lang="en-US" smtClean="0"/>
              <a:t>6/21/2023</a:t>
            </a:fld>
            <a:endParaRPr lang="en-US"/>
          </a:p>
        </p:txBody>
      </p:sp>
      <p:sp>
        <p:nvSpPr>
          <p:cNvPr id="6" name="Footer Placeholder 5">
            <a:extLst>
              <a:ext uri="{FF2B5EF4-FFF2-40B4-BE49-F238E27FC236}">
                <a16:creationId xmlns:a16="http://schemas.microsoft.com/office/drawing/2014/main" id="{49F85A72-B50F-440E-AAD3-53C099F6D9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2C2D00B-4207-4720-8C68-605CAFDD5CA2}"/>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4072483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1C888B-58B8-4428-8B1D-4E26FC5DD59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314F67B-D516-42FA-A2CA-2DCD37CFE8D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2BA5FF-4919-4FF8-9C04-06CE156B762F}"/>
              </a:ext>
            </a:extLst>
          </p:cNvPr>
          <p:cNvSpPr>
            <a:spLocks noGrp="1"/>
          </p:cNvSpPr>
          <p:nvPr>
            <p:ph type="dt" sz="half" idx="10"/>
          </p:nvPr>
        </p:nvSpPr>
        <p:spPr/>
        <p:txBody>
          <a:bodyPr/>
          <a:lstStyle/>
          <a:p>
            <a:fld id="{3C04E684-10F4-4CC3-A0B9-F03AA7BE37CF}" type="datetimeFigureOut">
              <a:rPr lang="en-US" smtClean="0"/>
              <a:t>6/21/2023</a:t>
            </a:fld>
            <a:endParaRPr lang="en-US"/>
          </a:p>
        </p:txBody>
      </p:sp>
      <p:sp>
        <p:nvSpPr>
          <p:cNvPr id="5" name="Footer Placeholder 4">
            <a:extLst>
              <a:ext uri="{FF2B5EF4-FFF2-40B4-BE49-F238E27FC236}">
                <a16:creationId xmlns:a16="http://schemas.microsoft.com/office/drawing/2014/main" id="{CBEDA970-128E-4150-8E5A-A1B056E835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AEC6CD1-EE5E-42EF-B76D-BB803BA6AB5E}"/>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7607763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50C2A1B-34CA-4877-9435-D77DF325757F}"/>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F255E5E-4A81-44CC-8D99-F56E625D463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19CEECF-A221-4ECC-AD9C-E197D516D24C}"/>
              </a:ext>
            </a:extLst>
          </p:cNvPr>
          <p:cNvSpPr>
            <a:spLocks noGrp="1"/>
          </p:cNvSpPr>
          <p:nvPr>
            <p:ph type="dt" sz="half" idx="10"/>
          </p:nvPr>
        </p:nvSpPr>
        <p:spPr/>
        <p:txBody>
          <a:bodyPr/>
          <a:lstStyle/>
          <a:p>
            <a:fld id="{3C04E684-10F4-4CC3-A0B9-F03AA7BE37CF}" type="datetimeFigureOut">
              <a:rPr lang="en-US" smtClean="0"/>
              <a:t>6/21/2023</a:t>
            </a:fld>
            <a:endParaRPr lang="en-US"/>
          </a:p>
        </p:txBody>
      </p:sp>
      <p:sp>
        <p:nvSpPr>
          <p:cNvPr id="5" name="Footer Placeholder 4">
            <a:extLst>
              <a:ext uri="{FF2B5EF4-FFF2-40B4-BE49-F238E27FC236}">
                <a16:creationId xmlns:a16="http://schemas.microsoft.com/office/drawing/2014/main" id="{018F41AE-0DDE-49ED-9F0C-E0E16F599A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B47FB7-77F0-4C43-B81E-D04B31C953D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4758479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615C6B-1C98-4B1C-AB4B-1E1898E593B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2E8DFF97-B7FD-47F9-BC7F-DD4B4C5EA2F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1831D22-079E-43E3-86A4-BA12DB888C7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C04E684-10F4-4CC3-A0B9-F03AA7BE37CF}" type="datetimeFigureOut">
              <a:rPr lang="en-US" smtClean="0"/>
              <a:t>6/21/2023</a:t>
            </a:fld>
            <a:endParaRPr lang="en-US"/>
          </a:p>
        </p:txBody>
      </p:sp>
      <p:sp>
        <p:nvSpPr>
          <p:cNvPr id="5" name="Footer Placeholder 4">
            <a:extLst>
              <a:ext uri="{FF2B5EF4-FFF2-40B4-BE49-F238E27FC236}">
                <a16:creationId xmlns:a16="http://schemas.microsoft.com/office/drawing/2014/main" id="{A14C30A2-140B-4A5D-BEEC-C1314AF1F3F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B71BA8F-7826-496D-91F8-B3ECDF34DA7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1845F5A-061D-4825-9AE9-D7794091C6CF}" type="slidenum">
              <a:rPr lang="en-US" smtClean="0"/>
              <a:t>‹#›</a:t>
            </a:fld>
            <a:endParaRPr lang="en-US"/>
          </a:p>
        </p:txBody>
      </p:sp>
    </p:spTree>
    <p:extLst>
      <p:ext uri="{BB962C8B-B14F-4D97-AF65-F5344CB8AC3E}">
        <p14:creationId xmlns:p14="http://schemas.microsoft.com/office/powerpoint/2010/main" val="3264579158"/>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79" r:id="rId6"/>
    <p:sldLayoutId id="2147483674" r:id="rId7"/>
    <p:sldLayoutId id="2147483675" r:id="rId8"/>
    <p:sldLayoutId id="2147483676" r:id="rId9"/>
    <p:sldLayoutId id="2147483677" r:id="rId10"/>
    <p:sldLayoutId id="2147483678" r:id="rId11"/>
    <p:sldLayoutId id="2147483680" r:id="rId12"/>
  </p:sldLayoutIdLst>
  <p:txStyles>
    <p:titleStyle>
      <a:lvl1pPr algn="l" defTabSz="914400" rtl="0" eaLnBrk="1" latinLnBrk="0" hangingPunct="1">
        <a:lnSpc>
          <a:spcPct val="90000"/>
        </a:lnSpc>
        <a:spcBef>
          <a:spcPct val="0"/>
        </a:spcBef>
        <a:buNone/>
        <a:defRPr sz="4400" i="1"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0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hyperlink" Target="https://freepngimg.com/png/52383-exercise-free-photo-png" TargetMode="External"/><Relationship Id="rId7" Type="http://schemas.openxmlformats.org/officeDocument/2006/relationships/hyperlink" Target="https://www.teacherspayteachers.com/Product/Kids-in-Action-Stretches-and-Warm-Ups-Clip-Art-18-PNGs-869484" TargetMode="External"/><Relationship Id="rId2"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image" Target="../media/image6.jpeg"/><Relationship Id="rId5" Type="http://schemas.openxmlformats.org/officeDocument/2006/relationships/hyperlink" Target="https://www.pngall.com/exercise-png/download/18751" TargetMode="External"/><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7.xml"/><Relationship Id="rId6" Type="http://schemas.openxmlformats.org/officeDocument/2006/relationships/hyperlink" Target="http://www.pngall.com/sports-png/download/24630" TargetMode="External"/><Relationship Id="rId5" Type="http://schemas.openxmlformats.org/officeDocument/2006/relationships/image" Target="../media/image9.png"/><Relationship Id="rId4" Type="http://schemas.openxmlformats.org/officeDocument/2006/relationships/hyperlink" Target="https://www.pngall.com/student-png/"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en.wikipedia.org/wiki/Physical_Fitness_Badge" TargetMode="External"/><Relationship Id="rId2" Type="http://schemas.openxmlformats.org/officeDocument/2006/relationships/image" Target="../media/image12.gif"/><Relationship Id="rId1" Type="http://schemas.openxmlformats.org/officeDocument/2006/relationships/slideLayout" Target="../slideLayouts/slideLayout7.xml"/><Relationship Id="rId5" Type="http://schemas.openxmlformats.org/officeDocument/2006/relationships/hyperlink" Target="http://researchoutreach.org/articles/benefits-of-exercise-on-mind/" TargetMode="External"/><Relationship Id="rId4" Type="http://schemas.openxmlformats.org/officeDocument/2006/relationships/image" Target="../media/image13.jpeg"/></Relationships>
</file>

<file path=ppt/slides/_rels/slide8.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0.xml.rels><?xml version="1.0" encoding="UTF-8" standalone="yes"?>
<Relationships xmlns="http://schemas.openxmlformats.org/package/2006/relationships"><Relationship Id="rId3" Type="http://schemas.openxmlformats.org/officeDocument/2006/relationships/hyperlink" Target="https://freepngimg.com/png/18837-team-transparent" TargetMode="External"/><Relationship Id="rId2" Type="http://schemas.openxmlformats.org/officeDocument/2006/relationships/image" Target="../media/image19.png"/><Relationship Id="rId1" Type="http://schemas.openxmlformats.org/officeDocument/2006/relationships/slideLayout" Target="../slideLayouts/slideLayout1.xml"/><Relationship Id="rId4" Type="http://schemas.openxmlformats.org/officeDocument/2006/relationships/image" Target="../media/image20.png"/></Relationships>
</file>

<file path=ppt/slides/_rels/slide11.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jpeg"/><Relationship Id="rId1" Type="http://schemas.openxmlformats.org/officeDocument/2006/relationships/slideLayout" Target="../slideLayouts/slideLayout2.xml"/><Relationship Id="rId5" Type="http://schemas.openxmlformats.org/officeDocument/2006/relationships/image" Target="../media/image25.jpeg"/><Relationship Id="rId4" Type="http://schemas.openxmlformats.org/officeDocument/2006/relationships/image" Target="../media/image24.jpeg"/></Relationships>
</file>

<file path=ppt/slides/_rels/slide13.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7.xml"/><Relationship Id="rId4" Type="http://schemas.openxmlformats.org/officeDocument/2006/relationships/image" Target="../media/image28.png"/></Relationships>
</file>

<file path=ppt/slides/_rels/slide14.xml.rels><?xml version="1.0" encoding="UTF-8" standalone="yes"?>
<Relationships xmlns="http://schemas.openxmlformats.org/package/2006/relationships"><Relationship Id="rId3" Type="http://schemas.openxmlformats.org/officeDocument/2006/relationships/hyperlink" Target="http://www.unica360.com/analitica-web-blogs-kpi-imprescindibles-caso" TargetMode="External"/><Relationship Id="rId2" Type="http://schemas.openxmlformats.org/officeDocument/2006/relationships/image" Target="../media/image29.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3" Type="http://schemas.openxmlformats.org/officeDocument/2006/relationships/hyperlink" Target="http://tameyourassets.com/tag/professional-ethics/" TargetMode="External"/><Relationship Id="rId2" Type="http://schemas.openxmlformats.org/officeDocument/2006/relationships/image" Target="../media/image31.jpeg"/><Relationship Id="rId1" Type="http://schemas.openxmlformats.org/officeDocument/2006/relationships/slideLayout" Target="../slideLayouts/slideLayout2.xml"/><Relationship Id="rId5" Type="http://schemas.openxmlformats.org/officeDocument/2006/relationships/hyperlink" Target="https://blogs.lse.ac.uk/politicsandpolicy/ethical-commissioning-outsourcing/" TargetMode="External"/><Relationship Id="rId4" Type="http://schemas.openxmlformats.org/officeDocument/2006/relationships/image" Target="../media/image32.png"/></Relationships>
</file>

<file path=ppt/slides/_rels/slide17.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image" Target="../media/image35.jpeg"/><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3" Type="http://schemas.openxmlformats.org/officeDocument/2006/relationships/hyperlink" Target="https://www.scribbr.co.uk/research-methods/ethical-considerations/" TargetMode="External"/><Relationship Id="rId2" Type="http://schemas.openxmlformats.org/officeDocument/2006/relationships/hyperlink" Target="https://www.ncbi.nlm.nih.gov/books/NBK459281/" TargetMode="External"/><Relationship Id="rId1" Type="http://schemas.openxmlformats.org/officeDocument/2006/relationships/slideLayout" Target="../slideLayouts/slideLayout2.xml"/><Relationship Id="rId4" Type="http://schemas.openxmlformats.org/officeDocument/2006/relationships/hyperlink" Target="https://www.scribbr.co.uk/research-methods/questionnaire-design/" TargetMode="External"/></Relationships>
</file>

<file path=ppt/slides/_rels/slide22.xml.rels><?xml version="1.0" encoding="UTF-8" standalone="yes"?>
<Relationships xmlns="http://schemas.openxmlformats.org/package/2006/relationships"><Relationship Id="rId3" Type="http://schemas.openxmlformats.org/officeDocument/2006/relationships/hyperlink" Target="https://www.datapine.com/blog/data-analysis-methods-and-techniques/" TargetMode="External"/><Relationship Id="rId2" Type="http://schemas.openxmlformats.org/officeDocument/2006/relationships/hyperlink" Target="https://www.ukactive.com/wp-content/uploads/2020/06/BASS-2019-FE.pdf" TargetMode="External"/><Relationship Id="rId1" Type="http://schemas.openxmlformats.org/officeDocument/2006/relationships/slideLayout" Target="../slideLayouts/slideLayout7.xml"/><Relationship Id="rId4" Type="http://schemas.openxmlformats.org/officeDocument/2006/relationships/hyperlink" Target="https://ugc.futurelearn.com/uploads/files/bc/c5/bcc53b14-ec1e-4d90-88e3-1568682f32ae/IPAQ_PDF.pdf" TargetMode="External"/></Relationships>
</file>

<file path=ppt/slides/_rels/slide23.xml.rels><?xml version="1.0" encoding="UTF-8" standalone="yes"?>
<Relationships xmlns="http://schemas.openxmlformats.org/package/2006/relationships"><Relationship Id="rId3" Type="http://schemas.openxmlformats.org/officeDocument/2006/relationships/hyperlink" Target="https://cdn.who.int/media/docs/default-source/ncds/ncd-surveillance/gpaq-analysis-guide.pdf?sfvrsn=1e83d571_2" TargetMode="External"/><Relationship Id="rId2" Type="http://schemas.openxmlformats.org/officeDocument/2006/relationships/hyperlink" Target="https://us.sagepub.com/sites/default/files/upm-assets/106363_book_item_106363.pdf" TargetMode="External"/><Relationship Id="rId1" Type="http://schemas.openxmlformats.org/officeDocument/2006/relationships/slideLayout" Target="../slideLayouts/slideLayout7.xml"/><Relationship Id="rId5" Type="http://schemas.openxmlformats.org/officeDocument/2006/relationships/hyperlink" Target="https://www.mayoclinic.org/diseases-conditions/depression/in-depth/depression-and-exercise/art-20046495" TargetMode="External"/><Relationship Id="rId4" Type="http://schemas.openxmlformats.org/officeDocument/2006/relationships/hyperlink" Target="https://online.maryville.edu/blog/data-analysis-techniques/#:~:text=Two%20data%20analysis%20techniques%20for" TargetMode="External"/></Relationships>
</file>

<file path=ppt/slides/_rels/slide24.xml.rels><?xml version="1.0" encoding="UTF-8" standalone="yes"?>
<Relationships xmlns="http://schemas.openxmlformats.org/package/2006/relationships"><Relationship Id="rId3" Type="http://schemas.openxmlformats.org/officeDocument/2006/relationships/hyperlink" Target="https://www.mentalhealth.org.uk/explore-mental-health/a-z-topics/physical-activity-and-mental-health#:~:text=Physical%20activity%20is%20not%20only" TargetMode="External"/><Relationship Id="rId2" Type="http://schemas.openxmlformats.org/officeDocument/2006/relationships/hyperlink" Target="http://www.mentalhealth.org.uk/" TargetMode="External"/><Relationship Id="rId1" Type="http://schemas.openxmlformats.org/officeDocument/2006/relationships/slideLayout" Target="../slideLayouts/slideLayout7.xml"/><Relationship Id="rId6" Type="http://schemas.openxmlformats.org/officeDocument/2006/relationships/hyperlink" Target="https://proofed.co.uk/writing-tips/how-to-write-an-implications-of-research-section/#:~:text=What%20Are%20Implications%20of%20Research" TargetMode="External"/><Relationship Id="rId5" Type="http://schemas.openxmlformats.org/officeDocument/2006/relationships/hyperlink" Target="https://www.ncbi.nlm.nih.gov/pmc/articles/PMC7876614/" TargetMode="External"/><Relationship Id="rId4" Type="http://schemas.openxmlformats.org/officeDocument/2006/relationships/hyperlink" Target="https://www.sabp.nhs.uk/research/about-research/benefits-research" TargetMode="External"/></Relationships>
</file>

<file path=ppt/slides/_rels/slide25.xml.rels><?xml version="1.0" encoding="UTF-8" standalone="yes"?>
<Relationships xmlns="http://schemas.openxmlformats.org/package/2006/relationships"><Relationship Id="rId3" Type="http://schemas.openxmlformats.org/officeDocument/2006/relationships/hyperlink" Target="http://www.simplypsychology.org/" TargetMode="External"/><Relationship Id="rId2" Type="http://schemas.openxmlformats.org/officeDocument/2006/relationships/hyperlink" Target="https://www.ncbi.nlm.nih.gov/pmc/articles/PMC4263394/#:~:text=These%20include%20anonymity%2C%20confidentiality%2C%20informed" TargetMode="External"/><Relationship Id="rId1" Type="http://schemas.openxmlformats.org/officeDocument/2006/relationships/slideLayout" Target="../slideLayouts/slideLayout7.xml"/><Relationship Id="rId4" Type="http://schemas.openxmlformats.org/officeDocument/2006/relationships/hyperlink" Target="https://www.simplypsychology.org/cluster-sampling.html" TargetMode="External"/></Relationships>
</file>

<file path=ppt/slides/_rels/slide26.xml.rels><?xml version="1.0" encoding="UTF-8" standalone="yes"?>
<Relationships xmlns="http://schemas.openxmlformats.org/package/2006/relationships"><Relationship Id="rId3" Type="http://schemas.openxmlformats.org/officeDocument/2006/relationships/hyperlink" Target="https://cdn.who.int/media/docs/default-source/ncds/ncd-surveillance/gpaq-en.doc?sfvrsn=b4ca7531_17&amp;download=true" TargetMode="External"/><Relationship Id="rId2" Type="http://schemas.openxmlformats.org/officeDocument/2006/relationships/hyperlink" Target="https://apps.who.int/iris/bitstream/handle/10665/329834/9789289054553-eng" TargetMode="External"/><Relationship Id="rId1" Type="http://schemas.openxmlformats.org/officeDocument/2006/relationships/slideLayout" Target="../slideLayouts/slideLayout7.xml"/><Relationship Id="rId5" Type="http://schemas.openxmlformats.org/officeDocument/2006/relationships/hyperlink" Target="https://www.who.int/news-room/fact-sheets/detail/physical-activity" TargetMode="External"/><Relationship Id="rId4" Type="http://schemas.openxmlformats.org/officeDocument/2006/relationships/hyperlink" Target="http://www.who.int/mediacentre/factsheets/fs355/e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8">
            <a:extLst>
              <a:ext uri="{FF2B5EF4-FFF2-40B4-BE49-F238E27FC236}">
                <a16:creationId xmlns:a16="http://schemas.microsoft.com/office/drawing/2014/main" id="{8F187B58-3857-4454-9C70-EFB475976F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Picture 3" descr="Blue and pink paint mixture">
            <a:extLst>
              <a:ext uri="{FF2B5EF4-FFF2-40B4-BE49-F238E27FC236}">
                <a16:creationId xmlns:a16="http://schemas.microsoft.com/office/drawing/2014/main" id="{1B6C40BA-72BB-4FEE-9E7A-2365604CC163}"/>
              </a:ext>
            </a:extLst>
          </p:cNvPr>
          <p:cNvPicPr>
            <a:picLocks noChangeAspect="1"/>
          </p:cNvPicPr>
          <p:nvPr/>
        </p:nvPicPr>
        <p:blipFill rotWithShape="1">
          <a:blip r:embed="rId2"/>
          <a:srcRect t="15605" r="-2" b="-2"/>
          <a:stretch/>
        </p:blipFill>
        <p:spPr>
          <a:xfrm>
            <a:off x="20" y="10"/>
            <a:ext cx="12191980" cy="6857990"/>
          </a:xfrm>
          <a:prstGeom prst="rect">
            <a:avLst/>
          </a:prstGeom>
        </p:spPr>
      </p:pic>
      <p:sp>
        <p:nvSpPr>
          <p:cNvPr id="23" name="Freeform: Shape 10">
            <a:extLst>
              <a:ext uri="{FF2B5EF4-FFF2-40B4-BE49-F238E27FC236}">
                <a16:creationId xmlns:a16="http://schemas.microsoft.com/office/drawing/2014/main" id="{4C5418A4-3935-49EA-B51C-5DDCBFAA39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8056" y="2813365"/>
            <a:ext cx="7450687" cy="3406460"/>
          </a:xfrm>
          <a:custGeom>
            <a:avLst/>
            <a:gdLst>
              <a:gd name="connsiteX0" fmla="*/ 6457914 w 7450687"/>
              <a:gd name="connsiteY0" fmla="*/ 0 h 3406460"/>
              <a:gd name="connsiteX1" fmla="*/ 6844288 w 7450687"/>
              <a:gd name="connsiteY1" fmla="*/ 233492 h 3406460"/>
              <a:gd name="connsiteX2" fmla="*/ 7386323 w 7450687"/>
              <a:gd name="connsiteY2" fmla="*/ 717155 h 3406460"/>
              <a:gd name="connsiteX3" fmla="*/ 7430798 w 7450687"/>
              <a:gd name="connsiteY3" fmla="*/ 1809564 h 3406460"/>
              <a:gd name="connsiteX4" fmla="*/ 7013848 w 7450687"/>
              <a:gd name="connsiteY4" fmla="*/ 3104890 h 3406460"/>
              <a:gd name="connsiteX5" fmla="*/ 6569101 w 7450687"/>
              <a:gd name="connsiteY5" fmla="*/ 3402314 h 3406460"/>
              <a:gd name="connsiteX6" fmla="*/ 3683807 w 7450687"/>
              <a:gd name="connsiteY6" fmla="*/ 3341162 h 3406460"/>
              <a:gd name="connsiteX7" fmla="*/ 1704683 w 7450687"/>
              <a:gd name="connsiteY7" fmla="*/ 2860279 h 3406460"/>
              <a:gd name="connsiteX8" fmla="*/ 2010446 w 7450687"/>
              <a:gd name="connsiteY8" fmla="*/ 2801907 h 3406460"/>
              <a:gd name="connsiteX9" fmla="*/ 1273834 w 7450687"/>
              <a:gd name="connsiteY9" fmla="*/ 2674041 h 3406460"/>
              <a:gd name="connsiteX10" fmla="*/ 1315530 w 7450687"/>
              <a:gd name="connsiteY10" fmla="*/ 2657363 h 3406460"/>
              <a:gd name="connsiteX11" fmla="*/ 1234919 w 7450687"/>
              <a:gd name="connsiteY11" fmla="*/ 2590651 h 3406460"/>
              <a:gd name="connsiteX12" fmla="*/ 904138 w 7450687"/>
              <a:gd name="connsiteY12" fmla="*/ 2485024 h 3406460"/>
              <a:gd name="connsiteX13" fmla="*/ 1315530 w 7450687"/>
              <a:gd name="connsiteY13" fmla="*/ 2307126 h 3406460"/>
              <a:gd name="connsiteX14" fmla="*/ 851326 w 7450687"/>
              <a:gd name="connsiteY14" fmla="*/ 2065294 h 3406460"/>
              <a:gd name="connsiteX15" fmla="*/ 615053 w 7450687"/>
              <a:gd name="connsiteY15" fmla="*/ 2006921 h 3406460"/>
              <a:gd name="connsiteX16" fmla="*/ 1393361 w 7450687"/>
              <a:gd name="connsiteY16" fmla="*/ 1703937 h 3406460"/>
              <a:gd name="connsiteX17" fmla="*/ 131391 w 7450687"/>
              <a:gd name="connsiteY17" fmla="*/ 1553835 h 3406460"/>
              <a:gd name="connsiteX18" fmla="*/ 234239 w 7450687"/>
              <a:gd name="connsiteY18" fmla="*/ 1492682 h 3406460"/>
              <a:gd name="connsiteX19" fmla="*/ 1018105 w 7450687"/>
              <a:gd name="connsiteY19" fmla="*/ 1509360 h 3406460"/>
              <a:gd name="connsiteX20" fmla="*/ 1148750 w 7450687"/>
              <a:gd name="connsiteY20" fmla="*/ 1462106 h 3406460"/>
              <a:gd name="connsiteX21" fmla="*/ 1018105 w 7450687"/>
              <a:gd name="connsiteY21" fmla="*/ 1387055 h 3406460"/>
              <a:gd name="connsiteX22" fmla="*/ 509426 w 7450687"/>
              <a:gd name="connsiteY22" fmla="*/ 1331461 h 3406460"/>
              <a:gd name="connsiteX23" fmla="*/ 376002 w 7450687"/>
              <a:gd name="connsiteY23" fmla="*/ 1206376 h 3406460"/>
              <a:gd name="connsiteX24" fmla="*/ 150849 w 7450687"/>
              <a:gd name="connsiteY24" fmla="*/ 1061833 h 3406460"/>
              <a:gd name="connsiteX25" fmla="*/ 306510 w 7450687"/>
              <a:gd name="connsiteY25" fmla="*/ 942308 h 3406460"/>
              <a:gd name="connsiteX26" fmla="*/ 53560 w 7450687"/>
              <a:gd name="connsiteY26" fmla="*/ 764409 h 3406460"/>
              <a:gd name="connsiteX27" fmla="*/ 125832 w 7450687"/>
              <a:gd name="connsiteY27" fmla="*/ 530917 h 3406460"/>
              <a:gd name="connsiteX28" fmla="*/ 551121 w 7450687"/>
              <a:gd name="connsiteY28" fmla="*/ 475324 h 3406460"/>
              <a:gd name="connsiteX29" fmla="*/ 1120952 w 7450687"/>
              <a:gd name="connsiteY29" fmla="*/ 394713 h 3406460"/>
              <a:gd name="connsiteX30" fmla="*/ 1693564 w 7450687"/>
              <a:gd name="connsiteY30" fmla="*/ 325221 h 3406460"/>
              <a:gd name="connsiteX31" fmla="*/ 2266175 w 7450687"/>
              <a:gd name="connsiteY31" fmla="*/ 325221 h 3406460"/>
              <a:gd name="connsiteX32" fmla="*/ 2430177 w 7450687"/>
              <a:gd name="connsiteY32" fmla="*/ 330781 h 3406460"/>
              <a:gd name="connsiteX33" fmla="*/ 2432956 w 7450687"/>
              <a:gd name="connsiteY33" fmla="*/ 330781 h 3406460"/>
              <a:gd name="connsiteX34" fmla="*/ 3144551 w 7450687"/>
              <a:gd name="connsiteY34" fmla="*/ 355798 h 3406460"/>
              <a:gd name="connsiteX35" fmla="*/ 3408619 w 7450687"/>
              <a:gd name="connsiteY35" fmla="*/ 358577 h 3406460"/>
              <a:gd name="connsiteX36" fmla="*/ 3981231 w 7450687"/>
              <a:gd name="connsiteY36" fmla="*/ 361357 h 3406460"/>
              <a:gd name="connsiteX37" fmla="*/ 4551063 w 7450687"/>
              <a:gd name="connsiteY37" fmla="*/ 350238 h 3406460"/>
              <a:gd name="connsiteX38" fmla="*/ 5129233 w 7450687"/>
              <a:gd name="connsiteY38" fmla="*/ 316882 h 3406460"/>
              <a:gd name="connsiteX39" fmla="*/ 5699065 w 7450687"/>
              <a:gd name="connsiteY39" fmla="*/ 272407 h 3406460"/>
              <a:gd name="connsiteX40" fmla="*/ 6063202 w 7450687"/>
              <a:gd name="connsiteY40" fmla="*/ 172339 h 3406460"/>
              <a:gd name="connsiteX41" fmla="*/ 6457914 w 7450687"/>
              <a:gd name="connsiteY41" fmla="*/ 0 h 3406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7450687" h="3406460">
                <a:moveTo>
                  <a:pt x="6457914" y="0"/>
                </a:moveTo>
                <a:cubicBezTo>
                  <a:pt x="6560763" y="125085"/>
                  <a:pt x="6713644" y="161221"/>
                  <a:pt x="6844288" y="233492"/>
                </a:cubicBezTo>
                <a:cubicBezTo>
                  <a:pt x="6972153" y="289086"/>
                  <a:pt x="7336289" y="611527"/>
                  <a:pt x="7386323" y="717155"/>
                </a:cubicBezTo>
                <a:cubicBezTo>
                  <a:pt x="7475273" y="900613"/>
                  <a:pt x="7453035" y="1573293"/>
                  <a:pt x="7430798" y="1809564"/>
                </a:cubicBezTo>
                <a:cubicBezTo>
                  <a:pt x="7347408" y="2398855"/>
                  <a:pt x="7041645" y="3077093"/>
                  <a:pt x="7013848" y="3104890"/>
                </a:cubicBezTo>
                <a:cubicBezTo>
                  <a:pt x="6924899" y="3085432"/>
                  <a:pt x="6721983" y="3391196"/>
                  <a:pt x="6569101" y="3402314"/>
                </a:cubicBezTo>
                <a:cubicBezTo>
                  <a:pt x="6407881" y="3413434"/>
                  <a:pt x="4039604" y="3405095"/>
                  <a:pt x="3683807" y="3341162"/>
                </a:cubicBezTo>
                <a:cubicBezTo>
                  <a:pt x="1749158" y="2988144"/>
                  <a:pt x="1704683" y="2860279"/>
                  <a:pt x="1704683" y="2860279"/>
                </a:cubicBezTo>
                <a:cubicBezTo>
                  <a:pt x="1704683" y="2860279"/>
                  <a:pt x="1910378" y="2835262"/>
                  <a:pt x="2010446" y="2801907"/>
                </a:cubicBezTo>
                <a:cubicBezTo>
                  <a:pt x="1865904" y="2799126"/>
                  <a:pt x="1296072" y="2693500"/>
                  <a:pt x="1273834" y="2674041"/>
                </a:cubicBezTo>
                <a:cubicBezTo>
                  <a:pt x="1284954" y="2668482"/>
                  <a:pt x="1301632" y="2662923"/>
                  <a:pt x="1315530" y="2657363"/>
                </a:cubicBezTo>
                <a:cubicBezTo>
                  <a:pt x="1284954" y="2640686"/>
                  <a:pt x="1259936" y="2621228"/>
                  <a:pt x="1234919" y="2590651"/>
                </a:cubicBezTo>
                <a:cubicBezTo>
                  <a:pt x="1154309" y="2487804"/>
                  <a:pt x="1018105" y="2523940"/>
                  <a:pt x="904138" y="2485024"/>
                </a:cubicBezTo>
                <a:cubicBezTo>
                  <a:pt x="976410" y="2268210"/>
                  <a:pt x="1168208" y="2348820"/>
                  <a:pt x="1315530" y="2307126"/>
                </a:cubicBezTo>
                <a:cubicBezTo>
                  <a:pt x="929156" y="2179260"/>
                  <a:pt x="1004207" y="2112548"/>
                  <a:pt x="851326" y="2065294"/>
                </a:cubicBezTo>
                <a:cubicBezTo>
                  <a:pt x="659528" y="2006921"/>
                  <a:pt x="615053" y="2006921"/>
                  <a:pt x="615053" y="2006921"/>
                </a:cubicBezTo>
                <a:cubicBezTo>
                  <a:pt x="840206" y="1829023"/>
                  <a:pt x="1109834" y="2020820"/>
                  <a:pt x="1393361" y="1703937"/>
                </a:cubicBezTo>
                <a:cubicBezTo>
                  <a:pt x="1120952" y="1659463"/>
                  <a:pt x="306510" y="1637225"/>
                  <a:pt x="131391" y="1553835"/>
                </a:cubicBezTo>
                <a:cubicBezTo>
                  <a:pt x="198103" y="1584411"/>
                  <a:pt x="203663" y="1492682"/>
                  <a:pt x="234239" y="1492682"/>
                </a:cubicBezTo>
                <a:cubicBezTo>
                  <a:pt x="492748" y="1489903"/>
                  <a:pt x="756816" y="1542717"/>
                  <a:pt x="1018105" y="1509360"/>
                </a:cubicBezTo>
                <a:cubicBezTo>
                  <a:pt x="1065359" y="1506581"/>
                  <a:pt x="1140411" y="1531597"/>
                  <a:pt x="1148750" y="1462106"/>
                </a:cubicBezTo>
                <a:cubicBezTo>
                  <a:pt x="1157088" y="1375936"/>
                  <a:pt x="1059800" y="1395394"/>
                  <a:pt x="1018105" y="1387055"/>
                </a:cubicBezTo>
                <a:cubicBezTo>
                  <a:pt x="848545" y="1359258"/>
                  <a:pt x="681766" y="1348140"/>
                  <a:pt x="509426" y="1331461"/>
                </a:cubicBezTo>
                <a:cubicBezTo>
                  <a:pt x="437155" y="1323122"/>
                  <a:pt x="348206" y="1339800"/>
                  <a:pt x="376002" y="1206376"/>
                </a:cubicBezTo>
                <a:cubicBezTo>
                  <a:pt x="353764" y="1078512"/>
                  <a:pt x="220341" y="1122986"/>
                  <a:pt x="150849" y="1061833"/>
                </a:cubicBezTo>
                <a:cubicBezTo>
                  <a:pt x="184205" y="989562"/>
                  <a:pt x="278714" y="1039597"/>
                  <a:pt x="306510" y="942308"/>
                </a:cubicBezTo>
                <a:cubicBezTo>
                  <a:pt x="173086" y="972884"/>
                  <a:pt x="186985" y="761630"/>
                  <a:pt x="53560" y="764409"/>
                </a:cubicBezTo>
                <a:cubicBezTo>
                  <a:pt x="-57626" y="639324"/>
                  <a:pt x="22984" y="578171"/>
                  <a:pt x="125832" y="530917"/>
                </a:cubicBezTo>
                <a:cubicBezTo>
                  <a:pt x="259256" y="472544"/>
                  <a:pt x="406578" y="486442"/>
                  <a:pt x="551121" y="475324"/>
                </a:cubicBezTo>
                <a:cubicBezTo>
                  <a:pt x="742919" y="450306"/>
                  <a:pt x="926376" y="391934"/>
                  <a:pt x="1120952" y="394713"/>
                </a:cubicBezTo>
                <a:cubicBezTo>
                  <a:pt x="1304411" y="336340"/>
                  <a:pt x="1507326" y="400272"/>
                  <a:pt x="1693564" y="325221"/>
                </a:cubicBezTo>
                <a:cubicBezTo>
                  <a:pt x="1882582" y="325221"/>
                  <a:pt x="2074379" y="325221"/>
                  <a:pt x="2266175" y="325221"/>
                </a:cubicBezTo>
                <a:cubicBezTo>
                  <a:pt x="2321770" y="328001"/>
                  <a:pt x="2374582" y="328001"/>
                  <a:pt x="2430177" y="330781"/>
                </a:cubicBezTo>
                <a:cubicBezTo>
                  <a:pt x="2430177" y="330781"/>
                  <a:pt x="2432956" y="330781"/>
                  <a:pt x="2432956" y="330781"/>
                </a:cubicBezTo>
                <a:cubicBezTo>
                  <a:pt x="2672008" y="339120"/>
                  <a:pt x="2908279" y="344679"/>
                  <a:pt x="3144551" y="355798"/>
                </a:cubicBezTo>
                <a:cubicBezTo>
                  <a:pt x="3233500" y="355798"/>
                  <a:pt x="3319670" y="358577"/>
                  <a:pt x="3408619" y="358577"/>
                </a:cubicBezTo>
                <a:cubicBezTo>
                  <a:pt x="3597637" y="372475"/>
                  <a:pt x="3789434" y="380814"/>
                  <a:pt x="3981231" y="361357"/>
                </a:cubicBezTo>
                <a:cubicBezTo>
                  <a:pt x="4173028" y="378035"/>
                  <a:pt x="4359266" y="366917"/>
                  <a:pt x="4551063" y="350238"/>
                </a:cubicBezTo>
                <a:cubicBezTo>
                  <a:pt x="4745639" y="369696"/>
                  <a:pt x="4937437" y="341899"/>
                  <a:pt x="5129233" y="316882"/>
                </a:cubicBezTo>
                <a:cubicBezTo>
                  <a:pt x="5321031" y="328001"/>
                  <a:pt x="5512828" y="328001"/>
                  <a:pt x="5699065" y="272407"/>
                </a:cubicBezTo>
                <a:cubicBezTo>
                  <a:pt x="5840829" y="333560"/>
                  <a:pt x="5910321" y="133424"/>
                  <a:pt x="6063202" y="172339"/>
                </a:cubicBezTo>
                <a:cubicBezTo>
                  <a:pt x="6216084" y="214035"/>
                  <a:pt x="6324491" y="55593"/>
                  <a:pt x="6457914" y="0"/>
                </a:cubicBezTo>
                <a:close/>
              </a:path>
            </a:pathLst>
          </a:custGeom>
          <a:solidFill>
            <a:schemeClr val="bg1">
              <a:alpha val="89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ctrTitle"/>
          </p:nvPr>
        </p:nvSpPr>
        <p:spPr>
          <a:xfrm>
            <a:off x="6065176" y="3906712"/>
            <a:ext cx="5487349" cy="1571661"/>
          </a:xfrm>
        </p:spPr>
        <p:txBody>
          <a:bodyPr anchor="b">
            <a:normAutofit fontScale="90000"/>
          </a:bodyPr>
          <a:lstStyle/>
          <a:p>
            <a:r>
              <a:rPr lang="en-GB" sz="2000" b="1" i="0" dirty="0">
                <a:latin typeface="Arial"/>
                <a:cs typeface="Arial"/>
              </a:rPr>
              <a:t>Student Name:</a:t>
            </a:r>
            <a:r>
              <a:rPr lang="en-GB" sz="2000" i="0" dirty="0">
                <a:latin typeface="Arial"/>
                <a:cs typeface="Arial"/>
              </a:rPr>
              <a:t> Chantelle Simmonds</a:t>
            </a:r>
            <a:br>
              <a:rPr lang="en-GB" sz="2000" i="0" dirty="0">
                <a:latin typeface="Arial"/>
                <a:cs typeface="Arial"/>
              </a:rPr>
            </a:br>
            <a:r>
              <a:rPr lang="en-GB" sz="2000" b="1" i="0" dirty="0">
                <a:latin typeface="Arial"/>
                <a:cs typeface="Arial"/>
              </a:rPr>
              <a:t>Student Number: </a:t>
            </a:r>
            <a:r>
              <a:rPr lang="en-GB" sz="2000" i="0" dirty="0">
                <a:latin typeface="Arial"/>
                <a:cs typeface="Arial"/>
              </a:rPr>
              <a:t>1914402 </a:t>
            </a:r>
            <a:br>
              <a:rPr lang="en-GB" sz="2000" i="0" dirty="0">
                <a:latin typeface="Arial"/>
              </a:rPr>
            </a:br>
            <a:r>
              <a:rPr lang="en-GB" sz="2000" b="1" i="0" dirty="0">
                <a:latin typeface="Arial"/>
                <a:cs typeface="Arial"/>
              </a:rPr>
              <a:t>Module: </a:t>
            </a:r>
            <a:r>
              <a:rPr lang="en-GB" sz="2000" i="0" dirty="0">
                <a:latin typeface="Arial"/>
                <a:cs typeface="Arial"/>
              </a:rPr>
              <a:t>Practice based research LCHS7001</a:t>
            </a:r>
            <a:br>
              <a:rPr lang="en-GB" sz="2000" i="0" dirty="0">
                <a:latin typeface="Arial"/>
              </a:rPr>
            </a:br>
            <a:r>
              <a:rPr lang="en-GB" sz="2000" b="1" i="0" dirty="0">
                <a:latin typeface="Arial"/>
                <a:cs typeface="Arial"/>
              </a:rPr>
              <a:t>Component 1:</a:t>
            </a:r>
            <a:r>
              <a:rPr lang="en-GB" sz="2000" i="0" dirty="0">
                <a:latin typeface="Arial"/>
                <a:cs typeface="Arial"/>
              </a:rPr>
              <a:t> Presentation </a:t>
            </a:r>
            <a:br>
              <a:rPr lang="en-GB" sz="2000" i="0" dirty="0">
                <a:latin typeface="Arial"/>
                <a:cs typeface="Arial"/>
              </a:rPr>
            </a:br>
            <a:r>
              <a:rPr lang="en-GB" sz="2000" b="1" i="0" dirty="0">
                <a:latin typeface="Arial"/>
                <a:cs typeface="Arial"/>
              </a:rPr>
              <a:t>Lecturer Name: </a:t>
            </a:r>
            <a:r>
              <a:rPr lang="en-GB" sz="2000" i="0" dirty="0">
                <a:latin typeface="Arial"/>
                <a:cs typeface="Arial"/>
              </a:rPr>
              <a:t>Ogochukwu </a:t>
            </a:r>
            <a:r>
              <a:rPr lang="en-GB" sz="2000" i="0" dirty="0" err="1">
                <a:latin typeface="Arial"/>
                <a:cs typeface="Arial"/>
              </a:rPr>
              <a:t>Agunenye</a:t>
            </a:r>
            <a:br>
              <a:rPr lang="en-GB" sz="2000" i="0" dirty="0">
                <a:latin typeface="Arial"/>
                <a:cs typeface="Arial"/>
              </a:rPr>
            </a:br>
            <a:br>
              <a:rPr lang="en-US" sz="2000" i="0" dirty="0">
                <a:latin typeface="Arial"/>
              </a:rPr>
            </a:br>
            <a:endParaRPr lang="en-GB" sz="2000" i="0">
              <a:latin typeface="Arial"/>
              <a:cs typeface="Arial"/>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214DB47B-6C2B-46D1-9B08-00E098C72C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5248658" y="4224938"/>
            <a:ext cx="6105136" cy="1459355"/>
          </a:xfrm>
        </p:spPr>
        <p:txBody>
          <a:bodyPr anchor="b">
            <a:normAutofit/>
          </a:bodyPr>
          <a:lstStyle/>
          <a:p>
            <a:pPr algn="ctr"/>
            <a:r>
              <a:rPr lang="en-GB" sz="2000" b="1" i="0">
                <a:latin typeface="Arial"/>
                <a:cs typeface="Arial"/>
              </a:rPr>
              <a:t>Prevalence of Physical Activity among students in a public universit</a:t>
            </a:r>
            <a:r>
              <a:rPr lang="en-GB" sz="2300" b="1" i="0">
                <a:latin typeface="Arial"/>
                <a:cs typeface="Arial"/>
              </a:rPr>
              <a:t>y</a:t>
            </a:r>
            <a:br>
              <a:rPr lang="en-US" sz="2300" i="0">
                <a:latin typeface="Arial"/>
              </a:rPr>
            </a:br>
            <a:endParaRPr lang="en-GB" sz="2300" i="0">
              <a:latin typeface="Arial"/>
              <a:cs typeface="Arial"/>
            </a:endParaRPr>
          </a:p>
        </p:txBody>
      </p:sp>
      <p:pic>
        <p:nvPicPr>
          <p:cNvPr id="4" name="Picture 4" descr="People practising yoga">
            <a:extLst>
              <a:ext uri="{FF2B5EF4-FFF2-40B4-BE49-F238E27FC236}">
                <a16:creationId xmlns:a16="http://schemas.microsoft.com/office/drawing/2014/main" id="{A1B619A6-1831-0926-3B61-333DE3996F7C}"/>
              </a:ext>
            </a:extLst>
          </p:cNvPr>
          <p:cNvPicPr>
            <a:picLocks noChangeAspect="1"/>
          </p:cNvPicPr>
          <p:nvPr/>
        </p:nvPicPr>
        <p:blipFill rotWithShape="1">
          <a:blip r:embed="rId2"/>
          <a:srcRect l="29756" r="4946" b="1"/>
          <a:stretch/>
        </p:blipFill>
        <p:spPr>
          <a:xfrm>
            <a:off x="-9153" y="10"/>
            <a:ext cx="6105136" cy="6240777"/>
          </a:xfrm>
          <a:custGeom>
            <a:avLst/>
            <a:gdLst/>
            <a:ahLst/>
            <a:cxnLst/>
            <a:rect l="l" t="t" r="r" b="b"/>
            <a:pathLst>
              <a:path w="6105136" h="6240787">
                <a:moveTo>
                  <a:pt x="0" y="0"/>
                </a:moveTo>
                <a:lnTo>
                  <a:pt x="4523152" y="0"/>
                </a:lnTo>
                <a:lnTo>
                  <a:pt x="4608623" y="39946"/>
                </a:lnTo>
                <a:cubicBezTo>
                  <a:pt x="4678991" y="74838"/>
                  <a:pt x="4748927" y="110669"/>
                  <a:pt x="4823827" y="132755"/>
                </a:cubicBezTo>
                <a:cubicBezTo>
                  <a:pt x="4855776" y="142154"/>
                  <a:pt x="4894198" y="175047"/>
                  <a:pt x="4905422" y="207003"/>
                </a:cubicBezTo>
                <a:cubicBezTo>
                  <a:pt x="4941685" y="310386"/>
                  <a:pt x="5665659" y="600325"/>
                  <a:pt x="5580181" y="692427"/>
                </a:cubicBezTo>
                <a:cubicBezTo>
                  <a:pt x="5544781" y="730492"/>
                  <a:pt x="5499020" y="757748"/>
                  <a:pt x="5451100" y="795341"/>
                </a:cubicBezTo>
                <a:cubicBezTo>
                  <a:pt x="5523197" y="866299"/>
                  <a:pt x="5604356" y="897314"/>
                  <a:pt x="5690699" y="918459"/>
                </a:cubicBezTo>
                <a:cubicBezTo>
                  <a:pt x="5716602" y="925039"/>
                  <a:pt x="5742073" y="938195"/>
                  <a:pt x="5744662" y="970151"/>
                </a:cubicBezTo>
                <a:cubicBezTo>
                  <a:pt x="5747252" y="1003514"/>
                  <a:pt x="5720917" y="1016670"/>
                  <a:pt x="5698902" y="1032179"/>
                </a:cubicBezTo>
                <a:cubicBezTo>
                  <a:pt x="5668250" y="1053794"/>
                  <a:pt x="5638462" y="1072593"/>
                  <a:pt x="5599609" y="1075412"/>
                </a:cubicBezTo>
                <a:cubicBezTo>
                  <a:pt x="5535715" y="1079641"/>
                  <a:pt x="5505065" y="1139790"/>
                  <a:pt x="5467939" y="1184902"/>
                </a:cubicBezTo>
                <a:cubicBezTo>
                  <a:pt x="5447216" y="1210280"/>
                  <a:pt x="5436855" y="1261499"/>
                  <a:pt x="5473118" y="1270428"/>
                </a:cubicBezTo>
                <a:cubicBezTo>
                  <a:pt x="5560323" y="1292044"/>
                  <a:pt x="5553415" y="1354544"/>
                  <a:pt x="5551259" y="1425502"/>
                </a:cubicBezTo>
                <a:cubicBezTo>
                  <a:pt x="5548236" y="1513377"/>
                  <a:pt x="5496862" y="1553789"/>
                  <a:pt x="5433832" y="1587625"/>
                </a:cubicBezTo>
                <a:cubicBezTo>
                  <a:pt x="5412247" y="1599371"/>
                  <a:pt x="5381597" y="1598900"/>
                  <a:pt x="5373392" y="1635554"/>
                </a:cubicBezTo>
                <a:cubicBezTo>
                  <a:pt x="5408793" y="1670331"/>
                  <a:pt x="5451964" y="1642134"/>
                  <a:pt x="5489956" y="1652001"/>
                </a:cubicBezTo>
                <a:cubicBezTo>
                  <a:pt x="5521470" y="1659991"/>
                  <a:pt x="5573707" y="1655762"/>
                  <a:pt x="5530536" y="1719670"/>
                </a:cubicBezTo>
                <a:cubicBezTo>
                  <a:pt x="5518014" y="1737997"/>
                  <a:pt x="5532692" y="1752096"/>
                  <a:pt x="5548668" y="1753506"/>
                </a:cubicBezTo>
                <a:cubicBezTo>
                  <a:pt x="5676454" y="1768073"/>
                  <a:pt x="5617741" y="1897301"/>
                  <a:pt x="5658753" y="1965440"/>
                </a:cubicBezTo>
                <a:cubicBezTo>
                  <a:pt x="5669976" y="1984234"/>
                  <a:pt x="5657889" y="2016659"/>
                  <a:pt x="5640189" y="2024647"/>
                </a:cubicBezTo>
                <a:cubicBezTo>
                  <a:pt x="5527080" y="2077279"/>
                  <a:pt x="5511540" y="2202748"/>
                  <a:pt x="5456712" y="2310829"/>
                </a:cubicBezTo>
                <a:cubicBezTo>
                  <a:pt x="5516289" y="2353591"/>
                  <a:pt x="5587520" y="2362989"/>
                  <a:pt x="5651844" y="2390715"/>
                </a:cubicBezTo>
                <a:cubicBezTo>
                  <a:pt x="5718760" y="2419850"/>
                  <a:pt x="5718760" y="2441466"/>
                  <a:pt x="5663501" y="2526050"/>
                </a:cubicBezTo>
                <a:cubicBezTo>
                  <a:pt x="5807259" y="2544380"/>
                  <a:pt x="5807259" y="2544380"/>
                  <a:pt x="5762794" y="2677365"/>
                </a:cubicBezTo>
                <a:cubicBezTo>
                  <a:pt x="5883243" y="2689583"/>
                  <a:pt x="5962676" y="2752552"/>
                  <a:pt x="5981237" y="2890238"/>
                </a:cubicBezTo>
                <a:cubicBezTo>
                  <a:pt x="5990305" y="2956967"/>
                  <a:pt x="6044700" y="2988450"/>
                  <a:pt x="6105136" y="3033093"/>
                </a:cubicBezTo>
                <a:cubicBezTo>
                  <a:pt x="6030022" y="3076327"/>
                  <a:pt x="5979081" y="3166550"/>
                  <a:pt x="5891443" y="3071156"/>
                </a:cubicBezTo>
                <a:cubicBezTo>
                  <a:pt x="5859498" y="3036383"/>
                  <a:pt x="5862517" y="3080554"/>
                  <a:pt x="5858202" y="3093243"/>
                </a:cubicBezTo>
                <a:cubicBezTo>
                  <a:pt x="5847842" y="3124256"/>
                  <a:pt x="5869424" y="3144934"/>
                  <a:pt x="5883673" y="3168428"/>
                </a:cubicBezTo>
                <a:cubicBezTo>
                  <a:pt x="5897486" y="3191926"/>
                  <a:pt x="5913893" y="3216830"/>
                  <a:pt x="5917778" y="3243149"/>
                </a:cubicBezTo>
                <a:cubicBezTo>
                  <a:pt x="5920365" y="3261475"/>
                  <a:pt x="5907848" y="3288257"/>
                  <a:pt x="5894034" y="3301887"/>
                </a:cubicBezTo>
                <a:cubicBezTo>
                  <a:pt x="5821506" y="3373784"/>
                  <a:pt x="5864677" y="3535437"/>
                  <a:pt x="5727393" y="3556115"/>
                </a:cubicBezTo>
                <a:cubicBezTo>
                  <a:pt x="5665659" y="3565510"/>
                  <a:pt x="5635872" y="3624721"/>
                  <a:pt x="5590543" y="3657145"/>
                </a:cubicBezTo>
                <a:cubicBezTo>
                  <a:pt x="5432970" y="3770396"/>
                  <a:pt x="5327632" y="3916071"/>
                  <a:pt x="5278850" y="4116255"/>
                </a:cubicBezTo>
                <a:cubicBezTo>
                  <a:pt x="5265468" y="4171705"/>
                  <a:pt x="5214092" y="4216350"/>
                  <a:pt x="5180851" y="4265220"/>
                </a:cubicBezTo>
                <a:cubicBezTo>
                  <a:pt x="5196826" y="4300933"/>
                  <a:pt x="5284029" y="4223867"/>
                  <a:pt x="5253380" y="4317849"/>
                </a:cubicBezTo>
                <a:cubicBezTo>
                  <a:pt x="5230067" y="4388339"/>
                  <a:pt x="5170490" y="4432042"/>
                  <a:pt x="5114368" y="4473866"/>
                </a:cubicBezTo>
                <a:cubicBezTo>
                  <a:pt x="5050475" y="4521325"/>
                  <a:pt x="4979676" y="4559388"/>
                  <a:pt x="4950749" y="4647262"/>
                </a:cubicBezTo>
                <a:cubicBezTo>
                  <a:pt x="4944706" y="4666061"/>
                  <a:pt x="4925279" y="4685796"/>
                  <a:pt x="4908013" y="4693317"/>
                </a:cubicBezTo>
                <a:cubicBezTo>
                  <a:pt x="4007468" y="6239820"/>
                  <a:pt x="1790648" y="6250156"/>
                  <a:pt x="1535079" y="6239347"/>
                </a:cubicBezTo>
                <a:cubicBezTo>
                  <a:pt x="1225543" y="6225721"/>
                  <a:pt x="932844" y="6130326"/>
                  <a:pt x="645760" y="6011438"/>
                </a:cubicBezTo>
                <a:cubicBezTo>
                  <a:pt x="524448" y="5961158"/>
                  <a:pt x="411775" y="5889730"/>
                  <a:pt x="293915" y="5834280"/>
                </a:cubicBezTo>
                <a:cubicBezTo>
                  <a:pt x="212539" y="5795981"/>
                  <a:pt x="140444" y="5740295"/>
                  <a:pt x="68403" y="5686489"/>
                </a:cubicBezTo>
                <a:lnTo>
                  <a:pt x="0" y="5638313"/>
                </a:lnTo>
                <a:close/>
              </a:path>
            </a:pathLst>
          </a:custGeom>
        </p:spPr>
      </p:pic>
      <p:pic>
        <p:nvPicPr>
          <p:cNvPr id="3" name="Picture 3" descr="Group of black kettlebells">
            <a:extLst>
              <a:ext uri="{FF2B5EF4-FFF2-40B4-BE49-F238E27FC236}">
                <a16:creationId xmlns:a16="http://schemas.microsoft.com/office/drawing/2014/main" id="{71188F5C-AE55-FBBD-F58D-7BAD15EA36AD}"/>
              </a:ext>
            </a:extLst>
          </p:cNvPr>
          <p:cNvPicPr>
            <a:picLocks noChangeAspect="1"/>
          </p:cNvPicPr>
          <p:nvPr/>
        </p:nvPicPr>
        <p:blipFill rotWithShape="1">
          <a:blip r:embed="rId3"/>
          <a:srcRect l="4476" r="10455"/>
          <a:stretch/>
        </p:blipFill>
        <p:spPr>
          <a:xfrm>
            <a:off x="6355500" y="211464"/>
            <a:ext cx="4941485" cy="3877363"/>
          </a:xfrm>
          <a:custGeom>
            <a:avLst/>
            <a:gdLst/>
            <a:ahLst/>
            <a:cxnLst/>
            <a:rect l="l" t="t" r="r" b="b"/>
            <a:pathLst>
              <a:path w="4569568" h="3877363">
                <a:moveTo>
                  <a:pt x="3843224" y="17"/>
                </a:moveTo>
                <a:cubicBezTo>
                  <a:pt x="3853657" y="-269"/>
                  <a:pt x="3863732" y="3160"/>
                  <a:pt x="3872078" y="16745"/>
                </a:cubicBezTo>
                <a:cubicBezTo>
                  <a:pt x="3827725" y="52547"/>
                  <a:pt x="3771210" y="39089"/>
                  <a:pt x="3711358" y="79463"/>
                </a:cubicBezTo>
                <a:cubicBezTo>
                  <a:pt x="3808648" y="66766"/>
                  <a:pt x="3885671" y="56609"/>
                  <a:pt x="3962692" y="46454"/>
                </a:cubicBezTo>
                <a:cubicBezTo>
                  <a:pt x="3964124" y="53563"/>
                  <a:pt x="3965554" y="60673"/>
                  <a:pt x="3966984" y="67782"/>
                </a:cubicBezTo>
                <a:cubicBezTo>
                  <a:pt x="3868502" y="82763"/>
                  <a:pt x="3777410" y="121359"/>
                  <a:pt x="3681550" y="148529"/>
                </a:cubicBezTo>
                <a:cubicBezTo>
                  <a:pt x="3690374" y="165289"/>
                  <a:pt x="3699196" y="161987"/>
                  <a:pt x="3707066" y="160972"/>
                </a:cubicBezTo>
                <a:cubicBezTo>
                  <a:pt x="3758334" y="154369"/>
                  <a:pt x="3809602" y="147768"/>
                  <a:pt x="3858724" y="129739"/>
                </a:cubicBezTo>
                <a:cubicBezTo>
                  <a:pt x="3869693" y="125675"/>
                  <a:pt x="3883047" y="125675"/>
                  <a:pt x="3889247" y="137864"/>
                </a:cubicBezTo>
                <a:cubicBezTo>
                  <a:pt x="3898070" y="155131"/>
                  <a:pt x="3885433" y="166304"/>
                  <a:pt x="3874225" y="175697"/>
                </a:cubicBezTo>
                <a:cubicBezTo>
                  <a:pt x="3854670" y="191949"/>
                  <a:pt x="3831064" y="187379"/>
                  <a:pt x="3808410" y="190425"/>
                </a:cubicBezTo>
                <a:cubicBezTo>
                  <a:pt x="3748081" y="198297"/>
                  <a:pt x="3719226" y="222927"/>
                  <a:pt x="3705872" y="279299"/>
                </a:cubicBezTo>
                <a:cubicBezTo>
                  <a:pt x="3758811" y="256445"/>
                  <a:pt x="3809842" y="284631"/>
                  <a:pt x="3861109" y="268633"/>
                </a:cubicBezTo>
                <a:cubicBezTo>
                  <a:pt x="3874463" y="264571"/>
                  <a:pt x="3895685" y="270664"/>
                  <a:pt x="3888532" y="290216"/>
                </a:cubicBezTo>
                <a:cubicBezTo>
                  <a:pt x="3881854" y="308499"/>
                  <a:pt x="3859678" y="321702"/>
                  <a:pt x="3899025" y="318148"/>
                </a:cubicBezTo>
                <a:cubicBezTo>
                  <a:pt x="3927162" y="315608"/>
                  <a:pt x="3982246" y="336176"/>
                  <a:pt x="3959116" y="341254"/>
                </a:cubicBezTo>
                <a:cubicBezTo>
                  <a:pt x="3930024" y="347603"/>
                  <a:pt x="3901646" y="356744"/>
                  <a:pt x="3864685" y="367154"/>
                </a:cubicBezTo>
                <a:cubicBezTo>
                  <a:pt x="3905463" y="384166"/>
                  <a:pt x="3934793" y="380611"/>
                  <a:pt x="3965554" y="367154"/>
                </a:cubicBezTo>
                <a:cubicBezTo>
                  <a:pt x="4002753" y="350903"/>
                  <a:pt x="4051161" y="331098"/>
                  <a:pt x="4081445" y="349381"/>
                </a:cubicBezTo>
                <a:cubicBezTo>
                  <a:pt x="4126752" y="376803"/>
                  <a:pt x="4164428" y="359536"/>
                  <a:pt x="4204966" y="354966"/>
                </a:cubicBezTo>
                <a:cubicBezTo>
                  <a:pt x="4287472" y="345570"/>
                  <a:pt x="4369264" y="329827"/>
                  <a:pt x="4452008" y="322211"/>
                </a:cubicBezTo>
                <a:cubicBezTo>
                  <a:pt x="4485154" y="319164"/>
                  <a:pt x="4520922" y="304691"/>
                  <a:pt x="4569568" y="324495"/>
                </a:cubicBezTo>
                <a:cubicBezTo>
                  <a:pt x="4349232" y="425810"/>
                  <a:pt x="4112683" y="419463"/>
                  <a:pt x="3915955" y="544899"/>
                </a:cubicBezTo>
                <a:cubicBezTo>
                  <a:pt x="3924301" y="556833"/>
                  <a:pt x="3966745" y="590858"/>
                  <a:pt x="3949339" y="593397"/>
                </a:cubicBezTo>
                <a:cubicBezTo>
                  <a:pt x="3900455" y="600761"/>
                  <a:pt x="3857056" y="625645"/>
                  <a:pt x="3812464" y="646212"/>
                </a:cubicBezTo>
                <a:cubicBezTo>
                  <a:pt x="3793148" y="655100"/>
                  <a:pt x="3769780" y="666781"/>
                  <a:pt x="3778841" y="698520"/>
                </a:cubicBezTo>
                <a:cubicBezTo>
                  <a:pt x="3795295" y="707407"/>
                  <a:pt x="3807456" y="694965"/>
                  <a:pt x="3821047" y="693950"/>
                </a:cubicBezTo>
                <a:cubicBezTo>
                  <a:pt x="3834878" y="692935"/>
                  <a:pt x="3865879" y="699535"/>
                  <a:pt x="3857293" y="703852"/>
                </a:cubicBezTo>
                <a:cubicBezTo>
                  <a:pt x="3818186" y="723405"/>
                  <a:pt x="3888532" y="770380"/>
                  <a:pt x="3842271" y="770380"/>
                </a:cubicBezTo>
                <a:cubicBezTo>
                  <a:pt x="3764772" y="770633"/>
                  <a:pt x="3723519" y="853919"/>
                  <a:pt x="3648882" y="856205"/>
                </a:cubicBezTo>
                <a:cubicBezTo>
                  <a:pt x="3636960" y="856458"/>
                  <a:pt x="3631236" y="871185"/>
                  <a:pt x="3631474" y="884136"/>
                </a:cubicBezTo>
                <a:cubicBezTo>
                  <a:pt x="3631474" y="899626"/>
                  <a:pt x="3642444" y="902418"/>
                  <a:pt x="3654605" y="903942"/>
                </a:cubicBezTo>
                <a:cubicBezTo>
                  <a:pt x="3673205" y="906226"/>
                  <a:pt x="3692520" y="884136"/>
                  <a:pt x="3717081" y="914098"/>
                </a:cubicBezTo>
                <a:cubicBezTo>
                  <a:pt x="3672966" y="931618"/>
                  <a:pt x="3628852" y="949140"/>
                  <a:pt x="3629568" y="1009319"/>
                </a:cubicBezTo>
                <a:cubicBezTo>
                  <a:pt x="3629805" y="1025569"/>
                  <a:pt x="3611444" y="1031663"/>
                  <a:pt x="3597613" y="1035726"/>
                </a:cubicBezTo>
                <a:cubicBezTo>
                  <a:pt x="3574721" y="1042329"/>
                  <a:pt x="3555408" y="1054009"/>
                  <a:pt x="3543006" y="1076608"/>
                </a:cubicBezTo>
                <a:cubicBezTo>
                  <a:pt x="3543246" y="1080925"/>
                  <a:pt x="3543484" y="1085495"/>
                  <a:pt x="3542052" y="1089050"/>
                </a:cubicBezTo>
                <a:cubicBezTo>
                  <a:pt x="3546106" y="1143642"/>
                  <a:pt x="3579490" y="1142118"/>
                  <a:pt x="3616451" y="1132978"/>
                </a:cubicBezTo>
                <a:cubicBezTo>
                  <a:pt x="3660566" y="1121805"/>
                  <a:pt x="3704204" y="1101491"/>
                  <a:pt x="3750703" y="1121043"/>
                </a:cubicBezTo>
                <a:cubicBezTo>
                  <a:pt x="3685126" y="1147197"/>
                  <a:pt x="3613828" y="1149228"/>
                  <a:pt x="3552307" y="1186555"/>
                </a:cubicBezTo>
                <a:cubicBezTo>
                  <a:pt x="3777410" y="1193411"/>
                  <a:pt x="3976284" y="1075591"/>
                  <a:pt x="4194473" y="1030395"/>
                </a:cubicBezTo>
                <a:cubicBezTo>
                  <a:pt x="4187082" y="1060610"/>
                  <a:pt x="4169436" y="1066704"/>
                  <a:pt x="4153459" y="1071275"/>
                </a:cubicBezTo>
                <a:cubicBezTo>
                  <a:pt x="4072860" y="1094129"/>
                  <a:pt x="4002278" y="1139581"/>
                  <a:pt x="3928831" y="1178936"/>
                </a:cubicBezTo>
                <a:cubicBezTo>
                  <a:pt x="3898548" y="1195188"/>
                  <a:pt x="3876608" y="1211440"/>
                  <a:pt x="3865164" y="1246481"/>
                </a:cubicBezTo>
                <a:cubicBezTo>
                  <a:pt x="3854908" y="1278221"/>
                  <a:pt x="3835117" y="1292948"/>
                  <a:pt x="3798395" y="1283806"/>
                </a:cubicBezTo>
                <a:cubicBezTo>
                  <a:pt x="3768588" y="1276188"/>
                  <a:pt x="3735920" y="1280251"/>
                  <a:pt x="3704681" y="1283045"/>
                </a:cubicBezTo>
                <a:cubicBezTo>
                  <a:pt x="3668674" y="1286092"/>
                  <a:pt x="3628374" y="1321895"/>
                  <a:pt x="3638151" y="1340431"/>
                </a:cubicBezTo>
                <a:cubicBezTo>
                  <a:pt x="3654843" y="1371917"/>
                  <a:pt x="3682743" y="1356174"/>
                  <a:pt x="3707542" y="1352619"/>
                </a:cubicBezTo>
                <a:cubicBezTo>
                  <a:pt x="3735681" y="1348303"/>
                  <a:pt x="3787902" y="1339415"/>
                  <a:pt x="3788856" y="1343224"/>
                </a:cubicBezTo>
                <a:cubicBezTo>
                  <a:pt x="3807219" y="1422193"/>
                  <a:pt x="3936463" y="1353382"/>
                  <a:pt x="3964363" y="1346270"/>
                </a:cubicBezTo>
                <a:cubicBezTo>
                  <a:pt x="3999176" y="1337384"/>
                  <a:pt x="4031845" y="1353635"/>
                  <a:pt x="4064991" y="1357443"/>
                </a:cubicBezTo>
                <a:cubicBezTo>
                  <a:pt x="4094560" y="1360998"/>
                  <a:pt x="4261720" y="1371917"/>
                  <a:pt x="4296295" y="1338398"/>
                </a:cubicBezTo>
                <a:cubicBezTo>
                  <a:pt x="4301064" y="1364552"/>
                  <a:pt x="4291050" y="1375217"/>
                  <a:pt x="4282702" y="1387152"/>
                </a:cubicBezTo>
                <a:cubicBezTo>
                  <a:pt x="4271019" y="1404164"/>
                  <a:pt x="4269110" y="1416099"/>
                  <a:pt x="4291288" y="1429556"/>
                </a:cubicBezTo>
                <a:cubicBezTo>
                  <a:pt x="4354480" y="1468154"/>
                  <a:pt x="4353524" y="1469422"/>
                  <a:pt x="4294626" y="1521730"/>
                </a:cubicBezTo>
                <a:cubicBezTo>
                  <a:pt x="4291763" y="1524015"/>
                  <a:pt x="4292957" y="1531633"/>
                  <a:pt x="4292480" y="1536712"/>
                </a:cubicBezTo>
                <a:cubicBezTo>
                  <a:pt x="4307980" y="1544836"/>
                  <a:pt x="4326102" y="1524523"/>
                  <a:pt x="4344224" y="1546361"/>
                </a:cubicBezTo>
                <a:cubicBezTo>
                  <a:pt x="4265296" y="1642341"/>
                  <a:pt x="4144874" y="1665955"/>
                  <a:pt x="4035898" y="1738070"/>
                </a:cubicBezTo>
                <a:cubicBezTo>
                  <a:pt x="4124128" y="1761938"/>
                  <a:pt x="4177066" y="1678652"/>
                  <a:pt x="4241926" y="1689317"/>
                </a:cubicBezTo>
                <a:cubicBezTo>
                  <a:pt x="4274357" y="1715471"/>
                  <a:pt x="4178020" y="1757368"/>
                  <a:pt x="4269826" y="1769810"/>
                </a:cubicBezTo>
                <a:cubicBezTo>
                  <a:pt x="4230002" y="1792663"/>
                  <a:pt x="4200434" y="1815006"/>
                  <a:pt x="4173012" y="1841415"/>
                </a:cubicBezTo>
                <a:cubicBezTo>
                  <a:pt x="4124128" y="1888644"/>
                  <a:pt x="4114590" y="1919623"/>
                  <a:pt x="4137244" y="1983103"/>
                </a:cubicBezTo>
                <a:cubicBezTo>
                  <a:pt x="4152029" y="2024746"/>
                  <a:pt x="4173728" y="2063089"/>
                  <a:pt x="4154652" y="2112602"/>
                </a:cubicBezTo>
                <a:cubicBezTo>
                  <a:pt x="4141298" y="2146628"/>
                  <a:pt x="4146544" y="2168972"/>
                  <a:pt x="4196142" y="2153737"/>
                </a:cubicBezTo>
                <a:cubicBezTo>
                  <a:pt x="4249557" y="2137485"/>
                  <a:pt x="4269587" y="2167956"/>
                  <a:pt x="4256234" y="2227627"/>
                </a:cubicBezTo>
                <a:cubicBezTo>
                  <a:pt x="4247650" y="2265970"/>
                  <a:pt x="4256712" y="2277649"/>
                  <a:pt x="4293433" y="2273333"/>
                </a:cubicBezTo>
                <a:cubicBezTo>
                  <a:pt x="4333972" y="2268509"/>
                  <a:pt x="4372602" y="2243370"/>
                  <a:pt x="4422678" y="2255559"/>
                </a:cubicBezTo>
                <a:cubicBezTo>
                  <a:pt x="4382618" y="2325134"/>
                  <a:pt x="4297010" y="2305328"/>
                  <a:pt x="4250272" y="2371602"/>
                </a:cubicBezTo>
                <a:cubicBezTo>
                  <a:pt x="4306072" y="2371854"/>
                  <a:pt x="4348756" y="2371602"/>
                  <a:pt x="4390009" y="2357127"/>
                </a:cubicBezTo>
                <a:cubicBezTo>
                  <a:pt x="4407179" y="2351286"/>
                  <a:pt x="4426018" y="2345194"/>
                  <a:pt x="4435554" y="2365252"/>
                </a:cubicBezTo>
                <a:cubicBezTo>
                  <a:pt x="4446762" y="2389375"/>
                  <a:pt x="4423632" y="2398516"/>
                  <a:pt x="4409562" y="2402832"/>
                </a:cubicBezTo>
                <a:cubicBezTo>
                  <a:pt x="4369978" y="2415021"/>
                  <a:pt x="4339695" y="2443968"/>
                  <a:pt x="4307026" y="2466566"/>
                </a:cubicBezTo>
                <a:cubicBezTo>
                  <a:pt x="4235250" y="2516082"/>
                  <a:pt x="4156558" y="2557470"/>
                  <a:pt x="4095751" y="2639233"/>
                </a:cubicBezTo>
                <a:cubicBezTo>
                  <a:pt x="4172297" y="2618411"/>
                  <a:pt x="4229288" y="2569913"/>
                  <a:pt x="4300350" y="2560010"/>
                </a:cubicBezTo>
                <a:cubicBezTo>
                  <a:pt x="4238826" y="2634409"/>
                  <a:pt x="4159659" y="2683415"/>
                  <a:pt x="4084784" y="2737500"/>
                </a:cubicBezTo>
                <a:cubicBezTo>
                  <a:pt x="4063322" y="2752735"/>
                  <a:pt x="4041622" y="2763146"/>
                  <a:pt x="4036853" y="2796409"/>
                </a:cubicBezTo>
                <a:cubicBezTo>
                  <a:pt x="4027552" y="2860905"/>
                  <a:pt x="3999653" y="2914228"/>
                  <a:pt x="3940039" y="2942666"/>
                </a:cubicBezTo>
                <a:cubicBezTo>
                  <a:pt x="3939562" y="2942922"/>
                  <a:pt x="3942900" y="2952571"/>
                  <a:pt x="3944808" y="2959171"/>
                </a:cubicBezTo>
                <a:cubicBezTo>
                  <a:pt x="3981292" y="2961204"/>
                  <a:pt x="4010145" y="2923115"/>
                  <a:pt x="4056645" y="2935557"/>
                </a:cubicBezTo>
                <a:cubicBezTo>
                  <a:pt x="4012052" y="2987356"/>
                  <a:pt x="3974853" y="3033825"/>
                  <a:pt x="3911662" y="3058455"/>
                </a:cubicBezTo>
                <a:cubicBezTo>
                  <a:pt x="3861109" y="3078006"/>
                  <a:pt x="3798633" y="3089433"/>
                  <a:pt x="3761910" y="3152912"/>
                </a:cubicBezTo>
                <a:cubicBezTo>
                  <a:pt x="3804594" y="3165356"/>
                  <a:pt x="3836310" y="3149613"/>
                  <a:pt x="3868264" y="3138440"/>
                </a:cubicBezTo>
                <a:cubicBezTo>
                  <a:pt x="3917147" y="3121173"/>
                  <a:pt x="3965554" y="3101622"/>
                  <a:pt x="4014438" y="3084354"/>
                </a:cubicBezTo>
                <a:cubicBezTo>
                  <a:pt x="4033038" y="3077753"/>
                  <a:pt x="4053307" y="3073181"/>
                  <a:pt x="4065229" y="3104668"/>
                </a:cubicBezTo>
                <a:cubicBezTo>
                  <a:pt x="4002991" y="3111271"/>
                  <a:pt x="3965792" y="3153929"/>
                  <a:pt x="3926686" y="3194048"/>
                </a:cubicBezTo>
                <a:cubicBezTo>
                  <a:pt x="3904746" y="3216647"/>
                  <a:pt x="3886862" y="3246864"/>
                  <a:pt x="3847279" y="3235438"/>
                </a:cubicBezTo>
                <a:cubicBezTo>
                  <a:pt x="3826532" y="3229344"/>
                  <a:pt x="3813418" y="3246355"/>
                  <a:pt x="3815565" y="3267177"/>
                </a:cubicBezTo>
                <a:cubicBezTo>
                  <a:pt x="3823433" y="3340561"/>
                  <a:pt x="3775026" y="3366206"/>
                  <a:pt x="3724950" y="3380425"/>
                </a:cubicBezTo>
                <a:cubicBezTo>
                  <a:pt x="3630043" y="3407087"/>
                  <a:pt x="3551113" y="3469805"/>
                  <a:pt x="3458831" y="3504084"/>
                </a:cubicBezTo>
                <a:cubicBezTo>
                  <a:pt x="3369170" y="3537348"/>
                  <a:pt x="3299779" y="3616317"/>
                  <a:pt x="3209882" y="3657707"/>
                </a:cubicBezTo>
                <a:cubicBezTo>
                  <a:pt x="3144781" y="3687670"/>
                  <a:pt x="3082544" y="3726265"/>
                  <a:pt x="3015536" y="3753434"/>
                </a:cubicBezTo>
                <a:cubicBezTo>
                  <a:pt x="2856963" y="3817676"/>
                  <a:pt x="2695288" y="3869222"/>
                  <a:pt x="2524314" y="3876585"/>
                </a:cubicBezTo>
                <a:cubicBezTo>
                  <a:pt x="2383147" y="3882426"/>
                  <a:pt x="1158667" y="3876841"/>
                  <a:pt x="661243" y="3041189"/>
                </a:cubicBezTo>
                <a:cubicBezTo>
                  <a:pt x="651705" y="3037125"/>
                  <a:pt x="640975" y="3026461"/>
                  <a:pt x="637637" y="3016303"/>
                </a:cubicBezTo>
                <a:cubicBezTo>
                  <a:pt x="621659" y="2968820"/>
                  <a:pt x="582552" y="2948253"/>
                  <a:pt x="547261" y="2922608"/>
                </a:cubicBezTo>
                <a:cubicBezTo>
                  <a:pt x="516261" y="2900009"/>
                  <a:pt x="483353" y="2876394"/>
                  <a:pt x="470476" y="2838305"/>
                </a:cubicBezTo>
                <a:cubicBezTo>
                  <a:pt x="453546" y="2787522"/>
                  <a:pt x="501714" y="2829165"/>
                  <a:pt x="510538" y="2809867"/>
                </a:cubicBezTo>
                <a:cubicBezTo>
                  <a:pt x="492177" y="2783460"/>
                  <a:pt x="463799" y="2759336"/>
                  <a:pt x="456407" y="2729374"/>
                </a:cubicBezTo>
                <a:cubicBezTo>
                  <a:pt x="429463" y="2621204"/>
                  <a:pt x="371278" y="2542489"/>
                  <a:pt x="284241" y="2481294"/>
                </a:cubicBezTo>
                <a:cubicBezTo>
                  <a:pt x="259203" y="2463774"/>
                  <a:pt x="242750" y="2431779"/>
                  <a:pt x="208651" y="2426702"/>
                </a:cubicBezTo>
                <a:cubicBezTo>
                  <a:pt x="132821" y="2415529"/>
                  <a:pt x="156667" y="2328180"/>
                  <a:pt x="116605" y="2289331"/>
                </a:cubicBezTo>
                <a:cubicBezTo>
                  <a:pt x="108974" y="2281966"/>
                  <a:pt x="102060" y="2267494"/>
                  <a:pt x="103490" y="2257592"/>
                </a:cubicBezTo>
                <a:cubicBezTo>
                  <a:pt x="105635" y="2243370"/>
                  <a:pt x="114698" y="2229913"/>
                  <a:pt x="122328" y="2217216"/>
                </a:cubicBezTo>
                <a:cubicBezTo>
                  <a:pt x="130198" y="2204521"/>
                  <a:pt x="142119" y="2193348"/>
                  <a:pt x="136397" y="2176590"/>
                </a:cubicBezTo>
                <a:cubicBezTo>
                  <a:pt x="134014" y="2169734"/>
                  <a:pt x="135681" y="2145866"/>
                  <a:pt x="118036" y="2164655"/>
                </a:cubicBezTo>
                <a:cubicBezTo>
                  <a:pt x="69629" y="2216201"/>
                  <a:pt x="41491" y="2167450"/>
                  <a:pt x="0" y="2144088"/>
                </a:cubicBezTo>
                <a:cubicBezTo>
                  <a:pt x="33383" y="2119965"/>
                  <a:pt x="63429" y="2102953"/>
                  <a:pt x="68437" y="2066897"/>
                </a:cubicBezTo>
                <a:cubicBezTo>
                  <a:pt x="78690" y="1992498"/>
                  <a:pt x="122565" y="1958473"/>
                  <a:pt x="189096" y="1951871"/>
                </a:cubicBezTo>
                <a:cubicBezTo>
                  <a:pt x="164535" y="1880012"/>
                  <a:pt x="164535" y="1880012"/>
                  <a:pt x="243942" y="1870107"/>
                </a:cubicBezTo>
                <a:cubicBezTo>
                  <a:pt x="213419" y="1824403"/>
                  <a:pt x="213419" y="1812722"/>
                  <a:pt x="250381" y="1796979"/>
                </a:cubicBezTo>
                <a:cubicBezTo>
                  <a:pt x="285911" y="1781998"/>
                  <a:pt x="325255" y="1776919"/>
                  <a:pt x="358164" y="1753813"/>
                </a:cubicBezTo>
                <a:cubicBezTo>
                  <a:pt x="327879" y="1695412"/>
                  <a:pt x="319295" y="1627615"/>
                  <a:pt x="256819" y="1599175"/>
                </a:cubicBezTo>
                <a:cubicBezTo>
                  <a:pt x="247042" y="1594859"/>
                  <a:pt x="240366" y="1577338"/>
                  <a:pt x="246564" y="1567182"/>
                </a:cubicBezTo>
                <a:cubicBezTo>
                  <a:pt x="269218" y="1530364"/>
                  <a:pt x="236788" y="1460535"/>
                  <a:pt x="307371" y="1452664"/>
                </a:cubicBezTo>
                <a:cubicBezTo>
                  <a:pt x="316195" y="1451902"/>
                  <a:pt x="324303" y="1444284"/>
                  <a:pt x="317387" y="1434381"/>
                </a:cubicBezTo>
                <a:cubicBezTo>
                  <a:pt x="293540" y="1399848"/>
                  <a:pt x="322394" y="1402133"/>
                  <a:pt x="339801" y="1397816"/>
                </a:cubicBezTo>
                <a:cubicBezTo>
                  <a:pt x="360787" y="1392485"/>
                  <a:pt x="384632" y="1407720"/>
                  <a:pt x="404186" y="1388929"/>
                </a:cubicBezTo>
                <a:cubicBezTo>
                  <a:pt x="399654" y="1369123"/>
                  <a:pt x="382725" y="1369377"/>
                  <a:pt x="370802" y="1363030"/>
                </a:cubicBezTo>
                <a:cubicBezTo>
                  <a:pt x="335987" y="1344747"/>
                  <a:pt x="307609" y="1322911"/>
                  <a:pt x="305940" y="1275427"/>
                </a:cubicBezTo>
                <a:cubicBezTo>
                  <a:pt x="304749" y="1237085"/>
                  <a:pt x="300933" y="1203314"/>
                  <a:pt x="349102" y="1191633"/>
                </a:cubicBezTo>
                <a:cubicBezTo>
                  <a:pt x="369132" y="1186808"/>
                  <a:pt x="363408" y="1159132"/>
                  <a:pt x="351962" y="1145419"/>
                </a:cubicBezTo>
                <a:cubicBezTo>
                  <a:pt x="331455" y="1121043"/>
                  <a:pt x="314526" y="1088542"/>
                  <a:pt x="279233" y="1086257"/>
                </a:cubicBezTo>
                <a:cubicBezTo>
                  <a:pt x="257772" y="1084734"/>
                  <a:pt x="241318" y="1074575"/>
                  <a:pt x="224388" y="1062896"/>
                </a:cubicBezTo>
                <a:cubicBezTo>
                  <a:pt x="212228" y="1054515"/>
                  <a:pt x="197681" y="1047406"/>
                  <a:pt x="199111" y="1029379"/>
                </a:cubicBezTo>
                <a:cubicBezTo>
                  <a:pt x="200542" y="1012112"/>
                  <a:pt x="214610" y="1005002"/>
                  <a:pt x="228919" y="1001447"/>
                </a:cubicBezTo>
                <a:cubicBezTo>
                  <a:pt x="276611" y="990021"/>
                  <a:pt x="321440" y="973262"/>
                  <a:pt x="361264" y="934920"/>
                </a:cubicBezTo>
                <a:cubicBezTo>
                  <a:pt x="334794" y="914607"/>
                  <a:pt x="309518" y="899879"/>
                  <a:pt x="289964" y="879311"/>
                </a:cubicBezTo>
                <a:cubicBezTo>
                  <a:pt x="242750" y="829544"/>
                  <a:pt x="642644" y="672875"/>
                  <a:pt x="662674" y="617012"/>
                </a:cubicBezTo>
                <a:cubicBezTo>
                  <a:pt x="668873" y="599745"/>
                  <a:pt x="690096" y="581971"/>
                  <a:pt x="707744" y="576892"/>
                </a:cubicBezTo>
                <a:cubicBezTo>
                  <a:pt x="790487" y="553024"/>
                  <a:pt x="862262" y="499446"/>
                  <a:pt x="946915" y="479640"/>
                </a:cubicBezTo>
                <a:cubicBezTo>
                  <a:pt x="1026799" y="460851"/>
                  <a:pt x="1105490" y="435712"/>
                  <a:pt x="1193003" y="410829"/>
                </a:cubicBezTo>
                <a:cubicBezTo>
                  <a:pt x="1139351" y="348364"/>
                  <a:pt x="1044206" y="355728"/>
                  <a:pt x="1022030" y="265586"/>
                </a:cubicBezTo>
                <a:cubicBezTo>
                  <a:pt x="1108590" y="242225"/>
                  <a:pt x="1199679" y="268888"/>
                  <a:pt x="1283141" y="231814"/>
                </a:cubicBezTo>
                <a:cubicBezTo>
                  <a:pt x="1290295" y="228514"/>
                  <a:pt x="1300072" y="231814"/>
                  <a:pt x="1308655" y="232831"/>
                </a:cubicBezTo>
                <a:cubicBezTo>
                  <a:pt x="1480584" y="252636"/>
                  <a:pt x="1651797" y="235371"/>
                  <a:pt x="1821341" y="210485"/>
                </a:cubicBezTo>
                <a:cubicBezTo>
                  <a:pt x="2065522" y="174938"/>
                  <a:pt x="2310657" y="152338"/>
                  <a:pt x="2556268" y="136340"/>
                </a:cubicBezTo>
                <a:cubicBezTo>
                  <a:pt x="2759196" y="123136"/>
                  <a:pt x="2962599" y="117297"/>
                  <a:pt x="3164574" y="91905"/>
                </a:cubicBezTo>
                <a:cubicBezTo>
                  <a:pt x="3380616" y="64736"/>
                  <a:pt x="3596420" y="34011"/>
                  <a:pt x="3812226" y="5572"/>
                </a:cubicBezTo>
                <a:cubicBezTo>
                  <a:pt x="3822002" y="4301"/>
                  <a:pt x="3832792" y="302"/>
                  <a:pt x="3843224" y="17"/>
                </a:cubicBezTo>
                <a:close/>
              </a:path>
            </a:pathLst>
          </a:custGeom>
        </p:spPr>
      </p:pic>
    </p:spTree>
    <p:extLst>
      <p:ext uri="{BB962C8B-B14F-4D97-AF65-F5344CB8AC3E}">
        <p14:creationId xmlns:p14="http://schemas.microsoft.com/office/powerpoint/2010/main" val="16951642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DA8886A6-5426-494B-96D8-D962D2BA08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Freeform: Shape 40">
            <a:extLst>
              <a:ext uri="{FF2B5EF4-FFF2-40B4-BE49-F238E27FC236}">
                <a16:creationId xmlns:a16="http://schemas.microsoft.com/office/drawing/2014/main" id="{AA3ED336-C09E-46E8-9774-B977D15FC5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2347"/>
            <a:ext cx="12191999" cy="6105653"/>
          </a:xfrm>
          <a:custGeom>
            <a:avLst/>
            <a:gdLst>
              <a:gd name="connsiteX0" fmla="*/ 7538181 w 12191999"/>
              <a:gd name="connsiteY0" fmla="*/ 484 h 6105653"/>
              <a:gd name="connsiteX1" fmla="*/ 7569993 w 12191999"/>
              <a:gd name="connsiteY1" fmla="*/ 5527 h 6105653"/>
              <a:gd name="connsiteX2" fmla="*/ 7587853 w 12191999"/>
              <a:gd name="connsiteY2" fmla="*/ 84028 h 6105653"/>
              <a:gd name="connsiteX3" fmla="*/ 7559278 w 12191999"/>
              <a:gd name="connsiteY3" fmla="*/ 325347 h 6105653"/>
              <a:gd name="connsiteX4" fmla="*/ 7795021 w 12191999"/>
              <a:gd name="connsiteY4" fmla="*/ 25878 h 6105653"/>
              <a:gd name="connsiteX5" fmla="*/ 7759302 w 12191999"/>
              <a:gd name="connsiteY5" fmla="*/ 249752 h 6105653"/>
              <a:gd name="connsiteX6" fmla="*/ 7852171 w 12191999"/>
              <a:gd name="connsiteY6" fmla="*/ 313717 h 6105653"/>
              <a:gd name="connsiteX7" fmla="*/ 8002190 w 12191999"/>
              <a:gd name="connsiteY7" fmla="*/ 418385 h 6105653"/>
              <a:gd name="connsiteX8" fmla="*/ 8084343 w 12191999"/>
              <a:gd name="connsiteY8" fmla="*/ 491072 h 6105653"/>
              <a:gd name="connsiteX9" fmla="*/ 8348662 w 12191999"/>
              <a:gd name="connsiteY9" fmla="*/ 520146 h 6105653"/>
              <a:gd name="connsiteX10" fmla="*/ 8637984 w 12191999"/>
              <a:gd name="connsiteY10" fmla="*/ 459090 h 6105653"/>
              <a:gd name="connsiteX11" fmla="*/ 8784431 w 12191999"/>
              <a:gd name="connsiteY11" fmla="*/ 290457 h 6105653"/>
              <a:gd name="connsiteX12" fmla="*/ 8948737 w 12191999"/>
              <a:gd name="connsiteY12" fmla="*/ 339884 h 6105653"/>
              <a:gd name="connsiteX13" fmla="*/ 8848725 w 12191999"/>
              <a:gd name="connsiteY13" fmla="*/ 697501 h 6105653"/>
              <a:gd name="connsiteX14" fmla="*/ 9238059 w 12191999"/>
              <a:gd name="connsiteY14" fmla="*/ 165437 h 6105653"/>
              <a:gd name="connsiteX15" fmla="*/ 9255919 w 12191999"/>
              <a:gd name="connsiteY15" fmla="*/ 255567 h 6105653"/>
              <a:gd name="connsiteX16" fmla="*/ 9477374 w 12191999"/>
              <a:gd name="connsiteY16" fmla="*/ 578295 h 6105653"/>
              <a:gd name="connsiteX17" fmla="*/ 9488091 w 12191999"/>
              <a:gd name="connsiteY17" fmla="*/ 595740 h 6105653"/>
              <a:gd name="connsiteX18" fmla="*/ 9627393 w 12191999"/>
              <a:gd name="connsiteY18" fmla="*/ 650981 h 6105653"/>
              <a:gd name="connsiteX19" fmla="*/ 9648824 w 12191999"/>
              <a:gd name="connsiteY19" fmla="*/ 825429 h 6105653"/>
              <a:gd name="connsiteX20" fmla="*/ 9616678 w 12191999"/>
              <a:gd name="connsiteY20" fmla="*/ 970802 h 6105653"/>
              <a:gd name="connsiteX21" fmla="*/ 9655968 w 12191999"/>
              <a:gd name="connsiteY21" fmla="*/ 1127805 h 6105653"/>
              <a:gd name="connsiteX22" fmla="*/ 9638109 w 12191999"/>
              <a:gd name="connsiteY22" fmla="*/ 1267362 h 6105653"/>
              <a:gd name="connsiteX23" fmla="*/ 9663111 w 12191999"/>
              <a:gd name="connsiteY23" fmla="*/ 1386568 h 6105653"/>
              <a:gd name="connsiteX24" fmla="*/ 9780984 w 12191999"/>
              <a:gd name="connsiteY24" fmla="*/ 1270269 h 6105653"/>
              <a:gd name="connsiteX25" fmla="*/ 9780984 w 12191999"/>
              <a:gd name="connsiteY25" fmla="*/ 1107452 h 6105653"/>
              <a:gd name="connsiteX26" fmla="*/ 9855993 w 12191999"/>
              <a:gd name="connsiteY26" fmla="*/ 991154 h 6105653"/>
              <a:gd name="connsiteX27" fmla="*/ 9991724 w 12191999"/>
              <a:gd name="connsiteY27" fmla="*/ 880670 h 6105653"/>
              <a:gd name="connsiteX28" fmla="*/ 10209609 w 12191999"/>
              <a:gd name="connsiteY28" fmla="*/ 491071 h 6105653"/>
              <a:gd name="connsiteX29" fmla="*/ 10291762 w 12191999"/>
              <a:gd name="connsiteY29" fmla="*/ 421292 h 6105653"/>
              <a:gd name="connsiteX30" fmla="*/ 9973865 w 12191999"/>
              <a:gd name="connsiteY30" fmla="*/ 1531941 h 6105653"/>
              <a:gd name="connsiteX31" fmla="*/ 10106024 w 12191999"/>
              <a:gd name="connsiteY31" fmla="*/ 1188861 h 6105653"/>
              <a:gd name="connsiteX32" fmla="*/ 10081022 w 12191999"/>
              <a:gd name="connsiteY32" fmla="*/ 1421458 h 6105653"/>
              <a:gd name="connsiteX33" fmla="*/ 10170318 w 12191999"/>
              <a:gd name="connsiteY33" fmla="*/ 1549385 h 6105653"/>
              <a:gd name="connsiteX34" fmla="*/ 10198893 w 12191999"/>
              <a:gd name="connsiteY34" fmla="*/ 1549385 h 6105653"/>
              <a:gd name="connsiteX35" fmla="*/ 10281046 w 12191999"/>
              <a:gd name="connsiteY35" fmla="*/ 1453439 h 6105653"/>
              <a:gd name="connsiteX36" fmla="*/ 10334625 w 12191999"/>
              <a:gd name="connsiteY36" fmla="*/ 1398198 h 6105653"/>
              <a:gd name="connsiteX37" fmla="*/ 10527506 w 12191999"/>
              <a:gd name="connsiteY37" fmla="*/ 1247010 h 6105653"/>
              <a:gd name="connsiteX38" fmla="*/ 10548937 w 12191999"/>
              <a:gd name="connsiteY38" fmla="*/ 1354586 h 6105653"/>
              <a:gd name="connsiteX39" fmla="*/ 10588228 w 12191999"/>
              <a:gd name="connsiteY39" fmla="*/ 1395290 h 6105653"/>
              <a:gd name="connsiteX40" fmla="*/ 10645378 w 12191999"/>
              <a:gd name="connsiteY40" fmla="*/ 1366216 h 6105653"/>
              <a:gd name="connsiteX41" fmla="*/ 10820400 w 12191999"/>
              <a:gd name="connsiteY41" fmla="*/ 1031858 h 6105653"/>
              <a:gd name="connsiteX42" fmla="*/ 10956131 w 12191999"/>
              <a:gd name="connsiteY42" fmla="*/ 1005691 h 6105653"/>
              <a:gd name="connsiteX43" fmla="*/ 10977562 w 12191999"/>
              <a:gd name="connsiteY43" fmla="*/ 1069655 h 6105653"/>
              <a:gd name="connsiteX44" fmla="*/ 10966847 w 12191999"/>
              <a:gd name="connsiteY44" fmla="*/ 1142341 h 6105653"/>
              <a:gd name="connsiteX45" fmla="*/ 11074003 w 12191999"/>
              <a:gd name="connsiteY45" fmla="*/ 1084192 h 6105653"/>
              <a:gd name="connsiteX46" fmla="*/ 11181159 w 12191999"/>
              <a:gd name="connsiteY46" fmla="*/ 848688 h 6105653"/>
              <a:gd name="connsiteX47" fmla="*/ 11238309 w 12191999"/>
              <a:gd name="connsiteY47" fmla="*/ 805077 h 6105653"/>
              <a:gd name="connsiteX48" fmla="*/ 11266884 w 12191999"/>
              <a:gd name="connsiteY48" fmla="*/ 863226 h 6105653"/>
              <a:gd name="connsiteX49" fmla="*/ 11277600 w 12191999"/>
              <a:gd name="connsiteY49" fmla="*/ 906838 h 6105653"/>
              <a:gd name="connsiteX50" fmla="*/ 11724084 w 12191999"/>
              <a:gd name="connsiteY50" fmla="*/ 5527 h 6105653"/>
              <a:gd name="connsiteX51" fmla="*/ 11727656 w 12191999"/>
              <a:gd name="connsiteY51" fmla="*/ 209048 h 6105653"/>
              <a:gd name="connsiteX52" fmla="*/ 11656218 w 12191999"/>
              <a:gd name="connsiteY52" fmla="*/ 409663 h 6105653"/>
              <a:gd name="connsiteX53" fmla="*/ 11666934 w 12191999"/>
              <a:gd name="connsiteY53" fmla="*/ 621907 h 6105653"/>
              <a:gd name="connsiteX54" fmla="*/ 11631215 w 12191999"/>
              <a:gd name="connsiteY54" fmla="*/ 822521 h 6105653"/>
              <a:gd name="connsiteX55" fmla="*/ 11631215 w 12191999"/>
              <a:gd name="connsiteY55" fmla="*/ 996969 h 6105653"/>
              <a:gd name="connsiteX56" fmla="*/ 11684793 w 12191999"/>
              <a:gd name="connsiteY56" fmla="*/ 834151 h 6105653"/>
              <a:gd name="connsiteX57" fmla="*/ 11774090 w 12191999"/>
              <a:gd name="connsiteY57" fmla="*/ 773095 h 6105653"/>
              <a:gd name="connsiteX58" fmla="*/ 11856243 w 12191999"/>
              <a:gd name="connsiteY58" fmla="*/ 793447 h 6105653"/>
              <a:gd name="connsiteX59" fmla="*/ 11831240 w 12191999"/>
              <a:gd name="connsiteY59" fmla="*/ 860319 h 6105653"/>
              <a:gd name="connsiteX60" fmla="*/ 11738371 w 12191999"/>
              <a:gd name="connsiteY60" fmla="*/ 938820 h 6105653"/>
              <a:gd name="connsiteX61" fmla="*/ 11795521 w 12191999"/>
              <a:gd name="connsiteY61" fmla="*/ 956264 h 6105653"/>
              <a:gd name="connsiteX62" fmla="*/ 11838384 w 12191999"/>
              <a:gd name="connsiteY62" fmla="*/ 1002784 h 6105653"/>
              <a:gd name="connsiteX63" fmla="*/ 11816952 w 12191999"/>
              <a:gd name="connsiteY63" fmla="*/ 1270269 h 6105653"/>
              <a:gd name="connsiteX64" fmla="*/ 11999118 w 12191999"/>
              <a:gd name="connsiteY64" fmla="*/ 1092915 h 6105653"/>
              <a:gd name="connsiteX65" fmla="*/ 12027693 w 12191999"/>
              <a:gd name="connsiteY65" fmla="*/ 979524 h 6105653"/>
              <a:gd name="connsiteX66" fmla="*/ 12102703 w 12191999"/>
              <a:gd name="connsiteY66" fmla="*/ 953357 h 6105653"/>
              <a:gd name="connsiteX67" fmla="*/ 12120562 w 12191999"/>
              <a:gd name="connsiteY67" fmla="*/ 1005691 h 6105653"/>
              <a:gd name="connsiteX68" fmla="*/ 12056268 w 12191999"/>
              <a:gd name="connsiteY68" fmla="*/ 1267362 h 6105653"/>
              <a:gd name="connsiteX69" fmla="*/ 12081272 w 12191999"/>
              <a:gd name="connsiteY69" fmla="*/ 1310974 h 6105653"/>
              <a:gd name="connsiteX70" fmla="*/ 12191999 w 12191999"/>
              <a:gd name="connsiteY70" fmla="*/ 1008598 h 6105653"/>
              <a:gd name="connsiteX71" fmla="*/ 12191999 w 12191999"/>
              <a:gd name="connsiteY71" fmla="*/ 6105653 h 6105653"/>
              <a:gd name="connsiteX72" fmla="*/ 0 w 12191999"/>
              <a:gd name="connsiteY72" fmla="*/ 6105653 h 6105653"/>
              <a:gd name="connsiteX73" fmla="*/ 0 w 12191999"/>
              <a:gd name="connsiteY73" fmla="*/ 927116 h 6105653"/>
              <a:gd name="connsiteX74" fmla="*/ 61930 w 12191999"/>
              <a:gd name="connsiteY74" fmla="*/ 902578 h 6105653"/>
              <a:gd name="connsiteX75" fmla="*/ 155971 w 12191999"/>
              <a:gd name="connsiteY75" fmla="*/ 883588 h 6105653"/>
              <a:gd name="connsiteX76" fmla="*/ 277414 w 12191999"/>
              <a:gd name="connsiteY76" fmla="*/ 802179 h 6105653"/>
              <a:gd name="connsiteX77" fmla="*/ 638174 w 12191999"/>
              <a:gd name="connsiteY77" fmla="*/ 430025 h 6105653"/>
              <a:gd name="connsiteX78" fmla="*/ 477440 w 12191999"/>
              <a:gd name="connsiteY78" fmla="*/ 784735 h 6105653"/>
              <a:gd name="connsiteX79" fmla="*/ 827483 w 12191999"/>
              <a:gd name="connsiteY79" fmla="*/ 418395 h 6105653"/>
              <a:gd name="connsiteX80" fmla="*/ 956071 w 12191999"/>
              <a:gd name="connsiteY80" fmla="*/ 241040 h 6105653"/>
              <a:gd name="connsiteX81" fmla="*/ 999268 w 12191999"/>
              <a:gd name="connsiteY81" fmla="*/ 192386 h 6105653"/>
              <a:gd name="connsiteX82" fmla="*/ 1031080 w 12191999"/>
              <a:gd name="connsiteY82" fmla="*/ 197429 h 6105653"/>
              <a:gd name="connsiteX83" fmla="*/ 1048940 w 12191999"/>
              <a:gd name="connsiteY83" fmla="*/ 275930 h 6105653"/>
              <a:gd name="connsiteX84" fmla="*/ 1020365 w 12191999"/>
              <a:gd name="connsiteY84" fmla="*/ 517249 h 6105653"/>
              <a:gd name="connsiteX85" fmla="*/ 1256108 w 12191999"/>
              <a:gd name="connsiteY85" fmla="*/ 217780 h 6105653"/>
              <a:gd name="connsiteX86" fmla="*/ 1220389 w 12191999"/>
              <a:gd name="connsiteY86" fmla="*/ 441654 h 6105653"/>
              <a:gd name="connsiteX87" fmla="*/ 1313258 w 12191999"/>
              <a:gd name="connsiteY87" fmla="*/ 505619 h 6105653"/>
              <a:gd name="connsiteX88" fmla="*/ 1463277 w 12191999"/>
              <a:gd name="connsiteY88" fmla="*/ 610287 h 6105653"/>
              <a:gd name="connsiteX89" fmla="*/ 1545430 w 12191999"/>
              <a:gd name="connsiteY89" fmla="*/ 682974 h 6105653"/>
              <a:gd name="connsiteX90" fmla="*/ 1809749 w 12191999"/>
              <a:gd name="connsiteY90" fmla="*/ 712048 h 6105653"/>
              <a:gd name="connsiteX91" fmla="*/ 2099071 w 12191999"/>
              <a:gd name="connsiteY91" fmla="*/ 650992 h 6105653"/>
              <a:gd name="connsiteX92" fmla="*/ 2245518 w 12191999"/>
              <a:gd name="connsiteY92" fmla="*/ 482359 h 6105653"/>
              <a:gd name="connsiteX93" fmla="*/ 2409824 w 12191999"/>
              <a:gd name="connsiteY93" fmla="*/ 531786 h 6105653"/>
              <a:gd name="connsiteX94" fmla="*/ 2309812 w 12191999"/>
              <a:gd name="connsiteY94" fmla="*/ 889403 h 6105653"/>
              <a:gd name="connsiteX95" fmla="*/ 2699146 w 12191999"/>
              <a:gd name="connsiteY95" fmla="*/ 357339 h 6105653"/>
              <a:gd name="connsiteX96" fmla="*/ 2717006 w 12191999"/>
              <a:gd name="connsiteY96" fmla="*/ 447469 h 6105653"/>
              <a:gd name="connsiteX97" fmla="*/ 2938461 w 12191999"/>
              <a:gd name="connsiteY97" fmla="*/ 770197 h 6105653"/>
              <a:gd name="connsiteX98" fmla="*/ 2949178 w 12191999"/>
              <a:gd name="connsiteY98" fmla="*/ 787642 h 6105653"/>
              <a:gd name="connsiteX99" fmla="*/ 3088480 w 12191999"/>
              <a:gd name="connsiteY99" fmla="*/ 842883 h 6105653"/>
              <a:gd name="connsiteX100" fmla="*/ 3109911 w 12191999"/>
              <a:gd name="connsiteY100" fmla="*/ 1017331 h 6105653"/>
              <a:gd name="connsiteX101" fmla="*/ 3077765 w 12191999"/>
              <a:gd name="connsiteY101" fmla="*/ 1162704 h 6105653"/>
              <a:gd name="connsiteX102" fmla="*/ 3117055 w 12191999"/>
              <a:gd name="connsiteY102" fmla="*/ 1319707 h 6105653"/>
              <a:gd name="connsiteX103" fmla="*/ 3099196 w 12191999"/>
              <a:gd name="connsiteY103" fmla="*/ 1459264 h 6105653"/>
              <a:gd name="connsiteX104" fmla="*/ 3124198 w 12191999"/>
              <a:gd name="connsiteY104" fmla="*/ 1578470 h 6105653"/>
              <a:gd name="connsiteX105" fmla="*/ 3242071 w 12191999"/>
              <a:gd name="connsiteY105" fmla="*/ 1462171 h 6105653"/>
              <a:gd name="connsiteX106" fmla="*/ 3242071 w 12191999"/>
              <a:gd name="connsiteY106" fmla="*/ 1299354 h 6105653"/>
              <a:gd name="connsiteX107" fmla="*/ 3317080 w 12191999"/>
              <a:gd name="connsiteY107" fmla="*/ 1183056 h 6105653"/>
              <a:gd name="connsiteX108" fmla="*/ 3452811 w 12191999"/>
              <a:gd name="connsiteY108" fmla="*/ 1072572 h 6105653"/>
              <a:gd name="connsiteX109" fmla="*/ 3670696 w 12191999"/>
              <a:gd name="connsiteY109" fmla="*/ 682973 h 6105653"/>
              <a:gd name="connsiteX110" fmla="*/ 3752849 w 12191999"/>
              <a:gd name="connsiteY110" fmla="*/ 613194 h 6105653"/>
              <a:gd name="connsiteX111" fmla="*/ 3434952 w 12191999"/>
              <a:gd name="connsiteY111" fmla="*/ 1723843 h 6105653"/>
              <a:gd name="connsiteX112" fmla="*/ 3567111 w 12191999"/>
              <a:gd name="connsiteY112" fmla="*/ 1380763 h 6105653"/>
              <a:gd name="connsiteX113" fmla="*/ 3542109 w 12191999"/>
              <a:gd name="connsiteY113" fmla="*/ 1613360 h 6105653"/>
              <a:gd name="connsiteX114" fmla="*/ 3631405 w 12191999"/>
              <a:gd name="connsiteY114" fmla="*/ 1741287 h 6105653"/>
              <a:gd name="connsiteX115" fmla="*/ 3659980 w 12191999"/>
              <a:gd name="connsiteY115" fmla="*/ 1741287 h 6105653"/>
              <a:gd name="connsiteX116" fmla="*/ 3742133 w 12191999"/>
              <a:gd name="connsiteY116" fmla="*/ 1645341 h 6105653"/>
              <a:gd name="connsiteX117" fmla="*/ 3795712 w 12191999"/>
              <a:gd name="connsiteY117" fmla="*/ 1590100 h 6105653"/>
              <a:gd name="connsiteX118" fmla="*/ 3988593 w 12191999"/>
              <a:gd name="connsiteY118" fmla="*/ 1438912 h 6105653"/>
              <a:gd name="connsiteX119" fmla="*/ 4010024 w 12191999"/>
              <a:gd name="connsiteY119" fmla="*/ 1546488 h 6105653"/>
              <a:gd name="connsiteX120" fmla="*/ 4049315 w 12191999"/>
              <a:gd name="connsiteY120" fmla="*/ 1587192 h 6105653"/>
              <a:gd name="connsiteX121" fmla="*/ 4106465 w 12191999"/>
              <a:gd name="connsiteY121" fmla="*/ 1558118 h 6105653"/>
              <a:gd name="connsiteX122" fmla="*/ 4281487 w 12191999"/>
              <a:gd name="connsiteY122" fmla="*/ 1223760 h 6105653"/>
              <a:gd name="connsiteX123" fmla="*/ 4417219 w 12191999"/>
              <a:gd name="connsiteY123" fmla="*/ 1197593 h 6105653"/>
              <a:gd name="connsiteX124" fmla="*/ 4438649 w 12191999"/>
              <a:gd name="connsiteY124" fmla="*/ 1261557 h 6105653"/>
              <a:gd name="connsiteX125" fmla="*/ 4427935 w 12191999"/>
              <a:gd name="connsiteY125" fmla="*/ 1334243 h 6105653"/>
              <a:gd name="connsiteX126" fmla="*/ 4535090 w 12191999"/>
              <a:gd name="connsiteY126" fmla="*/ 1276094 h 6105653"/>
              <a:gd name="connsiteX127" fmla="*/ 4642246 w 12191999"/>
              <a:gd name="connsiteY127" fmla="*/ 1040590 h 6105653"/>
              <a:gd name="connsiteX128" fmla="*/ 4699396 w 12191999"/>
              <a:gd name="connsiteY128" fmla="*/ 996979 h 6105653"/>
              <a:gd name="connsiteX129" fmla="*/ 4727971 w 12191999"/>
              <a:gd name="connsiteY129" fmla="*/ 1055128 h 6105653"/>
              <a:gd name="connsiteX130" fmla="*/ 4738688 w 12191999"/>
              <a:gd name="connsiteY130" fmla="*/ 1098740 h 6105653"/>
              <a:gd name="connsiteX131" fmla="*/ 5185172 w 12191999"/>
              <a:gd name="connsiteY131" fmla="*/ 197429 h 6105653"/>
              <a:gd name="connsiteX132" fmla="*/ 5188744 w 12191999"/>
              <a:gd name="connsiteY132" fmla="*/ 400950 h 6105653"/>
              <a:gd name="connsiteX133" fmla="*/ 5117306 w 12191999"/>
              <a:gd name="connsiteY133" fmla="*/ 601565 h 6105653"/>
              <a:gd name="connsiteX134" fmla="*/ 5128021 w 12191999"/>
              <a:gd name="connsiteY134" fmla="*/ 813809 h 6105653"/>
              <a:gd name="connsiteX135" fmla="*/ 5092302 w 12191999"/>
              <a:gd name="connsiteY135" fmla="*/ 1014423 h 6105653"/>
              <a:gd name="connsiteX136" fmla="*/ 5092302 w 12191999"/>
              <a:gd name="connsiteY136" fmla="*/ 1188871 h 6105653"/>
              <a:gd name="connsiteX137" fmla="*/ 5145880 w 12191999"/>
              <a:gd name="connsiteY137" fmla="*/ 1026053 h 6105653"/>
              <a:gd name="connsiteX138" fmla="*/ 5235177 w 12191999"/>
              <a:gd name="connsiteY138" fmla="*/ 964997 h 6105653"/>
              <a:gd name="connsiteX139" fmla="*/ 5317331 w 12191999"/>
              <a:gd name="connsiteY139" fmla="*/ 985349 h 6105653"/>
              <a:gd name="connsiteX140" fmla="*/ 5292327 w 12191999"/>
              <a:gd name="connsiteY140" fmla="*/ 1052221 h 6105653"/>
              <a:gd name="connsiteX141" fmla="*/ 5199458 w 12191999"/>
              <a:gd name="connsiteY141" fmla="*/ 1130722 h 6105653"/>
              <a:gd name="connsiteX142" fmla="*/ 5256608 w 12191999"/>
              <a:gd name="connsiteY142" fmla="*/ 1148166 h 6105653"/>
              <a:gd name="connsiteX143" fmla="*/ 5299471 w 12191999"/>
              <a:gd name="connsiteY143" fmla="*/ 1194686 h 6105653"/>
              <a:gd name="connsiteX144" fmla="*/ 5278039 w 12191999"/>
              <a:gd name="connsiteY144" fmla="*/ 1462171 h 6105653"/>
              <a:gd name="connsiteX145" fmla="*/ 5460205 w 12191999"/>
              <a:gd name="connsiteY145" fmla="*/ 1284817 h 6105653"/>
              <a:gd name="connsiteX146" fmla="*/ 5488780 w 12191999"/>
              <a:gd name="connsiteY146" fmla="*/ 1171426 h 6105653"/>
              <a:gd name="connsiteX147" fmla="*/ 5539513 w 12191999"/>
              <a:gd name="connsiteY147" fmla="*/ 1140353 h 6105653"/>
              <a:gd name="connsiteX148" fmla="*/ 5552720 w 12191999"/>
              <a:gd name="connsiteY148" fmla="*/ 1143022 h 6105653"/>
              <a:gd name="connsiteX149" fmla="*/ 5574208 w 12191999"/>
              <a:gd name="connsiteY149" fmla="*/ 1115811 h 6105653"/>
              <a:gd name="connsiteX150" fmla="*/ 5734050 w 12191999"/>
              <a:gd name="connsiteY150" fmla="*/ 1075470 h 6105653"/>
              <a:gd name="connsiteX151" fmla="*/ 5798343 w 12191999"/>
              <a:gd name="connsiteY151" fmla="*/ 1020228 h 6105653"/>
              <a:gd name="connsiteX152" fmla="*/ 5884068 w 12191999"/>
              <a:gd name="connsiteY152" fmla="*/ 883578 h 6105653"/>
              <a:gd name="connsiteX153" fmla="*/ 6066234 w 12191999"/>
              <a:gd name="connsiteY153" fmla="*/ 645166 h 6105653"/>
              <a:gd name="connsiteX154" fmla="*/ 6109096 w 12191999"/>
              <a:gd name="connsiteY154" fmla="*/ 732391 h 6105653"/>
              <a:gd name="connsiteX155" fmla="*/ 5998368 w 12191999"/>
              <a:gd name="connsiteY155" fmla="*/ 985338 h 6105653"/>
              <a:gd name="connsiteX156" fmla="*/ 5969793 w 12191999"/>
              <a:gd name="connsiteY156" fmla="*/ 1168509 h 6105653"/>
              <a:gd name="connsiteX157" fmla="*/ 6162674 w 12191999"/>
              <a:gd name="connsiteY157" fmla="*/ 909745 h 6105653"/>
              <a:gd name="connsiteX158" fmla="*/ 6412705 w 12191999"/>
              <a:gd name="connsiteY158" fmla="*/ 659704 h 6105653"/>
              <a:gd name="connsiteX159" fmla="*/ 6366271 w 12191999"/>
              <a:gd name="connsiteY159" fmla="*/ 851596 h 6105653"/>
              <a:gd name="connsiteX160" fmla="*/ 6398418 w 12191999"/>
              <a:gd name="connsiteY160" fmla="*/ 860319 h 6105653"/>
              <a:gd name="connsiteX161" fmla="*/ 6694884 w 12191999"/>
              <a:gd name="connsiteY161" fmla="*/ 691686 h 6105653"/>
              <a:gd name="connsiteX162" fmla="*/ 6816327 w 12191999"/>
              <a:gd name="connsiteY162" fmla="*/ 610277 h 6105653"/>
              <a:gd name="connsiteX163" fmla="*/ 7177087 w 12191999"/>
              <a:gd name="connsiteY163" fmla="*/ 238123 h 6105653"/>
              <a:gd name="connsiteX164" fmla="*/ 7016353 w 12191999"/>
              <a:gd name="connsiteY164" fmla="*/ 592833 h 6105653"/>
              <a:gd name="connsiteX165" fmla="*/ 7366396 w 12191999"/>
              <a:gd name="connsiteY165" fmla="*/ 226493 h 6105653"/>
              <a:gd name="connsiteX166" fmla="*/ 7494984 w 12191999"/>
              <a:gd name="connsiteY166" fmla="*/ 49138 h 6105653"/>
              <a:gd name="connsiteX167" fmla="*/ 7538181 w 12191999"/>
              <a:gd name="connsiteY167" fmla="*/ 484 h 6105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Lst>
            <a:rect l="l" t="t" r="r" b="b"/>
            <a:pathLst>
              <a:path w="12191999" h="6105653">
                <a:moveTo>
                  <a:pt x="7538181" y="484"/>
                </a:moveTo>
                <a:cubicBezTo>
                  <a:pt x="7546999" y="-833"/>
                  <a:pt x="7557492" y="439"/>
                  <a:pt x="7569993" y="5527"/>
                </a:cubicBezTo>
                <a:cubicBezTo>
                  <a:pt x="7612855" y="22971"/>
                  <a:pt x="7598567" y="54953"/>
                  <a:pt x="7587853" y="84028"/>
                </a:cubicBezTo>
                <a:cubicBezTo>
                  <a:pt x="7559278" y="153806"/>
                  <a:pt x="7559278" y="229401"/>
                  <a:pt x="7559278" y="325347"/>
                </a:cubicBezTo>
                <a:cubicBezTo>
                  <a:pt x="7695009" y="243938"/>
                  <a:pt x="7652146" y="95658"/>
                  <a:pt x="7795021" y="25878"/>
                </a:cubicBezTo>
                <a:cubicBezTo>
                  <a:pt x="7820024" y="113102"/>
                  <a:pt x="7770018" y="179974"/>
                  <a:pt x="7759302" y="249752"/>
                </a:cubicBezTo>
                <a:cubicBezTo>
                  <a:pt x="7748587" y="313717"/>
                  <a:pt x="7773590" y="328254"/>
                  <a:pt x="7852171" y="313717"/>
                </a:cubicBezTo>
                <a:cubicBezTo>
                  <a:pt x="7973615" y="290457"/>
                  <a:pt x="8034337" y="325347"/>
                  <a:pt x="8002190" y="418385"/>
                </a:cubicBezTo>
                <a:cubicBezTo>
                  <a:pt x="7970043" y="505609"/>
                  <a:pt x="8016478" y="514331"/>
                  <a:pt x="8084343" y="491072"/>
                </a:cubicBezTo>
                <a:cubicBezTo>
                  <a:pt x="8184355" y="456182"/>
                  <a:pt x="8262937" y="493979"/>
                  <a:pt x="8348662" y="520146"/>
                </a:cubicBezTo>
                <a:cubicBezTo>
                  <a:pt x="8477249" y="560851"/>
                  <a:pt x="8541543" y="543406"/>
                  <a:pt x="8637984" y="459090"/>
                </a:cubicBezTo>
                <a:cubicBezTo>
                  <a:pt x="8691561" y="409663"/>
                  <a:pt x="8737996" y="360236"/>
                  <a:pt x="8784431" y="290457"/>
                </a:cubicBezTo>
                <a:cubicBezTo>
                  <a:pt x="8809434" y="450367"/>
                  <a:pt x="8895158" y="284642"/>
                  <a:pt x="8948737" y="339884"/>
                </a:cubicBezTo>
                <a:cubicBezTo>
                  <a:pt x="8970168" y="453274"/>
                  <a:pt x="8798717" y="543406"/>
                  <a:pt x="8848725" y="697501"/>
                </a:cubicBezTo>
                <a:cubicBezTo>
                  <a:pt x="8995171" y="511424"/>
                  <a:pt x="9041606" y="302087"/>
                  <a:pt x="9238059" y="165437"/>
                </a:cubicBezTo>
                <a:cubicBezTo>
                  <a:pt x="9280921" y="197419"/>
                  <a:pt x="9238059" y="229401"/>
                  <a:pt x="9255919" y="255567"/>
                </a:cubicBezTo>
                <a:cubicBezTo>
                  <a:pt x="9266634" y="255567"/>
                  <a:pt x="9198767" y="560851"/>
                  <a:pt x="9477374" y="578295"/>
                </a:cubicBezTo>
                <a:cubicBezTo>
                  <a:pt x="9477374" y="584110"/>
                  <a:pt x="9477374" y="589925"/>
                  <a:pt x="9488091" y="595740"/>
                </a:cubicBezTo>
                <a:cubicBezTo>
                  <a:pt x="9527380" y="627722"/>
                  <a:pt x="9620249" y="598648"/>
                  <a:pt x="9627393" y="650981"/>
                </a:cubicBezTo>
                <a:cubicBezTo>
                  <a:pt x="9634537" y="709131"/>
                  <a:pt x="9666684" y="764373"/>
                  <a:pt x="9648824" y="825429"/>
                </a:cubicBezTo>
                <a:cubicBezTo>
                  <a:pt x="9634537" y="871948"/>
                  <a:pt x="9616678" y="921374"/>
                  <a:pt x="9616678" y="970802"/>
                </a:cubicBezTo>
                <a:cubicBezTo>
                  <a:pt x="9616678" y="1023136"/>
                  <a:pt x="9495233" y="1095822"/>
                  <a:pt x="9655968" y="1127805"/>
                </a:cubicBezTo>
                <a:cubicBezTo>
                  <a:pt x="9663111" y="1127805"/>
                  <a:pt x="9645252" y="1217935"/>
                  <a:pt x="9638109" y="1267362"/>
                </a:cubicBezTo>
                <a:cubicBezTo>
                  <a:pt x="9630965" y="1308066"/>
                  <a:pt x="9598818" y="1357494"/>
                  <a:pt x="9663111" y="1386568"/>
                </a:cubicBezTo>
                <a:cubicBezTo>
                  <a:pt x="9702403" y="1401105"/>
                  <a:pt x="9773840" y="1331326"/>
                  <a:pt x="9780984" y="1270269"/>
                </a:cubicBezTo>
                <a:cubicBezTo>
                  <a:pt x="9788127" y="1215028"/>
                  <a:pt x="9795271" y="1159787"/>
                  <a:pt x="9780984" y="1107452"/>
                </a:cubicBezTo>
                <a:cubicBezTo>
                  <a:pt x="9763125" y="1043488"/>
                  <a:pt x="9791699" y="1008598"/>
                  <a:pt x="9855993" y="991154"/>
                </a:cubicBezTo>
                <a:cubicBezTo>
                  <a:pt x="9923858" y="970802"/>
                  <a:pt x="9959577" y="933005"/>
                  <a:pt x="9991724" y="880670"/>
                </a:cubicBezTo>
                <a:cubicBezTo>
                  <a:pt x="10070305" y="752742"/>
                  <a:pt x="10163174" y="630630"/>
                  <a:pt x="10209609" y="491071"/>
                </a:cubicBezTo>
                <a:cubicBezTo>
                  <a:pt x="10216753" y="464905"/>
                  <a:pt x="10231040" y="432923"/>
                  <a:pt x="10291762" y="421292"/>
                </a:cubicBezTo>
                <a:cubicBezTo>
                  <a:pt x="10198893" y="799262"/>
                  <a:pt x="9959577" y="1142341"/>
                  <a:pt x="9973865" y="1531941"/>
                </a:cubicBezTo>
                <a:cubicBezTo>
                  <a:pt x="10048874" y="1427272"/>
                  <a:pt x="10052446" y="1302252"/>
                  <a:pt x="10106024" y="1188861"/>
                </a:cubicBezTo>
                <a:cubicBezTo>
                  <a:pt x="10145315" y="1270269"/>
                  <a:pt x="10102453" y="1345863"/>
                  <a:pt x="10081022" y="1421458"/>
                </a:cubicBezTo>
                <a:cubicBezTo>
                  <a:pt x="10063162" y="1485421"/>
                  <a:pt x="10059590" y="1543570"/>
                  <a:pt x="10170318" y="1549385"/>
                </a:cubicBezTo>
                <a:cubicBezTo>
                  <a:pt x="10181034" y="1549385"/>
                  <a:pt x="10188178" y="1549385"/>
                  <a:pt x="10198893" y="1549385"/>
                </a:cubicBezTo>
                <a:cubicBezTo>
                  <a:pt x="10245327" y="1526126"/>
                  <a:pt x="10266759" y="1494144"/>
                  <a:pt x="10281046" y="1453439"/>
                </a:cubicBezTo>
                <a:cubicBezTo>
                  <a:pt x="10288190" y="1430180"/>
                  <a:pt x="10302477" y="1398198"/>
                  <a:pt x="10334625" y="1398198"/>
                </a:cubicBezTo>
                <a:cubicBezTo>
                  <a:pt x="10456068" y="1401105"/>
                  <a:pt x="10491787" y="1322604"/>
                  <a:pt x="10527506" y="1247010"/>
                </a:cubicBezTo>
                <a:cubicBezTo>
                  <a:pt x="10588228" y="1287714"/>
                  <a:pt x="10545365" y="1322604"/>
                  <a:pt x="10548937" y="1354586"/>
                </a:cubicBezTo>
                <a:cubicBezTo>
                  <a:pt x="10552509" y="1374938"/>
                  <a:pt x="10556080" y="1395290"/>
                  <a:pt x="10588228" y="1395290"/>
                </a:cubicBezTo>
                <a:cubicBezTo>
                  <a:pt x="10613230" y="1395290"/>
                  <a:pt x="10645378" y="1386568"/>
                  <a:pt x="10645378" y="1366216"/>
                </a:cubicBezTo>
                <a:cubicBezTo>
                  <a:pt x="10648949" y="1238288"/>
                  <a:pt x="10820400" y="1165601"/>
                  <a:pt x="10820400" y="1031858"/>
                </a:cubicBezTo>
                <a:cubicBezTo>
                  <a:pt x="10820400" y="950449"/>
                  <a:pt x="10916840" y="1072563"/>
                  <a:pt x="10956131" y="1005691"/>
                </a:cubicBezTo>
                <a:cubicBezTo>
                  <a:pt x="10966847" y="991154"/>
                  <a:pt x="10981133" y="1046395"/>
                  <a:pt x="10977562" y="1069655"/>
                </a:cubicBezTo>
                <a:cubicBezTo>
                  <a:pt x="10973991" y="1092915"/>
                  <a:pt x="10948987" y="1113267"/>
                  <a:pt x="10966847" y="1142341"/>
                </a:cubicBezTo>
                <a:cubicBezTo>
                  <a:pt x="11031140" y="1156879"/>
                  <a:pt x="11056143" y="1119081"/>
                  <a:pt x="11074003" y="1084192"/>
                </a:cubicBezTo>
                <a:cubicBezTo>
                  <a:pt x="11116865" y="1008598"/>
                  <a:pt x="11166871" y="933005"/>
                  <a:pt x="11181159" y="848688"/>
                </a:cubicBezTo>
                <a:cubicBezTo>
                  <a:pt x="11184730" y="819614"/>
                  <a:pt x="11202590" y="802169"/>
                  <a:pt x="11238309" y="805077"/>
                </a:cubicBezTo>
                <a:cubicBezTo>
                  <a:pt x="11284744" y="810891"/>
                  <a:pt x="11270456" y="839966"/>
                  <a:pt x="11266884" y="863226"/>
                </a:cubicBezTo>
                <a:cubicBezTo>
                  <a:pt x="11263312" y="877763"/>
                  <a:pt x="11252596" y="892300"/>
                  <a:pt x="11277600" y="906838"/>
                </a:cubicBezTo>
                <a:cubicBezTo>
                  <a:pt x="11531203" y="566666"/>
                  <a:pt x="11516915" y="386403"/>
                  <a:pt x="11724084" y="5527"/>
                </a:cubicBezTo>
                <a:cubicBezTo>
                  <a:pt x="11763375" y="89842"/>
                  <a:pt x="11734800" y="150899"/>
                  <a:pt x="11727656" y="209048"/>
                </a:cubicBezTo>
                <a:cubicBezTo>
                  <a:pt x="11709796" y="354421"/>
                  <a:pt x="11677649" y="264290"/>
                  <a:pt x="11656218" y="409663"/>
                </a:cubicBezTo>
                <a:cubicBezTo>
                  <a:pt x="11645503" y="479442"/>
                  <a:pt x="11609784" y="543406"/>
                  <a:pt x="11666934" y="621907"/>
                </a:cubicBezTo>
                <a:cubicBezTo>
                  <a:pt x="11706225" y="674241"/>
                  <a:pt x="11663362" y="758557"/>
                  <a:pt x="11631215" y="822521"/>
                </a:cubicBezTo>
                <a:cubicBezTo>
                  <a:pt x="11602640" y="874856"/>
                  <a:pt x="11595497" y="927190"/>
                  <a:pt x="11631215" y="996969"/>
                </a:cubicBezTo>
                <a:cubicBezTo>
                  <a:pt x="11652646" y="933005"/>
                  <a:pt x="11670505" y="883578"/>
                  <a:pt x="11684793" y="834151"/>
                </a:cubicBezTo>
                <a:cubicBezTo>
                  <a:pt x="11695509" y="793447"/>
                  <a:pt x="11720512" y="770187"/>
                  <a:pt x="11774090" y="773095"/>
                </a:cubicBezTo>
                <a:cubicBezTo>
                  <a:pt x="11802665" y="773095"/>
                  <a:pt x="11841956" y="764373"/>
                  <a:pt x="11856243" y="793447"/>
                </a:cubicBezTo>
                <a:cubicBezTo>
                  <a:pt x="11870531" y="816706"/>
                  <a:pt x="11856243" y="848688"/>
                  <a:pt x="11831240" y="860319"/>
                </a:cubicBezTo>
                <a:cubicBezTo>
                  <a:pt x="11784806" y="874856"/>
                  <a:pt x="11741944" y="889393"/>
                  <a:pt x="11738371" y="938820"/>
                </a:cubicBezTo>
                <a:cubicBezTo>
                  <a:pt x="11731228" y="1005691"/>
                  <a:pt x="11759802" y="967894"/>
                  <a:pt x="11795521" y="956264"/>
                </a:cubicBezTo>
                <a:cubicBezTo>
                  <a:pt x="11834812" y="944634"/>
                  <a:pt x="11845527" y="979524"/>
                  <a:pt x="11838384" y="1002784"/>
                </a:cubicBezTo>
                <a:cubicBezTo>
                  <a:pt x="11806237" y="1090007"/>
                  <a:pt x="11863387" y="1180138"/>
                  <a:pt x="11816952" y="1270269"/>
                </a:cubicBezTo>
                <a:cubicBezTo>
                  <a:pt x="11931252" y="1247010"/>
                  <a:pt x="11981259" y="1197583"/>
                  <a:pt x="11999118" y="1092915"/>
                </a:cubicBezTo>
                <a:cubicBezTo>
                  <a:pt x="12002690" y="1055118"/>
                  <a:pt x="11995547" y="1014413"/>
                  <a:pt x="12027693" y="979524"/>
                </a:cubicBezTo>
                <a:cubicBezTo>
                  <a:pt x="12045553" y="959172"/>
                  <a:pt x="12066984" y="938820"/>
                  <a:pt x="12102703" y="953357"/>
                </a:cubicBezTo>
                <a:cubicBezTo>
                  <a:pt x="12127705" y="962080"/>
                  <a:pt x="12127705" y="985338"/>
                  <a:pt x="12120562" y="1005691"/>
                </a:cubicBezTo>
                <a:cubicBezTo>
                  <a:pt x="12081272" y="1090007"/>
                  <a:pt x="12070555" y="1180138"/>
                  <a:pt x="12056268" y="1267362"/>
                </a:cubicBezTo>
                <a:cubicBezTo>
                  <a:pt x="12052697" y="1281899"/>
                  <a:pt x="12045553" y="1296437"/>
                  <a:pt x="12081272" y="1310974"/>
                </a:cubicBezTo>
                <a:cubicBezTo>
                  <a:pt x="12113418" y="1209213"/>
                  <a:pt x="12156280" y="1110359"/>
                  <a:pt x="12191999" y="1008598"/>
                </a:cubicBezTo>
                <a:lnTo>
                  <a:pt x="12191999" y="6105653"/>
                </a:lnTo>
                <a:lnTo>
                  <a:pt x="0" y="6105653"/>
                </a:lnTo>
                <a:lnTo>
                  <a:pt x="0" y="927116"/>
                </a:lnTo>
                <a:lnTo>
                  <a:pt x="61930" y="902578"/>
                </a:lnTo>
                <a:cubicBezTo>
                  <a:pt x="91454" y="894128"/>
                  <a:pt x="122931" y="887949"/>
                  <a:pt x="155971" y="883588"/>
                </a:cubicBezTo>
                <a:cubicBezTo>
                  <a:pt x="223837" y="877773"/>
                  <a:pt x="245268" y="839976"/>
                  <a:pt x="277414" y="802179"/>
                </a:cubicBezTo>
                <a:cubicBezTo>
                  <a:pt x="388143" y="674251"/>
                  <a:pt x="488155" y="537601"/>
                  <a:pt x="638174" y="430025"/>
                </a:cubicBezTo>
                <a:cubicBezTo>
                  <a:pt x="620315" y="555046"/>
                  <a:pt x="520302" y="653899"/>
                  <a:pt x="477440" y="784735"/>
                </a:cubicBezTo>
                <a:cubicBezTo>
                  <a:pt x="641746" y="680066"/>
                  <a:pt x="727471" y="543415"/>
                  <a:pt x="827483" y="418395"/>
                </a:cubicBezTo>
                <a:cubicBezTo>
                  <a:pt x="873917" y="360246"/>
                  <a:pt x="931068" y="307912"/>
                  <a:pt x="956071" y="241040"/>
                </a:cubicBezTo>
                <a:cubicBezTo>
                  <a:pt x="961429" y="223595"/>
                  <a:pt x="972814" y="196338"/>
                  <a:pt x="999268" y="192386"/>
                </a:cubicBezTo>
                <a:cubicBezTo>
                  <a:pt x="1008086" y="191069"/>
                  <a:pt x="1018579" y="192341"/>
                  <a:pt x="1031080" y="197429"/>
                </a:cubicBezTo>
                <a:cubicBezTo>
                  <a:pt x="1073942" y="214873"/>
                  <a:pt x="1059654" y="246855"/>
                  <a:pt x="1048940" y="275930"/>
                </a:cubicBezTo>
                <a:cubicBezTo>
                  <a:pt x="1020365" y="345708"/>
                  <a:pt x="1020365" y="421303"/>
                  <a:pt x="1020365" y="517249"/>
                </a:cubicBezTo>
                <a:cubicBezTo>
                  <a:pt x="1156096" y="435840"/>
                  <a:pt x="1113233" y="287560"/>
                  <a:pt x="1256108" y="217780"/>
                </a:cubicBezTo>
                <a:cubicBezTo>
                  <a:pt x="1281111" y="305004"/>
                  <a:pt x="1231105" y="371876"/>
                  <a:pt x="1220389" y="441654"/>
                </a:cubicBezTo>
                <a:cubicBezTo>
                  <a:pt x="1209674" y="505619"/>
                  <a:pt x="1234677" y="520156"/>
                  <a:pt x="1313258" y="505619"/>
                </a:cubicBezTo>
                <a:cubicBezTo>
                  <a:pt x="1434702" y="482359"/>
                  <a:pt x="1495424" y="517249"/>
                  <a:pt x="1463277" y="610287"/>
                </a:cubicBezTo>
                <a:cubicBezTo>
                  <a:pt x="1431130" y="697511"/>
                  <a:pt x="1477565" y="706233"/>
                  <a:pt x="1545430" y="682974"/>
                </a:cubicBezTo>
                <a:cubicBezTo>
                  <a:pt x="1645442" y="648084"/>
                  <a:pt x="1724024" y="685881"/>
                  <a:pt x="1809749" y="712048"/>
                </a:cubicBezTo>
                <a:cubicBezTo>
                  <a:pt x="1938336" y="752753"/>
                  <a:pt x="2002630" y="735308"/>
                  <a:pt x="2099071" y="650992"/>
                </a:cubicBezTo>
                <a:cubicBezTo>
                  <a:pt x="2152648" y="601565"/>
                  <a:pt x="2199083" y="552138"/>
                  <a:pt x="2245518" y="482359"/>
                </a:cubicBezTo>
                <a:cubicBezTo>
                  <a:pt x="2270521" y="642269"/>
                  <a:pt x="2356245" y="476544"/>
                  <a:pt x="2409824" y="531786"/>
                </a:cubicBezTo>
                <a:cubicBezTo>
                  <a:pt x="2431255" y="645176"/>
                  <a:pt x="2259804" y="735308"/>
                  <a:pt x="2309812" y="889403"/>
                </a:cubicBezTo>
                <a:cubicBezTo>
                  <a:pt x="2456258" y="703326"/>
                  <a:pt x="2502693" y="493989"/>
                  <a:pt x="2699146" y="357339"/>
                </a:cubicBezTo>
                <a:cubicBezTo>
                  <a:pt x="2742008" y="389321"/>
                  <a:pt x="2699146" y="421303"/>
                  <a:pt x="2717006" y="447469"/>
                </a:cubicBezTo>
                <a:cubicBezTo>
                  <a:pt x="2727721" y="447469"/>
                  <a:pt x="2659854" y="752753"/>
                  <a:pt x="2938461" y="770197"/>
                </a:cubicBezTo>
                <a:cubicBezTo>
                  <a:pt x="2938461" y="776012"/>
                  <a:pt x="2938461" y="781827"/>
                  <a:pt x="2949178" y="787642"/>
                </a:cubicBezTo>
                <a:cubicBezTo>
                  <a:pt x="2988467" y="819624"/>
                  <a:pt x="3081336" y="790550"/>
                  <a:pt x="3088480" y="842883"/>
                </a:cubicBezTo>
                <a:cubicBezTo>
                  <a:pt x="3095624" y="901033"/>
                  <a:pt x="3127771" y="956275"/>
                  <a:pt x="3109911" y="1017331"/>
                </a:cubicBezTo>
                <a:cubicBezTo>
                  <a:pt x="3095624" y="1063850"/>
                  <a:pt x="3077765" y="1113276"/>
                  <a:pt x="3077765" y="1162704"/>
                </a:cubicBezTo>
                <a:cubicBezTo>
                  <a:pt x="3077765" y="1215038"/>
                  <a:pt x="2956320" y="1287724"/>
                  <a:pt x="3117055" y="1319707"/>
                </a:cubicBezTo>
                <a:cubicBezTo>
                  <a:pt x="3124198" y="1319707"/>
                  <a:pt x="3106339" y="1409837"/>
                  <a:pt x="3099196" y="1459264"/>
                </a:cubicBezTo>
                <a:cubicBezTo>
                  <a:pt x="3092052" y="1499968"/>
                  <a:pt x="3059905" y="1549396"/>
                  <a:pt x="3124198" y="1578470"/>
                </a:cubicBezTo>
                <a:cubicBezTo>
                  <a:pt x="3163490" y="1593007"/>
                  <a:pt x="3234927" y="1523228"/>
                  <a:pt x="3242071" y="1462171"/>
                </a:cubicBezTo>
                <a:cubicBezTo>
                  <a:pt x="3249214" y="1406930"/>
                  <a:pt x="3256358" y="1351689"/>
                  <a:pt x="3242071" y="1299354"/>
                </a:cubicBezTo>
                <a:cubicBezTo>
                  <a:pt x="3224212" y="1235390"/>
                  <a:pt x="3252786" y="1200500"/>
                  <a:pt x="3317080" y="1183056"/>
                </a:cubicBezTo>
                <a:cubicBezTo>
                  <a:pt x="3384945" y="1162704"/>
                  <a:pt x="3420664" y="1124907"/>
                  <a:pt x="3452811" y="1072572"/>
                </a:cubicBezTo>
                <a:cubicBezTo>
                  <a:pt x="3531392" y="944644"/>
                  <a:pt x="3624261" y="822532"/>
                  <a:pt x="3670696" y="682973"/>
                </a:cubicBezTo>
                <a:cubicBezTo>
                  <a:pt x="3677840" y="656807"/>
                  <a:pt x="3692127" y="624825"/>
                  <a:pt x="3752849" y="613194"/>
                </a:cubicBezTo>
                <a:cubicBezTo>
                  <a:pt x="3659980" y="991164"/>
                  <a:pt x="3420664" y="1334243"/>
                  <a:pt x="3434952" y="1723843"/>
                </a:cubicBezTo>
                <a:cubicBezTo>
                  <a:pt x="3509961" y="1619174"/>
                  <a:pt x="3513533" y="1494154"/>
                  <a:pt x="3567111" y="1380763"/>
                </a:cubicBezTo>
                <a:cubicBezTo>
                  <a:pt x="3606402" y="1462171"/>
                  <a:pt x="3563540" y="1537765"/>
                  <a:pt x="3542109" y="1613360"/>
                </a:cubicBezTo>
                <a:cubicBezTo>
                  <a:pt x="3524249" y="1677323"/>
                  <a:pt x="3520677" y="1735472"/>
                  <a:pt x="3631405" y="1741287"/>
                </a:cubicBezTo>
                <a:cubicBezTo>
                  <a:pt x="3642121" y="1741287"/>
                  <a:pt x="3649265" y="1741287"/>
                  <a:pt x="3659980" y="1741287"/>
                </a:cubicBezTo>
                <a:cubicBezTo>
                  <a:pt x="3706414" y="1718028"/>
                  <a:pt x="3727846" y="1686046"/>
                  <a:pt x="3742133" y="1645341"/>
                </a:cubicBezTo>
                <a:cubicBezTo>
                  <a:pt x="3749277" y="1622082"/>
                  <a:pt x="3763564" y="1590100"/>
                  <a:pt x="3795712" y="1590100"/>
                </a:cubicBezTo>
                <a:cubicBezTo>
                  <a:pt x="3917155" y="1593007"/>
                  <a:pt x="3952874" y="1514506"/>
                  <a:pt x="3988593" y="1438912"/>
                </a:cubicBezTo>
                <a:cubicBezTo>
                  <a:pt x="4049315" y="1479616"/>
                  <a:pt x="4006452" y="1514506"/>
                  <a:pt x="4010024" y="1546488"/>
                </a:cubicBezTo>
                <a:cubicBezTo>
                  <a:pt x="4013596" y="1566840"/>
                  <a:pt x="4017167" y="1587192"/>
                  <a:pt x="4049315" y="1587192"/>
                </a:cubicBezTo>
                <a:cubicBezTo>
                  <a:pt x="4074317" y="1587192"/>
                  <a:pt x="4106465" y="1578470"/>
                  <a:pt x="4106465" y="1558118"/>
                </a:cubicBezTo>
                <a:cubicBezTo>
                  <a:pt x="4110036" y="1430190"/>
                  <a:pt x="4281487" y="1357503"/>
                  <a:pt x="4281487" y="1223760"/>
                </a:cubicBezTo>
                <a:cubicBezTo>
                  <a:pt x="4281487" y="1142351"/>
                  <a:pt x="4377927" y="1264465"/>
                  <a:pt x="4417219" y="1197593"/>
                </a:cubicBezTo>
                <a:cubicBezTo>
                  <a:pt x="4427935" y="1183056"/>
                  <a:pt x="4442220" y="1238297"/>
                  <a:pt x="4438649" y="1261557"/>
                </a:cubicBezTo>
                <a:cubicBezTo>
                  <a:pt x="4435078" y="1284817"/>
                  <a:pt x="4410074" y="1305169"/>
                  <a:pt x="4427935" y="1334243"/>
                </a:cubicBezTo>
                <a:cubicBezTo>
                  <a:pt x="4492228" y="1348781"/>
                  <a:pt x="4517230" y="1310983"/>
                  <a:pt x="4535090" y="1276094"/>
                </a:cubicBezTo>
                <a:cubicBezTo>
                  <a:pt x="4577952" y="1200500"/>
                  <a:pt x="4627958" y="1124907"/>
                  <a:pt x="4642246" y="1040590"/>
                </a:cubicBezTo>
                <a:cubicBezTo>
                  <a:pt x="4645817" y="1011516"/>
                  <a:pt x="4663677" y="994071"/>
                  <a:pt x="4699396" y="996979"/>
                </a:cubicBezTo>
                <a:cubicBezTo>
                  <a:pt x="4745832" y="1002793"/>
                  <a:pt x="4731544" y="1031868"/>
                  <a:pt x="4727971" y="1055128"/>
                </a:cubicBezTo>
                <a:cubicBezTo>
                  <a:pt x="4724399" y="1069665"/>
                  <a:pt x="4713683" y="1084202"/>
                  <a:pt x="4738688" y="1098740"/>
                </a:cubicBezTo>
                <a:cubicBezTo>
                  <a:pt x="4992291" y="758568"/>
                  <a:pt x="4978002" y="578305"/>
                  <a:pt x="5185172" y="197429"/>
                </a:cubicBezTo>
                <a:cubicBezTo>
                  <a:pt x="5224462" y="281744"/>
                  <a:pt x="5195887" y="342801"/>
                  <a:pt x="5188744" y="400950"/>
                </a:cubicBezTo>
                <a:cubicBezTo>
                  <a:pt x="5170883" y="546323"/>
                  <a:pt x="5138736" y="456192"/>
                  <a:pt x="5117306" y="601565"/>
                </a:cubicBezTo>
                <a:cubicBezTo>
                  <a:pt x="5106590" y="671344"/>
                  <a:pt x="5070871" y="735308"/>
                  <a:pt x="5128021" y="813809"/>
                </a:cubicBezTo>
                <a:cubicBezTo>
                  <a:pt x="5167312" y="866143"/>
                  <a:pt x="5124450" y="950459"/>
                  <a:pt x="5092302" y="1014423"/>
                </a:cubicBezTo>
                <a:cubicBezTo>
                  <a:pt x="5063727" y="1066758"/>
                  <a:pt x="5056585" y="1119092"/>
                  <a:pt x="5092302" y="1188871"/>
                </a:cubicBezTo>
                <a:cubicBezTo>
                  <a:pt x="5113734" y="1124907"/>
                  <a:pt x="5131592" y="1075480"/>
                  <a:pt x="5145880" y="1026053"/>
                </a:cubicBezTo>
                <a:cubicBezTo>
                  <a:pt x="5156596" y="985349"/>
                  <a:pt x="5181600" y="962089"/>
                  <a:pt x="5235177" y="964997"/>
                </a:cubicBezTo>
                <a:cubicBezTo>
                  <a:pt x="5263752" y="964997"/>
                  <a:pt x="5303044" y="956275"/>
                  <a:pt x="5317331" y="985349"/>
                </a:cubicBezTo>
                <a:cubicBezTo>
                  <a:pt x="5331618" y="1008608"/>
                  <a:pt x="5317331" y="1040590"/>
                  <a:pt x="5292327" y="1052221"/>
                </a:cubicBezTo>
                <a:cubicBezTo>
                  <a:pt x="5245894" y="1066758"/>
                  <a:pt x="5203031" y="1081295"/>
                  <a:pt x="5199458" y="1130722"/>
                </a:cubicBezTo>
                <a:cubicBezTo>
                  <a:pt x="5192315" y="1197593"/>
                  <a:pt x="5220889" y="1159796"/>
                  <a:pt x="5256608" y="1148166"/>
                </a:cubicBezTo>
                <a:cubicBezTo>
                  <a:pt x="5295899" y="1136536"/>
                  <a:pt x="5306616" y="1171426"/>
                  <a:pt x="5299471" y="1194686"/>
                </a:cubicBezTo>
                <a:cubicBezTo>
                  <a:pt x="5267324" y="1281909"/>
                  <a:pt x="5324474" y="1372040"/>
                  <a:pt x="5278039" y="1462171"/>
                </a:cubicBezTo>
                <a:cubicBezTo>
                  <a:pt x="5392339" y="1438912"/>
                  <a:pt x="5442347" y="1389485"/>
                  <a:pt x="5460205" y="1284817"/>
                </a:cubicBezTo>
                <a:cubicBezTo>
                  <a:pt x="5463777" y="1247020"/>
                  <a:pt x="5456634" y="1206315"/>
                  <a:pt x="5488780" y="1171426"/>
                </a:cubicBezTo>
                <a:cubicBezTo>
                  <a:pt x="5502175" y="1156162"/>
                  <a:pt x="5517579" y="1140898"/>
                  <a:pt x="5539513" y="1140353"/>
                </a:cubicBezTo>
                <a:lnTo>
                  <a:pt x="5552720" y="1143022"/>
                </a:lnTo>
                <a:lnTo>
                  <a:pt x="5574208" y="1115811"/>
                </a:lnTo>
                <a:cubicBezTo>
                  <a:pt x="5609034" y="1085646"/>
                  <a:pt x="5659040" y="1068202"/>
                  <a:pt x="5734050" y="1075470"/>
                </a:cubicBezTo>
                <a:cubicBezTo>
                  <a:pt x="5776912" y="1078377"/>
                  <a:pt x="5809058" y="1055118"/>
                  <a:pt x="5798343" y="1020228"/>
                </a:cubicBezTo>
                <a:cubicBezTo>
                  <a:pt x="5776912" y="953357"/>
                  <a:pt x="5837634" y="921375"/>
                  <a:pt x="5884068" y="883578"/>
                </a:cubicBezTo>
                <a:cubicBezTo>
                  <a:pt x="5966221" y="816706"/>
                  <a:pt x="6051947" y="752742"/>
                  <a:pt x="6066234" y="645166"/>
                </a:cubicBezTo>
                <a:cubicBezTo>
                  <a:pt x="6130528" y="665519"/>
                  <a:pt x="6123384" y="700408"/>
                  <a:pt x="6109096" y="732391"/>
                </a:cubicBezTo>
                <a:cubicBezTo>
                  <a:pt x="6073377" y="816706"/>
                  <a:pt x="6034087" y="901023"/>
                  <a:pt x="5998368" y="985338"/>
                </a:cubicBezTo>
                <a:cubicBezTo>
                  <a:pt x="5976937" y="1040581"/>
                  <a:pt x="5944790" y="1095822"/>
                  <a:pt x="5969793" y="1168509"/>
                </a:cubicBezTo>
                <a:cubicBezTo>
                  <a:pt x="6098380" y="1104545"/>
                  <a:pt x="6123384" y="996969"/>
                  <a:pt x="6162674" y="909745"/>
                </a:cubicBezTo>
                <a:cubicBezTo>
                  <a:pt x="6212681" y="802169"/>
                  <a:pt x="6305549" y="738205"/>
                  <a:pt x="6412705" y="659704"/>
                </a:cubicBezTo>
                <a:cubicBezTo>
                  <a:pt x="6441280" y="738205"/>
                  <a:pt x="6362699" y="787632"/>
                  <a:pt x="6366271" y="851596"/>
                </a:cubicBezTo>
                <a:cubicBezTo>
                  <a:pt x="6376987" y="854503"/>
                  <a:pt x="6398418" y="860319"/>
                  <a:pt x="6398418" y="860319"/>
                </a:cubicBezTo>
                <a:cubicBezTo>
                  <a:pt x="6455568" y="755650"/>
                  <a:pt x="6562724" y="709131"/>
                  <a:pt x="6694884" y="691686"/>
                </a:cubicBezTo>
                <a:cubicBezTo>
                  <a:pt x="6762750" y="685871"/>
                  <a:pt x="6784181" y="648074"/>
                  <a:pt x="6816327" y="610277"/>
                </a:cubicBezTo>
                <a:cubicBezTo>
                  <a:pt x="6927056" y="482349"/>
                  <a:pt x="7027068" y="345699"/>
                  <a:pt x="7177087" y="238123"/>
                </a:cubicBezTo>
                <a:cubicBezTo>
                  <a:pt x="7159228" y="363144"/>
                  <a:pt x="7059215" y="461997"/>
                  <a:pt x="7016353" y="592833"/>
                </a:cubicBezTo>
                <a:cubicBezTo>
                  <a:pt x="7180659" y="488164"/>
                  <a:pt x="7266384" y="351513"/>
                  <a:pt x="7366396" y="226493"/>
                </a:cubicBezTo>
                <a:cubicBezTo>
                  <a:pt x="7412830" y="168344"/>
                  <a:pt x="7469981" y="116010"/>
                  <a:pt x="7494984" y="49138"/>
                </a:cubicBezTo>
                <a:cubicBezTo>
                  <a:pt x="7500342" y="31693"/>
                  <a:pt x="7511727" y="4436"/>
                  <a:pt x="7538181" y="484"/>
                </a:cubicBezTo>
                <a:close/>
              </a:path>
            </a:pathLst>
          </a:custGeom>
          <a:solidFill>
            <a:srgbClr val="C6969B">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DFA38CAE-BA38-BD9B-59D1-8BAE1EC0B58B}"/>
              </a:ext>
            </a:extLst>
          </p:cNvPr>
          <p:cNvSpPr>
            <a:spLocks noGrp="1"/>
          </p:cNvSpPr>
          <p:nvPr>
            <p:ph type="title"/>
          </p:nvPr>
        </p:nvSpPr>
        <p:spPr>
          <a:xfrm>
            <a:off x="838200" y="-267479"/>
            <a:ext cx="10515600" cy="1325563"/>
          </a:xfrm>
        </p:spPr>
        <p:txBody>
          <a:bodyPr>
            <a:normAutofit/>
          </a:bodyPr>
          <a:lstStyle/>
          <a:p>
            <a:pPr algn="ctr"/>
            <a:r>
              <a:rPr lang="en-GB" b="1" i="0" dirty="0">
                <a:latin typeface="Arial"/>
                <a:cs typeface="Arial"/>
              </a:rPr>
              <a:t>Contents</a:t>
            </a:r>
            <a:endParaRPr lang="en-GB" b="1" i="0">
              <a:latin typeface="Arial"/>
              <a:cs typeface="Arial"/>
            </a:endParaRPr>
          </a:p>
        </p:txBody>
      </p:sp>
      <p:graphicFrame>
        <p:nvGraphicFramePr>
          <p:cNvPr id="16" name="Content Placeholder 2">
            <a:extLst>
              <a:ext uri="{FF2B5EF4-FFF2-40B4-BE49-F238E27FC236}">
                <a16:creationId xmlns:a16="http://schemas.microsoft.com/office/drawing/2014/main" id="{4B474B45-53B7-356F-36B6-CD1363F3F3EB}"/>
              </a:ext>
            </a:extLst>
          </p:cNvPr>
          <p:cNvGraphicFramePr>
            <a:graphicFrameLocks noGrp="1"/>
          </p:cNvGraphicFramePr>
          <p:nvPr>
            <p:ph idx="1"/>
            <p:extLst>
              <p:ext uri="{D42A27DB-BD31-4B8C-83A1-F6EECF244321}">
                <p14:modId xmlns:p14="http://schemas.microsoft.com/office/powerpoint/2010/main" val="2166192906"/>
              </p:ext>
            </p:extLst>
          </p:nvPr>
        </p:nvGraphicFramePr>
        <p:xfrm>
          <a:off x="176842" y="1119968"/>
          <a:ext cx="11823939" cy="574234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233110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46" name="Freeform: Shape 45">
            <a:extLst>
              <a:ext uri="{FF2B5EF4-FFF2-40B4-BE49-F238E27FC236}">
                <a16:creationId xmlns:a16="http://schemas.microsoft.com/office/drawing/2014/main" id="{13B7BB51-92B8-4089-8DAB-1202A4D1C6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315111"/>
            <a:ext cx="3021543" cy="1435442"/>
          </a:xfrm>
          <a:custGeom>
            <a:avLst/>
            <a:gdLst/>
            <a:ahLst/>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useBgFill="1">
        <p:nvSpPr>
          <p:cNvPr id="48" name="Rectangle 47">
            <a:extLst>
              <a:ext uri="{FF2B5EF4-FFF2-40B4-BE49-F238E27FC236}">
                <a16:creationId xmlns:a16="http://schemas.microsoft.com/office/drawing/2014/main" id="{BDBA208C-B4CE-4D89-A09B-55B6D3D15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0" name="Rectangle 49">
            <a:extLst>
              <a:ext uri="{FF2B5EF4-FFF2-40B4-BE49-F238E27FC236}">
                <a16:creationId xmlns:a16="http://schemas.microsoft.com/office/drawing/2014/main" id="{BD44801E-D426-4372-9129-ED47EE43C7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52" name="Freeform: Shape 51">
            <a:extLst>
              <a:ext uri="{FF2B5EF4-FFF2-40B4-BE49-F238E27FC236}">
                <a16:creationId xmlns:a16="http://schemas.microsoft.com/office/drawing/2014/main" id="{4C0342DB-4E68-4518-8C8B-51943E8D7A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custGeom>
            <a:avLst/>
            <a:gdLst>
              <a:gd name="connsiteX0" fmla="*/ 0 w 12192000"/>
              <a:gd name="connsiteY0" fmla="*/ 0 h 6858000"/>
              <a:gd name="connsiteX1" fmla="*/ 12192000 w 12192000"/>
              <a:gd name="connsiteY1" fmla="*/ 0 h 6858000"/>
              <a:gd name="connsiteX2" fmla="*/ 12192000 w 12192000"/>
              <a:gd name="connsiteY2" fmla="*/ 6858000 h 6858000"/>
              <a:gd name="connsiteX3" fmla="*/ 10976177 w 12192000"/>
              <a:gd name="connsiteY3" fmla="*/ 6858000 h 6858000"/>
              <a:gd name="connsiteX4" fmla="*/ 10997120 w 12192000"/>
              <a:gd name="connsiteY4" fmla="*/ 6851980 h 6858000"/>
              <a:gd name="connsiteX5" fmla="*/ 12094512 w 12192000"/>
              <a:gd name="connsiteY5" fmla="*/ 6315404 h 6858000"/>
              <a:gd name="connsiteX6" fmla="*/ 12191999 w 12192000"/>
              <a:gd name="connsiteY6" fmla="*/ 6239611 h 6858000"/>
              <a:gd name="connsiteX7" fmla="*/ 12191999 w 12192000"/>
              <a:gd name="connsiteY7" fmla="*/ 1104399 h 6858000"/>
              <a:gd name="connsiteX8" fmla="*/ 11979198 w 12192000"/>
              <a:gd name="connsiteY8" fmla="*/ 1051011 h 6858000"/>
              <a:gd name="connsiteX9" fmla="*/ 11742378 w 12192000"/>
              <a:gd name="connsiteY9" fmla="*/ 986227 h 6858000"/>
              <a:gd name="connsiteX10" fmla="*/ 12063968 w 12192000"/>
              <a:gd name="connsiteY10" fmla="*/ 729780 h 6858000"/>
              <a:gd name="connsiteX11" fmla="*/ 11572835 w 12192000"/>
              <a:gd name="connsiteY11" fmla="*/ 670151 h 6858000"/>
              <a:gd name="connsiteX12" fmla="*/ 11524844 w 12192000"/>
              <a:gd name="connsiteY12" fmla="*/ 671946 h 6858000"/>
              <a:gd name="connsiteX13" fmla="*/ 10560518 w 12192000"/>
              <a:gd name="connsiteY13" fmla="*/ 632492 h 6858000"/>
              <a:gd name="connsiteX14" fmla="*/ 9178169 w 12192000"/>
              <a:gd name="connsiteY14" fmla="*/ 501577 h 6858000"/>
              <a:gd name="connsiteX15" fmla="*/ 8033984 w 12192000"/>
              <a:gd name="connsiteY15" fmla="*/ 423121 h 6858000"/>
              <a:gd name="connsiteX16" fmla="*/ 6815795 w 12192000"/>
              <a:gd name="connsiteY16" fmla="*/ 270688 h 6858000"/>
              <a:gd name="connsiteX17" fmla="*/ 6757489 w 12192000"/>
              <a:gd name="connsiteY17" fmla="*/ 260880 h 6858000"/>
              <a:gd name="connsiteX18" fmla="*/ 6703217 w 12192000"/>
              <a:gd name="connsiteY18" fmla="*/ 290416 h 6858000"/>
              <a:gd name="connsiteX19" fmla="*/ 7005521 w 12192000"/>
              <a:gd name="connsiteY19" fmla="*/ 401154 h 6858000"/>
              <a:gd name="connsiteX20" fmla="*/ 6532779 w 12192000"/>
              <a:gd name="connsiteY20" fmla="*/ 342871 h 6858000"/>
              <a:gd name="connsiteX21" fmla="*/ 6524704 w 12192000"/>
              <a:gd name="connsiteY21" fmla="*/ 380529 h 6858000"/>
              <a:gd name="connsiteX22" fmla="*/ 7061587 w 12192000"/>
              <a:gd name="connsiteY22" fmla="*/ 523098 h 6858000"/>
              <a:gd name="connsiteX23" fmla="*/ 7013594 w 12192000"/>
              <a:gd name="connsiteY23" fmla="*/ 545070 h 6858000"/>
              <a:gd name="connsiteX24" fmla="*/ 6728335 w 12192000"/>
              <a:gd name="connsiteY24" fmla="*/ 489924 h 6858000"/>
              <a:gd name="connsiteX25" fmla="*/ 6670923 w 12192000"/>
              <a:gd name="connsiteY25" fmla="*/ 504270 h 6858000"/>
              <a:gd name="connsiteX26" fmla="*/ 6699180 w 12192000"/>
              <a:gd name="connsiteY26" fmla="*/ 571069 h 6858000"/>
              <a:gd name="connsiteX27" fmla="*/ 6822972 w 12192000"/>
              <a:gd name="connsiteY27" fmla="*/ 597073 h 6858000"/>
              <a:gd name="connsiteX28" fmla="*/ 7015839 w 12192000"/>
              <a:gd name="connsiteY28" fmla="*/ 753992 h 6858000"/>
              <a:gd name="connsiteX29" fmla="*/ 6723848 w 12192000"/>
              <a:gd name="connsiteY29" fmla="*/ 735160 h 6858000"/>
              <a:gd name="connsiteX30" fmla="*/ 6672268 w 12192000"/>
              <a:gd name="connsiteY30" fmla="*/ 773268 h 6858000"/>
              <a:gd name="connsiteX31" fmla="*/ 6652532 w 12192000"/>
              <a:gd name="connsiteY31" fmla="*/ 822585 h 6858000"/>
              <a:gd name="connsiteX32" fmla="*/ 6539505 w 12192000"/>
              <a:gd name="connsiteY32" fmla="*/ 863382 h 6858000"/>
              <a:gd name="connsiteX33" fmla="*/ 6717122 w 12192000"/>
              <a:gd name="connsiteY33" fmla="*/ 909114 h 6858000"/>
              <a:gd name="connsiteX34" fmla="*/ 6527397 w 12192000"/>
              <a:gd name="connsiteY34" fmla="*/ 909114 h 6858000"/>
              <a:gd name="connsiteX35" fmla="*/ 6309411 w 12192000"/>
              <a:gd name="connsiteY35" fmla="*/ 877731 h 6858000"/>
              <a:gd name="connsiteX36" fmla="*/ 6077077 w 12192000"/>
              <a:gd name="connsiteY36" fmla="*/ 887593 h 6858000"/>
              <a:gd name="connsiteX37" fmla="*/ 5612409 w 12192000"/>
              <a:gd name="connsiteY37" fmla="*/ 829759 h 6858000"/>
              <a:gd name="connsiteX38" fmla="*/ 5391285 w 12192000"/>
              <a:gd name="connsiteY38" fmla="*/ 833793 h 6858000"/>
              <a:gd name="connsiteX39" fmla="*/ 6620687 w 12192000"/>
              <a:gd name="connsiteY39" fmla="*/ 1222947 h 6858000"/>
              <a:gd name="connsiteX40" fmla="*/ 6557895 w 12192000"/>
              <a:gd name="connsiteY40" fmla="*/ 1308577 h 6858000"/>
              <a:gd name="connsiteX41" fmla="*/ 6815348 w 12192000"/>
              <a:gd name="connsiteY41" fmla="*/ 1401831 h 6858000"/>
              <a:gd name="connsiteX42" fmla="*/ 6878591 w 12192000"/>
              <a:gd name="connsiteY42" fmla="*/ 1494187 h 6858000"/>
              <a:gd name="connsiteX43" fmla="*/ 6799202 w 12192000"/>
              <a:gd name="connsiteY43" fmla="*/ 1486118 h 6858000"/>
              <a:gd name="connsiteX44" fmla="*/ 6731027 w 12192000"/>
              <a:gd name="connsiteY44" fmla="*/ 1503602 h 6858000"/>
              <a:gd name="connsiteX45" fmla="*/ 6759282 w 12192000"/>
              <a:gd name="connsiteY45" fmla="*/ 1621067 h 6858000"/>
              <a:gd name="connsiteX46" fmla="*/ 7123035 w 12192000"/>
              <a:gd name="connsiteY46" fmla="*/ 1772603 h 6858000"/>
              <a:gd name="connsiteX47" fmla="*/ 7155777 w 12192000"/>
              <a:gd name="connsiteY47" fmla="*/ 1821919 h 6858000"/>
              <a:gd name="connsiteX48" fmla="*/ 7112270 w 12192000"/>
              <a:gd name="connsiteY48" fmla="*/ 1856890 h 6858000"/>
              <a:gd name="connsiteX49" fmla="*/ 6994755 w 12192000"/>
              <a:gd name="connsiteY49" fmla="*/ 1874821 h 6858000"/>
              <a:gd name="connsiteX50" fmla="*/ 7159364 w 12192000"/>
              <a:gd name="connsiteY50" fmla="*/ 2042948 h 6858000"/>
              <a:gd name="connsiteX51" fmla="*/ 7219467 w 12192000"/>
              <a:gd name="connsiteY51" fmla="*/ 2089573 h 6858000"/>
              <a:gd name="connsiteX52" fmla="*/ 7322179 w 12192000"/>
              <a:gd name="connsiteY52" fmla="*/ 2161756 h 6858000"/>
              <a:gd name="connsiteX53" fmla="*/ 7323974 w 12192000"/>
              <a:gd name="connsiteY53" fmla="*/ 2183724 h 6858000"/>
              <a:gd name="connsiteX54" fmla="*/ 7184034 w 12192000"/>
              <a:gd name="connsiteY54" fmla="*/ 2261285 h 6858000"/>
              <a:gd name="connsiteX55" fmla="*/ 6931516 w 12192000"/>
              <a:gd name="connsiteY55" fmla="*/ 2240212 h 6858000"/>
              <a:gd name="connsiteX56" fmla="*/ 7304686 w 12192000"/>
              <a:gd name="connsiteY56" fmla="*/ 2355883 h 6858000"/>
              <a:gd name="connsiteX57" fmla="*/ 6096813 w 12192000"/>
              <a:gd name="connsiteY57" fmla="*/ 2080160 h 6858000"/>
              <a:gd name="connsiteX58" fmla="*/ 6173959 w 12192000"/>
              <a:gd name="connsiteY58" fmla="*/ 2152340 h 6858000"/>
              <a:gd name="connsiteX59" fmla="*/ 6596469 w 12192000"/>
              <a:gd name="connsiteY59" fmla="*/ 2342432 h 6858000"/>
              <a:gd name="connsiteX60" fmla="*/ 6716224 w 12192000"/>
              <a:gd name="connsiteY60" fmla="*/ 2461690 h 6858000"/>
              <a:gd name="connsiteX61" fmla="*/ 6841810 w 12192000"/>
              <a:gd name="connsiteY61" fmla="*/ 2527594 h 6858000"/>
              <a:gd name="connsiteX62" fmla="*/ 7018080 w 12192000"/>
              <a:gd name="connsiteY62" fmla="*/ 2526249 h 6858000"/>
              <a:gd name="connsiteX63" fmla="*/ 7143217 w 12192000"/>
              <a:gd name="connsiteY63" fmla="*/ 2627573 h 6858000"/>
              <a:gd name="connsiteX64" fmla="*/ 7012697 w 12192000"/>
              <a:gd name="connsiteY64" fmla="*/ 2649094 h 6858000"/>
              <a:gd name="connsiteX65" fmla="*/ 6859752 w 12192000"/>
              <a:gd name="connsiteY65" fmla="*/ 2632505 h 6858000"/>
              <a:gd name="connsiteX66" fmla="*/ 6529636 w 12192000"/>
              <a:gd name="connsiteY66" fmla="*/ 2637883 h 6858000"/>
              <a:gd name="connsiteX67" fmla="*/ 6340360 w 12192000"/>
              <a:gd name="connsiteY67" fmla="*/ 2657610 h 6858000"/>
              <a:gd name="connsiteX68" fmla="*/ 5905294 w 12192000"/>
              <a:gd name="connsiteY68" fmla="*/ 2623984 h 6858000"/>
              <a:gd name="connsiteX69" fmla="*/ 5930860 w 12192000"/>
              <a:gd name="connsiteY69" fmla="*/ 2710066 h 6858000"/>
              <a:gd name="connsiteX70" fmla="*/ 5914710 w 12192000"/>
              <a:gd name="connsiteY70" fmla="*/ 2784935 h 6858000"/>
              <a:gd name="connsiteX71" fmla="*/ 5908433 w 12192000"/>
              <a:gd name="connsiteY71" fmla="*/ 2947683 h 6858000"/>
              <a:gd name="connsiteX72" fmla="*/ 5912470 w 12192000"/>
              <a:gd name="connsiteY72" fmla="*/ 2974134 h 6858000"/>
              <a:gd name="connsiteX73" fmla="*/ 5815141 w 12192000"/>
              <a:gd name="connsiteY73" fmla="*/ 2991171 h 6858000"/>
              <a:gd name="connsiteX74" fmla="*/ 6395082 w 12192000"/>
              <a:gd name="connsiteY74" fmla="*/ 3329661 h 6858000"/>
              <a:gd name="connsiteX75" fmla="*/ 6007557 w 12192000"/>
              <a:gd name="connsiteY75" fmla="*/ 3243581 h 6858000"/>
              <a:gd name="connsiteX76" fmla="*/ 5955079 w 12192000"/>
              <a:gd name="connsiteY76" fmla="*/ 3385704 h 6858000"/>
              <a:gd name="connsiteX77" fmla="*/ 6137180 w 12192000"/>
              <a:gd name="connsiteY77" fmla="*/ 3512133 h 6858000"/>
              <a:gd name="connsiteX78" fmla="*/ 6204457 w 12192000"/>
              <a:gd name="connsiteY78" fmla="*/ 3762302 h 6858000"/>
              <a:gd name="connsiteX79" fmla="*/ 6171716 w 12192000"/>
              <a:gd name="connsiteY79" fmla="*/ 3990952 h 6858000"/>
              <a:gd name="connsiteX80" fmla="*/ 6093674 w 12192000"/>
              <a:gd name="connsiteY80" fmla="*/ 4063580 h 6858000"/>
              <a:gd name="connsiteX81" fmla="*/ 5980645 w 12192000"/>
              <a:gd name="connsiteY81" fmla="*/ 4194045 h 6858000"/>
              <a:gd name="connsiteX82" fmla="*/ 5910676 w 12192000"/>
              <a:gd name="connsiteY82" fmla="*/ 4274743 h 6858000"/>
              <a:gd name="connsiteX83" fmla="*/ 5667577 w 12192000"/>
              <a:gd name="connsiteY83" fmla="*/ 4243362 h 6858000"/>
              <a:gd name="connsiteX84" fmla="*/ 5991859 w 12192000"/>
              <a:gd name="connsiteY84" fmla="*/ 4448252 h 6858000"/>
              <a:gd name="connsiteX85" fmla="*/ 5729024 w 12192000"/>
              <a:gd name="connsiteY85" fmla="*/ 4422695 h 6858000"/>
              <a:gd name="connsiteX86" fmla="*/ 5643357 w 12192000"/>
              <a:gd name="connsiteY86" fmla="*/ 4437041 h 6858000"/>
              <a:gd name="connsiteX87" fmla="*/ 5692243 w 12192000"/>
              <a:gd name="connsiteY87" fmla="*/ 4503395 h 6858000"/>
              <a:gd name="connsiteX88" fmla="*/ 5885111 w 12192000"/>
              <a:gd name="connsiteY88" fmla="*/ 4615926 h 6858000"/>
              <a:gd name="connsiteX89" fmla="*/ 6282503 w 12192000"/>
              <a:gd name="connsiteY89" fmla="*/ 4920793 h 6858000"/>
              <a:gd name="connsiteX90" fmla="*/ 5897668 w 12192000"/>
              <a:gd name="connsiteY90" fmla="*/ 4780915 h 6858000"/>
              <a:gd name="connsiteX91" fmla="*/ 6303132 w 12192000"/>
              <a:gd name="connsiteY91" fmla="*/ 5094297 h 6858000"/>
              <a:gd name="connsiteX92" fmla="*/ 6393287 w 12192000"/>
              <a:gd name="connsiteY92" fmla="*/ 5198310 h 6858000"/>
              <a:gd name="connsiteX93" fmla="*/ 6575386 w 12192000"/>
              <a:gd name="connsiteY93" fmla="*/ 5456548 h 6858000"/>
              <a:gd name="connsiteX94" fmla="*/ 6566415 w 12192000"/>
              <a:gd name="connsiteY94" fmla="*/ 5485690 h 6858000"/>
              <a:gd name="connsiteX95" fmla="*/ 6356059 w 12192000"/>
              <a:gd name="connsiteY95" fmla="*/ 5443995 h 6858000"/>
              <a:gd name="connsiteX96" fmla="*/ 6628762 w 12192000"/>
              <a:gd name="connsiteY96" fmla="*/ 5660990 h 6858000"/>
              <a:gd name="connsiteX97" fmla="*/ 6910436 w 12192000"/>
              <a:gd name="connsiteY97" fmla="*/ 5827767 h 6858000"/>
              <a:gd name="connsiteX98" fmla="*/ 6710393 w 12192000"/>
              <a:gd name="connsiteY98" fmla="*/ 5802214 h 6858000"/>
              <a:gd name="connsiteX99" fmla="*/ 6435448 w 12192000"/>
              <a:gd name="connsiteY99" fmla="*/ 5706719 h 6858000"/>
              <a:gd name="connsiteX100" fmla="*/ 6339913 w 12192000"/>
              <a:gd name="connsiteY100" fmla="*/ 5742586 h 6858000"/>
              <a:gd name="connsiteX101" fmla="*/ 6600503 w 12192000"/>
              <a:gd name="connsiteY101" fmla="*/ 5900398 h 6858000"/>
              <a:gd name="connsiteX102" fmla="*/ 6749863 w 12192000"/>
              <a:gd name="connsiteY102" fmla="*/ 5973478 h 6858000"/>
              <a:gd name="connsiteX103" fmla="*/ 6809515 w 12192000"/>
              <a:gd name="connsiteY103" fmla="*/ 6029519 h 6858000"/>
              <a:gd name="connsiteX104" fmla="*/ 6979954 w 12192000"/>
              <a:gd name="connsiteY104" fmla="*/ 6229474 h 6858000"/>
              <a:gd name="connsiteX105" fmla="*/ 7480509 w 12192000"/>
              <a:gd name="connsiteY105" fmla="*/ 6447812 h 6858000"/>
              <a:gd name="connsiteX106" fmla="*/ 7948764 w 12192000"/>
              <a:gd name="connsiteY106" fmla="*/ 6719056 h 6858000"/>
              <a:gd name="connsiteX107" fmla="*/ 8221244 w 12192000"/>
              <a:gd name="connsiteY107" fmla="*/ 6848868 h 6858000"/>
              <a:gd name="connsiteX108" fmla="*/ 8242921 w 12192000"/>
              <a:gd name="connsiteY108" fmla="*/ 6858000 h 6858000"/>
              <a:gd name="connsiteX109" fmla="*/ 0 w 12192000"/>
              <a:gd name="connsiteY109"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Lst>
            <a:rect l="l" t="t" r="r" b="b"/>
            <a:pathLst>
              <a:path w="12192000" h="6858000">
                <a:moveTo>
                  <a:pt x="0" y="0"/>
                </a:moveTo>
                <a:lnTo>
                  <a:pt x="12192000" y="0"/>
                </a:lnTo>
                <a:lnTo>
                  <a:pt x="12192000" y="6858000"/>
                </a:lnTo>
                <a:lnTo>
                  <a:pt x="10976177" y="6858000"/>
                </a:lnTo>
                <a:lnTo>
                  <a:pt x="10997120" y="6851980"/>
                </a:lnTo>
                <a:cubicBezTo>
                  <a:pt x="11372760" y="6734361"/>
                  <a:pt x="11757137" y="6563389"/>
                  <a:pt x="12094512" y="6315404"/>
                </a:cubicBezTo>
                <a:lnTo>
                  <a:pt x="12191999" y="6239611"/>
                </a:lnTo>
                <a:lnTo>
                  <a:pt x="12191999" y="1104399"/>
                </a:lnTo>
                <a:lnTo>
                  <a:pt x="11979198" y="1051011"/>
                </a:lnTo>
                <a:cubicBezTo>
                  <a:pt x="11902836" y="1030275"/>
                  <a:pt x="11824681" y="1008195"/>
                  <a:pt x="11742378" y="986227"/>
                </a:cubicBezTo>
                <a:cubicBezTo>
                  <a:pt x="11843295" y="875936"/>
                  <a:pt x="12022257" y="888939"/>
                  <a:pt x="12063968" y="729780"/>
                </a:cubicBezTo>
                <a:cubicBezTo>
                  <a:pt x="11901155" y="688534"/>
                  <a:pt x="11729822" y="735611"/>
                  <a:pt x="11572835" y="670151"/>
                </a:cubicBezTo>
                <a:cubicBezTo>
                  <a:pt x="11559381" y="664325"/>
                  <a:pt x="11540990" y="670151"/>
                  <a:pt x="11524844" y="671946"/>
                </a:cubicBezTo>
                <a:cubicBezTo>
                  <a:pt x="11201459" y="706916"/>
                  <a:pt x="10879418" y="676432"/>
                  <a:pt x="10560518" y="632492"/>
                </a:cubicBezTo>
                <a:cubicBezTo>
                  <a:pt x="10101230" y="569728"/>
                  <a:pt x="9640146" y="529825"/>
                  <a:pt x="9178169" y="501577"/>
                </a:cubicBezTo>
                <a:cubicBezTo>
                  <a:pt x="8796475" y="478266"/>
                  <a:pt x="8413886" y="467955"/>
                  <a:pt x="8033984" y="423121"/>
                </a:cubicBezTo>
                <a:cubicBezTo>
                  <a:pt x="7627624" y="375150"/>
                  <a:pt x="7221712" y="320901"/>
                  <a:pt x="6815795" y="270688"/>
                </a:cubicBezTo>
                <a:cubicBezTo>
                  <a:pt x="6797407" y="268446"/>
                  <a:pt x="6777110" y="261384"/>
                  <a:pt x="6757489" y="260880"/>
                </a:cubicBezTo>
                <a:cubicBezTo>
                  <a:pt x="6737867" y="260376"/>
                  <a:pt x="6718916" y="266430"/>
                  <a:pt x="6703217" y="290416"/>
                </a:cubicBezTo>
                <a:cubicBezTo>
                  <a:pt x="6786642" y="353629"/>
                  <a:pt x="6892941" y="329867"/>
                  <a:pt x="7005521" y="401154"/>
                </a:cubicBezTo>
                <a:cubicBezTo>
                  <a:pt x="6822525" y="378735"/>
                  <a:pt x="6677649" y="360801"/>
                  <a:pt x="6532779" y="342871"/>
                </a:cubicBezTo>
                <a:cubicBezTo>
                  <a:pt x="6530087" y="355424"/>
                  <a:pt x="6527397" y="367976"/>
                  <a:pt x="6524704" y="380529"/>
                </a:cubicBezTo>
                <a:cubicBezTo>
                  <a:pt x="6709945" y="406980"/>
                  <a:pt x="6881280" y="475126"/>
                  <a:pt x="7061587" y="523098"/>
                </a:cubicBezTo>
                <a:cubicBezTo>
                  <a:pt x="7044990" y="552691"/>
                  <a:pt x="7028398" y="546862"/>
                  <a:pt x="7013594" y="545070"/>
                </a:cubicBezTo>
                <a:cubicBezTo>
                  <a:pt x="6917162" y="533412"/>
                  <a:pt x="6820730" y="521755"/>
                  <a:pt x="6728335" y="489924"/>
                </a:cubicBezTo>
                <a:cubicBezTo>
                  <a:pt x="6707702" y="482748"/>
                  <a:pt x="6682583" y="482748"/>
                  <a:pt x="6670923" y="504270"/>
                </a:cubicBezTo>
                <a:cubicBezTo>
                  <a:pt x="6654326" y="534757"/>
                  <a:pt x="6678097" y="554484"/>
                  <a:pt x="6699180" y="571069"/>
                </a:cubicBezTo>
                <a:cubicBezTo>
                  <a:pt x="6735959" y="599764"/>
                  <a:pt x="6780362" y="591695"/>
                  <a:pt x="6822972" y="597073"/>
                </a:cubicBezTo>
                <a:cubicBezTo>
                  <a:pt x="6936448" y="610972"/>
                  <a:pt x="6990720" y="654460"/>
                  <a:pt x="7015839" y="753992"/>
                </a:cubicBezTo>
                <a:cubicBezTo>
                  <a:pt x="6916264" y="713640"/>
                  <a:pt x="6820280" y="763407"/>
                  <a:pt x="6723848" y="735160"/>
                </a:cubicBezTo>
                <a:cubicBezTo>
                  <a:pt x="6698731" y="727988"/>
                  <a:pt x="6658813" y="738747"/>
                  <a:pt x="6672268" y="773268"/>
                </a:cubicBezTo>
                <a:cubicBezTo>
                  <a:pt x="6684828" y="805550"/>
                  <a:pt x="6726540" y="828861"/>
                  <a:pt x="6652532" y="822585"/>
                </a:cubicBezTo>
                <a:cubicBezTo>
                  <a:pt x="6599609" y="818101"/>
                  <a:pt x="6495999" y="854418"/>
                  <a:pt x="6539505" y="863382"/>
                </a:cubicBezTo>
                <a:cubicBezTo>
                  <a:pt x="6594225" y="874593"/>
                  <a:pt x="6647600" y="890733"/>
                  <a:pt x="6717122" y="909114"/>
                </a:cubicBezTo>
                <a:cubicBezTo>
                  <a:pt x="6640423" y="939151"/>
                  <a:pt x="6585254" y="932874"/>
                  <a:pt x="6527397" y="909114"/>
                </a:cubicBezTo>
                <a:cubicBezTo>
                  <a:pt x="6457427" y="880419"/>
                  <a:pt x="6366375" y="845451"/>
                  <a:pt x="6309411" y="877731"/>
                </a:cubicBezTo>
                <a:cubicBezTo>
                  <a:pt x="6224192" y="926151"/>
                  <a:pt x="6153325" y="895663"/>
                  <a:pt x="6077077" y="887593"/>
                </a:cubicBezTo>
                <a:cubicBezTo>
                  <a:pt x="5921890" y="871005"/>
                  <a:pt x="5768044" y="843207"/>
                  <a:pt x="5612409" y="829759"/>
                </a:cubicBezTo>
                <a:cubicBezTo>
                  <a:pt x="5550064" y="824379"/>
                  <a:pt x="5482785" y="798825"/>
                  <a:pt x="5391285" y="833793"/>
                </a:cubicBezTo>
                <a:cubicBezTo>
                  <a:pt x="5805722" y="1012679"/>
                  <a:pt x="6250656" y="1001472"/>
                  <a:pt x="6620687" y="1222947"/>
                </a:cubicBezTo>
                <a:cubicBezTo>
                  <a:pt x="6604990" y="1244018"/>
                  <a:pt x="6525153" y="1304094"/>
                  <a:pt x="6557895" y="1308577"/>
                </a:cubicBezTo>
                <a:cubicBezTo>
                  <a:pt x="6649842" y="1321581"/>
                  <a:pt x="6731472" y="1365517"/>
                  <a:pt x="6815348" y="1401831"/>
                </a:cubicBezTo>
                <a:cubicBezTo>
                  <a:pt x="6851679" y="1417523"/>
                  <a:pt x="6895633" y="1438147"/>
                  <a:pt x="6878591" y="1494187"/>
                </a:cubicBezTo>
                <a:cubicBezTo>
                  <a:pt x="6847640" y="1509878"/>
                  <a:pt x="6824766" y="1487911"/>
                  <a:pt x="6799202" y="1486118"/>
                </a:cubicBezTo>
                <a:cubicBezTo>
                  <a:pt x="6773186" y="1484326"/>
                  <a:pt x="6714877" y="1495981"/>
                  <a:pt x="6731027" y="1503602"/>
                </a:cubicBezTo>
                <a:cubicBezTo>
                  <a:pt x="6804583" y="1538124"/>
                  <a:pt x="6672268" y="1621067"/>
                  <a:pt x="6759282" y="1621067"/>
                </a:cubicBezTo>
                <a:cubicBezTo>
                  <a:pt x="6905053" y="1621514"/>
                  <a:pt x="6982647" y="1768566"/>
                  <a:pt x="7123035" y="1772603"/>
                </a:cubicBezTo>
                <a:cubicBezTo>
                  <a:pt x="7145459" y="1773049"/>
                  <a:pt x="7156224" y="1799053"/>
                  <a:pt x="7155777" y="1821919"/>
                </a:cubicBezTo>
                <a:cubicBezTo>
                  <a:pt x="7155777" y="1849268"/>
                  <a:pt x="7135144" y="1854199"/>
                  <a:pt x="7112270" y="1856890"/>
                </a:cubicBezTo>
                <a:cubicBezTo>
                  <a:pt x="7077284" y="1860923"/>
                  <a:pt x="7040954" y="1821919"/>
                  <a:pt x="6994755" y="1874821"/>
                </a:cubicBezTo>
                <a:cubicBezTo>
                  <a:pt x="7077735" y="1905755"/>
                  <a:pt x="7160709" y="1936693"/>
                  <a:pt x="7159364" y="2042948"/>
                </a:cubicBezTo>
                <a:cubicBezTo>
                  <a:pt x="7158916" y="2071638"/>
                  <a:pt x="7193452" y="2082399"/>
                  <a:pt x="7219467" y="2089573"/>
                </a:cubicBezTo>
                <a:cubicBezTo>
                  <a:pt x="7262526" y="2101231"/>
                  <a:pt x="7298853" y="2121854"/>
                  <a:pt x="7322179" y="2161756"/>
                </a:cubicBezTo>
                <a:cubicBezTo>
                  <a:pt x="7321730" y="2169378"/>
                  <a:pt x="7321281" y="2177446"/>
                  <a:pt x="7323974" y="2183724"/>
                </a:cubicBezTo>
                <a:cubicBezTo>
                  <a:pt x="7316349" y="2280115"/>
                  <a:pt x="7253555" y="2277424"/>
                  <a:pt x="7184034" y="2261285"/>
                </a:cubicBezTo>
                <a:cubicBezTo>
                  <a:pt x="7101058" y="2241558"/>
                  <a:pt x="7018978" y="2205691"/>
                  <a:pt x="6931516" y="2240212"/>
                </a:cubicBezTo>
                <a:cubicBezTo>
                  <a:pt x="7054861" y="2286391"/>
                  <a:pt x="7188967" y="2289976"/>
                  <a:pt x="7304686" y="2355883"/>
                </a:cubicBezTo>
                <a:cubicBezTo>
                  <a:pt x="6881280" y="2367989"/>
                  <a:pt x="6507211" y="2159959"/>
                  <a:pt x="6096813" y="2080160"/>
                </a:cubicBezTo>
                <a:cubicBezTo>
                  <a:pt x="6110718" y="2133508"/>
                  <a:pt x="6143907" y="2144268"/>
                  <a:pt x="6173959" y="2152340"/>
                </a:cubicBezTo>
                <a:cubicBezTo>
                  <a:pt x="6325561" y="2192691"/>
                  <a:pt x="6458320" y="2272943"/>
                  <a:pt x="6596469" y="2342432"/>
                </a:cubicBezTo>
                <a:cubicBezTo>
                  <a:pt x="6653429" y="2371125"/>
                  <a:pt x="6694695" y="2399820"/>
                  <a:pt x="6716224" y="2461690"/>
                </a:cubicBezTo>
                <a:cubicBezTo>
                  <a:pt x="6735511" y="2517732"/>
                  <a:pt x="6772739" y="2543736"/>
                  <a:pt x="6841810" y="2527594"/>
                </a:cubicBezTo>
                <a:cubicBezTo>
                  <a:pt x="6897875" y="2514144"/>
                  <a:pt x="6959322" y="2521317"/>
                  <a:pt x="7018080" y="2526249"/>
                </a:cubicBezTo>
                <a:cubicBezTo>
                  <a:pt x="7085808" y="2531629"/>
                  <a:pt x="7161607" y="2594845"/>
                  <a:pt x="7143217" y="2627573"/>
                </a:cubicBezTo>
                <a:cubicBezTo>
                  <a:pt x="7111823" y="2683166"/>
                  <a:pt x="7059345" y="2655370"/>
                  <a:pt x="7012697" y="2649094"/>
                </a:cubicBezTo>
                <a:cubicBezTo>
                  <a:pt x="6959771" y="2641473"/>
                  <a:pt x="6861547" y="2625779"/>
                  <a:pt x="6859752" y="2632505"/>
                </a:cubicBezTo>
                <a:cubicBezTo>
                  <a:pt x="6825212" y="2771936"/>
                  <a:pt x="6582114" y="2650439"/>
                  <a:pt x="6529636" y="2637883"/>
                </a:cubicBezTo>
                <a:cubicBezTo>
                  <a:pt x="6464154" y="2622192"/>
                  <a:pt x="6402705" y="2650887"/>
                  <a:pt x="6340360" y="2657610"/>
                </a:cubicBezTo>
                <a:cubicBezTo>
                  <a:pt x="6284743" y="2663887"/>
                  <a:pt x="5970330" y="2683166"/>
                  <a:pt x="5905294" y="2623984"/>
                </a:cubicBezTo>
                <a:cubicBezTo>
                  <a:pt x="5896322" y="2670163"/>
                  <a:pt x="5915159" y="2688993"/>
                  <a:pt x="5930860" y="2710066"/>
                </a:cubicBezTo>
                <a:cubicBezTo>
                  <a:pt x="5952838" y="2740102"/>
                  <a:pt x="5956426" y="2761175"/>
                  <a:pt x="5914710" y="2784935"/>
                </a:cubicBezTo>
                <a:cubicBezTo>
                  <a:pt x="5795853" y="2853086"/>
                  <a:pt x="5797649" y="2855325"/>
                  <a:pt x="5908433" y="2947683"/>
                </a:cubicBezTo>
                <a:cubicBezTo>
                  <a:pt x="5913818" y="2951715"/>
                  <a:pt x="5911572" y="2965167"/>
                  <a:pt x="5912470" y="2974134"/>
                </a:cubicBezTo>
                <a:cubicBezTo>
                  <a:pt x="5883316" y="2988480"/>
                  <a:pt x="5849228" y="2952613"/>
                  <a:pt x="5815141" y="2991171"/>
                </a:cubicBezTo>
                <a:cubicBezTo>
                  <a:pt x="5963601" y="3160638"/>
                  <a:pt x="6190105" y="3202332"/>
                  <a:pt x="6395082" y="3329661"/>
                </a:cubicBezTo>
                <a:cubicBezTo>
                  <a:pt x="6229127" y="3371803"/>
                  <a:pt x="6129555" y="3224751"/>
                  <a:pt x="6007557" y="3243581"/>
                </a:cubicBezTo>
                <a:cubicBezTo>
                  <a:pt x="5946560" y="3289760"/>
                  <a:pt x="6127760" y="3363734"/>
                  <a:pt x="5955079" y="3385704"/>
                </a:cubicBezTo>
                <a:cubicBezTo>
                  <a:pt x="6029985" y="3426052"/>
                  <a:pt x="6085601" y="3465503"/>
                  <a:pt x="6137180" y="3512133"/>
                </a:cubicBezTo>
                <a:cubicBezTo>
                  <a:pt x="6229127" y="3595522"/>
                  <a:pt x="6247069" y="3650219"/>
                  <a:pt x="6204457" y="3762302"/>
                </a:cubicBezTo>
                <a:cubicBezTo>
                  <a:pt x="6176648" y="3835828"/>
                  <a:pt x="6135833" y="3903528"/>
                  <a:pt x="6171716" y="3990952"/>
                </a:cubicBezTo>
                <a:cubicBezTo>
                  <a:pt x="6196832" y="4051028"/>
                  <a:pt x="6186964" y="4090479"/>
                  <a:pt x="6093674" y="4063580"/>
                </a:cubicBezTo>
                <a:cubicBezTo>
                  <a:pt x="5993205" y="4034885"/>
                  <a:pt x="5955530" y="4088685"/>
                  <a:pt x="5980645" y="4194045"/>
                </a:cubicBezTo>
                <a:cubicBezTo>
                  <a:pt x="5996791" y="4261744"/>
                  <a:pt x="5979747" y="4282366"/>
                  <a:pt x="5910676" y="4274743"/>
                </a:cubicBezTo>
                <a:cubicBezTo>
                  <a:pt x="5834426" y="4266226"/>
                  <a:pt x="5761765" y="4221841"/>
                  <a:pt x="5667577" y="4243362"/>
                </a:cubicBezTo>
                <a:cubicBezTo>
                  <a:pt x="5742928" y="4366207"/>
                  <a:pt x="5903948" y="4331236"/>
                  <a:pt x="5991859" y="4448252"/>
                </a:cubicBezTo>
                <a:cubicBezTo>
                  <a:pt x="5886904" y="4448697"/>
                  <a:pt x="5806617" y="4448252"/>
                  <a:pt x="5729024" y="4422695"/>
                </a:cubicBezTo>
                <a:cubicBezTo>
                  <a:pt x="5696728" y="4412381"/>
                  <a:pt x="5661295" y="4401625"/>
                  <a:pt x="5643357" y="4437041"/>
                </a:cubicBezTo>
                <a:cubicBezTo>
                  <a:pt x="5622274" y="4479633"/>
                  <a:pt x="5665781" y="4495772"/>
                  <a:pt x="5692243" y="4503395"/>
                </a:cubicBezTo>
                <a:cubicBezTo>
                  <a:pt x="5766702" y="4524914"/>
                  <a:pt x="5823661" y="4576025"/>
                  <a:pt x="5885111" y="4615926"/>
                </a:cubicBezTo>
                <a:cubicBezTo>
                  <a:pt x="6020115" y="4703353"/>
                  <a:pt x="6168129" y="4776430"/>
                  <a:pt x="6282503" y="4920793"/>
                </a:cubicBezTo>
                <a:cubicBezTo>
                  <a:pt x="6138526" y="4884029"/>
                  <a:pt x="6031329" y="4798399"/>
                  <a:pt x="5897668" y="4780915"/>
                </a:cubicBezTo>
                <a:cubicBezTo>
                  <a:pt x="6013387" y="4912275"/>
                  <a:pt x="6162296" y="4998804"/>
                  <a:pt x="6303132" y="5094297"/>
                </a:cubicBezTo>
                <a:cubicBezTo>
                  <a:pt x="6343501" y="5121199"/>
                  <a:pt x="6384317" y="5139580"/>
                  <a:pt x="6393287" y="5198310"/>
                </a:cubicBezTo>
                <a:cubicBezTo>
                  <a:pt x="6410780" y="5312186"/>
                  <a:pt x="6463257" y="5406336"/>
                  <a:pt x="6575386" y="5456548"/>
                </a:cubicBezTo>
                <a:cubicBezTo>
                  <a:pt x="6576284" y="5457000"/>
                  <a:pt x="6570007" y="5474037"/>
                  <a:pt x="6566415" y="5485690"/>
                </a:cubicBezTo>
                <a:cubicBezTo>
                  <a:pt x="6497793" y="5489279"/>
                  <a:pt x="6443521" y="5422027"/>
                  <a:pt x="6356059" y="5443995"/>
                </a:cubicBezTo>
                <a:cubicBezTo>
                  <a:pt x="6439934" y="5535454"/>
                  <a:pt x="6509903" y="5617502"/>
                  <a:pt x="6628762" y="5660990"/>
                </a:cubicBezTo>
                <a:cubicBezTo>
                  <a:pt x="6723848" y="5695511"/>
                  <a:pt x="6841363" y="5715686"/>
                  <a:pt x="6910436" y="5827767"/>
                </a:cubicBezTo>
                <a:cubicBezTo>
                  <a:pt x="6830149" y="5849739"/>
                  <a:pt x="6770494" y="5821942"/>
                  <a:pt x="6710393" y="5802214"/>
                </a:cubicBezTo>
                <a:cubicBezTo>
                  <a:pt x="6618446" y="5771728"/>
                  <a:pt x="6527397" y="5737208"/>
                  <a:pt x="6435448" y="5706719"/>
                </a:cubicBezTo>
                <a:cubicBezTo>
                  <a:pt x="6400463" y="5695062"/>
                  <a:pt x="6362338" y="5686991"/>
                  <a:pt x="6339913" y="5742586"/>
                </a:cubicBezTo>
                <a:cubicBezTo>
                  <a:pt x="6456978" y="5754244"/>
                  <a:pt x="6526948" y="5829564"/>
                  <a:pt x="6600503" y="5900398"/>
                </a:cubicBezTo>
                <a:cubicBezTo>
                  <a:pt x="6641770" y="5940299"/>
                  <a:pt x="6675410" y="5993652"/>
                  <a:pt x="6749863" y="5973478"/>
                </a:cubicBezTo>
                <a:cubicBezTo>
                  <a:pt x="6788885" y="5962718"/>
                  <a:pt x="6813554" y="5992754"/>
                  <a:pt x="6809515" y="6029519"/>
                </a:cubicBezTo>
                <a:cubicBezTo>
                  <a:pt x="6794715" y="6159089"/>
                  <a:pt x="6885766" y="6204369"/>
                  <a:pt x="6979954" y="6229474"/>
                </a:cubicBezTo>
                <a:cubicBezTo>
                  <a:pt x="7158469" y="6276549"/>
                  <a:pt x="7306929" y="6387287"/>
                  <a:pt x="7480509" y="6447812"/>
                </a:cubicBezTo>
                <a:cubicBezTo>
                  <a:pt x="7649154" y="6506545"/>
                  <a:pt x="7779672" y="6645975"/>
                  <a:pt x="7948764" y="6719056"/>
                </a:cubicBezTo>
                <a:cubicBezTo>
                  <a:pt x="8040603" y="6758733"/>
                  <a:pt x="8129409" y="6806985"/>
                  <a:pt x="8221244" y="6848868"/>
                </a:cubicBezTo>
                <a:lnTo>
                  <a:pt x="8242921"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Title 4">
            <a:extLst>
              <a:ext uri="{FF2B5EF4-FFF2-40B4-BE49-F238E27FC236}">
                <a16:creationId xmlns:a16="http://schemas.microsoft.com/office/drawing/2014/main" id="{237F1276-E261-4427-4836-D9AE8AF8FB21}"/>
              </a:ext>
            </a:extLst>
          </p:cNvPr>
          <p:cNvSpPr>
            <a:spLocks noGrp="1"/>
          </p:cNvSpPr>
          <p:nvPr>
            <p:ph type="ctrTitle"/>
          </p:nvPr>
        </p:nvSpPr>
        <p:spPr>
          <a:xfrm>
            <a:off x="838200" y="365125"/>
            <a:ext cx="5257800" cy="1720524"/>
          </a:xfrm>
        </p:spPr>
        <p:txBody>
          <a:bodyPr vert="horz" lIns="91440" tIns="45720" rIns="91440" bIns="45720" rtlCol="0" anchor="ctr">
            <a:normAutofit/>
          </a:bodyPr>
          <a:lstStyle/>
          <a:p>
            <a:pPr algn="ctr"/>
            <a:r>
              <a:rPr lang="en-US" sz="4000" b="1" i="0" dirty="0">
                <a:latin typeface="Arial"/>
                <a:cs typeface="Arial"/>
              </a:rPr>
              <a:t>Introduction</a:t>
            </a:r>
            <a:endParaRPr lang="en-US"/>
          </a:p>
        </p:txBody>
      </p:sp>
      <p:sp>
        <p:nvSpPr>
          <p:cNvPr id="3" name="TextBox 2">
            <a:extLst>
              <a:ext uri="{FF2B5EF4-FFF2-40B4-BE49-F238E27FC236}">
                <a16:creationId xmlns:a16="http://schemas.microsoft.com/office/drawing/2014/main" id="{329DD600-1D08-D386-18FB-7E69AAF1A9D8}"/>
              </a:ext>
            </a:extLst>
          </p:cNvPr>
          <p:cNvSpPr txBox="1"/>
          <p:nvPr/>
        </p:nvSpPr>
        <p:spPr>
          <a:xfrm>
            <a:off x="219975" y="1517415"/>
            <a:ext cx="6298195" cy="3998187"/>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indent="-228600">
              <a:lnSpc>
                <a:spcPct val="90000"/>
              </a:lnSpc>
              <a:spcAft>
                <a:spcPts val="600"/>
              </a:spcAft>
              <a:buFont typeface="Arial" panose="020B0604020202020204" pitchFamily="34" charset="0"/>
              <a:buChar char="•"/>
            </a:pPr>
            <a:endParaRPr lang="en-US" sz="2000" b="1" dirty="0">
              <a:latin typeface="Arial"/>
              <a:cs typeface="Arial"/>
            </a:endParaRPr>
          </a:p>
          <a:p>
            <a:pPr marL="114300" indent="-342900" algn="just">
              <a:lnSpc>
                <a:spcPct val="90000"/>
              </a:lnSpc>
              <a:spcAft>
                <a:spcPts val="600"/>
              </a:spcAft>
              <a:buFont typeface="Arial" panose="020B0604020202020204" pitchFamily="34" charset="0"/>
              <a:buChar char="•"/>
            </a:pPr>
            <a:r>
              <a:rPr lang="en-US" sz="2000" dirty="0">
                <a:latin typeface="Arial"/>
                <a:ea typeface="+mn-lt"/>
                <a:cs typeface="+mn-lt"/>
              </a:rPr>
              <a:t>Adolescence and adulthood are moments of physical, social, psychological, and societal shifts that can influence barriers to and motives for physical activity (Diehl and Hilger, 2015; </a:t>
            </a:r>
            <a:r>
              <a:rPr lang="en-GB" sz="2000" dirty="0">
                <a:latin typeface="Arial"/>
                <a:ea typeface="+mn-lt"/>
                <a:cs typeface="Arial"/>
              </a:rPr>
              <a:t>Warburton, Nicol and Bredin, 2006)</a:t>
            </a:r>
            <a:r>
              <a:rPr lang="en-US" sz="2000" dirty="0">
                <a:latin typeface="Arial"/>
                <a:ea typeface="+mn-lt"/>
                <a:cs typeface="Arial"/>
              </a:rPr>
              <a:t>.</a:t>
            </a:r>
            <a:r>
              <a:rPr lang="en-US" sz="2000" dirty="0">
                <a:latin typeface="Arial"/>
                <a:ea typeface="+mn-lt"/>
                <a:cs typeface="+mn-lt"/>
              </a:rPr>
              <a:t> </a:t>
            </a:r>
            <a:endParaRPr lang="en-US" sz="2000" dirty="0">
              <a:latin typeface="Arial"/>
              <a:cs typeface="Arial"/>
            </a:endParaRPr>
          </a:p>
          <a:p>
            <a:pPr indent="-228600" algn="just">
              <a:lnSpc>
                <a:spcPct val="90000"/>
              </a:lnSpc>
              <a:spcAft>
                <a:spcPts val="600"/>
              </a:spcAft>
              <a:buFont typeface="Arial" panose="020B0604020202020204" pitchFamily="34" charset="0"/>
              <a:buChar char="•"/>
            </a:pPr>
            <a:r>
              <a:rPr lang="en-US" sz="2000" dirty="0">
                <a:latin typeface="Arial"/>
                <a:cs typeface="Arial"/>
              </a:rPr>
              <a:t>The proposed  study  is a null hypothesis to establish the prevalence of physical exercise among students in public higher education and if those that participate in physical exercise have better mental health </a:t>
            </a:r>
            <a:r>
              <a:rPr lang="en-US" sz="2000" dirty="0">
                <a:latin typeface="Arial"/>
                <a:ea typeface="+mn-lt"/>
                <a:cs typeface="+mn-lt"/>
              </a:rPr>
              <a:t>(Herbert et al., 2020).</a:t>
            </a:r>
            <a:endParaRPr lang="en-US" sz="2000" dirty="0">
              <a:latin typeface="Arial"/>
              <a:cs typeface="Arial"/>
            </a:endParaRPr>
          </a:p>
        </p:txBody>
      </p:sp>
      <p:pic>
        <p:nvPicPr>
          <p:cNvPr id="7" name="Picture 7" descr="A picture containing text, vector graphics, toy, doll&#10;&#10;Description automatically generated">
            <a:extLst>
              <a:ext uri="{FF2B5EF4-FFF2-40B4-BE49-F238E27FC236}">
                <a16:creationId xmlns:a16="http://schemas.microsoft.com/office/drawing/2014/main" id="{FFDC13B1-24AD-340D-DF7F-594E49576369}"/>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812291" y="1317090"/>
            <a:ext cx="3541508" cy="1788461"/>
          </a:xfrm>
          <a:prstGeom prst="rect">
            <a:avLst/>
          </a:prstGeom>
        </p:spPr>
      </p:pic>
      <p:pic>
        <p:nvPicPr>
          <p:cNvPr id="10" name="Picture 10" descr="Graphical user interface, application&#10;&#10;Description automatically generated">
            <a:extLst>
              <a:ext uri="{FF2B5EF4-FFF2-40B4-BE49-F238E27FC236}">
                <a16:creationId xmlns:a16="http://schemas.microsoft.com/office/drawing/2014/main" id="{5C60DBD8-A07E-15A2-BC88-83022AA91B9F}"/>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7020887" y="4058201"/>
            <a:ext cx="2393457" cy="1447099"/>
          </a:xfrm>
          <a:prstGeom prst="rect">
            <a:avLst/>
          </a:prstGeom>
        </p:spPr>
      </p:pic>
      <p:pic>
        <p:nvPicPr>
          <p:cNvPr id="16" name="Picture 16" descr="A picture containing clipart&#10;&#10;Description automatically generated">
            <a:extLst>
              <a:ext uri="{FF2B5EF4-FFF2-40B4-BE49-F238E27FC236}">
                <a16:creationId xmlns:a16="http://schemas.microsoft.com/office/drawing/2014/main" id="{360BE26C-A1E9-7664-C556-575DDB2988CD}"/>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9749537" y="3633747"/>
            <a:ext cx="1980196" cy="2586078"/>
          </a:xfrm>
          <a:prstGeom prst="rect">
            <a:avLst/>
          </a:prstGeom>
        </p:spPr>
      </p:pic>
    </p:spTree>
    <p:extLst>
      <p:ext uri="{BB962C8B-B14F-4D97-AF65-F5344CB8AC3E}">
        <p14:creationId xmlns:p14="http://schemas.microsoft.com/office/powerpoint/2010/main" val="5752069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4" name="Freeform: Shape 33">
            <a:extLst>
              <a:ext uri="{FF2B5EF4-FFF2-40B4-BE49-F238E27FC236}">
                <a16:creationId xmlns:a16="http://schemas.microsoft.com/office/drawing/2014/main" id="{13B7BB51-92B8-4089-8DAB-1202A4D1C6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315111"/>
            <a:ext cx="3021543" cy="1435442"/>
          </a:xfrm>
          <a:custGeom>
            <a:avLst/>
            <a:gdLst/>
            <a:ahLst/>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useBgFill="1">
        <p:nvSpPr>
          <p:cNvPr id="36" name="Rectangle 35">
            <a:extLst>
              <a:ext uri="{FF2B5EF4-FFF2-40B4-BE49-F238E27FC236}">
                <a16:creationId xmlns:a16="http://schemas.microsoft.com/office/drawing/2014/main" id="{D49586B0-7471-4FF7-A3D7-4C0D514D0C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F8B8905A-4471-464D-813D-3EF8937D9B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0" name="Freeform: Shape 39">
            <a:extLst>
              <a:ext uri="{FF2B5EF4-FFF2-40B4-BE49-F238E27FC236}">
                <a16:creationId xmlns:a16="http://schemas.microsoft.com/office/drawing/2014/main" id="{9688BC26-023B-487F-BCED-170942A7EF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custGeom>
            <a:avLst/>
            <a:gdLst>
              <a:gd name="connsiteX0" fmla="*/ 7514869 w 12192000"/>
              <a:gd name="connsiteY0" fmla="*/ 2906965 h 6858000"/>
              <a:gd name="connsiteX1" fmla="*/ 7516001 w 12192000"/>
              <a:gd name="connsiteY1" fmla="*/ 2907356 h 6858000"/>
              <a:gd name="connsiteX2" fmla="*/ 7513880 w 12192000"/>
              <a:gd name="connsiteY2" fmla="*/ 2908232 h 6858000"/>
              <a:gd name="connsiteX3" fmla="*/ 5206320 w 12192000"/>
              <a:gd name="connsiteY3" fmla="*/ 2823617 h 6858000"/>
              <a:gd name="connsiteX4" fmla="*/ 5208827 w 12192000"/>
              <a:gd name="connsiteY4" fmla="*/ 2826090 h 6858000"/>
              <a:gd name="connsiteX5" fmla="*/ 5082438 w 12192000"/>
              <a:gd name="connsiteY5" fmla="*/ 2937927 h 6858000"/>
              <a:gd name="connsiteX6" fmla="*/ 5206320 w 12192000"/>
              <a:gd name="connsiteY6" fmla="*/ 2823617 h 6858000"/>
              <a:gd name="connsiteX7" fmla="*/ 4916717 w 12192000"/>
              <a:gd name="connsiteY7" fmla="*/ 2626721 h 6858000"/>
              <a:gd name="connsiteX8" fmla="*/ 4895648 w 12192000"/>
              <a:gd name="connsiteY8" fmla="*/ 2645326 h 6858000"/>
              <a:gd name="connsiteX9" fmla="*/ 4893336 w 12192000"/>
              <a:gd name="connsiteY9" fmla="*/ 2642847 h 6858000"/>
              <a:gd name="connsiteX10" fmla="*/ 4903487 w 12192000"/>
              <a:gd name="connsiteY10" fmla="*/ 2631641 h 6858000"/>
              <a:gd name="connsiteX11" fmla="*/ 4916717 w 12192000"/>
              <a:gd name="connsiteY11" fmla="*/ 2626721 h 6858000"/>
              <a:gd name="connsiteX12" fmla="*/ 709706 w 12192000"/>
              <a:gd name="connsiteY12" fmla="*/ 2166520 h 6858000"/>
              <a:gd name="connsiteX13" fmla="*/ 719077 w 12192000"/>
              <a:gd name="connsiteY13" fmla="*/ 2181843 h 6858000"/>
              <a:gd name="connsiteX14" fmla="*/ 712270 w 12192000"/>
              <a:gd name="connsiteY14" fmla="*/ 2215306 h 6858000"/>
              <a:gd name="connsiteX15" fmla="*/ 700044 w 12192000"/>
              <a:gd name="connsiteY15" fmla="*/ 2183689 h 6858000"/>
              <a:gd name="connsiteX16" fmla="*/ 697735 w 12192000"/>
              <a:gd name="connsiteY16" fmla="*/ 2174768 h 6858000"/>
              <a:gd name="connsiteX17" fmla="*/ 702166 w 12192000"/>
              <a:gd name="connsiteY17" fmla="*/ 2172613 h 6858000"/>
              <a:gd name="connsiteX18" fmla="*/ 709706 w 12192000"/>
              <a:gd name="connsiteY18" fmla="*/ 2166520 h 6858000"/>
              <a:gd name="connsiteX19" fmla="*/ 8101106 w 12192000"/>
              <a:gd name="connsiteY19" fmla="*/ 2166519 h 6858000"/>
              <a:gd name="connsiteX20" fmla="*/ 8110477 w 12192000"/>
              <a:gd name="connsiteY20" fmla="*/ 2181842 h 6858000"/>
              <a:gd name="connsiteX21" fmla="*/ 8103670 w 12192000"/>
              <a:gd name="connsiteY21" fmla="*/ 2215305 h 6858000"/>
              <a:gd name="connsiteX22" fmla="*/ 8091444 w 12192000"/>
              <a:gd name="connsiteY22" fmla="*/ 2183688 h 6858000"/>
              <a:gd name="connsiteX23" fmla="*/ 8089135 w 12192000"/>
              <a:gd name="connsiteY23" fmla="*/ 2174767 h 6858000"/>
              <a:gd name="connsiteX24" fmla="*/ 8093566 w 12192000"/>
              <a:gd name="connsiteY24" fmla="*/ 2172612 h 6858000"/>
              <a:gd name="connsiteX25" fmla="*/ 8101106 w 12192000"/>
              <a:gd name="connsiteY25" fmla="*/ 2166519 h 6858000"/>
              <a:gd name="connsiteX26" fmla="*/ 684297 w 12192000"/>
              <a:gd name="connsiteY26" fmla="*/ 2121480 h 6858000"/>
              <a:gd name="connsiteX27" fmla="*/ 684866 w 12192000"/>
              <a:gd name="connsiteY27" fmla="*/ 2123569 h 6858000"/>
              <a:gd name="connsiteX28" fmla="*/ 694560 w 12192000"/>
              <a:gd name="connsiteY28" fmla="*/ 2162510 h 6858000"/>
              <a:gd name="connsiteX29" fmla="*/ 697735 w 12192000"/>
              <a:gd name="connsiteY29" fmla="*/ 2174768 h 6858000"/>
              <a:gd name="connsiteX30" fmla="*/ 692562 w 12192000"/>
              <a:gd name="connsiteY30" fmla="*/ 2177283 h 6858000"/>
              <a:gd name="connsiteX31" fmla="*/ 690019 w 12192000"/>
              <a:gd name="connsiteY31" fmla="*/ 2164479 h 6858000"/>
              <a:gd name="connsiteX32" fmla="*/ 685206 w 12192000"/>
              <a:gd name="connsiteY32" fmla="*/ 2138858 h 6858000"/>
              <a:gd name="connsiteX33" fmla="*/ 683707 w 12192000"/>
              <a:gd name="connsiteY33" fmla="*/ 2130269 h 6858000"/>
              <a:gd name="connsiteX34" fmla="*/ 8075697 w 12192000"/>
              <a:gd name="connsiteY34" fmla="*/ 2121479 h 6858000"/>
              <a:gd name="connsiteX35" fmla="*/ 8076266 w 12192000"/>
              <a:gd name="connsiteY35" fmla="*/ 2123567 h 6858000"/>
              <a:gd name="connsiteX36" fmla="*/ 8085960 w 12192000"/>
              <a:gd name="connsiteY36" fmla="*/ 2162509 h 6858000"/>
              <a:gd name="connsiteX37" fmla="*/ 8089135 w 12192000"/>
              <a:gd name="connsiteY37" fmla="*/ 2174767 h 6858000"/>
              <a:gd name="connsiteX38" fmla="*/ 8083962 w 12192000"/>
              <a:gd name="connsiteY38" fmla="*/ 2177282 h 6858000"/>
              <a:gd name="connsiteX39" fmla="*/ 8081419 w 12192000"/>
              <a:gd name="connsiteY39" fmla="*/ 2164478 h 6858000"/>
              <a:gd name="connsiteX40" fmla="*/ 8076606 w 12192000"/>
              <a:gd name="connsiteY40" fmla="*/ 2138857 h 6858000"/>
              <a:gd name="connsiteX41" fmla="*/ 8075107 w 12192000"/>
              <a:gd name="connsiteY41" fmla="*/ 2130268 h 6858000"/>
              <a:gd name="connsiteX42" fmla="*/ 7889534 w 12192000"/>
              <a:gd name="connsiteY42" fmla="*/ 1645458 h 6858000"/>
              <a:gd name="connsiteX43" fmla="*/ 7892077 w 12192000"/>
              <a:gd name="connsiteY43" fmla="*/ 1658262 h 6858000"/>
              <a:gd name="connsiteX44" fmla="*/ 7896890 w 12192000"/>
              <a:gd name="connsiteY44" fmla="*/ 1683882 h 6858000"/>
              <a:gd name="connsiteX45" fmla="*/ 7898389 w 12192000"/>
              <a:gd name="connsiteY45" fmla="*/ 1692472 h 6858000"/>
              <a:gd name="connsiteX46" fmla="*/ 7897799 w 12192000"/>
              <a:gd name="connsiteY46" fmla="*/ 1701261 h 6858000"/>
              <a:gd name="connsiteX47" fmla="*/ 7897230 w 12192000"/>
              <a:gd name="connsiteY47" fmla="*/ 1699172 h 6858000"/>
              <a:gd name="connsiteX48" fmla="*/ 7887536 w 12192000"/>
              <a:gd name="connsiteY48" fmla="*/ 1660231 h 6858000"/>
              <a:gd name="connsiteX49" fmla="*/ 7884361 w 12192000"/>
              <a:gd name="connsiteY49" fmla="*/ 1647972 h 6858000"/>
              <a:gd name="connsiteX50" fmla="*/ 7869827 w 12192000"/>
              <a:gd name="connsiteY50" fmla="*/ 1607434 h 6858000"/>
              <a:gd name="connsiteX51" fmla="*/ 7882052 w 12192000"/>
              <a:gd name="connsiteY51" fmla="*/ 1639051 h 6858000"/>
              <a:gd name="connsiteX52" fmla="*/ 7884361 w 12192000"/>
              <a:gd name="connsiteY52" fmla="*/ 1647972 h 6858000"/>
              <a:gd name="connsiteX53" fmla="*/ 7879930 w 12192000"/>
              <a:gd name="connsiteY53" fmla="*/ 1650128 h 6858000"/>
              <a:gd name="connsiteX54" fmla="*/ 7872390 w 12192000"/>
              <a:gd name="connsiteY54" fmla="*/ 1656220 h 6858000"/>
              <a:gd name="connsiteX55" fmla="*/ 7863019 w 12192000"/>
              <a:gd name="connsiteY55" fmla="*/ 1640897 h 6858000"/>
              <a:gd name="connsiteX56" fmla="*/ 7869827 w 12192000"/>
              <a:gd name="connsiteY56" fmla="*/ 1607434 h 6858000"/>
              <a:gd name="connsiteX57" fmla="*/ 3686449 w 12192000"/>
              <a:gd name="connsiteY57" fmla="*/ 1177415 h 6858000"/>
              <a:gd name="connsiteX58" fmla="*/ 3688761 w 12192000"/>
              <a:gd name="connsiteY58" fmla="*/ 1179893 h 6858000"/>
              <a:gd name="connsiteX59" fmla="*/ 3678609 w 12192000"/>
              <a:gd name="connsiteY59" fmla="*/ 1191100 h 6858000"/>
              <a:gd name="connsiteX60" fmla="*/ 3665379 w 12192000"/>
              <a:gd name="connsiteY60" fmla="*/ 1196019 h 6858000"/>
              <a:gd name="connsiteX61" fmla="*/ 3686449 w 12192000"/>
              <a:gd name="connsiteY61" fmla="*/ 1177415 h 6858000"/>
              <a:gd name="connsiteX62" fmla="*/ 11077849 w 12192000"/>
              <a:gd name="connsiteY62" fmla="*/ 1177414 h 6858000"/>
              <a:gd name="connsiteX63" fmla="*/ 11080160 w 12192000"/>
              <a:gd name="connsiteY63" fmla="*/ 1179892 h 6858000"/>
              <a:gd name="connsiteX64" fmla="*/ 11070008 w 12192000"/>
              <a:gd name="connsiteY64" fmla="*/ 1191099 h 6858000"/>
              <a:gd name="connsiteX65" fmla="*/ 11056779 w 12192000"/>
              <a:gd name="connsiteY65" fmla="*/ 1196018 h 6858000"/>
              <a:gd name="connsiteX66" fmla="*/ 11077849 w 12192000"/>
              <a:gd name="connsiteY66" fmla="*/ 1177414 h 6858000"/>
              <a:gd name="connsiteX67" fmla="*/ 1068217 w 12192000"/>
              <a:gd name="connsiteY67" fmla="*/ 914508 h 6858000"/>
              <a:gd name="connsiteX68" fmla="*/ 1067227 w 12192000"/>
              <a:gd name="connsiteY68" fmla="*/ 915776 h 6858000"/>
              <a:gd name="connsiteX69" fmla="*/ 1066095 w 12192000"/>
              <a:gd name="connsiteY69" fmla="*/ 915384 h 6858000"/>
              <a:gd name="connsiteX70" fmla="*/ 8459616 w 12192000"/>
              <a:gd name="connsiteY70" fmla="*/ 914507 h 6858000"/>
              <a:gd name="connsiteX71" fmla="*/ 8458627 w 12192000"/>
              <a:gd name="connsiteY71" fmla="*/ 915775 h 6858000"/>
              <a:gd name="connsiteX72" fmla="*/ 8457495 w 12192000"/>
              <a:gd name="connsiteY72" fmla="*/ 915383 h 6858000"/>
              <a:gd name="connsiteX73" fmla="*/ 3499659 w 12192000"/>
              <a:gd name="connsiteY73" fmla="*/ 884814 h 6858000"/>
              <a:gd name="connsiteX74" fmla="*/ 3375776 w 12192000"/>
              <a:gd name="connsiteY74" fmla="*/ 999124 h 6858000"/>
              <a:gd name="connsiteX75" fmla="*/ 3373270 w 12192000"/>
              <a:gd name="connsiteY75" fmla="*/ 996651 h 6858000"/>
              <a:gd name="connsiteX76" fmla="*/ 3499659 w 12192000"/>
              <a:gd name="connsiteY76" fmla="*/ 884814 h 6858000"/>
              <a:gd name="connsiteX77" fmla="*/ 10891058 w 12192000"/>
              <a:gd name="connsiteY77" fmla="*/ 884813 h 6858000"/>
              <a:gd name="connsiteX78" fmla="*/ 10767176 w 12192000"/>
              <a:gd name="connsiteY78" fmla="*/ 999123 h 6858000"/>
              <a:gd name="connsiteX79" fmla="*/ 10764669 w 12192000"/>
              <a:gd name="connsiteY79" fmla="*/ 996650 h 6858000"/>
              <a:gd name="connsiteX80" fmla="*/ 10891058 w 12192000"/>
              <a:gd name="connsiteY80" fmla="*/ 884813 h 6858000"/>
              <a:gd name="connsiteX81" fmla="*/ 5902042 w 12192000"/>
              <a:gd name="connsiteY81" fmla="*/ 474382 h 6858000"/>
              <a:gd name="connsiteX82" fmla="*/ 5741007 w 12192000"/>
              <a:gd name="connsiteY82" fmla="*/ 486523 h 6858000"/>
              <a:gd name="connsiteX83" fmla="*/ 4978402 w 12192000"/>
              <a:gd name="connsiteY83" fmla="*/ 678573 h 6858000"/>
              <a:gd name="connsiteX84" fmla="*/ 4769233 w 12192000"/>
              <a:gd name="connsiteY84" fmla="*/ 787019 h 6858000"/>
              <a:gd name="connsiteX85" fmla="*/ 4706641 w 12192000"/>
              <a:gd name="connsiteY85" fmla="*/ 881795 h 6858000"/>
              <a:gd name="connsiteX86" fmla="*/ 4683693 w 12192000"/>
              <a:gd name="connsiteY86" fmla="*/ 908558 h 6858000"/>
              <a:gd name="connsiteX87" fmla="*/ 4621959 w 12192000"/>
              <a:gd name="connsiteY87" fmla="*/ 944508 h 6858000"/>
              <a:gd name="connsiteX88" fmla="*/ 4516311 w 12192000"/>
              <a:gd name="connsiteY88" fmla="*/ 1021348 h 6858000"/>
              <a:gd name="connsiteX89" fmla="*/ 4561655 w 12192000"/>
              <a:gd name="connsiteY89" fmla="*/ 1036439 h 6858000"/>
              <a:gd name="connsiteX90" fmla="*/ 4678199 w 12192000"/>
              <a:gd name="connsiteY90" fmla="*/ 988204 h 6858000"/>
              <a:gd name="connsiteX91" fmla="*/ 4766027 w 12192000"/>
              <a:gd name="connsiteY91" fmla="*/ 973532 h 6858000"/>
              <a:gd name="connsiteX92" fmla="*/ 4651364 w 12192000"/>
              <a:gd name="connsiteY92" fmla="*/ 1054935 h 6858000"/>
              <a:gd name="connsiteX93" fmla="*/ 4544227 w 12192000"/>
              <a:gd name="connsiteY93" fmla="*/ 1159308 h 6858000"/>
              <a:gd name="connsiteX94" fmla="*/ 4635541 w 12192000"/>
              <a:gd name="connsiteY94" fmla="*/ 1136848 h 6858000"/>
              <a:gd name="connsiteX95" fmla="*/ 4641633 w 12192000"/>
              <a:gd name="connsiteY95" fmla="*/ 1150276 h 6858000"/>
              <a:gd name="connsiteX96" fmla="*/ 4577907 w 12192000"/>
              <a:gd name="connsiteY96" fmla="*/ 1272360 h 6858000"/>
              <a:gd name="connsiteX97" fmla="*/ 4544790 w 12192000"/>
              <a:gd name="connsiteY97" fmla="*/ 1321835 h 6858000"/>
              <a:gd name="connsiteX98" fmla="*/ 4384881 w 12192000"/>
              <a:gd name="connsiteY98" fmla="*/ 1472719 h 6858000"/>
              <a:gd name="connsiteX99" fmla="*/ 4547372 w 12192000"/>
              <a:gd name="connsiteY99" fmla="*/ 1402274 h 6858000"/>
              <a:gd name="connsiteX100" fmla="*/ 4390527 w 12192000"/>
              <a:gd name="connsiteY100" fmla="*/ 1549009 h 6858000"/>
              <a:gd name="connsiteX101" fmla="*/ 4312036 w 12192000"/>
              <a:gd name="connsiteY101" fmla="*/ 1603844 h 6858000"/>
              <a:gd name="connsiteX102" fmla="*/ 4294838 w 12192000"/>
              <a:gd name="connsiteY102" fmla="*/ 1635314 h 6858000"/>
              <a:gd name="connsiteX103" fmla="*/ 4334246 w 12192000"/>
              <a:gd name="connsiteY103" fmla="*/ 1640591 h 6858000"/>
              <a:gd name="connsiteX104" fmla="*/ 4450035 w 12192000"/>
              <a:gd name="connsiteY104" fmla="*/ 1624764 h 6858000"/>
              <a:gd name="connsiteX105" fmla="*/ 4318901 w 12192000"/>
              <a:gd name="connsiteY105" fmla="*/ 1724403 h 6858000"/>
              <a:gd name="connsiteX106" fmla="*/ 4425588 w 12192000"/>
              <a:gd name="connsiteY106" fmla="*/ 1706114 h 6858000"/>
              <a:gd name="connsiteX107" fmla="*/ 4462472 w 12192000"/>
              <a:gd name="connsiteY107" fmla="*/ 1742366 h 6858000"/>
              <a:gd name="connsiteX108" fmla="*/ 4522100 w 12192000"/>
              <a:gd name="connsiteY108" fmla="*/ 1800861 h 6858000"/>
              <a:gd name="connsiteX109" fmla="*/ 4562077 w 12192000"/>
              <a:gd name="connsiteY109" fmla="*/ 1833174 h 6858000"/>
              <a:gd name="connsiteX110" fmla="*/ 4592616 w 12192000"/>
              <a:gd name="connsiteY110" fmla="*/ 1938239 h 6858000"/>
              <a:gd name="connsiteX111" fmla="*/ 4579638 w 12192000"/>
              <a:gd name="connsiteY111" fmla="*/ 2054567 h 6858000"/>
              <a:gd name="connsiteX112" fmla="*/ 4506734 w 12192000"/>
              <a:gd name="connsiteY112" fmla="*/ 2115604 h 6858000"/>
              <a:gd name="connsiteX113" fmla="*/ 4540132 w 12192000"/>
              <a:gd name="connsiteY113" fmla="*/ 2180308 h 6858000"/>
              <a:gd name="connsiteX114" fmla="*/ 4707703 w 12192000"/>
              <a:gd name="connsiteY114" fmla="*/ 2134617 h 6858000"/>
              <a:gd name="connsiteX115" fmla="*/ 4479611 w 12192000"/>
              <a:gd name="connsiteY115" fmla="*/ 2354689 h 6858000"/>
              <a:gd name="connsiteX116" fmla="*/ 4524387 w 12192000"/>
              <a:gd name="connsiteY116" fmla="*/ 2360852 h 6858000"/>
              <a:gd name="connsiteX117" fmla="*/ 4524498 w 12192000"/>
              <a:gd name="connsiteY117" fmla="*/ 2373205 h 6858000"/>
              <a:gd name="connsiteX118" fmla="*/ 4538479 w 12192000"/>
              <a:gd name="connsiteY118" fmla="*/ 2448147 h 6858000"/>
              <a:gd name="connsiteX119" fmla="*/ 4550815 w 12192000"/>
              <a:gd name="connsiteY119" fmla="*/ 2482457 h 6858000"/>
              <a:gd name="connsiteX120" fmla="*/ 4545190 w 12192000"/>
              <a:gd name="connsiteY120" fmla="*/ 2522485 h 6858000"/>
              <a:gd name="connsiteX121" fmla="*/ 4729344 w 12192000"/>
              <a:gd name="connsiteY121" fmla="*/ 2445132 h 6858000"/>
              <a:gd name="connsiteX122" fmla="*/ 4879791 w 12192000"/>
              <a:gd name="connsiteY122" fmla="*/ 2426221 h 6858000"/>
              <a:gd name="connsiteX123" fmla="*/ 4875826 w 12192000"/>
              <a:gd name="connsiteY123" fmla="*/ 2430828 h 6858000"/>
              <a:gd name="connsiteX124" fmla="*/ 4818117 w 12192000"/>
              <a:gd name="connsiteY124" fmla="*/ 2529701 h 6858000"/>
              <a:gd name="connsiteX125" fmla="*/ 4815572 w 12192000"/>
              <a:gd name="connsiteY125" fmla="*/ 2532130 h 6858000"/>
              <a:gd name="connsiteX126" fmla="*/ 4804385 w 12192000"/>
              <a:gd name="connsiteY126" fmla="*/ 2548059 h 6858000"/>
              <a:gd name="connsiteX127" fmla="*/ 4792809 w 12192000"/>
              <a:gd name="connsiteY127" fmla="*/ 2563999 h 6858000"/>
              <a:gd name="connsiteX128" fmla="*/ 4790750 w 12192000"/>
              <a:gd name="connsiteY128" fmla="*/ 2564495 h 6858000"/>
              <a:gd name="connsiteX129" fmla="*/ 4776160 w 12192000"/>
              <a:gd name="connsiteY129" fmla="*/ 2595237 h 6858000"/>
              <a:gd name="connsiteX130" fmla="*/ 4774200 w 12192000"/>
              <a:gd name="connsiteY130" fmla="*/ 2615754 h 6858000"/>
              <a:gd name="connsiteX131" fmla="*/ 4756951 w 12192000"/>
              <a:gd name="connsiteY131" fmla="*/ 2639129 h 6858000"/>
              <a:gd name="connsiteX132" fmla="*/ 4738871 w 12192000"/>
              <a:gd name="connsiteY132" fmla="*/ 2660828 h 6858000"/>
              <a:gd name="connsiteX133" fmla="*/ 4689451 w 12192000"/>
              <a:gd name="connsiteY133" fmla="*/ 2680600 h 6858000"/>
              <a:gd name="connsiteX134" fmla="*/ 4659896 w 12192000"/>
              <a:gd name="connsiteY134" fmla="*/ 2715042 h 6858000"/>
              <a:gd name="connsiteX135" fmla="*/ 4700742 w 12192000"/>
              <a:gd name="connsiteY135" fmla="*/ 2704080 h 6858000"/>
              <a:gd name="connsiteX136" fmla="*/ 4668348 w 12192000"/>
              <a:gd name="connsiteY136" fmla="*/ 2742877 h 6858000"/>
              <a:gd name="connsiteX137" fmla="*/ 4653007 w 12192000"/>
              <a:gd name="connsiteY137" fmla="*/ 2781527 h 6858000"/>
              <a:gd name="connsiteX138" fmla="*/ 4656917 w 12192000"/>
              <a:gd name="connsiteY138" fmla="*/ 2792047 h 6858000"/>
              <a:gd name="connsiteX139" fmla="*/ 4666703 w 12192000"/>
              <a:gd name="connsiteY139" fmla="*/ 2790013 h 6858000"/>
              <a:gd name="connsiteX140" fmla="*/ 4698310 w 12192000"/>
              <a:gd name="connsiteY140" fmla="*/ 2760190 h 6858000"/>
              <a:gd name="connsiteX141" fmla="*/ 4738974 w 12192000"/>
              <a:gd name="connsiteY141" fmla="*/ 2719622 h 6858000"/>
              <a:gd name="connsiteX142" fmla="*/ 4678955 w 12192000"/>
              <a:gd name="connsiteY142" fmla="*/ 2794074 h 6858000"/>
              <a:gd name="connsiteX143" fmla="*/ 4635824 w 12192000"/>
              <a:gd name="connsiteY143" fmla="*/ 2847934 h 6858000"/>
              <a:gd name="connsiteX144" fmla="*/ 4629981 w 12192000"/>
              <a:gd name="connsiteY144" fmla="*/ 2882642 h 6858000"/>
              <a:gd name="connsiteX145" fmla="*/ 4635727 w 12192000"/>
              <a:gd name="connsiteY145" fmla="*/ 2891182 h 6858000"/>
              <a:gd name="connsiteX146" fmla="*/ 4642974 w 12192000"/>
              <a:gd name="connsiteY146" fmla="*/ 2886465 h 6858000"/>
              <a:gd name="connsiteX147" fmla="*/ 4648680 w 12192000"/>
              <a:gd name="connsiteY147" fmla="*/ 2877964 h 6858000"/>
              <a:gd name="connsiteX148" fmla="*/ 4713551 w 12192000"/>
              <a:gd name="connsiteY148" fmla="*/ 2809952 h 6858000"/>
              <a:gd name="connsiteX149" fmla="*/ 4809894 w 12192000"/>
              <a:gd name="connsiteY149" fmla="*/ 2716383 h 6858000"/>
              <a:gd name="connsiteX150" fmla="*/ 4851556 w 12192000"/>
              <a:gd name="connsiteY150" fmla="*/ 2696660 h 6858000"/>
              <a:gd name="connsiteX151" fmla="*/ 4746220 w 12192000"/>
              <a:gd name="connsiteY151" fmla="*/ 2823339 h 6858000"/>
              <a:gd name="connsiteX152" fmla="*/ 4675566 w 12192000"/>
              <a:gd name="connsiteY152" fmla="*/ 2974203 h 6858000"/>
              <a:gd name="connsiteX153" fmla="*/ 4665382 w 12192000"/>
              <a:gd name="connsiteY153" fmla="*/ 2985197 h 6858000"/>
              <a:gd name="connsiteX154" fmla="*/ 4662508 w 12192000"/>
              <a:gd name="connsiteY154" fmla="*/ 2991898 h 6858000"/>
              <a:gd name="connsiteX155" fmla="*/ 4647083 w 12192000"/>
              <a:gd name="connsiteY155" fmla="*/ 3044185 h 6858000"/>
              <a:gd name="connsiteX156" fmla="*/ 4647288 w 12192000"/>
              <a:gd name="connsiteY156" fmla="*/ 3057174 h 6858000"/>
              <a:gd name="connsiteX157" fmla="*/ 4652980 w 12192000"/>
              <a:gd name="connsiteY157" fmla="*/ 3080842 h 6858000"/>
              <a:gd name="connsiteX158" fmla="*/ 4649131 w 12192000"/>
              <a:gd name="connsiteY158" fmla="*/ 3095245 h 6858000"/>
              <a:gd name="connsiteX159" fmla="*/ 4650338 w 12192000"/>
              <a:gd name="connsiteY159" fmla="*/ 3104578 h 6858000"/>
              <a:gd name="connsiteX160" fmla="*/ 4659960 w 12192000"/>
              <a:gd name="connsiteY160" fmla="*/ 3104040 h 6858000"/>
              <a:gd name="connsiteX161" fmla="*/ 4682564 w 12192000"/>
              <a:gd name="connsiteY161" fmla="*/ 3071112 h 6858000"/>
              <a:gd name="connsiteX162" fmla="*/ 4696757 w 12192000"/>
              <a:gd name="connsiteY162" fmla="*/ 3067439 h 6858000"/>
              <a:gd name="connsiteX163" fmla="*/ 4714615 w 12192000"/>
              <a:gd name="connsiteY163" fmla="*/ 3067476 h 6858000"/>
              <a:gd name="connsiteX164" fmla="*/ 4719875 w 12192000"/>
              <a:gd name="connsiteY164" fmla="*/ 3057286 h 6858000"/>
              <a:gd name="connsiteX165" fmla="*/ 4752088 w 12192000"/>
              <a:gd name="connsiteY165" fmla="*/ 3009547 h 6858000"/>
              <a:gd name="connsiteX166" fmla="*/ 4779254 w 12192000"/>
              <a:gd name="connsiteY166" fmla="*/ 3003093 h 6858000"/>
              <a:gd name="connsiteX167" fmla="*/ 4758392 w 12192000"/>
              <a:gd name="connsiteY167" fmla="*/ 3011466 h 6858000"/>
              <a:gd name="connsiteX168" fmla="*/ 4754961 w 12192000"/>
              <a:gd name="connsiteY168" fmla="*/ 3024789 h 6858000"/>
              <a:gd name="connsiteX169" fmla="*/ 4756683 w 12192000"/>
              <a:gd name="connsiteY169" fmla="*/ 3036235 h 6858000"/>
              <a:gd name="connsiteX170" fmla="*/ 4729772 w 12192000"/>
              <a:gd name="connsiteY170" fmla="*/ 3066326 h 6858000"/>
              <a:gd name="connsiteX171" fmla="*/ 4727098 w 12192000"/>
              <a:gd name="connsiteY171" fmla="*/ 3067909 h 6858000"/>
              <a:gd name="connsiteX172" fmla="*/ 4722289 w 12192000"/>
              <a:gd name="connsiteY172" fmla="*/ 3078509 h 6858000"/>
              <a:gd name="connsiteX173" fmla="*/ 4734407 w 12192000"/>
              <a:gd name="connsiteY173" fmla="*/ 3085557 h 6858000"/>
              <a:gd name="connsiteX174" fmla="*/ 4761709 w 12192000"/>
              <a:gd name="connsiteY174" fmla="*/ 3074837 h 6858000"/>
              <a:gd name="connsiteX175" fmla="*/ 4809439 w 12192000"/>
              <a:gd name="connsiteY175" fmla="*/ 3021890 h 6858000"/>
              <a:gd name="connsiteX176" fmla="*/ 4876839 w 12192000"/>
              <a:gd name="connsiteY176" fmla="*/ 2938456 h 6858000"/>
              <a:gd name="connsiteX177" fmla="*/ 5110207 w 12192000"/>
              <a:gd name="connsiteY177" fmla="*/ 2719908 h 6858000"/>
              <a:gd name="connsiteX178" fmla="*/ 5201632 w 12192000"/>
              <a:gd name="connsiteY178" fmla="*/ 2645251 h 6858000"/>
              <a:gd name="connsiteX179" fmla="*/ 5202752 w 12192000"/>
              <a:gd name="connsiteY179" fmla="*/ 2648835 h 6858000"/>
              <a:gd name="connsiteX180" fmla="*/ 5203262 w 12192000"/>
              <a:gd name="connsiteY180" fmla="*/ 2652226 h 6858000"/>
              <a:gd name="connsiteX181" fmla="*/ 5138387 w 12192000"/>
              <a:gd name="connsiteY181" fmla="*/ 2702130 h 6858000"/>
              <a:gd name="connsiteX182" fmla="*/ 5005606 w 12192000"/>
              <a:gd name="connsiteY182" fmla="*/ 2850186 h 6858000"/>
              <a:gd name="connsiteX183" fmla="*/ 4992567 w 12192000"/>
              <a:gd name="connsiteY183" fmla="*/ 2855098 h 6858000"/>
              <a:gd name="connsiteX184" fmla="*/ 4974387 w 12192000"/>
              <a:gd name="connsiteY184" fmla="*/ 2877439 h 6858000"/>
              <a:gd name="connsiteX185" fmla="*/ 4974144 w 12192000"/>
              <a:gd name="connsiteY185" fmla="*/ 2890017 h 6858000"/>
              <a:gd name="connsiteX186" fmla="*/ 4935005 w 12192000"/>
              <a:gd name="connsiteY186" fmla="*/ 2943314 h 6858000"/>
              <a:gd name="connsiteX187" fmla="*/ 4855105 w 12192000"/>
              <a:gd name="connsiteY187" fmla="*/ 3036545 h 6858000"/>
              <a:gd name="connsiteX188" fmla="*/ 4841574 w 12192000"/>
              <a:gd name="connsiteY188" fmla="*/ 3070446 h 6858000"/>
              <a:gd name="connsiteX189" fmla="*/ 4846380 w 12192000"/>
              <a:gd name="connsiteY189" fmla="*/ 3083066 h 6858000"/>
              <a:gd name="connsiteX190" fmla="*/ 4856745 w 12192000"/>
              <a:gd name="connsiteY190" fmla="*/ 3079734 h 6858000"/>
              <a:gd name="connsiteX191" fmla="*/ 4890997 w 12192000"/>
              <a:gd name="connsiteY191" fmla="*/ 3046839 h 6858000"/>
              <a:gd name="connsiteX192" fmla="*/ 4925828 w 12192000"/>
              <a:gd name="connsiteY192" fmla="*/ 3012646 h 6858000"/>
              <a:gd name="connsiteX193" fmla="*/ 4923500 w 12192000"/>
              <a:gd name="connsiteY193" fmla="*/ 3020395 h 6858000"/>
              <a:gd name="connsiteX194" fmla="*/ 4863070 w 12192000"/>
              <a:gd name="connsiteY194" fmla="*/ 3089534 h 6858000"/>
              <a:gd name="connsiteX195" fmla="*/ 4821253 w 12192000"/>
              <a:gd name="connsiteY195" fmla="*/ 3146970 h 6858000"/>
              <a:gd name="connsiteX196" fmla="*/ 4819280 w 12192000"/>
              <a:gd name="connsiteY196" fmla="*/ 3175157 h 6858000"/>
              <a:gd name="connsiteX197" fmla="*/ 4825030 w 12192000"/>
              <a:gd name="connsiteY197" fmla="*/ 3182419 h 6858000"/>
              <a:gd name="connsiteX198" fmla="*/ 4831115 w 12192000"/>
              <a:gd name="connsiteY198" fmla="*/ 3179019 h 6858000"/>
              <a:gd name="connsiteX199" fmla="*/ 4838789 w 12192000"/>
              <a:gd name="connsiteY199" fmla="*/ 3168108 h 6858000"/>
              <a:gd name="connsiteX200" fmla="*/ 4895988 w 12192000"/>
              <a:gd name="connsiteY200" fmla="*/ 3108452 h 6858000"/>
              <a:gd name="connsiteX201" fmla="*/ 4991401 w 12192000"/>
              <a:gd name="connsiteY201" fmla="*/ 3012570 h 6858000"/>
              <a:gd name="connsiteX202" fmla="*/ 5037414 w 12192000"/>
              <a:gd name="connsiteY202" fmla="*/ 2988227 h 6858000"/>
              <a:gd name="connsiteX203" fmla="*/ 5035187 w 12192000"/>
              <a:gd name="connsiteY203" fmla="*/ 2992774 h 6858000"/>
              <a:gd name="connsiteX204" fmla="*/ 4941327 w 12192000"/>
              <a:gd name="connsiteY204" fmla="*/ 3105434 h 6858000"/>
              <a:gd name="connsiteX205" fmla="*/ 4863187 w 12192000"/>
              <a:gd name="connsiteY205" fmla="*/ 3269758 h 6858000"/>
              <a:gd name="connsiteX206" fmla="*/ 4858901 w 12192000"/>
              <a:gd name="connsiteY206" fmla="*/ 3274802 h 6858000"/>
              <a:gd name="connsiteX207" fmla="*/ 4853029 w 12192000"/>
              <a:gd name="connsiteY207" fmla="*/ 3286077 h 6858000"/>
              <a:gd name="connsiteX208" fmla="*/ 4843795 w 12192000"/>
              <a:gd name="connsiteY208" fmla="*/ 3327930 h 6858000"/>
              <a:gd name="connsiteX209" fmla="*/ 4841308 w 12192000"/>
              <a:gd name="connsiteY209" fmla="*/ 3355282 h 6858000"/>
              <a:gd name="connsiteX210" fmla="*/ 4843897 w 12192000"/>
              <a:gd name="connsiteY210" fmla="*/ 3367338 h 6858000"/>
              <a:gd name="connsiteX211" fmla="*/ 4838501 w 12192000"/>
              <a:gd name="connsiteY211" fmla="*/ 3384349 h 6858000"/>
              <a:gd name="connsiteX212" fmla="*/ 4838515 w 12192000"/>
              <a:gd name="connsiteY212" fmla="*/ 3394788 h 6858000"/>
              <a:gd name="connsiteX213" fmla="*/ 4843953 w 12192000"/>
              <a:gd name="connsiteY213" fmla="*/ 3396601 h 6858000"/>
              <a:gd name="connsiteX214" fmla="*/ 4848940 w 12192000"/>
              <a:gd name="connsiteY214" fmla="*/ 3394436 h 6858000"/>
              <a:gd name="connsiteX215" fmla="*/ 4871803 w 12192000"/>
              <a:gd name="connsiteY215" fmla="*/ 3360647 h 6858000"/>
              <a:gd name="connsiteX216" fmla="*/ 4884999 w 12192000"/>
              <a:gd name="connsiteY216" fmla="*/ 3356793 h 6858000"/>
              <a:gd name="connsiteX217" fmla="*/ 4905821 w 12192000"/>
              <a:gd name="connsiteY217" fmla="*/ 3354601 h 6858000"/>
              <a:gd name="connsiteX218" fmla="*/ 4916151 w 12192000"/>
              <a:gd name="connsiteY218" fmla="*/ 3331673 h 6858000"/>
              <a:gd name="connsiteX219" fmla="*/ 4970264 w 12192000"/>
              <a:gd name="connsiteY219" fmla="*/ 3291504 h 6858000"/>
              <a:gd name="connsiteX220" fmla="*/ 4946794 w 12192000"/>
              <a:gd name="connsiteY220" fmla="*/ 3301882 h 6858000"/>
              <a:gd name="connsiteX221" fmla="*/ 4942852 w 12192000"/>
              <a:gd name="connsiteY221" fmla="*/ 3313092 h 6858000"/>
              <a:gd name="connsiteX222" fmla="*/ 4944437 w 12192000"/>
              <a:gd name="connsiteY222" fmla="*/ 3328803 h 6858000"/>
              <a:gd name="connsiteX223" fmla="*/ 4918946 w 12192000"/>
              <a:gd name="connsiteY223" fmla="*/ 3356717 h 6858000"/>
              <a:gd name="connsiteX224" fmla="*/ 4913211 w 12192000"/>
              <a:gd name="connsiteY224" fmla="*/ 3361170 h 6858000"/>
              <a:gd name="connsiteX225" fmla="*/ 4910818 w 12192000"/>
              <a:gd name="connsiteY225" fmla="*/ 3369773 h 6858000"/>
              <a:gd name="connsiteX226" fmla="*/ 4919657 w 12192000"/>
              <a:gd name="connsiteY226" fmla="*/ 3375653 h 6858000"/>
              <a:gd name="connsiteX227" fmla="*/ 4929728 w 12192000"/>
              <a:gd name="connsiteY227" fmla="*/ 3375527 h 6858000"/>
              <a:gd name="connsiteX228" fmla="*/ 4961484 w 12192000"/>
              <a:gd name="connsiteY228" fmla="*/ 3354433 h 6858000"/>
              <a:gd name="connsiteX229" fmla="*/ 5045034 w 12192000"/>
              <a:gd name="connsiteY229" fmla="*/ 3251920 h 6858000"/>
              <a:gd name="connsiteX230" fmla="*/ 5138253 w 12192000"/>
              <a:gd name="connsiteY230" fmla="*/ 3159521 h 6858000"/>
              <a:gd name="connsiteX231" fmla="*/ 5363231 w 12192000"/>
              <a:gd name="connsiteY231" fmla="*/ 2956169 h 6858000"/>
              <a:gd name="connsiteX232" fmla="*/ 5780637 w 12192000"/>
              <a:gd name="connsiteY232" fmla="*/ 2804072 h 6858000"/>
              <a:gd name="connsiteX233" fmla="*/ 6202634 w 12192000"/>
              <a:gd name="connsiteY233" fmla="*/ 2766434 h 6858000"/>
              <a:gd name="connsiteX234" fmla="*/ 6262713 w 12192000"/>
              <a:gd name="connsiteY234" fmla="*/ 2760790 h 6858000"/>
              <a:gd name="connsiteX235" fmla="*/ 7325171 w 12192000"/>
              <a:gd name="connsiteY235" fmla="*/ 2881607 h 6858000"/>
              <a:gd name="connsiteX236" fmla="*/ 7481636 w 12192000"/>
              <a:gd name="connsiteY236" fmla="*/ 2925978 h 6858000"/>
              <a:gd name="connsiteX237" fmla="*/ 7504715 w 12192000"/>
              <a:gd name="connsiteY237" fmla="*/ 2912020 h 6858000"/>
              <a:gd name="connsiteX238" fmla="*/ 7513880 w 12192000"/>
              <a:gd name="connsiteY238" fmla="*/ 2908232 h 6858000"/>
              <a:gd name="connsiteX239" fmla="*/ 7512265 w 12192000"/>
              <a:gd name="connsiteY239" fmla="*/ 2910301 h 6858000"/>
              <a:gd name="connsiteX240" fmla="*/ 7512893 w 12192000"/>
              <a:gd name="connsiteY240" fmla="*/ 2915765 h 6858000"/>
              <a:gd name="connsiteX241" fmla="*/ 7530688 w 12192000"/>
              <a:gd name="connsiteY241" fmla="*/ 2936045 h 6858000"/>
              <a:gd name="connsiteX242" fmla="*/ 7559698 w 12192000"/>
              <a:gd name="connsiteY242" fmla="*/ 2944440 h 6858000"/>
              <a:gd name="connsiteX243" fmla="*/ 7572226 w 12192000"/>
              <a:gd name="connsiteY243" fmla="*/ 2936137 h 6858000"/>
              <a:gd name="connsiteX244" fmla="*/ 7588842 w 12192000"/>
              <a:gd name="connsiteY244" fmla="*/ 2926631 h 6858000"/>
              <a:gd name="connsiteX245" fmla="*/ 7682866 w 12192000"/>
              <a:gd name="connsiteY245" fmla="*/ 2985459 h 6858000"/>
              <a:gd name="connsiteX246" fmla="*/ 7747474 w 12192000"/>
              <a:gd name="connsiteY246" fmla="*/ 3028021 h 6858000"/>
              <a:gd name="connsiteX247" fmla="*/ 7759565 w 12192000"/>
              <a:gd name="connsiteY247" fmla="*/ 3032300 h 6858000"/>
              <a:gd name="connsiteX248" fmla="*/ 7762126 w 12192000"/>
              <a:gd name="connsiteY248" fmla="*/ 3019646 h 6858000"/>
              <a:gd name="connsiteX249" fmla="*/ 7748415 w 12192000"/>
              <a:gd name="connsiteY249" fmla="*/ 3000721 h 6858000"/>
              <a:gd name="connsiteX250" fmla="*/ 7758579 w 12192000"/>
              <a:gd name="connsiteY250" fmla="*/ 2959902 h 6858000"/>
              <a:gd name="connsiteX251" fmla="*/ 7835322 w 12192000"/>
              <a:gd name="connsiteY251" fmla="*/ 2955402 h 6858000"/>
              <a:gd name="connsiteX252" fmla="*/ 7841712 w 12192000"/>
              <a:gd name="connsiteY252" fmla="*/ 2942404 h 6858000"/>
              <a:gd name="connsiteX253" fmla="*/ 7834524 w 12192000"/>
              <a:gd name="connsiteY253" fmla="*/ 2886832 h 6858000"/>
              <a:gd name="connsiteX254" fmla="*/ 7835735 w 12192000"/>
              <a:gd name="connsiteY254" fmla="*/ 2872944 h 6858000"/>
              <a:gd name="connsiteX255" fmla="*/ 7834570 w 12192000"/>
              <a:gd name="connsiteY255" fmla="*/ 2812268 h 6858000"/>
              <a:gd name="connsiteX256" fmla="*/ 7859711 w 12192000"/>
              <a:gd name="connsiteY256" fmla="*/ 2717473 h 6858000"/>
              <a:gd name="connsiteX257" fmla="*/ 7892842 w 12192000"/>
              <a:gd name="connsiteY257" fmla="*/ 2659051 h 6858000"/>
              <a:gd name="connsiteX258" fmla="*/ 7895760 w 12192000"/>
              <a:gd name="connsiteY258" fmla="*/ 2643615 h 6858000"/>
              <a:gd name="connsiteX259" fmla="*/ 7896106 w 12192000"/>
              <a:gd name="connsiteY259" fmla="*/ 2583953 h 6858000"/>
              <a:gd name="connsiteX260" fmla="*/ 7890238 w 12192000"/>
              <a:gd name="connsiteY260" fmla="*/ 2572008 h 6858000"/>
              <a:gd name="connsiteX261" fmla="*/ 7869763 w 12192000"/>
              <a:gd name="connsiteY261" fmla="*/ 2558424 h 6858000"/>
              <a:gd name="connsiteX262" fmla="*/ 7849059 w 12192000"/>
              <a:gd name="connsiteY262" fmla="*/ 2523970 h 6858000"/>
              <a:gd name="connsiteX263" fmla="*/ 7811778 w 12192000"/>
              <a:gd name="connsiteY263" fmla="*/ 2474736 h 6858000"/>
              <a:gd name="connsiteX264" fmla="*/ 7795164 w 12192000"/>
              <a:gd name="connsiteY264" fmla="*/ 2461021 h 6858000"/>
              <a:gd name="connsiteX265" fmla="*/ 7804351 w 12192000"/>
              <a:gd name="connsiteY265" fmla="*/ 2449848 h 6858000"/>
              <a:gd name="connsiteX266" fmla="*/ 7830387 w 12192000"/>
              <a:gd name="connsiteY266" fmla="*/ 2380374 h 6858000"/>
              <a:gd name="connsiteX267" fmla="*/ 7765015 w 12192000"/>
              <a:gd name="connsiteY267" fmla="*/ 2310782 h 6858000"/>
              <a:gd name="connsiteX268" fmla="*/ 7733675 w 12192000"/>
              <a:gd name="connsiteY268" fmla="*/ 2290746 h 6858000"/>
              <a:gd name="connsiteX269" fmla="*/ 7786841 w 12192000"/>
              <a:gd name="connsiteY269" fmla="*/ 2281713 h 6858000"/>
              <a:gd name="connsiteX270" fmla="*/ 7801268 w 12192000"/>
              <a:gd name="connsiteY270" fmla="*/ 2251190 h 6858000"/>
              <a:gd name="connsiteX271" fmla="*/ 7807308 w 12192000"/>
              <a:gd name="connsiteY271" fmla="*/ 2235860 h 6858000"/>
              <a:gd name="connsiteX272" fmla="*/ 7844450 w 12192000"/>
              <a:gd name="connsiteY272" fmla="*/ 2140876 h 6858000"/>
              <a:gd name="connsiteX273" fmla="*/ 7832037 w 12192000"/>
              <a:gd name="connsiteY273" fmla="*/ 2115090 h 6858000"/>
              <a:gd name="connsiteX274" fmla="*/ 7727749 w 12192000"/>
              <a:gd name="connsiteY274" fmla="*/ 1991846 h 6858000"/>
              <a:gd name="connsiteX275" fmla="*/ 7813197 w 12192000"/>
              <a:gd name="connsiteY275" fmla="*/ 1953605 h 6858000"/>
              <a:gd name="connsiteX276" fmla="*/ 7809650 w 12192000"/>
              <a:gd name="connsiteY276" fmla="*/ 1893860 h 6858000"/>
              <a:gd name="connsiteX277" fmla="*/ 7845950 w 12192000"/>
              <a:gd name="connsiteY277" fmla="*/ 1825534 h 6858000"/>
              <a:gd name="connsiteX278" fmla="*/ 7896619 w 12192000"/>
              <a:gd name="connsiteY278" fmla="*/ 1718883 h 6858000"/>
              <a:gd name="connsiteX279" fmla="*/ 7897799 w 12192000"/>
              <a:gd name="connsiteY279" fmla="*/ 1701261 h 6858000"/>
              <a:gd name="connsiteX280" fmla="*/ 7900310 w 12192000"/>
              <a:gd name="connsiteY280" fmla="*/ 1710477 h 6858000"/>
              <a:gd name="connsiteX281" fmla="*/ 7901459 w 12192000"/>
              <a:gd name="connsiteY281" fmla="*/ 1712035 h 6858000"/>
              <a:gd name="connsiteX282" fmla="*/ 7900211 w 12192000"/>
              <a:gd name="connsiteY282" fmla="*/ 1702922 h 6858000"/>
              <a:gd name="connsiteX283" fmla="*/ 7898389 w 12192000"/>
              <a:gd name="connsiteY283" fmla="*/ 1692472 h 6858000"/>
              <a:gd name="connsiteX284" fmla="*/ 7898911 w 12192000"/>
              <a:gd name="connsiteY284" fmla="*/ 1684685 h 6858000"/>
              <a:gd name="connsiteX285" fmla="*/ 7890626 w 12192000"/>
              <a:gd name="connsiteY285" fmla="*/ 1644927 h 6858000"/>
              <a:gd name="connsiteX286" fmla="*/ 7889534 w 12192000"/>
              <a:gd name="connsiteY286" fmla="*/ 1645458 h 6858000"/>
              <a:gd name="connsiteX287" fmla="*/ 7886346 w 12192000"/>
              <a:gd name="connsiteY287" fmla="*/ 1629407 h 6858000"/>
              <a:gd name="connsiteX288" fmla="*/ 7865828 w 12192000"/>
              <a:gd name="connsiteY288" fmla="*/ 1548558 h 6858000"/>
              <a:gd name="connsiteX289" fmla="*/ 7771589 w 12192000"/>
              <a:gd name="connsiteY289" fmla="*/ 1439249 h 6858000"/>
              <a:gd name="connsiteX290" fmla="*/ 7701190 w 12192000"/>
              <a:gd name="connsiteY290" fmla="*/ 1396880 h 6858000"/>
              <a:gd name="connsiteX291" fmla="*/ 7525616 w 12192000"/>
              <a:gd name="connsiteY291" fmla="*/ 1199556 h 6858000"/>
              <a:gd name="connsiteX292" fmla="*/ 7470015 w 12192000"/>
              <a:gd name="connsiteY292" fmla="*/ 1135599 h 6858000"/>
              <a:gd name="connsiteX293" fmla="*/ 7500298 w 12192000"/>
              <a:gd name="connsiteY293" fmla="*/ 1111147 h 6858000"/>
              <a:gd name="connsiteX294" fmla="*/ 7425300 w 12192000"/>
              <a:gd name="connsiteY294" fmla="*/ 1044647 h 6858000"/>
              <a:gd name="connsiteX295" fmla="*/ 7337573 w 12192000"/>
              <a:gd name="connsiteY295" fmla="*/ 970907 h 6858000"/>
              <a:gd name="connsiteX296" fmla="*/ 5902042 w 12192000"/>
              <a:gd name="connsiteY296" fmla="*/ 474382 h 6858000"/>
              <a:gd name="connsiteX297" fmla="*/ 3738143 w 12192000"/>
              <a:gd name="connsiteY297" fmla="*/ 426139 h 6858000"/>
              <a:gd name="connsiteX298" fmla="*/ 3733156 w 12192000"/>
              <a:gd name="connsiteY298" fmla="*/ 428304 h 6858000"/>
              <a:gd name="connsiteX299" fmla="*/ 3710294 w 12192000"/>
              <a:gd name="connsiteY299" fmla="*/ 462093 h 6858000"/>
              <a:gd name="connsiteX300" fmla="*/ 3697097 w 12192000"/>
              <a:gd name="connsiteY300" fmla="*/ 465947 h 6858000"/>
              <a:gd name="connsiteX301" fmla="*/ 3676276 w 12192000"/>
              <a:gd name="connsiteY301" fmla="*/ 468139 h 6858000"/>
              <a:gd name="connsiteX302" fmla="*/ 3665945 w 12192000"/>
              <a:gd name="connsiteY302" fmla="*/ 491068 h 6858000"/>
              <a:gd name="connsiteX303" fmla="*/ 3611833 w 12192000"/>
              <a:gd name="connsiteY303" fmla="*/ 531236 h 6858000"/>
              <a:gd name="connsiteX304" fmla="*/ 3635303 w 12192000"/>
              <a:gd name="connsiteY304" fmla="*/ 520859 h 6858000"/>
              <a:gd name="connsiteX305" fmla="*/ 3639245 w 12192000"/>
              <a:gd name="connsiteY305" fmla="*/ 509648 h 6858000"/>
              <a:gd name="connsiteX306" fmla="*/ 3637659 w 12192000"/>
              <a:gd name="connsiteY306" fmla="*/ 493937 h 6858000"/>
              <a:gd name="connsiteX307" fmla="*/ 3663151 w 12192000"/>
              <a:gd name="connsiteY307" fmla="*/ 466024 h 6858000"/>
              <a:gd name="connsiteX308" fmla="*/ 3668886 w 12192000"/>
              <a:gd name="connsiteY308" fmla="*/ 461570 h 6858000"/>
              <a:gd name="connsiteX309" fmla="*/ 3671279 w 12192000"/>
              <a:gd name="connsiteY309" fmla="*/ 452968 h 6858000"/>
              <a:gd name="connsiteX310" fmla="*/ 3662440 w 12192000"/>
              <a:gd name="connsiteY310" fmla="*/ 447087 h 6858000"/>
              <a:gd name="connsiteX311" fmla="*/ 3652369 w 12192000"/>
              <a:gd name="connsiteY311" fmla="*/ 447214 h 6858000"/>
              <a:gd name="connsiteX312" fmla="*/ 3620613 w 12192000"/>
              <a:gd name="connsiteY312" fmla="*/ 468308 h 6858000"/>
              <a:gd name="connsiteX313" fmla="*/ 3537063 w 12192000"/>
              <a:gd name="connsiteY313" fmla="*/ 570820 h 6858000"/>
              <a:gd name="connsiteX314" fmla="*/ 3443844 w 12192000"/>
              <a:gd name="connsiteY314" fmla="*/ 663219 h 6858000"/>
              <a:gd name="connsiteX315" fmla="*/ 3218865 w 12192000"/>
              <a:gd name="connsiteY315" fmla="*/ 866572 h 6858000"/>
              <a:gd name="connsiteX316" fmla="*/ 2801459 w 12192000"/>
              <a:gd name="connsiteY316" fmla="*/ 1018668 h 6858000"/>
              <a:gd name="connsiteX317" fmla="*/ 2379462 w 12192000"/>
              <a:gd name="connsiteY317" fmla="*/ 1056307 h 6858000"/>
              <a:gd name="connsiteX318" fmla="*/ 2319384 w 12192000"/>
              <a:gd name="connsiteY318" fmla="*/ 1061950 h 6858000"/>
              <a:gd name="connsiteX319" fmla="*/ 1256925 w 12192000"/>
              <a:gd name="connsiteY319" fmla="*/ 941134 h 6858000"/>
              <a:gd name="connsiteX320" fmla="*/ 1100460 w 12192000"/>
              <a:gd name="connsiteY320" fmla="*/ 896762 h 6858000"/>
              <a:gd name="connsiteX321" fmla="*/ 1077382 w 12192000"/>
              <a:gd name="connsiteY321" fmla="*/ 910720 h 6858000"/>
              <a:gd name="connsiteX322" fmla="*/ 1068217 w 12192000"/>
              <a:gd name="connsiteY322" fmla="*/ 914508 h 6858000"/>
              <a:gd name="connsiteX323" fmla="*/ 1069831 w 12192000"/>
              <a:gd name="connsiteY323" fmla="*/ 912439 h 6858000"/>
              <a:gd name="connsiteX324" fmla="*/ 1069203 w 12192000"/>
              <a:gd name="connsiteY324" fmla="*/ 906976 h 6858000"/>
              <a:gd name="connsiteX325" fmla="*/ 1051409 w 12192000"/>
              <a:gd name="connsiteY325" fmla="*/ 886696 h 6858000"/>
              <a:gd name="connsiteX326" fmla="*/ 1022398 w 12192000"/>
              <a:gd name="connsiteY326" fmla="*/ 878300 h 6858000"/>
              <a:gd name="connsiteX327" fmla="*/ 1009871 w 12192000"/>
              <a:gd name="connsiteY327" fmla="*/ 886604 h 6858000"/>
              <a:gd name="connsiteX328" fmla="*/ 993255 w 12192000"/>
              <a:gd name="connsiteY328" fmla="*/ 896110 h 6858000"/>
              <a:gd name="connsiteX329" fmla="*/ 899231 w 12192000"/>
              <a:gd name="connsiteY329" fmla="*/ 837282 h 6858000"/>
              <a:gd name="connsiteX330" fmla="*/ 834623 w 12192000"/>
              <a:gd name="connsiteY330" fmla="*/ 794719 h 6858000"/>
              <a:gd name="connsiteX331" fmla="*/ 822532 w 12192000"/>
              <a:gd name="connsiteY331" fmla="*/ 790440 h 6858000"/>
              <a:gd name="connsiteX332" fmla="*/ 819970 w 12192000"/>
              <a:gd name="connsiteY332" fmla="*/ 803095 h 6858000"/>
              <a:gd name="connsiteX333" fmla="*/ 833681 w 12192000"/>
              <a:gd name="connsiteY333" fmla="*/ 822019 h 6858000"/>
              <a:gd name="connsiteX334" fmla="*/ 823518 w 12192000"/>
              <a:gd name="connsiteY334" fmla="*/ 862838 h 6858000"/>
              <a:gd name="connsiteX335" fmla="*/ 746774 w 12192000"/>
              <a:gd name="connsiteY335" fmla="*/ 867339 h 6858000"/>
              <a:gd name="connsiteX336" fmla="*/ 740384 w 12192000"/>
              <a:gd name="connsiteY336" fmla="*/ 880336 h 6858000"/>
              <a:gd name="connsiteX337" fmla="*/ 747573 w 12192000"/>
              <a:gd name="connsiteY337" fmla="*/ 935909 h 6858000"/>
              <a:gd name="connsiteX338" fmla="*/ 746361 w 12192000"/>
              <a:gd name="connsiteY338" fmla="*/ 949797 h 6858000"/>
              <a:gd name="connsiteX339" fmla="*/ 747526 w 12192000"/>
              <a:gd name="connsiteY339" fmla="*/ 1010473 h 6858000"/>
              <a:gd name="connsiteX340" fmla="*/ 722385 w 12192000"/>
              <a:gd name="connsiteY340" fmla="*/ 1105267 h 6858000"/>
              <a:gd name="connsiteX341" fmla="*/ 689254 w 12192000"/>
              <a:gd name="connsiteY341" fmla="*/ 1163689 h 6858000"/>
              <a:gd name="connsiteX342" fmla="*/ 686336 w 12192000"/>
              <a:gd name="connsiteY342" fmla="*/ 1179126 h 6858000"/>
              <a:gd name="connsiteX343" fmla="*/ 685990 w 12192000"/>
              <a:gd name="connsiteY343" fmla="*/ 1238787 h 6858000"/>
              <a:gd name="connsiteX344" fmla="*/ 691859 w 12192000"/>
              <a:gd name="connsiteY344" fmla="*/ 1250732 h 6858000"/>
              <a:gd name="connsiteX345" fmla="*/ 712334 w 12192000"/>
              <a:gd name="connsiteY345" fmla="*/ 1264317 h 6858000"/>
              <a:gd name="connsiteX346" fmla="*/ 733037 w 12192000"/>
              <a:gd name="connsiteY346" fmla="*/ 1298770 h 6858000"/>
              <a:gd name="connsiteX347" fmla="*/ 770318 w 12192000"/>
              <a:gd name="connsiteY347" fmla="*/ 1348005 h 6858000"/>
              <a:gd name="connsiteX348" fmla="*/ 786932 w 12192000"/>
              <a:gd name="connsiteY348" fmla="*/ 1361719 h 6858000"/>
              <a:gd name="connsiteX349" fmla="*/ 777746 w 12192000"/>
              <a:gd name="connsiteY349" fmla="*/ 1372892 h 6858000"/>
              <a:gd name="connsiteX350" fmla="*/ 751710 w 12192000"/>
              <a:gd name="connsiteY350" fmla="*/ 1442367 h 6858000"/>
              <a:gd name="connsiteX351" fmla="*/ 817081 w 12192000"/>
              <a:gd name="connsiteY351" fmla="*/ 1511959 h 6858000"/>
              <a:gd name="connsiteX352" fmla="*/ 848422 w 12192000"/>
              <a:gd name="connsiteY352" fmla="*/ 1531994 h 6858000"/>
              <a:gd name="connsiteX353" fmla="*/ 795256 w 12192000"/>
              <a:gd name="connsiteY353" fmla="*/ 1541027 h 6858000"/>
              <a:gd name="connsiteX354" fmla="*/ 780828 w 12192000"/>
              <a:gd name="connsiteY354" fmla="*/ 1571551 h 6858000"/>
              <a:gd name="connsiteX355" fmla="*/ 774789 w 12192000"/>
              <a:gd name="connsiteY355" fmla="*/ 1586880 h 6858000"/>
              <a:gd name="connsiteX356" fmla="*/ 737646 w 12192000"/>
              <a:gd name="connsiteY356" fmla="*/ 1681865 h 6858000"/>
              <a:gd name="connsiteX357" fmla="*/ 750059 w 12192000"/>
              <a:gd name="connsiteY357" fmla="*/ 1707650 h 6858000"/>
              <a:gd name="connsiteX358" fmla="*/ 854347 w 12192000"/>
              <a:gd name="connsiteY358" fmla="*/ 1830895 h 6858000"/>
              <a:gd name="connsiteX359" fmla="*/ 768899 w 12192000"/>
              <a:gd name="connsiteY359" fmla="*/ 1869136 h 6858000"/>
              <a:gd name="connsiteX360" fmla="*/ 772446 w 12192000"/>
              <a:gd name="connsiteY360" fmla="*/ 1928880 h 6858000"/>
              <a:gd name="connsiteX361" fmla="*/ 736147 w 12192000"/>
              <a:gd name="connsiteY361" fmla="*/ 1997206 h 6858000"/>
              <a:gd name="connsiteX362" fmla="*/ 685478 w 12192000"/>
              <a:gd name="connsiteY362" fmla="*/ 2103858 h 6858000"/>
              <a:gd name="connsiteX363" fmla="*/ 684297 w 12192000"/>
              <a:gd name="connsiteY363" fmla="*/ 2121480 h 6858000"/>
              <a:gd name="connsiteX364" fmla="*/ 681786 w 12192000"/>
              <a:gd name="connsiteY364" fmla="*/ 2112263 h 6858000"/>
              <a:gd name="connsiteX365" fmla="*/ 680637 w 12192000"/>
              <a:gd name="connsiteY365" fmla="*/ 2110706 h 6858000"/>
              <a:gd name="connsiteX366" fmla="*/ 681886 w 12192000"/>
              <a:gd name="connsiteY366" fmla="*/ 2119819 h 6858000"/>
              <a:gd name="connsiteX367" fmla="*/ 683707 w 12192000"/>
              <a:gd name="connsiteY367" fmla="*/ 2130269 h 6858000"/>
              <a:gd name="connsiteX368" fmla="*/ 683186 w 12192000"/>
              <a:gd name="connsiteY368" fmla="*/ 2138055 h 6858000"/>
              <a:gd name="connsiteX369" fmla="*/ 691470 w 12192000"/>
              <a:gd name="connsiteY369" fmla="*/ 2177814 h 6858000"/>
              <a:gd name="connsiteX370" fmla="*/ 692562 w 12192000"/>
              <a:gd name="connsiteY370" fmla="*/ 2177283 h 6858000"/>
              <a:gd name="connsiteX371" fmla="*/ 695750 w 12192000"/>
              <a:gd name="connsiteY371" fmla="*/ 2193333 h 6858000"/>
              <a:gd name="connsiteX372" fmla="*/ 716268 w 12192000"/>
              <a:gd name="connsiteY372" fmla="*/ 2274182 h 6858000"/>
              <a:gd name="connsiteX373" fmla="*/ 810507 w 12192000"/>
              <a:gd name="connsiteY373" fmla="*/ 2383492 h 6858000"/>
              <a:gd name="connsiteX374" fmla="*/ 880907 w 12192000"/>
              <a:gd name="connsiteY374" fmla="*/ 2425860 h 6858000"/>
              <a:gd name="connsiteX375" fmla="*/ 1056481 w 12192000"/>
              <a:gd name="connsiteY375" fmla="*/ 2623185 h 6858000"/>
              <a:gd name="connsiteX376" fmla="*/ 1112081 w 12192000"/>
              <a:gd name="connsiteY376" fmla="*/ 2687141 h 6858000"/>
              <a:gd name="connsiteX377" fmla="*/ 1081799 w 12192000"/>
              <a:gd name="connsiteY377" fmla="*/ 2711593 h 6858000"/>
              <a:gd name="connsiteX378" fmla="*/ 1156797 w 12192000"/>
              <a:gd name="connsiteY378" fmla="*/ 2778093 h 6858000"/>
              <a:gd name="connsiteX379" fmla="*/ 1244524 w 12192000"/>
              <a:gd name="connsiteY379" fmla="*/ 2851834 h 6858000"/>
              <a:gd name="connsiteX380" fmla="*/ 2841090 w 12192000"/>
              <a:gd name="connsiteY380" fmla="*/ 3336217 h 6858000"/>
              <a:gd name="connsiteX381" fmla="*/ 3603695 w 12192000"/>
              <a:gd name="connsiteY381" fmla="*/ 3144167 h 6858000"/>
              <a:gd name="connsiteX382" fmla="*/ 3812864 w 12192000"/>
              <a:gd name="connsiteY382" fmla="*/ 3035722 h 6858000"/>
              <a:gd name="connsiteX383" fmla="*/ 3875456 w 12192000"/>
              <a:gd name="connsiteY383" fmla="*/ 2940946 h 6858000"/>
              <a:gd name="connsiteX384" fmla="*/ 3898404 w 12192000"/>
              <a:gd name="connsiteY384" fmla="*/ 2914183 h 6858000"/>
              <a:gd name="connsiteX385" fmla="*/ 3960137 w 12192000"/>
              <a:gd name="connsiteY385" fmla="*/ 2878233 h 6858000"/>
              <a:gd name="connsiteX386" fmla="*/ 4065785 w 12192000"/>
              <a:gd name="connsiteY386" fmla="*/ 2801392 h 6858000"/>
              <a:gd name="connsiteX387" fmla="*/ 4020441 w 12192000"/>
              <a:gd name="connsiteY387" fmla="*/ 2786301 h 6858000"/>
              <a:gd name="connsiteX388" fmla="*/ 3903897 w 12192000"/>
              <a:gd name="connsiteY388" fmla="*/ 2834536 h 6858000"/>
              <a:gd name="connsiteX389" fmla="*/ 3816069 w 12192000"/>
              <a:gd name="connsiteY389" fmla="*/ 2849209 h 6858000"/>
              <a:gd name="connsiteX390" fmla="*/ 3930733 w 12192000"/>
              <a:gd name="connsiteY390" fmla="*/ 2767805 h 6858000"/>
              <a:gd name="connsiteX391" fmla="*/ 4037870 w 12192000"/>
              <a:gd name="connsiteY391" fmla="*/ 2663433 h 6858000"/>
              <a:gd name="connsiteX392" fmla="*/ 3946557 w 12192000"/>
              <a:gd name="connsiteY392" fmla="*/ 2685892 h 6858000"/>
              <a:gd name="connsiteX393" fmla="*/ 3940463 w 12192000"/>
              <a:gd name="connsiteY393" fmla="*/ 2672464 h 6858000"/>
              <a:gd name="connsiteX394" fmla="*/ 4004190 w 12192000"/>
              <a:gd name="connsiteY394" fmla="*/ 2550381 h 6858000"/>
              <a:gd name="connsiteX395" fmla="*/ 4037307 w 12192000"/>
              <a:gd name="connsiteY395" fmla="*/ 2500906 h 6858000"/>
              <a:gd name="connsiteX396" fmla="*/ 4197215 w 12192000"/>
              <a:gd name="connsiteY396" fmla="*/ 2350021 h 6858000"/>
              <a:gd name="connsiteX397" fmla="*/ 4034724 w 12192000"/>
              <a:gd name="connsiteY397" fmla="*/ 2420466 h 6858000"/>
              <a:gd name="connsiteX398" fmla="*/ 4191570 w 12192000"/>
              <a:gd name="connsiteY398" fmla="*/ 2273732 h 6858000"/>
              <a:gd name="connsiteX399" fmla="*/ 4270061 w 12192000"/>
              <a:gd name="connsiteY399" fmla="*/ 2218897 h 6858000"/>
              <a:gd name="connsiteX400" fmla="*/ 4287258 w 12192000"/>
              <a:gd name="connsiteY400" fmla="*/ 2187427 h 6858000"/>
              <a:gd name="connsiteX401" fmla="*/ 4247853 w 12192000"/>
              <a:gd name="connsiteY401" fmla="*/ 2182150 h 6858000"/>
              <a:gd name="connsiteX402" fmla="*/ 4132062 w 12192000"/>
              <a:gd name="connsiteY402" fmla="*/ 2197977 h 6858000"/>
              <a:gd name="connsiteX403" fmla="*/ 4263196 w 12192000"/>
              <a:gd name="connsiteY403" fmla="*/ 2098337 h 6858000"/>
              <a:gd name="connsiteX404" fmla="*/ 4156509 w 12192000"/>
              <a:gd name="connsiteY404" fmla="*/ 2116627 h 6858000"/>
              <a:gd name="connsiteX405" fmla="*/ 4119626 w 12192000"/>
              <a:gd name="connsiteY405" fmla="*/ 2080374 h 6858000"/>
              <a:gd name="connsiteX406" fmla="*/ 4059996 w 12192000"/>
              <a:gd name="connsiteY406" fmla="*/ 2021880 h 6858000"/>
              <a:gd name="connsiteX407" fmla="*/ 4020019 w 12192000"/>
              <a:gd name="connsiteY407" fmla="*/ 1989566 h 6858000"/>
              <a:gd name="connsiteX408" fmla="*/ 3989480 w 12192000"/>
              <a:gd name="connsiteY408" fmla="*/ 1884502 h 6858000"/>
              <a:gd name="connsiteX409" fmla="*/ 4002459 w 12192000"/>
              <a:gd name="connsiteY409" fmla="*/ 1768174 h 6858000"/>
              <a:gd name="connsiteX410" fmla="*/ 4075362 w 12192000"/>
              <a:gd name="connsiteY410" fmla="*/ 1707136 h 6858000"/>
              <a:gd name="connsiteX411" fmla="*/ 4041964 w 12192000"/>
              <a:gd name="connsiteY411" fmla="*/ 1642433 h 6858000"/>
              <a:gd name="connsiteX412" fmla="*/ 3874394 w 12192000"/>
              <a:gd name="connsiteY412" fmla="*/ 1688124 h 6858000"/>
              <a:gd name="connsiteX413" fmla="*/ 4102486 w 12192000"/>
              <a:gd name="connsiteY413" fmla="*/ 1468051 h 6858000"/>
              <a:gd name="connsiteX414" fmla="*/ 4057709 w 12192000"/>
              <a:gd name="connsiteY414" fmla="*/ 1461889 h 6858000"/>
              <a:gd name="connsiteX415" fmla="*/ 4057599 w 12192000"/>
              <a:gd name="connsiteY415" fmla="*/ 1449536 h 6858000"/>
              <a:gd name="connsiteX416" fmla="*/ 4043618 w 12192000"/>
              <a:gd name="connsiteY416" fmla="*/ 1374593 h 6858000"/>
              <a:gd name="connsiteX417" fmla="*/ 4031281 w 12192000"/>
              <a:gd name="connsiteY417" fmla="*/ 1340283 h 6858000"/>
              <a:gd name="connsiteX418" fmla="*/ 4036907 w 12192000"/>
              <a:gd name="connsiteY418" fmla="*/ 1300256 h 6858000"/>
              <a:gd name="connsiteX419" fmla="*/ 3852753 w 12192000"/>
              <a:gd name="connsiteY419" fmla="*/ 1377609 h 6858000"/>
              <a:gd name="connsiteX420" fmla="*/ 3702307 w 12192000"/>
              <a:gd name="connsiteY420" fmla="*/ 1396520 h 6858000"/>
              <a:gd name="connsiteX421" fmla="*/ 3706270 w 12192000"/>
              <a:gd name="connsiteY421" fmla="*/ 1391913 h 6858000"/>
              <a:gd name="connsiteX422" fmla="*/ 3763979 w 12192000"/>
              <a:gd name="connsiteY422" fmla="*/ 1293039 h 6858000"/>
              <a:gd name="connsiteX423" fmla="*/ 3766524 w 12192000"/>
              <a:gd name="connsiteY423" fmla="*/ 1290611 h 6858000"/>
              <a:gd name="connsiteX424" fmla="*/ 3777712 w 12192000"/>
              <a:gd name="connsiteY424" fmla="*/ 1274682 h 6858000"/>
              <a:gd name="connsiteX425" fmla="*/ 3789288 w 12192000"/>
              <a:gd name="connsiteY425" fmla="*/ 1258741 h 6858000"/>
              <a:gd name="connsiteX426" fmla="*/ 3791347 w 12192000"/>
              <a:gd name="connsiteY426" fmla="*/ 1258245 h 6858000"/>
              <a:gd name="connsiteX427" fmla="*/ 3805936 w 12192000"/>
              <a:gd name="connsiteY427" fmla="*/ 1227504 h 6858000"/>
              <a:gd name="connsiteX428" fmla="*/ 3807897 w 12192000"/>
              <a:gd name="connsiteY428" fmla="*/ 1206987 h 6858000"/>
              <a:gd name="connsiteX429" fmla="*/ 3825145 w 12192000"/>
              <a:gd name="connsiteY429" fmla="*/ 1183611 h 6858000"/>
              <a:gd name="connsiteX430" fmla="*/ 3843227 w 12192000"/>
              <a:gd name="connsiteY430" fmla="*/ 1161912 h 6858000"/>
              <a:gd name="connsiteX431" fmla="*/ 3892646 w 12192000"/>
              <a:gd name="connsiteY431" fmla="*/ 1142141 h 6858000"/>
              <a:gd name="connsiteX432" fmla="*/ 3922202 w 12192000"/>
              <a:gd name="connsiteY432" fmla="*/ 1107699 h 6858000"/>
              <a:gd name="connsiteX433" fmla="*/ 3881355 w 12192000"/>
              <a:gd name="connsiteY433" fmla="*/ 1118660 h 6858000"/>
              <a:gd name="connsiteX434" fmla="*/ 3913749 w 12192000"/>
              <a:gd name="connsiteY434" fmla="*/ 1079864 h 6858000"/>
              <a:gd name="connsiteX435" fmla="*/ 3929089 w 12192000"/>
              <a:gd name="connsiteY435" fmla="*/ 1041214 h 6858000"/>
              <a:gd name="connsiteX436" fmla="*/ 3925179 w 12192000"/>
              <a:gd name="connsiteY436" fmla="*/ 1030693 h 6858000"/>
              <a:gd name="connsiteX437" fmla="*/ 3915395 w 12192000"/>
              <a:gd name="connsiteY437" fmla="*/ 1032727 h 6858000"/>
              <a:gd name="connsiteX438" fmla="*/ 3883787 w 12192000"/>
              <a:gd name="connsiteY438" fmla="*/ 1062551 h 6858000"/>
              <a:gd name="connsiteX439" fmla="*/ 3843122 w 12192000"/>
              <a:gd name="connsiteY439" fmla="*/ 1103118 h 6858000"/>
              <a:gd name="connsiteX440" fmla="*/ 3903142 w 12192000"/>
              <a:gd name="connsiteY440" fmla="*/ 1028666 h 6858000"/>
              <a:gd name="connsiteX441" fmla="*/ 3946273 w 12192000"/>
              <a:gd name="connsiteY441" fmla="*/ 974807 h 6858000"/>
              <a:gd name="connsiteX442" fmla="*/ 3952116 w 12192000"/>
              <a:gd name="connsiteY442" fmla="*/ 940098 h 6858000"/>
              <a:gd name="connsiteX443" fmla="*/ 3946369 w 12192000"/>
              <a:gd name="connsiteY443" fmla="*/ 931558 h 6858000"/>
              <a:gd name="connsiteX444" fmla="*/ 3939123 w 12192000"/>
              <a:gd name="connsiteY444" fmla="*/ 936276 h 6858000"/>
              <a:gd name="connsiteX445" fmla="*/ 3933416 w 12192000"/>
              <a:gd name="connsiteY445" fmla="*/ 944776 h 6858000"/>
              <a:gd name="connsiteX446" fmla="*/ 3868546 w 12192000"/>
              <a:gd name="connsiteY446" fmla="*/ 1012788 h 6858000"/>
              <a:gd name="connsiteX447" fmla="*/ 3772203 w 12192000"/>
              <a:gd name="connsiteY447" fmla="*/ 1106358 h 6858000"/>
              <a:gd name="connsiteX448" fmla="*/ 3730541 w 12192000"/>
              <a:gd name="connsiteY448" fmla="*/ 1126081 h 6858000"/>
              <a:gd name="connsiteX449" fmla="*/ 3835877 w 12192000"/>
              <a:gd name="connsiteY449" fmla="*/ 999401 h 6858000"/>
              <a:gd name="connsiteX450" fmla="*/ 3906531 w 12192000"/>
              <a:gd name="connsiteY450" fmla="*/ 848538 h 6858000"/>
              <a:gd name="connsiteX451" fmla="*/ 3916715 w 12192000"/>
              <a:gd name="connsiteY451" fmla="*/ 837543 h 6858000"/>
              <a:gd name="connsiteX452" fmla="*/ 3919590 w 12192000"/>
              <a:gd name="connsiteY452" fmla="*/ 830842 h 6858000"/>
              <a:gd name="connsiteX453" fmla="*/ 3935014 w 12192000"/>
              <a:gd name="connsiteY453" fmla="*/ 778556 h 6858000"/>
              <a:gd name="connsiteX454" fmla="*/ 3934809 w 12192000"/>
              <a:gd name="connsiteY454" fmla="*/ 765567 h 6858000"/>
              <a:gd name="connsiteX455" fmla="*/ 3929117 w 12192000"/>
              <a:gd name="connsiteY455" fmla="*/ 741899 h 6858000"/>
              <a:gd name="connsiteX456" fmla="*/ 3932966 w 12192000"/>
              <a:gd name="connsiteY456" fmla="*/ 727496 h 6858000"/>
              <a:gd name="connsiteX457" fmla="*/ 3931758 w 12192000"/>
              <a:gd name="connsiteY457" fmla="*/ 718163 h 6858000"/>
              <a:gd name="connsiteX458" fmla="*/ 3922137 w 12192000"/>
              <a:gd name="connsiteY458" fmla="*/ 718700 h 6858000"/>
              <a:gd name="connsiteX459" fmla="*/ 3899533 w 12192000"/>
              <a:gd name="connsiteY459" fmla="*/ 751629 h 6858000"/>
              <a:gd name="connsiteX460" fmla="*/ 3885339 w 12192000"/>
              <a:gd name="connsiteY460" fmla="*/ 755302 h 6858000"/>
              <a:gd name="connsiteX461" fmla="*/ 3867482 w 12192000"/>
              <a:gd name="connsiteY461" fmla="*/ 755265 h 6858000"/>
              <a:gd name="connsiteX462" fmla="*/ 3862222 w 12192000"/>
              <a:gd name="connsiteY462" fmla="*/ 765454 h 6858000"/>
              <a:gd name="connsiteX463" fmla="*/ 3830009 w 12192000"/>
              <a:gd name="connsiteY463" fmla="*/ 813193 h 6858000"/>
              <a:gd name="connsiteX464" fmla="*/ 3802843 w 12192000"/>
              <a:gd name="connsiteY464" fmla="*/ 819647 h 6858000"/>
              <a:gd name="connsiteX465" fmla="*/ 3823705 w 12192000"/>
              <a:gd name="connsiteY465" fmla="*/ 811275 h 6858000"/>
              <a:gd name="connsiteX466" fmla="*/ 3827136 w 12192000"/>
              <a:gd name="connsiteY466" fmla="*/ 797951 h 6858000"/>
              <a:gd name="connsiteX467" fmla="*/ 3825414 w 12192000"/>
              <a:gd name="connsiteY467" fmla="*/ 786505 h 6858000"/>
              <a:gd name="connsiteX468" fmla="*/ 3852326 w 12192000"/>
              <a:gd name="connsiteY468" fmla="*/ 756414 h 6858000"/>
              <a:gd name="connsiteX469" fmla="*/ 3854999 w 12192000"/>
              <a:gd name="connsiteY469" fmla="*/ 754832 h 6858000"/>
              <a:gd name="connsiteX470" fmla="*/ 3859808 w 12192000"/>
              <a:gd name="connsiteY470" fmla="*/ 744232 h 6858000"/>
              <a:gd name="connsiteX471" fmla="*/ 3847689 w 12192000"/>
              <a:gd name="connsiteY471" fmla="*/ 737184 h 6858000"/>
              <a:gd name="connsiteX472" fmla="*/ 3820388 w 12192000"/>
              <a:gd name="connsiteY472" fmla="*/ 747903 h 6858000"/>
              <a:gd name="connsiteX473" fmla="*/ 3772659 w 12192000"/>
              <a:gd name="connsiteY473" fmla="*/ 800850 h 6858000"/>
              <a:gd name="connsiteX474" fmla="*/ 3705258 w 12192000"/>
              <a:gd name="connsiteY474" fmla="*/ 884285 h 6858000"/>
              <a:gd name="connsiteX475" fmla="*/ 3471890 w 12192000"/>
              <a:gd name="connsiteY475" fmla="*/ 1102832 h 6858000"/>
              <a:gd name="connsiteX476" fmla="*/ 3380465 w 12192000"/>
              <a:gd name="connsiteY476" fmla="*/ 1177489 h 6858000"/>
              <a:gd name="connsiteX477" fmla="*/ 3379345 w 12192000"/>
              <a:gd name="connsiteY477" fmla="*/ 1173906 h 6858000"/>
              <a:gd name="connsiteX478" fmla="*/ 3378835 w 12192000"/>
              <a:gd name="connsiteY478" fmla="*/ 1170514 h 6858000"/>
              <a:gd name="connsiteX479" fmla="*/ 3443710 w 12192000"/>
              <a:gd name="connsiteY479" fmla="*/ 1120610 h 6858000"/>
              <a:gd name="connsiteX480" fmla="*/ 3576491 w 12192000"/>
              <a:gd name="connsiteY480" fmla="*/ 972555 h 6858000"/>
              <a:gd name="connsiteX481" fmla="*/ 3589529 w 12192000"/>
              <a:gd name="connsiteY481" fmla="*/ 967643 h 6858000"/>
              <a:gd name="connsiteX482" fmla="*/ 3607709 w 12192000"/>
              <a:gd name="connsiteY482" fmla="*/ 945302 h 6858000"/>
              <a:gd name="connsiteX483" fmla="*/ 3607952 w 12192000"/>
              <a:gd name="connsiteY483" fmla="*/ 932724 h 6858000"/>
              <a:gd name="connsiteX484" fmla="*/ 3647091 w 12192000"/>
              <a:gd name="connsiteY484" fmla="*/ 879426 h 6858000"/>
              <a:gd name="connsiteX485" fmla="*/ 3726992 w 12192000"/>
              <a:gd name="connsiteY485" fmla="*/ 786196 h 6858000"/>
              <a:gd name="connsiteX486" fmla="*/ 3740524 w 12192000"/>
              <a:gd name="connsiteY486" fmla="*/ 752295 h 6858000"/>
              <a:gd name="connsiteX487" fmla="*/ 3735717 w 12192000"/>
              <a:gd name="connsiteY487" fmla="*/ 739674 h 6858000"/>
              <a:gd name="connsiteX488" fmla="*/ 3725352 w 12192000"/>
              <a:gd name="connsiteY488" fmla="*/ 743006 h 6858000"/>
              <a:gd name="connsiteX489" fmla="*/ 3691100 w 12192000"/>
              <a:gd name="connsiteY489" fmla="*/ 775901 h 6858000"/>
              <a:gd name="connsiteX490" fmla="*/ 3656269 w 12192000"/>
              <a:gd name="connsiteY490" fmla="*/ 810094 h 6858000"/>
              <a:gd name="connsiteX491" fmla="*/ 3658597 w 12192000"/>
              <a:gd name="connsiteY491" fmla="*/ 802346 h 6858000"/>
              <a:gd name="connsiteX492" fmla="*/ 3719027 w 12192000"/>
              <a:gd name="connsiteY492" fmla="*/ 733207 h 6858000"/>
              <a:gd name="connsiteX493" fmla="*/ 3760844 w 12192000"/>
              <a:gd name="connsiteY493" fmla="*/ 675771 h 6858000"/>
              <a:gd name="connsiteX494" fmla="*/ 3762817 w 12192000"/>
              <a:gd name="connsiteY494" fmla="*/ 647584 h 6858000"/>
              <a:gd name="connsiteX495" fmla="*/ 3757067 w 12192000"/>
              <a:gd name="connsiteY495" fmla="*/ 640321 h 6858000"/>
              <a:gd name="connsiteX496" fmla="*/ 3750982 w 12192000"/>
              <a:gd name="connsiteY496" fmla="*/ 643721 h 6858000"/>
              <a:gd name="connsiteX497" fmla="*/ 3743308 w 12192000"/>
              <a:gd name="connsiteY497" fmla="*/ 654632 h 6858000"/>
              <a:gd name="connsiteX498" fmla="*/ 3686109 w 12192000"/>
              <a:gd name="connsiteY498" fmla="*/ 714289 h 6858000"/>
              <a:gd name="connsiteX499" fmla="*/ 3590697 w 12192000"/>
              <a:gd name="connsiteY499" fmla="*/ 810170 h 6858000"/>
              <a:gd name="connsiteX500" fmla="*/ 3544683 w 12192000"/>
              <a:gd name="connsiteY500" fmla="*/ 834514 h 6858000"/>
              <a:gd name="connsiteX501" fmla="*/ 3546910 w 12192000"/>
              <a:gd name="connsiteY501" fmla="*/ 829966 h 6858000"/>
              <a:gd name="connsiteX502" fmla="*/ 3640770 w 12192000"/>
              <a:gd name="connsiteY502" fmla="*/ 717306 h 6858000"/>
              <a:gd name="connsiteX503" fmla="*/ 3718910 w 12192000"/>
              <a:gd name="connsiteY503" fmla="*/ 552982 h 6858000"/>
              <a:gd name="connsiteX504" fmla="*/ 3723196 w 12192000"/>
              <a:gd name="connsiteY504" fmla="*/ 547939 h 6858000"/>
              <a:gd name="connsiteX505" fmla="*/ 3729069 w 12192000"/>
              <a:gd name="connsiteY505" fmla="*/ 536663 h 6858000"/>
              <a:gd name="connsiteX506" fmla="*/ 3738302 w 12192000"/>
              <a:gd name="connsiteY506" fmla="*/ 494810 h 6858000"/>
              <a:gd name="connsiteX507" fmla="*/ 3740788 w 12192000"/>
              <a:gd name="connsiteY507" fmla="*/ 467458 h 6858000"/>
              <a:gd name="connsiteX508" fmla="*/ 3738199 w 12192000"/>
              <a:gd name="connsiteY508" fmla="*/ 455402 h 6858000"/>
              <a:gd name="connsiteX509" fmla="*/ 3743597 w 12192000"/>
              <a:gd name="connsiteY509" fmla="*/ 438392 h 6858000"/>
              <a:gd name="connsiteX510" fmla="*/ 3743581 w 12192000"/>
              <a:gd name="connsiteY510" fmla="*/ 427953 h 6858000"/>
              <a:gd name="connsiteX511" fmla="*/ 3738143 w 12192000"/>
              <a:gd name="connsiteY511" fmla="*/ 426139 h 6858000"/>
              <a:gd name="connsiteX512" fmla="*/ 11129542 w 12192000"/>
              <a:gd name="connsiteY512" fmla="*/ 426138 h 6858000"/>
              <a:gd name="connsiteX513" fmla="*/ 11124556 w 12192000"/>
              <a:gd name="connsiteY513" fmla="*/ 428303 h 6858000"/>
              <a:gd name="connsiteX514" fmla="*/ 11101693 w 12192000"/>
              <a:gd name="connsiteY514" fmla="*/ 462092 h 6858000"/>
              <a:gd name="connsiteX515" fmla="*/ 11088497 w 12192000"/>
              <a:gd name="connsiteY515" fmla="*/ 465946 h 6858000"/>
              <a:gd name="connsiteX516" fmla="*/ 11067676 w 12192000"/>
              <a:gd name="connsiteY516" fmla="*/ 468138 h 6858000"/>
              <a:gd name="connsiteX517" fmla="*/ 11057345 w 12192000"/>
              <a:gd name="connsiteY517" fmla="*/ 491067 h 6858000"/>
              <a:gd name="connsiteX518" fmla="*/ 11003232 w 12192000"/>
              <a:gd name="connsiteY518" fmla="*/ 531235 h 6858000"/>
              <a:gd name="connsiteX519" fmla="*/ 11026702 w 12192000"/>
              <a:gd name="connsiteY519" fmla="*/ 520858 h 6858000"/>
              <a:gd name="connsiteX520" fmla="*/ 11030644 w 12192000"/>
              <a:gd name="connsiteY520" fmla="*/ 509647 h 6858000"/>
              <a:gd name="connsiteX521" fmla="*/ 11029059 w 12192000"/>
              <a:gd name="connsiteY521" fmla="*/ 493936 h 6858000"/>
              <a:gd name="connsiteX522" fmla="*/ 11054551 w 12192000"/>
              <a:gd name="connsiteY522" fmla="*/ 466023 h 6858000"/>
              <a:gd name="connsiteX523" fmla="*/ 11060285 w 12192000"/>
              <a:gd name="connsiteY523" fmla="*/ 461569 h 6858000"/>
              <a:gd name="connsiteX524" fmla="*/ 11062679 w 12192000"/>
              <a:gd name="connsiteY524" fmla="*/ 452967 h 6858000"/>
              <a:gd name="connsiteX525" fmla="*/ 11053839 w 12192000"/>
              <a:gd name="connsiteY525" fmla="*/ 447086 h 6858000"/>
              <a:gd name="connsiteX526" fmla="*/ 11043768 w 12192000"/>
              <a:gd name="connsiteY526" fmla="*/ 447213 h 6858000"/>
              <a:gd name="connsiteX527" fmla="*/ 11012012 w 12192000"/>
              <a:gd name="connsiteY527" fmla="*/ 468307 h 6858000"/>
              <a:gd name="connsiteX528" fmla="*/ 10928463 w 12192000"/>
              <a:gd name="connsiteY528" fmla="*/ 570819 h 6858000"/>
              <a:gd name="connsiteX529" fmla="*/ 10835243 w 12192000"/>
              <a:gd name="connsiteY529" fmla="*/ 663218 h 6858000"/>
              <a:gd name="connsiteX530" fmla="*/ 10610265 w 12192000"/>
              <a:gd name="connsiteY530" fmla="*/ 866571 h 6858000"/>
              <a:gd name="connsiteX531" fmla="*/ 10192858 w 12192000"/>
              <a:gd name="connsiteY531" fmla="*/ 1018667 h 6858000"/>
              <a:gd name="connsiteX532" fmla="*/ 9770862 w 12192000"/>
              <a:gd name="connsiteY532" fmla="*/ 1056306 h 6858000"/>
              <a:gd name="connsiteX533" fmla="*/ 9710783 w 12192000"/>
              <a:gd name="connsiteY533" fmla="*/ 1061949 h 6858000"/>
              <a:gd name="connsiteX534" fmla="*/ 8648325 w 12192000"/>
              <a:gd name="connsiteY534" fmla="*/ 941133 h 6858000"/>
              <a:gd name="connsiteX535" fmla="*/ 8491860 w 12192000"/>
              <a:gd name="connsiteY535" fmla="*/ 896761 h 6858000"/>
              <a:gd name="connsiteX536" fmla="*/ 8468782 w 12192000"/>
              <a:gd name="connsiteY536" fmla="*/ 910719 h 6858000"/>
              <a:gd name="connsiteX537" fmla="*/ 8459616 w 12192000"/>
              <a:gd name="connsiteY537" fmla="*/ 914507 h 6858000"/>
              <a:gd name="connsiteX538" fmla="*/ 8461230 w 12192000"/>
              <a:gd name="connsiteY538" fmla="*/ 912438 h 6858000"/>
              <a:gd name="connsiteX539" fmla="*/ 8460603 w 12192000"/>
              <a:gd name="connsiteY539" fmla="*/ 906974 h 6858000"/>
              <a:gd name="connsiteX540" fmla="*/ 8442808 w 12192000"/>
              <a:gd name="connsiteY540" fmla="*/ 886695 h 6858000"/>
              <a:gd name="connsiteX541" fmla="*/ 8413798 w 12192000"/>
              <a:gd name="connsiteY541" fmla="*/ 878299 h 6858000"/>
              <a:gd name="connsiteX542" fmla="*/ 8401271 w 12192000"/>
              <a:gd name="connsiteY542" fmla="*/ 886602 h 6858000"/>
              <a:gd name="connsiteX543" fmla="*/ 8384655 w 12192000"/>
              <a:gd name="connsiteY543" fmla="*/ 896109 h 6858000"/>
              <a:gd name="connsiteX544" fmla="*/ 8290631 w 12192000"/>
              <a:gd name="connsiteY544" fmla="*/ 837281 h 6858000"/>
              <a:gd name="connsiteX545" fmla="*/ 8226023 w 12192000"/>
              <a:gd name="connsiteY545" fmla="*/ 794718 h 6858000"/>
              <a:gd name="connsiteX546" fmla="*/ 8213932 w 12192000"/>
              <a:gd name="connsiteY546" fmla="*/ 790439 h 6858000"/>
              <a:gd name="connsiteX547" fmla="*/ 8211370 w 12192000"/>
              <a:gd name="connsiteY547" fmla="*/ 803094 h 6858000"/>
              <a:gd name="connsiteX548" fmla="*/ 8225081 w 12192000"/>
              <a:gd name="connsiteY548" fmla="*/ 822018 h 6858000"/>
              <a:gd name="connsiteX549" fmla="*/ 8214918 w 12192000"/>
              <a:gd name="connsiteY549" fmla="*/ 862837 h 6858000"/>
              <a:gd name="connsiteX550" fmla="*/ 8138174 w 12192000"/>
              <a:gd name="connsiteY550" fmla="*/ 867338 h 6858000"/>
              <a:gd name="connsiteX551" fmla="*/ 8131784 w 12192000"/>
              <a:gd name="connsiteY551" fmla="*/ 880335 h 6858000"/>
              <a:gd name="connsiteX552" fmla="*/ 8138973 w 12192000"/>
              <a:gd name="connsiteY552" fmla="*/ 935908 h 6858000"/>
              <a:gd name="connsiteX553" fmla="*/ 8137762 w 12192000"/>
              <a:gd name="connsiteY553" fmla="*/ 949796 h 6858000"/>
              <a:gd name="connsiteX554" fmla="*/ 8138926 w 12192000"/>
              <a:gd name="connsiteY554" fmla="*/ 1010472 h 6858000"/>
              <a:gd name="connsiteX555" fmla="*/ 8113785 w 12192000"/>
              <a:gd name="connsiteY555" fmla="*/ 1105266 h 6858000"/>
              <a:gd name="connsiteX556" fmla="*/ 8080654 w 12192000"/>
              <a:gd name="connsiteY556" fmla="*/ 1163688 h 6858000"/>
              <a:gd name="connsiteX557" fmla="*/ 8077736 w 12192000"/>
              <a:gd name="connsiteY557" fmla="*/ 1179125 h 6858000"/>
              <a:gd name="connsiteX558" fmla="*/ 8077390 w 12192000"/>
              <a:gd name="connsiteY558" fmla="*/ 1238786 h 6858000"/>
              <a:gd name="connsiteX559" fmla="*/ 8083259 w 12192000"/>
              <a:gd name="connsiteY559" fmla="*/ 1250731 h 6858000"/>
              <a:gd name="connsiteX560" fmla="*/ 8103734 w 12192000"/>
              <a:gd name="connsiteY560" fmla="*/ 1264316 h 6858000"/>
              <a:gd name="connsiteX561" fmla="*/ 8124437 w 12192000"/>
              <a:gd name="connsiteY561" fmla="*/ 1298769 h 6858000"/>
              <a:gd name="connsiteX562" fmla="*/ 8161718 w 12192000"/>
              <a:gd name="connsiteY562" fmla="*/ 1348004 h 6858000"/>
              <a:gd name="connsiteX563" fmla="*/ 8178332 w 12192000"/>
              <a:gd name="connsiteY563" fmla="*/ 1361718 h 6858000"/>
              <a:gd name="connsiteX564" fmla="*/ 8169146 w 12192000"/>
              <a:gd name="connsiteY564" fmla="*/ 1372891 h 6858000"/>
              <a:gd name="connsiteX565" fmla="*/ 8143110 w 12192000"/>
              <a:gd name="connsiteY565" fmla="*/ 1442366 h 6858000"/>
              <a:gd name="connsiteX566" fmla="*/ 8208481 w 12192000"/>
              <a:gd name="connsiteY566" fmla="*/ 1511958 h 6858000"/>
              <a:gd name="connsiteX567" fmla="*/ 8239822 w 12192000"/>
              <a:gd name="connsiteY567" fmla="*/ 1531993 h 6858000"/>
              <a:gd name="connsiteX568" fmla="*/ 8186656 w 12192000"/>
              <a:gd name="connsiteY568" fmla="*/ 1541026 h 6858000"/>
              <a:gd name="connsiteX569" fmla="*/ 8172228 w 12192000"/>
              <a:gd name="connsiteY569" fmla="*/ 1571550 h 6858000"/>
              <a:gd name="connsiteX570" fmla="*/ 8166189 w 12192000"/>
              <a:gd name="connsiteY570" fmla="*/ 1586879 h 6858000"/>
              <a:gd name="connsiteX571" fmla="*/ 8129046 w 12192000"/>
              <a:gd name="connsiteY571" fmla="*/ 1681864 h 6858000"/>
              <a:gd name="connsiteX572" fmla="*/ 8141459 w 12192000"/>
              <a:gd name="connsiteY572" fmla="*/ 1707649 h 6858000"/>
              <a:gd name="connsiteX573" fmla="*/ 8245748 w 12192000"/>
              <a:gd name="connsiteY573" fmla="*/ 1830894 h 6858000"/>
              <a:gd name="connsiteX574" fmla="*/ 8160299 w 12192000"/>
              <a:gd name="connsiteY574" fmla="*/ 1869135 h 6858000"/>
              <a:gd name="connsiteX575" fmla="*/ 8163846 w 12192000"/>
              <a:gd name="connsiteY575" fmla="*/ 1928879 h 6858000"/>
              <a:gd name="connsiteX576" fmla="*/ 8127547 w 12192000"/>
              <a:gd name="connsiteY576" fmla="*/ 1997205 h 6858000"/>
              <a:gd name="connsiteX577" fmla="*/ 8076878 w 12192000"/>
              <a:gd name="connsiteY577" fmla="*/ 2103857 h 6858000"/>
              <a:gd name="connsiteX578" fmla="*/ 8075697 w 12192000"/>
              <a:gd name="connsiteY578" fmla="*/ 2121479 h 6858000"/>
              <a:gd name="connsiteX579" fmla="*/ 8073186 w 12192000"/>
              <a:gd name="connsiteY579" fmla="*/ 2112262 h 6858000"/>
              <a:gd name="connsiteX580" fmla="*/ 8072037 w 12192000"/>
              <a:gd name="connsiteY580" fmla="*/ 2110705 h 6858000"/>
              <a:gd name="connsiteX581" fmla="*/ 8073286 w 12192000"/>
              <a:gd name="connsiteY581" fmla="*/ 2119818 h 6858000"/>
              <a:gd name="connsiteX582" fmla="*/ 8075107 w 12192000"/>
              <a:gd name="connsiteY582" fmla="*/ 2130268 h 6858000"/>
              <a:gd name="connsiteX583" fmla="*/ 8074586 w 12192000"/>
              <a:gd name="connsiteY583" fmla="*/ 2138054 h 6858000"/>
              <a:gd name="connsiteX584" fmla="*/ 8082870 w 12192000"/>
              <a:gd name="connsiteY584" fmla="*/ 2177813 h 6858000"/>
              <a:gd name="connsiteX585" fmla="*/ 8083962 w 12192000"/>
              <a:gd name="connsiteY585" fmla="*/ 2177282 h 6858000"/>
              <a:gd name="connsiteX586" fmla="*/ 8087150 w 12192000"/>
              <a:gd name="connsiteY586" fmla="*/ 2193332 h 6858000"/>
              <a:gd name="connsiteX587" fmla="*/ 8107668 w 12192000"/>
              <a:gd name="connsiteY587" fmla="*/ 2274181 h 6858000"/>
              <a:gd name="connsiteX588" fmla="*/ 8201907 w 12192000"/>
              <a:gd name="connsiteY588" fmla="*/ 2383491 h 6858000"/>
              <a:gd name="connsiteX589" fmla="*/ 8272307 w 12192000"/>
              <a:gd name="connsiteY589" fmla="*/ 2425859 h 6858000"/>
              <a:gd name="connsiteX590" fmla="*/ 8447881 w 12192000"/>
              <a:gd name="connsiteY590" fmla="*/ 2623184 h 6858000"/>
              <a:gd name="connsiteX591" fmla="*/ 8503480 w 12192000"/>
              <a:gd name="connsiteY591" fmla="*/ 2687140 h 6858000"/>
              <a:gd name="connsiteX592" fmla="*/ 8473198 w 12192000"/>
              <a:gd name="connsiteY592" fmla="*/ 2711592 h 6858000"/>
              <a:gd name="connsiteX593" fmla="*/ 8548196 w 12192000"/>
              <a:gd name="connsiteY593" fmla="*/ 2778092 h 6858000"/>
              <a:gd name="connsiteX594" fmla="*/ 8635924 w 12192000"/>
              <a:gd name="connsiteY594" fmla="*/ 2851832 h 6858000"/>
              <a:gd name="connsiteX595" fmla="*/ 10232490 w 12192000"/>
              <a:gd name="connsiteY595" fmla="*/ 3336216 h 6858000"/>
              <a:gd name="connsiteX596" fmla="*/ 10995094 w 12192000"/>
              <a:gd name="connsiteY596" fmla="*/ 3144166 h 6858000"/>
              <a:gd name="connsiteX597" fmla="*/ 11204263 w 12192000"/>
              <a:gd name="connsiteY597" fmla="*/ 3035721 h 6858000"/>
              <a:gd name="connsiteX598" fmla="*/ 11266856 w 12192000"/>
              <a:gd name="connsiteY598" fmla="*/ 2940945 h 6858000"/>
              <a:gd name="connsiteX599" fmla="*/ 11289804 w 12192000"/>
              <a:gd name="connsiteY599" fmla="*/ 2914182 h 6858000"/>
              <a:gd name="connsiteX600" fmla="*/ 11351537 w 12192000"/>
              <a:gd name="connsiteY600" fmla="*/ 2878232 h 6858000"/>
              <a:gd name="connsiteX601" fmla="*/ 11457184 w 12192000"/>
              <a:gd name="connsiteY601" fmla="*/ 2801391 h 6858000"/>
              <a:gd name="connsiteX602" fmla="*/ 11411841 w 12192000"/>
              <a:gd name="connsiteY602" fmla="*/ 2786300 h 6858000"/>
              <a:gd name="connsiteX603" fmla="*/ 11295297 w 12192000"/>
              <a:gd name="connsiteY603" fmla="*/ 2834535 h 6858000"/>
              <a:gd name="connsiteX604" fmla="*/ 11207469 w 12192000"/>
              <a:gd name="connsiteY604" fmla="*/ 2849208 h 6858000"/>
              <a:gd name="connsiteX605" fmla="*/ 11322132 w 12192000"/>
              <a:gd name="connsiteY605" fmla="*/ 2767804 h 6858000"/>
              <a:gd name="connsiteX606" fmla="*/ 11429269 w 12192000"/>
              <a:gd name="connsiteY606" fmla="*/ 2663432 h 6858000"/>
              <a:gd name="connsiteX607" fmla="*/ 11337956 w 12192000"/>
              <a:gd name="connsiteY607" fmla="*/ 2685892 h 6858000"/>
              <a:gd name="connsiteX608" fmla="*/ 11331863 w 12192000"/>
              <a:gd name="connsiteY608" fmla="*/ 2672463 h 6858000"/>
              <a:gd name="connsiteX609" fmla="*/ 11395590 w 12192000"/>
              <a:gd name="connsiteY609" fmla="*/ 2550379 h 6858000"/>
              <a:gd name="connsiteX610" fmla="*/ 11428707 w 12192000"/>
              <a:gd name="connsiteY610" fmla="*/ 2500905 h 6858000"/>
              <a:gd name="connsiteX611" fmla="*/ 11588615 w 12192000"/>
              <a:gd name="connsiteY611" fmla="*/ 2350020 h 6858000"/>
              <a:gd name="connsiteX612" fmla="*/ 11426124 w 12192000"/>
              <a:gd name="connsiteY612" fmla="*/ 2420465 h 6858000"/>
              <a:gd name="connsiteX613" fmla="*/ 11582970 w 12192000"/>
              <a:gd name="connsiteY613" fmla="*/ 2273731 h 6858000"/>
              <a:gd name="connsiteX614" fmla="*/ 11661461 w 12192000"/>
              <a:gd name="connsiteY614" fmla="*/ 2218896 h 6858000"/>
              <a:gd name="connsiteX615" fmla="*/ 11678658 w 12192000"/>
              <a:gd name="connsiteY615" fmla="*/ 2187426 h 6858000"/>
              <a:gd name="connsiteX616" fmla="*/ 11639252 w 12192000"/>
              <a:gd name="connsiteY616" fmla="*/ 2182149 h 6858000"/>
              <a:gd name="connsiteX617" fmla="*/ 11523462 w 12192000"/>
              <a:gd name="connsiteY617" fmla="*/ 2197976 h 6858000"/>
              <a:gd name="connsiteX618" fmla="*/ 11654594 w 12192000"/>
              <a:gd name="connsiteY618" fmla="*/ 2098336 h 6858000"/>
              <a:gd name="connsiteX619" fmla="*/ 11547908 w 12192000"/>
              <a:gd name="connsiteY619" fmla="*/ 2116626 h 6858000"/>
              <a:gd name="connsiteX620" fmla="*/ 11511026 w 12192000"/>
              <a:gd name="connsiteY620" fmla="*/ 2080373 h 6858000"/>
              <a:gd name="connsiteX621" fmla="*/ 11451396 w 12192000"/>
              <a:gd name="connsiteY621" fmla="*/ 2021879 h 6858000"/>
              <a:gd name="connsiteX622" fmla="*/ 11411419 w 12192000"/>
              <a:gd name="connsiteY622" fmla="*/ 1989565 h 6858000"/>
              <a:gd name="connsiteX623" fmla="*/ 11380880 w 12192000"/>
              <a:gd name="connsiteY623" fmla="*/ 1884501 h 6858000"/>
              <a:gd name="connsiteX624" fmla="*/ 11393858 w 12192000"/>
              <a:gd name="connsiteY624" fmla="*/ 1768173 h 6858000"/>
              <a:gd name="connsiteX625" fmla="*/ 11466762 w 12192000"/>
              <a:gd name="connsiteY625" fmla="*/ 1707135 h 6858000"/>
              <a:gd name="connsiteX626" fmla="*/ 11433364 w 12192000"/>
              <a:gd name="connsiteY626" fmla="*/ 1642431 h 6858000"/>
              <a:gd name="connsiteX627" fmla="*/ 11265794 w 12192000"/>
              <a:gd name="connsiteY627" fmla="*/ 1688123 h 6858000"/>
              <a:gd name="connsiteX628" fmla="*/ 11493886 w 12192000"/>
              <a:gd name="connsiteY628" fmla="*/ 1468050 h 6858000"/>
              <a:gd name="connsiteX629" fmla="*/ 11449108 w 12192000"/>
              <a:gd name="connsiteY629" fmla="*/ 1461888 h 6858000"/>
              <a:gd name="connsiteX630" fmla="*/ 11448998 w 12192000"/>
              <a:gd name="connsiteY630" fmla="*/ 1449535 h 6858000"/>
              <a:gd name="connsiteX631" fmla="*/ 11435018 w 12192000"/>
              <a:gd name="connsiteY631" fmla="*/ 1374592 h 6858000"/>
              <a:gd name="connsiteX632" fmla="*/ 11422681 w 12192000"/>
              <a:gd name="connsiteY632" fmla="*/ 1340282 h 6858000"/>
              <a:gd name="connsiteX633" fmla="*/ 11428307 w 12192000"/>
              <a:gd name="connsiteY633" fmla="*/ 1300255 h 6858000"/>
              <a:gd name="connsiteX634" fmla="*/ 11244152 w 12192000"/>
              <a:gd name="connsiteY634" fmla="*/ 1377608 h 6858000"/>
              <a:gd name="connsiteX635" fmla="*/ 11093706 w 12192000"/>
              <a:gd name="connsiteY635" fmla="*/ 1396519 h 6858000"/>
              <a:gd name="connsiteX636" fmla="*/ 11097670 w 12192000"/>
              <a:gd name="connsiteY636" fmla="*/ 1391911 h 6858000"/>
              <a:gd name="connsiteX637" fmla="*/ 11155379 w 12192000"/>
              <a:gd name="connsiteY637" fmla="*/ 1293038 h 6858000"/>
              <a:gd name="connsiteX638" fmla="*/ 11157924 w 12192000"/>
              <a:gd name="connsiteY638" fmla="*/ 1290610 h 6858000"/>
              <a:gd name="connsiteX639" fmla="*/ 11169112 w 12192000"/>
              <a:gd name="connsiteY639" fmla="*/ 1274681 h 6858000"/>
              <a:gd name="connsiteX640" fmla="*/ 11180688 w 12192000"/>
              <a:gd name="connsiteY640" fmla="*/ 1258740 h 6858000"/>
              <a:gd name="connsiteX641" fmla="*/ 11182746 w 12192000"/>
              <a:gd name="connsiteY641" fmla="*/ 1258244 h 6858000"/>
              <a:gd name="connsiteX642" fmla="*/ 11197336 w 12192000"/>
              <a:gd name="connsiteY642" fmla="*/ 1227502 h 6858000"/>
              <a:gd name="connsiteX643" fmla="*/ 11199296 w 12192000"/>
              <a:gd name="connsiteY643" fmla="*/ 1206986 h 6858000"/>
              <a:gd name="connsiteX644" fmla="*/ 11216545 w 12192000"/>
              <a:gd name="connsiteY644" fmla="*/ 1183610 h 6858000"/>
              <a:gd name="connsiteX645" fmla="*/ 11234626 w 12192000"/>
              <a:gd name="connsiteY645" fmla="*/ 1161911 h 6858000"/>
              <a:gd name="connsiteX646" fmla="*/ 11284046 w 12192000"/>
              <a:gd name="connsiteY646" fmla="*/ 1142140 h 6858000"/>
              <a:gd name="connsiteX647" fmla="*/ 11313602 w 12192000"/>
              <a:gd name="connsiteY647" fmla="*/ 1107698 h 6858000"/>
              <a:gd name="connsiteX648" fmla="*/ 11272754 w 12192000"/>
              <a:gd name="connsiteY648" fmla="*/ 1118659 h 6858000"/>
              <a:gd name="connsiteX649" fmla="*/ 11305148 w 12192000"/>
              <a:gd name="connsiteY649" fmla="*/ 1079863 h 6858000"/>
              <a:gd name="connsiteX650" fmla="*/ 11320489 w 12192000"/>
              <a:gd name="connsiteY650" fmla="*/ 1041213 h 6858000"/>
              <a:gd name="connsiteX651" fmla="*/ 11316579 w 12192000"/>
              <a:gd name="connsiteY651" fmla="*/ 1030692 h 6858000"/>
              <a:gd name="connsiteX652" fmla="*/ 11306795 w 12192000"/>
              <a:gd name="connsiteY652" fmla="*/ 1032726 h 6858000"/>
              <a:gd name="connsiteX653" fmla="*/ 11275187 w 12192000"/>
              <a:gd name="connsiteY653" fmla="*/ 1062550 h 6858000"/>
              <a:gd name="connsiteX654" fmla="*/ 11234522 w 12192000"/>
              <a:gd name="connsiteY654" fmla="*/ 1103117 h 6858000"/>
              <a:gd name="connsiteX655" fmla="*/ 11294542 w 12192000"/>
              <a:gd name="connsiteY655" fmla="*/ 1028665 h 6858000"/>
              <a:gd name="connsiteX656" fmla="*/ 11337672 w 12192000"/>
              <a:gd name="connsiteY656" fmla="*/ 974806 h 6858000"/>
              <a:gd name="connsiteX657" fmla="*/ 11343515 w 12192000"/>
              <a:gd name="connsiteY657" fmla="*/ 940097 h 6858000"/>
              <a:gd name="connsiteX658" fmla="*/ 11337769 w 12192000"/>
              <a:gd name="connsiteY658" fmla="*/ 931557 h 6858000"/>
              <a:gd name="connsiteX659" fmla="*/ 11330523 w 12192000"/>
              <a:gd name="connsiteY659" fmla="*/ 936275 h 6858000"/>
              <a:gd name="connsiteX660" fmla="*/ 11324816 w 12192000"/>
              <a:gd name="connsiteY660" fmla="*/ 944775 h 6858000"/>
              <a:gd name="connsiteX661" fmla="*/ 11259946 w 12192000"/>
              <a:gd name="connsiteY661" fmla="*/ 1012787 h 6858000"/>
              <a:gd name="connsiteX662" fmla="*/ 11163603 w 12192000"/>
              <a:gd name="connsiteY662" fmla="*/ 1106357 h 6858000"/>
              <a:gd name="connsiteX663" fmla="*/ 11121940 w 12192000"/>
              <a:gd name="connsiteY663" fmla="*/ 1126080 h 6858000"/>
              <a:gd name="connsiteX664" fmla="*/ 11227276 w 12192000"/>
              <a:gd name="connsiteY664" fmla="*/ 999400 h 6858000"/>
              <a:gd name="connsiteX665" fmla="*/ 11297931 w 12192000"/>
              <a:gd name="connsiteY665" fmla="*/ 848537 h 6858000"/>
              <a:gd name="connsiteX666" fmla="*/ 11308115 w 12192000"/>
              <a:gd name="connsiteY666" fmla="*/ 837542 h 6858000"/>
              <a:gd name="connsiteX667" fmla="*/ 11310989 w 12192000"/>
              <a:gd name="connsiteY667" fmla="*/ 830841 h 6858000"/>
              <a:gd name="connsiteX668" fmla="*/ 11326414 w 12192000"/>
              <a:gd name="connsiteY668" fmla="*/ 778555 h 6858000"/>
              <a:gd name="connsiteX669" fmla="*/ 11326208 w 12192000"/>
              <a:gd name="connsiteY669" fmla="*/ 765566 h 6858000"/>
              <a:gd name="connsiteX670" fmla="*/ 11320516 w 12192000"/>
              <a:gd name="connsiteY670" fmla="*/ 741898 h 6858000"/>
              <a:gd name="connsiteX671" fmla="*/ 11324366 w 12192000"/>
              <a:gd name="connsiteY671" fmla="*/ 727495 h 6858000"/>
              <a:gd name="connsiteX672" fmla="*/ 11323158 w 12192000"/>
              <a:gd name="connsiteY672" fmla="*/ 718162 h 6858000"/>
              <a:gd name="connsiteX673" fmla="*/ 11313537 w 12192000"/>
              <a:gd name="connsiteY673" fmla="*/ 718699 h 6858000"/>
              <a:gd name="connsiteX674" fmla="*/ 11290933 w 12192000"/>
              <a:gd name="connsiteY674" fmla="*/ 751628 h 6858000"/>
              <a:gd name="connsiteX675" fmla="*/ 11276739 w 12192000"/>
              <a:gd name="connsiteY675" fmla="*/ 755301 h 6858000"/>
              <a:gd name="connsiteX676" fmla="*/ 11258881 w 12192000"/>
              <a:gd name="connsiteY676" fmla="*/ 755264 h 6858000"/>
              <a:gd name="connsiteX677" fmla="*/ 11253622 w 12192000"/>
              <a:gd name="connsiteY677" fmla="*/ 765453 h 6858000"/>
              <a:gd name="connsiteX678" fmla="*/ 11221408 w 12192000"/>
              <a:gd name="connsiteY678" fmla="*/ 813192 h 6858000"/>
              <a:gd name="connsiteX679" fmla="*/ 11194243 w 12192000"/>
              <a:gd name="connsiteY679" fmla="*/ 819646 h 6858000"/>
              <a:gd name="connsiteX680" fmla="*/ 11215104 w 12192000"/>
              <a:gd name="connsiteY680" fmla="*/ 811274 h 6858000"/>
              <a:gd name="connsiteX681" fmla="*/ 11218535 w 12192000"/>
              <a:gd name="connsiteY681" fmla="*/ 797950 h 6858000"/>
              <a:gd name="connsiteX682" fmla="*/ 11216814 w 12192000"/>
              <a:gd name="connsiteY682" fmla="*/ 786504 h 6858000"/>
              <a:gd name="connsiteX683" fmla="*/ 11243726 w 12192000"/>
              <a:gd name="connsiteY683" fmla="*/ 756414 h 6858000"/>
              <a:gd name="connsiteX684" fmla="*/ 11246398 w 12192000"/>
              <a:gd name="connsiteY684" fmla="*/ 754831 h 6858000"/>
              <a:gd name="connsiteX685" fmla="*/ 11251208 w 12192000"/>
              <a:gd name="connsiteY685" fmla="*/ 744231 h 6858000"/>
              <a:gd name="connsiteX686" fmla="*/ 11239089 w 12192000"/>
              <a:gd name="connsiteY686" fmla="*/ 737183 h 6858000"/>
              <a:gd name="connsiteX687" fmla="*/ 11211788 w 12192000"/>
              <a:gd name="connsiteY687" fmla="*/ 747902 h 6858000"/>
              <a:gd name="connsiteX688" fmla="*/ 11164058 w 12192000"/>
              <a:gd name="connsiteY688" fmla="*/ 800849 h 6858000"/>
              <a:gd name="connsiteX689" fmla="*/ 11096657 w 12192000"/>
              <a:gd name="connsiteY689" fmla="*/ 884284 h 6858000"/>
              <a:gd name="connsiteX690" fmla="*/ 10863290 w 12192000"/>
              <a:gd name="connsiteY690" fmla="*/ 1102831 h 6858000"/>
              <a:gd name="connsiteX691" fmla="*/ 10771865 w 12192000"/>
              <a:gd name="connsiteY691" fmla="*/ 1177488 h 6858000"/>
              <a:gd name="connsiteX692" fmla="*/ 10770744 w 12192000"/>
              <a:gd name="connsiteY692" fmla="*/ 1173905 h 6858000"/>
              <a:gd name="connsiteX693" fmla="*/ 10770234 w 12192000"/>
              <a:gd name="connsiteY693" fmla="*/ 1170513 h 6858000"/>
              <a:gd name="connsiteX694" fmla="*/ 10835110 w 12192000"/>
              <a:gd name="connsiteY694" fmla="*/ 1120609 h 6858000"/>
              <a:gd name="connsiteX695" fmla="*/ 10967890 w 12192000"/>
              <a:gd name="connsiteY695" fmla="*/ 972554 h 6858000"/>
              <a:gd name="connsiteX696" fmla="*/ 10980929 w 12192000"/>
              <a:gd name="connsiteY696" fmla="*/ 967642 h 6858000"/>
              <a:gd name="connsiteX697" fmla="*/ 10999109 w 12192000"/>
              <a:gd name="connsiteY697" fmla="*/ 945301 h 6858000"/>
              <a:gd name="connsiteX698" fmla="*/ 10999352 w 12192000"/>
              <a:gd name="connsiteY698" fmla="*/ 932723 h 6858000"/>
              <a:gd name="connsiteX699" fmla="*/ 11038491 w 12192000"/>
              <a:gd name="connsiteY699" fmla="*/ 879425 h 6858000"/>
              <a:gd name="connsiteX700" fmla="*/ 11118392 w 12192000"/>
              <a:gd name="connsiteY700" fmla="*/ 786195 h 6858000"/>
              <a:gd name="connsiteX701" fmla="*/ 11131923 w 12192000"/>
              <a:gd name="connsiteY701" fmla="*/ 752294 h 6858000"/>
              <a:gd name="connsiteX702" fmla="*/ 11127116 w 12192000"/>
              <a:gd name="connsiteY702" fmla="*/ 739673 h 6858000"/>
              <a:gd name="connsiteX703" fmla="*/ 11116752 w 12192000"/>
              <a:gd name="connsiteY703" fmla="*/ 743005 h 6858000"/>
              <a:gd name="connsiteX704" fmla="*/ 11082500 w 12192000"/>
              <a:gd name="connsiteY704" fmla="*/ 775900 h 6858000"/>
              <a:gd name="connsiteX705" fmla="*/ 11047668 w 12192000"/>
              <a:gd name="connsiteY705" fmla="*/ 810093 h 6858000"/>
              <a:gd name="connsiteX706" fmla="*/ 11049997 w 12192000"/>
              <a:gd name="connsiteY706" fmla="*/ 802345 h 6858000"/>
              <a:gd name="connsiteX707" fmla="*/ 11110427 w 12192000"/>
              <a:gd name="connsiteY707" fmla="*/ 733206 h 6858000"/>
              <a:gd name="connsiteX708" fmla="*/ 11152243 w 12192000"/>
              <a:gd name="connsiteY708" fmla="*/ 675770 h 6858000"/>
              <a:gd name="connsiteX709" fmla="*/ 11154216 w 12192000"/>
              <a:gd name="connsiteY709" fmla="*/ 647583 h 6858000"/>
              <a:gd name="connsiteX710" fmla="*/ 11148467 w 12192000"/>
              <a:gd name="connsiteY710" fmla="*/ 640320 h 6858000"/>
              <a:gd name="connsiteX711" fmla="*/ 11142382 w 12192000"/>
              <a:gd name="connsiteY711" fmla="*/ 643720 h 6858000"/>
              <a:gd name="connsiteX712" fmla="*/ 11134707 w 12192000"/>
              <a:gd name="connsiteY712" fmla="*/ 654631 h 6858000"/>
              <a:gd name="connsiteX713" fmla="*/ 11077508 w 12192000"/>
              <a:gd name="connsiteY713" fmla="*/ 714288 h 6858000"/>
              <a:gd name="connsiteX714" fmla="*/ 10982097 w 12192000"/>
              <a:gd name="connsiteY714" fmla="*/ 810169 h 6858000"/>
              <a:gd name="connsiteX715" fmla="*/ 10936082 w 12192000"/>
              <a:gd name="connsiteY715" fmla="*/ 834513 h 6858000"/>
              <a:gd name="connsiteX716" fmla="*/ 10938309 w 12192000"/>
              <a:gd name="connsiteY716" fmla="*/ 829965 h 6858000"/>
              <a:gd name="connsiteX717" fmla="*/ 11032170 w 12192000"/>
              <a:gd name="connsiteY717" fmla="*/ 717305 h 6858000"/>
              <a:gd name="connsiteX718" fmla="*/ 11110309 w 12192000"/>
              <a:gd name="connsiteY718" fmla="*/ 552981 h 6858000"/>
              <a:gd name="connsiteX719" fmla="*/ 11114596 w 12192000"/>
              <a:gd name="connsiteY719" fmla="*/ 547938 h 6858000"/>
              <a:gd name="connsiteX720" fmla="*/ 11120468 w 12192000"/>
              <a:gd name="connsiteY720" fmla="*/ 536662 h 6858000"/>
              <a:gd name="connsiteX721" fmla="*/ 11129702 w 12192000"/>
              <a:gd name="connsiteY721" fmla="*/ 494809 h 6858000"/>
              <a:gd name="connsiteX722" fmla="*/ 11132188 w 12192000"/>
              <a:gd name="connsiteY722" fmla="*/ 467457 h 6858000"/>
              <a:gd name="connsiteX723" fmla="*/ 11129599 w 12192000"/>
              <a:gd name="connsiteY723" fmla="*/ 455401 h 6858000"/>
              <a:gd name="connsiteX724" fmla="*/ 11134997 w 12192000"/>
              <a:gd name="connsiteY724" fmla="*/ 438390 h 6858000"/>
              <a:gd name="connsiteX725" fmla="*/ 11134980 w 12192000"/>
              <a:gd name="connsiteY725" fmla="*/ 427952 h 6858000"/>
              <a:gd name="connsiteX726" fmla="*/ 11129542 w 12192000"/>
              <a:gd name="connsiteY726" fmla="*/ 426138 h 6858000"/>
              <a:gd name="connsiteX727" fmla="*/ 0 w 12192000"/>
              <a:gd name="connsiteY727" fmla="*/ 0 h 6858000"/>
              <a:gd name="connsiteX728" fmla="*/ 12192000 w 12192000"/>
              <a:gd name="connsiteY728" fmla="*/ 0 h 6858000"/>
              <a:gd name="connsiteX729" fmla="*/ 12192000 w 12192000"/>
              <a:gd name="connsiteY729" fmla="*/ 6858000 h 6858000"/>
              <a:gd name="connsiteX730" fmla="*/ 0 w 12192000"/>
              <a:gd name="connsiteY73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Lst>
            <a:rect l="l" t="t" r="r" b="b"/>
            <a:pathLst>
              <a:path w="12192000" h="6858000">
                <a:moveTo>
                  <a:pt x="7514869" y="2906965"/>
                </a:moveTo>
                <a:cubicBezTo>
                  <a:pt x="7518337" y="2906156"/>
                  <a:pt x="7518204" y="2906400"/>
                  <a:pt x="7516001" y="2907356"/>
                </a:cubicBezTo>
                <a:lnTo>
                  <a:pt x="7513880" y="2908232"/>
                </a:lnTo>
                <a:close/>
                <a:moveTo>
                  <a:pt x="5206320" y="2823617"/>
                </a:moveTo>
                <a:cubicBezTo>
                  <a:pt x="5207219" y="2824438"/>
                  <a:pt x="5207926" y="2825267"/>
                  <a:pt x="5208827" y="2826090"/>
                </a:cubicBezTo>
                <a:cubicBezTo>
                  <a:pt x="5166687" y="2863298"/>
                  <a:pt x="5124578" y="2900717"/>
                  <a:pt x="5082438" y="2937927"/>
                </a:cubicBezTo>
                <a:cubicBezTo>
                  <a:pt x="5114521" y="2890617"/>
                  <a:pt x="5158719" y="2855470"/>
                  <a:pt x="5206320" y="2823617"/>
                </a:cubicBezTo>
                <a:close/>
                <a:moveTo>
                  <a:pt x="4916717" y="2626721"/>
                </a:moveTo>
                <a:cubicBezTo>
                  <a:pt x="4909694" y="2632922"/>
                  <a:pt x="4902672" y="2639125"/>
                  <a:pt x="4895648" y="2645326"/>
                </a:cubicBezTo>
                <a:cubicBezTo>
                  <a:pt x="4894940" y="2644496"/>
                  <a:pt x="4894041" y="2643676"/>
                  <a:pt x="4893336" y="2642847"/>
                </a:cubicBezTo>
                <a:cubicBezTo>
                  <a:pt x="4896623" y="2638902"/>
                  <a:pt x="4900166" y="2635374"/>
                  <a:pt x="4903487" y="2631641"/>
                </a:cubicBezTo>
                <a:cubicBezTo>
                  <a:pt x="4907898" y="2630001"/>
                  <a:pt x="4912500" y="2628355"/>
                  <a:pt x="4916717" y="2626721"/>
                </a:cubicBezTo>
                <a:close/>
                <a:moveTo>
                  <a:pt x="709706" y="2166520"/>
                </a:moveTo>
                <a:cubicBezTo>
                  <a:pt x="715572" y="2165544"/>
                  <a:pt x="716984" y="2177600"/>
                  <a:pt x="719077" y="2181843"/>
                </a:cubicBezTo>
                <a:cubicBezTo>
                  <a:pt x="725943" y="2195246"/>
                  <a:pt x="717273" y="2204698"/>
                  <a:pt x="712270" y="2215306"/>
                </a:cubicBezTo>
                <a:cubicBezTo>
                  <a:pt x="710383" y="2219204"/>
                  <a:pt x="705460" y="2203822"/>
                  <a:pt x="700044" y="2183689"/>
                </a:cubicBezTo>
                <a:lnTo>
                  <a:pt x="697735" y="2174768"/>
                </a:lnTo>
                <a:lnTo>
                  <a:pt x="702166" y="2172613"/>
                </a:lnTo>
                <a:cubicBezTo>
                  <a:pt x="705302" y="2168620"/>
                  <a:pt x="707751" y="2166846"/>
                  <a:pt x="709706" y="2166520"/>
                </a:cubicBezTo>
                <a:close/>
                <a:moveTo>
                  <a:pt x="8101106" y="2166519"/>
                </a:moveTo>
                <a:cubicBezTo>
                  <a:pt x="8106972" y="2165543"/>
                  <a:pt x="8108384" y="2177599"/>
                  <a:pt x="8110477" y="2181842"/>
                </a:cubicBezTo>
                <a:cubicBezTo>
                  <a:pt x="8117343" y="2195245"/>
                  <a:pt x="8108673" y="2204697"/>
                  <a:pt x="8103670" y="2215305"/>
                </a:cubicBezTo>
                <a:cubicBezTo>
                  <a:pt x="8101783" y="2219203"/>
                  <a:pt x="8096860" y="2203821"/>
                  <a:pt x="8091444" y="2183688"/>
                </a:cubicBezTo>
                <a:lnTo>
                  <a:pt x="8089135" y="2174767"/>
                </a:lnTo>
                <a:lnTo>
                  <a:pt x="8093566" y="2172612"/>
                </a:lnTo>
                <a:cubicBezTo>
                  <a:pt x="8096702" y="2168619"/>
                  <a:pt x="8099151" y="2166845"/>
                  <a:pt x="8101106" y="2166519"/>
                </a:cubicBezTo>
                <a:close/>
                <a:moveTo>
                  <a:pt x="684297" y="2121480"/>
                </a:moveTo>
                <a:lnTo>
                  <a:pt x="684866" y="2123569"/>
                </a:lnTo>
                <a:cubicBezTo>
                  <a:pt x="687437" y="2133638"/>
                  <a:pt x="690920" y="2148052"/>
                  <a:pt x="694560" y="2162510"/>
                </a:cubicBezTo>
                <a:lnTo>
                  <a:pt x="697735" y="2174768"/>
                </a:lnTo>
                <a:lnTo>
                  <a:pt x="692562" y="2177283"/>
                </a:lnTo>
                <a:lnTo>
                  <a:pt x="690019" y="2164479"/>
                </a:lnTo>
                <a:cubicBezTo>
                  <a:pt x="688230" y="2155214"/>
                  <a:pt x="686593" y="2146488"/>
                  <a:pt x="685206" y="2138858"/>
                </a:cubicBezTo>
                <a:lnTo>
                  <a:pt x="683707" y="2130269"/>
                </a:lnTo>
                <a:close/>
                <a:moveTo>
                  <a:pt x="8075697" y="2121479"/>
                </a:moveTo>
                <a:lnTo>
                  <a:pt x="8076266" y="2123567"/>
                </a:lnTo>
                <a:cubicBezTo>
                  <a:pt x="8078837" y="2133637"/>
                  <a:pt x="8082320" y="2148051"/>
                  <a:pt x="8085960" y="2162509"/>
                </a:cubicBezTo>
                <a:lnTo>
                  <a:pt x="8089135" y="2174767"/>
                </a:lnTo>
                <a:lnTo>
                  <a:pt x="8083962" y="2177282"/>
                </a:lnTo>
                <a:lnTo>
                  <a:pt x="8081419" y="2164478"/>
                </a:lnTo>
                <a:cubicBezTo>
                  <a:pt x="8079630" y="2155213"/>
                  <a:pt x="8077993" y="2146487"/>
                  <a:pt x="8076606" y="2138857"/>
                </a:cubicBezTo>
                <a:lnTo>
                  <a:pt x="8075107" y="2130268"/>
                </a:lnTo>
                <a:close/>
                <a:moveTo>
                  <a:pt x="7889534" y="1645458"/>
                </a:moveTo>
                <a:lnTo>
                  <a:pt x="7892077" y="1658262"/>
                </a:lnTo>
                <a:cubicBezTo>
                  <a:pt x="7893867" y="1667527"/>
                  <a:pt x="7895503" y="1676253"/>
                  <a:pt x="7896890" y="1683882"/>
                </a:cubicBezTo>
                <a:lnTo>
                  <a:pt x="7898389" y="1692472"/>
                </a:lnTo>
                <a:lnTo>
                  <a:pt x="7897799" y="1701261"/>
                </a:lnTo>
                <a:lnTo>
                  <a:pt x="7897230" y="1699172"/>
                </a:lnTo>
                <a:cubicBezTo>
                  <a:pt x="7894659" y="1689103"/>
                  <a:pt x="7891177" y="1674688"/>
                  <a:pt x="7887536" y="1660231"/>
                </a:cubicBezTo>
                <a:lnTo>
                  <a:pt x="7884361" y="1647972"/>
                </a:lnTo>
                <a:close/>
                <a:moveTo>
                  <a:pt x="7869827" y="1607434"/>
                </a:moveTo>
                <a:cubicBezTo>
                  <a:pt x="7871713" y="1603536"/>
                  <a:pt x="7876637" y="1618918"/>
                  <a:pt x="7882052" y="1639051"/>
                </a:cubicBezTo>
                <a:lnTo>
                  <a:pt x="7884361" y="1647972"/>
                </a:lnTo>
                <a:lnTo>
                  <a:pt x="7879930" y="1650128"/>
                </a:lnTo>
                <a:cubicBezTo>
                  <a:pt x="7876794" y="1654121"/>
                  <a:pt x="7874345" y="1655894"/>
                  <a:pt x="7872390" y="1656220"/>
                </a:cubicBezTo>
                <a:cubicBezTo>
                  <a:pt x="7866524" y="1657197"/>
                  <a:pt x="7865112" y="1645141"/>
                  <a:pt x="7863019" y="1640897"/>
                </a:cubicBezTo>
                <a:cubicBezTo>
                  <a:pt x="7856154" y="1627494"/>
                  <a:pt x="7864824" y="1618042"/>
                  <a:pt x="7869827" y="1607434"/>
                </a:cubicBezTo>
                <a:close/>
                <a:moveTo>
                  <a:pt x="3686449" y="1177415"/>
                </a:moveTo>
                <a:cubicBezTo>
                  <a:pt x="3687156" y="1178244"/>
                  <a:pt x="3688055" y="1179064"/>
                  <a:pt x="3688761" y="1179893"/>
                </a:cubicBezTo>
                <a:cubicBezTo>
                  <a:pt x="3685474" y="1183839"/>
                  <a:pt x="3681931" y="1187366"/>
                  <a:pt x="3678609" y="1191100"/>
                </a:cubicBezTo>
                <a:cubicBezTo>
                  <a:pt x="3674199" y="1192739"/>
                  <a:pt x="3669596" y="1194386"/>
                  <a:pt x="3665379" y="1196019"/>
                </a:cubicBezTo>
                <a:cubicBezTo>
                  <a:pt x="3672402" y="1189818"/>
                  <a:pt x="3679425" y="1183616"/>
                  <a:pt x="3686449" y="1177415"/>
                </a:cubicBezTo>
                <a:close/>
                <a:moveTo>
                  <a:pt x="11077849" y="1177414"/>
                </a:moveTo>
                <a:cubicBezTo>
                  <a:pt x="11078555" y="1178243"/>
                  <a:pt x="11079455" y="1179063"/>
                  <a:pt x="11080160" y="1179892"/>
                </a:cubicBezTo>
                <a:cubicBezTo>
                  <a:pt x="11076874" y="1183838"/>
                  <a:pt x="11073330" y="1187365"/>
                  <a:pt x="11070008" y="1191099"/>
                </a:cubicBezTo>
                <a:cubicBezTo>
                  <a:pt x="11065599" y="1192738"/>
                  <a:pt x="11060995" y="1194385"/>
                  <a:pt x="11056779" y="1196018"/>
                </a:cubicBezTo>
                <a:cubicBezTo>
                  <a:pt x="11063802" y="1189817"/>
                  <a:pt x="11070824" y="1183615"/>
                  <a:pt x="11077849" y="1177414"/>
                </a:cubicBezTo>
                <a:close/>
                <a:moveTo>
                  <a:pt x="1068217" y="914508"/>
                </a:moveTo>
                <a:lnTo>
                  <a:pt x="1067227" y="915776"/>
                </a:lnTo>
                <a:cubicBezTo>
                  <a:pt x="1063759" y="916585"/>
                  <a:pt x="1063893" y="916340"/>
                  <a:pt x="1066095" y="915384"/>
                </a:cubicBezTo>
                <a:close/>
                <a:moveTo>
                  <a:pt x="8459616" y="914507"/>
                </a:moveTo>
                <a:lnTo>
                  <a:pt x="8458627" y="915775"/>
                </a:lnTo>
                <a:cubicBezTo>
                  <a:pt x="8455159" y="916584"/>
                  <a:pt x="8455293" y="916339"/>
                  <a:pt x="8457495" y="915383"/>
                </a:cubicBezTo>
                <a:close/>
                <a:moveTo>
                  <a:pt x="3499659" y="884814"/>
                </a:moveTo>
                <a:cubicBezTo>
                  <a:pt x="3467575" y="932123"/>
                  <a:pt x="3423378" y="967270"/>
                  <a:pt x="3375776" y="999124"/>
                </a:cubicBezTo>
                <a:cubicBezTo>
                  <a:pt x="3374877" y="998302"/>
                  <a:pt x="3374171" y="997474"/>
                  <a:pt x="3373270" y="996651"/>
                </a:cubicBezTo>
                <a:cubicBezTo>
                  <a:pt x="3415411" y="959442"/>
                  <a:pt x="3457519" y="922023"/>
                  <a:pt x="3499659" y="884814"/>
                </a:cubicBezTo>
                <a:close/>
                <a:moveTo>
                  <a:pt x="10891058" y="884813"/>
                </a:moveTo>
                <a:cubicBezTo>
                  <a:pt x="10858974" y="932122"/>
                  <a:pt x="10814778" y="967269"/>
                  <a:pt x="10767176" y="999123"/>
                </a:cubicBezTo>
                <a:cubicBezTo>
                  <a:pt x="10766277" y="998301"/>
                  <a:pt x="10765570" y="997473"/>
                  <a:pt x="10764669" y="996650"/>
                </a:cubicBezTo>
                <a:cubicBezTo>
                  <a:pt x="10806810" y="959441"/>
                  <a:pt x="10848918" y="922022"/>
                  <a:pt x="10891058" y="884813"/>
                </a:cubicBezTo>
                <a:close/>
                <a:moveTo>
                  <a:pt x="5902042" y="474382"/>
                </a:moveTo>
                <a:cubicBezTo>
                  <a:pt x="5849022" y="475945"/>
                  <a:pt x="5795297" y="479889"/>
                  <a:pt x="5741007" y="486523"/>
                </a:cubicBezTo>
                <a:cubicBezTo>
                  <a:pt x="5599057" y="503871"/>
                  <a:pt x="5050001" y="648894"/>
                  <a:pt x="4978402" y="678573"/>
                </a:cubicBezTo>
                <a:cubicBezTo>
                  <a:pt x="4904806" y="709170"/>
                  <a:pt x="4845877" y="762495"/>
                  <a:pt x="4769233" y="787019"/>
                </a:cubicBezTo>
                <a:cubicBezTo>
                  <a:pt x="4728674" y="799888"/>
                  <a:pt x="4691092" y="822242"/>
                  <a:pt x="4706641" y="881795"/>
                </a:cubicBezTo>
                <a:cubicBezTo>
                  <a:pt x="4711119" y="898687"/>
                  <a:pt x="4701993" y="912842"/>
                  <a:pt x="4683693" y="908558"/>
                </a:cubicBezTo>
                <a:cubicBezTo>
                  <a:pt x="4649084" y="900349"/>
                  <a:pt x="4637721" y="925443"/>
                  <a:pt x="4621959" y="944508"/>
                </a:cubicBezTo>
                <a:cubicBezTo>
                  <a:pt x="4594047" y="978256"/>
                  <a:pt x="4567802" y="1014076"/>
                  <a:pt x="4516311" y="1021348"/>
                </a:cubicBezTo>
                <a:cubicBezTo>
                  <a:pt x="4530237" y="1046870"/>
                  <a:pt x="4546814" y="1042264"/>
                  <a:pt x="4561655" y="1036439"/>
                </a:cubicBezTo>
                <a:cubicBezTo>
                  <a:pt x="4600836" y="1020846"/>
                  <a:pt x="4638989" y="1003586"/>
                  <a:pt x="4678199" y="988204"/>
                </a:cubicBezTo>
                <a:cubicBezTo>
                  <a:pt x="4703667" y="978187"/>
                  <a:pt x="4728590" y="964567"/>
                  <a:pt x="4766027" y="973532"/>
                </a:cubicBezTo>
                <a:cubicBezTo>
                  <a:pt x="4742943" y="1026502"/>
                  <a:pt x="4691609" y="1037390"/>
                  <a:pt x="4651364" y="1054935"/>
                </a:cubicBezTo>
                <a:cubicBezTo>
                  <a:pt x="4601105" y="1076866"/>
                  <a:pt x="4575340" y="1115866"/>
                  <a:pt x="4544227" y="1159308"/>
                </a:cubicBezTo>
                <a:cubicBezTo>
                  <a:pt x="4585140" y="1168156"/>
                  <a:pt x="4604589" y="1136185"/>
                  <a:pt x="4635541" y="1136848"/>
                </a:cubicBezTo>
                <a:cubicBezTo>
                  <a:pt x="4638105" y="1142301"/>
                  <a:pt x="4641988" y="1150052"/>
                  <a:pt x="4641633" y="1150276"/>
                </a:cubicBezTo>
                <a:cubicBezTo>
                  <a:pt x="4594717" y="1175077"/>
                  <a:pt x="4577921" y="1219528"/>
                  <a:pt x="4577907" y="1272360"/>
                </a:cubicBezTo>
                <a:cubicBezTo>
                  <a:pt x="4577930" y="1299627"/>
                  <a:pt x="4560864" y="1308724"/>
                  <a:pt x="4544790" y="1321835"/>
                </a:cubicBezTo>
                <a:cubicBezTo>
                  <a:pt x="4488318" y="1368259"/>
                  <a:pt x="4427670" y="1410138"/>
                  <a:pt x="4384881" y="1472719"/>
                </a:cubicBezTo>
                <a:cubicBezTo>
                  <a:pt x="4443518" y="1462650"/>
                  <a:pt x="4485633" y="1421394"/>
                  <a:pt x="4547372" y="1402274"/>
                </a:cubicBezTo>
                <a:cubicBezTo>
                  <a:pt x="4506215" y="1470553"/>
                  <a:pt x="4444869" y="1506490"/>
                  <a:pt x="4390527" y="1549009"/>
                </a:cubicBezTo>
                <a:cubicBezTo>
                  <a:pt x="4365691" y="1568379"/>
                  <a:pt x="4343743" y="1592764"/>
                  <a:pt x="4312036" y="1603844"/>
                </a:cubicBezTo>
                <a:cubicBezTo>
                  <a:pt x="4300800" y="1607844"/>
                  <a:pt x="4282223" y="1615926"/>
                  <a:pt x="4294838" y="1635314"/>
                </a:cubicBezTo>
                <a:cubicBezTo>
                  <a:pt x="4305402" y="1651361"/>
                  <a:pt x="4320497" y="1645954"/>
                  <a:pt x="4334246" y="1640591"/>
                </a:cubicBezTo>
                <a:cubicBezTo>
                  <a:pt x="4367212" y="1627552"/>
                  <a:pt x="4403089" y="1626131"/>
                  <a:pt x="4450035" y="1624764"/>
                </a:cubicBezTo>
                <a:cubicBezTo>
                  <a:pt x="4418775" y="1680140"/>
                  <a:pt x="4344148" y="1666461"/>
                  <a:pt x="4318901" y="1724403"/>
                </a:cubicBezTo>
                <a:cubicBezTo>
                  <a:pt x="4362647" y="1732732"/>
                  <a:pt x="4392023" y="1711290"/>
                  <a:pt x="4425588" y="1706114"/>
                </a:cubicBezTo>
                <a:cubicBezTo>
                  <a:pt x="4455936" y="1701470"/>
                  <a:pt x="4465125" y="1710961"/>
                  <a:pt x="4462472" y="1742366"/>
                </a:cubicBezTo>
                <a:cubicBezTo>
                  <a:pt x="4458376" y="1791289"/>
                  <a:pt x="4479124" y="1815728"/>
                  <a:pt x="4522100" y="1800861"/>
                </a:cubicBezTo>
                <a:cubicBezTo>
                  <a:pt x="4561922" y="1786951"/>
                  <a:pt x="4568909" y="1805037"/>
                  <a:pt x="4562077" y="1833174"/>
                </a:cubicBezTo>
                <a:cubicBezTo>
                  <a:pt x="4552140" y="1874199"/>
                  <a:pt x="4574970" y="1904747"/>
                  <a:pt x="4592616" y="1938239"/>
                </a:cubicBezTo>
                <a:cubicBezTo>
                  <a:pt x="4619278" y="1989108"/>
                  <a:pt x="4614993" y="2014816"/>
                  <a:pt x="4579638" y="2054567"/>
                </a:cubicBezTo>
                <a:cubicBezTo>
                  <a:pt x="4559689" y="2076754"/>
                  <a:pt x="4537523" y="2095820"/>
                  <a:pt x="4506734" y="2115604"/>
                </a:cubicBezTo>
                <a:cubicBezTo>
                  <a:pt x="4585649" y="2122961"/>
                  <a:pt x="4509725" y="2160029"/>
                  <a:pt x="4540132" y="2180308"/>
                </a:cubicBezTo>
                <a:cubicBezTo>
                  <a:pt x="4596074" y="2187159"/>
                  <a:pt x="4630477" y="2117830"/>
                  <a:pt x="4707703" y="2134617"/>
                </a:cubicBezTo>
                <a:cubicBezTo>
                  <a:pt x="4624633" y="2196423"/>
                  <a:pt x="4534460" y="2274235"/>
                  <a:pt x="4479611" y="2354689"/>
                </a:cubicBezTo>
                <a:cubicBezTo>
                  <a:pt x="4497730" y="2371975"/>
                  <a:pt x="4510497" y="2354929"/>
                  <a:pt x="4524387" y="2360852"/>
                </a:cubicBezTo>
                <a:cubicBezTo>
                  <a:pt x="4524446" y="2365111"/>
                  <a:pt x="4526528" y="2371218"/>
                  <a:pt x="4524498" y="2373205"/>
                </a:cubicBezTo>
                <a:cubicBezTo>
                  <a:pt x="4481092" y="2417485"/>
                  <a:pt x="4480672" y="2418565"/>
                  <a:pt x="4538479" y="2448147"/>
                </a:cubicBezTo>
                <a:cubicBezTo>
                  <a:pt x="4558669" y="2458545"/>
                  <a:pt x="4558590" y="2468348"/>
                  <a:pt x="4550815" y="2482457"/>
                </a:cubicBezTo>
                <a:cubicBezTo>
                  <a:pt x="4545330" y="2492441"/>
                  <a:pt x="4537917" y="2501213"/>
                  <a:pt x="4545190" y="2522485"/>
                </a:cubicBezTo>
                <a:cubicBezTo>
                  <a:pt x="4570232" y="2494159"/>
                  <a:pt x="4704026" y="2443215"/>
                  <a:pt x="4729344" y="2445132"/>
                </a:cubicBezTo>
                <a:cubicBezTo>
                  <a:pt x="4757816" y="2447369"/>
                  <a:pt x="4851946" y="2434615"/>
                  <a:pt x="4879791" y="2426221"/>
                </a:cubicBezTo>
                <a:cubicBezTo>
                  <a:pt x="4878469" y="2427757"/>
                  <a:pt x="4877148" y="2429292"/>
                  <a:pt x="4875826" y="2430828"/>
                </a:cubicBezTo>
                <a:cubicBezTo>
                  <a:pt x="4852616" y="2461009"/>
                  <a:pt x="4829019" y="2491201"/>
                  <a:pt x="4818117" y="2529701"/>
                </a:cubicBezTo>
                <a:cubicBezTo>
                  <a:pt x="4817569" y="2531211"/>
                  <a:pt x="4817374" y="2532496"/>
                  <a:pt x="4815572" y="2532130"/>
                </a:cubicBezTo>
                <a:cubicBezTo>
                  <a:pt x="4799652" y="2528192"/>
                  <a:pt x="4803239" y="2539149"/>
                  <a:pt x="4804385" y="2548059"/>
                </a:cubicBezTo>
                <a:cubicBezTo>
                  <a:pt x="4805561" y="2557179"/>
                  <a:pt x="4804135" y="2564471"/>
                  <a:pt x="4792809" y="2563999"/>
                </a:cubicBezTo>
                <a:cubicBezTo>
                  <a:pt x="4792231" y="2564018"/>
                  <a:pt x="4791490" y="2564257"/>
                  <a:pt x="4790750" y="2564495"/>
                </a:cubicBezTo>
                <a:cubicBezTo>
                  <a:pt x="4785760" y="2566154"/>
                  <a:pt x="4772982" y="2590871"/>
                  <a:pt x="4776160" y="2595237"/>
                </a:cubicBezTo>
                <a:cubicBezTo>
                  <a:pt x="4783225" y="2604800"/>
                  <a:pt x="4778166" y="2609869"/>
                  <a:pt x="4774200" y="2615754"/>
                </a:cubicBezTo>
                <a:cubicBezTo>
                  <a:pt x="4768621" y="2623824"/>
                  <a:pt x="4762982" y="2631469"/>
                  <a:pt x="4756951" y="2639129"/>
                </a:cubicBezTo>
                <a:cubicBezTo>
                  <a:pt x="4751085" y="2646569"/>
                  <a:pt x="4744961" y="2653594"/>
                  <a:pt x="4738871" y="2660828"/>
                </a:cubicBezTo>
                <a:cubicBezTo>
                  <a:pt x="4722931" y="2668395"/>
                  <a:pt x="4706672" y="2675120"/>
                  <a:pt x="4689451" y="2680600"/>
                </a:cubicBezTo>
                <a:cubicBezTo>
                  <a:pt x="4676704" y="2684864"/>
                  <a:pt x="4662571" y="2690239"/>
                  <a:pt x="4659896" y="2715042"/>
                </a:cubicBezTo>
                <a:cubicBezTo>
                  <a:pt x="4673575" y="2711812"/>
                  <a:pt x="4687158" y="2707945"/>
                  <a:pt x="4700742" y="2704080"/>
                </a:cubicBezTo>
                <a:cubicBezTo>
                  <a:pt x="4689461" y="2716816"/>
                  <a:pt x="4678566" y="2729539"/>
                  <a:pt x="4668348" y="2742877"/>
                </a:cubicBezTo>
                <a:cubicBezTo>
                  <a:pt x="4659935" y="2754025"/>
                  <a:pt x="4653641" y="2766379"/>
                  <a:pt x="4653007" y="2781527"/>
                </a:cubicBezTo>
                <a:cubicBezTo>
                  <a:pt x="4652808" y="2785368"/>
                  <a:pt x="4652835" y="2789415"/>
                  <a:pt x="4656917" y="2792047"/>
                </a:cubicBezTo>
                <a:cubicBezTo>
                  <a:pt x="4661449" y="2795089"/>
                  <a:pt x="4664155" y="2792443"/>
                  <a:pt x="4666703" y="2790013"/>
                </a:cubicBezTo>
                <a:cubicBezTo>
                  <a:pt x="4677238" y="2780072"/>
                  <a:pt x="4687998" y="2770337"/>
                  <a:pt x="4698310" y="2760190"/>
                </a:cubicBezTo>
                <a:cubicBezTo>
                  <a:pt x="4712004" y="2746734"/>
                  <a:pt x="4725473" y="2733071"/>
                  <a:pt x="4738974" y="2719622"/>
                </a:cubicBezTo>
                <a:cubicBezTo>
                  <a:pt x="4721528" y="2746840"/>
                  <a:pt x="4701350" y="2771379"/>
                  <a:pt x="4678955" y="2794074"/>
                </a:cubicBezTo>
                <a:cubicBezTo>
                  <a:pt x="4662810" y="2810596"/>
                  <a:pt x="4646666" y="2827117"/>
                  <a:pt x="4635824" y="2847934"/>
                </a:cubicBezTo>
                <a:cubicBezTo>
                  <a:pt x="4630210" y="2858348"/>
                  <a:pt x="4628649" y="2869904"/>
                  <a:pt x="4629981" y="2882642"/>
                </a:cubicBezTo>
                <a:cubicBezTo>
                  <a:pt x="4630491" y="2886033"/>
                  <a:pt x="4631451" y="2889836"/>
                  <a:pt x="4635727" y="2891182"/>
                </a:cubicBezTo>
                <a:cubicBezTo>
                  <a:pt x="4639972" y="2892318"/>
                  <a:pt x="4641876" y="2889484"/>
                  <a:pt x="4642974" y="2886465"/>
                </a:cubicBezTo>
                <a:cubicBezTo>
                  <a:pt x="4644202" y="2883014"/>
                  <a:pt x="4645912" y="2880187"/>
                  <a:pt x="4648680" y="2877964"/>
                </a:cubicBezTo>
                <a:cubicBezTo>
                  <a:pt x="4672778" y="2857554"/>
                  <a:pt x="4692827" y="2833446"/>
                  <a:pt x="4713551" y="2809952"/>
                </a:cubicBezTo>
                <a:cubicBezTo>
                  <a:pt x="4743233" y="2776359"/>
                  <a:pt x="4772242" y="2742150"/>
                  <a:pt x="4809894" y="2716383"/>
                </a:cubicBezTo>
                <a:cubicBezTo>
                  <a:pt x="4824160" y="2706743"/>
                  <a:pt x="4839197" y="2698355"/>
                  <a:pt x="4851556" y="2696660"/>
                </a:cubicBezTo>
                <a:cubicBezTo>
                  <a:pt x="4812695" y="2736315"/>
                  <a:pt x="4776790" y="2777574"/>
                  <a:pt x="4746220" y="2823339"/>
                </a:cubicBezTo>
                <a:cubicBezTo>
                  <a:pt x="4715327" y="2869542"/>
                  <a:pt x="4689900" y="2918544"/>
                  <a:pt x="4675566" y="2974203"/>
                </a:cubicBezTo>
                <a:cubicBezTo>
                  <a:pt x="4674108" y="2980004"/>
                  <a:pt x="4673586" y="2985561"/>
                  <a:pt x="4665382" y="2985197"/>
                </a:cubicBezTo>
                <a:cubicBezTo>
                  <a:pt x="4661681" y="2985109"/>
                  <a:pt x="4661034" y="2988539"/>
                  <a:pt x="4662508" y="2991898"/>
                </a:cubicBezTo>
                <a:cubicBezTo>
                  <a:pt x="4672318" y="3015855"/>
                  <a:pt x="4663253" y="3031711"/>
                  <a:pt x="4647083" y="3044185"/>
                </a:cubicBezTo>
                <a:cubicBezTo>
                  <a:pt x="4642057" y="3048190"/>
                  <a:pt x="4642212" y="3051805"/>
                  <a:pt x="4647288" y="3057174"/>
                </a:cubicBezTo>
                <a:cubicBezTo>
                  <a:pt x="4654227" y="3064609"/>
                  <a:pt x="4654891" y="3072894"/>
                  <a:pt x="4652980" y="3080842"/>
                </a:cubicBezTo>
                <a:cubicBezTo>
                  <a:pt x="4651975" y="3085775"/>
                  <a:pt x="4650360" y="3090515"/>
                  <a:pt x="4649131" y="3095245"/>
                </a:cubicBezTo>
                <a:cubicBezTo>
                  <a:pt x="4648225" y="3098258"/>
                  <a:pt x="4646387" y="3101515"/>
                  <a:pt x="4650338" y="3104578"/>
                </a:cubicBezTo>
                <a:cubicBezTo>
                  <a:pt x="4654034" y="3107223"/>
                  <a:pt x="4657062" y="3105417"/>
                  <a:pt x="4659960" y="3104040"/>
                </a:cubicBezTo>
                <a:cubicBezTo>
                  <a:pt x="4673964" y="3097817"/>
                  <a:pt x="4681028" y="3086714"/>
                  <a:pt x="4682564" y="3071112"/>
                </a:cubicBezTo>
                <a:cubicBezTo>
                  <a:pt x="4683739" y="3059568"/>
                  <a:pt x="4686733" y="3058828"/>
                  <a:pt x="4696757" y="3067439"/>
                </a:cubicBezTo>
                <a:cubicBezTo>
                  <a:pt x="4704341" y="3074000"/>
                  <a:pt x="4710039" y="3073170"/>
                  <a:pt x="4714615" y="3067476"/>
                </a:cubicBezTo>
                <a:cubicBezTo>
                  <a:pt x="4717096" y="3064623"/>
                  <a:pt x="4718261" y="3060750"/>
                  <a:pt x="4719875" y="3057286"/>
                </a:cubicBezTo>
                <a:cubicBezTo>
                  <a:pt x="4727849" y="3039337"/>
                  <a:pt x="4736468" y="3021790"/>
                  <a:pt x="4752088" y="3009547"/>
                </a:cubicBezTo>
                <a:cubicBezTo>
                  <a:pt x="4759014" y="3003988"/>
                  <a:pt x="4766680" y="2999470"/>
                  <a:pt x="4779254" y="3003093"/>
                </a:cubicBezTo>
                <a:cubicBezTo>
                  <a:pt x="4772457" y="3008224"/>
                  <a:pt x="4765023" y="3009112"/>
                  <a:pt x="4758392" y="3011466"/>
                </a:cubicBezTo>
                <a:cubicBezTo>
                  <a:pt x="4751760" y="3013820"/>
                  <a:pt x="4748602" y="3017335"/>
                  <a:pt x="4754961" y="3024789"/>
                </a:cubicBezTo>
                <a:cubicBezTo>
                  <a:pt x="4758494" y="3028930"/>
                  <a:pt x="4758844" y="3032540"/>
                  <a:pt x="4756683" y="3036235"/>
                </a:cubicBezTo>
                <a:cubicBezTo>
                  <a:pt x="4749746" y="3048185"/>
                  <a:pt x="4747921" y="3064438"/>
                  <a:pt x="4729772" y="3066326"/>
                </a:cubicBezTo>
                <a:cubicBezTo>
                  <a:pt x="4728805" y="3066359"/>
                  <a:pt x="4727969" y="3067239"/>
                  <a:pt x="4727098" y="3067909"/>
                </a:cubicBezTo>
                <a:cubicBezTo>
                  <a:pt x="4723780" y="3070363"/>
                  <a:pt x="4720108" y="3073044"/>
                  <a:pt x="4722289" y="3078509"/>
                </a:cubicBezTo>
                <a:cubicBezTo>
                  <a:pt x="4724661" y="3083968"/>
                  <a:pt x="4729871" y="3085071"/>
                  <a:pt x="4734407" y="3085557"/>
                </a:cubicBezTo>
                <a:cubicBezTo>
                  <a:pt x="4746023" y="3086658"/>
                  <a:pt x="4754105" y="3081060"/>
                  <a:pt x="4761709" y="3074837"/>
                </a:cubicBezTo>
                <a:cubicBezTo>
                  <a:pt x="4780167" y="3059517"/>
                  <a:pt x="4794354" y="3040293"/>
                  <a:pt x="4809439" y="3021890"/>
                </a:cubicBezTo>
                <a:cubicBezTo>
                  <a:pt x="4832066" y="2994287"/>
                  <a:pt x="4850870" y="2963189"/>
                  <a:pt x="4876839" y="2938456"/>
                </a:cubicBezTo>
                <a:cubicBezTo>
                  <a:pt x="4954103" y="2865127"/>
                  <a:pt x="5029762" y="2790149"/>
                  <a:pt x="5110207" y="2719908"/>
                </a:cubicBezTo>
                <a:cubicBezTo>
                  <a:pt x="5139879" y="2693985"/>
                  <a:pt x="5170514" y="2669307"/>
                  <a:pt x="5201632" y="2645251"/>
                </a:cubicBezTo>
                <a:cubicBezTo>
                  <a:pt x="5202015" y="2646517"/>
                  <a:pt x="5202336" y="2647359"/>
                  <a:pt x="5202752" y="2648835"/>
                </a:cubicBezTo>
                <a:cubicBezTo>
                  <a:pt x="5202911" y="2649896"/>
                  <a:pt x="5203101" y="2651168"/>
                  <a:pt x="5203262" y="2652226"/>
                </a:cubicBezTo>
                <a:cubicBezTo>
                  <a:pt x="5180974" y="2667889"/>
                  <a:pt x="5159231" y="2684599"/>
                  <a:pt x="5138387" y="2702130"/>
                </a:cubicBezTo>
                <a:cubicBezTo>
                  <a:pt x="5087260" y="2745394"/>
                  <a:pt x="5041726" y="2793580"/>
                  <a:pt x="5005606" y="2850186"/>
                </a:cubicBezTo>
                <a:cubicBezTo>
                  <a:pt x="5002608" y="2854760"/>
                  <a:pt x="4998712" y="2855956"/>
                  <a:pt x="4992567" y="2855098"/>
                </a:cubicBezTo>
                <a:cubicBezTo>
                  <a:pt x="4972721" y="2852143"/>
                  <a:pt x="4967692" y="2858705"/>
                  <a:pt x="4974387" y="2877439"/>
                </a:cubicBezTo>
                <a:cubicBezTo>
                  <a:pt x="4976054" y="2882070"/>
                  <a:pt x="4976821" y="2885879"/>
                  <a:pt x="4974144" y="2890017"/>
                </a:cubicBezTo>
                <a:cubicBezTo>
                  <a:pt x="4962179" y="2908528"/>
                  <a:pt x="4949347" y="2926428"/>
                  <a:pt x="4935005" y="2943314"/>
                </a:cubicBezTo>
                <a:cubicBezTo>
                  <a:pt x="4908446" y="2974461"/>
                  <a:pt x="4879220" y="3003350"/>
                  <a:pt x="4855105" y="3036545"/>
                </a:cubicBezTo>
                <a:cubicBezTo>
                  <a:pt x="4848076" y="3046580"/>
                  <a:pt x="4843361" y="3057816"/>
                  <a:pt x="4841574" y="3070446"/>
                </a:cubicBezTo>
                <a:cubicBezTo>
                  <a:pt x="4841051" y="3074724"/>
                  <a:pt x="4841269" y="3080043"/>
                  <a:pt x="4846380" y="3083066"/>
                </a:cubicBezTo>
                <a:cubicBezTo>
                  <a:pt x="4851300" y="3086096"/>
                  <a:pt x="4854038" y="3082382"/>
                  <a:pt x="4856745" y="3079734"/>
                </a:cubicBezTo>
                <a:cubicBezTo>
                  <a:pt x="4868118" y="3068914"/>
                  <a:pt x="4879654" y="3057873"/>
                  <a:pt x="4890997" y="3046839"/>
                </a:cubicBezTo>
                <a:cubicBezTo>
                  <a:pt x="4902531" y="3035800"/>
                  <a:pt x="4913810" y="3024342"/>
                  <a:pt x="4925828" y="3012646"/>
                </a:cubicBezTo>
                <a:cubicBezTo>
                  <a:pt x="4927525" y="3017489"/>
                  <a:pt x="4924790" y="3018647"/>
                  <a:pt x="4923500" y="3020395"/>
                </a:cubicBezTo>
                <a:cubicBezTo>
                  <a:pt x="4905284" y="3045080"/>
                  <a:pt x="4884625" y="3067718"/>
                  <a:pt x="4863070" y="3089534"/>
                </a:cubicBezTo>
                <a:cubicBezTo>
                  <a:pt x="4846409" y="3106499"/>
                  <a:pt x="4830457" y="3124292"/>
                  <a:pt x="4821253" y="3146970"/>
                </a:cubicBezTo>
                <a:cubicBezTo>
                  <a:pt x="4817734" y="3155823"/>
                  <a:pt x="4816595" y="3165022"/>
                  <a:pt x="4819280" y="3175157"/>
                </a:cubicBezTo>
                <a:cubicBezTo>
                  <a:pt x="4820144" y="3178323"/>
                  <a:pt x="4821008" y="3181490"/>
                  <a:pt x="4825030" y="3182419"/>
                </a:cubicBezTo>
                <a:cubicBezTo>
                  <a:pt x="4828246" y="3183163"/>
                  <a:pt x="4829889" y="3181191"/>
                  <a:pt x="4831115" y="3179019"/>
                </a:cubicBezTo>
                <a:cubicBezTo>
                  <a:pt x="4833244" y="3175114"/>
                  <a:pt x="4835374" y="3171208"/>
                  <a:pt x="4838789" y="3168108"/>
                </a:cubicBezTo>
                <a:cubicBezTo>
                  <a:pt x="4859281" y="3149524"/>
                  <a:pt x="4877971" y="3129296"/>
                  <a:pt x="4895988" y="3108452"/>
                </a:cubicBezTo>
                <a:cubicBezTo>
                  <a:pt x="4925607" y="3074434"/>
                  <a:pt x="4954745" y="3039793"/>
                  <a:pt x="4991401" y="3012570"/>
                </a:cubicBezTo>
                <a:cubicBezTo>
                  <a:pt x="5005187" y="3002307"/>
                  <a:pt x="5019712" y="2993082"/>
                  <a:pt x="5037414" y="2988227"/>
                </a:cubicBezTo>
                <a:cubicBezTo>
                  <a:pt x="5037154" y="2990366"/>
                  <a:pt x="5036187" y="2991677"/>
                  <a:pt x="5035187" y="2992774"/>
                </a:cubicBezTo>
                <a:cubicBezTo>
                  <a:pt x="5001545" y="3028420"/>
                  <a:pt x="4969412" y="3065077"/>
                  <a:pt x="4941327" y="3105434"/>
                </a:cubicBezTo>
                <a:cubicBezTo>
                  <a:pt x="4906697" y="3155172"/>
                  <a:pt x="4878882" y="3208941"/>
                  <a:pt x="4863187" y="3269758"/>
                </a:cubicBezTo>
                <a:cubicBezTo>
                  <a:pt x="4862411" y="3272339"/>
                  <a:pt x="4861989" y="3274698"/>
                  <a:pt x="4858901" y="3274802"/>
                </a:cubicBezTo>
                <a:cubicBezTo>
                  <a:pt x="4850953" y="3274856"/>
                  <a:pt x="4850817" y="3279122"/>
                  <a:pt x="4853029" y="3286077"/>
                </a:cubicBezTo>
                <a:cubicBezTo>
                  <a:pt x="4858696" y="3303143"/>
                  <a:pt x="4855651" y="3317730"/>
                  <a:pt x="4843795" y="3327930"/>
                </a:cubicBezTo>
                <a:cubicBezTo>
                  <a:pt x="4835224" y="3335462"/>
                  <a:pt x="4828073" y="3342093"/>
                  <a:pt x="4841308" y="3355282"/>
                </a:cubicBezTo>
                <a:cubicBezTo>
                  <a:pt x="4844491" y="3358370"/>
                  <a:pt x="4844226" y="3363067"/>
                  <a:pt x="4843897" y="3367338"/>
                </a:cubicBezTo>
                <a:cubicBezTo>
                  <a:pt x="4843502" y="3373743"/>
                  <a:pt x="4841177" y="3378933"/>
                  <a:pt x="4838501" y="3384349"/>
                </a:cubicBezTo>
                <a:cubicBezTo>
                  <a:pt x="4837014" y="3387382"/>
                  <a:pt x="4835304" y="3391487"/>
                  <a:pt x="4838515" y="3394788"/>
                </a:cubicBezTo>
                <a:cubicBezTo>
                  <a:pt x="4840363" y="3396750"/>
                  <a:pt x="4842197" y="3397007"/>
                  <a:pt x="4843953" y="3396601"/>
                </a:cubicBezTo>
                <a:cubicBezTo>
                  <a:pt x="4845712" y="3396196"/>
                  <a:pt x="4847394" y="3395128"/>
                  <a:pt x="4848940" y="3394436"/>
                </a:cubicBezTo>
                <a:cubicBezTo>
                  <a:pt x="4863139" y="3388208"/>
                  <a:pt x="4870333" y="3376674"/>
                  <a:pt x="4871803" y="3360647"/>
                </a:cubicBezTo>
                <a:cubicBezTo>
                  <a:pt x="4872784" y="3350388"/>
                  <a:pt x="4876356" y="3349629"/>
                  <a:pt x="4884999" y="3356793"/>
                </a:cubicBezTo>
                <a:cubicBezTo>
                  <a:pt x="4894738" y="3364775"/>
                  <a:pt x="4901430" y="3364123"/>
                  <a:pt x="4905821" y="3354601"/>
                </a:cubicBezTo>
                <a:cubicBezTo>
                  <a:pt x="4909307" y="3346815"/>
                  <a:pt x="4911765" y="3338637"/>
                  <a:pt x="4916151" y="3331673"/>
                </a:cubicBezTo>
                <a:cubicBezTo>
                  <a:pt x="4927827" y="3312532"/>
                  <a:pt x="4938314" y="3291941"/>
                  <a:pt x="4970264" y="3291504"/>
                </a:cubicBezTo>
                <a:cubicBezTo>
                  <a:pt x="4962917" y="3299421"/>
                  <a:pt x="4953972" y="3299295"/>
                  <a:pt x="4946794" y="3301882"/>
                </a:cubicBezTo>
                <a:cubicBezTo>
                  <a:pt x="4941642" y="3303760"/>
                  <a:pt x="4936716" y="3307120"/>
                  <a:pt x="4942852" y="3313092"/>
                </a:cubicBezTo>
                <a:cubicBezTo>
                  <a:pt x="4949889" y="3319885"/>
                  <a:pt x="4946986" y="3323817"/>
                  <a:pt x="4944437" y="3328803"/>
                </a:cubicBezTo>
                <a:cubicBezTo>
                  <a:pt x="4938628" y="3340503"/>
                  <a:pt x="4934587" y="3353634"/>
                  <a:pt x="4918946" y="3356717"/>
                </a:cubicBezTo>
                <a:cubicBezTo>
                  <a:pt x="4916499" y="3357225"/>
                  <a:pt x="4914918" y="3359622"/>
                  <a:pt x="4913211" y="3361170"/>
                </a:cubicBezTo>
                <a:cubicBezTo>
                  <a:pt x="4910828" y="3363380"/>
                  <a:pt x="4908861" y="3365790"/>
                  <a:pt x="4910818" y="3369773"/>
                </a:cubicBezTo>
                <a:cubicBezTo>
                  <a:pt x="4912711" y="3373331"/>
                  <a:pt x="4915925" y="3375352"/>
                  <a:pt x="4919657" y="3375653"/>
                </a:cubicBezTo>
                <a:cubicBezTo>
                  <a:pt x="4923002" y="3375967"/>
                  <a:pt x="4926510" y="3376061"/>
                  <a:pt x="4929728" y="3375527"/>
                </a:cubicBezTo>
                <a:cubicBezTo>
                  <a:pt x="4944177" y="3373549"/>
                  <a:pt x="4952784" y="3363672"/>
                  <a:pt x="4961484" y="3354433"/>
                </a:cubicBezTo>
                <a:cubicBezTo>
                  <a:pt x="4991970" y="3322304"/>
                  <a:pt x="5017634" y="3286501"/>
                  <a:pt x="5045034" y="3251920"/>
                </a:cubicBezTo>
                <a:cubicBezTo>
                  <a:pt x="5072466" y="3217551"/>
                  <a:pt x="5106709" y="3189768"/>
                  <a:pt x="5138253" y="3159521"/>
                </a:cubicBezTo>
                <a:cubicBezTo>
                  <a:pt x="5210975" y="3089541"/>
                  <a:pt x="5284117" y="3019760"/>
                  <a:pt x="5363231" y="2956169"/>
                </a:cubicBezTo>
                <a:cubicBezTo>
                  <a:pt x="5440641" y="2894127"/>
                  <a:pt x="5724351" y="2814276"/>
                  <a:pt x="5780637" y="2804072"/>
                </a:cubicBezTo>
                <a:cubicBezTo>
                  <a:pt x="5852632" y="2791210"/>
                  <a:pt x="6026328" y="2781103"/>
                  <a:pt x="6202634" y="2766434"/>
                </a:cubicBezTo>
                <a:cubicBezTo>
                  <a:pt x="6222586" y="2764910"/>
                  <a:pt x="6242117" y="2763187"/>
                  <a:pt x="6262713" y="2760790"/>
                </a:cubicBezTo>
                <a:cubicBezTo>
                  <a:pt x="6846337" y="2693425"/>
                  <a:pt x="7301733" y="2870253"/>
                  <a:pt x="7325171" y="2881607"/>
                </a:cubicBezTo>
                <a:cubicBezTo>
                  <a:pt x="7362822" y="2899726"/>
                  <a:pt x="7481506" y="2926408"/>
                  <a:pt x="7481636" y="2925978"/>
                </a:cubicBezTo>
                <a:cubicBezTo>
                  <a:pt x="7483316" y="2921661"/>
                  <a:pt x="7495092" y="2916098"/>
                  <a:pt x="7504715" y="2912020"/>
                </a:cubicBezTo>
                <a:lnTo>
                  <a:pt x="7513880" y="2908232"/>
                </a:lnTo>
                <a:lnTo>
                  <a:pt x="7512265" y="2910301"/>
                </a:lnTo>
                <a:cubicBezTo>
                  <a:pt x="7512077" y="2911958"/>
                  <a:pt x="7512430" y="2913970"/>
                  <a:pt x="7512893" y="2915765"/>
                </a:cubicBezTo>
                <a:cubicBezTo>
                  <a:pt x="7515293" y="2925271"/>
                  <a:pt x="7520686" y="2932760"/>
                  <a:pt x="7530688" y="2936045"/>
                </a:cubicBezTo>
                <a:cubicBezTo>
                  <a:pt x="7540271" y="2939130"/>
                  <a:pt x="7549983" y="2941786"/>
                  <a:pt x="7559698" y="2944440"/>
                </a:cubicBezTo>
                <a:cubicBezTo>
                  <a:pt x="7567801" y="2946724"/>
                  <a:pt x="7573015" y="2946549"/>
                  <a:pt x="7572226" y="2936137"/>
                </a:cubicBezTo>
                <a:cubicBezTo>
                  <a:pt x="7571437" y="2925724"/>
                  <a:pt x="7581354" y="2920704"/>
                  <a:pt x="7588842" y="2926631"/>
                </a:cubicBezTo>
                <a:cubicBezTo>
                  <a:pt x="7618151" y="2949930"/>
                  <a:pt x="7651105" y="2966502"/>
                  <a:pt x="7682866" y="2985459"/>
                </a:cubicBezTo>
                <a:cubicBezTo>
                  <a:pt x="7705014" y="2998560"/>
                  <a:pt x="7727937" y="3010357"/>
                  <a:pt x="7747474" y="3028021"/>
                </a:cubicBezTo>
                <a:cubicBezTo>
                  <a:pt x="7751073" y="3031309"/>
                  <a:pt x="7754669" y="3035874"/>
                  <a:pt x="7759565" y="3032300"/>
                </a:cubicBezTo>
                <a:cubicBezTo>
                  <a:pt x="7763784" y="3029390"/>
                  <a:pt x="7764531" y="3025316"/>
                  <a:pt x="7762126" y="3019646"/>
                </a:cubicBezTo>
                <a:cubicBezTo>
                  <a:pt x="7758918" y="3012511"/>
                  <a:pt x="7753909" y="3006287"/>
                  <a:pt x="7748415" y="3000721"/>
                </a:cubicBezTo>
                <a:cubicBezTo>
                  <a:pt x="7722747" y="2974529"/>
                  <a:pt x="7730612" y="2964891"/>
                  <a:pt x="7758579" y="2959902"/>
                </a:cubicBezTo>
                <a:cubicBezTo>
                  <a:pt x="7783521" y="2955441"/>
                  <a:pt x="7809358" y="2955637"/>
                  <a:pt x="7835322" y="2955402"/>
                </a:cubicBezTo>
                <a:cubicBezTo>
                  <a:pt x="7848127" y="2955396"/>
                  <a:pt x="7848485" y="2953893"/>
                  <a:pt x="7841712" y="2942404"/>
                </a:cubicBezTo>
                <a:cubicBezTo>
                  <a:pt x="7830706" y="2923388"/>
                  <a:pt x="7826549" y="2904782"/>
                  <a:pt x="7834524" y="2886832"/>
                </a:cubicBezTo>
                <a:cubicBezTo>
                  <a:pt x="7836429" y="2882719"/>
                  <a:pt x="7837497" y="2878210"/>
                  <a:pt x="7835735" y="2872944"/>
                </a:cubicBezTo>
                <a:cubicBezTo>
                  <a:pt x="7828238" y="2851466"/>
                  <a:pt x="7831324" y="2831976"/>
                  <a:pt x="7834570" y="2812268"/>
                </a:cubicBezTo>
                <a:cubicBezTo>
                  <a:pt x="7840089" y="2779275"/>
                  <a:pt x="7849177" y="2748079"/>
                  <a:pt x="7859711" y="2717473"/>
                </a:cubicBezTo>
                <a:cubicBezTo>
                  <a:pt x="7867144" y="2695919"/>
                  <a:pt x="7869562" y="2670700"/>
                  <a:pt x="7892842" y="2659051"/>
                </a:cubicBezTo>
                <a:cubicBezTo>
                  <a:pt x="7898443" y="2656307"/>
                  <a:pt x="7899290" y="2650314"/>
                  <a:pt x="7895760" y="2643615"/>
                </a:cubicBezTo>
                <a:cubicBezTo>
                  <a:pt x="7884082" y="2621426"/>
                  <a:pt x="7886203" y="2601969"/>
                  <a:pt x="7896106" y="2583953"/>
                </a:cubicBezTo>
                <a:cubicBezTo>
                  <a:pt x="7899624" y="2577657"/>
                  <a:pt x="7897183" y="2574331"/>
                  <a:pt x="7890238" y="2572008"/>
                </a:cubicBezTo>
                <a:cubicBezTo>
                  <a:pt x="7882293" y="2569505"/>
                  <a:pt x="7875576" y="2564833"/>
                  <a:pt x="7869763" y="2558424"/>
                </a:cubicBezTo>
                <a:cubicBezTo>
                  <a:pt x="7860254" y="2548092"/>
                  <a:pt x="7854382" y="2536147"/>
                  <a:pt x="7849059" y="2523970"/>
                </a:cubicBezTo>
                <a:cubicBezTo>
                  <a:pt x="7840756" y="2504864"/>
                  <a:pt x="7831805" y="2486631"/>
                  <a:pt x="7811778" y="2474736"/>
                </a:cubicBezTo>
                <a:cubicBezTo>
                  <a:pt x="7805799" y="2471102"/>
                  <a:pt x="7800562" y="2465952"/>
                  <a:pt x="7795164" y="2461021"/>
                </a:cubicBezTo>
                <a:cubicBezTo>
                  <a:pt x="7795527" y="2455684"/>
                  <a:pt x="7798203" y="2451546"/>
                  <a:pt x="7804351" y="2449848"/>
                </a:cubicBezTo>
                <a:cubicBezTo>
                  <a:pt x="7843460" y="2438945"/>
                  <a:pt x="7836228" y="2411495"/>
                  <a:pt x="7830387" y="2380374"/>
                </a:cubicBezTo>
                <a:cubicBezTo>
                  <a:pt x="7823237" y="2341842"/>
                  <a:pt x="7796623" y="2324844"/>
                  <a:pt x="7765015" y="2310782"/>
                </a:cubicBezTo>
                <a:cubicBezTo>
                  <a:pt x="7754212" y="2306033"/>
                  <a:pt x="7739957" y="2306726"/>
                  <a:pt x="7733675" y="2290746"/>
                </a:cubicBezTo>
                <a:cubicBezTo>
                  <a:pt x="7747790" y="2274933"/>
                  <a:pt x="7769716" y="2286549"/>
                  <a:pt x="7786841" y="2281713"/>
                </a:cubicBezTo>
                <a:cubicBezTo>
                  <a:pt x="7800972" y="2277617"/>
                  <a:pt x="7825391" y="2278711"/>
                  <a:pt x="7801268" y="2251190"/>
                </a:cubicBezTo>
                <a:cubicBezTo>
                  <a:pt x="7794234" y="2243118"/>
                  <a:pt x="7800098" y="2236956"/>
                  <a:pt x="7807308" y="2235860"/>
                </a:cubicBezTo>
                <a:cubicBezTo>
                  <a:pt x="7865846" y="2227713"/>
                  <a:pt x="7829831" y="2171406"/>
                  <a:pt x="7844450" y="2140876"/>
                </a:cubicBezTo>
                <a:cubicBezTo>
                  <a:pt x="7848645" y="2132640"/>
                  <a:pt x="7840880" y="2118415"/>
                  <a:pt x="7832037" y="2115090"/>
                </a:cubicBezTo>
                <a:cubicBezTo>
                  <a:pt x="7775827" y="2093549"/>
                  <a:pt x="7760401" y="2038678"/>
                  <a:pt x="7727749" y="1991846"/>
                </a:cubicBezTo>
                <a:cubicBezTo>
                  <a:pt x="7752521" y="1972051"/>
                  <a:pt x="7785121" y="1966906"/>
                  <a:pt x="7813197" y="1953605"/>
                </a:cubicBezTo>
                <a:cubicBezTo>
                  <a:pt x="7842368" y="1939841"/>
                  <a:pt x="7840935" y="1930302"/>
                  <a:pt x="7809650" y="1893860"/>
                </a:cubicBezTo>
                <a:cubicBezTo>
                  <a:pt x="7875239" y="1883559"/>
                  <a:pt x="7875239" y="1883559"/>
                  <a:pt x="7845950" y="1825534"/>
                </a:cubicBezTo>
                <a:cubicBezTo>
                  <a:pt x="7873641" y="1821939"/>
                  <a:pt x="7890743" y="1767252"/>
                  <a:pt x="7896619" y="1718883"/>
                </a:cubicBezTo>
                <a:lnTo>
                  <a:pt x="7897799" y="1701261"/>
                </a:lnTo>
                <a:lnTo>
                  <a:pt x="7900310" y="1710477"/>
                </a:lnTo>
                <a:cubicBezTo>
                  <a:pt x="7901046" y="1712801"/>
                  <a:pt x="7901461" y="1713500"/>
                  <a:pt x="7901459" y="1712035"/>
                </a:cubicBezTo>
                <a:cubicBezTo>
                  <a:pt x="7901452" y="1711023"/>
                  <a:pt x="7901005" y="1707799"/>
                  <a:pt x="7900211" y="1702922"/>
                </a:cubicBezTo>
                <a:lnTo>
                  <a:pt x="7898389" y="1692472"/>
                </a:lnTo>
                <a:lnTo>
                  <a:pt x="7898911" y="1684685"/>
                </a:lnTo>
                <a:cubicBezTo>
                  <a:pt x="7899022" y="1663873"/>
                  <a:pt x="7896287" y="1648228"/>
                  <a:pt x="7890626" y="1644927"/>
                </a:cubicBezTo>
                <a:lnTo>
                  <a:pt x="7889534" y="1645458"/>
                </a:lnTo>
                <a:lnTo>
                  <a:pt x="7886346" y="1629407"/>
                </a:lnTo>
                <a:cubicBezTo>
                  <a:pt x="7878353" y="1590264"/>
                  <a:pt x="7869459" y="1551418"/>
                  <a:pt x="7865828" y="1548558"/>
                </a:cubicBezTo>
                <a:cubicBezTo>
                  <a:pt x="7827296" y="1518114"/>
                  <a:pt x="7836863" y="1446212"/>
                  <a:pt x="7771589" y="1439249"/>
                </a:cubicBezTo>
                <a:cubicBezTo>
                  <a:pt x="7742187" y="1435977"/>
                  <a:pt x="7724400" y="1410586"/>
                  <a:pt x="7701190" y="1396880"/>
                </a:cubicBezTo>
                <a:cubicBezTo>
                  <a:pt x="7620341" y="1349539"/>
                  <a:pt x="7561651" y="1286965"/>
                  <a:pt x="7525616" y="1199556"/>
                </a:cubicBezTo>
                <a:cubicBezTo>
                  <a:pt x="7515581" y="1175394"/>
                  <a:pt x="7488678" y="1156488"/>
                  <a:pt x="7470015" y="1135599"/>
                </a:cubicBezTo>
                <a:cubicBezTo>
                  <a:pt x="7475155" y="1119449"/>
                  <a:pt x="7520796" y="1151998"/>
                  <a:pt x="7500298" y="1111147"/>
                </a:cubicBezTo>
                <a:cubicBezTo>
                  <a:pt x="7484802" y="1080352"/>
                  <a:pt x="7454103" y="1061998"/>
                  <a:pt x="7425300" y="1044647"/>
                </a:cubicBezTo>
                <a:cubicBezTo>
                  <a:pt x="7392253" y="1024883"/>
                  <a:pt x="7356723" y="1009249"/>
                  <a:pt x="7337573" y="970907"/>
                </a:cubicBezTo>
                <a:cubicBezTo>
                  <a:pt x="7333693" y="963248"/>
                  <a:pt x="6697320" y="450931"/>
                  <a:pt x="5902042" y="474382"/>
                </a:cubicBezTo>
                <a:close/>
                <a:moveTo>
                  <a:pt x="3738143" y="426139"/>
                </a:moveTo>
                <a:cubicBezTo>
                  <a:pt x="3736384" y="426544"/>
                  <a:pt x="3734702" y="427613"/>
                  <a:pt x="3733156" y="428304"/>
                </a:cubicBezTo>
                <a:cubicBezTo>
                  <a:pt x="3718958" y="434533"/>
                  <a:pt x="3711765" y="446067"/>
                  <a:pt x="3710294" y="462093"/>
                </a:cubicBezTo>
                <a:cubicBezTo>
                  <a:pt x="3709312" y="472353"/>
                  <a:pt x="3705741" y="473112"/>
                  <a:pt x="3697097" y="465947"/>
                </a:cubicBezTo>
                <a:cubicBezTo>
                  <a:pt x="3687359" y="457966"/>
                  <a:pt x="3680666" y="458618"/>
                  <a:pt x="3676276" y="468139"/>
                </a:cubicBezTo>
                <a:cubicBezTo>
                  <a:pt x="3672790" y="475925"/>
                  <a:pt x="3670332" y="484103"/>
                  <a:pt x="3665945" y="491068"/>
                </a:cubicBezTo>
                <a:cubicBezTo>
                  <a:pt x="3654270" y="510208"/>
                  <a:pt x="3643783" y="530799"/>
                  <a:pt x="3611833" y="531236"/>
                </a:cubicBezTo>
                <a:cubicBezTo>
                  <a:pt x="3619179" y="523319"/>
                  <a:pt x="3628124" y="523445"/>
                  <a:pt x="3635303" y="520859"/>
                </a:cubicBezTo>
                <a:cubicBezTo>
                  <a:pt x="3640454" y="518981"/>
                  <a:pt x="3645381" y="515621"/>
                  <a:pt x="3639245" y="509648"/>
                </a:cubicBezTo>
                <a:cubicBezTo>
                  <a:pt x="3632209" y="502855"/>
                  <a:pt x="3635111" y="498924"/>
                  <a:pt x="3637659" y="493937"/>
                </a:cubicBezTo>
                <a:cubicBezTo>
                  <a:pt x="3643469" y="482238"/>
                  <a:pt x="3647509" y="469107"/>
                  <a:pt x="3663151" y="466024"/>
                </a:cubicBezTo>
                <a:cubicBezTo>
                  <a:pt x="3665598" y="465515"/>
                  <a:pt x="3667178" y="463119"/>
                  <a:pt x="3668886" y="461570"/>
                </a:cubicBezTo>
                <a:cubicBezTo>
                  <a:pt x="3671269" y="459360"/>
                  <a:pt x="3673236" y="456951"/>
                  <a:pt x="3671279" y="452968"/>
                </a:cubicBezTo>
                <a:cubicBezTo>
                  <a:pt x="3669386" y="449410"/>
                  <a:pt x="3666172" y="447388"/>
                  <a:pt x="3662440" y="447087"/>
                </a:cubicBezTo>
                <a:cubicBezTo>
                  <a:pt x="3659094" y="446774"/>
                  <a:pt x="3655587" y="446679"/>
                  <a:pt x="3652369" y="447214"/>
                </a:cubicBezTo>
                <a:cubicBezTo>
                  <a:pt x="3637919" y="449192"/>
                  <a:pt x="3629314" y="459068"/>
                  <a:pt x="3620613" y="468308"/>
                </a:cubicBezTo>
                <a:cubicBezTo>
                  <a:pt x="3590127" y="500437"/>
                  <a:pt x="3564463" y="536239"/>
                  <a:pt x="3537063" y="570820"/>
                </a:cubicBezTo>
                <a:cubicBezTo>
                  <a:pt x="3509631" y="605190"/>
                  <a:pt x="3475388" y="632972"/>
                  <a:pt x="3443844" y="663219"/>
                </a:cubicBezTo>
                <a:cubicBezTo>
                  <a:pt x="3371121" y="733200"/>
                  <a:pt x="3297980" y="802980"/>
                  <a:pt x="3218865" y="866572"/>
                </a:cubicBezTo>
                <a:cubicBezTo>
                  <a:pt x="3141456" y="928614"/>
                  <a:pt x="2857747" y="1008465"/>
                  <a:pt x="2801459" y="1018668"/>
                </a:cubicBezTo>
                <a:cubicBezTo>
                  <a:pt x="2729464" y="1031530"/>
                  <a:pt x="2555769" y="1041637"/>
                  <a:pt x="2379462" y="1056307"/>
                </a:cubicBezTo>
                <a:cubicBezTo>
                  <a:pt x="2359511" y="1057831"/>
                  <a:pt x="2339980" y="1059554"/>
                  <a:pt x="2319384" y="1061950"/>
                </a:cubicBezTo>
                <a:cubicBezTo>
                  <a:pt x="1735759" y="1129315"/>
                  <a:pt x="1280364" y="952487"/>
                  <a:pt x="1256925" y="941134"/>
                </a:cubicBezTo>
                <a:cubicBezTo>
                  <a:pt x="1219274" y="923014"/>
                  <a:pt x="1100590" y="896332"/>
                  <a:pt x="1100460" y="896762"/>
                </a:cubicBezTo>
                <a:cubicBezTo>
                  <a:pt x="1098781" y="901079"/>
                  <a:pt x="1087004" y="906642"/>
                  <a:pt x="1077382" y="910720"/>
                </a:cubicBezTo>
                <a:lnTo>
                  <a:pt x="1068217" y="914508"/>
                </a:lnTo>
                <a:lnTo>
                  <a:pt x="1069831" y="912439"/>
                </a:lnTo>
                <a:cubicBezTo>
                  <a:pt x="1070019" y="910782"/>
                  <a:pt x="1069666" y="908770"/>
                  <a:pt x="1069203" y="906976"/>
                </a:cubicBezTo>
                <a:cubicBezTo>
                  <a:pt x="1066804" y="897469"/>
                  <a:pt x="1061409" y="889981"/>
                  <a:pt x="1051409" y="886696"/>
                </a:cubicBezTo>
                <a:cubicBezTo>
                  <a:pt x="1041825" y="883610"/>
                  <a:pt x="1032113" y="880955"/>
                  <a:pt x="1022398" y="878300"/>
                </a:cubicBezTo>
                <a:cubicBezTo>
                  <a:pt x="1014295" y="876016"/>
                  <a:pt x="1009082" y="876192"/>
                  <a:pt x="1009871" y="886604"/>
                </a:cubicBezTo>
                <a:cubicBezTo>
                  <a:pt x="1010659" y="897016"/>
                  <a:pt x="1000743" y="902037"/>
                  <a:pt x="993255" y="896110"/>
                </a:cubicBezTo>
                <a:cubicBezTo>
                  <a:pt x="963945" y="872810"/>
                  <a:pt x="930991" y="856239"/>
                  <a:pt x="899231" y="837282"/>
                </a:cubicBezTo>
                <a:cubicBezTo>
                  <a:pt x="877082" y="824181"/>
                  <a:pt x="854159" y="812383"/>
                  <a:pt x="834623" y="794719"/>
                </a:cubicBezTo>
                <a:cubicBezTo>
                  <a:pt x="831023" y="791432"/>
                  <a:pt x="827428" y="786867"/>
                  <a:pt x="822532" y="790440"/>
                </a:cubicBezTo>
                <a:cubicBezTo>
                  <a:pt x="818312" y="793352"/>
                  <a:pt x="817565" y="797424"/>
                  <a:pt x="819970" y="803095"/>
                </a:cubicBezTo>
                <a:cubicBezTo>
                  <a:pt x="823178" y="810230"/>
                  <a:pt x="828188" y="816453"/>
                  <a:pt x="833681" y="822019"/>
                </a:cubicBezTo>
                <a:cubicBezTo>
                  <a:pt x="859350" y="848211"/>
                  <a:pt x="851485" y="857849"/>
                  <a:pt x="823518" y="862838"/>
                </a:cubicBezTo>
                <a:cubicBezTo>
                  <a:pt x="798575" y="867300"/>
                  <a:pt x="772739" y="867104"/>
                  <a:pt x="746774" y="867339"/>
                </a:cubicBezTo>
                <a:cubicBezTo>
                  <a:pt x="733969" y="867344"/>
                  <a:pt x="733612" y="868847"/>
                  <a:pt x="740384" y="880336"/>
                </a:cubicBezTo>
                <a:cubicBezTo>
                  <a:pt x="751391" y="899352"/>
                  <a:pt x="755547" y="917959"/>
                  <a:pt x="747573" y="935909"/>
                </a:cubicBezTo>
                <a:cubicBezTo>
                  <a:pt x="745668" y="940021"/>
                  <a:pt x="744600" y="944531"/>
                  <a:pt x="746361" y="949797"/>
                </a:cubicBezTo>
                <a:cubicBezTo>
                  <a:pt x="753858" y="971274"/>
                  <a:pt x="750773" y="990765"/>
                  <a:pt x="747526" y="1010473"/>
                </a:cubicBezTo>
                <a:cubicBezTo>
                  <a:pt x="742007" y="1043466"/>
                  <a:pt x="732919" y="1074662"/>
                  <a:pt x="722385" y="1105267"/>
                </a:cubicBezTo>
                <a:cubicBezTo>
                  <a:pt x="714952" y="1126821"/>
                  <a:pt x="712534" y="1152041"/>
                  <a:pt x="689254" y="1163689"/>
                </a:cubicBezTo>
                <a:cubicBezTo>
                  <a:pt x="683652" y="1166434"/>
                  <a:pt x="682806" y="1172427"/>
                  <a:pt x="686336" y="1179126"/>
                </a:cubicBezTo>
                <a:cubicBezTo>
                  <a:pt x="698014" y="1201314"/>
                  <a:pt x="695894" y="1220772"/>
                  <a:pt x="685990" y="1238787"/>
                </a:cubicBezTo>
                <a:cubicBezTo>
                  <a:pt x="682473" y="1245084"/>
                  <a:pt x="684914" y="1248410"/>
                  <a:pt x="691859" y="1250732"/>
                </a:cubicBezTo>
                <a:cubicBezTo>
                  <a:pt x="699803" y="1253235"/>
                  <a:pt x="706520" y="1257908"/>
                  <a:pt x="712334" y="1264317"/>
                </a:cubicBezTo>
                <a:cubicBezTo>
                  <a:pt x="721843" y="1274648"/>
                  <a:pt x="727714" y="1286594"/>
                  <a:pt x="733037" y="1298770"/>
                </a:cubicBezTo>
                <a:cubicBezTo>
                  <a:pt x="741341" y="1317877"/>
                  <a:pt x="750291" y="1336109"/>
                  <a:pt x="770318" y="1348005"/>
                </a:cubicBezTo>
                <a:cubicBezTo>
                  <a:pt x="776297" y="1351639"/>
                  <a:pt x="781534" y="1356789"/>
                  <a:pt x="786932" y="1361719"/>
                </a:cubicBezTo>
                <a:cubicBezTo>
                  <a:pt x="786570" y="1367057"/>
                  <a:pt x="783893" y="1371195"/>
                  <a:pt x="777746" y="1372892"/>
                </a:cubicBezTo>
                <a:cubicBezTo>
                  <a:pt x="738637" y="1383796"/>
                  <a:pt x="745868" y="1411246"/>
                  <a:pt x="751710" y="1442367"/>
                </a:cubicBezTo>
                <a:cubicBezTo>
                  <a:pt x="758859" y="1480898"/>
                  <a:pt x="785474" y="1497897"/>
                  <a:pt x="817081" y="1511959"/>
                </a:cubicBezTo>
                <a:cubicBezTo>
                  <a:pt x="827885" y="1516707"/>
                  <a:pt x="842139" y="1516015"/>
                  <a:pt x="848422" y="1531994"/>
                </a:cubicBezTo>
                <a:cubicBezTo>
                  <a:pt x="834306" y="1547808"/>
                  <a:pt x="812380" y="1536191"/>
                  <a:pt x="795256" y="1541027"/>
                </a:cubicBezTo>
                <a:cubicBezTo>
                  <a:pt x="781124" y="1545124"/>
                  <a:pt x="756705" y="1544029"/>
                  <a:pt x="780828" y="1571551"/>
                </a:cubicBezTo>
                <a:cubicBezTo>
                  <a:pt x="787862" y="1579623"/>
                  <a:pt x="781997" y="1585785"/>
                  <a:pt x="774789" y="1586880"/>
                </a:cubicBezTo>
                <a:cubicBezTo>
                  <a:pt x="716250" y="1595027"/>
                  <a:pt x="752266" y="1651335"/>
                  <a:pt x="737646" y="1681865"/>
                </a:cubicBezTo>
                <a:cubicBezTo>
                  <a:pt x="733451" y="1690101"/>
                  <a:pt x="741217" y="1704326"/>
                  <a:pt x="750059" y="1707650"/>
                </a:cubicBezTo>
                <a:cubicBezTo>
                  <a:pt x="806269" y="1729192"/>
                  <a:pt x="821695" y="1784063"/>
                  <a:pt x="854347" y="1830895"/>
                </a:cubicBezTo>
                <a:cubicBezTo>
                  <a:pt x="829576" y="1850689"/>
                  <a:pt x="796975" y="1855835"/>
                  <a:pt x="768899" y="1869136"/>
                </a:cubicBezTo>
                <a:cubicBezTo>
                  <a:pt x="739728" y="1882899"/>
                  <a:pt x="741162" y="1892439"/>
                  <a:pt x="772446" y="1928880"/>
                </a:cubicBezTo>
                <a:cubicBezTo>
                  <a:pt x="706857" y="1939182"/>
                  <a:pt x="706857" y="1939182"/>
                  <a:pt x="736147" y="1997206"/>
                </a:cubicBezTo>
                <a:cubicBezTo>
                  <a:pt x="708456" y="2000802"/>
                  <a:pt x="691353" y="2055488"/>
                  <a:pt x="685478" y="2103858"/>
                </a:cubicBezTo>
                <a:lnTo>
                  <a:pt x="684297" y="2121480"/>
                </a:lnTo>
                <a:lnTo>
                  <a:pt x="681786" y="2112263"/>
                </a:lnTo>
                <a:cubicBezTo>
                  <a:pt x="681050" y="2109940"/>
                  <a:pt x="680635" y="2109241"/>
                  <a:pt x="680637" y="2110706"/>
                </a:cubicBezTo>
                <a:cubicBezTo>
                  <a:pt x="680644" y="2111717"/>
                  <a:pt x="681092" y="2114942"/>
                  <a:pt x="681886" y="2119819"/>
                </a:cubicBezTo>
                <a:lnTo>
                  <a:pt x="683707" y="2130269"/>
                </a:lnTo>
                <a:lnTo>
                  <a:pt x="683186" y="2138055"/>
                </a:lnTo>
                <a:cubicBezTo>
                  <a:pt x="683074" y="2158867"/>
                  <a:pt x="685809" y="2174512"/>
                  <a:pt x="691470" y="2177814"/>
                </a:cubicBezTo>
                <a:lnTo>
                  <a:pt x="692562" y="2177283"/>
                </a:lnTo>
                <a:lnTo>
                  <a:pt x="695750" y="2193333"/>
                </a:lnTo>
                <a:cubicBezTo>
                  <a:pt x="703743" y="2232476"/>
                  <a:pt x="712637" y="2271322"/>
                  <a:pt x="716268" y="2274182"/>
                </a:cubicBezTo>
                <a:cubicBezTo>
                  <a:pt x="754801" y="2304627"/>
                  <a:pt x="745233" y="2376529"/>
                  <a:pt x="810507" y="2383492"/>
                </a:cubicBezTo>
                <a:cubicBezTo>
                  <a:pt x="839910" y="2386763"/>
                  <a:pt x="857697" y="2412154"/>
                  <a:pt x="880907" y="2425860"/>
                </a:cubicBezTo>
                <a:cubicBezTo>
                  <a:pt x="961756" y="2473201"/>
                  <a:pt x="1020446" y="2535776"/>
                  <a:pt x="1056481" y="2623185"/>
                </a:cubicBezTo>
                <a:cubicBezTo>
                  <a:pt x="1066515" y="2647346"/>
                  <a:pt x="1093418" y="2666253"/>
                  <a:pt x="1112081" y="2687141"/>
                </a:cubicBezTo>
                <a:cubicBezTo>
                  <a:pt x="1106941" y="2703291"/>
                  <a:pt x="1061301" y="2670742"/>
                  <a:pt x="1081799" y="2711593"/>
                </a:cubicBezTo>
                <a:cubicBezTo>
                  <a:pt x="1097294" y="2742388"/>
                  <a:pt x="1127993" y="2760742"/>
                  <a:pt x="1156797" y="2778093"/>
                </a:cubicBezTo>
                <a:cubicBezTo>
                  <a:pt x="1189844" y="2797858"/>
                  <a:pt x="1225373" y="2813491"/>
                  <a:pt x="1244524" y="2851834"/>
                </a:cubicBezTo>
                <a:cubicBezTo>
                  <a:pt x="1248662" y="2860002"/>
                  <a:pt x="1972437" y="3442362"/>
                  <a:pt x="2841090" y="3336217"/>
                </a:cubicBezTo>
                <a:cubicBezTo>
                  <a:pt x="2983039" y="3318869"/>
                  <a:pt x="3532095" y="3173847"/>
                  <a:pt x="3603695" y="3144167"/>
                </a:cubicBezTo>
                <a:cubicBezTo>
                  <a:pt x="3677292" y="3113570"/>
                  <a:pt x="3736220" y="3060245"/>
                  <a:pt x="3812864" y="3035722"/>
                </a:cubicBezTo>
                <a:cubicBezTo>
                  <a:pt x="3853423" y="3022853"/>
                  <a:pt x="3891005" y="3000498"/>
                  <a:pt x="3875456" y="2940946"/>
                </a:cubicBezTo>
                <a:cubicBezTo>
                  <a:pt x="3870977" y="2924054"/>
                  <a:pt x="3880104" y="2909898"/>
                  <a:pt x="3898404" y="2914183"/>
                </a:cubicBezTo>
                <a:cubicBezTo>
                  <a:pt x="3933012" y="2922391"/>
                  <a:pt x="3944375" y="2897297"/>
                  <a:pt x="3960137" y="2878233"/>
                </a:cubicBezTo>
                <a:cubicBezTo>
                  <a:pt x="3988051" y="2844485"/>
                  <a:pt x="4014294" y="2808664"/>
                  <a:pt x="4065785" y="2801392"/>
                </a:cubicBezTo>
                <a:cubicBezTo>
                  <a:pt x="4051860" y="2775870"/>
                  <a:pt x="4035282" y="2780476"/>
                  <a:pt x="4020441" y="2786301"/>
                </a:cubicBezTo>
                <a:cubicBezTo>
                  <a:pt x="3981261" y="2801894"/>
                  <a:pt x="3943108" y="2819155"/>
                  <a:pt x="3903897" y="2834536"/>
                </a:cubicBezTo>
                <a:cubicBezTo>
                  <a:pt x="3878430" y="2844553"/>
                  <a:pt x="3853507" y="2858174"/>
                  <a:pt x="3816069" y="2849209"/>
                </a:cubicBezTo>
                <a:cubicBezTo>
                  <a:pt x="3839154" y="2796239"/>
                  <a:pt x="3890489" y="2785350"/>
                  <a:pt x="3930733" y="2767805"/>
                </a:cubicBezTo>
                <a:cubicBezTo>
                  <a:pt x="3980991" y="2745874"/>
                  <a:pt x="4006757" y="2706874"/>
                  <a:pt x="4037870" y="2663433"/>
                </a:cubicBezTo>
                <a:cubicBezTo>
                  <a:pt x="3996956" y="2654585"/>
                  <a:pt x="3977508" y="2686556"/>
                  <a:pt x="3946557" y="2685892"/>
                </a:cubicBezTo>
                <a:cubicBezTo>
                  <a:pt x="3943991" y="2680440"/>
                  <a:pt x="3940109" y="2672688"/>
                  <a:pt x="3940463" y="2672464"/>
                </a:cubicBezTo>
                <a:cubicBezTo>
                  <a:pt x="3987379" y="2647664"/>
                  <a:pt x="4004176" y="2603213"/>
                  <a:pt x="4004190" y="2550381"/>
                </a:cubicBezTo>
                <a:cubicBezTo>
                  <a:pt x="4004167" y="2523113"/>
                  <a:pt x="4021233" y="2514017"/>
                  <a:pt x="4037307" y="2500906"/>
                </a:cubicBezTo>
                <a:cubicBezTo>
                  <a:pt x="4093779" y="2454481"/>
                  <a:pt x="4154427" y="2412603"/>
                  <a:pt x="4197215" y="2350021"/>
                </a:cubicBezTo>
                <a:cubicBezTo>
                  <a:pt x="4138579" y="2360090"/>
                  <a:pt x="4096465" y="2401346"/>
                  <a:pt x="4034724" y="2420466"/>
                </a:cubicBezTo>
                <a:cubicBezTo>
                  <a:pt x="4075881" y="2352188"/>
                  <a:pt x="4137228" y="2316250"/>
                  <a:pt x="4191570" y="2273732"/>
                </a:cubicBezTo>
                <a:cubicBezTo>
                  <a:pt x="4216406" y="2254362"/>
                  <a:pt x="4238353" y="2229977"/>
                  <a:pt x="4270061" y="2218897"/>
                </a:cubicBezTo>
                <a:cubicBezTo>
                  <a:pt x="4281297" y="2214897"/>
                  <a:pt x="4299874" y="2206815"/>
                  <a:pt x="4287258" y="2187427"/>
                </a:cubicBezTo>
                <a:cubicBezTo>
                  <a:pt x="4276697" y="2171379"/>
                  <a:pt x="4261600" y="2176787"/>
                  <a:pt x="4247853" y="2182150"/>
                </a:cubicBezTo>
                <a:cubicBezTo>
                  <a:pt x="4214885" y="2195189"/>
                  <a:pt x="4179009" y="2196609"/>
                  <a:pt x="4132062" y="2197977"/>
                </a:cubicBezTo>
                <a:cubicBezTo>
                  <a:pt x="4163322" y="2142601"/>
                  <a:pt x="4237949" y="2156280"/>
                  <a:pt x="4263196" y="2098337"/>
                </a:cubicBezTo>
                <a:cubicBezTo>
                  <a:pt x="4219450" y="2090009"/>
                  <a:pt x="4190074" y="2111450"/>
                  <a:pt x="4156509" y="2116627"/>
                </a:cubicBezTo>
                <a:cubicBezTo>
                  <a:pt x="4126161" y="2121270"/>
                  <a:pt x="4116973" y="2111780"/>
                  <a:pt x="4119626" y="2080374"/>
                </a:cubicBezTo>
                <a:cubicBezTo>
                  <a:pt x="4123720" y="2031451"/>
                  <a:pt x="4102972" y="2007013"/>
                  <a:pt x="4059996" y="2021880"/>
                </a:cubicBezTo>
                <a:cubicBezTo>
                  <a:pt x="4020175" y="2035789"/>
                  <a:pt x="4013188" y="2017703"/>
                  <a:pt x="4020019" y="1989566"/>
                </a:cubicBezTo>
                <a:cubicBezTo>
                  <a:pt x="4029957" y="1948542"/>
                  <a:pt x="4007126" y="1917994"/>
                  <a:pt x="3989480" y="1884502"/>
                </a:cubicBezTo>
                <a:cubicBezTo>
                  <a:pt x="3962819" y="1833632"/>
                  <a:pt x="3967104" y="1807924"/>
                  <a:pt x="4002459" y="1768174"/>
                </a:cubicBezTo>
                <a:cubicBezTo>
                  <a:pt x="4022409" y="1745986"/>
                  <a:pt x="4044574" y="1726920"/>
                  <a:pt x="4075362" y="1707136"/>
                </a:cubicBezTo>
                <a:cubicBezTo>
                  <a:pt x="3996448" y="1699780"/>
                  <a:pt x="4072372" y="1662712"/>
                  <a:pt x="4041964" y="1642433"/>
                </a:cubicBezTo>
                <a:cubicBezTo>
                  <a:pt x="3986023" y="1635581"/>
                  <a:pt x="3951621" y="1704910"/>
                  <a:pt x="3874394" y="1688124"/>
                </a:cubicBezTo>
                <a:cubicBezTo>
                  <a:pt x="3957464" y="1626317"/>
                  <a:pt x="4047638" y="1548506"/>
                  <a:pt x="4102486" y="1468051"/>
                </a:cubicBezTo>
                <a:cubicBezTo>
                  <a:pt x="4084367" y="1450765"/>
                  <a:pt x="4071599" y="1467812"/>
                  <a:pt x="4057709" y="1461889"/>
                </a:cubicBezTo>
                <a:cubicBezTo>
                  <a:pt x="4057651" y="1457629"/>
                  <a:pt x="4055569" y="1451522"/>
                  <a:pt x="4057599" y="1449536"/>
                </a:cubicBezTo>
                <a:cubicBezTo>
                  <a:pt x="4101005" y="1405255"/>
                  <a:pt x="4101424" y="1404176"/>
                  <a:pt x="4043618" y="1374593"/>
                </a:cubicBezTo>
                <a:cubicBezTo>
                  <a:pt x="4023428" y="1364195"/>
                  <a:pt x="4023507" y="1354392"/>
                  <a:pt x="4031281" y="1340283"/>
                </a:cubicBezTo>
                <a:cubicBezTo>
                  <a:pt x="4036767" y="1330299"/>
                  <a:pt x="4044179" y="1321528"/>
                  <a:pt x="4036907" y="1300256"/>
                </a:cubicBezTo>
                <a:cubicBezTo>
                  <a:pt x="4011865" y="1328581"/>
                  <a:pt x="3878071" y="1379525"/>
                  <a:pt x="3852753" y="1377609"/>
                </a:cubicBezTo>
                <a:cubicBezTo>
                  <a:pt x="3824281" y="1375371"/>
                  <a:pt x="3730150" y="1388126"/>
                  <a:pt x="3702307" y="1396520"/>
                </a:cubicBezTo>
                <a:cubicBezTo>
                  <a:pt x="3703628" y="1394983"/>
                  <a:pt x="3704949" y="1393449"/>
                  <a:pt x="3706270" y="1391913"/>
                </a:cubicBezTo>
                <a:cubicBezTo>
                  <a:pt x="3729481" y="1361732"/>
                  <a:pt x="3753078" y="1331540"/>
                  <a:pt x="3763979" y="1293039"/>
                </a:cubicBezTo>
                <a:cubicBezTo>
                  <a:pt x="3764527" y="1291530"/>
                  <a:pt x="3764723" y="1290245"/>
                  <a:pt x="3766524" y="1290611"/>
                </a:cubicBezTo>
                <a:cubicBezTo>
                  <a:pt x="3782445" y="1294548"/>
                  <a:pt x="3778858" y="1283591"/>
                  <a:pt x="3777712" y="1274682"/>
                </a:cubicBezTo>
                <a:cubicBezTo>
                  <a:pt x="3776536" y="1265562"/>
                  <a:pt x="3777962" y="1258270"/>
                  <a:pt x="3789288" y="1258741"/>
                </a:cubicBezTo>
                <a:cubicBezTo>
                  <a:pt x="3789866" y="1258723"/>
                  <a:pt x="3790607" y="1258483"/>
                  <a:pt x="3791347" y="1258245"/>
                </a:cubicBezTo>
                <a:cubicBezTo>
                  <a:pt x="3796337" y="1256587"/>
                  <a:pt x="3809114" y="1231870"/>
                  <a:pt x="3805936" y="1227504"/>
                </a:cubicBezTo>
                <a:cubicBezTo>
                  <a:pt x="3798872" y="1217941"/>
                  <a:pt x="3803931" y="1212872"/>
                  <a:pt x="3807897" y="1206987"/>
                </a:cubicBezTo>
                <a:cubicBezTo>
                  <a:pt x="3813476" y="1198916"/>
                  <a:pt x="3819117" y="1191271"/>
                  <a:pt x="3825145" y="1183611"/>
                </a:cubicBezTo>
                <a:cubicBezTo>
                  <a:pt x="3831012" y="1176171"/>
                  <a:pt x="3837136" y="1169147"/>
                  <a:pt x="3843227" y="1161912"/>
                </a:cubicBezTo>
                <a:cubicBezTo>
                  <a:pt x="3859166" y="1154345"/>
                  <a:pt x="3875424" y="1147620"/>
                  <a:pt x="3892646" y="1142141"/>
                </a:cubicBezTo>
                <a:cubicBezTo>
                  <a:pt x="3905393" y="1137877"/>
                  <a:pt x="3919526" y="1132501"/>
                  <a:pt x="3922202" y="1107699"/>
                </a:cubicBezTo>
                <a:cubicBezTo>
                  <a:pt x="3908522" y="1110929"/>
                  <a:pt x="3894938" y="1114795"/>
                  <a:pt x="3881355" y="1118660"/>
                </a:cubicBezTo>
                <a:cubicBezTo>
                  <a:pt x="3892635" y="1105925"/>
                  <a:pt x="3903530" y="1093202"/>
                  <a:pt x="3913749" y="1079864"/>
                </a:cubicBezTo>
                <a:cubicBezTo>
                  <a:pt x="3922162" y="1068715"/>
                  <a:pt x="3928455" y="1056361"/>
                  <a:pt x="3929089" y="1041214"/>
                </a:cubicBezTo>
                <a:cubicBezTo>
                  <a:pt x="3929288" y="1037373"/>
                  <a:pt x="3929262" y="1033326"/>
                  <a:pt x="3925179" y="1030693"/>
                </a:cubicBezTo>
                <a:cubicBezTo>
                  <a:pt x="3920647" y="1027651"/>
                  <a:pt x="3917942" y="1030297"/>
                  <a:pt x="3915395" y="1032727"/>
                </a:cubicBezTo>
                <a:cubicBezTo>
                  <a:pt x="3904859" y="1042668"/>
                  <a:pt x="3894099" y="1052404"/>
                  <a:pt x="3883787" y="1062551"/>
                </a:cubicBezTo>
                <a:cubicBezTo>
                  <a:pt x="3870093" y="1076007"/>
                  <a:pt x="3856624" y="1089669"/>
                  <a:pt x="3843122" y="1103118"/>
                </a:cubicBezTo>
                <a:cubicBezTo>
                  <a:pt x="3860569" y="1075901"/>
                  <a:pt x="3880747" y="1051362"/>
                  <a:pt x="3903142" y="1028666"/>
                </a:cubicBezTo>
                <a:cubicBezTo>
                  <a:pt x="3919287" y="1012145"/>
                  <a:pt x="3935432" y="995624"/>
                  <a:pt x="3946273" y="974807"/>
                </a:cubicBezTo>
                <a:cubicBezTo>
                  <a:pt x="3951886" y="964393"/>
                  <a:pt x="3953448" y="952837"/>
                  <a:pt x="3952116" y="940098"/>
                </a:cubicBezTo>
                <a:cubicBezTo>
                  <a:pt x="3951606" y="936707"/>
                  <a:pt x="3950646" y="932905"/>
                  <a:pt x="3946369" y="931558"/>
                </a:cubicBezTo>
                <a:cubicBezTo>
                  <a:pt x="3942124" y="930423"/>
                  <a:pt x="3940221" y="933256"/>
                  <a:pt x="3939123" y="936276"/>
                </a:cubicBezTo>
                <a:cubicBezTo>
                  <a:pt x="3937895" y="939726"/>
                  <a:pt x="3936185" y="942553"/>
                  <a:pt x="3933416" y="944776"/>
                </a:cubicBezTo>
                <a:cubicBezTo>
                  <a:pt x="3909318" y="965187"/>
                  <a:pt x="3889269" y="989295"/>
                  <a:pt x="3868546" y="1012788"/>
                </a:cubicBezTo>
                <a:cubicBezTo>
                  <a:pt x="3838864" y="1046381"/>
                  <a:pt x="3809855" y="1080591"/>
                  <a:pt x="3772203" y="1106358"/>
                </a:cubicBezTo>
                <a:cubicBezTo>
                  <a:pt x="3757937" y="1115998"/>
                  <a:pt x="3742899" y="1124386"/>
                  <a:pt x="3730541" y="1126081"/>
                </a:cubicBezTo>
                <a:cubicBezTo>
                  <a:pt x="3769402" y="1086426"/>
                  <a:pt x="3805306" y="1045167"/>
                  <a:pt x="3835877" y="999401"/>
                </a:cubicBezTo>
                <a:cubicBezTo>
                  <a:pt x="3866769" y="953198"/>
                  <a:pt x="3892196" y="904196"/>
                  <a:pt x="3906531" y="848538"/>
                </a:cubicBezTo>
                <a:cubicBezTo>
                  <a:pt x="3907989" y="842737"/>
                  <a:pt x="3908511" y="837180"/>
                  <a:pt x="3916715" y="837543"/>
                </a:cubicBezTo>
                <a:cubicBezTo>
                  <a:pt x="3920416" y="837631"/>
                  <a:pt x="3921064" y="834201"/>
                  <a:pt x="3919590" y="830842"/>
                </a:cubicBezTo>
                <a:cubicBezTo>
                  <a:pt x="3909778" y="806886"/>
                  <a:pt x="3918844" y="791029"/>
                  <a:pt x="3935014" y="778556"/>
                </a:cubicBezTo>
                <a:cubicBezTo>
                  <a:pt x="3940039" y="774551"/>
                  <a:pt x="3939885" y="770935"/>
                  <a:pt x="3934809" y="765567"/>
                </a:cubicBezTo>
                <a:cubicBezTo>
                  <a:pt x="3927870" y="758132"/>
                  <a:pt x="3927206" y="749846"/>
                  <a:pt x="3929117" y="741899"/>
                </a:cubicBezTo>
                <a:cubicBezTo>
                  <a:pt x="3930122" y="736966"/>
                  <a:pt x="3931737" y="732225"/>
                  <a:pt x="3932966" y="727496"/>
                </a:cubicBezTo>
                <a:cubicBezTo>
                  <a:pt x="3933872" y="724482"/>
                  <a:pt x="3935710" y="721226"/>
                  <a:pt x="3931758" y="718163"/>
                </a:cubicBezTo>
                <a:cubicBezTo>
                  <a:pt x="3928062" y="715518"/>
                  <a:pt x="3925034" y="717324"/>
                  <a:pt x="3922137" y="718700"/>
                </a:cubicBezTo>
                <a:cubicBezTo>
                  <a:pt x="3908132" y="724924"/>
                  <a:pt x="3901069" y="736027"/>
                  <a:pt x="3899533" y="751629"/>
                </a:cubicBezTo>
                <a:cubicBezTo>
                  <a:pt x="3898358" y="763172"/>
                  <a:pt x="3895364" y="763913"/>
                  <a:pt x="3885339" y="755302"/>
                </a:cubicBezTo>
                <a:cubicBezTo>
                  <a:pt x="3877756" y="748741"/>
                  <a:pt x="3872059" y="749571"/>
                  <a:pt x="3867482" y="755265"/>
                </a:cubicBezTo>
                <a:cubicBezTo>
                  <a:pt x="3865000" y="758118"/>
                  <a:pt x="3863835" y="761990"/>
                  <a:pt x="3862222" y="765454"/>
                </a:cubicBezTo>
                <a:cubicBezTo>
                  <a:pt x="3854248" y="783404"/>
                  <a:pt x="3845630" y="800950"/>
                  <a:pt x="3830009" y="813193"/>
                </a:cubicBezTo>
                <a:cubicBezTo>
                  <a:pt x="3823083" y="818752"/>
                  <a:pt x="3815417" y="823270"/>
                  <a:pt x="3802843" y="819647"/>
                </a:cubicBezTo>
                <a:cubicBezTo>
                  <a:pt x="3809640" y="814517"/>
                  <a:pt x="3817074" y="813628"/>
                  <a:pt x="3823705" y="811275"/>
                </a:cubicBezTo>
                <a:cubicBezTo>
                  <a:pt x="3830336" y="808921"/>
                  <a:pt x="3833494" y="805405"/>
                  <a:pt x="3827136" y="797951"/>
                </a:cubicBezTo>
                <a:cubicBezTo>
                  <a:pt x="3823603" y="793810"/>
                  <a:pt x="3823253" y="790201"/>
                  <a:pt x="3825414" y="786505"/>
                </a:cubicBezTo>
                <a:cubicBezTo>
                  <a:pt x="3832350" y="774555"/>
                  <a:pt x="3834176" y="758302"/>
                  <a:pt x="3852326" y="756414"/>
                </a:cubicBezTo>
                <a:cubicBezTo>
                  <a:pt x="3853291" y="756381"/>
                  <a:pt x="3854128" y="755501"/>
                  <a:pt x="3854999" y="754832"/>
                </a:cubicBezTo>
                <a:cubicBezTo>
                  <a:pt x="3858316" y="752378"/>
                  <a:pt x="3861989" y="749697"/>
                  <a:pt x="3859808" y="744232"/>
                </a:cubicBezTo>
                <a:cubicBezTo>
                  <a:pt x="3857435" y="738772"/>
                  <a:pt x="3852225" y="737669"/>
                  <a:pt x="3847689" y="737184"/>
                </a:cubicBezTo>
                <a:cubicBezTo>
                  <a:pt x="3836074" y="736083"/>
                  <a:pt x="3827992" y="741681"/>
                  <a:pt x="3820388" y="747903"/>
                </a:cubicBezTo>
                <a:cubicBezTo>
                  <a:pt x="3801930" y="763223"/>
                  <a:pt x="3787744" y="782448"/>
                  <a:pt x="3772659" y="800850"/>
                </a:cubicBezTo>
                <a:cubicBezTo>
                  <a:pt x="3750030" y="828454"/>
                  <a:pt x="3731226" y="859551"/>
                  <a:pt x="3705258" y="884285"/>
                </a:cubicBezTo>
                <a:cubicBezTo>
                  <a:pt x="3627993" y="957613"/>
                  <a:pt x="3552334" y="1032592"/>
                  <a:pt x="3471890" y="1102832"/>
                </a:cubicBezTo>
                <a:cubicBezTo>
                  <a:pt x="3442217" y="1128756"/>
                  <a:pt x="3411583" y="1153434"/>
                  <a:pt x="3380465" y="1177489"/>
                </a:cubicBezTo>
                <a:cubicBezTo>
                  <a:pt x="3380082" y="1176224"/>
                  <a:pt x="3379762" y="1175382"/>
                  <a:pt x="3379345" y="1173906"/>
                </a:cubicBezTo>
                <a:cubicBezTo>
                  <a:pt x="3379186" y="1172845"/>
                  <a:pt x="3378995" y="1171573"/>
                  <a:pt x="3378835" y="1170514"/>
                </a:cubicBezTo>
                <a:cubicBezTo>
                  <a:pt x="3401123" y="1154851"/>
                  <a:pt x="3422866" y="1138141"/>
                  <a:pt x="3443710" y="1120610"/>
                </a:cubicBezTo>
                <a:cubicBezTo>
                  <a:pt x="3494836" y="1077347"/>
                  <a:pt x="3540371" y="1029160"/>
                  <a:pt x="3576491" y="972555"/>
                </a:cubicBezTo>
                <a:cubicBezTo>
                  <a:pt x="3579489" y="967981"/>
                  <a:pt x="3583385" y="966784"/>
                  <a:pt x="3589529" y="967643"/>
                </a:cubicBezTo>
                <a:cubicBezTo>
                  <a:pt x="3609376" y="970597"/>
                  <a:pt x="3614405" y="964036"/>
                  <a:pt x="3607709" y="945302"/>
                </a:cubicBezTo>
                <a:cubicBezTo>
                  <a:pt x="3606042" y="940670"/>
                  <a:pt x="3605275" y="936862"/>
                  <a:pt x="3607952" y="932724"/>
                </a:cubicBezTo>
                <a:cubicBezTo>
                  <a:pt x="3619917" y="914213"/>
                  <a:pt x="3632749" y="896313"/>
                  <a:pt x="3647091" y="879426"/>
                </a:cubicBezTo>
                <a:cubicBezTo>
                  <a:pt x="3673651" y="848280"/>
                  <a:pt x="3702876" y="819390"/>
                  <a:pt x="3726992" y="786196"/>
                </a:cubicBezTo>
                <a:cubicBezTo>
                  <a:pt x="3734021" y="776160"/>
                  <a:pt x="3738736" y="764924"/>
                  <a:pt x="3740524" y="752295"/>
                </a:cubicBezTo>
                <a:cubicBezTo>
                  <a:pt x="3741046" y="748016"/>
                  <a:pt x="3740828" y="742698"/>
                  <a:pt x="3735717" y="739674"/>
                </a:cubicBezTo>
                <a:cubicBezTo>
                  <a:pt x="3730798" y="736644"/>
                  <a:pt x="3728058" y="740358"/>
                  <a:pt x="3725352" y="743006"/>
                </a:cubicBezTo>
                <a:cubicBezTo>
                  <a:pt x="3713978" y="753827"/>
                  <a:pt x="3702443" y="764867"/>
                  <a:pt x="3691100" y="775901"/>
                </a:cubicBezTo>
                <a:cubicBezTo>
                  <a:pt x="3679565" y="786941"/>
                  <a:pt x="3668287" y="798398"/>
                  <a:pt x="3656269" y="810094"/>
                </a:cubicBezTo>
                <a:cubicBezTo>
                  <a:pt x="3654571" y="805252"/>
                  <a:pt x="3657307" y="804094"/>
                  <a:pt x="3658597" y="802346"/>
                </a:cubicBezTo>
                <a:cubicBezTo>
                  <a:pt x="3676812" y="777660"/>
                  <a:pt x="3697471" y="755023"/>
                  <a:pt x="3719027" y="733207"/>
                </a:cubicBezTo>
                <a:cubicBezTo>
                  <a:pt x="3735688" y="716241"/>
                  <a:pt x="3751640" y="698449"/>
                  <a:pt x="3760844" y="675771"/>
                </a:cubicBezTo>
                <a:cubicBezTo>
                  <a:pt x="3764363" y="666918"/>
                  <a:pt x="3765503" y="657718"/>
                  <a:pt x="3762817" y="647584"/>
                </a:cubicBezTo>
                <a:cubicBezTo>
                  <a:pt x="3761952" y="644417"/>
                  <a:pt x="3761089" y="641251"/>
                  <a:pt x="3757067" y="640321"/>
                </a:cubicBezTo>
                <a:cubicBezTo>
                  <a:pt x="3753851" y="639577"/>
                  <a:pt x="3752208" y="641549"/>
                  <a:pt x="3750982" y="643721"/>
                </a:cubicBezTo>
                <a:cubicBezTo>
                  <a:pt x="3748853" y="647627"/>
                  <a:pt x="3746723" y="651533"/>
                  <a:pt x="3743308" y="654632"/>
                </a:cubicBezTo>
                <a:cubicBezTo>
                  <a:pt x="3722816" y="673216"/>
                  <a:pt x="3704126" y="693444"/>
                  <a:pt x="3686109" y="714289"/>
                </a:cubicBezTo>
                <a:cubicBezTo>
                  <a:pt x="3656489" y="748306"/>
                  <a:pt x="3627352" y="782948"/>
                  <a:pt x="3590697" y="810170"/>
                </a:cubicBezTo>
                <a:cubicBezTo>
                  <a:pt x="3576910" y="820434"/>
                  <a:pt x="3562385" y="829658"/>
                  <a:pt x="3544683" y="834514"/>
                </a:cubicBezTo>
                <a:cubicBezTo>
                  <a:pt x="3544942" y="832375"/>
                  <a:pt x="3545910" y="831064"/>
                  <a:pt x="3546910" y="829966"/>
                </a:cubicBezTo>
                <a:cubicBezTo>
                  <a:pt x="3580552" y="794321"/>
                  <a:pt x="3612685" y="757664"/>
                  <a:pt x="3640770" y="717306"/>
                </a:cubicBezTo>
                <a:cubicBezTo>
                  <a:pt x="3675400" y="667568"/>
                  <a:pt x="3703215" y="613800"/>
                  <a:pt x="3718910" y="552982"/>
                </a:cubicBezTo>
                <a:cubicBezTo>
                  <a:pt x="3719686" y="550401"/>
                  <a:pt x="3720108" y="548043"/>
                  <a:pt x="3723196" y="547939"/>
                </a:cubicBezTo>
                <a:cubicBezTo>
                  <a:pt x="3731144" y="547884"/>
                  <a:pt x="3731279" y="543619"/>
                  <a:pt x="3729069" y="536663"/>
                </a:cubicBezTo>
                <a:cubicBezTo>
                  <a:pt x="3723400" y="519598"/>
                  <a:pt x="3726446" y="505010"/>
                  <a:pt x="3738302" y="494810"/>
                </a:cubicBezTo>
                <a:cubicBezTo>
                  <a:pt x="3746872" y="487279"/>
                  <a:pt x="3754024" y="480647"/>
                  <a:pt x="3740788" y="467458"/>
                </a:cubicBezTo>
                <a:cubicBezTo>
                  <a:pt x="3737605" y="464371"/>
                  <a:pt x="3737871" y="459674"/>
                  <a:pt x="3738199" y="455402"/>
                </a:cubicBezTo>
                <a:cubicBezTo>
                  <a:pt x="3738595" y="448998"/>
                  <a:pt x="3740919" y="443808"/>
                  <a:pt x="3743597" y="438392"/>
                </a:cubicBezTo>
                <a:cubicBezTo>
                  <a:pt x="3745082" y="435359"/>
                  <a:pt x="3746793" y="431253"/>
                  <a:pt x="3743581" y="427953"/>
                </a:cubicBezTo>
                <a:cubicBezTo>
                  <a:pt x="3741733" y="425991"/>
                  <a:pt x="3739900" y="425734"/>
                  <a:pt x="3738143" y="426139"/>
                </a:cubicBezTo>
                <a:close/>
                <a:moveTo>
                  <a:pt x="11129542" y="426138"/>
                </a:moveTo>
                <a:cubicBezTo>
                  <a:pt x="11127784" y="426543"/>
                  <a:pt x="11126102" y="427612"/>
                  <a:pt x="11124556" y="428303"/>
                </a:cubicBezTo>
                <a:cubicBezTo>
                  <a:pt x="11110358" y="434532"/>
                  <a:pt x="11103164" y="446066"/>
                  <a:pt x="11101693" y="462092"/>
                </a:cubicBezTo>
                <a:cubicBezTo>
                  <a:pt x="11100712" y="472352"/>
                  <a:pt x="11097140" y="473111"/>
                  <a:pt x="11088497" y="465946"/>
                </a:cubicBezTo>
                <a:cubicBezTo>
                  <a:pt x="11078758" y="457964"/>
                  <a:pt x="11072066" y="458617"/>
                  <a:pt x="11067676" y="468138"/>
                </a:cubicBezTo>
                <a:cubicBezTo>
                  <a:pt x="11064190" y="475924"/>
                  <a:pt x="11061732" y="484102"/>
                  <a:pt x="11057345" y="491067"/>
                </a:cubicBezTo>
                <a:cubicBezTo>
                  <a:pt x="11045670" y="510207"/>
                  <a:pt x="11035182" y="530798"/>
                  <a:pt x="11003232" y="531235"/>
                </a:cubicBezTo>
                <a:cubicBezTo>
                  <a:pt x="11010579" y="523319"/>
                  <a:pt x="11019524" y="523444"/>
                  <a:pt x="11026702" y="520858"/>
                </a:cubicBezTo>
                <a:cubicBezTo>
                  <a:pt x="11031853" y="518980"/>
                  <a:pt x="11036780" y="515620"/>
                  <a:pt x="11030644" y="509647"/>
                </a:cubicBezTo>
                <a:cubicBezTo>
                  <a:pt x="11023608" y="502854"/>
                  <a:pt x="11026511" y="498923"/>
                  <a:pt x="11029059" y="493936"/>
                </a:cubicBezTo>
                <a:cubicBezTo>
                  <a:pt x="11034868" y="482237"/>
                  <a:pt x="11038909" y="469106"/>
                  <a:pt x="11054551" y="466023"/>
                </a:cubicBezTo>
                <a:cubicBezTo>
                  <a:pt x="11056997" y="465514"/>
                  <a:pt x="11058578" y="463118"/>
                  <a:pt x="11060285" y="461569"/>
                </a:cubicBezTo>
                <a:cubicBezTo>
                  <a:pt x="11062668" y="459359"/>
                  <a:pt x="11064636" y="456950"/>
                  <a:pt x="11062679" y="452967"/>
                </a:cubicBezTo>
                <a:cubicBezTo>
                  <a:pt x="11060786" y="449409"/>
                  <a:pt x="11057571" y="447387"/>
                  <a:pt x="11053839" y="447086"/>
                </a:cubicBezTo>
                <a:cubicBezTo>
                  <a:pt x="11050494" y="446773"/>
                  <a:pt x="11046986" y="446678"/>
                  <a:pt x="11043768" y="447213"/>
                </a:cubicBezTo>
                <a:cubicBezTo>
                  <a:pt x="11029318" y="449191"/>
                  <a:pt x="11020714" y="459067"/>
                  <a:pt x="11012012" y="468307"/>
                </a:cubicBezTo>
                <a:cubicBezTo>
                  <a:pt x="10981526" y="500436"/>
                  <a:pt x="10955862" y="536238"/>
                  <a:pt x="10928463" y="570819"/>
                </a:cubicBezTo>
                <a:cubicBezTo>
                  <a:pt x="10901030" y="605189"/>
                  <a:pt x="10866788" y="632971"/>
                  <a:pt x="10835243" y="663218"/>
                </a:cubicBezTo>
                <a:cubicBezTo>
                  <a:pt x="10762520" y="733199"/>
                  <a:pt x="10689380" y="802979"/>
                  <a:pt x="10610265" y="866571"/>
                </a:cubicBezTo>
                <a:cubicBezTo>
                  <a:pt x="10532856" y="928613"/>
                  <a:pt x="10249147" y="1008464"/>
                  <a:pt x="10192858" y="1018667"/>
                </a:cubicBezTo>
                <a:cubicBezTo>
                  <a:pt x="10120864" y="1031529"/>
                  <a:pt x="9947168" y="1041636"/>
                  <a:pt x="9770862" y="1056306"/>
                </a:cubicBezTo>
                <a:cubicBezTo>
                  <a:pt x="9750911" y="1057830"/>
                  <a:pt x="9731380" y="1059553"/>
                  <a:pt x="9710783" y="1061949"/>
                </a:cubicBezTo>
                <a:cubicBezTo>
                  <a:pt x="9127159" y="1129314"/>
                  <a:pt x="8671763" y="952486"/>
                  <a:pt x="8648325" y="941133"/>
                </a:cubicBezTo>
                <a:cubicBezTo>
                  <a:pt x="8610674" y="923013"/>
                  <a:pt x="8491990" y="896331"/>
                  <a:pt x="8491860" y="896761"/>
                </a:cubicBezTo>
                <a:cubicBezTo>
                  <a:pt x="8490180" y="901078"/>
                  <a:pt x="8478404" y="906641"/>
                  <a:pt x="8468782" y="910719"/>
                </a:cubicBezTo>
                <a:lnTo>
                  <a:pt x="8459616" y="914507"/>
                </a:lnTo>
                <a:lnTo>
                  <a:pt x="8461230" y="912438"/>
                </a:lnTo>
                <a:cubicBezTo>
                  <a:pt x="8461419" y="910781"/>
                  <a:pt x="8461066" y="908769"/>
                  <a:pt x="8460603" y="906974"/>
                </a:cubicBezTo>
                <a:cubicBezTo>
                  <a:pt x="8458204" y="897468"/>
                  <a:pt x="8452809" y="889980"/>
                  <a:pt x="8442808" y="886695"/>
                </a:cubicBezTo>
                <a:cubicBezTo>
                  <a:pt x="8433225" y="883609"/>
                  <a:pt x="8423513" y="880954"/>
                  <a:pt x="8413798" y="878299"/>
                </a:cubicBezTo>
                <a:cubicBezTo>
                  <a:pt x="8405695" y="876015"/>
                  <a:pt x="8400481" y="876191"/>
                  <a:pt x="8401271" y="886602"/>
                </a:cubicBezTo>
                <a:cubicBezTo>
                  <a:pt x="8402059" y="897015"/>
                  <a:pt x="8392142" y="902036"/>
                  <a:pt x="8384655" y="896109"/>
                </a:cubicBezTo>
                <a:cubicBezTo>
                  <a:pt x="8355345" y="872809"/>
                  <a:pt x="8322391" y="856238"/>
                  <a:pt x="8290631" y="837281"/>
                </a:cubicBezTo>
                <a:cubicBezTo>
                  <a:pt x="8268482" y="824180"/>
                  <a:pt x="8245559" y="812382"/>
                  <a:pt x="8226023" y="794718"/>
                </a:cubicBezTo>
                <a:cubicBezTo>
                  <a:pt x="8222424" y="791431"/>
                  <a:pt x="8218828" y="786865"/>
                  <a:pt x="8213932" y="790439"/>
                </a:cubicBezTo>
                <a:cubicBezTo>
                  <a:pt x="8209712" y="793350"/>
                  <a:pt x="8208965" y="797423"/>
                  <a:pt x="8211370" y="803094"/>
                </a:cubicBezTo>
                <a:cubicBezTo>
                  <a:pt x="8214578" y="810229"/>
                  <a:pt x="8219588" y="816452"/>
                  <a:pt x="8225081" y="822018"/>
                </a:cubicBezTo>
                <a:cubicBezTo>
                  <a:pt x="8250750" y="848210"/>
                  <a:pt x="8242885" y="857848"/>
                  <a:pt x="8214918" y="862837"/>
                </a:cubicBezTo>
                <a:cubicBezTo>
                  <a:pt x="8189975" y="867299"/>
                  <a:pt x="8164139" y="867103"/>
                  <a:pt x="8138174" y="867338"/>
                </a:cubicBezTo>
                <a:cubicBezTo>
                  <a:pt x="8125369" y="867343"/>
                  <a:pt x="8125012" y="868846"/>
                  <a:pt x="8131784" y="880335"/>
                </a:cubicBezTo>
                <a:cubicBezTo>
                  <a:pt x="8142791" y="899351"/>
                  <a:pt x="8146947" y="917958"/>
                  <a:pt x="8138973" y="935908"/>
                </a:cubicBezTo>
                <a:cubicBezTo>
                  <a:pt x="8137068" y="940020"/>
                  <a:pt x="8136000" y="944530"/>
                  <a:pt x="8137762" y="949796"/>
                </a:cubicBezTo>
                <a:cubicBezTo>
                  <a:pt x="8145258" y="971273"/>
                  <a:pt x="8142173" y="990763"/>
                  <a:pt x="8138926" y="1010472"/>
                </a:cubicBezTo>
                <a:cubicBezTo>
                  <a:pt x="8133407" y="1043465"/>
                  <a:pt x="8124319" y="1074661"/>
                  <a:pt x="8113785" y="1105266"/>
                </a:cubicBezTo>
                <a:cubicBezTo>
                  <a:pt x="8106352" y="1126820"/>
                  <a:pt x="8103934" y="1152040"/>
                  <a:pt x="8080654" y="1163688"/>
                </a:cubicBezTo>
                <a:cubicBezTo>
                  <a:pt x="8075052" y="1166433"/>
                  <a:pt x="8074206" y="1172426"/>
                  <a:pt x="8077736" y="1179125"/>
                </a:cubicBezTo>
                <a:cubicBezTo>
                  <a:pt x="8089414" y="1201313"/>
                  <a:pt x="8087294" y="1220771"/>
                  <a:pt x="8077390" y="1238786"/>
                </a:cubicBezTo>
                <a:cubicBezTo>
                  <a:pt x="8073873" y="1245083"/>
                  <a:pt x="8076314" y="1248409"/>
                  <a:pt x="8083259" y="1250731"/>
                </a:cubicBezTo>
                <a:cubicBezTo>
                  <a:pt x="8091203" y="1253234"/>
                  <a:pt x="8097920" y="1257907"/>
                  <a:pt x="8103734" y="1264316"/>
                </a:cubicBezTo>
                <a:cubicBezTo>
                  <a:pt x="8113243" y="1274647"/>
                  <a:pt x="8119114" y="1286593"/>
                  <a:pt x="8124437" y="1298769"/>
                </a:cubicBezTo>
                <a:cubicBezTo>
                  <a:pt x="8132741" y="1317876"/>
                  <a:pt x="8141691" y="1336108"/>
                  <a:pt x="8161718" y="1348004"/>
                </a:cubicBezTo>
                <a:cubicBezTo>
                  <a:pt x="8167697" y="1351638"/>
                  <a:pt x="8172935" y="1356788"/>
                  <a:pt x="8178332" y="1361718"/>
                </a:cubicBezTo>
                <a:cubicBezTo>
                  <a:pt x="8177970" y="1367056"/>
                  <a:pt x="8175293" y="1371194"/>
                  <a:pt x="8169146" y="1372891"/>
                </a:cubicBezTo>
                <a:cubicBezTo>
                  <a:pt x="8130037" y="1383795"/>
                  <a:pt x="8137268" y="1411245"/>
                  <a:pt x="8143110" y="1442366"/>
                </a:cubicBezTo>
                <a:cubicBezTo>
                  <a:pt x="8150259" y="1480897"/>
                  <a:pt x="8176874" y="1497896"/>
                  <a:pt x="8208481" y="1511958"/>
                </a:cubicBezTo>
                <a:cubicBezTo>
                  <a:pt x="8219285" y="1516706"/>
                  <a:pt x="8233539" y="1516014"/>
                  <a:pt x="8239822" y="1531993"/>
                </a:cubicBezTo>
                <a:cubicBezTo>
                  <a:pt x="8225706" y="1547807"/>
                  <a:pt x="8203780" y="1536190"/>
                  <a:pt x="8186656" y="1541026"/>
                </a:cubicBezTo>
                <a:cubicBezTo>
                  <a:pt x="8172524" y="1545123"/>
                  <a:pt x="8148105" y="1544028"/>
                  <a:pt x="8172228" y="1571550"/>
                </a:cubicBezTo>
                <a:cubicBezTo>
                  <a:pt x="8179262" y="1579622"/>
                  <a:pt x="8173397" y="1585784"/>
                  <a:pt x="8166189" y="1586879"/>
                </a:cubicBezTo>
                <a:cubicBezTo>
                  <a:pt x="8107650" y="1595026"/>
                  <a:pt x="8143666" y="1651334"/>
                  <a:pt x="8129046" y="1681864"/>
                </a:cubicBezTo>
                <a:cubicBezTo>
                  <a:pt x="8124851" y="1690100"/>
                  <a:pt x="8132617" y="1704325"/>
                  <a:pt x="8141459" y="1707649"/>
                </a:cubicBezTo>
                <a:cubicBezTo>
                  <a:pt x="8197669" y="1729190"/>
                  <a:pt x="8213095" y="1784062"/>
                  <a:pt x="8245748" y="1830894"/>
                </a:cubicBezTo>
                <a:cubicBezTo>
                  <a:pt x="8220976" y="1850688"/>
                  <a:pt x="8188375" y="1855834"/>
                  <a:pt x="8160299" y="1869135"/>
                </a:cubicBezTo>
                <a:cubicBezTo>
                  <a:pt x="8131128" y="1882898"/>
                  <a:pt x="8132562" y="1892438"/>
                  <a:pt x="8163846" y="1928879"/>
                </a:cubicBezTo>
                <a:cubicBezTo>
                  <a:pt x="8098257" y="1939181"/>
                  <a:pt x="8098257" y="1939181"/>
                  <a:pt x="8127547" y="1997205"/>
                </a:cubicBezTo>
                <a:cubicBezTo>
                  <a:pt x="8099856" y="2000801"/>
                  <a:pt x="8082753" y="2055487"/>
                  <a:pt x="8076878" y="2103857"/>
                </a:cubicBezTo>
                <a:lnTo>
                  <a:pt x="8075697" y="2121479"/>
                </a:lnTo>
                <a:lnTo>
                  <a:pt x="8073186" y="2112262"/>
                </a:lnTo>
                <a:cubicBezTo>
                  <a:pt x="8072450" y="2109939"/>
                  <a:pt x="8072035" y="2109240"/>
                  <a:pt x="8072037" y="2110705"/>
                </a:cubicBezTo>
                <a:cubicBezTo>
                  <a:pt x="8072044" y="2111716"/>
                  <a:pt x="8072492" y="2114941"/>
                  <a:pt x="8073286" y="2119818"/>
                </a:cubicBezTo>
                <a:lnTo>
                  <a:pt x="8075107" y="2130268"/>
                </a:lnTo>
                <a:lnTo>
                  <a:pt x="8074586" y="2138054"/>
                </a:lnTo>
                <a:cubicBezTo>
                  <a:pt x="8074474" y="2158866"/>
                  <a:pt x="8077209" y="2174511"/>
                  <a:pt x="8082870" y="2177813"/>
                </a:cubicBezTo>
                <a:lnTo>
                  <a:pt x="8083962" y="2177282"/>
                </a:lnTo>
                <a:lnTo>
                  <a:pt x="8087150" y="2193332"/>
                </a:lnTo>
                <a:cubicBezTo>
                  <a:pt x="8095143" y="2232476"/>
                  <a:pt x="8104037" y="2271321"/>
                  <a:pt x="8107668" y="2274181"/>
                </a:cubicBezTo>
                <a:cubicBezTo>
                  <a:pt x="8146201" y="2304626"/>
                  <a:pt x="8136633" y="2376528"/>
                  <a:pt x="8201907" y="2383491"/>
                </a:cubicBezTo>
                <a:cubicBezTo>
                  <a:pt x="8231310" y="2386762"/>
                  <a:pt x="8249097" y="2412153"/>
                  <a:pt x="8272307" y="2425859"/>
                </a:cubicBezTo>
                <a:cubicBezTo>
                  <a:pt x="8353156" y="2473200"/>
                  <a:pt x="8411845" y="2535774"/>
                  <a:pt x="8447881" y="2623184"/>
                </a:cubicBezTo>
                <a:cubicBezTo>
                  <a:pt x="8457915" y="2647345"/>
                  <a:pt x="8484818" y="2666252"/>
                  <a:pt x="8503480" y="2687140"/>
                </a:cubicBezTo>
                <a:cubicBezTo>
                  <a:pt x="8498341" y="2703290"/>
                  <a:pt x="8452700" y="2670742"/>
                  <a:pt x="8473198" y="2711592"/>
                </a:cubicBezTo>
                <a:cubicBezTo>
                  <a:pt x="8488694" y="2742387"/>
                  <a:pt x="8519393" y="2760741"/>
                  <a:pt x="8548196" y="2778092"/>
                </a:cubicBezTo>
                <a:cubicBezTo>
                  <a:pt x="8581244" y="2797857"/>
                  <a:pt x="8616773" y="2813490"/>
                  <a:pt x="8635924" y="2851832"/>
                </a:cubicBezTo>
                <a:cubicBezTo>
                  <a:pt x="8640062" y="2860001"/>
                  <a:pt x="9363837" y="3442361"/>
                  <a:pt x="10232490" y="3336216"/>
                </a:cubicBezTo>
                <a:cubicBezTo>
                  <a:pt x="10374439" y="3318868"/>
                  <a:pt x="10923494" y="3173846"/>
                  <a:pt x="10995094" y="3144166"/>
                </a:cubicBezTo>
                <a:cubicBezTo>
                  <a:pt x="11068692" y="3113569"/>
                  <a:pt x="11127620" y="3060244"/>
                  <a:pt x="11204263" y="3035721"/>
                </a:cubicBezTo>
                <a:cubicBezTo>
                  <a:pt x="11244823" y="3022852"/>
                  <a:pt x="11282404" y="3000497"/>
                  <a:pt x="11266856" y="2940945"/>
                </a:cubicBezTo>
                <a:cubicBezTo>
                  <a:pt x="11262377" y="2924053"/>
                  <a:pt x="11271504" y="2909897"/>
                  <a:pt x="11289804" y="2914182"/>
                </a:cubicBezTo>
                <a:cubicBezTo>
                  <a:pt x="11324412" y="2922390"/>
                  <a:pt x="11335775" y="2897296"/>
                  <a:pt x="11351537" y="2878232"/>
                </a:cubicBezTo>
                <a:cubicBezTo>
                  <a:pt x="11379451" y="2844484"/>
                  <a:pt x="11405694" y="2808663"/>
                  <a:pt x="11457184" y="2801391"/>
                </a:cubicBezTo>
                <a:cubicBezTo>
                  <a:pt x="11443259" y="2775869"/>
                  <a:pt x="11426682" y="2780475"/>
                  <a:pt x="11411841" y="2786300"/>
                </a:cubicBezTo>
                <a:cubicBezTo>
                  <a:pt x="11372660" y="2801893"/>
                  <a:pt x="11334508" y="2819154"/>
                  <a:pt x="11295297" y="2834535"/>
                </a:cubicBezTo>
                <a:cubicBezTo>
                  <a:pt x="11269830" y="2844552"/>
                  <a:pt x="11244906" y="2858172"/>
                  <a:pt x="11207469" y="2849208"/>
                </a:cubicBezTo>
                <a:cubicBezTo>
                  <a:pt x="11230554" y="2796237"/>
                  <a:pt x="11281889" y="2785350"/>
                  <a:pt x="11322132" y="2767804"/>
                </a:cubicBezTo>
                <a:cubicBezTo>
                  <a:pt x="11372390" y="2745874"/>
                  <a:pt x="11398156" y="2706872"/>
                  <a:pt x="11429269" y="2663432"/>
                </a:cubicBezTo>
                <a:cubicBezTo>
                  <a:pt x="11388356" y="2654584"/>
                  <a:pt x="11368907" y="2686555"/>
                  <a:pt x="11337956" y="2685892"/>
                </a:cubicBezTo>
                <a:cubicBezTo>
                  <a:pt x="11335391" y="2680439"/>
                  <a:pt x="11331508" y="2672687"/>
                  <a:pt x="11331863" y="2672463"/>
                </a:cubicBezTo>
                <a:cubicBezTo>
                  <a:pt x="11378779" y="2647663"/>
                  <a:pt x="11395576" y="2603212"/>
                  <a:pt x="11395590" y="2550379"/>
                </a:cubicBezTo>
                <a:cubicBezTo>
                  <a:pt x="11395567" y="2523112"/>
                  <a:pt x="11412633" y="2514016"/>
                  <a:pt x="11428707" y="2500905"/>
                </a:cubicBezTo>
                <a:cubicBezTo>
                  <a:pt x="11485179" y="2454480"/>
                  <a:pt x="11545826" y="2412602"/>
                  <a:pt x="11588615" y="2350020"/>
                </a:cubicBezTo>
                <a:cubicBezTo>
                  <a:pt x="11529979" y="2360090"/>
                  <a:pt x="11487865" y="2401345"/>
                  <a:pt x="11426124" y="2420465"/>
                </a:cubicBezTo>
                <a:cubicBezTo>
                  <a:pt x="11467281" y="2352186"/>
                  <a:pt x="11528628" y="2316249"/>
                  <a:pt x="11582970" y="2273731"/>
                </a:cubicBezTo>
                <a:cubicBezTo>
                  <a:pt x="11607806" y="2254361"/>
                  <a:pt x="11629753" y="2229975"/>
                  <a:pt x="11661461" y="2218896"/>
                </a:cubicBezTo>
                <a:cubicBezTo>
                  <a:pt x="11672696" y="2214895"/>
                  <a:pt x="11691274" y="2206814"/>
                  <a:pt x="11678658" y="2187426"/>
                </a:cubicBezTo>
                <a:cubicBezTo>
                  <a:pt x="11668096" y="2171378"/>
                  <a:pt x="11652998" y="2176786"/>
                  <a:pt x="11639252" y="2182149"/>
                </a:cubicBezTo>
                <a:cubicBezTo>
                  <a:pt x="11606285" y="2195188"/>
                  <a:pt x="11570408" y="2196608"/>
                  <a:pt x="11523462" y="2197976"/>
                </a:cubicBezTo>
                <a:cubicBezTo>
                  <a:pt x="11554722" y="2142600"/>
                  <a:pt x="11629349" y="2156279"/>
                  <a:pt x="11654594" y="2098336"/>
                </a:cubicBezTo>
                <a:cubicBezTo>
                  <a:pt x="11610850" y="2090008"/>
                  <a:pt x="11581474" y="2111449"/>
                  <a:pt x="11547908" y="2116626"/>
                </a:cubicBezTo>
                <a:cubicBezTo>
                  <a:pt x="11517560" y="2121269"/>
                  <a:pt x="11508372" y="2111779"/>
                  <a:pt x="11511026" y="2080373"/>
                </a:cubicBezTo>
                <a:cubicBezTo>
                  <a:pt x="11515120" y="2031450"/>
                  <a:pt x="11494372" y="2007012"/>
                  <a:pt x="11451396" y="2021879"/>
                </a:cubicBezTo>
                <a:cubicBezTo>
                  <a:pt x="11411574" y="2035788"/>
                  <a:pt x="11404588" y="2017702"/>
                  <a:pt x="11411419" y="1989565"/>
                </a:cubicBezTo>
                <a:cubicBezTo>
                  <a:pt x="11421357" y="1948541"/>
                  <a:pt x="11398526" y="1917993"/>
                  <a:pt x="11380880" y="1884501"/>
                </a:cubicBezTo>
                <a:cubicBezTo>
                  <a:pt x="11354219" y="1833631"/>
                  <a:pt x="11358504" y="1807923"/>
                  <a:pt x="11393858" y="1768173"/>
                </a:cubicBezTo>
                <a:cubicBezTo>
                  <a:pt x="11413808" y="1745986"/>
                  <a:pt x="11435974" y="1726919"/>
                  <a:pt x="11466762" y="1707135"/>
                </a:cubicBezTo>
                <a:cubicBezTo>
                  <a:pt x="11387848" y="1699779"/>
                  <a:pt x="11463771" y="1662711"/>
                  <a:pt x="11433364" y="1642431"/>
                </a:cubicBezTo>
                <a:cubicBezTo>
                  <a:pt x="11377422" y="1635580"/>
                  <a:pt x="11343020" y="1704909"/>
                  <a:pt x="11265794" y="1688123"/>
                </a:cubicBezTo>
                <a:cubicBezTo>
                  <a:pt x="11348864" y="1626316"/>
                  <a:pt x="11439037" y="1548505"/>
                  <a:pt x="11493886" y="1468050"/>
                </a:cubicBezTo>
                <a:cubicBezTo>
                  <a:pt x="11475766" y="1450764"/>
                  <a:pt x="11462999" y="1467811"/>
                  <a:pt x="11449108" y="1461888"/>
                </a:cubicBezTo>
                <a:cubicBezTo>
                  <a:pt x="11449050" y="1457628"/>
                  <a:pt x="11446968" y="1451521"/>
                  <a:pt x="11448998" y="1449535"/>
                </a:cubicBezTo>
                <a:cubicBezTo>
                  <a:pt x="11492404" y="1405254"/>
                  <a:pt x="11492824" y="1404175"/>
                  <a:pt x="11435018" y="1374592"/>
                </a:cubicBezTo>
                <a:cubicBezTo>
                  <a:pt x="11414827" y="1364194"/>
                  <a:pt x="11414906" y="1354391"/>
                  <a:pt x="11422681" y="1340282"/>
                </a:cubicBezTo>
                <a:cubicBezTo>
                  <a:pt x="11428166" y="1330298"/>
                  <a:pt x="11435579" y="1321527"/>
                  <a:pt x="11428307" y="1300255"/>
                </a:cubicBezTo>
                <a:cubicBezTo>
                  <a:pt x="11403264" y="1328580"/>
                  <a:pt x="11269470" y="1379524"/>
                  <a:pt x="11244152" y="1377608"/>
                </a:cubicBezTo>
                <a:cubicBezTo>
                  <a:pt x="11215680" y="1375370"/>
                  <a:pt x="11121550" y="1388125"/>
                  <a:pt x="11093706" y="1396519"/>
                </a:cubicBezTo>
                <a:cubicBezTo>
                  <a:pt x="11095027" y="1394982"/>
                  <a:pt x="11096349" y="1393448"/>
                  <a:pt x="11097670" y="1391911"/>
                </a:cubicBezTo>
                <a:cubicBezTo>
                  <a:pt x="11120881" y="1361731"/>
                  <a:pt x="11144478" y="1331539"/>
                  <a:pt x="11155379" y="1293038"/>
                </a:cubicBezTo>
                <a:cubicBezTo>
                  <a:pt x="11155927" y="1291529"/>
                  <a:pt x="11156123" y="1290244"/>
                  <a:pt x="11157924" y="1290610"/>
                </a:cubicBezTo>
                <a:cubicBezTo>
                  <a:pt x="11173845" y="1294547"/>
                  <a:pt x="11170257" y="1283590"/>
                  <a:pt x="11169112" y="1274681"/>
                </a:cubicBezTo>
                <a:cubicBezTo>
                  <a:pt x="11167935" y="1265561"/>
                  <a:pt x="11169361" y="1258269"/>
                  <a:pt x="11180688" y="1258740"/>
                </a:cubicBezTo>
                <a:cubicBezTo>
                  <a:pt x="11181266" y="1258722"/>
                  <a:pt x="11182007" y="1258482"/>
                  <a:pt x="11182746" y="1258244"/>
                </a:cubicBezTo>
                <a:cubicBezTo>
                  <a:pt x="11187736" y="1256586"/>
                  <a:pt x="11200514" y="1231869"/>
                  <a:pt x="11197336" y="1227502"/>
                </a:cubicBezTo>
                <a:cubicBezTo>
                  <a:pt x="11190272" y="1217940"/>
                  <a:pt x="11195330" y="1212871"/>
                  <a:pt x="11199296" y="1206986"/>
                </a:cubicBezTo>
                <a:cubicBezTo>
                  <a:pt x="11204875" y="1198915"/>
                  <a:pt x="11210516" y="1191270"/>
                  <a:pt x="11216545" y="1183610"/>
                </a:cubicBezTo>
                <a:cubicBezTo>
                  <a:pt x="11222412" y="1176170"/>
                  <a:pt x="11228535" y="1169146"/>
                  <a:pt x="11234626" y="1161911"/>
                </a:cubicBezTo>
                <a:cubicBezTo>
                  <a:pt x="11250565" y="1154344"/>
                  <a:pt x="11266824" y="1147619"/>
                  <a:pt x="11284046" y="1142140"/>
                </a:cubicBezTo>
                <a:cubicBezTo>
                  <a:pt x="11296792" y="1137876"/>
                  <a:pt x="11310926" y="1132500"/>
                  <a:pt x="11313602" y="1107698"/>
                </a:cubicBezTo>
                <a:cubicBezTo>
                  <a:pt x="11299922" y="1110928"/>
                  <a:pt x="11286338" y="1114794"/>
                  <a:pt x="11272754" y="1118659"/>
                </a:cubicBezTo>
                <a:cubicBezTo>
                  <a:pt x="11284035" y="1105924"/>
                  <a:pt x="11294930" y="1093201"/>
                  <a:pt x="11305148" y="1079863"/>
                </a:cubicBezTo>
                <a:cubicBezTo>
                  <a:pt x="11313561" y="1068714"/>
                  <a:pt x="11319855" y="1056360"/>
                  <a:pt x="11320489" y="1041213"/>
                </a:cubicBezTo>
                <a:cubicBezTo>
                  <a:pt x="11320688" y="1037372"/>
                  <a:pt x="11320662" y="1033325"/>
                  <a:pt x="11316579" y="1030692"/>
                </a:cubicBezTo>
                <a:cubicBezTo>
                  <a:pt x="11312047" y="1027650"/>
                  <a:pt x="11309341" y="1030296"/>
                  <a:pt x="11306795" y="1032726"/>
                </a:cubicBezTo>
                <a:cubicBezTo>
                  <a:pt x="11296259" y="1042667"/>
                  <a:pt x="11285498" y="1052403"/>
                  <a:pt x="11275187" y="1062550"/>
                </a:cubicBezTo>
                <a:cubicBezTo>
                  <a:pt x="11261492" y="1076006"/>
                  <a:pt x="11248024" y="1089668"/>
                  <a:pt x="11234522" y="1103117"/>
                </a:cubicBezTo>
                <a:cubicBezTo>
                  <a:pt x="11251969" y="1075900"/>
                  <a:pt x="11272147" y="1051361"/>
                  <a:pt x="11294542" y="1028665"/>
                </a:cubicBezTo>
                <a:cubicBezTo>
                  <a:pt x="11310686" y="1012144"/>
                  <a:pt x="11326831" y="995623"/>
                  <a:pt x="11337672" y="974806"/>
                </a:cubicBezTo>
                <a:cubicBezTo>
                  <a:pt x="11343286" y="964392"/>
                  <a:pt x="11344848" y="952836"/>
                  <a:pt x="11343515" y="940097"/>
                </a:cubicBezTo>
                <a:cubicBezTo>
                  <a:pt x="11343006" y="936706"/>
                  <a:pt x="11342046" y="932904"/>
                  <a:pt x="11337769" y="931557"/>
                </a:cubicBezTo>
                <a:cubicBezTo>
                  <a:pt x="11333524" y="930422"/>
                  <a:pt x="11331621" y="933256"/>
                  <a:pt x="11330523" y="936275"/>
                </a:cubicBezTo>
                <a:cubicBezTo>
                  <a:pt x="11329295" y="939725"/>
                  <a:pt x="11327584" y="942552"/>
                  <a:pt x="11324816" y="944775"/>
                </a:cubicBezTo>
                <a:cubicBezTo>
                  <a:pt x="11300718" y="965186"/>
                  <a:pt x="11280669" y="989294"/>
                  <a:pt x="11259946" y="1012787"/>
                </a:cubicBezTo>
                <a:cubicBezTo>
                  <a:pt x="11230263" y="1046380"/>
                  <a:pt x="11201254" y="1080590"/>
                  <a:pt x="11163603" y="1106357"/>
                </a:cubicBezTo>
                <a:cubicBezTo>
                  <a:pt x="11149337" y="1115997"/>
                  <a:pt x="11134298" y="1124385"/>
                  <a:pt x="11121940" y="1126080"/>
                </a:cubicBezTo>
                <a:cubicBezTo>
                  <a:pt x="11160802" y="1086425"/>
                  <a:pt x="11196706" y="1045166"/>
                  <a:pt x="11227276" y="999400"/>
                </a:cubicBezTo>
                <a:cubicBezTo>
                  <a:pt x="11258169" y="953197"/>
                  <a:pt x="11283596" y="904195"/>
                  <a:pt x="11297931" y="848537"/>
                </a:cubicBezTo>
                <a:cubicBezTo>
                  <a:pt x="11299389" y="842736"/>
                  <a:pt x="11299911" y="837179"/>
                  <a:pt x="11308115" y="837542"/>
                </a:cubicBezTo>
                <a:cubicBezTo>
                  <a:pt x="11311815" y="837630"/>
                  <a:pt x="11312464" y="834200"/>
                  <a:pt x="11310989" y="830841"/>
                </a:cubicBezTo>
                <a:cubicBezTo>
                  <a:pt x="11301178" y="806885"/>
                  <a:pt x="11310244" y="791028"/>
                  <a:pt x="11326414" y="778555"/>
                </a:cubicBezTo>
                <a:cubicBezTo>
                  <a:pt x="11331439" y="774550"/>
                  <a:pt x="11331285" y="770934"/>
                  <a:pt x="11326208" y="765566"/>
                </a:cubicBezTo>
                <a:cubicBezTo>
                  <a:pt x="11319269" y="758131"/>
                  <a:pt x="11318606" y="749845"/>
                  <a:pt x="11320516" y="741898"/>
                </a:cubicBezTo>
                <a:cubicBezTo>
                  <a:pt x="11321521" y="736965"/>
                  <a:pt x="11323137" y="732224"/>
                  <a:pt x="11324366" y="727495"/>
                </a:cubicBezTo>
                <a:cubicBezTo>
                  <a:pt x="11325271" y="724481"/>
                  <a:pt x="11327110" y="721225"/>
                  <a:pt x="11323158" y="718162"/>
                </a:cubicBezTo>
                <a:cubicBezTo>
                  <a:pt x="11319462" y="715517"/>
                  <a:pt x="11316434" y="717322"/>
                  <a:pt x="11313537" y="718699"/>
                </a:cubicBezTo>
                <a:cubicBezTo>
                  <a:pt x="11299532" y="724923"/>
                  <a:pt x="11292468" y="736026"/>
                  <a:pt x="11290933" y="751628"/>
                </a:cubicBezTo>
                <a:cubicBezTo>
                  <a:pt x="11289757" y="763171"/>
                  <a:pt x="11286764" y="763912"/>
                  <a:pt x="11276739" y="755301"/>
                </a:cubicBezTo>
                <a:cubicBezTo>
                  <a:pt x="11269155" y="748740"/>
                  <a:pt x="11263459" y="749570"/>
                  <a:pt x="11258881" y="755264"/>
                </a:cubicBezTo>
                <a:cubicBezTo>
                  <a:pt x="11256400" y="758117"/>
                  <a:pt x="11255235" y="761989"/>
                  <a:pt x="11253622" y="765453"/>
                </a:cubicBezTo>
                <a:cubicBezTo>
                  <a:pt x="11245647" y="783403"/>
                  <a:pt x="11237030" y="800949"/>
                  <a:pt x="11221408" y="813192"/>
                </a:cubicBezTo>
                <a:cubicBezTo>
                  <a:pt x="11214482" y="818751"/>
                  <a:pt x="11206817" y="823269"/>
                  <a:pt x="11194243" y="819646"/>
                </a:cubicBezTo>
                <a:cubicBezTo>
                  <a:pt x="11201040" y="814516"/>
                  <a:pt x="11208473" y="813627"/>
                  <a:pt x="11215104" y="811274"/>
                </a:cubicBezTo>
                <a:cubicBezTo>
                  <a:pt x="11221736" y="808920"/>
                  <a:pt x="11224894" y="805404"/>
                  <a:pt x="11218535" y="797950"/>
                </a:cubicBezTo>
                <a:cubicBezTo>
                  <a:pt x="11215003" y="793809"/>
                  <a:pt x="11214652" y="790200"/>
                  <a:pt x="11216814" y="786504"/>
                </a:cubicBezTo>
                <a:cubicBezTo>
                  <a:pt x="11223750" y="774554"/>
                  <a:pt x="11225575" y="758301"/>
                  <a:pt x="11243726" y="756414"/>
                </a:cubicBezTo>
                <a:cubicBezTo>
                  <a:pt x="11244691" y="756380"/>
                  <a:pt x="11245528" y="755500"/>
                  <a:pt x="11246398" y="754831"/>
                </a:cubicBezTo>
                <a:cubicBezTo>
                  <a:pt x="11249716" y="752377"/>
                  <a:pt x="11253388" y="749696"/>
                  <a:pt x="11251208" y="744231"/>
                </a:cubicBezTo>
                <a:cubicBezTo>
                  <a:pt x="11248835" y="738771"/>
                  <a:pt x="11243624" y="737669"/>
                  <a:pt x="11239089" y="737183"/>
                </a:cubicBezTo>
                <a:cubicBezTo>
                  <a:pt x="11227474" y="736082"/>
                  <a:pt x="11219392" y="741680"/>
                  <a:pt x="11211788" y="747902"/>
                </a:cubicBezTo>
                <a:cubicBezTo>
                  <a:pt x="11193330" y="763222"/>
                  <a:pt x="11179144" y="782446"/>
                  <a:pt x="11164058" y="800849"/>
                </a:cubicBezTo>
                <a:cubicBezTo>
                  <a:pt x="11141430" y="828453"/>
                  <a:pt x="11122626" y="859550"/>
                  <a:pt x="11096657" y="884284"/>
                </a:cubicBezTo>
                <a:cubicBezTo>
                  <a:pt x="11019393" y="957613"/>
                  <a:pt x="10943734" y="1032591"/>
                  <a:pt x="10863290" y="1102831"/>
                </a:cubicBezTo>
                <a:cubicBezTo>
                  <a:pt x="10833617" y="1128755"/>
                  <a:pt x="10802982" y="1153433"/>
                  <a:pt x="10771865" y="1177488"/>
                </a:cubicBezTo>
                <a:cubicBezTo>
                  <a:pt x="10771482" y="1176223"/>
                  <a:pt x="10771162" y="1175381"/>
                  <a:pt x="10770744" y="1173905"/>
                </a:cubicBezTo>
                <a:cubicBezTo>
                  <a:pt x="10770586" y="1172844"/>
                  <a:pt x="10770394" y="1171572"/>
                  <a:pt x="10770234" y="1170513"/>
                </a:cubicBezTo>
                <a:cubicBezTo>
                  <a:pt x="10792522" y="1154850"/>
                  <a:pt x="10814266" y="1138140"/>
                  <a:pt x="10835110" y="1120609"/>
                </a:cubicBezTo>
                <a:cubicBezTo>
                  <a:pt x="10886236" y="1077346"/>
                  <a:pt x="10931770" y="1029159"/>
                  <a:pt x="10967890" y="972554"/>
                </a:cubicBezTo>
                <a:cubicBezTo>
                  <a:pt x="10970889" y="967980"/>
                  <a:pt x="10974784" y="966783"/>
                  <a:pt x="10980929" y="967642"/>
                </a:cubicBezTo>
                <a:cubicBezTo>
                  <a:pt x="11000776" y="970596"/>
                  <a:pt x="11005804" y="964035"/>
                  <a:pt x="10999109" y="945301"/>
                </a:cubicBezTo>
                <a:cubicBezTo>
                  <a:pt x="10997442" y="940669"/>
                  <a:pt x="10996675" y="936861"/>
                  <a:pt x="10999352" y="932723"/>
                </a:cubicBezTo>
                <a:cubicBezTo>
                  <a:pt x="11011317" y="914212"/>
                  <a:pt x="11024149" y="896312"/>
                  <a:pt x="11038491" y="879425"/>
                </a:cubicBezTo>
                <a:cubicBezTo>
                  <a:pt x="11065050" y="848279"/>
                  <a:pt x="11094276" y="819389"/>
                  <a:pt x="11118392" y="786195"/>
                </a:cubicBezTo>
                <a:cubicBezTo>
                  <a:pt x="11125420" y="776159"/>
                  <a:pt x="11130136" y="764923"/>
                  <a:pt x="11131923" y="752294"/>
                </a:cubicBezTo>
                <a:cubicBezTo>
                  <a:pt x="11132446" y="748015"/>
                  <a:pt x="11132228" y="742697"/>
                  <a:pt x="11127116" y="739673"/>
                </a:cubicBezTo>
                <a:cubicBezTo>
                  <a:pt x="11122198" y="736643"/>
                  <a:pt x="11119458" y="740357"/>
                  <a:pt x="11116752" y="743005"/>
                </a:cubicBezTo>
                <a:cubicBezTo>
                  <a:pt x="11105378" y="753826"/>
                  <a:pt x="11093842" y="764866"/>
                  <a:pt x="11082500" y="775900"/>
                </a:cubicBezTo>
                <a:cubicBezTo>
                  <a:pt x="11070965" y="786940"/>
                  <a:pt x="11059687" y="798397"/>
                  <a:pt x="11047668" y="810093"/>
                </a:cubicBezTo>
                <a:cubicBezTo>
                  <a:pt x="11045971" y="805251"/>
                  <a:pt x="11048706" y="804093"/>
                  <a:pt x="11049997" y="802345"/>
                </a:cubicBezTo>
                <a:cubicBezTo>
                  <a:pt x="11068212" y="777659"/>
                  <a:pt x="11088871" y="755021"/>
                  <a:pt x="11110427" y="733206"/>
                </a:cubicBezTo>
                <a:cubicBezTo>
                  <a:pt x="11127088" y="716240"/>
                  <a:pt x="11143040" y="698448"/>
                  <a:pt x="11152243" y="675770"/>
                </a:cubicBezTo>
                <a:cubicBezTo>
                  <a:pt x="11155762" y="666917"/>
                  <a:pt x="11156903" y="657717"/>
                  <a:pt x="11154216" y="647583"/>
                </a:cubicBezTo>
                <a:cubicBezTo>
                  <a:pt x="11153352" y="644417"/>
                  <a:pt x="11152488" y="641250"/>
                  <a:pt x="11148467" y="640320"/>
                </a:cubicBezTo>
                <a:cubicBezTo>
                  <a:pt x="11145251" y="639576"/>
                  <a:pt x="11143607" y="641548"/>
                  <a:pt x="11142382" y="643720"/>
                </a:cubicBezTo>
                <a:cubicBezTo>
                  <a:pt x="11140252" y="647626"/>
                  <a:pt x="11138123" y="651532"/>
                  <a:pt x="11134707" y="654631"/>
                </a:cubicBezTo>
                <a:cubicBezTo>
                  <a:pt x="11114216" y="673215"/>
                  <a:pt x="11095526" y="693443"/>
                  <a:pt x="11077508" y="714288"/>
                </a:cubicBezTo>
                <a:cubicBezTo>
                  <a:pt x="11047889" y="748305"/>
                  <a:pt x="11018751" y="782947"/>
                  <a:pt x="10982097" y="810169"/>
                </a:cubicBezTo>
                <a:cubicBezTo>
                  <a:pt x="10968309" y="820433"/>
                  <a:pt x="10953784" y="829657"/>
                  <a:pt x="10936082" y="834513"/>
                </a:cubicBezTo>
                <a:cubicBezTo>
                  <a:pt x="10936342" y="832374"/>
                  <a:pt x="10937310" y="831063"/>
                  <a:pt x="10938309" y="829965"/>
                </a:cubicBezTo>
                <a:cubicBezTo>
                  <a:pt x="10971952" y="794320"/>
                  <a:pt x="11004084" y="757663"/>
                  <a:pt x="11032170" y="717305"/>
                </a:cubicBezTo>
                <a:cubicBezTo>
                  <a:pt x="11066799" y="667567"/>
                  <a:pt x="11094615" y="613799"/>
                  <a:pt x="11110309" y="552981"/>
                </a:cubicBezTo>
                <a:cubicBezTo>
                  <a:pt x="11111086" y="550400"/>
                  <a:pt x="11111507" y="548042"/>
                  <a:pt x="11114596" y="547938"/>
                </a:cubicBezTo>
                <a:cubicBezTo>
                  <a:pt x="11122543" y="547883"/>
                  <a:pt x="11122679" y="543618"/>
                  <a:pt x="11120468" y="536662"/>
                </a:cubicBezTo>
                <a:cubicBezTo>
                  <a:pt x="11114800" y="519597"/>
                  <a:pt x="11117845" y="505009"/>
                  <a:pt x="11129702" y="494809"/>
                </a:cubicBezTo>
                <a:cubicBezTo>
                  <a:pt x="11138271" y="487278"/>
                  <a:pt x="11145424" y="480646"/>
                  <a:pt x="11132188" y="467457"/>
                </a:cubicBezTo>
                <a:cubicBezTo>
                  <a:pt x="11129005" y="464369"/>
                  <a:pt x="11129270" y="459673"/>
                  <a:pt x="11129599" y="455401"/>
                </a:cubicBezTo>
                <a:cubicBezTo>
                  <a:pt x="11129994" y="448997"/>
                  <a:pt x="11132319" y="443806"/>
                  <a:pt x="11134997" y="438390"/>
                </a:cubicBezTo>
                <a:cubicBezTo>
                  <a:pt x="11136482" y="435358"/>
                  <a:pt x="11138193" y="431252"/>
                  <a:pt x="11134980" y="427952"/>
                </a:cubicBezTo>
                <a:cubicBezTo>
                  <a:pt x="11133133" y="425990"/>
                  <a:pt x="11131300" y="425733"/>
                  <a:pt x="11129542" y="426138"/>
                </a:cubicBezTo>
                <a:close/>
                <a:moveTo>
                  <a:pt x="0" y="0"/>
                </a:moveTo>
                <a:lnTo>
                  <a:pt x="12192000" y="0"/>
                </a:lnTo>
                <a:lnTo>
                  <a:pt x="12192000"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Picture 7" descr="Graduate Graduation School · Free vector graphic on Pixabay">
            <a:extLst>
              <a:ext uri="{FF2B5EF4-FFF2-40B4-BE49-F238E27FC236}">
                <a16:creationId xmlns:a16="http://schemas.microsoft.com/office/drawing/2014/main" id="{3F66D74F-C7D9-65B0-5EAD-7507DAE63383}"/>
              </a:ext>
            </a:extLst>
          </p:cNvPr>
          <p:cNvPicPr>
            <a:picLocks noChangeAspect="1"/>
          </p:cNvPicPr>
          <p:nvPr/>
        </p:nvPicPr>
        <p:blipFill rotWithShape="1">
          <a:blip r:embed="rId2"/>
          <a:srcRect t="12844" r="-5" b="9840"/>
          <a:stretch/>
        </p:blipFill>
        <p:spPr>
          <a:xfrm>
            <a:off x="1531570" y="1284666"/>
            <a:ext cx="1850766" cy="1498291"/>
          </a:xfrm>
          <a:prstGeom prst="rect">
            <a:avLst/>
          </a:prstGeom>
        </p:spPr>
      </p:pic>
      <p:pic>
        <p:nvPicPr>
          <p:cNvPr id="4" name="Picture 4" descr="Icon&#10;&#10;Description automatically generated">
            <a:extLst>
              <a:ext uri="{FF2B5EF4-FFF2-40B4-BE49-F238E27FC236}">
                <a16:creationId xmlns:a16="http://schemas.microsoft.com/office/drawing/2014/main" id="{C57ACAA7-A515-7F38-E051-53CD5E4C2984}"/>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t="12442" r="-1" b="6602"/>
          <a:stretch/>
        </p:blipFill>
        <p:spPr>
          <a:xfrm>
            <a:off x="5194470" y="1022627"/>
            <a:ext cx="1850765" cy="1498291"/>
          </a:xfrm>
          <a:prstGeom prst="rect">
            <a:avLst/>
          </a:prstGeom>
        </p:spPr>
      </p:pic>
      <p:pic>
        <p:nvPicPr>
          <p:cNvPr id="8" name="Picture 8">
            <a:extLst>
              <a:ext uri="{FF2B5EF4-FFF2-40B4-BE49-F238E27FC236}">
                <a16:creationId xmlns:a16="http://schemas.microsoft.com/office/drawing/2014/main" id="{7DC049F6-E6A1-8A34-74B3-1B1757737DA9}"/>
              </a:ext>
            </a:extLst>
          </p:cNvPr>
          <p:cNvPicPr>
            <a:picLocks noChangeAspect="1"/>
          </p:cNvPicPr>
          <p:nvPr/>
        </p:nvPicPr>
        <p:blipFill rotWithShape="1">
          <a:blip r:embed="rId5">
            <a:extLst>
              <a:ext uri="{837473B0-CC2E-450A-ABE3-18F120FF3D39}">
                <a1611:picAttrSrcUrl xmlns:a1611="http://schemas.microsoft.com/office/drawing/2016/11/main" r:id="rId6"/>
              </a:ext>
            </a:extLst>
          </a:blip>
          <a:srcRect l="867" r="16986" b="-3"/>
          <a:stretch/>
        </p:blipFill>
        <p:spPr>
          <a:xfrm>
            <a:off x="8981938" y="1278609"/>
            <a:ext cx="1850773" cy="1498291"/>
          </a:xfrm>
          <a:prstGeom prst="rect">
            <a:avLst/>
          </a:prstGeom>
        </p:spPr>
      </p:pic>
      <p:sp>
        <p:nvSpPr>
          <p:cNvPr id="2" name="TextBox 1">
            <a:extLst>
              <a:ext uri="{FF2B5EF4-FFF2-40B4-BE49-F238E27FC236}">
                <a16:creationId xmlns:a16="http://schemas.microsoft.com/office/drawing/2014/main" id="{1AB9A8F3-92DA-BF83-1A5C-0636DA22F4E1}"/>
              </a:ext>
            </a:extLst>
          </p:cNvPr>
          <p:cNvSpPr txBox="1"/>
          <p:nvPr/>
        </p:nvSpPr>
        <p:spPr>
          <a:xfrm>
            <a:off x="221412" y="3008714"/>
            <a:ext cx="11204275" cy="3834547"/>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a:lnSpc>
                <a:spcPct val="90000"/>
              </a:lnSpc>
              <a:spcAft>
                <a:spcPts val="600"/>
              </a:spcAft>
            </a:pPr>
            <a:r>
              <a:rPr lang="en-US" sz="4000" b="1" dirty="0">
                <a:latin typeface="Arial"/>
                <a:cs typeface="Arial"/>
              </a:rPr>
              <a:t>Background  knowledge of the study</a:t>
            </a:r>
            <a:endParaRPr lang="en-US" sz="4000" dirty="0">
              <a:latin typeface="Arial"/>
              <a:cs typeface="Arial"/>
            </a:endParaRPr>
          </a:p>
          <a:p>
            <a:pPr algn="ctr">
              <a:lnSpc>
                <a:spcPct val="90000"/>
              </a:lnSpc>
              <a:spcAft>
                <a:spcPts val="600"/>
              </a:spcAft>
            </a:pPr>
            <a:r>
              <a:rPr lang="en-US" sz="4000" dirty="0">
                <a:latin typeface="Arial"/>
                <a:cs typeface="Arial"/>
              </a:rPr>
              <a:t>​</a:t>
            </a:r>
          </a:p>
          <a:p>
            <a:pPr marL="342900" indent="-228600">
              <a:lnSpc>
                <a:spcPct val="90000"/>
              </a:lnSpc>
              <a:spcAft>
                <a:spcPts val="600"/>
              </a:spcAft>
              <a:buFont typeface="Arial" panose="020B0604020202020204" pitchFamily="34" charset="0"/>
              <a:buChar char="•"/>
            </a:pPr>
            <a:r>
              <a:rPr lang="en-US" sz="2000" dirty="0">
                <a:latin typeface="Arial"/>
                <a:cs typeface="Arial"/>
              </a:rPr>
              <a:t>According to the British Active Students Survey: Further Education 2019/2020 study, around 3 million students are now enrolled in Further Education (2020). A large percentage of 16-24year olds (74.1%) and 25-34year olds (67.1%) are physically active, according to the most recent Sport England Active Lives8 data (WHO, 2022). Furthermore,  the World Health </a:t>
            </a:r>
            <a:r>
              <a:rPr lang="en-US" sz="2000" dirty="0" err="1">
                <a:latin typeface="Arial"/>
                <a:cs typeface="Arial"/>
              </a:rPr>
              <a:t>Organisation</a:t>
            </a:r>
            <a:r>
              <a:rPr lang="en-US" sz="2000" dirty="0">
                <a:latin typeface="Arial"/>
                <a:cs typeface="Arial"/>
              </a:rPr>
              <a:t> (2022b), states that Physical exercise benefits heart, body, and brain health, prevents noncommunicable diseases, and improves thinking, learning, and decision-making. It promotes healthy growth and development in children and adolescents. However, one in four people globally lacks recommended levels of exercise. Insufficient physical activity increases death risk by 20%-30%.</a:t>
            </a:r>
          </a:p>
        </p:txBody>
      </p:sp>
    </p:spTree>
    <p:extLst>
      <p:ext uri="{BB962C8B-B14F-4D97-AF65-F5344CB8AC3E}">
        <p14:creationId xmlns:p14="http://schemas.microsoft.com/office/powerpoint/2010/main" val="21432930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F34100BD-773A-4822-A05B-AEB7D41E9A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E8CC52-CFCF-9ED9-BB42-9BC4C9113276}"/>
              </a:ext>
            </a:extLst>
          </p:cNvPr>
          <p:cNvSpPr>
            <a:spLocks noGrp="1"/>
          </p:cNvSpPr>
          <p:nvPr>
            <p:ph type="title"/>
          </p:nvPr>
        </p:nvSpPr>
        <p:spPr>
          <a:xfrm>
            <a:off x="838200" y="365125"/>
            <a:ext cx="4247072" cy="1339940"/>
          </a:xfrm>
        </p:spPr>
        <p:txBody>
          <a:bodyPr vert="horz" lIns="91440" tIns="45720" rIns="91440" bIns="45720" rtlCol="0" anchor="ctr">
            <a:normAutofit/>
          </a:bodyPr>
          <a:lstStyle/>
          <a:p>
            <a:pPr algn="ctr"/>
            <a:r>
              <a:rPr lang="en-US" b="1" i="0" dirty="0">
                <a:latin typeface="Arial"/>
                <a:cs typeface="Arial"/>
              </a:rPr>
              <a:t>Rationale</a:t>
            </a:r>
            <a:endParaRPr lang="en-US" dirty="0"/>
          </a:p>
        </p:txBody>
      </p:sp>
      <p:sp>
        <p:nvSpPr>
          <p:cNvPr id="4" name="TextBox 3">
            <a:extLst>
              <a:ext uri="{FF2B5EF4-FFF2-40B4-BE49-F238E27FC236}">
                <a16:creationId xmlns:a16="http://schemas.microsoft.com/office/drawing/2014/main" id="{218D4A36-7A22-D9BB-DB39-8DB9E02E6405}"/>
              </a:ext>
            </a:extLst>
          </p:cNvPr>
          <p:cNvSpPr txBox="1"/>
          <p:nvPr/>
        </p:nvSpPr>
        <p:spPr>
          <a:xfrm>
            <a:off x="349371" y="1654193"/>
            <a:ext cx="5908719" cy="4565902"/>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lnSpcReduction="10000"/>
          </a:bodyPr>
          <a:lstStyle/>
          <a:p>
            <a:pPr marL="342900" indent="-342900">
              <a:spcAft>
                <a:spcPts val="600"/>
              </a:spcAft>
              <a:buFont typeface="Arial"/>
              <a:buChar char="•"/>
            </a:pPr>
            <a:r>
              <a:rPr lang="en-US" sz="2000" dirty="0">
                <a:latin typeface="Arial"/>
                <a:cs typeface="Arial"/>
              </a:rPr>
              <a:t>The reason of the study is to see if exercise improves positive mental health. </a:t>
            </a:r>
            <a:endParaRPr lang="en-US">
              <a:latin typeface="Century Gothic"/>
              <a:cs typeface="Arial"/>
            </a:endParaRPr>
          </a:p>
          <a:p>
            <a:pPr marL="342900" indent="-342900">
              <a:spcAft>
                <a:spcPts val="600"/>
              </a:spcAft>
              <a:buFont typeface="Arial"/>
              <a:buChar char="•"/>
            </a:pPr>
            <a:r>
              <a:rPr lang="en-US" sz="2000" dirty="0">
                <a:latin typeface="Arial"/>
                <a:cs typeface="Arial"/>
              </a:rPr>
              <a:t>The significance of the research is to see if  students who engage in physical exercise within a public university have improved mental health.</a:t>
            </a:r>
            <a:endParaRPr lang="en-US">
              <a:latin typeface="Century Gothic"/>
              <a:cs typeface="Arial"/>
            </a:endParaRPr>
          </a:p>
          <a:p>
            <a:pPr>
              <a:spcAft>
                <a:spcPts val="600"/>
              </a:spcAft>
            </a:pPr>
            <a:endParaRPr lang="en-US" dirty="0"/>
          </a:p>
          <a:p>
            <a:pPr marL="342900" indent="-342900">
              <a:spcAft>
                <a:spcPts val="600"/>
              </a:spcAft>
              <a:buFont typeface="Arial"/>
              <a:buChar char="•"/>
            </a:pPr>
            <a:r>
              <a:rPr lang="en-US" sz="2000" dirty="0">
                <a:latin typeface="Arial"/>
                <a:ea typeface="+mn-lt"/>
                <a:cs typeface="+mn-lt"/>
              </a:rPr>
              <a:t>Engaging in physical health improves mental wellness through self-efficacy, social contact, and distraction. These are a few  possibilities </a:t>
            </a:r>
            <a:r>
              <a:rPr lang="en-US" sz="2000" err="1">
                <a:latin typeface="Arial"/>
                <a:ea typeface="+mn-lt"/>
                <a:cs typeface="+mn-lt"/>
              </a:rPr>
              <a:t>hypothesised</a:t>
            </a:r>
            <a:r>
              <a:rPr lang="en-US" sz="2000" dirty="0">
                <a:latin typeface="Arial"/>
                <a:ea typeface="+mn-lt"/>
                <a:cs typeface="+mn-lt"/>
              </a:rPr>
              <a:t> to explain the advantages of physical activity for mental health (Rodríguez-Romo et al., 2022; Mental Health Foundation, 2021). </a:t>
            </a:r>
            <a:endParaRPr lang="en-US" sz="2000" dirty="0">
              <a:latin typeface="Arial"/>
              <a:cs typeface="Arial"/>
            </a:endParaRPr>
          </a:p>
          <a:p>
            <a:pPr indent="-228600" algn="just">
              <a:spcAft>
                <a:spcPts val="600"/>
              </a:spcAft>
              <a:buFont typeface="Arial" panose="020B0604020202020204" pitchFamily="34" charset="0"/>
              <a:buChar char="•"/>
            </a:pPr>
            <a:endParaRPr lang="en-US" sz="2000"/>
          </a:p>
        </p:txBody>
      </p:sp>
      <p:sp>
        <p:nvSpPr>
          <p:cNvPr id="30" name="Freeform: Shape 29">
            <a:extLst>
              <a:ext uri="{FF2B5EF4-FFF2-40B4-BE49-F238E27FC236}">
                <a16:creationId xmlns:a16="http://schemas.microsoft.com/office/drawing/2014/main" id="{EA2AEA56-4902-4CC1-A43B-1AC27C88CB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01338" y="2015168"/>
            <a:ext cx="5283866" cy="4210442"/>
          </a:xfrm>
          <a:custGeom>
            <a:avLst/>
            <a:gdLst>
              <a:gd name="connsiteX0" fmla="*/ 839883 w 5283866"/>
              <a:gd name="connsiteY0" fmla="*/ 18 h 4210442"/>
              <a:gd name="connsiteX1" fmla="*/ 875727 w 5283866"/>
              <a:gd name="connsiteY1" fmla="*/ 6050 h 4210442"/>
              <a:gd name="connsiteX2" fmla="*/ 1624617 w 5283866"/>
              <a:gd name="connsiteY2" fmla="*/ 99799 h 4210442"/>
              <a:gd name="connsiteX3" fmla="*/ 2328012 w 5283866"/>
              <a:gd name="connsiteY3" fmla="*/ 148051 h 4210442"/>
              <a:gd name="connsiteX4" fmla="*/ 3177820 w 5283866"/>
              <a:gd name="connsiteY4" fmla="*/ 228566 h 4210442"/>
              <a:gd name="connsiteX5" fmla="*/ 3770646 w 5283866"/>
              <a:gd name="connsiteY5" fmla="*/ 252831 h 4210442"/>
              <a:gd name="connsiteX6" fmla="*/ 3800149 w 5283866"/>
              <a:gd name="connsiteY6" fmla="*/ 251727 h 4210442"/>
              <a:gd name="connsiteX7" fmla="*/ 4102076 w 5283866"/>
              <a:gd name="connsiteY7" fmla="*/ 288400 h 4210442"/>
              <a:gd name="connsiteX8" fmla="*/ 3904377 w 5283866"/>
              <a:gd name="connsiteY8" fmla="*/ 446120 h 4210442"/>
              <a:gd name="connsiteX9" fmla="*/ 4188933 w 5283866"/>
              <a:gd name="connsiteY9" fmla="*/ 520843 h 4210442"/>
              <a:gd name="connsiteX10" fmla="*/ 4465492 w 5283866"/>
              <a:gd name="connsiteY10" fmla="*/ 626449 h 4210442"/>
              <a:gd name="connsiteX11" fmla="*/ 4517606 w 5283866"/>
              <a:gd name="connsiteY11" fmla="*/ 670015 h 4210442"/>
              <a:gd name="connsiteX12" fmla="*/ 4948576 w 5283866"/>
              <a:gd name="connsiteY12" fmla="*/ 954847 h 4210442"/>
              <a:gd name="connsiteX13" fmla="*/ 4866132 w 5283866"/>
              <a:gd name="connsiteY13" fmla="*/ 1015233 h 4210442"/>
              <a:gd name="connsiteX14" fmla="*/ 5019164 w 5283866"/>
              <a:gd name="connsiteY14" fmla="*/ 1087474 h 4210442"/>
              <a:gd name="connsiteX15" fmla="*/ 5053630 w 5283866"/>
              <a:gd name="connsiteY15" fmla="*/ 1117806 h 4210442"/>
              <a:gd name="connsiteX16" fmla="*/ 5024404 w 5283866"/>
              <a:gd name="connsiteY16" fmla="*/ 1154202 h 4210442"/>
              <a:gd name="connsiteX17" fmla="*/ 4960984 w 5283866"/>
              <a:gd name="connsiteY17" fmla="*/ 1179569 h 4210442"/>
              <a:gd name="connsiteX18" fmla="*/ 4876887 w 5283866"/>
              <a:gd name="connsiteY18" fmla="*/ 1243814 h 4210442"/>
              <a:gd name="connsiteX19" fmla="*/ 4880195 w 5283866"/>
              <a:gd name="connsiteY19" fmla="*/ 1293998 h 4210442"/>
              <a:gd name="connsiteX20" fmla="*/ 4930104 w 5283866"/>
              <a:gd name="connsiteY20" fmla="*/ 1384991 h 4210442"/>
              <a:gd name="connsiteX21" fmla="*/ 4855103 w 5283866"/>
              <a:gd name="connsiteY21" fmla="*/ 1480119 h 4210442"/>
              <a:gd name="connsiteX22" fmla="*/ 4816500 w 5283866"/>
              <a:gd name="connsiteY22" fmla="*/ 1508242 h 4210442"/>
              <a:gd name="connsiteX23" fmla="*/ 4890949 w 5283866"/>
              <a:gd name="connsiteY23" fmla="*/ 1517893 h 4210442"/>
              <a:gd name="connsiteX24" fmla="*/ 4916868 w 5283866"/>
              <a:gd name="connsiteY24" fmla="*/ 1557599 h 4210442"/>
              <a:gd name="connsiteX25" fmla="*/ 4928448 w 5283866"/>
              <a:gd name="connsiteY25" fmla="*/ 1577453 h 4210442"/>
              <a:gd name="connsiteX26" fmla="*/ 4998760 w 5283866"/>
              <a:gd name="connsiteY26" fmla="*/ 1701809 h 4210442"/>
              <a:gd name="connsiteX27" fmla="*/ 4986903 w 5283866"/>
              <a:gd name="connsiteY27" fmla="*/ 1736550 h 4210442"/>
              <a:gd name="connsiteX28" fmla="*/ 4869716 w 5283866"/>
              <a:gd name="connsiteY28" fmla="*/ 1904472 h 4210442"/>
              <a:gd name="connsiteX29" fmla="*/ 4994348 w 5283866"/>
              <a:gd name="connsiteY29" fmla="*/ 1951346 h 4210442"/>
              <a:gd name="connsiteX30" fmla="*/ 5001792 w 5283866"/>
              <a:gd name="connsiteY30" fmla="*/ 2030756 h 4210442"/>
              <a:gd name="connsiteX31" fmla="*/ 5065212 w 5283866"/>
              <a:gd name="connsiteY31" fmla="*/ 2119543 h 4210442"/>
              <a:gd name="connsiteX32" fmla="*/ 5204732 w 5283866"/>
              <a:gd name="connsiteY32" fmla="*/ 2244450 h 4210442"/>
              <a:gd name="connsiteX33" fmla="*/ 5283866 w 5283866"/>
              <a:gd name="connsiteY33" fmla="*/ 2328272 h 4210442"/>
              <a:gd name="connsiteX34" fmla="*/ 5147380 w 5283866"/>
              <a:gd name="connsiteY34" fmla="*/ 2350606 h 4210442"/>
              <a:gd name="connsiteX35" fmla="*/ 5126148 w 5283866"/>
              <a:gd name="connsiteY35" fmla="*/ 2363566 h 4210442"/>
              <a:gd name="connsiteX36" fmla="*/ 5142417 w 5283866"/>
              <a:gd name="connsiteY36" fmla="*/ 2407682 h 4210442"/>
              <a:gd name="connsiteX37" fmla="*/ 5164200 w 5283866"/>
              <a:gd name="connsiteY37" fmla="*/ 2451526 h 4210442"/>
              <a:gd name="connsiteX38" fmla="*/ 5149034 w 5283866"/>
              <a:gd name="connsiteY38" fmla="*/ 2485992 h 4210442"/>
              <a:gd name="connsiteX39" fmla="*/ 5042601 w 5283866"/>
              <a:gd name="connsiteY39" fmla="*/ 2635164 h 4210442"/>
              <a:gd name="connsiteX40" fmla="*/ 4955194 w 5283866"/>
              <a:gd name="connsiteY40" fmla="*/ 2694445 h 4210442"/>
              <a:gd name="connsiteX41" fmla="*/ 4756116 w 5283866"/>
              <a:gd name="connsiteY41" fmla="*/ 2963836 h 4210442"/>
              <a:gd name="connsiteX42" fmla="*/ 4693523 w 5283866"/>
              <a:gd name="connsiteY42" fmla="*/ 3051244 h 4210442"/>
              <a:gd name="connsiteX43" fmla="*/ 4739848 w 5283866"/>
              <a:gd name="connsiteY43" fmla="*/ 3082125 h 4210442"/>
              <a:gd name="connsiteX44" fmla="*/ 4651060 w 5283866"/>
              <a:gd name="connsiteY44" fmla="*/ 3173670 h 4210442"/>
              <a:gd name="connsiteX45" fmla="*/ 4546556 w 5283866"/>
              <a:gd name="connsiteY45" fmla="*/ 3275413 h 4210442"/>
              <a:gd name="connsiteX46" fmla="*/ 4519261 w 5283866"/>
              <a:gd name="connsiteY46" fmla="*/ 3302437 h 4210442"/>
              <a:gd name="connsiteX47" fmla="*/ 2364961 w 5283866"/>
              <a:gd name="connsiteY47" fmla="*/ 4209597 h 4210442"/>
              <a:gd name="connsiteX48" fmla="*/ 1796951 w 5283866"/>
              <a:gd name="connsiteY48" fmla="*/ 4075867 h 4210442"/>
              <a:gd name="connsiteX49" fmla="*/ 1572227 w 5283866"/>
              <a:gd name="connsiteY49" fmla="*/ 3971917 h 4210442"/>
              <a:gd name="connsiteX50" fmla="*/ 1284364 w 5283866"/>
              <a:gd name="connsiteY50" fmla="*/ 3805097 h 4210442"/>
              <a:gd name="connsiteX51" fmla="*/ 976645 w 5283866"/>
              <a:gd name="connsiteY51" fmla="*/ 3670815 h 4210442"/>
              <a:gd name="connsiteX52" fmla="*/ 871866 w 5283866"/>
              <a:gd name="connsiteY52" fmla="*/ 3547839 h 4210442"/>
              <a:gd name="connsiteX53" fmla="*/ 835195 w 5283866"/>
              <a:gd name="connsiteY53" fmla="*/ 3513373 h 4210442"/>
              <a:gd name="connsiteX54" fmla="*/ 743375 w 5283866"/>
              <a:gd name="connsiteY54" fmla="*/ 3468427 h 4210442"/>
              <a:gd name="connsiteX55" fmla="*/ 583175 w 5283866"/>
              <a:gd name="connsiteY55" fmla="*/ 3371370 h 4210442"/>
              <a:gd name="connsiteX56" fmla="*/ 641906 w 5283866"/>
              <a:gd name="connsiteY56" fmla="*/ 3349311 h 4210442"/>
              <a:gd name="connsiteX57" fmla="*/ 810930 w 5283866"/>
              <a:gd name="connsiteY57" fmla="*/ 3408042 h 4210442"/>
              <a:gd name="connsiteX58" fmla="*/ 933908 w 5283866"/>
              <a:gd name="connsiteY58" fmla="*/ 3423758 h 4210442"/>
              <a:gd name="connsiteX59" fmla="*/ 760747 w 5283866"/>
              <a:gd name="connsiteY59" fmla="*/ 3321187 h 4210442"/>
              <a:gd name="connsiteX60" fmla="*/ 593101 w 5283866"/>
              <a:gd name="connsiteY60" fmla="*/ 3187731 h 4210442"/>
              <a:gd name="connsiteX61" fmla="*/ 722419 w 5283866"/>
              <a:gd name="connsiteY61" fmla="*/ 3213374 h 4210442"/>
              <a:gd name="connsiteX62" fmla="*/ 727934 w 5283866"/>
              <a:gd name="connsiteY62" fmla="*/ 3195451 h 4210442"/>
              <a:gd name="connsiteX63" fmla="*/ 615987 w 5283866"/>
              <a:gd name="connsiteY63" fmla="*/ 3036630 h 4210442"/>
              <a:gd name="connsiteX64" fmla="*/ 560564 w 5283866"/>
              <a:gd name="connsiteY64" fmla="*/ 2972660 h 4210442"/>
              <a:gd name="connsiteX65" fmla="*/ 311302 w 5283866"/>
              <a:gd name="connsiteY65" fmla="*/ 2779924 h 4210442"/>
              <a:gd name="connsiteX66" fmla="*/ 547882 w 5283866"/>
              <a:gd name="connsiteY66" fmla="*/ 2865952 h 4210442"/>
              <a:gd name="connsiteX67" fmla="*/ 303582 w 5283866"/>
              <a:gd name="connsiteY67" fmla="*/ 2678453 h 4210442"/>
              <a:gd name="connsiteX68" fmla="*/ 185016 w 5283866"/>
              <a:gd name="connsiteY68" fmla="*/ 2609244 h 4210442"/>
              <a:gd name="connsiteX69" fmla="*/ 154963 w 5283866"/>
              <a:gd name="connsiteY69" fmla="*/ 2568435 h 4210442"/>
              <a:gd name="connsiteX70" fmla="*/ 207627 w 5283866"/>
              <a:gd name="connsiteY70" fmla="*/ 2559612 h 4210442"/>
              <a:gd name="connsiteX71" fmla="*/ 369207 w 5283866"/>
              <a:gd name="connsiteY71" fmla="*/ 2575330 h 4210442"/>
              <a:gd name="connsiteX72" fmla="*/ 169852 w 5283866"/>
              <a:gd name="connsiteY72" fmla="*/ 2449319 h 4210442"/>
              <a:gd name="connsiteX73" fmla="*/ 319299 w 5283866"/>
              <a:gd name="connsiteY73" fmla="*/ 2468619 h 4210442"/>
              <a:gd name="connsiteX74" fmla="*/ 362313 w 5283866"/>
              <a:gd name="connsiteY74" fmla="*/ 2418988 h 4210442"/>
              <a:gd name="connsiteX75" fmla="*/ 431798 w 5283866"/>
              <a:gd name="connsiteY75" fmla="*/ 2338750 h 4210442"/>
              <a:gd name="connsiteX76" fmla="*/ 479775 w 5283866"/>
              <a:gd name="connsiteY76" fmla="*/ 2294082 h 4210442"/>
              <a:gd name="connsiteX77" fmla="*/ 499903 w 5283866"/>
              <a:gd name="connsiteY77" fmla="*/ 2153458 h 4210442"/>
              <a:gd name="connsiteX78" fmla="*/ 458544 w 5283866"/>
              <a:gd name="connsiteY78" fmla="*/ 1999599 h 4210442"/>
              <a:gd name="connsiteX79" fmla="*/ 346596 w 5283866"/>
              <a:gd name="connsiteY79" fmla="*/ 1921843 h 4210442"/>
              <a:gd name="connsiteX80" fmla="*/ 378857 w 5283866"/>
              <a:gd name="connsiteY80" fmla="*/ 1834435 h 4210442"/>
              <a:gd name="connsiteX81" fmla="*/ 617091 w 5283866"/>
              <a:gd name="connsiteY81" fmla="*/ 1887376 h 4210442"/>
              <a:gd name="connsiteX82" fmla="*/ 260568 w 5283866"/>
              <a:gd name="connsiteY82" fmla="*/ 1679198 h 4210442"/>
              <a:gd name="connsiteX83" fmla="*/ 320402 w 5283866"/>
              <a:gd name="connsiteY83" fmla="*/ 1668720 h 4210442"/>
              <a:gd name="connsiteX84" fmla="*/ 317920 w 5283866"/>
              <a:gd name="connsiteY84" fmla="*/ 1652452 h 4210442"/>
              <a:gd name="connsiteX85" fmla="*/ 321779 w 5283866"/>
              <a:gd name="connsiteY85" fmla="*/ 1552359 h 4210442"/>
              <a:gd name="connsiteX86" fmla="*/ 331707 w 5283866"/>
              <a:gd name="connsiteY86" fmla="*/ 1506313 h 4210442"/>
              <a:gd name="connsiteX87" fmla="*/ 315990 w 5283866"/>
              <a:gd name="connsiteY87" fmla="*/ 1453371 h 4210442"/>
              <a:gd name="connsiteX88" fmla="*/ 583450 w 5283866"/>
              <a:gd name="connsiteY88" fmla="*/ 1474052 h 4210442"/>
              <a:gd name="connsiteX89" fmla="*/ 699809 w 5283866"/>
              <a:gd name="connsiteY89" fmla="*/ 1461919 h 4210442"/>
              <a:gd name="connsiteX90" fmla="*/ 902750 w 5283866"/>
              <a:gd name="connsiteY90" fmla="*/ 1458612 h 4210442"/>
              <a:gd name="connsiteX91" fmla="*/ 996774 w 5283866"/>
              <a:gd name="connsiteY91" fmla="*/ 1468814 h 4210442"/>
              <a:gd name="connsiteX92" fmla="*/ 1077012 w 5283866"/>
              <a:gd name="connsiteY92" fmla="*/ 1455578 h 4210442"/>
              <a:gd name="connsiteX93" fmla="*/ 1000083 w 5283866"/>
              <a:gd name="connsiteY93" fmla="*/ 1393262 h 4210442"/>
              <a:gd name="connsiteX94" fmla="*/ 891720 w 5283866"/>
              <a:gd name="connsiteY94" fmla="*/ 1394089 h 4210442"/>
              <a:gd name="connsiteX95" fmla="*/ 814515 w 5283866"/>
              <a:gd name="connsiteY95" fmla="*/ 1353557 h 4210442"/>
              <a:gd name="connsiteX96" fmla="*/ 740895 w 5283866"/>
              <a:gd name="connsiteY96" fmla="*/ 1280211 h 4210442"/>
              <a:gd name="connsiteX97" fmla="*/ 481154 w 5283866"/>
              <a:gd name="connsiteY97" fmla="*/ 1163301 h 4210442"/>
              <a:gd name="connsiteX98" fmla="*/ 433728 w 5283866"/>
              <a:gd name="connsiteY98" fmla="*/ 1118909 h 4210442"/>
              <a:gd name="connsiteX99" fmla="*/ 1176276 w 5283866"/>
              <a:gd name="connsiteY99" fmla="*/ 1288484 h 4210442"/>
              <a:gd name="connsiteX100" fmla="*/ 946867 w 5283866"/>
              <a:gd name="connsiteY100" fmla="*/ 1217344 h 4210442"/>
              <a:gd name="connsiteX101" fmla="*/ 1102104 w 5283866"/>
              <a:gd name="connsiteY101" fmla="*/ 1230304 h 4210442"/>
              <a:gd name="connsiteX102" fmla="*/ 1188133 w 5283866"/>
              <a:gd name="connsiteY102" fmla="*/ 1182603 h 4210442"/>
              <a:gd name="connsiteX103" fmla="*/ 1187030 w 5283866"/>
              <a:gd name="connsiteY103" fmla="*/ 1169092 h 4210442"/>
              <a:gd name="connsiteX104" fmla="*/ 1123887 w 5283866"/>
              <a:gd name="connsiteY104" fmla="*/ 1124698 h 4210442"/>
              <a:gd name="connsiteX105" fmla="*/ 1086938 w 5283866"/>
              <a:gd name="connsiteY105" fmla="*/ 1096023 h 4210442"/>
              <a:gd name="connsiteX106" fmla="*/ 985744 w 5283866"/>
              <a:gd name="connsiteY106" fmla="*/ 992622 h 4210442"/>
              <a:gd name="connsiteX107" fmla="*/ 1057987 w 5283866"/>
              <a:gd name="connsiteY107" fmla="*/ 981594 h 4210442"/>
              <a:gd name="connsiteX108" fmla="*/ 1084733 w 5283866"/>
              <a:gd name="connsiteY108" fmla="*/ 960086 h 4210442"/>
              <a:gd name="connsiteX109" fmla="*/ 1064605 w 5283866"/>
              <a:gd name="connsiteY109" fmla="*/ 929756 h 4210442"/>
              <a:gd name="connsiteX110" fmla="*/ 840985 w 5283866"/>
              <a:gd name="connsiteY110" fmla="*/ 836558 h 4210442"/>
              <a:gd name="connsiteX111" fmla="*/ 823615 w 5283866"/>
              <a:gd name="connsiteY111" fmla="*/ 764315 h 4210442"/>
              <a:gd name="connsiteX112" fmla="*/ 865526 w 5283866"/>
              <a:gd name="connsiteY112" fmla="*/ 753562 h 4210442"/>
              <a:gd name="connsiteX113" fmla="*/ 914331 w 5283866"/>
              <a:gd name="connsiteY113" fmla="*/ 758525 h 4210442"/>
              <a:gd name="connsiteX114" fmla="*/ 875452 w 5283866"/>
              <a:gd name="connsiteY114" fmla="*/ 701724 h 4210442"/>
              <a:gd name="connsiteX115" fmla="*/ 717181 w 5283866"/>
              <a:gd name="connsiteY115" fmla="*/ 644371 h 4210442"/>
              <a:gd name="connsiteX116" fmla="*/ 755783 w 5283866"/>
              <a:gd name="connsiteY116" fmla="*/ 591707 h 4210442"/>
              <a:gd name="connsiteX117" fmla="*/ 0 w 5283866"/>
              <a:gd name="connsiteY117" fmla="*/ 352370 h 4210442"/>
              <a:gd name="connsiteX118" fmla="*/ 135937 w 5283866"/>
              <a:gd name="connsiteY118" fmla="*/ 349889 h 4210442"/>
              <a:gd name="connsiteX119" fmla="*/ 421595 w 5283866"/>
              <a:gd name="connsiteY119" fmla="*/ 385458 h 4210442"/>
              <a:gd name="connsiteX120" fmla="*/ 564424 w 5283866"/>
              <a:gd name="connsiteY120" fmla="*/ 379393 h 4210442"/>
              <a:gd name="connsiteX121" fmla="*/ 698432 w 5283866"/>
              <a:gd name="connsiteY121" fmla="*/ 398694 h 4210442"/>
              <a:gd name="connsiteX122" fmla="*/ 815067 w 5283866"/>
              <a:gd name="connsiteY122" fmla="*/ 398694 h 4210442"/>
              <a:gd name="connsiteX123" fmla="*/ 705876 w 5283866"/>
              <a:gd name="connsiteY123" fmla="*/ 370568 h 4210442"/>
              <a:gd name="connsiteX124" fmla="*/ 775360 w 5283866"/>
              <a:gd name="connsiteY124" fmla="*/ 345477 h 4210442"/>
              <a:gd name="connsiteX125" fmla="*/ 787493 w 5283866"/>
              <a:gd name="connsiteY125" fmla="*/ 315146 h 4210442"/>
              <a:gd name="connsiteX126" fmla="*/ 819202 w 5283866"/>
              <a:gd name="connsiteY126" fmla="*/ 291709 h 4210442"/>
              <a:gd name="connsiteX127" fmla="*/ 998705 w 5283866"/>
              <a:gd name="connsiteY127" fmla="*/ 303291 h 4210442"/>
              <a:gd name="connsiteX128" fmla="*/ 880139 w 5283866"/>
              <a:gd name="connsiteY128" fmla="*/ 206783 h 4210442"/>
              <a:gd name="connsiteX129" fmla="*/ 804037 w 5283866"/>
              <a:gd name="connsiteY129" fmla="*/ 190790 h 4210442"/>
              <a:gd name="connsiteX130" fmla="*/ 786666 w 5283866"/>
              <a:gd name="connsiteY130" fmla="*/ 149707 h 4210442"/>
              <a:gd name="connsiteX131" fmla="*/ 821960 w 5283866"/>
              <a:gd name="connsiteY131" fmla="*/ 140884 h 4210442"/>
              <a:gd name="connsiteX132" fmla="*/ 997325 w 5283866"/>
              <a:gd name="connsiteY132" fmla="*/ 174800 h 4210442"/>
              <a:gd name="connsiteX133" fmla="*/ 1026829 w 5283866"/>
              <a:gd name="connsiteY133" fmla="*/ 161287 h 4210442"/>
              <a:gd name="connsiteX134" fmla="*/ 696777 w 5283866"/>
              <a:gd name="connsiteY134" fmla="*/ 73604 h 4210442"/>
              <a:gd name="connsiteX135" fmla="*/ 701741 w 5283866"/>
              <a:gd name="connsiteY135" fmla="*/ 50444 h 4210442"/>
              <a:gd name="connsiteX136" fmla="*/ 992362 w 5283866"/>
              <a:gd name="connsiteY136" fmla="*/ 86289 h 4210442"/>
              <a:gd name="connsiteX137" fmla="*/ 806519 w 5283866"/>
              <a:gd name="connsiteY137" fmla="*/ 18183 h 4210442"/>
              <a:gd name="connsiteX138" fmla="*/ 839883 w 5283866"/>
              <a:gd name="connsiteY138" fmla="*/ 18 h 4210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5283866" h="4210442">
                <a:moveTo>
                  <a:pt x="839883" y="18"/>
                </a:moveTo>
                <a:cubicBezTo>
                  <a:pt x="851945" y="328"/>
                  <a:pt x="864423" y="4671"/>
                  <a:pt x="875727" y="6050"/>
                </a:cubicBezTo>
                <a:cubicBezTo>
                  <a:pt x="1125267" y="36932"/>
                  <a:pt x="1374804" y="70296"/>
                  <a:pt x="1624617" y="99799"/>
                </a:cubicBezTo>
                <a:cubicBezTo>
                  <a:pt x="1858164" y="127373"/>
                  <a:pt x="2093363" y="133714"/>
                  <a:pt x="2328012" y="148051"/>
                </a:cubicBezTo>
                <a:cubicBezTo>
                  <a:pt x="2612016" y="165424"/>
                  <a:pt x="2895470" y="189965"/>
                  <a:pt x="3177820" y="228566"/>
                </a:cubicBezTo>
                <a:cubicBezTo>
                  <a:pt x="3373866" y="255590"/>
                  <a:pt x="3571843" y="274338"/>
                  <a:pt x="3770646" y="252831"/>
                </a:cubicBezTo>
                <a:cubicBezTo>
                  <a:pt x="3780572" y="251727"/>
                  <a:pt x="3791878" y="248144"/>
                  <a:pt x="3800149" y="251727"/>
                </a:cubicBezTo>
                <a:cubicBezTo>
                  <a:pt x="3896658" y="291986"/>
                  <a:pt x="4001986" y="263033"/>
                  <a:pt x="4102076" y="288400"/>
                </a:cubicBezTo>
                <a:cubicBezTo>
                  <a:pt x="4076434" y="386286"/>
                  <a:pt x="3966416" y="378289"/>
                  <a:pt x="3904377" y="446120"/>
                </a:cubicBezTo>
                <a:cubicBezTo>
                  <a:pt x="4005570" y="473141"/>
                  <a:pt x="4096562" y="500439"/>
                  <a:pt x="4188933" y="520843"/>
                </a:cubicBezTo>
                <a:cubicBezTo>
                  <a:pt x="4286818" y="542350"/>
                  <a:pt x="4369813" y="600531"/>
                  <a:pt x="4465492" y="626449"/>
                </a:cubicBezTo>
                <a:cubicBezTo>
                  <a:pt x="4485897" y="631964"/>
                  <a:pt x="4510437" y="651264"/>
                  <a:pt x="4517606" y="670015"/>
                </a:cubicBezTo>
                <a:cubicBezTo>
                  <a:pt x="4540768" y="730677"/>
                  <a:pt x="5003171" y="900804"/>
                  <a:pt x="4948576" y="954847"/>
                </a:cubicBezTo>
                <a:cubicBezTo>
                  <a:pt x="4925966" y="977182"/>
                  <a:pt x="4896738" y="993174"/>
                  <a:pt x="4866132" y="1015233"/>
                </a:cubicBezTo>
                <a:cubicBezTo>
                  <a:pt x="4912180" y="1056869"/>
                  <a:pt x="4964017" y="1075067"/>
                  <a:pt x="5019164" y="1087474"/>
                </a:cubicBezTo>
                <a:cubicBezTo>
                  <a:pt x="5035708" y="1091335"/>
                  <a:pt x="5051977" y="1099055"/>
                  <a:pt x="5053630" y="1117806"/>
                </a:cubicBezTo>
                <a:cubicBezTo>
                  <a:pt x="5055284" y="1137382"/>
                  <a:pt x="5038464" y="1145101"/>
                  <a:pt x="5024404" y="1154202"/>
                </a:cubicBezTo>
                <a:cubicBezTo>
                  <a:pt x="5004826" y="1166885"/>
                  <a:pt x="4985800" y="1177916"/>
                  <a:pt x="4960984" y="1179569"/>
                </a:cubicBezTo>
                <a:cubicBezTo>
                  <a:pt x="4920176" y="1182051"/>
                  <a:pt x="4900600" y="1217344"/>
                  <a:pt x="4876887" y="1243814"/>
                </a:cubicBezTo>
                <a:cubicBezTo>
                  <a:pt x="4863652" y="1258705"/>
                  <a:pt x="4857034" y="1288759"/>
                  <a:pt x="4880195" y="1293998"/>
                </a:cubicBezTo>
                <a:cubicBezTo>
                  <a:pt x="4935892" y="1306682"/>
                  <a:pt x="4931480" y="1343355"/>
                  <a:pt x="4930104" y="1384991"/>
                </a:cubicBezTo>
                <a:cubicBezTo>
                  <a:pt x="4928173" y="1436553"/>
                  <a:pt x="4895360" y="1460265"/>
                  <a:pt x="4855103" y="1480119"/>
                </a:cubicBezTo>
                <a:cubicBezTo>
                  <a:pt x="4841316" y="1487011"/>
                  <a:pt x="4821740" y="1486735"/>
                  <a:pt x="4816500" y="1508242"/>
                </a:cubicBezTo>
                <a:cubicBezTo>
                  <a:pt x="4839110" y="1528648"/>
                  <a:pt x="4866684" y="1512103"/>
                  <a:pt x="4890949" y="1517893"/>
                </a:cubicBezTo>
                <a:cubicBezTo>
                  <a:pt x="4911077" y="1522581"/>
                  <a:pt x="4944441" y="1520100"/>
                  <a:pt x="4916868" y="1557599"/>
                </a:cubicBezTo>
                <a:cubicBezTo>
                  <a:pt x="4908870" y="1568352"/>
                  <a:pt x="4918245" y="1576625"/>
                  <a:pt x="4928448" y="1577453"/>
                </a:cubicBezTo>
                <a:cubicBezTo>
                  <a:pt x="5010066" y="1586000"/>
                  <a:pt x="4972566" y="1661827"/>
                  <a:pt x="4998760" y="1701809"/>
                </a:cubicBezTo>
                <a:cubicBezTo>
                  <a:pt x="5005928" y="1712836"/>
                  <a:pt x="4998208" y="1731862"/>
                  <a:pt x="4986903" y="1736550"/>
                </a:cubicBezTo>
                <a:cubicBezTo>
                  <a:pt x="4914660" y="1767432"/>
                  <a:pt x="4904735" y="1841053"/>
                  <a:pt x="4869716" y="1904472"/>
                </a:cubicBezTo>
                <a:cubicBezTo>
                  <a:pt x="4907768" y="1929562"/>
                  <a:pt x="4953264" y="1935077"/>
                  <a:pt x="4994348" y="1951346"/>
                </a:cubicBezTo>
                <a:cubicBezTo>
                  <a:pt x="5037087" y="1968441"/>
                  <a:pt x="5037087" y="1981125"/>
                  <a:pt x="5001792" y="2030756"/>
                </a:cubicBezTo>
                <a:cubicBezTo>
                  <a:pt x="5093611" y="2041511"/>
                  <a:pt x="5093611" y="2041511"/>
                  <a:pt x="5065212" y="2119543"/>
                </a:cubicBezTo>
                <a:cubicBezTo>
                  <a:pt x="5142142" y="2126712"/>
                  <a:pt x="5192876" y="2163660"/>
                  <a:pt x="5204732" y="2244450"/>
                </a:cubicBezTo>
                <a:cubicBezTo>
                  <a:pt x="5210523" y="2283604"/>
                  <a:pt x="5245265" y="2302077"/>
                  <a:pt x="5283866" y="2328272"/>
                </a:cubicBezTo>
                <a:cubicBezTo>
                  <a:pt x="5235890" y="2353641"/>
                  <a:pt x="5203354" y="2406580"/>
                  <a:pt x="5147380" y="2350606"/>
                </a:cubicBezTo>
                <a:cubicBezTo>
                  <a:pt x="5126976" y="2330203"/>
                  <a:pt x="5128904" y="2356121"/>
                  <a:pt x="5126148" y="2363566"/>
                </a:cubicBezTo>
                <a:cubicBezTo>
                  <a:pt x="5119532" y="2381764"/>
                  <a:pt x="5133316" y="2393897"/>
                  <a:pt x="5142417" y="2407682"/>
                </a:cubicBezTo>
                <a:cubicBezTo>
                  <a:pt x="5151240" y="2421470"/>
                  <a:pt x="5161718" y="2436083"/>
                  <a:pt x="5164200" y="2451526"/>
                </a:cubicBezTo>
                <a:cubicBezTo>
                  <a:pt x="5165852" y="2462279"/>
                  <a:pt x="5157858" y="2477994"/>
                  <a:pt x="5149034" y="2485992"/>
                </a:cubicBezTo>
                <a:cubicBezTo>
                  <a:pt x="5102710" y="2528178"/>
                  <a:pt x="5130284" y="2623031"/>
                  <a:pt x="5042601" y="2635164"/>
                </a:cubicBezTo>
                <a:cubicBezTo>
                  <a:pt x="5003171" y="2640677"/>
                  <a:pt x="4984146" y="2675420"/>
                  <a:pt x="4955194" y="2694445"/>
                </a:cubicBezTo>
                <a:cubicBezTo>
                  <a:pt x="4854552" y="2760897"/>
                  <a:pt x="4787272" y="2846375"/>
                  <a:pt x="4756116" y="2963836"/>
                </a:cubicBezTo>
                <a:cubicBezTo>
                  <a:pt x="4747568" y="2996372"/>
                  <a:pt x="4714754" y="3022569"/>
                  <a:pt x="4693523" y="3051244"/>
                </a:cubicBezTo>
                <a:cubicBezTo>
                  <a:pt x="4703726" y="3072199"/>
                  <a:pt x="4759424" y="3026979"/>
                  <a:pt x="4739848" y="3082125"/>
                </a:cubicBezTo>
                <a:cubicBezTo>
                  <a:pt x="4724958" y="3123486"/>
                  <a:pt x="4686906" y="3149129"/>
                  <a:pt x="4651060" y="3173670"/>
                </a:cubicBezTo>
                <a:cubicBezTo>
                  <a:pt x="4610252" y="3201518"/>
                  <a:pt x="4565032" y="3223852"/>
                  <a:pt x="4546556" y="3275413"/>
                </a:cubicBezTo>
                <a:cubicBezTo>
                  <a:pt x="4542697" y="3286444"/>
                  <a:pt x="4530288" y="3298024"/>
                  <a:pt x="4519261" y="3302437"/>
                </a:cubicBezTo>
                <a:cubicBezTo>
                  <a:pt x="3944081" y="4209875"/>
                  <a:pt x="2528194" y="4215939"/>
                  <a:pt x="2364961" y="4209597"/>
                </a:cubicBezTo>
                <a:cubicBezTo>
                  <a:pt x="2167260" y="4201602"/>
                  <a:pt x="1980313" y="4145627"/>
                  <a:pt x="1796951" y="4075867"/>
                </a:cubicBezTo>
                <a:cubicBezTo>
                  <a:pt x="1719469" y="4046365"/>
                  <a:pt x="1647505" y="4004453"/>
                  <a:pt x="1572227" y="3971917"/>
                </a:cubicBezTo>
                <a:cubicBezTo>
                  <a:pt x="1468277" y="3926971"/>
                  <a:pt x="1388040" y="3841219"/>
                  <a:pt x="1284364" y="3805097"/>
                </a:cubicBezTo>
                <a:cubicBezTo>
                  <a:pt x="1177655" y="3767873"/>
                  <a:pt x="1086388" y="3699767"/>
                  <a:pt x="976645" y="3670815"/>
                </a:cubicBezTo>
                <a:cubicBezTo>
                  <a:pt x="918742" y="3655375"/>
                  <a:pt x="862768" y="3627527"/>
                  <a:pt x="871866" y="3547839"/>
                </a:cubicBezTo>
                <a:cubicBezTo>
                  <a:pt x="874349" y="3525228"/>
                  <a:pt x="859184" y="3506755"/>
                  <a:pt x="835195" y="3513373"/>
                </a:cubicBezTo>
                <a:cubicBezTo>
                  <a:pt x="789424" y="3525780"/>
                  <a:pt x="768744" y="3492967"/>
                  <a:pt x="743375" y="3468427"/>
                </a:cubicBezTo>
                <a:cubicBezTo>
                  <a:pt x="698156" y="3424863"/>
                  <a:pt x="655142" y="3378540"/>
                  <a:pt x="583175" y="3371370"/>
                </a:cubicBezTo>
                <a:cubicBezTo>
                  <a:pt x="596961" y="3337178"/>
                  <a:pt x="620399" y="3342142"/>
                  <a:pt x="641906" y="3349311"/>
                </a:cubicBezTo>
                <a:cubicBezTo>
                  <a:pt x="698432" y="3368062"/>
                  <a:pt x="754405" y="3389293"/>
                  <a:pt x="810930" y="3408042"/>
                </a:cubicBezTo>
                <a:cubicBezTo>
                  <a:pt x="847878" y="3420175"/>
                  <a:pt x="884551" y="3437271"/>
                  <a:pt x="933908" y="3423758"/>
                </a:cubicBezTo>
                <a:cubicBezTo>
                  <a:pt x="891445" y="3354826"/>
                  <a:pt x="819202" y="3342418"/>
                  <a:pt x="760747" y="3321187"/>
                </a:cubicBezTo>
                <a:cubicBezTo>
                  <a:pt x="687678" y="3294441"/>
                  <a:pt x="644664" y="3243980"/>
                  <a:pt x="593101" y="3187731"/>
                </a:cubicBezTo>
                <a:cubicBezTo>
                  <a:pt x="646869" y="3174220"/>
                  <a:pt x="680233" y="3215581"/>
                  <a:pt x="722419" y="3213374"/>
                </a:cubicBezTo>
                <a:cubicBezTo>
                  <a:pt x="724627" y="3206207"/>
                  <a:pt x="728486" y="3195729"/>
                  <a:pt x="727934" y="3195451"/>
                </a:cubicBezTo>
                <a:cubicBezTo>
                  <a:pt x="659002" y="3164570"/>
                  <a:pt x="626741" y="3106666"/>
                  <a:pt x="615987" y="3036630"/>
                </a:cubicBezTo>
                <a:cubicBezTo>
                  <a:pt x="610473" y="3000510"/>
                  <a:pt x="585381" y="2989205"/>
                  <a:pt x="560564" y="2972660"/>
                </a:cubicBezTo>
                <a:cubicBezTo>
                  <a:pt x="473984" y="2913930"/>
                  <a:pt x="382441" y="2860713"/>
                  <a:pt x="311302" y="2779924"/>
                </a:cubicBezTo>
                <a:cubicBezTo>
                  <a:pt x="393471" y="2790677"/>
                  <a:pt x="459371" y="2843341"/>
                  <a:pt x="547882" y="2865952"/>
                </a:cubicBezTo>
                <a:cubicBezTo>
                  <a:pt x="477570" y="2777166"/>
                  <a:pt x="386577" y="2732222"/>
                  <a:pt x="303582" y="2678453"/>
                </a:cubicBezTo>
                <a:cubicBezTo>
                  <a:pt x="265806" y="2653913"/>
                  <a:pt x="230790" y="2622479"/>
                  <a:pt x="185016" y="2609244"/>
                </a:cubicBezTo>
                <a:cubicBezTo>
                  <a:pt x="168748" y="2604556"/>
                  <a:pt x="142002" y="2594630"/>
                  <a:pt x="154963" y="2568435"/>
                </a:cubicBezTo>
                <a:cubicBezTo>
                  <a:pt x="165990" y="2546654"/>
                  <a:pt x="187773" y="2553269"/>
                  <a:pt x="207627" y="2559612"/>
                </a:cubicBezTo>
                <a:cubicBezTo>
                  <a:pt x="255328" y="2575330"/>
                  <a:pt x="304685" y="2575604"/>
                  <a:pt x="369207" y="2575330"/>
                </a:cubicBezTo>
                <a:cubicBezTo>
                  <a:pt x="315163" y="2503363"/>
                  <a:pt x="216174" y="2524871"/>
                  <a:pt x="169852" y="2449319"/>
                </a:cubicBezTo>
                <a:cubicBezTo>
                  <a:pt x="227755" y="2436083"/>
                  <a:pt x="272424" y="2463381"/>
                  <a:pt x="319299" y="2468619"/>
                </a:cubicBezTo>
                <a:cubicBezTo>
                  <a:pt x="361761" y="2473307"/>
                  <a:pt x="372239" y="2460624"/>
                  <a:pt x="362313" y="2418988"/>
                </a:cubicBezTo>
                <a:cubicBezTo>
                  <a:pt x="346873" y="2354190"/>
                  <a:pt x="370034" y="2321102"/>
                  <a:pt x="431798" y="2338750"/>
                </a:cubicBezTo>
                <a:cubicBezTo>
                  <a:pt x="489149" y="2355293"/>
                  <a:pt x="495215" y="2331030"/>
                  <a:pt x="479775" y="2294082"/>
                </a:cubicBezTo>
                <a:cubicBezTo>
                  <a:pt x="457716" y="2240315"/>
                  <a:pt x="482807" y="2198678"/>
                  <a:pt x="499903" y="2153458"/>
                </a:cubicBezTo>
                <a:cubicBezTo>
                  <a:pt x="526099" y="2084525"/>
                  <a:pt x="515069" y="2050885"/>
                  <a:pt x="458544" y="1999599"/>
                </a:cubicBezTo>
                <a:cubicBezTo>
                  <a:pt x="426835" y="1970921"/>
                  <a:pt x="392645" y="1946658"/>
                  <a:pt x="346596" y="1921843"/>
                </a:cubicBezTo>
                <a:cubicBezTo>
                  <a:pt x="452753" y="1908331"/>
                  <a:pt x="341358" y="1862836"/>
                  <a:pt x="378857" y="1834435"/>
                </a:cubicBezTo>
                <a:cubicBezTo>
                  <a:pt x="453856" y="1822854"/>
                  <a:pt x="515069" y="1913294"/>
                  <a:pt x="617091" y="1887376"/>
                </a:cubicBezTo>
                <a:cubicBezTo>
                  <a:pt x="491080" y="1809066"/>
                  <a:pt x="351835" y="1783423"/>
                  <a:pt x="260568" y="1679198"/>
                </a:cubicBezTo>
                <a:cubicBezTo>
                  <a:pt x="281523" y="1655484"/>
                  <a:pt x="302479" y="1677543"/>
                  <a:pt x="320402" y="1668720"/>
                </a:cubicBezTo>
                <a:cubicBezTo>
                  <a:pt x="319850" y="1663205"/>
                  <a:pt x="321230" y="1654932"/>
                  <a:pt x="317920" y="1652452"/>
                </a:cubicBezTo>
                <a:cubicBezTo>
                  <a:pt x="249815" y="1595650"/>
                  <a:pt x="248711" y="1594273"/>
                  <a:pt x="321779" y="1552359"/>
                </a:cubicBezTo>
                <a:cubicBezTo>
                  <a:pt x="347424" y="1537746"/>
                  <a:pt x="345218" y="1524786"/>
                  <a:pt x="331707" y="1506313"/>
                </a:cubicBezTo>
                <a:cubicBezTo>
                  <a:pt x="322055" y="1493353"/>
                  <a:pt x="310475" y="1481772"/>
                  <a:pt x="315990" y="1453371"/>
                </a:cubicBezTo>
                <a:cubicBezTo>
                  <a:pt x="355971" y="1489769"/>
                  <a:pt x="549259" y="1477912"/>
                  <a:pt x="583450" y="1474052"/>
                </a:cubicBezTo>
                <a:cubicBezTo>
                  <a:pt x="621777" y="1469917"/>
                  <a:pt x="659553" y="1452269"/>
                  <a:pt x="699809" y="1461919"/>
                </a:cubicBezTo>
                <a:cubicBezTo>
                  <a:pt x="732070" y="1469641"/>
                  <a:pt x="881516" y="1544364"/>
                  <a:pt x="902750" y="1458612"/>
                </a:cubicBezTo>
                <a:cubicBezTo>
                  <a:pt x="903853" y="1454475"/>
                  <a:pt x="964237" y="1464127"/>
                  <a:pt x="996774" y="1468814"/>
                </a:cubicBezTo>
                <a:cubicBezTo>
                  <a:pt x="1025451" y="1472674"/>
                  <a:pt x="1057712" y="1489769"/>
                  <a:pt x="1077012" y="1455578"/>
                </a:cubicBezTo>
                <a:cubicBezTo>
                  <a:pt x="1088317" y="1435450"/>
                  <a:pt x="1041719" y="1396571"/>
                  <a:pt x="1000083" y="1393262"/>
                </a:cubicBezTo>
                <a:cubicBezTo>
                  <a:pt x="963961" y="1390229"/>
                  <a:pt x="926186" y="1385817"/>
                  <a:pt x="891720" y="1394089"/>
                </a:cubicBezTo>
                <a:cubicBezTo>
                  <a:pt x="849258" y="1404017"/>
                  <a:pt x="826372" y="1388024"/>
                  <a:pt x="814515" y="1353557"/>
                </a:cubicBezTo>
                <a:cubicBezTo>
                  <a:pt x="801280" y="1315506"/>
                  <a:pt x="775911" y="1297858"/>
                  <a:pt x="740895" y="1280211"/>
                </a:cubicBezTo>
                <a:cubicBezTo>
                  <a:pt x="655967" y="1237474"/>
                  <a:pt x="574352" y="1188118"/>
                  <a:pt x="481154" y="1163301"/>
                </a:cubicBezTo>
                <a:cubicBezTo>
                  <a:pt x="462679" y="1158337"/>
                  <a:pt x="442276" y="1151719"/>
                  <a:pt x="433728" y="1118909"/>
                </a:cubicBezTo>
                <a:cubicBezTo>
                  <a:pt x="686023" y="1167987"/>
                  <a:pt x="915984" y="1295929"/>
                  <a:pt x="1176276" y="1288484"/>
                </a:cubicBezTo>
                <a:cubicBezTo>
                  <a:pt x="1105137" y="1247950"/>
                  <a:pt x="1022694" y="1245745"/>
                  <a:pt x="946867" y="1217344"/>
                </a:cubicBezTo>
                <a:cubicBezTo>
                  <a:pt x="1000635" y="1196113"/>
                  <a:pt x="1051094" y="1218172"/>
                  <a:pt x="1102104" y="1230304"/>
                </a:cubicBezTo>
                <a:cubicBezTo>
                  <a:pt x="1144843" y="1240230"/>
                  <a:pt x="1183446" y="1241885"/>
                  <a:pt x="1188133" y="1182603"/>
                </a:cubicBezTo>
                <a:cubicBezTo>
                  <a:pt x="1186478" y="1178742"/>
                  <a:pt x="1186754" y="1173780"/>
                  <a:pt x="1187030" y="1169092"/>
                </a:cubicBezTo>
                <a:cubicBezTo>
                  <a:pt x="1172690" y="1144552"/>
                  <a:pt x="1150358" y="1131868"/>
                  <a:pt x="1123887" y="1124698"/>
                </a:cubicBezTo>
                <a:cubicBezTo>
                  <a:pt x="1107894" y="1120286"/>
                  <a:pt x="1086663" y="1113668"/>
                  <a:pt x="1086938" y="1096023"/>
                </a:cubicBezTo>
                <a:cubicBezTo>
                  <a:pt x="1087765" y="1030674"/>
                  <a:pt x="1036756" y="1011647"/>
                  <a:pt x="985744" y="992622"/>
                </a:cubicBezTo>
                <a:cubicBezTo>
                  <a:pt x="1014145" y="960086"/>
                  <a:pt x="1036479" y="984074"/>
                  <a:pt x="1057987" y="981594"/>
                </a:cubicBezTo>
                <a:cubicBezTo>
                  <a:pt x="1072049" y="979939"/>
                  <a:pt x="1084733" y="976906"/>
                  <a:pt x="1084733" y="960086"/>
                </a:cubicBezTo>
                <a:cubicBezTo>
                  <a:pt x="1085008" y="946023"/>
                  <a:pt x="1078390" y="930030"/>
                  <a:pt x="1064605" y="929756"/>
                </a:cubicBezTo>
                <a:cubicBezTo>
                  <a:pt x="978300" y="927273"/>
                  <a:pt x="930599" y="836833"/>
                  <a:pt x="840985" y="836558"/>
                </a:cubicBezTo>
                <a:cubicBezTo>
                  <a:pt x="787493" y="836558"/>
                  <a:pt x="868834" y="785547"/>
                  <a:pt x="823615" y="764315"/>
                </a:cubicBezTo>
                <a:cubicBezTo>
                  <a:pt x="813687" y="759628"/>
                  <a:pt x="849533" y="752460"/>
                  <a:pt x="865526" y="753562"/>
                </a:cubicBezTo>
                <a:cubicBezTo>
                  <a:pt x="881242" y="754665"/>
                  <a:pt x="895304" y="768175"/>
                  <a:pt x="914331" y="758525"/>
                </a:cubicBezTo>
                <a:cubicBezTo>
                  <a:pt x="924808" y="724059"/>
                  <a:pt x="897787" y="711375"/>
                  <a:pt x="875452" y="701724"/>
                </a:cubicBezTo>
                <a:cubicBezTo>
                  <a:pt x="823889" y="679390"/>
                  <a:pt x="773706" y="652369"/>
                  <a:pt x="717181" y="644371"/>
                </a:cubicBezTo>
                <a:cubicBezTo>
                  <a:pt x="697053" y="641614"/>
                  <a:pt x="746133" y="604666"/>
                  <a:pt x="755783" y="591707"/>
                </a:cubicBezTo>
                <a:cubicBezTo>
                  <a:pt x="528304" y="455496"/>
                  <a:pt x="254778" y="462388"/>
                  <a:pt x="0" y="352370"/>
                </a:cubicBezTo>
                <a:cubicBezTo>
                  <a:pt x="56250" y="330864"/>
                  <a:pt x="97610" y="346580"/>
                  <a:pt x="135937" y="349889"/>
                </a:cubicBezTo>
                <a:cubicBezTo>
                  <a:pt x="231615" y="358160"/>
                  <a:pt x="326193" y="375256"/>
                  <a:pt x="421595" y="385458"/>
                </a:cubicBezTo>
                <a:cubicBezTo>
                  <a:pt x="468469" y="390421"/>
                  <a:pt x="512035" y="409172"/>
                  <a:pt x="564424" y="379393"/>
                </a:cubicBezTo>
                <a:cubicBezTo>
                  <a:pt x="599443" y="359540"/>
                  <a:pt x="655418" y="381046"/>
                  <a:pt x="698432" y="398694"/>
                </a:cubicBezTo>
                <a:cubicBezTo>
                  <a:pt x="734000" y="413307"/>
                  <a:pt x="767916" y="417167"/>
                  <a:pt x="815067" y="398694"/>
                </a:cubicBezTo>
                <a:cubicBezTo>
                  <a:pt x="772328" y="387389"/>
                  <a:pt x="739515" y="377463"/>
                  <a:pt x="705876" y="370568"/>
                </a:cubicBezTo>
                <a:cubicBezTo>
                  <a:pt x="679130" y="365055"/>
                  <a:pt x="742825" y="342719"/>
                  <a:pt x="775360" y="345477"/>
                </a:cubicBezTo>
                <a:cubicBezTo>
                  <a:pt x="820857" y="349337"/>
                  <a:pt x="795214" y="335000"/>
                  <a:pt x="787493" y="315146"/>
                </a:cubicBezTo>
                <a:cubicBezTo>
                  <a:pt x="779221" y="293915"/>
                  <a:pt x="803761" y="287298"/>
                  <a:pt x="819202" y="291709"/>
                </a:cubicBezTo>
                <a:cubicBezTo>
                  <a:pt x="878484" y="309081"/>
                  <a:pt x="937491" y="278474"/>
                  <a:pt x="998705" y="303291"/>
                </a:cubicBezTo>
                <a:cubicBezTo>
                  <a:pt x="983263" y="242077"/>
                  <a:pt x="949899" y="215331"/>
                  <a:pt x="880139" y="206783"/>
                </a:cubicBezTo>
                <a:cubicBezTo>
                  <a:pt x="853944" y="203475"/>
                  <a:pt x="826647" y="208438"/>
                  <a:pt x="804037" y="190790"/>
                </a:cubicBezTo>
                <a:cubicBezTo>
                  <a:pt x="791076" y="180590"/>
                  <a:pt x="776463" y="168457"/>
                  <a:pt x="786666" y="149707"/>
                </a:cubicBezTo>
                <a:cubicBezTo>
                  <a:pt x="793834" y="136471"/>
                  <a:pt x="809276" y="136471"/>
                  <a:pt x="821960" y="140884"/>
                </a:cubicBezTo>
                <a:cubicBezTo>
                  <a:pt x="878761" y="160461"/>
                  <a:pt x="938043" y="167630"/>
                  <a:pt x="997325" y="174800"/>
                </a:cubicBezTo>
                <a:cubicBezTo>
                  <a:pt x="1006426" y="175902"/>
                  <a:pt x="1016626" y="179487"/>
                  <a:pt x="1026829" y="161287"/>
                </a:cubicBezTo>
                <a:cubicBezTo>
                  <a:pt x="915984" y="131783"/>
                  <a:pt x="810655" y="89872"/>
                  <a:pt x="696777" y="73604"/>
                </a:cubicBezTo>
                <a:cubicBezTo>
                  <a:pt x="698432" y="65884"/>
                  <a:pt x="700086" y="58164"/>
                  <a:pt x="701741" y="50444"/>
                </a:cubicBezTo>
                <a:cubicBezTo>
                  <a:pt x="790801" y="61471"/>
                  <a:pt x="879864" y="72501"/>
                  <a:pt x="992362" y="86289"/>
                </a:cubicBezTo>
                <a:cubicBezTo>
                  <a:pt x="923153" y="42446"/>
                  <a:pt x="857805" y="57060"/>
                  <a:pt x="806519" y="18183"/>
                </a:cubicBezTo>
                <a:cubicBezTo>
                  <a:pt x="816170" y="3431"/>
                  <a:pt x="827820" y="-292"/>
                  <a:pt x="839883" y="18"/>
                </a:cubicBezTo>
                <a:close/>
              </a:path>
            </a:pathLst>
          </a:cu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Graphic 6" descr="Questions">
            <a:extLst>
              <a:ext uri="{FF2B5EF4-FFF2-40B4-BE49-F238E27FC236}">
                <a16:creationId xmlns:a16="http://schemas.microsoft.com/office/drawing/2014/main" id="{A9E90BF2-6465-7E10-03A7-5468F4720BD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455346" y="2766817"/>
            <a:ext cx="2751667" cy="2751667"/>
          </a:xfrm>
          <a:prstGeom prst="rect">
            <a:avLst/>
          </a:prstGeom>
        </p:spPr>
      </p:pic>
    </p:spTree>
    <p:extLst>
      <p:ext uri="{BB962C8B-B14F-4D97-AF65-F5344CB8AC3E}">
        <p14:creationId xmlns:p14="http://schemas.microsoft.com/office/powerpoint/2010/main" val="38732035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Freeform: Shape 13">
            <a:extLst>
              <a:ext uri="{FF2B5EF4-FFF2-40B4-BE49-F238E27FC236}">
                <a16:creationId xmlns:a16="http://schemas.microsoft.com/office/drawing/2014/main" id="{13B7BB51-92B8-4089-8DAB-1202A4D1C6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315111"/>
            <a:ext cx="3021543" cy="1435442"/>
          </a:xfrm>
          <a:custGeom>
            <a:avLst/>
            <a:gdLst/>
            <a:ahLst/>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useBgFill="1">
        <p:nvSpPr>
          <p:cNvPr id="13" name="Rectangle 15">
            <a:extLst>
              <a:ext uri="{FF2B5EF4-FFF2-40B4-BE49-F238E27FC236}">
                <a16:creationId xmlns:a16="http://schemas.microsoft.com/office/drawing/2014/main" id="{BF0F4E97-E194-4493-885A-6C7C34A446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9CF7FE1C-8BC5-4B0C-A2BC-93AB72C90F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68100" y="-1"/>
            <a:ext cx="10423900" cy="5920155"/>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rgbClr val="C6969B">
              <a:alpha val="20000"/>
            </a:srgbClr>
          </a:solidFill>
          <a:ln w="32707" cap="flat">
            <a:noFill/>
            <a:prstDash val="solid"/>
            <a:miter/>
          </a:ln>
        </p:spPr>
        <p:txBody>
          <a:bodyPr wrap="square" rtlCol="0" anchor="ctr">
            <a:noAutofit/>
          </a:bodyPr>
          <a:lstStyle/>
          <a:p>
            <a:endParaRPr lang="en-US"/>
          </a:p>
        </p:txBody>
      </p:sp>
      <p:pic>
        <p:nvPicPr>
          <p:cNvPr id="9" name="Picture 13" descr="Logo&#10;&#10;Description automatically generated">
            <a:extLst>
              <a:ext uri="{FF2B5EF4-FFF2-40B4-BE49-F238E27FC236}">
                <a16:creationId xmlns:a16="http://schemas.microsoft.com/office/drawing/2014/main" id="{C4AE57FE-9918-2572-7940-322AFC80E81D}"/>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1271207" y="680381"/>
            <a:ext cx="2587752" cy="2587752"/>
          </a:xfrm>
          <a:prstGeom prst="rect">
            <a:avLst/>
          </a:prstGeom>
        </p:spPr>
      </p:pic>
      <p:pic>
        <p:nvPicPr>
          <p:cNvPr id="3" name="Picture 12" descr="Diagram&#10;&#10;Description automatically generated">
            <a:extLst>
              <a:ext uri="{FF2B5EF4-FFF2-40B4-BE49-F238E27FC236}">
                <a16:creationId xmlns:a16="http://schemas.microsoft.com/office/drawing/2014/main" id="{6650D32B-16CD-9ABD-EE4B-D16BF2073A31}"/>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690053" y="3589867"/>
            <a:ext cx="3750060" cy="2587542"/>
          </a:xfrm>
          <a:prstGeom prst="rect">
            <a:avLst/>
          </a:prstGeom>
        </p:spPr>
      </p:pic>
      <p:sp>
        <p:nvSpPr>
          <p:cNvPr id="4" name="TextBox 3">
            <a:extLst>
              <a:ext uri="{FF2B5EF4-FFF2-40B4-BE49-F238E27FC236}">
                <a16:creationId xmlns:a16="http://schemas.microsoft.com/office/drawing/2014/main" id="{177230B2-D0F1-8C8C-C4AA-121DB67204BC}"/>
              </a:ext>
            </a:extLst>
          </p:cNvPr>
          <p:cNvSpPr txBox="1"/>
          <p:nvPr/>
        </p:nvSpPr>
        <p:spPr>
          <a:xfrm>
            <a:off x="5526156" y="1336946"/>
            <a:ext cx="6661530" cy="4840016"/>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marL="342900" indent="-228600">
              <a:lnSpc>
                <a:spcPct val="90000"/>
              </a:lnSpc>
              <a:spcAft>
                <a:spcPts val="600"/>
              </a:spcAft>
              <a:buFont typeface="Arial" panose="020B0604020202020204" pitchFamily="34" charset="0"/>
              <a:buChar char="•"/>
            </a:pPr>
            <a:r>
              <a:rPr lang="en-US" sz="2000" b="1" dirty="0">
                <a:latin typeface="Arial"/>
                <a:cs typeface="Arial"/>
              </a:rPr>
              <a:t>QUESTION </a:t>
            </a:r>
            <a:r>
              <a:rPr lang="en-US" sz="2000" b="1" i="1" dirty="0">
                <a:latin typeface="Arial"/>
                <a:cs typeface="Arial"/>
              </a:rPr>
              <a:t>- </a:t>
            </a:r>
            <a:endParaRPr lang="en-US" dirty="0"/>
          </a:p>
          <a:p>
            <a:pPr marL="114300">
              <a:lnSpc>
                <a:spcPct val="90000"/>
              </a:lnSpc>
              <a:spcAft>
                <a:spcPts val="600"/>
              </a:spcAft>
            </a:pPr>
            <a:r>
              <a:rPr lang="en-US" sz="2000" dirty="0">
                <a:latin typeface="Arial"/>
                <a:cs typeface="Arial"/>
              </a:rPr>
              <a:t>How does Physical exercise improve mental health in public university students?</a:t>
            </a:r>
          </a:p>
          <a:p>
            <a:pPr marL="114300">
              <a:lnSpc>
                <a:spcPct val="90000"/>
              </a:lnSpc>
              <a:spcAft>
                <a:spcPts val="600"/>
              </a:spcAft>
            </a:pPr>
            <a:r>
              <a:rPr lang="en-US" sz="2000" dirty="0">
                <a:latin typeface="Arial"/>
                <a:cs typeface="Arial"/>
              </a:rPr>
              <a:t>  </a:t>
            </a:r>
            <a:endParaRPr lang="en-US" dirty="0"/>
          </a:p>
          <a:p>
            <a:pPr marL="342900" indent="-228600">
              <a:lnSpc>
                <a:spcPct val="90000"/>
              </a:lnSpc>
              <a:spcAft>
                <a:spcPts val="600"/>
              </a:spcAft>
              <a:buFont typeface="Arial" panose="020B0604020202020204" pitchFamily="34" charset="0"/>
              <a:buChar char="•"/>
            </a:pPr>
            <a:r>
              <a:rPr lang="en-US" sz="2000" b="1" dirty="0">
                <a:latin typeface="Arial"/>
                <a:cs typeface="Arial"/>
              </a:rPr>
              <a:t>AIMS – </a:t>
            </a:r>
            <a:endParaRPr lang="en-US" sz="2000" dirty="0">
              <a:latin typeface="Arial"/>
              <a:ea typeface="+mn-lt"/>
              <a:cs typeface="Arial"/>
            </a:endParaRPr>
          </a:p>
          <a:p>
            <a:pPr marL="114300">
              <a:lnSpc>
                <a:spcPct val="90000"/>
              </a:lnSpc>
              <a:spcAft>
                <a:spcPts val="600"/>
              </a:spcAft>
            </a:pPr>
            <a:r>
              <a:rPr lang="en-US" sz="2000" dirty="0">
                <a:latin typeface="Arial"/>
                <a:ea typeface="+mn-lt"/>
                <a:cs typeface="+mn-lt"/>
              </a:rPr>
              <a:t>The current study to see if physical activity improves mental health in the West Midlands public university population.</a:t>
            </a:r>
            <a:r>
              <a:rPr lang="en-US" sz="2000" b="1" dirty="0">
                <a:latin typeface="Arial"/>
                <a:cs typeface="Arial"/>
              </a:rPr>
              <a:t> </a:t>
            </a:r>
            <a:endParaRPr lang="en-US" sz="2000">
              <a:latin typeface="Arial"/>
              <a:cs typeface="Arial"/>
            </a:endParaRPr>
          </a:p>
          <a:p>
            <a:pPr marL="342900" indent="-228600">
              <a:lnSpc>
                <a:spcPct val="90000"/>
              </a:lnSpc>
              <a:spcAft>
                <a:spcPts val="600"/>
              </a:spcAft>
              <a:buFont typeface="Arial" panose="020B0604020202020204" pitchFamily="34" charset="0"/>
              <a:buChar char="•"/>
            </a:pPr>
            <a:endParaRPr lang="en-US" sz="2000" b="1" dirty="0">
              <a:latin typeface="Arial"/>
              <a:cs typeface="Arial"/>
            </a:endParaRPr>
          </a:p>
          <a:p>
            <a:pPr marL="342900" indent="-228600">
              <a:lnSpc>
                <a:spcPct val="90000"/>
              </a:lnSpc>
              <a:spcAft>
                <a:spcPts val="600"/>
              </a:spcAft>
              <a:buFont typeface="Arial" panose="020B0604020202020204" pitchFamily="34" charset="0"/>
              <a:buChar char="•"/>
            </a:pPr>
            <a:r>
              <a:rPr lang="en-US" sz="2000" b="1" dirty="0">
                <a:latin typeface="Arial"/>
                <a:cs typeface="Arial"/>
              </a:rPr>
              <a:t>OBJECTIVES</a:t>
            </a:r>
            <a:r>
              <a:rPr lang="en-US" sz="2000" dirty="0">
                <a:latin typeface="Arial"/>
                <a:cs typeface="Arial"/>
              </a:rPr>
              <a:t> </a:t>
            </a:r>
            <a:r>
              <a:rPr lang="en-US" sz="2000" b="1" dirty="0">
                <a:latin typeface="Arial"/>
                <a:cs typeface="Arial"/>
              </a:rPr>
              <a:t>–  </a:t>
            </a:r>
            <a:endParaRPr lang="en-US" sz="2000">
              <a:latin typeface="Arial"/>
              <a:cs typeface="Arial"/>
            </a:endParaRPr>
          </a:p>
          <a:p>
            <a:pPr marL="114300">
              <a:lnSpc>
                <a:spcPct val="90000"/>
              </a:lnSpc>
              <a:spcAft>
                <a:spcPts val="600"/>
              </a:spcAft>
            </a:pPr>
            <a:r>
              <a:rPr lang="en-US" sz="2000" dirty="0">
                <a:latin typeface="Arial"/>
                <a:cs typeface="Arial"/>
              </a:rPr>
              <a:t>I</a:t>
            </a:r>
            <a:r>
              <a:rPr lang="en-US" sz="2000" dirty="0">
                <a:latin typeface="Arial"/>
                <a:ea typeface="+mn-lt"/>
                <a:cs typeface="+mn-lt"/>
              </a:rPr>
              <a:t>nvestigate university students' mental health, wellness, and  physical activity</a:t>
            </a:r>
          </a:p>
          <a:p>
            <a:pPr marL="114300">
              <a:lnSpc>
                <a:spcPct val="90000"/>
              </a:lnSpc>
              <a:spcAft>
                <a:spcPts val="600"/>
              </a:spcAft>
            </a:pPr>
            <a:r>
              <a:rPr lang="en-US" sz="2000" dirty="0">
                <a:latin typeface="Arial"/>
                <a:cs typeface="Arial"/>
              </a:rPr>
              <a:t>To raise awareness of how physical exercise promotes good mental health with students in public university​</a:t>
            </a:r>
            <a:endParaRPr lang="en-US"/>
          </a:p>
          <a:p>
            <a:pPr indent="-228600">
              <a:lnSpc>
                <a:spcPct val="90000"/>
              </a:lnSpc>
              <a:spcAft>
                <a:spcPts val="600"/>
              </a:spcAft>
              <a:buFont typeface="Arial" panose="020B0604020202020204" pitchFamily="34" charset="0"/>
              <a:buChar char="•"/>
            </a:pPr>
            <a:endParaRPr lang="en-US" sz="2000" dirty="0">
              <a:latin typeface="Arial"/>
              <a:cs typeface="Arial"/>
            </a:endParaRPr>
          </a:p>
        </p:txBody>
      </p:sp>
    </p:spTree>
    <p:extLst>
      <p:ext uri="{BB962C8B-B14F-4D97-AF65-F5344CB8AC3E}">
        <p14:creationId xmlns:p14="http://schemas.microsoft.com/office/powerpoint/2010/main" val="34614431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7F6838-BD02-3FB0-8529-9EADA6279DCD}"/>
              </a:ext>
            </a:extLst>
          </p:cNvPr>
          <p:cNvSpPr>
            <a:spLocks noGrp="1"/>
          </p:cNvSpPr>
          <p:nvPr>
            <p:ph type="title"/>
          </p:nvPr>
        </p:nvSpPr>
        <p:spPr>
          <a:xfrm>
            <a:off x="5766166" y="-51818"/>
            <a:ext cx="5961443" cy="1764173"/>
          </a:xfrm>
        </p:spPr>
        <p:txBody>
          <a:bodyPr vert="horz" lIns="91440" tIns="45720" rIns="91440" bIns="45720" rtlCol="0" anchor="ctr">
            <a:normAutofit/>
          </a:bodyPr>
          <a:lstStyle/>
          <a:p>
            <a:pPr algn="ctr"/>
            <a:r>
              <a:rPr lang="en-US" b="1" i="0">
                <a:latin typeface="Arial"/>
                <a:cs typeface="Arial"/>
              </a:rPr>
              <a:t>Research Methodology and Methods</a:t>
            </a:r>
          </a:p>
        </p:txBody>
      </p:sp>
      <p:pic>
        <p:nvPicPr>
          <p:cNvPr id="5" name="Picture 4" descr="Abstract blurred public library with bookshelves">
            <a:extLst>
              <a:ext uri="{FF2B5EF4-FFF2-40B4-BE49-F238E27FC236}">
                <a16:creationId xmlns:a16="http://schemas.microsoft.com/office/drawing/2014/main" id="{0D3AE991-E898-F135-75BF-1C3DF2D831B6}"/>
              </a:ext>
            </a:extLst>
          </p:cNvPr>
          <p:cNvPicPr>
            <a:picLocks noChangeAspect="1"/>
          </p:cNvPicPr>
          <p:nvPr/>
        </p:nvPicPr>
        <p:blipFill rotWithShape="1">
          <a:blip r:embed="rId2"/>
          <a:srcRect l="9117" r="31348" b="-1"/>
          <a:stretch/>
        </p:blipFill>
        <p:spPr>
          <a:xfrm>
            <a:off x="2" y="10"/>
            <a:ext cx="611656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TextBox 2">
            <a:extLst>
              <a:ext uri="{FF2B5EF4-FFF2-40B4-BE49-F238E27FC236}">
                <a16:creationId xmlns:a16="http://schemas.microsoft.com/office/drawing/2014/main" id="{99DB7949-C53F-8A5C-116E-31539F31C269}"/>
              </a:ext>
            </a:extLst>
          </p:cNvPr>
          <p:cNvSpPr txBox="1"/>
          <p:nvPr/>
        </p:nvSpPr>
        <p:spPr>
          <a:xfrm>
            <a:off x="1540967" y="1240618"/>
            <a:ext cx="10330415" cy="5310155"/>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lnSpcReduction="10000"/>
          </a:bodyPr>
          <a:lstStyle/>
          <a:p>
            <a:pPr algn="just">
              <a:spcAft>
                <a:spcPts val="600"/>
              </a:spcAft>
            </a:pPr>
            <a:endParaRPr lang="en-US" sz="2000" dirty="0">
              <a:latin typeface="Arial"/>
              <a:cs typeface="Arial"/>
            </a:endParaRPr>
          </a:p>
          <a:p>
            <a:pPr indent="-228600" algn="just">
              <a:spcAft>
                <a:spcPts val="600"/>
              </a:spcAft>
              <a:buFont typeface="Arial" panose="020B0604020202020204" pitchFamily="34" charset="0"/>
              <a:buChar char="•"/>
            </a:pPr>
            <a:r>
              <a:rPr lang="en-US" sz="2000" b="1" dirty="0">
                <a:latin typeface="Arial"/>
                <a:cs typeface="Arial"/>
              </a:rPr>
              <a:t>METHODOLOGY-</a:t>
            </a:r>
            <a:r>
              <a:rPr lang="en-US" sz="2000" dirty="0">
                <a:latin typeface="Arial"/>
                <a:cs typeface="Arial"/>
              </a:rPr>
              <a:t> The proposed study will be researched using the qualitative method, the data will be collected using questionnaires, surveys at a targeted focus group of male and females that attend a public university that engage in physical activities. </a:t>
            </a:r>
            <a:endParaRPr lang="en-US" sz="2000">
              <a:latin typeface="Arial"/>
              <a:cs typeface="Arial"/>
            </a:endParaRPr>
          </a:p>
          <a:p>
            <a:pPr algn="just">
              <a:spcAft>
                <a:spcPts val="600"/>
              </a:spcAft>
            </a:pPr>
            <a:endParaRPr lang="en-US" sz="2000" b="1" dirty="0">
              <a:latin typeface="Arial"/>
              <a:cs typeface="Arial"/>
            </a:endParaRPr>
          </a:p>
          <a:p>
            <a:pPr indent="-228600" algn="just">
              <a:spcAft>
                <a:spcPts val="600"/>
              </a:spcAft>
              <a:buFont typeface="Arial" panose="020B0604020202020204" pitchFamily="34" charset="0"/>
              <a:buChar char="•"/>
            </a:pPr>
            <a:r>
              <a:rPr lang="en-US" sz="2000" b="1" dirty="0">
                <a:latin typeface="Arial"/>
                <a:cs typeface="Arial"/>
              </a:rPr>
              <a:t>METHODS SECTION- </a:t>
            </a:r>
            <a:r>
              <a:rPr lang="en-US" sz="2000" dirty="0">
                <a:latin typeface="Arial"/>
                <a:cs typeface="Arial"/>
              </a:rPr>
              <a:t>The research of the students who attend a public university physical activity and mental health</a:t>
            </a:r>
            <a:r>
              <a:rPr lang="en-US" sz="2000" dirty="0">
                <a:latin typeface="Arial"/>
                <a:ea typeface="+mn-lt"/>
                <a:cs typeface="Arial"/>
              </a:rPr>
              <a:t> </a:t>
            </a:r>
            <a:r>
              <a:rPr lang="en-US" sz="2000" dirty="0">
                <a:latin typeface="Arial"/>
                <a:cs typeface="Arial"/>
              </a:rPr>
              <a:t>data will be collected by  questionnaires will be used to see if mental health is improved by participating in regular exercise. Statistical methods will be </a:t>
            </a:r>
            <a:r>
              <a:rPr lang="en-US" sz="2000" err="1">
                <a:latin typeface="Arial"/>
                <a:cs typeface="Arial"/>
              </a:rPr>
              <a:t>utilised</a:t>
            </a:r>
            <a:r>
              <a:rPr lang="en-US" sz="2000" dirty="0">
                <a:latin typeface="Arial"/>
                <a:cs typeface="Arial"/>
              </a:rPr>
              <a:t> to determine the student's physical activity and mental wellbeing </a:t>
            </a:r>
            <a:r>
              <a:rPr lang="en-US" sz="2000" dirty="0">
                <a:latin typeface="Arial"/>
                <a:ea typeface="+mn-lt"/>
                <a:cs typeface="+mn-lt"/>
              </a:rPr>
              <a:t>(Silva, Jayawardana and Meyer, 2018).</a:t>
            </a:r>
            <a:endParaRPr lang="en-US" sz="2000">
              <a:latin typeface="Arial"/>
              <a:ea typeface="+mn-lt"/>
              <a:cs typeface="+mn-lt"/>
            </a:endParaRPr>
          </a:p>
          <a:p>
            <a:pPr indent="-228600" algn="just">
              <a:spcAft>
                <a:spcPts val="600"/>
              </a:spcAft>
              <a:buFont typeface="Arial" panose="020B0604020202020204" pitchFamily="34" charset="0"/>
              <a:buChar char="•"/>
            </a:pPr>
            <a:endParaRPr lang="en-US" sz="2000" dirty="0">
              <a:latin typeface="Arial"/>
              <a:ea typeface="+mn-lt"/>
              <a:cs typeface="+mn-lt"/>
            </a:endParaRPr>
          </a:p>
          <a:p>
            <a:pPr indent="-228600" algn="just">
              <a:spcAft>
                <a:spcPts val="600"/>
              </a:spcAft>
              <a:buFont typeface="Arial" panose="020B0604020202020204" pitchFamily="34" charset="0"/>
              <a:buChar char="•"/>
            </a:pPr>
            <a:r>
              <a:rPr lang="en-US" sz="2000" b="1" dirty="0">
                <a:latin typeface="Arial"/>
                <a:ea typeface="+mn-lt"/>
                <a:cs typeface="+mn-lt"/>
              </a:rPr>
              <a:t>JUSTIFICATION- </a:t>
            </a:r>
            <a:r>
              <a:rPr lang="en-US" sz="2000" dirty="0">
                <a:latin typeface="Arial"/>
                <a:ea typeface="+mn-lt"/>
                <a:cs typeface="+mn-lt"/>
              </a:rPr>
              <a:t>Noncommunicable diseases are reduced by physical activity and is thus a crucial factor in leading a healthier lifestyle. Physical activity provides both short-term and long-term health advantages. Physical activity levels, on the other hand, are lower than projected. According to World Health </a:t>
            </a:r>
            <a:r>
              <a:rPr lang="en-US" sz="2000" dirty="0" err="1">
                <a:latin typeface="Arial"/>
                <a:ea typeface="+mn-lt"/>
                <a:cs typeface="+mn-lt"/>
              </a:rPr>
              <a:t>Organisation</a:t>
            </a:r>
            <a:r>
              <a:rPr lang="en-US" sz="2000" dirty="0">
                <a:latin typeface="Arial"/>
                <a:ea typeface="+mn-lt"/>
                <a:cs typeface="+mn-lt"/>
              </a:rPr>
              <a:t> (WHO) figures from 2017, Over 80% of adolescents lack physical activity. (WHO, 2022).</a:t>
            </a:r>
            <a:endParaRPr lang="en-US" dirty="0">
              <a:latin typeface="Arial"/>
            </a:endParaRPr>
          </a:p>
        </p:txBody>
      </p:sp>
    </p:spTree>
    <p:extLst>
      <p:ext uri="{BB962C8B-B14F-4D97-AF65-F5344CB8AC3E}">
        <p14:creationId xmlns:p14="http://schemas.microsoft.com/office/powerpoint/2010/main" val="4928978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A8886A6-5426-494B-96D8-D962D2BA08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AA3ED336-C09E-46E8-9774-B977D15FC5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2347"/>
            <a:ext cx="12191999" cy="6105653"/>
          </a:xfrm>
          <a:custGeom>
            <a:avLst/>
            <a:gdLst>
              <a:gd name="connsiteX0" fmla="*/ 7538181 w 12191999"/>
              <a:gd name="connsiteY0" fmla="*/ 484 h 6105653"/>
              <a:gd name="connsiteX1" fmla="*/ 7569993 w 12191999"/>
              <a:gd name="connsiteY1" fmla="*/ 5527 h 6105653"/>
              <a:gd name="connsiteX2" fmla="*/ 7587853 w 12191999"/>
              <a:gd name="connsiteY2" fmla="*/ 84028 h 6105653"/>
              <a:gd name="connsiteX3" fmla="*/ 7559278 w 12191999"/>
              <a:gd name="connsiteY3" fmla="*/ 325347 h 6105653"/>
              <a:gd name="connsiteX4" fmla="*/ 7795021 w 12191999"/>
              <a:gd name="connsiteY4" fmla="*/ 25878 h 6105653"/>
              <a:gd name="connsiteX5" fmla="*/ 7759302 w 12191999"/>
              <a:gd name="connsiteY5" fmla="*/ 249752 h 6105653"/>
              <a:gd name="connsiteX6" fmla="*/ 7852171 w 12191999"/>
              <a:gd name="connsiteY6" fmla="*/ 313717 h 6105653"/>
              <a:gd name="connsiteX7" fmla="*/ 8002190 w 12191999"/>
              <a:gd name="connsiteY7" fmla="*/ 418385 h 6105653"/>
              <a:gd name="connsiteX8" fmla="*/ 8084343 w 12191999"/>
              <a:gd name="connsiteY8" fmla="*/ 491072 h 6105653"/>
              <a:gd name="connsiteX9" fmla="*/ 8348662 w 12191999"/>
              <a:gd name="connsiteY9" fmla="*/ 520146 h 6105653"/>
              <a:gd name="connsiteX10" fmla="*/ 8637984 w 12191999"/>
              <a:gd name="connsiteY10" fmla="*/ 459090 h 6105653"/>
              <a:gd name="connsiteX11" fmla="*/ 8784431 w 12191999"/>
              <a:gd name="connsiteY11" fmla="*/ 290457 h 6105653"/>
              <a:gd name="connsiteX12" fmla="*/ 8948737 w 12191999"/>
              <a:gd name="connsiteY12" fmla="*/ 339884 h 6105653"/>
              <a:gd name="connsiteX13" fmla="*/ 8848725 w 12191999"/>
              <a:gd name="connsiteY13" fmla="*/ 697501 h 6105653"/>
              <a:gd name="connsiteX14" fmla="*/ 9238059 w 12191999"/>
              <a:gd name="connsiteY14" fmla="*/ 165437 h 6105653"/>
              <a:gd name="connsiteX15" fmla="*/ 9255919 w 12191999"/>
              <a:gd name="connsiteY15" fmla="*/ 255567 h 6105653"/>
              <a:gd name="connsiteX16" fmla="*/ 9477374 w 12191999"/>
              <a:gd name="connsiteY16" fmla="*/ 578295 h 6105653"/>
              <a:gd name="connsiteX17" fmla="*/ 9488091 w 12191999"/>
              <a:gd name="connsiteY17" fmla="*/ 595740 h 6105653"/>
              <a:gd name="connsiteX18" fmla="*/ 9627393 w 12191999"/>
              <a:gd name="connsiteY18" fmla="*/ 650981 h 6105653"/>
              <a:gd name="connsiteX19" fmla="*/ 9648824 w 12191999"/>
              <a:gd name="connsiteY19" fmla="*/ 825429 h 6105653"/>
              <a:gd name="connsiteX20" fmla="*/ 9616678 w 12191999"/>
              <a:gd name="connsiteY20" fmla="*/ 970802 h 6105653"/>
              <a:gd name="connsiteX21" fmla="*/ 9655968 w 12191999"/>
              <a:gd name="connsiteY21" fmla="*/ 1127805 h 6105653"/>
              <a:gd name="connsiteX22" fmla="*/ 9638109 w 12191999"/>
              <a:gd name="connsiteY22" fmla="*/ 1267362 h 6105653"/>
              <a:gd name="connsiteX23" fmla="*/ 9663111 w 12191999"/>
              <a:gd name="connsiteY23" fmla="*/ 1386568 h 6105653"/>
              <a:gd name="connsiteX24" fmla="*/ 9780984 w 12191999"/>
              <a:gd name="connsiteY24" fmla="*/ 1270269 h 6105653"/>
              <a:gd name="connsiteX25" fmla="*/ 9780984 w 12191999"/>
              <a:gd name="connsiteY25" fmla="*/ 1107452 h 6105653"/>
              <a:gd name="connsiteX26" fmla="*/ 9855993 w 12191999"/>
              <a:gd name="connsiteY26" fmla="*/ 991154 h 6105653"/>
              <a:gd name="connsiteX27" fmla="*/ 9991724 w 12191999"/>
              <a:gd name="connsiteY27" fmla="*/ 880670 h 6105653"/>
              <a:gd name="connsiteX28" fmla="*/ 10209609 w 12191999"/>
              <a:gd name="connsiteY28" fmla="*/ 491071 h 6105653"/>
              <a:gd name="connsiteX29" fmla="*/ 10291762 w 12191999"/>
              <a:gd name="connsiteY29" fmla="*/ 421292 h 6105653"/>
              <a:gd name="connsiteX30" fmla="*/ 9973865 w 12191999"/>
              <a:gd name="connsiteY30" fmla="*/ 1531941 h 6105653"/>
              <a:gd name="connsiteX31" fmla="*/ 10106024 w 12191999"/>
              <a:gd name="connsiteY31" fmla="*/ 1188861 h 6105653"/>
              <a:gd name="connsiteX32" fmla="*/ 10081022 w 12191999"/>
              <a:gd name="connsiteY32" fmla="*/ 1421458 h 6105653"/>
              <a:gd name="connsiteX33" fmla="*/ 10170318 w 12191999"/>
              <a:gd name="connsiteY33" fmla="*/ 1549385 h 6105653"/>
              <a:gd name="connsiteX34" fmla="*/ 10198893 w 12191999"/>
              <a:gd name="connsiteY34" fmla="*/ 1549385 h 6105653"/>
              <a:gd name="connsiteX35" fmla="*/ 10281046 w 12191999"/>
              <a:gd name="connsiteY35" fmla="*/ 1453439 h 6105653"/>
              <a:gd name="connsiteX36" fmla="*/ 10334625 w 12191999"/>
              <a:gd name="connsiteY36" fmla="*/ 1398198 h 6105653"/>
              <a:gd name="connsiteX37" fmla="*/ 10527506 w 12191999"/>
              <a:gd name="connsiteY37" fmla="*/ 1247010 h 6105653"/>
              <a:gd name="connsiteX38" fmla="*/ 10548937 w 12191999"/>
              <a:gd name="connsiteY38" fmla="*/ 1354586 h 6105653"/>
              <a:gd name="connsiteX39" fmla="*/ 10588228 w 12191999"/>
              <a:gd name="connsiteY39" fmla="*/ 1395290 h 6105653"/>
              <a:gd name="connsiteX40" fmla="*/ 10645378 w 12191999"/>
              <a:gd name="connsiteY40" fmla="*/ 1366216 h 6105653"/>
              <a:gd name="connsiteX41" fmla="*/ 10820400 w 12191999"/>
              <a:gd name="connsiteY41" fmla="*/ 1031858 h 6105653"/>
              <a:gd name="connsiteX42" fmla="*/ 10956131 w 12191999"/>
              <a:gd name="connsiteY42" fmla="*/ 1005691 h 6105653"/>
              <a:gd name="connsiteX43" fmla="*/ 10977562 w 12191999"/>
              <a:gd name="connsiteY43" fmla="*/ 1069655 h 6105653"/>
              <a:gd name="connsiteX44" fmla="*/ 10966847 w 12191999"/>
              <a:gd name="connsiteY44" fmla="*/ 1142341 h 6105653"/>
              <a:gd name="connsiteX45" fmla="*/ 11074003 w 12191999"/>
              <a:gd name="connsiteY45" fmla="*/ 1084192 h 6105653"/>
              <a:gd name="connsiteX46" fmla="*/ 11181159 w 12191999"/>
              <a:gd name="connsiteY46" fmla="*/ 848688 h 6105653"/>
              <a:gd name="connsiteX47" fmla="*/ 11238309 w 12191999"/>
              <a:gd name="connsiteY47" fmla="*/ 805077 h 6105653"/>
              <a:gd name="connsiteX48" fmla="*/ 11266884 w 12191999"/>
              <a:gd name="connsiteY48" fmla="*/ 863226 h 6105653"/>
              <a:gd name="connsiteX49" fmla="*/ 11277600 w 12191999"/>
              <a:gd name="connsiteY49" fmla="*/ 906838 h 6105653"/>
              <a:gd name="connsiteX50" fmla="*/ 11724084 w 12191999"/>
              <a:gd name="connsiteY50" fmla="*/ 5527 h 6105653"/>
              <a:gd name="connsiteX51" fmla="*/ 11727656 w 12191999"/>
              <a:gd name="connsiteY51" fmla="*/ 209048 h 6105653"/>
              <a:gd name="connsiteX52" fmla="*/ 11656218 w 12191999"/>
              <a:gd name="connsiteY52" fmla="*/ 409663 h 6105653"/>
              <a:gd name="connsiteX53" fmla="*/ 11666934 w 12191999"/>
              <a:gd name="connsiteY53" fmla="*/ 621907 h 6105653"/>
              <a:gd name="connsiteX54" fmla="*/ 11631215 w 12191999"/>
              <a:gd name="connsiteY54" fmla="*/ 822521 h 6105653"/>
              <a:gd name="connsiteX55" fmla="*/ 11631215 w 12191999"/>
              <a:gd name="connsiteY55" fmla="*/ 996969 h 6105653"/>
              <a:gd name="connsiteX56" fmla="*/ 11684793 w 12191999"/>
              <a:gd name="connsiteY56" fmla="*/ 834151 h 6105653"/>
              <a:gd name="connsiteX57" fmla="*/ 11774090 w 12191999"/>
              <a:gd name="connsiteY57" fmla="*/ 773095 h 6105653"/>
              <a:gd name="connsiteX58" fmla="*/ 11856243 w 12191999"/>
              <a:gd name="connsiteY58" fmla="*/ 793447 h 6105653"/>
              <a:gd name="connsiteX59" fmla="*/ 11831240 w 12191999"/>
              <a:gd name="connsiteY59" fmla="*/ 860319 h 6105653"/>
              <a:gd name="connsiteX60" fmla="*/ 11738371 w 12191999"/>
              <a:gd name="connsiteY60" fmla="*/ 938820 h 6105653"/>
              <a:gd name="connsiteX61" fmla="*/ 11795521 w 12191999"/>
              <a:gd name="connsiteY61" fmla="*/ 956264 h 6105653"/>
              <a:gd name="connsiteX62" fmla="*/ 11838384 w 12191999"/>
              <a:gd name="connsiteY62" fmla="*/ 1002784 h 6105653"/>
              <a:gd name="connsiteX63" fmla="*/ 11816952 w 12191999"/>
              <a:gd name="connsiteY63" fmla="*/ 1270269 h 6105653"/>
              <a:gd name="connsiteX64" fmla="*/ 11999118 w 12191999"/>
              <a:gd name="connsiteY64" fmla="*/ 1092915 h 6105653"/>
              <a:gd name="connsiteX65" fmla="*/ 12027693 w 12191999"/>
              <a:gd name="connsiteY65" fmla="*/ 979524 h 6105653"/>
              <a:gd name="connsiteX66" fmla="*/ 12102703 w 12191999"/>
              <a:gd name="connsiteY66" fmla="*/ 953357 h 6105653"/>
              <a:gd name="connsiteX67" fmla="*/ 12120562 w 12191999"/>
              <a:gd name="connsiteY67" fmla="*/ 1005691 h 6105653"/>
              <a:gd name="connsiteX68" fmla="*/ 12056268 w 12191999"/>
              <a:gd name="connsiteY68" fmla="*/ 1267362 h 6105653"/>
              <a:gd name="connsiteX69" fmla="*/ 12081272 w 12191999"/>
              <a:gd name="connsiteY69" fmla="*/ 1310974 h 6105653"/>
              <a:gd name="connsiteX70" fmla="*/ 12191999 w 12191999"/>
              <a:gd name="connsiteY70" fmla="*/ 1008598 h 6105653"/>
              <a:gd name="connsiteX71" fmla="*/ 12191999 w 12191999"/>
              <a:gd name="connsiteY71" fmla="*/ 6105653 h 6105653"/>
              <a:gd name="connsiteX72" fmla="*/ 0 w 12191999"/>
              <a:gd name="connsiteY72" fmla="*/ 6105653 h 6105653"/>
              <a:gd name="connsiteX73" fmla="*/ 0 w 12191999"/>
              <a:gd name="connsiteY73" fmla="*/ 927116 h 6105653"/>
              <a:gd name="connsiteX74" fmla="*/ 61930 w 12191999"/>
              <a:gd name="connsiteY74" fmla="*/ 902578 h 6105653"/>
              <a:gd name="connsiteX75" fmla="*/ 155971 w 12191999"/>
              <a:gd name="connsiteY75" fmla="*/ 883588 h 6105653"/>
              <a:gd name="connsiteX76" fmla="*/ 277414 w 12191999"/>
              <a:gd name="connsiteY76" fmla="*/ 802179 h 6105653"/>
              <a:gd name="connsiteX77" fmla="*/ 638174 w 12191999"/>
              <a:gd name="connsiteY77" fmla="*/ 430025 h 6105653"/>
              <a:gd name="connsiteX78" fmla="*/ 477440 w 12191999"/>
              <a:gd name="connsiteY78" fmla="*/ 784735 h 6105653"/>
              <a:gd name="connsiteX79" fmla="*/ 827483 w 12191999"/>
              <a:gd name="connsiteY79" fmla="*/ 418395 h 6105653"/>
              <a:gd name="connsiteX80" fmla="*/ 956071 w 12191999"/>
              <a:gd name="connsiteY80" fmla="*/ 241040 h 6105653"/>
              <a:gd name="connsiteX81" fmla="*/ 999268 w 12191999"/>
              <a:gd name="connsiteY81" fmla="*/ 192386 h 6105653"/>
              <a:gd name="connsiteX82" fmla="*/ 1031080 w 12191999"/>
              <a:gd name="connsiteY82" fmla="*/ 197429 h 6105653"/>
              <a:gd name="connsiteX83" fmla="*/ 1048940 w 12191999"/>
              <a:gd name="connsiteY83" fmla="*/ 275930 h 6105653"/>
              <a:gd name="connsiteX84" fmla="*/ 1020365 w 12191999"/>
              <a:gd name="connsiteY84" fmla="*/ 517249 h 6105653"/>
              <a:gd name="connsiteX85" fmla="*/ 1256108 w 12191999"/>
              <a:gd name="connsiteY85" fmla="*/ 217780 h 6105653"/>
              <a:gd name="connsiteX86" fmla="*/ 1220389 w 12191999"/>
              <a:gd name="connsiteY86" fmla="*/ 441654 h 6105653"/>
              <a:gd name="connsiteX87" fmla="*/ 1313258 w 12191999"/>
              <a:gd name="connsiteY87" fmla="*/ 505619 h 6105653"/>
              <a:gd name="connsiteX88" fmla="*/ 1463277 w 12191999"/>
              <a:gd name="connsiteY88" fmla="*/ 610287 h 6105653"/>
              <a:gd name="connsiteX89" fmla="*/ 1545430 w 12191999"/>
              <a:gd name="connsiteY89" fmla="*/ 682974 h 6105653"/>
              <a:gd name="connsiteX90" fmla="*/ 1809749 w 12191999"/>
              <a:gd name="connsiteY90" fmla="*/ 712048 h 6105653"/>
              <a:gd name="connsiteX91" fmla="*/ 2099071 w 12191999"/>
              <a:gd name="connsiteY91" fmla="*/ 650992 h 6105653"/>
              <a:gd name="connsiteX92" fmla="*/ 2245518 w 12191999"/>
              <a:gd name="connsiteY92" fmla="*/ 482359 h 6105653"/>
              <a:gd name="connsiteX93" fmla="*/ 2409824 w 12191999"/>
              <a:gd name="connsiteY93" fmla="*/ 531786 h 6105653"/>
              <a:gd name="connsiteX94" fmla="*/ 2309812 w 12191999"/>
              <a:gd name="connsiteY94" fmla="*/ 889403 h 6105653"/>
              <a:gd name="connsiteX95" fmla="*/ 2699146 w 12191999"/>
              <a:gd name="connsiteY95" fmla="*/ 357339 h 6105653"/>
              <a:gd name="connsiteX96" fmla="*/ 2717006 w 12191999"/>
              <a:gd name="connsiteY96" fmla="*/ 447469 h 6105653"/>
              <a:gd name="connsiteX97" fmla="*/ 2938461 w 12191999"/>
              <a:gd name="connsiteY97" fmla="*/ 770197 h 6105653"/>
              <a:gd name="connsiteX98" fmla="*/ 2949178 w 12191999"/>
              <a:gd name="connsiteY98" fmla="*/ 787642 h 6105653"/>
              <a:gd name="connsiteX99" fmla="*/ 3088480 w 12191999"/>
              <a:gd name="connsiteY99" fmla="*/ 842883 h 6105653"/>
              <a:gd name="connsiteX100" fmla="*/ 3109911 w 12191999"/>
              <a:gd name="connsiteY100" fmla="*/ 1017331 h 6105653"/>
              <a:gd name="connsiteX101" fmla="*/ 3077765 w 12191999"/>
              <a:gd name="connsiteY101" fmla="*/ 1162704 h 6105653"/>
              <a:gd name="connsiteX102" fmla="*/ 3117055 w 12191999"/>
              <a:gd name="connsiteY102" fmla="*/ 1319707 h 6105653"/>
              <a:gd name="connsiteX103" fmla="*/ 3099196 w 12191999"/>
              <a:gd name="connsiteY103" fmla="*/ 1459264 h 6105653"/>
              <a:gd name="connsiteX104" fmla="*/ 3124198 w 12191999"/>
              <a:gd name="connsiteY104" fmla="*/ 1578470 h 6105653"/>
              <a:gd name="connsiteX105" fmla="*/ 3242071 w 12191999"/>
              <a:gd name="connsiteY105" fmla="*/ 1462171 h 6105653"/>
              <a:gd name="connsiteX106" fmla="*/ 3242071 w 12191999"/>
              <a:gd name="connsiteY106" fmla="*/ 1299354 h 6105653"/>
              <a:gd name="connsiteX107" fmla="*/ 3317080 w 12191999"/>
              <a:gd name="connsiteY107" fmla="*/ 1183056 h 6105653"/>
              <a:gd name="connsiteX108" fmla="*/ 3452811 w 12191999"/>
              <a:gd name="connsiteY108" fmla="*/ 1072572 h 6105653"/>
              <a:gd name="connsiteX109" fmla="*/ 3670696 w 12191999"/>
              <a:gd name="connsiteY109" fmla="*/ 682973 h 6105653"/>
              <a:gd name="connsiteX110" fmla="*/ 3752849 w 12191999"/>
              <a:gd name="connsiteY110" fmla="*/ 613194 h 6105653"/>
              <a:gd name="connsiteX111" fmla="*/ 3434952 w 12191999"/>
              <a:gd name="connsiteY111" fmla="*/ 1723843 h 6105653"/>
              <a:gd name="connsiteX112" fmla="*/ 3567111 w 12191999"/>
              <a:gd name="connsiteY112" fmla="*/ 1380763 h 6105653"/>
              <a:gd name="connsiteX113" fmla="*/ 3542109 w 12191999"/>
              <a:gd name="connsiteY113" fmla="*/ 1613360 h 6105653"/>
              <a:gd name="connsiteX114" fmla="*/ 3631405 w 12191999"/>
              <a:gd name="connsiteY114" fmla="*/ 1741287 h 6105653"/>
              <a:gd name="connsiteX115" fmla="*/ 3659980 w 12191999"/>
              <a:gd name="connsiteY115" fmla="*/ 1741287 h 6105653"/>
              <a:gd name="connsiteX116" fmla="*/ 3742133 w 12191999"/>
              <a:gd name="connsiteY116" fmla="*/ 1645341 h 6105653"/>
              <a:gd name="connsiteX117" fmla="*/ 3795712 w 12191999"/>
              <a:gd name="connsiteY117" fmla="*/ 1590100 h 6105653"/>
              <a:gd name="connsiteX118" fmla="*/ 3988593 w 12191999"/>
              <a:gd name="connsiteY118" fmla="*/ 1438912 h 6105653"/>
              <a:gd name="connsiteX119" fmla="*/ 4010024 w 12191999"/>
              <a:gd name="connsiteY119" fmla="*/ 1546488 h 6105653"/>
              <a:gd name="connsiteX120" fmla="*/ 4049315 w 12191999"/>
              <a:gd name="connsiteY120" fmla="*/ 1587192 h 6105653"/>
              <a:gd name="connsiteX121" fmla="*/ 4106465 w 12191999"/>
              <a:gd name="connsiteY121" fmla="*/ 1558118 h 6105653"/>
              <a:gd name="connsiteX122" fmla="*/ 4281487 w 12191999"/>
              <a:gd name="connsiteY122" fmla="*/ 1223760 h 6105653"/>
              <a:gd name="connsiteX123" fmla="*/ 4417219 w 12191999"/>
              <a:gd name="connsiteY123" fmla="*/ 1197593 h 6105653"/>
              <a:gd name="connsiteX124" fmla="*/ 4438649 w 12191999"/>
              <a:gd name="connsiteY124" fmla="*/ 1261557 h 6105653"/>
              <a:gd name="connsiteX125" fmla="*/ 4427935 w 12191999"/>
              <a:gd name="connsiteY125" fmla="*/ 1334243 h 6105653"/>
              <a:gd name="connsiteX126" fmla="*/ 4535090 w 12191999"/>
              <a:gd name="connsiteY126" fmla="*/ 1276094 h 6105653"/>
              <a:gd name="connsiteX127" fmla="*/ 4642246 w 12191999"/>
              <a:gd name="connsiteY127" fmla="*/ 1040590 h 6105653"/>
              <a:gd name="connsiteX128" fmla="*/ 4699396 w 12191999"/>
              <a:gd name="connsiteY128" fmla="*/ 996979 h 6105653"/>
              <a:gd name="connsiteX129" fmla="*/ 4727971 w 12191999"/>
              <a:gd name="connsiteY129" fmla="*/ 1055128 h 6105653"/>
              <a:gd name="connsiteX130" fmla="*/ 4738688 w 12191999"/>
              <a:gd name="connsiteY130" fmla="*/ 1098740 h 6105653"/>
              <a:gd name="connsiteX131" fmla="*/ 5185172 w 12191999"/>
              <a:gd name="connsiteY131" fmla="*/ 197429 h 6105653"/>
              <a:gd name="connsiteX132" fmla="*/ 5188744 w 12191999"/>
              <a:gd name="connsiteY132" fmla="*/ 400950 h 6105653"/>
              <a:gd name="connsiteX133" fmla="*/ 5117306 w 12191999"/>
              <a:gd name="connsiteY133" fmla="*/ 601565 h 6105653"/>
              <a:gd name="connsiteX134" fmla="*/ 5128021 w 12191999"/>
              <a:gd name="connsiteY134" fmla="*/ 813809 h 6105653"/>
              <a:gd name="connsiteX135" fmla="*/ 5092302 w 12191999"/>
              <a:gd name="connsiteY135" fmla="*/ 1014423 h 6105653"/>
              <a:gd name="connsiteX136" fmla="*/ 5092302 w 12191999"/>
              <a:gd name="connsiteY136" fmla="*/ 1188871 h 6105653"/>
              <a:gd name="connsiteX137" fmla="*/ 5145880 w 12191999"/>
              <a:gd name="connsiteY137" fmla="*/ 1026053 h 6105653"/>
              <a:gd name="connsiteX138" fmla="*/ 5235177 w 12191999"/>
              <a:gd name="connsiteY138" fmla="*/ 964997 h 6105653"/>
              <a:gd name="connsiteX139" fmla="*/ 5317331 w 12191999"/>
              <a:gd name="connsiteY139" fmla="*/ 985349 h 6105653"/>
              <a:gd name="connsiteX140" fmla="*/ 5292327 w 12191999"/>
              <a:gd name="connsiteY140" fmla="*/ 1052221 h 6105653"/>
              <a:gd name="connsiteX141" fmla="*/ 5199458 w 12191999"/>
              <a:gd name="connsiteY141" fmla="*/ 1130722 h 6105653"/>
              <a:gd name="connsiteX142" fmla="*/ 5256608 w 12191999"/>
              <a:gd name="connsiteY142" fmla="*/ 1148166 h 6105653"/>
              <a:gd name="connsiteX143" fmla="*/ 5299471 w 12191999"/>
              <a:gd name="connsiteY143" fmla="*/ 1194686 h 6105653"/>
              <a:gd name="connsiteX144" fmla="*/ 5278039 w 12191999"/>
              <a:gd name="connsiteY144" fmla="*/ 1462171 h 6105653"/>
              <a:gd name="connsiteX145" fmla="*/ 5460205 w 12191999"/>
              <a:gd name="connsiteY145" fmla="*/ 1284817 h 6105653"/>
              <a:gd name="connsiteX146" fmla="*/ 5488780 w 12191999"/>
              <a:gd name="connsiteY146" fmla="*/ 1171426 h 6105653"/>
              <a:gd name="connsiteX147" fmla="*/ 5539513 w 12191999"/>
              <a:gd name="connsiteY147" fmla="*/ 1140353 h 6105653"/>
              <a:gd name="connsiteX148" fmla="*/ 5552720 w 12191999"/>
              <a:gd name="connsiteY148" fmla="*/ 1143022 h 6105653"/>
              <a:gd name="connsiteX149" fmla="*/ 5574208 w 12191999"/>
              <a:gd name="connsiteY149" fmla="*/ 1115811 h 6105653"/>
              <a:gd name="connsiteX150" fmla="*/ 5734050 w 12191999"/>
              <a:gd name="connsiteY150" fmla="*/ 1075470 h 6105653"/>
              <a:gd name="connsiteX151" fmla="*/ 5798343 w 12191999"/>
              <a:gd name="connsiteY151" fmla="*/ 1020228 h 6105653"/>
              <a:gd name="connsiteX152" fmla="*/ 5884068 w 12191999"/>
              <a:gd name="connsiteY152" fmla="*/ 883578 h 6105653"/>
              <a:gd name="connsiteX153" fmla="*/ 6066234 w 12191999"/>
              <a:gd name="connsiteY153" fmla="*/ 645166 h 6105653"/>
              <a:gd name="connsiteX154" fmla="*/ 6109096 w 12191999"/>
              <a:gd name="connsiteY154" fmla="*/ 732391 h 6105653"/>
              <a:gd name="connsiteX155" fmla="*/ 5998368 w 12191999"/>
              <a:gd name="connsiteY155" fmla="*/ 985338 h 6105653"/>
              <a:gd name="connsiteX156" fmla="*/ 5969793 w 12191999"/>
              <a:gd name="connsiteY156" fmla="*/ 1168509 h 6105653"/>
              <a:gd name="connsiteX157" fmla="*/ 6162674 w 12191999"/>
              <a:gd name="connsiteY157" fmla="*/ 909745 h 6105653"/>
              <a:gd name="connsiteX158" fmla="*/ 6412705 w 12191999"/>
              <a:gd name="connsiteY158" fmla="*/ 659704 h 6105653"/>
              <a:gd name="connsiteX159" fmla="*/ 6366271 w 12191999"/>
              <a:gd name="connsiteY159" fmla="*/ 851596 h 6105653"/>
              <a:gd name="connsiteX160" fmla="*/ 6398418 w 12191999"/>
              <a:gd name="connsiteY160" fmla="*/ 860319 h 6105653"/>
              <a:gd name="connsiteX161" fmla="*/ 6694884 w 12191999"/>
              <a:gd name="connsiteY161" fmla="*/ 691686 h 6105653"/>
              <a:gd name="connsiteX162" fmla="*/ 6816327 w 12191999"/>
              <a:gd name="connsiteY162" fmla="*/ 610277 h 6105653"/>
              <a:gd name="connsiteX163" fmla="*/ 7177087 w 12191999"/>
              <a:gd name="connsiteY163" fmla="*/ 238123 h 6105653"/>
              <a:gd name="connsiteX164" fmla="*/ 7016353 w 12191999"/>
              <a:gd name="connsiteY164" fmla="*/ 592833 h 6105653"/>
              <a:gd name="connsiteX165" fmla="*/ 7366396 w 12191999"/>
              <a:gd name="connsiteY165" fmla="*/ 226493 h 6105653"/>
              <a:gd name="connsiteX166" fmla="*/ 7494984 w 12191999"/>
              <a:gd name="connsiteY166" fmla="*/ 49138 h 6105653"/>
              <a:gd name="connsiteX167" fmla="*/ 7538181 w 12191999"/>
              <a:gd name="connsiteY167" fmla="*/ 484 h 6105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Lst>
            <a:rect l="l" t="t" r="r" b="b"/>
            <a:pathLst>
              <a:path w="12191999" h="6105653">
                <a:moveTo>
                  <a:pt x="7538181" y="484"/>
                </a:moveTo>
                <a:cubicBezTo>
                  <a:pt x="7546999" y="-833"/>
                  <a:pt x="7557492" y="439"/>
                  <a:pt x="7569993" y="5527"/>
                </a:cubicBezTo>
                <a:cubicBezTo>
                  <a:pt x="7612855" y="22971"/>
                  <a:pt x="7598567" y="54953"/>
                  <a:pt x="7587853" y="84028"/>
                </a:cubicBezTo>
                <a:cubicBezTo>
                  <a:pt x="7559278" y="153806"/>
                  <a:pt x="7559278" y="229401"/>
                  <a:pt x="7559278" y="325347"/>
                </a:cubicBezTo>
                <a:cubicBezTo>
                  <a:pt x="7695009" y="243938"/>
                  <a:pt x="7652146" y="95658"/>
                  <a:pt x="7795021" y="25878"/>
                </a:cubicBezTo>
                <a:cubicBezTo>
                  <a:pt x="7820024" y="113102"/>
                  <a:pt x="7770018" y="179974"/>
                  <a:pt x="7759302" y="249752"/>
                </a:cubicBezTo>
                <a:cubicBezTo>
                  <a:pt x="7748587" y="313717"/>
                  <a:pt x="7773590" y="328254"/>
                  <a:pt x="7852171" y="313717"/>
                </a:cubicBezTo>
                <a:cubicBezTo>
                  <a:pt x="7973615" y="290457"/>
                  <a:pt x="8034337" y="325347"/>
                  <a:pt x="8002190" y="418385"/>
                </a:cubicBezTo>
                <a:cubicBezTo>
                  <a:pt x="7970043" y="505609"/>
                  <a:pt x="8016478" y="514331"/>
                  <a:pt x="8084343" y="491072"/>
                </a:cubicBezTo>
                <a:cubicBezTo>
                  <a:pt x="8184355" y="456182"/>
                  <a:pt x="8262937" y="493979"/>
                  <a:pt x="8348662" y="520146"/>
                </a:cubicBezTo>
                <a:cubicBezTo>
                  <a:pt x="8477249" y="560851"/>
                  <a:pt x="8541543" y="543406"/>
                  <a:pt x="8637984" y="459090"/>
                </a:cubicBezTo>
                <a:cubicBezTo>
                  <a:pt x="8691561" y="409663"/>
                  <a:pt x="8737996" y="360236"/>
                  <a:pt x="8784431" y="290457"/>
                </a:cubicBezTo>
                <a:cubicBezTo>
                  <a:pt x="8809434" y="450367"/>
                  <a:pt x="8895158" y="284642"/>
                  <a:pt x="8948737" y="339884"/>
                </a:cubicBezTo>
                <a:cubicBezTo>
                  <a:pt x="8970168" y="453274"/>
                  <a:pt x="8798717" y="543406"/>
                  <a:pt x="8848725" y="697501"/>
                </a:cubicBezTo>
                <a:cubicBezTo>
                  <a:pt x="8995171" y="511424"/>
                  <a:pt x="9041606" y="302087"/>
                  <a:pt x="9238059" y="165437"/>
                </a:cubicBezTo>
                <a:cubicBezTo>
                  <a:pt x="9280921" y="197419"/>
                  <a:pt x="9238059" y="229401"/>
                  <a:pt x="9255919" y="255567"/>
                </a:cubicBezTo>
                <a:cubicBezTo>
                  <a:pt x="9266634" y="255567"/>
                  <a:pt x="9198767" y="560851"/>
                  <a:pt x="9477374" y="578295"/>
                </a:cubicBezTo>
                <a:cubicBezTo>
                  <a:pt x="9477374" y="584110"/>
                  <a:pt x="9477374" y="589925"/>
                  <a:pt x="9488091" y="595740"/>
                </a:cubicBezTo>
                <a:cubicBezTo>
                  <a:pt x="9527380" y="627722"/>
                  <a:pt x="9620249" y="598648"/>
                  <a:pt x="9627393" y="650981"/>
                </a:cubicBezTo>
                <a:cubicBezTo>
                  <a:pt x="9634537" y="709131"/>
                  <a:pt x="9666684" y="764373"/>
                  <a:pt x="9648824" y="825429"/>
                </a:cubicBezTo>
                <a:cubicBezTo>
                  <a:pt x="9634537" y="871948"/>
                  <a:pt x="9616678" y="921374"/>
                  <a:pt x="9616678" y="970802"/>
                </a:cubicBezTo>
                <a:cubicBezTo>
                  <a:pt x="9616678" y="1023136"/>
                  <a:pt x="9495233" y="1095822"/>
                  <a:pt x="9655968" y="1127805"/>
                </a:cubicBezTo>
                <a:cubicBezTo>
                  <a:pt x="9663111" y="1127805"/>
                  <a:pt x="9645252" y="1217935"/>
                  <a:pt x="9638109" y="1267362"/>
                </a:cubicBezTo>
                <a:cubicBezTo>
                  <a:pt x="9630965" y="1308066"/>
                  <a:pt x="9598818" y="1357494"/>
                  <a:pt x="9663111" y="1386568"/>
                </a:cubicBezTo>
                <a:cubicBezTo>
                  <a:pt x="9702403" y="1401105"/>
                  <a:pt x="9773840" y="1331326"/>
                  <a:pt x="9780984" y="1270269"/>
                </a:cubicBezTo>
                <a:cubicBezTo>
                  <a:pt x="9788127" y="1215028"/>
                  <a:pt x="9795271" y="1159787"/>
                  <a:pt x="9780984" y="1107452"/>
                </a:cubicBezTo>
                <a:cubicBezTo>
                  <a:pt x="9763125" y="1043488"/>
                  <a:pt x="9791699" y="1008598"/>
                  <a:pt x="9855993" y="991154"/>
                </a:cubicBezTo>
                <a:cubicBezTo>
                  <a:pt x="9923858" y="970802"/>
                  <a:pt x="9959577" y="933005"/>
                  <a:pt x="9991724" y="880670"/>
                </a:cubicBezTo>
                <a:cubicBezTo>
                  <a:pt x="10070305" y="752742"/>
                  <a:pt x="10163174" y="630630"/>
                  <a:pt x="10209609" y="491071"/>
                </a:cubicBezTo>
                <a:cubicBezTo>
                  <a:pt x="10216753" y="464905"/>
                  <a:pt x="10231040" y="432923"/>
                  <a:pt x="10291762" y="421292"/>
                </a:cubicBezTo>
                <a:cubicBezTo>
                  <a:pt x="10198893" y="799262"/>
                  <a:pt x="9959577" y="1142341"/>
                  <a:pt x="9973865" y="1531941"/>
                </a:cubicBezTo>
                <a:cubicBezTo>
                  <a:pt x="10048874" y="1427272"/>
                  <a:pt x="10052446" y="1302252"/>
                  <a:pt x="10106024" y="1188861"/>
                </a:cubicBezTo>
                <a:cubicBezTo>
                  <a:pt x="10145315" y="1270269"/>
                  <a:pt x="10102453" y="1345863"/>
                  <a:pt x="10081022" y="1421458"/>
                </a:cubicBezTo>
                <a:cubicBezTo>
                  <a:pt x="10063162" y="1485421"/>
                  <a:pt x="10059590" y="1543570"/>
                  <a:pt x="10170318" y="1549385"/>
                </a:cubicBezTo>
                <a:cubicBezTo>
                  <a:pt x="10181034" y="1549385"/>
                  <a:pt x="10188178" y="1549385"/>
                  <a:pt x="10198893" y="1549385"/>
                </a:cubicBezTo>
                <a:cubicBezTo>
                  <a:pt x="10245327" y="1526126"/>
                  <a:pt x="10266759" y="1494144"/>
                  <a:pt x="10281046" y="1453439"/>
                </a:cubicBezTo>
                <a:cubicBezTo>
                  <a:pt x="10288190" y="1430180"/>
                  <a:pt x="10302477" y="1398198"/>
                  <a:pt x="10334625" y="1398198"/>
                </a:cubicBezTo>
                <a:cubicBezTo>
                  <a:pt x="10456068" y="1401105"/>
                  <a:pt x="10491787" y="1322604"/>
                  <a:pt x="10527506" y="1247010"/>
                </a:cubicBezTo>
                <a:cubicBezTo>
                  <a:pt x="10588228" y="1287714"/>
                  <a:pt x="10545365" y="1322604"/>
                  <a:pt x="10548937" y="1354586"/>
                </a:cubicBezTo>
                <a:cubicBezTo>
                  <a:pt x="10552509" y="1374938"/>
                  <a:pt x="10556080" y="1395290"/>
                  <a:pt x="10588228" y="1395290"/>
                </a:cubicBezTo>
                <a:cubicBezTo>
                  <a:pt x="10613230" y="1395290"/>
                  <a:pt x="10645378" y="1386568"/>
                  <a:pt x="10645378" y="1366216"/>
                </a:cubicBezTo>
                <a:cubicBezTo>
                  <a:pt x="10648949" y="1238288"/>
                  <a:pt x="10820400" y="1165601"/>
                  <a:pt x="10820400" y="1031858"/>
                </a:cubicBezTo>
                <a:cubicBezTo>
                  <a:pt x="10820400" y="950449"/>
                  <a:pt x="10916840" y="1072563"/>
                  <a:pt x="10956131" y="1005691"/>
                </a:cubicBezTo>
                <a:cubicBezTo>
                  <a:pt x="10966847" y="991154"/>
                  <a:pt x="10981133" y="1046395"/>
                  <a:pt x="10977562" y="1069655"/>
                </a:cubicBezTo>
                <a:cubicBezTo>
                  <a:pt x="10973991" y="1092915"/>
                  <a:pt x="10948987" y="1113267"/>
                  <a:pt x="10966847" y="1142341"/>
                </a:cubicBezTo>
                <a:cubicBezTo>
                  <a:pt x="11031140" y="1156879"/>
                  <a:pt x="11056143" y="1119081"/>
                  <a:pt x="11074003" y="1084192"/>
                </a:cubicBezTo>
                <a:cubicBezTo>
                  <a:pt x="11116865" y="1008598"/>
                  <a:pt x="11166871" y="933005"/>
                  <a:pt x="11181159" y="848688"/>
                </a:cubicBezTo>
                <a:cubicBezTo>
                  <a:pt x="11184730" y="819614"/>
                  <a:pt x="11202590" y="802169"/>
                  <a:pt x="11238309" y="805077"/>
                </a:cubicBezTo>
                <a:cubicBezTo>
                  <a:pt x="11284744" y="810891"/>
                  <a:pt x="11270456" y="839966"/>
                  <a:pt x="11266884" y="863226"/>
                </a:cubicBezTo>
                <a:cubicBezTo>
                  <a:pt x="11263312" y="877763"/>
                  <a:pt x="11252596" y="892300"/>
                  <a:pt x="11277600" y="906838"/>
                </a:cubicBezTo>
                <a:cubicBezTo>
                  <a:pt x="11531203" y="566666"/>
                  <a:pt x="11516915" y="386403"/>
                  <a:pt x="11724084" y="5527"/>
                </a:cubicBezTo>
                <a:cubicBezTo>
                  <a:pt x="11763375" y="89842"/>
                  <a:pt x="11734800" y="150899"/>
                  <a:pt x="11727656" y="209048"/>
                </a:cubicBezTo>
                <a:cubicBezTo>
                  <a:pt x="11709796" y="354421"/>
                  <a:pt x="11677649" y="264290"/>
                  <a:pt x="11656218" y="409663"/>
                </a:cubicBezTo>
                <a:cubicBezTo>
                  <a:pt x="11645503" y="479442"/>
                  <a:pt x="11609784" y="543406"/>
                  <a:pt x="11666934" y="621907"/>
                </a:cubicBezTo>
                <a:cubicBezTo>
                  <a:pt x="11706225" y="674241"/>
                  <a:pt x="11663362" y="758557"/>
                  <a:pt x="11631215" y="822521"/>
                </a:cubicBezTo>
                <a:cubicBezTo>
                  <a:pt x="11602640" y="874856"/>
                  <a:pt x="11595497" y="927190"/>
                  <a:pt x="11631215" y="996969"/>
                </a:cubicBezTo>
                <a:cubicBezTo>
                  <a:pt x="11652646" y="933005"/>
                  <a:pt x="11670505" y="883578"/>
                  <a:pt x="11684793" y="834151"/>
                </a:cubicBezTo>
                <a:cubicBezTo>
                  <a:pt x="11695509" y="793447"/>
                  <a:pt x="11720512" y="770187"/>
                  <a:pt x="11774090" y="773095"/>
                </a:cubicBezTo>
                <a:cubicBezTo>
                  <a:pt x="11802665" y="773095"/>
                  <a:pt x="11841956" y="764373"/>
                  <a:pt x="11856243" y="793447"/>
                </a:cubicBezTo>
                <a:cubicBezTo>
                  <a:pt x="11870531" y="816706"/>
                  <a:pt x="11856243" y="848688"/>
                  <a:pt x="11831240" y="860319"/>
                </a:cubicBezTo>
                <a:cubicBezTo>
                  <a:pt x="11784806" y="874856"/>
                  <a:pt x="11741944" y="889393"/>
                  <a:pt x="11738371" y="938820"/>
                </a:cubicBezTo>
                <a:cubicBezTo>
                  <a:pt x="11731228" y="1005691"/>
                  <a:pt x="11759802" y="967894"/>
                  <a:pt x="11795521" y="956264"/>
                </a:cubicBezTo>
                <a:cubicBezTo>
                  <a:pt x="11834812" y="944634"/>
                  <a:pt x="11845527" y="979524"/>
                  <a:pt x="11838384" y="1002784"/>
                </a:cubicBezTo>
                <a:cubicBezTo>
                  <a:pt x="11806237" y="1090007"/>
                  <a:pt x="11863387" y="1180138"/>
                  <a:pt x="11816952" y="1270269"/>
                </a:cubicBezTo>
                <a:cubicBezTo>
                  <a:pt x="11931252" y="1247010"/>
                  <a:pt x="11981259" y="1197583"/>
                  <a:pt x="11999118" y="1092915"/>
                </a:cubicBezTo>
                <a:cubicBezTo>
                  <a:pt x="12002690" y="1055118"/>
                  <a:pt x="11995547" y="1014413"/>
                  <a:pt x="12027693" y="979524"/>
                </a:cubicBezTo>
                <a:cubicBezTo>
                  <a:pt x="12045553" y="959172"/>
                  <a:pt x="12066984" y="938820"/>
                  <a:pt x="12102703" y="953357"/>
                </a:cubicBezTo>
                <a:cubicBezTo>
                  <a:pt x="12127705" y="962080"/>
                  <a:pt x="12127705" y="985338"/>
                  <a:pt x="12120562" y="1005691"/>
                </a:cubicBezTo>
                <a:cubicBezTo>
                  <a:pt x="12081272" y="1090007"/>
                  <a:pt x="12070555" y="1180138"/>
                  <a:pt x="12056268" y="1267362"/>
                </a:cubicBezTo>
                <a:cubicBezTo>
                  <a:pt x="12052697" y="1281899"/>
                  <a:pt x="12045553" y="1296437"/>
                  <a:pt x="12081272" y="1310974"/>
                </a:cubicBezTo>
                <a:cubicBezTo>
                  <a:pt x="12113418" y="1209213"/>
                  <a:pt x="12156280" y="1110359"/>
                  <a:pt x="12191999" y="1008598"/>
                </a:cubicBezTo>
                <a:lnTo>
                  <a:pt x="12191999" y="6105653"/>
                </a:lnTo>
                <a:lnTo>
                  <a:pt x="0" y="6105653"/>
                </a:lnTo>
                <a:lnTo>
                  <a:pt x="0" y="927116"/>
                </a:lnTo>
                <a:lnTo>
                  <a:pt x="61930" y="902578"/>
                </a:lnTo>
                <a:cubicBezTo>
                  <a:pt x="91454" y="894128"/>
                  <a:pt x="122931" y="887949"/>
                  <a:pt x="155971" y="883588"/>
                </a:cubicBezTo>
                <a:cubicBezTo>
                  <a:pt x="223837" y="877773"/>
                  <a:pt x="245268" y="839976"/>
                  <a:pt x="277414" y="802179"/>
                </a:cubicBezTo>
                <a:cubicBezTo>
                  <a:pt x="388143" y="674251"/>
                  <a:pt x="488155" y="537601"/>
                  <a:pt x="638174" y="430025"/>
                </a:cubicBezTo>
                <a:cubicBezTo>
                  <a:pt x="620315" y="555046"/>
                  <a:pt x="520302" y="653899"/>
                  <a:pt x="477440" y="784735"/>
                </a:cubicBezTo>
                <a:cubicBezTo>
                  <a:pt x="641746" y="680066"/>
                  <a:pt x="727471" y="543415"/>
                  <a:pt x="827483" y="418395"/>
                </a:cubicBezTo>
                <a:cubicBezTo>
                  <a:pt x="873917" y="360246"/>
                  <a:pt x="931068" y="307912"/>
                  <a:pt x="956071" y="241040"/>
                </a:cubicBezTo>
                <a:cubicBezTo>
                  <a:pt x="961429" y="223595"/>
                  <a:pt x="972814" y="196338"/>
                  <a:pt x="999268" y="192386"/>
                </a:cubicBezTo>
                <a:cubicBezTo>
                  <a:pt x="1008086" y="191069"/>
                  <a:pt x="1018579" y="192341"/>
                  <a:pt x="1031080" y="197429"/>
                </a:cubicBezTo>
                <a:cubicBezTo>
                  <a:pt x="1073942" y="214873"/>
                  <a:pt x="1059654" y="246855"/>
                  <a:pt x="1048940" y="275930"/>
                </a:cubicBezTo>
                <a:cubicBezTo>
                  <a:pt x="1020365" y="345708"/>
                  <a:pt x="1020365" y="421303"/>
                  <a:pt x="1020365" y="517249"/>
                </a:cubicBezTo>
                <a:cubicBezTo>
                  <a:pt x="1156096" y="435840"/>
                  <a:pt x="1113233" y="287560"/>
                  <a:pt x="1256108" y="217780"/>
                </a:cubicBezTo>
                <a:cubicBezTo>
                  <a:pt x="1281111" y="305004"/>
                  <a:pt x="1231105" y="371876"/>
                  <a:pt x="1220389" y="441654"/>
                </a:cubicBezTo>
                <a:cubicBezTo>
                  <a:pt x="1209674" y="505619"/>
                  <a:pt x="1234677" y="520156"/>
                  <a:pt x="1313258" y="505619"/>
                </a:cubicBezTo>
                <a:cubicBezTo>
                  <a:pt x="1434702" y="482359"/>
                  <a:pt x="1495424" y="517249"/>
                  <a:pt x="1463277" y="610287"/>
                </a:cubicBezTo>
                <a:cubicBezTo>
                  <a:pt x="1431130" y="697511"/>
                  <a:pt x="1477565" y="706233"/>
                  <a:pt x="1545430" y="682974"/>
                </a:cubicBezTo>
                <a:cubicBezTo>
                  <a:pt x="1645442" y="648084"/>
                  <a:pt x="1724024" y="685881"/>
                  <a:pt x="1809749" y="712048"/>
                </a:cubicBezTo>
                <a:cubicBezTo>
                  <a:pt x="1938336" y="752753"/>
                  <a:pt x="2002630" y="735308"/>
                  <a:pt x="2099071" y="650992"/>
                </a:cubicBezTo>
                <a:cubicBezTo>
                  <a:pt x="2152648" y="601565"/>
                  <a:pt x="2199083" y="552138"/>
                  <a:pt x="2245518" y="482359"/>
                </a:cubicBezTo>
                <a:cubicBezTo>
                  <a:pt x="2270521" y="642269"/>
                  <a:pt x="2356245" y="476544"/>
                  <a:pt x="2409824" y="531786"/>
                </a:cubicBezTo>
                <a:cubicBezTo>
                  <a:pt x="2431255" y="645176"/>
                  <a:pt x="2259804" y="735308"/>
                  <a:pt x="2309812" y="889403"/>
                </a:cubicBezTo>
                <a:cubicBezTo>
                  <a:pt x="2456258" y="703326"/>
                  <a:pt x="2502693" y="493989"/>
                  <a:pt x="2699146" y="357339"/>
                </a:cubicBezTo>
                <a:cubicBezTo>
                  <a:pt x="2742008" y="389321"/>
                  <a:pt x="2699146" y="421303"/>
                  <a:pt x="2717006" y="447469"/>
                </a:cubicBezTo>
                <a:cubicBezTo>
                  <a:pt x="2727721" y="447469"/>
                  <a:pt x="2659854" y="752753"/>
                  <a:pt x="2938461" y="770197"/>
                </a:cubicBezTo>
                <a:cubicBezTo>
                  <a:pt x="2938461" y="776012"/>
                  <a:pt x="2938461" y="781827"/>
                  <a:pt x="2949178" y="787642"/>
                </a:cubicBezTo>
                <a:cubicBezTo>
                  <a:pt x="2988467" y="819624"/>
                  <a:pt x="3081336" y="790550"/>
                  <a:pt x="3088480" y="842883"/>
                </a:cubicBezTo>
                <a:cubicBezTo>
                  <a:pt x="3095624" y="901033"/>
                  <a:pt x="3127771" y="956275"/>
                  <a:pt x="3109911" y="1017331"/>
                </a:cubicBezTo>
                <a:cubicBezTo>
                  <a:pt x="3095624" y="1063850"/>
                  <a:pt x="3077765" y="1113276"/>
                  <a:pt x="3077765" y="1162704"/>
                </a:cubicBezTo>
                <a:cubicBezTo>
                  <a:pt x="3077765" y="1215038"/>
                  <a:pt x="2956320" y="1287724"/>
                  <a:pt x="3117055" y="1319707"/>
                </a:cubicBezTo>
                <a:cubicBezTo>
                  <a:pt x="3124198" y="1319707"/>
                  <a:pt x="3106339" y="1409837"/>
                  <a:pt x="3099196" y="1459264"/>
                </a:cubicBezTo>
                <a:cubicBezTo>
                  <a:pt x="3092052" y="1499968"/>
                  <a:pt x="3059905" y="1549396"/>
                  <a:pt x="3124198" y="1578470"/>
                </a:cubicBezTo>
                <a:cubicBezTo>
                  <a:pt x="3163490" y="1593007"/>
                  <a:pt x="3234927" y="1523228"/>
                  <a:pt x="3242071" y="1462171"/>
                </a:cubicBezTo>
                <a:cubicBezTo>
                  <a:pt x="3249214" y="1406930"/>
                  <a:pt x="3256358" y="1351689"/>
                  <a:pt x="3242071" y="1299354"/>
                </a:cubicBezTo>
                <a:cubicBezTo>
                  <a:pt x="3224212" y="1235390"/>
                  <a:pt x="3252786" y="1200500"/>
                  <a:pt x="3317080" y="1183056"/>
                </a:cubicBezTo>
                <a:cubicBezTo>
                  <a:pt x="3384945" y="1162704"/>
                  <a:pt x="3420664" y="1124907"/>
                  <a:pt x="3452811" y="1072572"/>
                </a:cubicBezTo>
                <a:cubicBezTo>
                  <a:pt x="3531392" y="944644"/>
                  <a:pt x="3624261" y="822532"/>
                  <a:pt x="3670696" y="682973"/>
                </a:cubicBezTo>
                <a:cubicBezTo>
                  <a:pt x="3677840" y="656807"/>
                  <a:pt x="3692127" y="624825"/>
                  <a:pt x="3752849" y="613194"/>
                </a:cubicBezTo>
                <a:cubicBezTo>
                  <a:pt x="3659980" y="991164"/>
                  <a:pt x="3420664" y="1334243"/>
                  <a:pt x="3434952" y="1723843"/>
                </a:cubicBezTo>
                <a:cubicBezTo>
                  <a:pt x="3509961" y="1619174"/>
                  <a:pt x="3513533" y="1494154"/>
                  <a:pt x="3567111" y="1380763"/>
                </a:cubicBezTo>
                <a:cubicBezTo>
                  <a:pt x="3606402" y="1462171"/>
                  <a:pt x="3563540" y="1537765"/>
                  <a:pt x="3542109" y="1613360"/>
                </a:cubicBezTo>
                <a:cubicBezTo>
                  <a:pt x="3524249" y="1677323"/>
                  <a:pt x="3520677" y="1735472"/>
                  <a:pt x="3631405" y="1741287"/>
                </a:cubicBezTo>
                <a:cubicBezTo>
                  <a:pt x="3642121" y="1741287"/>
                  <a:pt x="3649265" y="1741287"/>
                  <a:pt x="3659980" y="1741287"/>
                </a:cubicBezTo>
                <a:cubicBezTo>
                  <a:pt x="3706414" y="1718028"/>
                  <a:pt x="3727846" y="1686046"/>
                  <a:pt x="3742133" y="1645341"/>
                </a:cubicBezTo>
                <a:cubicBezTo>
                  <a:pt x="3749277" y="1622082"/>
                  <a:pt x="3763564" y="1590100"/>
                  <a:pt x="3795712" y="1590100"/>
                </a:cubicBezTo>
                <a:cubicBezTo>
                  <a:pt x="3917155" y="1593007"/>
                  <a:pt x="3952874" y="1514506"/>
                  <a:pt x="3988593" y="1438912"/>
                </a:cubicBezTo>
                <a:cubicBezTo>
                  <a:pt x="4049315" y="1479616"/>
                  <a:pt x="4006452" y="1514506"/>
                  <a:pt x="4010024" y="1546488"/>
                </a:cubicBezTo>
                <a:cubicBezTo>
                  <a:pt x="4013596" y="1566840"/>
                  <a:pt x="4017167" y="1587192"/>
                  <a:pt x="4049315" y="1587192"/>
                </a:cubicBezTo>
                <a:cubicBezTo>
                  <a:pt x="4074317" y="1587192"/>
                  <a:pt x="4106465" y="1578470"/>
                  <a:pt x="4106465" y="1558118"/>
                </a:cubicBezTo>
                <a:cubicBezTo>
                  <a:pt x="4110036" y="1430190"/>
                  <a:pt x="4281487" y="1357503"/>
                  <a:pt x="4281487" y="1223760"/>
                </a:cubicBezTo>
                <a:cubicBezTo>
                  <a:pt x="4281487" y="1142351"/>
                  <a:pt x="4377927" y="1264465"/>
                  <a:pt x="4417219" y="1197593"/>
                </a:cubicBezTo>
                <a:cubicBezTo>
                  <a:pt x="4427935" y="1183056"/>
                  <a:pt x="4442220" y="1238297"/>
                  <a:pt x="4438649" y="1261557"/>
                </a:cubicBezTo>
                <a:cubicBezTo>
                  <a:pt x="4435078" y="1284817"/>
                  <a:pt x="4410074" y="1305169"/>
                  <a:pt x="4427935" y="1334243"/>
                </a:cubicBezTo>
                <a:cubicBezTo>
                  <a:pt x="4492228" y="1348781"/>
                  <a:pt x="4517230" y="1310983"/>
                  <a:pt x="4535090" y="1276094"/>
                </a:cubicBezTo>
                <a:cubicBezTo>
                  <a:pt x="4577952" y="1200500"/>
                  <a:pt x="4627958" y="1124907"/>
                  <a:pt x="4642246" y="1040590"/>
                </a:cubicBezTo>
                <a:cubicBezTo>
                  <a:pt x="4645817" y="1011516"/>
                  <a:pt x="4663677" y="994071"/>
                  <a:pt x="4699396" y="996979"/>
                </a:cubicBezTo>
                <a:cubicBezTo>
                  <a:pt x="4745832" y="1002793"/>
                  <a:pt x="4731544" y="1031868"/>
                  <a:pt x="4727971" y="1055128"/>
                </a:cubicBezTo>
                <a:cubicBezTo>
                  <a:pt x="4724399" y="1069665"/>
                  <a:pt x="4713683" y="1084202"/>
                  <a:pt x="4738688" y="1098740"/>
                </a:cubicBezTo>
                <a:cubicBezTo>
                  <a:pt x="4992291" y="758568"/>
                  <a:pt x="4978002" y="578305"/>
                  <a:pt x="5185172" y="197429"/>
                </a:cubicBezTo>
                <a:cubicBezTo>
                  <a:pt x="5224462" y="281744"/>
                  <a:pt x="5195887" y="342801"/>
                  <a:pt x="5188744" y="400950"/>
                </a:cubicBezTo>
                <a:cubicBezTo>
                  <a:pt x="5170883" y="546323"/>
                  <a:pt x="5138736" y="456192"/>
                  <a:pt x="5117306" y="601565"/>
                </a:cubicBezTo>
                <a:cubicBezTo>
                  <a:pt x="5106590" y="671344"/>
                  <a:pt x="5070871" y="735308"/>
                  <a:pt x="5128021" y="813809"/>
                </a:cubicBezTo>
                <a:cubicBezTo>
                  <a:pt x="5167312" y="866143"/>
                  <a:pt x="5124450" y="950459"/>
                  <a:pt x="5092302" y="1014423"/>
                </a:cubicBezTo>
                <a:cubicBezTo>
                  <a:pt x="5063727" y="1066758"/>
                  <a:pt x="5056585" y="1119092"/>
                  <a:pt x="5092302" y="1188871"/>
                </a:cubicBezTo>
                <a:cubicBezTo>
                  <a:pt x="5113734" y="1124907"/>
                  <a:pt x="5131592" y="1075480"/>
                  <a:pt x="5145880" y="1026053"/>
                </a:cubicBezTo>
                <a:cubicBezTo>
                  <a:pt x="5156596" y="985349"/>
                  <a:pt x="5181600" y="962089"/>
                  <a:pt x="5235177" y="964997"/>
                </a:cubicBezTo>
                <a:cubicBezTo>
                  <a:pt x="5263752" y="964997"/>
                  <a:pt x="5303044" y="956275"/>
                  <a:pt x="5317331" y="985349"/>
                </a:cubicBezTo>
                <a:cubicBezTo>
                  <a:pt x="5331618" y="1008608"/>
                  <a:pt x="5317331" y="1040590"/>
                  <a:pt x="5292327" y="1052221"/>
                </a:cubicBezTo>
                <a:cubicBezTo>
                  <a:pt x="5245894" y="1066758"/>
                  <a:pt x="5203031" y="1081295"/>
                  <a:pt x="5199458" y="1130722"/>
                </a:cubicBezTo>
                <a:cubicBezTo>
                  <a:pt x="5192315" y="1197593"/>
                  <a:pt x="5220889" y="1159796"/>
                  <a:pt x="5256608" y="1148166"/>
                </a:cubicBezTo>
                <a:cubicBezTo>
                  <a:pt x="5295899" y="1136536"/>
                  <a:pt x="5306616" y="1171426"/>
                  <a:pt x="5299471" y="1194686"/>
                </a:cubicBezTo>
                <a:cubicBezTo>
                  <a:pt x="5267324" y="1281909"/>
                  <a:pt x="5324474" y="1372040"/>
                  <a:pt x="5278039" y="1462171"/>
                </a:cubicBezTo>
                <a:cubicBezTo>
                  <a:pt x="5392339" y="1438912"/>
                  <a:pt x="5442347" y="1389485"/>
                  <a:pt x="5460205" y="1284817"/>
                </a:cubicBezTo>
                <a:cubicBezTo>
                  <a:pt x="5463777" y="1247020"/>
                  <a:pt x="5456634" y="1206315"/>
                  <a:pt x="5488780" y="1171426"/>
                </a:cubicBezTo>
                <a:cubicBezTo>
                  <a:pt x="5502175" y="1156162"/>
                  <a:pt x="5517579" y="1140898"/>
                  <a:pt x="5539513" y="1140353"/>
                </a:cubicBezTo>
                <a:lnTo>
                  <a:pt x="5552720" y="1143022"/>
                </a:lnTo>
                <a:lnTo>
                  <a:pt x="5574208" y="1115811"/>
                </a:lnTo>
                <a:cubicBezTo>
                  <a:pt x="5609034" y="1085646"/>
                  <a:pt x="5659040" y="1068202"/>
                  <a:pt x="5734050" y="1075470"/>
                </a:cubicBezTo>
                <a:cubicBezTo>
                  <a:pt x="5776912" y="1078377"/>
                  <a:pt x="5809058" y="1055118"/>
                  <a:pt x="5798343" y="1020228"/>
                </a:cubicBezTo>
                <a:cubicBezTo>
                  <a:pt x="5776912" y="953357"/>
                  <a:pt x="5837634" y="921375"/>
                  <a:pt x="5884068" y="883578"/>
                </a:cubicBezTo>
                <a:cubicBezTo>
                  <a:pt x="5966221" y="816706"/>
                  <a:pt x="6051947" y="752742"/>
                  <a:pt x="6066234" y="645166"/>
                </a:cubicBezTo>
                <a:cubicBezTo>
                  <a:pt x="6130528" y="665519"/>
                  <a:pt x="6123384" y="700408"/>
                  <a:pt x="6109096" y="732391"/>
                </a:cubicBezTo>
                <a:cubicBezTo>
                  <a:pt x="6073377" y="816706"/>
                  <a:pt x="6034087" y="901023"/>
                  <a:pt x="5998368" y="985338"/>
                </a:cubicBezTo>
                <a:cubicBezTo>
                  <a:pt x="5976937" y="1040581"/>
                  <a:pt x="5944790" y="1095822"/>
                  <a:pt x="5969793" y="1168509"/>
                </a:cubicBezTo>
                <a:cubicBezTo>
                  <a:pt x="6098380" y="1104545"/>
                  <a:pt x="6123384" y="996969"/>
                  <a:pt x="6162674" y="909745"/>
                </a:cubicBezTo>
                <a:cubicBezTo>
                  <a:pt x="6212681" y="802169"/>
                  <a:pt x="6305549" y="738205"/>
                  <a:pt x="6412705" y="659704"/>
                </a:cubicBezTo>
                <a:cubicBezTo>
                  <a:pt x="6441280" y="738205"/>
                  <a:pt x="6362699" y="787632"/>
                  <a:pt x="6366271" y="851596"/>
                </a:cubicBezTo>
                <a:cubicBezTo>
                  <a:pt x="6376987" y="854503"/>
                  <a:pt x="6398418" y="860319"/>
                  <a:pt x="6398418" y="860319"/>
                </a:cubicBezTo>
                <a:cubicBezTo>
                  <a:pt x="6455568" y="755650"/>
                  <a:pt x="6562724" y="709131"/>
                  <a:pt x="6694884" y="691686"/>
                </a:cubicBezTo>
                <a:cubicBezTo>
                  <a:pt x="6762750" y="685871"/>
                  <a:pt x="6784181" y="648074"/>
                  <a:pt x="6816327" y="610277"/>
                </a:cubicBezTo>
                <a:cubicBezTo>
                  <a:pt x="6927056" y="482349"/>
                  <a:pt x="7027068" y="345699"/>
                  <a:pt x="7177087" y="238123"/>
                </a:cubicBezTo>
                <a:cubicBezTo>
                  <a:pt x="7159228" y="363144"/>
                  <a:pt x="7059215" y="461997"/>
                  <a:pt x="7016353" y="592833"/>
                </a:cubicBezTo>
                <a:cubicBezTo>
                  <a:pt x="7180659" y="488164"/>
                  <a:pt x="7266384" y="351513"/>
                  <a:pt x="7366396" y="226493"/>
                </a:cubicBezTo>
                <a:cubicBezTo>
                  <a:pt x="7412830" y="168344"/>
                  <a:pt x="7469981" y="116010"/>
                  <a:pt x="7494984" y="49138"/>
                </a:cubicBezTo>
                <a:cubicBezTo>
                  <a:pt x="7500342" y="31693"/>
                  <a:pt x="7511727" y="4436"/>
                  <a:pt x="7538181" y="484"/>
                </a:cubicBezTo>
                <a:close/>
              </a:path>
            </a:pathLst>
          </a:custGeom>
          <a:solidFill>
            <a:srgbClr val="C6969B">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FF8F9C86-864D-5027-9E93-9E510DF5FDB4}"/>
              </a:ext>
            </a:extLst>
          </p:cNvPr>
          <p:cNvSpPr>
            <a:spLocks noGrp="1"/>
          </p:cNvSpPr>
          <p:nvPr>
            <p:ph type="title"/>
          </p:nvPr>
        </p:nvSpPr>
        <p:spPr>
          <a:xfrm>
            <a:off x="838200" y="365125"/>
            <a:ext cx="10515600" cy="1325563"/>
          </a:xfrm>
        </p:spPr>
        <p:txBody>
          <a:bodyPr>
            <a:normAutofit/>
          </a:bodyPr>
          <a:lstStyle/>
          <a:p>
            <a:r>
              <a:rPr lang="en-GB" b="1" i="0" dirty="0">
                <a:latin typeface="Arial"/>
                <a:cs typeface="Arial"/>
              </a:rPr>
              <a:t>Reseach Design</a:t>
            </a:r>
            <a:endParaRPr lang="en-US" i="0"/>
          </a:p>
        </p:txBody>
      </p:sp>
      <p:graphicFrame>
        <p:nvGraphicFramePr>
          <p:cNvPr id="5" name="Content Placeholder 2">
            <a:extLst>
              <a:ext uri="{FF2B5EF4-FFF2-40B4-BE49-F238E27FC236}">
                <a16:creationId xmlns:a16="http://schemas.microsoft.com/office/drawing/2014/main" id="{DE2DE83F-66EC-E52B-18C2-98E031869244}"/>
              </a:ext>
            </a:extLst>
          </p:cNvPr>
          <p:cNvGraphicFramePr>
            <a:graphicFrameLocks noGrp="1"/>
          </p:cNvGraphicFramePr>
          <p:nvPr>
            <p:ph idx="1"/>
            <p:extLst>
              <p:ext uri="{D42A27DB-BD31-4B8C-83A1-F6EECF244321}">
                <p14:modId xmlns:p14="http://schemas.microsoft.com/office/powerpoint/2010/main" val="171486739"/>
              </p:ext>
            </p:extLst>
          </p:nvPr>
        </p:nvGraphicFramePr>
        <p:xfrm>
          <a:off x="838200" y="2011363"/>
          <a:ext cx="10515600" cy="41608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633453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27">
            <a:extLst>
              <a:ext uri="{FF2B5EF4-FFF2-40B4-BE49-F238E27FC236}">
                <a16:creationId xmlns:a16="http://schemas.microsoft.com/office/drawing/2014/main" id="{06DA9DF9-31F7-4056-B42E-878CC92417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43468" y="643467"/>
            <a:ext cx="4620584" cy="4567137"/>
          </a:xfrm>
        </p:spPr>
        <p:txBody>
          <a:bodyPr>
            <a:normAutofit/>
          </a:bodyPr>
          <a:lstStyle/>
          <a:p>
            <a:br>
              <a:rPr lang="en-GB" b="1" i="0">
                <a:latin typeface="Arial"/>
                <a:cs typeface="Arial"/>
              </a:rPr>
            </a:br>
            <a:br>
              <a:rPr lang="en-US" i="0">
                <a:latin typeface="Arial"/>
              </a:rPr>
            </a:br>
            <a:endParaRPr lang="en-GB" i="0">
              <a:latin typeface="Arial"/>
              <a:cs typeface="Arial"/>
            </a:endParaRPr>
          </a:p>
        </p:txBody>
      </p:sp>
      <p:sp>
        <p:nvSpPr>
          <p:cNvPr id="3" name="TextBox 2">
            <a:extLst>
              <a:ext uri="{FF2B5EF4-FFF2-40B4-BE49-F238E27FC236}">
                <a16:creationId xmlns:a16="http://schemas.microsoft.com/office/drawing/2014/main" id="{47073422-4711-2E30-ED81-27FE5721E20A}"/>
              </a:ext>
            </a:extLst>
          </p:cNvPr>
          <p:cNvSpPr txBox="1"/>
          <p:nvPr/>
        </p:nvSpPr>
        <p:spPr>
          <a:xfrm>
            <a:off x="923346" y="699378"/>
            <a:ext cx="3849616"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b="1" dirty="0">
                <a:latin typeface="Arial"/>
                <a:cs typeface="Arial"/>
              </a:rPr>
              <a:t>Recruitment</a:t>
            </a:r>
            <a:endParaRPr lang="en-US" sz="4000" dirty="0"/>
          </a:p>
        </p:txBody>
      </p:sp>
      <p:sp>
        <p:nvSpPr>
          <p:cNvPr id="4" name="TextBox 3">
            <a:extLst>
              <a:ext uri="{FF2B5EF4-FFF2-40B4-BE49-F238E27FC236}">
                <a16:creationId xmlns:a16="http://schemas.microsoft.com/office/drawing/2014/main" id="{A2A7965C-1443-5A09-F674-EF5BD62B409F}"/>
              </a:ext>
            </a:extLst>
          </p:cNvPr>
          <p:cNvSpPr txBox="1"/>
          <p:nvPr/>
        </p:nvSpPr>
        <p:spPr>
          <a:xfrm>
            <a:off x="644105" y="1713142"/>
            <a:ext cx="4852517"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2000" b="1" dirty="0">
                <a:latin typeface="Arial"/>
                <a:cs typeface="Arial"/>
              </a:rPr>
              <a:t>Questionnaires and consent forms</a:t>
            </a:r>
          </a:p>
          <a:p>
            <a:pPr algn="just"/>
            <a:r>
              <a:rPr lang="en-GB" sz="2000" dirty="0">
                <a:latin typeface="Arial"/>
                <a:cs typeface="Arial"/>
              </a:rPr>
              <a:t>Sent via email to Lecturers</a:t>
            </a:r>
          </a:p>
          <a:p>
            <a:pPr algn="just"/>
            <a:r>
              <a:rPr lang="en-GB" sz="2000" dirty="0">
                <a:latin typeface="Arial"/>
                <a:cs typeface="Arial"/>
              </a:rPr>
              <a:t>This will be how the participants will be recruited. </a:t>
            </a:r>
          </a:p>
        </p:txBody>
      </p:sp>
      <p:pic>
        <p:nvPicPr>
          <p:cNvPr id="5" name="Picture 5" descr="A picture containing dark&#10;&#10;Description automatically generated">
            <a:extLst>
              <a:ext uri="{FF2B5EF4-FFF2-40B4-BE49-F238E27FC236}">
                <a16:creationId xmlns:a16="http://schemas.microsoft.com/office/drawing/2014/main" id="{373A7400-3E32-E5AE-164F-2F07F9F52BE8}"/>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5673306" y="964301"/>
            <a:ext cx="6121878" cy="5116302"/>
          </a:xfrm>
          <a:prstGeom prst="rect">
            <a:avLst/>
          </a:prstGeom>
        </p:spPr>
      </p:pic>
      <p:pic>
        <p:nvPicPr>
          <p:cNvPr id="8" name="Picture 8" descr="Free illustration: Checklist, Clipboard, Questionnaire - Free Image on ...">
            <a:extLst>
              <a:ext uri="{FF2B5EF4-FFF2-40B4-BE49-F238E27FC236}">
                <a16:creationId xmlns:a16="http://schemas.microsoft.com/office/drawing/2014/main" id="{927A95CC-3D5A-B56A-179E-24B3BA93BC8E}"/>
              </a:ext>
            </a:extLst>
          </p:cNvPr>
          <p:cNvPicPr>
            <a:picLocks noChangeAspect="1"/>
          </p:cNvPicPr>
          <p:nvPr/>
        </p:nvPicPr>
        <p:blipFill>
          <a:blip r:embed="rId4"/>
          <a:stretch>
            <a:fillRect/>
          </a:stretch>
        </p:blipFill>
        <p:spPr>
          <a:xfrm>
            <a:off x="1676400" y="3423249"/>
            <a:ext cx="2743200" cy="2743200"/>
          </a:xfrm>
          <a:prstGeom prst="rect">
            <a:avLst/>
          </a:prstGeom>
        </p:spPr>
      </p:pic>
    </p:spTree>
    <p:extLst>
      <p:ext uri="{BB962C8B-B14F-4D97-AF65-F5344CB8AC3E}">
        <p14:creationId xmlns:p14="http://schemas.microsoft.com/office/powerpoint/2010/main" val="22703084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185CAA-25ED-6B9E-3143-14048985C89C}"/>
              </a:ext>
            </a:extLst>
          </p:cNvPr>
          <p:cNvSpPr>
            <a:spLocks noGrp="1"/>
          </p:cNvSpPr>
          <p:nvPr>
            <p:ph type="title"/>
          </p:nvPr>
        </p:nvSpPr>
        <p:spPr>
          <a:xfrm>
            <a:off x="838201" y="-94951"/>
            <a:ext cx="5251316" cy="1807305"/>
          </a:xfrm>
        </p:spPr>
        <p:txBody>
          <a:bodyPr>
            <a:normAutofit/>
          </a:bodyPr>
          <a:lstStyle/>
          <a:p>
            <a:pPr algn="ctr"/>
            <a:r>
              <a:rPr lang="en-GB" b="1" i="0" dirty="0">
                <a:latin typeface="Arial"/>
                <a:cs typeface="Arial"/>
              </a:rPr>
              <a:t> Sampling and Study Participants</a:t>
            </a:r>
          </a:p>
        </p:txBody>
      </p:sp>
      <p:sp>
        <p:nvSpPr>
          <p:cNvPr id="10" name="Content Placeholder 2">
            <a:extLst>
              <a:ext uri="{FF2B5EF4-FFF2-40B4-BE49-F238E27FC236}">
                <a16:creationId xmlns:a16="http://schemas.microsoft.com/office/drawing/2014/main" id="{62DC4E26-E282-379F-95B7-FE955DE3FC5A}"/>
              </a:ext>
            </a:extLst>
          </p:cNvPr>
          <p:cNvSpPr>
            <a:spLocks noGrp="1"/>
          </p:cNvSpPr>
          <p:nvPr>
            <p:ph idx="1"/>
          </p:nvPr>
        </p:nvSpPr>
        <p:spPr>
          <a:xfrm>
            <a:off x="291861" y="1528165"/>
            <a:ext cx="7106902" cy="4979476"/>
          </a:xfrm>
        </p:spPr>
        <p:txBody>
          <a:bodyPr vert="horz" lIns="91440" tIns="45720" rIns="91440" bIns="45720" rtlCol="0" anchor="t">
            <a:normAutofit/>
          </a:bodyPr>
          <a:lstStyle/>
          <a:p>
            <a:pPr algn="just"/>
            <a:r>
              <a:rPr lang="en-GB" sz="2000" dirty="0">
                <a:latin typeface="Arial"/>
                <a:ea typeface="+mn-lt"/>
                <a:cs typeface="+mn-lt"/>
              </a:rPr>
              <a:t>As a data collection instrument, a questionnaire prepared for the investigation was used in a descriptive and cross-sectional study (Foundations of Research, 2020; </a:t>
            </a:r>
            <a:r>
              <a:rPr lang="en-GB" sz="2000" dirty="0">
                <a:ea typeface="+mn-lt"/>
                <a:cs typeface="+mn-lt"/>
              </a:rPr>
              <a:t>Bhandari, 2022b</a:t>
            </a:r>
            <a:r>
              <a:rPr lang="en-GB" sz="2000" dirty="0">
                <a:latin typeface="Arial"/>
                <a:ea typeface="+mn-lt"/>
                <a:cs typeface="+mn-lt"/>
              </a:rPr>
              <a:t>).</a:t>
            </a:r>
            <a:endParaRPr lang="en-GB" sz="2000" dirty="0">
              <a:latin typeface="Arial"/>
              <a:cs typeface="Arial"/>
            </a:endParaRPr>
          </a:p>
          <a:p>
            <a:pPr algn="just"/>
            <a:r>
              <a:rPr lang="en-GB" sz="2000" dirty="0">
                <a:latin typeface="Arial"/>
                <a:ea typeface="+mn-lt"/>
                <a:cs typeface="+mn-lt"/>
              </a:rPr>
              <a:t>The study population includes  public university students in the West Midlands.  Students from any public university in the West Midlands are eligible to participate.</a:t>
            </a:r>
          </a:p>
          <a:p>
            <a:pPr marL="0" indent="0" algn="just">
              <a:buNone/>
            </a:pPr>
            <a:r>
              <a:rPr lang="en-GB" sz="2000" b="1" dirty="0">
                <a:latin typeface="Arial"/>
                <a:cs typeface="Arial"/>
              </a:rPr>
              <a:t>Cluster Sampling-</a:t>
            </a:r>
            <a:r>
              <a:rPr lang="en-GB" sz="2000" dirty="0">
                <a:latin typeface="Arial"/>
                <a:cs typeface="Arial"/>
              </a:rPr>
              <a:t> </a:t>
            </a:r>
            <a:r>
              <a:rPr lang="en-GB" sz="2000" dirty="0">
                <a:latin typeface="Arial"/>
                <a:ea typeface="+mn-lt"/>
                <a:cs typeface="+mn-lt"/>
              </a:rPr>
              <a:t>Cluster sampling is a statistical method that divides a population into groups, randomly selecting a sample from these clusters. </a:t>
            </a:r>
            <a:r>
              <a:rPr lang="en-GB" sz="2000" dirty="0">
                <a:latin typeface="Arial"/>
                <a:ea typeface="+mn-lt"/>
                <a:cs typeface="Arial"/>
              </a:rPr>
              <a:t>(Simkus, 2022).</a:t>
            </a:r>
            <a:endParaRPr lang="en-GB" sz="2000" dirty="0">
              <a:latin typeface="Arial"/>
              <a:cs typeface="Arial"/>
            </a:endParaRPr>
          </a:p>
          <a:p>
            <a:pPr algn="just"/>
            <a:r>
              <a:rPr lang="en-GB" sz="2000" dirty="0">
                <a:latin typeface="Arial"/>
                <a:cs typeface="Arial"/>
              </a:rPr>
              <a:t>Cluster sampling will be used from the universities this can take students from different academic cohorts, the range or universities in the west midlands also gender based.</a:t>
            </a:r>
            <a:endParaRPr lang="en-GB" sz="2000" dirty="0">
              <a:latin typeface="Arial"/>
              <a:ea typeface="+mn-lt"/>
              <a:cs typeface="+mn-lt"/>
            </a:endParaRPr>
          </a:p>
        </p:txBody>
      </p:sp>
      <p:pic>
        <p:nvPicPr>
          <p:cNvPr id="12" name="Picture 4" descr="Bubble sheet test paper and pencil">
            <a:extLst>
              <a:ext uri="{FF2B5EF4-FFF2-40B4-BE49-F238E27FC236}">
                <a16:creationId xmlns:a16="http://schemas.microsoft.com/office/drawing/2014/main" id="{991A00A2-CFAE-E577-3DC6-6607BD031659}"/>
              </a:ext>
            </a:extLst>
          </p:cNvPr>
          <p:cNvPicPr>
            <a:picLocks noChangeAspect="1"/>
          </p:cNvPicPr>
          <p:nvPr/>
        </p:nvPicPr>
        <p:blipFill rotWithShape="1">
          <a:blip r:embed="rId2"/>
          <a:srcRect l="43580" r="-5" b="-5"/>
          <a:stretch/>
        </p:blipFill>
        <p:spPr>
          <a:xfrm>
            <a:off x="7537553" y="10"/>
            <a:ext cx="4654447"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30711256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113BEB92-04CA-4C22-B8B2-A87E490C9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1379C4D-E052-F159-2984-C7CDEA82DD29}"/>
              </a:ext>
            </a:extLst>
          </p:cNvPr>
          <p:cNvSpPr>
            <a:spLocks noGrp="1"/>
          </p:cNvSpPr>
          <p:nvPr>
            <p:ph type="title"/>
          </p:nvPr>
        </p:nvSpPr>
        <p:spPr>
          <a:xfrm>
            <a:off x="119334" y="5690"/>
            <a:ext cx="7162797" cy="2074682"/>
          </a:xfrm>
        </p:spPr>
        <p:txBody>
          <a:bodyPr>
            <a:normAutofit/>
          </a:bodyPr>
          <a:lstStyle/>
          <a:p>
            <a:pPr algn="ctr"/>
            <a:r>
              <a:rPr lang="en-GB" b="1" i="0">
                <a:latin typeface="Arial"/>
                <a:cs typeface="Calibri"/>
              </a:rPr>
              <a:t>Materials and Data Collection Method</a:t>
            </a:r>
            <a:r>
              <a:rPr lang="en-GB">
                <a:latin typeface="Arial"/>
                <a:cs typeface="Arial"/>
              </a:rPr>
              <a:t> </a:t>
            </a:r>
            <a:endParaRPr lang="en-US">
              <a:latin typeface="Arial"/>
              <a:cs typeface="Arial"/>
            </a:endParaRPr>
          </a:p>
        </p:txBody>
      </p:sp>
      <p:sp>
        <p:nvSpPr>
          <p:cNvPr id="3" name="Content Placeholder 2">
            <a:extLst>
              <a:ext uri="{FF2B5EF4-FFF2-40B4-BE49-F238E27FC236}">
                <a16:creationId xmlns:a16="http://schemas.microsoft.com/office/drawing/2014/main" id="{5E1A39CD-47DC-4196-0261-6E9E50188C99}"/>
              </a:ext>
            </a:extLst>
          </p:cNvPr>
          <p:cNvSpPr>
            <a:spLocks noGrp="1"/>
          </p:cNvSpPr>
          <p:nvPr>
            <p:ph idx="1"/>
          </p:nvPr>
        </p:nvSpPr>
        <p:spPr>
          <a:xfrm>
            <a:off x="119333" y="1842816"/>
            <a:ext cx="7666006" cy="3500259"/>
          </a:xfrm>
        </p:spPr>
        <p:txBody>
          <a:bodyPr vert="horz" lIns="91440" tIns="45720" rIns="91440" bIns="45720" rtlCol="0" anchor="t">
            <a:noAutofit/>
          </a:bodyPr>
          <a:lstStyle/>
          <a:p>
            <a:pPr marL="0" indent="0">
              <a:lnSpc>
                <a:spcPct val="90000"/>
              </a:lnSpc>
              <a:spcBef>
                <a:spcPts val="0"/>
              </a:spcBef>
              <a:spcAft>
                <a:spcPts val="600"/>
              </a:spcAft>
              <a:buNone/>
            </a:pPr>
            <a:r>
              <a:rPr lang="en-US" sz="2000" b="1" dirty="0">
                <a:latin typeface="Arial"/>
                <a:cs typeface="Arial"/>
              </a:rPr>
              <a:t>What validated questionnaire will be used to collect data? </a:t>
            </a:r>
          </a:p>
          <a:p>
            <a:pPr marL="0" indent="0">
              <a:lnSpc>
                <a:spcPct val="90000"/>
              </a:lnSpc>
              <a:spcBef>
                <a:spcPts val="0"/>
              </a:spcBef>
              <a:spcAft>
                <a:spcPts val="600"/>
              </a:spcAft>
              <a:buNone/>
            </a:pPr>
            <a:r>
              <a:rPr lang="en-US" sz="2000" dirty="0">
                <a:latin typeface="Arial"/>
                <a:ea typeface="+mn-lt"/>
                <a:cs typeface="+mn-lt"/>
              </a:rPr>
              <a:t>To determine the link between physical exercise and mental wellness, the General Health Questionnaire and the Global Physical Activity Questionnaire will be </a:t>
            </a:r>
            <a:r>
              <a:rPr lang="en-US" sz="2000" err="1">
                <a:latin typeface="Arial"/>
                <a:ea typeface="+mn-lt"/>
                <a:cs typeface="+mn-lt"/>
              </a:rPr>
              <a:t>utilised</a:t>
            </a:r>
            <a:r>
              <a:rPr lang="en-US" sz="2000" dirty="0">
                <a:latin typeface="Arial"/>
                <a:ea typeface="+mn-lt"/>
                <a:cs typeface="+mn-lt"/>
              </a:rPr>
              <a:t>. </a:t>
            </a:r>
            <a:endParaRPr lang="en-US">
              <a:latin typeface="Century Gothic"/>
            </a:endParaRPr>
          </a:p>
          <a:p>
            <a:pPr algn="just">
              <a:lnSpc>
                <a:spcPct val="90000"/>
              </a:lnSpc>
              <a:spcBef>
                <a:spcPts val="0"/>
              </a:spcBef>
              <a:spcAft>
                <a:spcPts val="600"/>
              </a:spcAft>
              <a:buFont typeface="Arial,Sans-Serif" panose="020B0604020202020204" pitchFamily="34" charset="0"/>
            </a:pPr>
            <a:r>
              <a:rPr lang="en-US" sz="2000" dirty="0">
                <a:latin typeface="Arial"/>
                <a:ea typeface="+mn-lt"/>
                <a:cs typeface="+mn-lt"/>
              </a:rPr>
              <a:t>The GPAQ measures the number of MET-min of physical activity conducted throughout a typical week. The MET-min per week obtained from the GPAQ is a scale type variable. Physical activity of moderate level equals 4 MET/min, whereas intense intensity equals 8 MET/min. (Forde, 2012).</a:t>
            </a:r>
          </a:p>
          <a:p>
            <a:pPr marL="0" indent="0">
              <a:lnSpc>
                <a:spcPct val="90000"/>
              </a:lnSpc>
              <a:spcBef>
                <a:spcPts val="0"/>
              </a:spcBef>
              <a:spcAft>
                <a:spcPts val="600"/>
              </a:spcAft>
              <a:buNone/>
            </a:pPr>
            <a:endParaRPr lang="en-US" sz="2000" dirty="0">
              <a:latin typeface="Arial"/>
              <a:ea typeface="+mn-lt"/>
              <a:cs typeface="Arial"/>
            </a:endParaRPr>
          </a:p>
          <a:p>
            <a:pPr algn="just">
              <a:lnSpc>
                <a:spcPct val="90000"/>
              </a:lnSpc>
              <a:spcBef>
                <a:spcPts val="0"/>
              </a:spcBef>
              <a:spcAft>
                <a:spcPts val="600"/>
              </a:spcAft>
              <a:buFont typeface="Arial,Sans-Serif" panose="020B0604020202020204" pitchFamily="34" charset="0"/>
            </a:pPr>
            <a:r>
              <a:rPr lang="en-US" sz="2000" dirty="0">
                <a:latin typeface="Arial"/>
                <a:ea typeface="+mn-lt"/>
                <a:cs typeface="Arial"/>
              </a:rPr>
              <a:t>The </a:t>
            </a:r>
            <a:r>
              <a:rPr lang="en-US" sz="2000" b="1" dirty="0">
                <a:latin typeface="Arial"/>
                <a:ea typeface="+mn-lt"/>
                <a:cs typeface="Arial"/>
              </a:rPr>
              <a:t>GHQ</a:t>
            </a:r>
            <a:r>
              <a:rPr lang="en-US" sz="2000" dirty="0">
                <a:latin typeface="Arial"/>
                <a:ea typeface="+mn-lt"/>
                <a:cs typeface="Arial"/>
              </a:rPr>
              <a:t>-</a:t>
            </a:r>
            <a:r>
              <a:rPr lang="en-US" sz="2000" b="1" dirty="0">
                <a:latin typeface="Arial"/>
                <a:ea typeface="+mn-lt"/>
                <a:cs typeface="Arial"/>
              </a:rPr>
              <a:t>12</a:t>
            </a:r>
            <a:r>
              <a:rPr lang="en-US" sz="2000" dirty="0">
                <a:latin typeface="Arial"/>
                <a:ea typeface="+mn-lt"/>
                <a:cs typeface="Arial"/>
              </a:rPr>
              <a:t> </a:t>
            </a:r>
            <a:r>
              <a:rPr lang="en-US" sz="2000" dirty="0">
                <a:latin typeface="Arial"/>
                <a:ea typeface="+mn-lt"/>
                <a:cs typeface="+mn-lt"/>
              </a:rPr>
              <a:t>The questionnaire includes 12 statements on a four-point scale, the participants express their level of approval(Global Physical Activity Questionnaire Analysis Guide, 2023; Adıgüzel et al., 2021)</a:t>
            </a:r>
            <a:endParaRPr lang="en-US" sz="2000" dirty="0">
              <a:latin typeface="Arial"/>
              <a:cs typeface="Arial"/>
            </a:endParaRPr>
          </a:p>
          <a:p>
            <a:pPr algn="just">
              <a:lnSpc>
                <a:spcPct val="90000"/>
              </a:lnSpc>
              <a:spcBef>
                <a:spcPts val="0"/>
              </a:spcBef>
              <a:spcAft>
                <a:spcPts val="600"/>
              </a:spcAft>
              <a:buFont typeface="Arial,Sans-Serif" panose="020B0604020202020204" pitchFamily="34" charset="0"/>
            </a:pPr>
            <a:endParaRPr lang="en-US" sz="2000">
              <a:latin typeface="Arial"/>
              <a:cs typeface="Arial"/>
            </a:endParaRPr>
          </a:p>
          <a:p>
            <a:pPr>
              <a:lnSpc>
                <a:spcPct val="90000"/>
              </a:lnSpc>
            </a:pPr>
            <a:endParaRPr lang="en-GB" sz="2000">
              <a:latin typeface="Arial"/>
              <a:cs typeface="Arial"/>
            </a:endParaRPr>
          </a:p>
        </p:txBody>
      </p:sp>
      <p:pic>
        <p:nvPicPr>
          <p:cNvPr id="8" name="Picture 9" descr="Free Images : antivirus, checking, computer, data, documents, files ...">
            <a:extLst>
              <a:ext uri="{FF2B5EF4-FFF2-40B4-BE49-F238E27FC236}">
                <a16:creationId xmlns:a16="http://schemas.microsoft.com/office/drawing/2014/main" id="{71A6A74C-77AF-AAB0-AB0F-4C5EDD98A547}"/>
              </a:ext>
            </a:extLst>
          </p:cNvPr>
          <p:cNvPicPr>
            <a:picLocks noChangeAspect="1"/>
          </p:cNvPicPr>
          <p:nvPr/>
        </p:nvPicPr>
        <p:blipFill rotWithShape="1">
          <a:blip r:embed="rId2"/>
          <a:srcRect l="31942" r="719" b="3"/>
          <a:stretch/>
        </p:blipFill>
        <p:spPr>
          <a:xfrm>
            <a:off x="9070761" y="4173648"/>
            <a:ext cx="3121237" cy="2684353"/>
          </a:xfrm>
          <a:custGeom>
            <a:avLst/>
            <a:gdLst/>
            <a:ahLst/>
            <a:cxnLst/>
            <a:rect l="l" t="t" r="r" b="b"/>
            <a:pathLst>
              <a:path w="3667576" h="3158805">
                <a:moveTo>
                  <a:pt x="3239865" y="21"/>
                </a:moveTo>
                <a:cubicBezTo>
                  <a:pt x="3261821" y="112"/>
                  <a:pt x="3278837" y="498"/>
                  <a:pt x="3290337" y="938"/>
                </a:cubicBezTo>
                <a:cubicBezTo>
                  <a:pt x="3401766" y="5376"/>
                  <a:pt x="3510165" y="23128"/>
                  <a:pt x="3616543" y="49449"/>
                </a:cubicBezTo>
                <a:lnTo>
                  <a:pt x="3667576" y="64070"/>
                </a:lnTo>
                <a:lnTo>
                  <a:pt x="3667576" y="3158805"/>
                </a:lnTo>
                <a:lnTo>
                  <a:pt x="400223" y="3158805"/>
                </a:lnTo>
                <a:lnTo>
                  <a:pt x="398780" y="3136258"/>
                </a:lnTo>
                <a:cubicBezTo>
                  <a:pt x="400956" y="3079023"/>
                  <a:pt x="437945" y="3052703"/>
                  <a:pt x="483325" y="3030665"/>
                </a:cubicBezTo>
                <a:cubicBezTo>
                  <a:pt x="498866" y="3023015"/>
                  <a:pt x="520932" y="3023320"/>
                  <a:pt x="526839" y="2999447"/>
                </a:cubicBezTo>
                <a:cubicBezTo>
                  <a:pt x="501352" y="2976798"/>
                  <a:pt x="470270" y="2995161"/>
                  <a:pt x="442916" y="2988735"/>
                </a:cubicBezTo>
                <a:cubicBezTo>
                  <a:pt x="420228" y="2983533"/>
                  <a:pt x="382618" y="2986286"/>
                  <a:pt x="413701" y="2944662"/>
                </a:cubicBezTo>
                <a:cubicBezTo>
                  <a:pt x="422716" y="2932726"/>
                  <a:pt x="412147" y="2923542"/>
                  <a:pt x="400645" y="2922625"/>
                </a:cubicBezTo>
                <a:cubicBezTo>
                  <a:pt x="308644" y="2913137"/>
                  <a:pt x="350915" y="2828968"/>
                  <a:pt x="321386" y="2784590"/>
                </a:cubicBezTo>
                <a:cubicBezTo>
                  <a:pt x="313307" y="2772348"/>
                  <a:pt x="322010" y="2751230"/>
                  <a:pt x="334753" y="2746027"/>
                </a:cubicBezTo>
                <a:cubicBezTo>
                  <a:pt x="416187" y="2711746"/>
                  <a:pt x="427377" y="2630027"/>
                  <a:pt x="466852" y="2559632"/>
                </a:cubicBezTo>
                <a:cubicBezTo>
                  <a:pt x="423957" y="2531782"/>
                  <a:pt x="372673" y="2525661"/>
                  <a:pt x="326361" y="2507602"/>
                </a:cubicBezTo>
                <a:cubicBezTo>
                  <a:pt x="278183" y="2488626"/>
                  <a:pt x="278183" y="2474547"/>
                  <a:pt x="317968" y="2419457"/>
                </a:cubicBezTo>
                <a:cubicBezTo>
                  <a:pt x="214465" y="2407519"/>
                  <a:pt x="214465" y="2407519"/>
                  <a:pt x="246479" y="2320903"/>
                </a:cubicBezTo>
                <a:cubicBezTo>
                  <a:pt x="159758" y="2312945"/>
                  <a:pt x="102570" y="2271933"/>
                  <a:pt x="89205" y="2182255"/>
                </a:cubicBezTo>
                <a:cubicBezTo>
                  <a:pt x="82677" y="2138795"/>
                  <a:pt x="43514" y="2118290"/>
                  <a:pt x="0" y="2089213"/>
                </a:cubicBezTo>
                <a:cubicBezTo>
                  <a:pt x="54081" y="2061053"/>
                  <a:pt x="90759" y="2002290"/>
                  <a:pt x="153855" y="2064423"/>
                </a:cubicBezTo>
                <a:cubicBezTo>
                  <a:pt x="176855" y="2087070"/>
                  <a:pt x="174683" y="2058300"/>
                  <a:pt x="177788" y="2050037"/>
                </a:cubicBezTo>
                <a:cubicBezTo>
                  <a:pt x="185247" y="2029838"/>
                  <a:pt x="169707" y="2016369"/>
                  <a:pt x="159450" y="2001067"/>
                </a:cubicBezTo>
                <a:cubicBezTo>
                  <a:pt x="149504" y="1985763"/>
                  <a:pt x="137691" y="1969543"/>
                  <a:pt x="134895" y="1952400"/>
                </a:cubicBezTo>
                <a:cubicBezTo>
                  <a:pt x="133031" y="1940465"/>
                  <a:pt x="142044" y="1923021"/>
                  <a:pt x="151990" y="1914144"/>
                </a:cubicBezTo>
                <a:cubicBezTo>
                  <a:pt x="204209" y="1867316"/>
                  <a:pt x="173127" y="1762030"/>
                  <a:pt x="271969" y="1748562"/>
                </a:cubicBezTo>
                <a:cubicBezTo>
                  <a:pt x="316415" y="1742443"/>
                  <a:pt x="337860" y="1703878"/>
                  <a:pt x="370497" y="1682760"/>
                </a:cubicBezTo>
                <a:cubicBezTo>
                  <a:pt x="483946" y="1608999"/>
                  <a:pt x="559787" y="1514119"/>
                  <a:pt x="594908" y="1383735"/>
                </a:cubicBezTo>
                <a:cubicBezTo>
                  <a:pt x="604543" y="1347620"/>
                  <a:pt x="641532" y="1318542"/>
                  <a:pt x="665465" y="1286713"/>
                </a:cubicBezTo>
                <a:cubicBezTo>
                  <a:pt x="653963" y="1263452"/>
                  <a:pt x="591178" y="1313647"/>
                  <a:pt x="613246" y="1252435"/>
                </a:cubicBezTo>
                <a:cubicBezTo>
                  <a:pt x="630030" y="1206524"/>
                  <a:pt x="672925" y="1178060"/>
                  <a:pt x="713332" y="1150820"/>
                </a:cubicBezTo>
                <a:cubicBezTo>
                  <a:pt x="759333" y="1119908"/>
                  <a:pt x="810307" y="1095117"/>
                  <a:pt x="831133" y="1037883"/>
                </a:cubicBezTo>
                <a:cubicBezTo>
                  <a:pt x="835485" y="1025640"/>
                  <a:pt x="849470" y="1012785"/>
                  <a:pt x="861903" y="1007887"/>
                </a:cubicBezTo>
                <a:cubicBezTo>
                  <a:pt x="1469751" y="63584"/>
                  <a:pt x="2910527" y="-1353"/>
                  <a:pt x="3239865" y="21"/>
                </a:cubicBezTo>
                <a:close/>
              </a:path>
            </a:pathLst>
          </a:custGeom>
        </p:spPr>
      </p:pic>
      <p:pic>
        <p:nvPicPr>
          <p:cNvPr id="7" name="Picture 7" descr="Graph Pie Chart Business · Free image on Pixabay">
            <a:extLst>
              <a:ext uri="{FF2B5EF4-FFF2-40B4-BE49-F238E27FC236}">
                <a16:creationId xmlns:a16="http://schemas.microsoft.com/office/drawing/2014/main" id="{611AE36E-FE92-06DA-CC96-A858B1AA372A}"/>
              </a:ext>
            </a:extLst>
          </p:cNvPr>
          <p:cNvPicPr>
            <a:picLocks noChangeAspect="1"/>
          </p:cNvPicPr>
          <p:nvPr/>
        </p:nvPicPr>
        <p:blipFill rotWithShape="1">
          <a:blip r:embed="rId3"/>
          <a:srcRect l="14829" r="17352" b="-3"/>
          <a:stretch/>
        </p:blipFill>
        <p:spPr>
          <a:xfrm>
            <a:off x="8272814" y="2376826"/>
            <a:ext cx="2205735" cy="2240276"/>
          </a:xfrm>
          <a:custGeom>
            <a:avLst/>
            <a:gdLst/>
            <a:ahLst/>
            <a:cxnLst/>
            <a:rect l="l" t="t" r="r" b="b"/>
            <a:pathLst>
              <a:path w="3154640" h="3174804">
                <a:moveTo>
                  <a:pt x="2359436" y="699"/>
                </a:moveTo>
                <a:cubicBezTo>
                  <a:pt x="2366619" y="-1054"/>
                  <a:pt x="2374151" y="58"/>
                  <a:pt x="2382119" y="9110"/>
                </a:cubicBezTo>
                <a:cubicBezTo>
                  <a:pt x="2357149" y="42737"/>
                  <a:pt x="2315827" y="40875"/>
                  <a:pt x="2280855" y="80245"/>
                </a:cubicBezTo>
                <a:cubicBezTo>
                  <a:pt x="2346218" y="56308"/>
                  <a:pt x="2397949" y="37278"/>
                  <a:pt x="2449680" y="18250"/>
                </a:cubicBezTo>
                <a:cubicBezTo>
                  <a:pt x="2451815" y="23419"/>
                  <a:pt x="2453950" y="28590"/>
                  <a:pt x="2456084" y="33758"/>
                </a:cubicBezTo>
                <a:cubicBezTo>
                  <a:pt x="2390260" y="59601"/>
                  <a:pt x="2333357" y="102225"/>
                  <a:pt x="2271312" y="136905"/>
                </a:cubicBezTo>
                <a:cubicBezTo>
                  <a:pt x="2280122" y="148290"/>
                  <a:pt x="2285703" y="144491"/>
                  <a:pt x="2290993" y="142564"/>
                </a:cubicBezTo>
                <a:cubicBezTo>
                  <a:pt x="2325450" y="130017"/>
                  <a:pt x="2359910" y="117471"/>
                  <a:pt x="2391043" y="96592"/>
                </a:cubicBezTo>
                <a:cubicBezTo>
                  <a:pt x="2397989" y="91902"/>
                  <a:pt x="2407241" y="89935"/>
                  <a:pt x="2413498" y="98247"/>
                </a:cubicBezTo>
                <a:cubicBezTo>
                  <a:pt x="2422388" y="110016"/>
                  <a:pt x="2415430" y="120332"/>
                  <a:pt x="2409176" y="129091"/>
                </a:cubicBezTo>
                <a:cubicBezTo>
                  <a:pt x="2398243" y="144271"/>
                  <a:pt x="2381152" y="144289"/>
                  <a:pt x="2365945" y="149930"/>
                </a:cubicBezTo>
                <a:cubicBezTo>
                  <a:pt x="2325414" y="164772"/>
                  <a:pt x="2309384" y="187662"/>
                  <a:pt x="2309200" y="232292"/>
                </a:cubicBezTo>
                <a:cubicBezTo>
                  <a:pt x="2342203" y="207199"/>
                  <a:pt x="2382093" y="221016"/>
                  <a:pt x="2415039" y="201359"/>
                </a:cubicBezTo>
                <a:cubicBezTo>
                  <a:pt x="2423638" y="196318"/>
                  <a:pt x="2439321" y="197803"/>
                  <a:pt x="2437511" y="213654"/>
                </a:cubicBezTo>
                <a:cubicBezTo>
                  <a:pt x="2435826" y="228474"/>
                  <a:pt x="2422585" y="241732"/>
                  <a:pt x="2449274" y="233249"/>
                </a:cubicBezTo>
                <a:cubicBezTo>
                  <a:pt x="2468360" y="227183"/>
                  <a:pt x="2509833" y="234636"/>
                  <a:pt x="2494624" y="241886"/>
                </a:cubicBezTo>
                <a:cubicBezTo>
                  <a:pt x="2475490" y="250974"/>
                  <a:pt x="2457298" y="262072"/>
                  <a:pt x="2433365" y="275394"/>
                </a:cubicBezTo>
                <a:cubicBezTo>
                  <a:pt x="2464355" y="282263"/>
                  <a:pt x="2484104" y="275254"/>
                  <a:pt x="2503252" y="260539"/>
                </a:cubicBezTo>
                <a:cubicBezTo>
                  <a:pt x="2520620" y="247206"/>
                  <a:pt x="2542037" y="231431"/>
                  <a:pt x="2561751" y="228334"/>
                </a:cubicBezTo>
                <a:lnTo>
                  <a:pt x="2568136" y="228903"/>
                </a:lnTo>
                <a:lnTo>
                  <a:pt x="2567822" y="233579"/>
                </a:lnTo>
                <a:cubicBezTo>
                  <a:pt x="2565983" y="285310"/>
                  <a:pt x="2569939" y="263247"/>
                  <a:pt x="2560285" y="300402"/>
                </a:cubicBezTo>
                <a:lnTo>
                  <a:pt x="2571741" y="339329"/>
                </a:lnTo>
                <a:lnTo>
                  <a:pt x="2543162" y="359962"/>
                </a:lnTo>
                <a:cubicBezTo>
                  <a:pt x="2527274" y="372854"/>
                  <a:pt x="2511996" y="386876"/>
                  <a:pt x="2497481" y="402363"/>
                </a:cubicBezTo>
                <a:cubicBezTo>
                  <a:pt x="2505182" y="410167"/>
                  <a:pt x="2540063" y="429667"/>
                  <a:pt x="2528413" y="434151"/>
                </a:cubicBezTo>
                <a:cubicBezTo>
                  <a:pt x="2495728" y="446924"/>
                  <a:pt x="2469663" y="472147"/>
                  <a:pt x="2442076" y="494280"/>
                </a:cubicBezTo>
                <a:cubicBezTo>
                  <a:pt x="2430122" y="503851"/>
                  <a:pt x="2415811" y="516133"/>
                  <a:pt x="2427194" y="538819"/>
                </a:cubicBezTo>
                <a:cubicBezTo>
                  <a:pt x="2440024" y="543121"/>
                  <a:pt x="2446449" y="531915"/>
                  <a:pt x="2455701" y="529144"/>
                </a:cubicBezTo>
                <a:cubicBezTo>
                  <a:pt x="2465121" y="526340"/>
                  <a:pt x="2487661" y="526769"/>
                  <a:pt x="2482407" y="531301"/>
                </a:cubicBezTo>
                <a:cubicBezTo>
                  <a:pt x="2458458" y="551858"/>
                  <a:pt x="2514753" y="577050"/>
                  <a:pt x="2482702" y="583862"/>
                </a:cubicBezTo>
                <a:cubicBezTo>
                  <a:pt x="2429048" y="595467"/>
                  <a:pt x="2413864" y="664574"/>
                  <a:pt x="2362520" y="677296"/>
                </a:cubicBezTo>
                <a:cubicBezTo>
                  <a:pt x="2354300" y="679243"/>
                  <a:pt x="2352704" y="691232"/>
                  <a:pt x="2354953" y="700999"/>
                </a:cubicBezTo>
                <a:cubicBezTo>
                  <a:pt x="2357445" y="712721"/>
                  <a:pt x="2365494" y="713219"/>
                  <a:pt x="2374165" y="712581"/>
                </a:cubicBezTo>
                <a:cubicBezTo>
                  <a:pt x="2387418" y="711571"/>
                  <a:pt x="2397247" y="692009"/>
                  <a:pt x="2419084" y="711067"/>
                </a:cubicBezTo>
                <a:cubicBezTo>
                  <a:pt x="2391338" y="730822"/>
                  <a:pt x="2363592" y="750581"/>
                  <a:pt x="2373770" y="796020"/>
                </a:cubicBezTo>
                <a:cubicBezTo>
                  <a:pt x="2376548" y="808283"/>
                  <a:pt x="2364807" y="815599"/>
                  <a:pt x="2355878" y="820710"/>
                </a:cubicBezTo>
                <a:cubicBezTo>
                  <a:pt x="2341079" y="829079"/>
                  <a:pt x="2329578" y="840762"/>
                  <a:pt x="2324620" y="859693"/>
                </a:cubicBezTo>
                <a:cubicBezTo>
                  <a:pt x="2325481" y="862924"/>
                  <a:pt x="2326382" y="866348"/>
                  <a:pt x="2325962" y="869249"/>
                </a:cubicBezTo>
                <a:cubicBezTo>
                  <a:pt x="2337552" y="909968"/>
                  <a:pt x="2360436" y="903898"/>
                  <a:pt x="2384574" y="891539"/>
                </a:cubicBezTo>
                <a:cubicBezTo>
                  <a:pt x="2413341" y="876586"/>
                  <a:pt x="2440308" y="854785"/>
                  <a:pt x="2475670" y="862734"/>
                </a:cubicBezTo>
                <a:cubicBezTo>
                  <a:pt x="2434442" y="892186"/>
                  <a:pt x="2385371" y="904223"/>
                  <a:pt x="2348751" y="941532"/>
                </a:cubicBezTo>
                <a:cubicBezTo>
                  <a:pt x="2505814" y="913571"/>
                  <a:pt x="2624649" y="795115"/>
                  <a:pt x="2768548" y="728777"/>
                </a:cubicBezTo>
                <a:cubicBezTo>
                  <a:pt x="2768288" y="752733"/>
                  <a:pt x="2757043" y="759944"/>
                  <a:pt x="2746708" y="765756"/>
                </a:cubicBezTo>
                <a:cubicBezTo>
                  <a:pt x="2694543" y="794922"/>
                  <a:pt x="2652953" y="839716"/>
                  <a:pt x="2608397" y="880317"/>
                </a:cubicBezTo>
                <a:cubicBezTo>
                  <a:pt x="2590029" y="897075"/>
                  <a:pt x="2577443" y="912606"/>
                  <a:pt x="2575152" y="940812"/>
                </a:cubicBezTo>
                <a:cubicBezTo>
                  <a:pt x="2573151" y="966343"/>
                  <a:pt x="2561809" y="980403"/>
                  <a:pt x="2534895" y="978892"/>
                </a:cubicBezTo>
                <a:cubicBezTo>
                  <a:pt x="2513018" y="977516"/>
                  <a:pt x="2491038" y="985403"/>
                  <a:pt x="2469845" y="992118"/>
                </a:cubicBezTo>
                <a:cubicBezTo>
                  <a:pt x="2445387" y="999726"/>
                  <a:pt x="2423224" y="1032758"/>
                  <a:pt x="2432981" y="1045346"/>
                </a:cubicBezTo>
                <a:cubicBezTo>
                  <a:pt x="2449611" y="1066717"/>
                  <a:pt x="2466408" y="1050693"/>
                  <a:pt x="2483018" y="1044351"/>
                </a:cubicBezTo>
                <a:cubicBezTo>
                  <a:pt x="2501821" y="1036940"/>
                  <a:pt x="2536570" y="1022523"/>
                  <a:pt x="2537844" y="1025265"/>
                </a:cubicBezTo>
                <a:cubicBezTo>
                  <a:pt x="2563271" y="1082327"/>
                  <a:pt x="2641747" y="1011216"/>
                  <a:pt x="2659933" y="1001724"/>
                </a:cubicBezTo>
                <a:cubicBezTo>
                  <a:pt x="2682623" y="989873"/>
                  <a:pt x="2707872" y="997361"/>
                  <a:pt x="2731449" y="995361"/>
                </a:cubicBezTo>
                <a:cubicBezTo>
                  <a:pt x="2752508" y="993697"/>
                  <a:pt x="2870079" y="977344"/>
                  <a:pt x="2888642" y="946885"/>
                </a:cubicBezTo>
                <a:cubicBezTo>
                  <a:pt x="2896154" y="965976"/>
                  <a:pt x="2890932" y="975521"/>
                  <a:pt x="2887067" y="985784"/>
                </a:cubicBezTo>
                <a:cubicBezTo>
                  <a:pt x="2881709" y="1000379"/>
                  <a:pt x="2882307" y="1009692"/>
                  <a:pt x="2899837" y="1016612"/>
                </a:cubicBezTo>
                <a:cubicBezTo>
                  <a:pt x="2949828" y="1036517"/>
                  <a:pt x="2949370" y="1037617"/>
                  <a:pt x="2916977" y="1085879"/>
                </a:cubicBezTo>
                <a:cubicBezTo>
                  <a:pt x="2915361" y="1088029"/>
                  <a:pt x="2917414" y="1093619"/>
                  <a:pt x="2917901" y="1097533"/>
                </a:cubicBezTo>
                <a:cubicBezTo>
                  <a:pt x="2929947" y="1101399"/>
                  <a:pt x="2939235" y="1083356"/>
                  <a:pt x="2955304" y="1097215"/>
                </a:cubicBezTo>
                <a:cubicBezTo>
                  <a:pt x="2916059" y="1181479"/>
                  <a:pt x="2836424" y="1217084"/>
                  <a:pt x="2772522" y="1287710"/>
                </a:cubicBezTo>
                <a:cubicBezTo>
                  <a:pt x="2837491" y="1292780"/>
                  <a:pt x="2860770" y="1221952"/>
                  <a:pt x="2907424" y="1220472"/>
                </a:cubicBezTo>
                <a:cubicBezTo>
                  <a:pt x="2934101" y="1235490"/>
                  <a:pt x="2874094" y="1281386"/>
                  <a:pt x="2939703" y="1277281"/>
                </a:cubicBezTo>
                <a:cubicBezTo>
                  <a:pt x="2915787" y="1300442"/>
                  <a:pt x="2898896" y="1321705"/>
                  <a:pt x="2884146" y="1345731"/>
                </a:cubicBezTo>
                <a:cubicBezTo>
                  <a:pt x="2857873" y="1388674"/>
                  <a:pt x="2856248" y="1413523"/>
                  <a:pt x="2882157" y="1458230"/>
                </a:cubicBezTo>
                <a:cubicBezTo>
                  <a:pt x="2899099" y="1487569"/>
                  <a:pt x="2920301" y="1513392"/>
                  <a:pt x="2915049" y="1553673"/>
                </a:cubicBezTo>
                <a:cubicBezTo>
                  <a:pt x="2911271" y="1581391"/>
                  <a:pt x="2918501" y="1597529"/>
                  <a:pt x="2950412" y="1578694"/>
                </a:cubicBezTo>
                <a:cubicBezTo>
                  <a:pt x="2984806" y="1558529"/>
                  <a:pt x="3003586" y="1578640"/>
                  <a:pt x="3003933" y="1625766"/>
                </a:cubicBezTo>
                <a:cubicBezTo>
                  <a:pt x="3004153" y="1656049"/>
                  <a:pt x="3012312" y="1663553"/>
                  <a:pt x="3037058" y="1654878"/>
                </a:cubicBezTo>
                <a:cubicBezTo>
                  <a:pt x="3064370" y="1645258"/>
                  <a:pt x="3087090" y="1620543"/>
                  <a:pt x="3123745" y="1622393"/>
                </a:cubicBezTo>
                <a:cubicBezTo>
                  <a:pt x="3107183" y="1680948"/>
                  <a:pt x="3044684" y="1678566"/>
                  <a:pt x="3022963" y="1735606"/>
                </a:cubicBezTo>
                <a:cubicBezTo>
                  <a:pt x="3061664" y="1727579"/>
                  <a:pt x="3091197" y="1721103"/>
                  <a:pt x="3117450" y="1704073"/>
                </a:cubicBezTo>
                <a:cubicBezTo>
                  <a:pt x="3128406" y="1697123"/>
                  <a:pt x="3140478" y="1689739"/>
                  <a:pt x="3150312" y="1703515"/>
                </a:cubicBezTo>
                <a:cubicBezTo>
                  <a:pt x="3161958" y="1720121"/>
                  <a:pt x="3147404" y="1730446"/>
                  <a:pt x="3138349" y="1735784"/>
                </a:cubicBezTo>
                <a:cubicBezTo>
                  <a:pt x="3112885" y="1750838"/>
                  <a:pt x="3096560" y="1777204"/>
                  <a:pt x="3077561" y="1799118"/>
                </a:cubicBezTo>
                <a:cubicBezTo>
                  <a:pt x="3035798" y="1847163"/>
                  <a:pt x="2987934" y="1890076"/>
                  <a:pt x="2958958" y="1960910"/>
                </a:cubicBezTo>
                <a:cubicBezTo>
                  <a:pt x="3008642" y="1933878"/>
                  <a:pt x="3040326" y="1888781"/>
                  <a:pt x="3087967" y="1870822"/>
                </a:cubicBezTo>
                <a:cubicBezTo>
                  <a:pt x="3057309" y="1936188"/>
                  <a:pt x="3010342" y="1984936"/>
                  <a:pt x="2967167" y="2036895"/>
                </a:cubicBezTo>
                <a:cubicBezTo>
                  <a:pt x="2954748" y="2051586"/>
                  <a:pt x="2941388" y="2062660"/>
                  <a:pt x="2943435" y="2088536"/>
                </a:cubicBezTo>
                <a:cubicBezTo>
                  <a:pt x="2947366" y="2138719"/>
                  <a:pt x="2936615" y="2183182"/>
                  <a:pt x="2899886" y="2213484"/>
                </a:cubicBezTo>
                <a:cubicBezTo>
                  <a:pt x="2899597" y="2213748"/>
                  <a:pt x="2903461" y="2220559"/>
                  <a:pt x="2905845" y="2225273"/>
                </a:cubicBezTo>
                <a:cubicBezTo>
                  <a:pt x="2931450" y="2221438"/>
                  <a:pt x="2945313" y="2188362"/>
                  <a:pt x="2979532" y="2190931"/>
                </a:cubicBezTo>
                <a:cubicBezTo>
                  <a:pt x="2956968" y="2236700"/>
                  <a:pt x="2938671" y="2277348"/>
                  <a:pt x="2898852" y="2305294"/>
                </a:cubicBezTo>
                <a:cubicBezTo>
                  <a:pt x="2866971" y="2327535"/>
                  <a:pt x="2825525" y="2345384"/>
                  <a:pt x="2810293" y="2398833"/>
                </a:cubicBezTo>
                <a:cubicBezTo>
                  <a:pt x="2841868" y="2401965"/>
                  <a:pt x="2861310" y="2385381"/>
                  <a:pt x="2881650" y="2372218"/>
                </a:cubicBezTo>
                <a:cubicBezTo>
                  <a:pt x="2912741" y="2351951"/>
                  <a:pt x="2943135" y="2330027"/>
                  <a:pt x="2974225" y="2309759"/>
                </a:cubicBezTo>
                <a:cubicBezTo>
                  <a:pt x="2986050" y="2302023"/>
                  <a:pt x="2999357" y="2295579"/>
                  <a:pt x="3012683" y="2317653"/>
                </a:cubicBezTo>
                <a:cubicBezTo>
                  <a:pt x="2970624" y="2331816"/>
                  <a:pt x="2951713" y="2369578"/>
                  <a:pt x="2931073" y="2405699"/>
                </a:cubicBezTo>
                <a:cubicBezTo>
                  <a:pt x="2919509" y="2426034"/>
                  <a:pt x="2911977" y="2451537"/>
                  <a:pt x="2882715" y="2448719"/>
                </a:cubicBezTo>
                <a:cubicBezTo>
                  <a:pt x="2867361" y="2447162"/>
                  <a:pt x="2861011" y="2461968"/>
                  <a:pt x="2865848" y="2477409"/>
                </a:cubicBezTo>
                <a:cubicBezTo>
                  <a:pt x="2883104" y="2531789"/>
                  <a:pt x="2853691" y="2558326"/>
                  <a:pt x="2821284" y="2576462"/>
                </a:cubicBezTo>
                <a:cubicBezTo>
                  <a:pt x="2759818" y="2610617"/>
                  <a:pt x="2715221" y="2669707"/>
                  <a:pt x="2656799" y="2709240"/>
                </a:cubicBezTo>
                <a:cubicBezTo>
                  <a:pt x="2600030" y="2747619"/>
                  <a:pt x="2564656" y="2817603"/>
                  <a:pt x="2509030" y="2862167"/>
                </a:cubicBezTo>
                <a:cubicBezTo>
                  <a:pt x="2468745" y="2894430"/>
                  <a:pt x="2431833" y="2932805"/>
                  <a:pt x="2389778" y="2963234"/>
                </a:cubicBezTo>
                <a:cubicBezTo>
                  <a:pt x="2290247" y="3035207"/>
                  <a:pt x="2186524" y="3098027"/>
                  <a:pt x="2069250" y="3128778"/>
                </a:cubicBezTo>
                <a:cubicBezTo>
                  <a:pt x="1972384" y="3153989"/>
                  <a:pt x="1123117" y="3330088"/>
                  <a:pt x="644053" y="2770909"/>
                </a:cubicBezTo>
                <a:cubicBezTo>
                  <a:pt x="636791" y="2769238"/>
                  <a:pt x="627642" y="2762747"/>
                  <a:pt x="623695" y="2755551"/>
                </a:cubicBezTo>
                <a:cubicBezTo>
                  <a:pt x="604987" y="2721968"/>
                  <a:pt x="574583" y="2712161"/>
                  <a:pt x="546007" y="2697950"/>
                </a:cubicBezTo>
                <a:cubicBezTo>
                  <a:pt x="520893" y="2685412"/>
                  <a:pt x="494294" y="2672387"/>
                  <a:pt x="479245" y="2645456"/>
                </a:cubicBezTo>
                <a:cubicBezTo>
                  <a:pt x="459346" y="2609516"/>
                  <a:pt x="499418" y="2633938"/>
                  <a:pt x="502427" y="2618034"/>
                </a:cubicBezTo>
                <a:cubicBezTo>
                  <a:pt x="485457" y="2600753"/>
                  <a:pt x="461916" y="2586675"/>
                  <a:pt x="451974" y="2565088"/>
                </a:cubicBezTo>
                <a:cubicBezTo>
                  <a:pt x="415905" y="2487191"/>
                  <a:pt x="362930" y="2436186"/>
                  <a:pt x="292783" y="2402692"/>
                </a:cubicBezTo>
                <a:cubicBezTo>
                  <a:pt x="272618" y="2393119"/>
                  <a:pt x="256071" y="2371328"/>
                  <a:pt x="231630" y="2372508"/>
                </a:cubicBezTo>
                <a:cubicBezTo>
                  <a:pt x="177294" y="2375219"/>
                  <a:pt x="179763" y="2305600"/>
                  <a:pt x="145758" y="2282098"/>
                </a:cubicBezTo>
                <a:cubicBezTo>
                  <a:pt x="139286" y="2277648"/>
                  <a:pt x="132167" y="2267714"/>
                  <a:pt x="131565" y="2260009"/>
                </a:cubicBezTo>
                <a:cubicBezTo>
                  <a:pt x="130763" y="2248930"/>
                  <a:pt x="134878" y="2237410"/>
                  <a:pt x="138122" y="2226678"/>
                </a:cubicBezTo>
                <a:cubicBezTo>
                  <a:pt x="141532" y="2215911"/>
                  <a:pt x="147994" y="2205699"/>
                  <a:pt x="141334" y="2193859"/>
                </a:cubicBezTo>
                <a:cubicBezTo>
                  <a:pt x="138580" y="2189022"/>
                  <a:pt x="135896" y="2170712"/>
                  <a:pt x="126693" y="2187530"/>
                </a:cubicBezTo>
                <a:cubicBezTo>
                  <a:pt x="101447" y="2233670"/>
                  <a:pt x="74109" y="2200919"/>
                  <a:pt x="41604" y="2189349"/>
                </a:cubicBezTo>
                <a:cubicBezTo>
                  <a:pt x="60854" y="2166175"/>
                  <a:pt x="78933" y="2148876"/>
                  <a:pt x="76603" y="2120850"/>
                </a:cubicBezTo>
                <a:cubicBezTo>
                  <a:pt x="71738" y="2063033"/>
                  <a:pt x="96663" y="2030822"/>
                  <a:pt x="141697" y="2016027"/>
                </a:cubicBezTo>
                <a:cubicBezTo>
                  <a:pt x="113120" y="1965261"/>
                  <a:pt x="113120" y="1965261"/>
                  <a:pt x="166543" y="1946071"/>
                </a:cubicBezTo>
                <a:cubicBezTo>
                  <a:pt x="138043" y="1915976"/>
                  <a:pt x="136164" y="1907136"/>
                  <a:pt x="159241" y="1889779"/>
                </a:cubicBezTo>
                <a:cubicBezTo>
                  <a:pt x="181447" y="1873208"/>
                  <a:pt x="207889" y="1863569"/>
                  <a:pt x="226973" y="1841236"/>
                </a:cubicBezTo>
                <a:cubicBezTo>
                  <a:pt x="196595" y="1801497"/>
                  <a:pt x="179742" y="1751452"/>
                  <a:pt x="131881" y="1739129"/>
                </a:cubicBezTo>
                <a:cubicBezTo>
                  <a:pt x="124413" y="1737302"/>
                  <a:pt x="116969" y="1725025"/>
                  <a:pt x="119629" y="1716426"/>
                </a:cubicBezTo>
                <a:cubicBezTo>
                  <a:pt x="129403" y="1685225"/>
                  <a:pt x="95700" y="1637154"/>
                  <a:pt x="143337" y="1620802"/>
                </a:cubicBezTo>
                <a:cubicBezTo>
                  <a:pt x="149328" y="1618927"/>
                  <a:pt x="153720" y="1611966"/>
                  <a:pt x="147336" y="1605490"/>
                </a:cubicBezTo>
                <a:cubicBezTo>
                  <a:pt x="125258" y="1582867"/>
                  <a:pt x="145616" y="1580347"/>
                  <a:pt x="156983" y="1574517"/>
                </a:cubicBezTo>
                <a:cubicBezTo>
                  <a:pt x="170664" y="1567391"/>
                  <a:pt x="189637" y="1575409"/>
                  <a:pt x="200161" y="1558309"/>
                </a:cubicBezTo>
                <a:cubicBezTo>
                  <a:pt x="193836" y="1543987"/>
                  <a:pt x="182147" y="1546672"/>
                  <a:pt x="172865" y="1543625"/>
                </a:cubicBezTo>
                <a:cubicBezTo>
                  <a:pt x="145803" y="1534915"/>
                  <a:pt x="122629" y="1522568"/>
                  <a:pt x="113833" y="1486877"/>
                </a:cubicBezTo>
                <a:cubicBezTo>
                  <a:pt x="106841" y="1458035"/>
                  <a:pt x="98764" y="1433038"/>
                  <a:pt x="130259" y="1417104"/>
                </a:cubicBezTo>
                <a:cubicBezTo>
                  <a:pt x="143361" y="1410503"/>
                  <a:pt x="134942" y="1390400"/>
                  <a:pt x="124806" y="1381707"/>
                </a:cubicBezTo>
                <a:cubicBezTo>
                  <a:pt x="106676" y="1366279"/>
                  <a:pt x="89719" y="1344175"/>
                  <a:pt x="64899" y="1347643"/>
                </a:cubicBezTo>
                <a:cubicBezTo>
                  <a:pt x="49785" y="1349651"/>
                  <a:pt x="36751" y="1344386"/>
                  <a:pt x="23143" y="1338040"/>
                </a:cubicBezTo>
                <a:cubicBezTo>
                  <a:pt x="13369" y="1333488"/>
                  <a:pt x="2147" y="1330251"/>
                  <a:pt x="238" y="1316396"/>
                </a:cubicBezTo>
                <a:cubicBezTo>
                  <a:pt x="-1549" y="1303117"/>
                  <a:pt x="7055" y="1295665"/>
                  <a:pt x="16397" y="1290868"/>
                </a:cubicBezTo>
                <a:cubicBezTo>
                  <a:pt x="47602" y="1275196"/>
                  <a:pt x="75964" y="1255911"/>
                  <a:pt x="97388" y="1221030"/>
                </a:cubicBezTo>
                <a:cubicBezTo>
                  <a:pt x="75781" y="1209553"/>
                  <a:pt x="55900" y="1202130"/>
                  <a:pt x="39044" y="1189443"/>
                </a:cubicBezTo>
                <a:cubicBezTo>
                  <a:pt x="-1674" y="1158732"/>
                  <a:pt x="250186" y="981271"/>
                  <a:pt x="255077" y="936043"/>
                </a:cubicBezTo>
                <a:cubicBezTo>
                  <a:pt x="256595" y="922063"/>
                  <a:pt x="268439" y="905486"/>
                  <a:pt x="279850" y="899042"/>
                </a:cubicBezTo>
                <a:cubicBezTo>
                  <a:pt x="333337" y="868793"/>
                  <a:pt x="374447" y="817674"/>
                  <a:pt x="429912" y="790219"/>
                </a:cubicBezTo>
                <a:cubicBezTo>
                  <a:pt x="482237" y="764234"/>
                  <a:pt x="532712" y="733620"/>
                  <a:pt x="589343" y="701900"/>
                </a:cubicBezTo>
                <a:cubicBezTo>
                  <a:pt x="542122" y="662528"/>
                  <a:pt x="477386" y="682112"/>
                  <a:pt x="447520" y="617157"/>
                </a:cubicBezTo>
                <a:cubicBezTo>
                  <a:pt x="503736" y="586730"/>
                  <a:pt x="571135" y="593494"/>
                  <a:pt x="622996" y="553145"/>
                </a:cubicBezTo>
                <a:cubicBezTo>
                  <a:pt x="627421" y="549594"/>
                  <a:pt x="634727" y="550651"/>
                  <a:pt x="640836" y="550156"/>
                </a:cubicBezTo>
                <a:cubicBezTo>
                  <a:pt x="763142" y="539827"/>
                  <a:pt x="878989" y="501545"/>
                  <a:pt x="992451" y="457743"/>
                </a:cubicBezTo>
                <a:cubicBezTo>
                  <a:pt x="1155911" y="394880"/>
                  <a:pt x="1322116" y="341676"/>
                  <a:pt x="1489711" y="293398"/>
                </a:cubicBezTo>
                <a:cubicBezTo>
                  <a:pt x="1628184" y="253520"/>
                  <a:pt x="1768170" y="219146"/>
                  <a:pt x="1904023" y="170185"/>
                </a:cubicBezTo>
                <a:cubicBezTo>
                  <a:pt x="2049334" y="117807"/>
                  <a:pt x="2193909" y="62773"/>
                  <a:pt x="2338853" y="9468"/>
                </a:cubicBezTo>
                <a:cubicBezTo>
                  <a:pt x="2345422" y="7067"/>
                  <a:pt x="2352255" y="2452"/>
                  <a:pt x="2359436" y="699"/>
                </a:cubicBezTo>
                <a:close/>
              </a:path>
            </a:pathLst>
          </a:custGeom>
        </p:spPr>
      </p:pic>
      <p:pic>
        <p:nvPicPr>
          <p:cNvPr id="4" name="Picture 5" descr="Data Analysis Free Stock Photo - Public Domain Pictures">
            <a:extLst>
              <a:ext uri="{FF2B5EF4-FFF2-40B4-BE49-F238E27FC236}">
                <a16:creationId xmlns:a16="http://schemas.microsoft.com/office/drawing/2014/main" id="{F3538AAF-9F9A-2295-1BBB-C5EEE624115E}"/>
              </a:ext>
            </a:extLst>
          </p:cNvPr>
          <p:cNvPicPr>
            <a:picLocks noChangeAspect="1"/>
          </p:cNvPicPr>
          <p:nvPr/>
        </p:nvPicPr>
        <p:blipFill rotWithShape="1">
          <a:blip r:embed="rId4"/>
          <a:srcRect l="15201" r="26570" b="-3"/>
          <a:stretch/>
        </p:blipFill>
        <p:spPr>
          <a:xfrm>
            <a:off x="7142260" y="347953"/>
            <a:ext cx="2059736" cy="2021458"/>
          </a:xfrm>
          <a:custGeom>
            <a:avLst/>
            <a:gdLst/>
            <a:ahLst/>
            <a:cxnLst/>
            <a:rect l="l" t="t" r="r" b="b"/>
            <a:pathLst>
              <a:path w="2447925" h="2438401">
                <a:moveTo>
                  <a:pt x="389104" y="11"/>
                </a:moveTo>
                <a:cubicBezTo>
                  <a:pt x="394692" y="191"/>
                  <a:pt x="400473" y="2706"/>
                  <a:pt x="405710" y="3505"/>
                </a:cubicBezTo>
                <a:cubicBezTo>
                  <a:pt x="521317" y="21390"/>
                  <a:pt x="636924" y="40712"/>
                  <a:pt x="752658" y="57799"/>
                </a:cubicBezTo>
                <a:cubicBezTo>
                  <a:pt x="860856" y="73767"/>
                  <a:pt x="969819" y="77439"/>
                  <a:pt x="1078528" y="85743"/>
                </a:cubicBezTo>
                <a:cubicBezTo>
                  <a:pt x="1210102" y="95804"/>
                  <a:pt x="1341422" y="110016"/>
                  <a:pt x="1472230" y="132371"/>
                </a:cubicBezTo>
                <a:cubicBezTo>
                  <a:pt x="1563055" y="148021"/>
                  <a:pt x="1654774" y="158879"/>
                  <a:pt x="1746877" y="146424"/>
                </a:cubicBezTo>
                <a:cubicBezTo>
                  <a:pt x="1751474" y="145785"/>
                  <a:pt x="1756712" y="143709"/>
                  <a:pt x="1760544" y="145785"/>
                </a:cubicBezTo>
                <a:cubicBezTo>
                  <a:pt x="1805255" y="169100"/>
                  <a:pt x="1854051" y="152332"/>
                  <a:pt x="1900422" y="167023"/>
                </a:cubicBezTo>
                <a:cubicBezTo>
                  <a:pt x="1888542" y="223712"/>
                  <a:pt x="1837573" y="219081"/>
                  <a:pt x="1808831" y="258364"/>
                </a:cubicBezTo>
                <a:cubicBezTo>
                  <a:pt x="1855712" y="274012"/>
                  <a:pt x="1897867" y="289822"/>
                  <a:pt x="1940661" y="301638"/>
                </a:cubicBezTo>
                <a:cubicBezTo>
                  <a:pt x="1986010" y="314093"/>
                  <a:pt x="2024460" y="347787"/>
                  <a:pt x="2068785" y="362798"/>
                </a:cubicBezTo>
                <a:cubicBezTo>
                  <a:pt x="2078240" y="365992"/>
                  <a:pt x="2089608" y="377170"/>
                  <a:pt x="2092930" y="388028"/>
                </a:cubicBezTo>
                <a:cubicBezTo>
                  <a:pt x="2103660" y="423159"/>
                  <a:pt x="2317883" y="521686"/>
                  <a:pt x="2292591" y="552983"/>
                </a:cubicBezTo>
                <a:cubicBezTo>
                  <a:pt x="2282116" y="565918"/>
                  <a:pt x="2268576" y="575180"/>
                  <a:pt x="2254395" y="587955"/>
                </a:cubicBezTo>
                <a:cubicBezTo>
                  <a:pt x="2275729" y="612067"/>
                  <a:pt x="2299744" y="622607"/>
                  <a:pt x="2325293" y="629792"/>
                </a:cubicBezTo>
                <a:cubicBezTo>
                  <a:pt x="2332958" y="632028"/>
                  <a:pt x="2340494" y="636499"/>
                  <a:pt x="2341261" y="647358"/>
                </a:cubicBezTo>
                <a:cubicBezTo>
                  <a:pt x="2342027" y="658695"/>
                  <a:pt x="2334234" y="663165"/>
                  <a:pt x="2327720" y="668436"/>
                </a:cubicBezTo>
                <a:cubicBezTo>
                  <a:pt x="2318651" y="675781"/>
                  <a:pt x="2309836" y="682170"/>
                  <a:pt x="2298340" y="683127"/>
                </a:cubicBezTo>
                <a:cubicBezTo>
                  <a:pt x="2279433" y="684565"/>
                  <a:pt x="2270364" y="705004"/>
                  <a:pt x="2259378" y="720334"/>
                </a:cubicBezTo>
                <a:cubicBezTo>
                  <a:pt x="2253247" y="728957"/>
                  <a:pt x="2250180" y="746362"/>
                  <a:pt x="2260910" y="749397"/>
                </a:cubicBezTo>
                <a:cubicBezTo>
                  <a:pt x="2286715" y="756743"/>
                  <a:pt x="2284670" y="777981"/>
                  <a:pt x="2284033" y="802093"/>
                </a:cubicBezTo>
                <a:cubicBezTo>
                  <a:pt x="2283138" y="831955"/>
                  <a:pt x="2267936" y="845687"/>
                  <a:pt x="2249286" y="857185"/>
                </a:cubicBezTo>
                <a:cubicBezTo>
                  <a:pt x="2242899" y="861176"/>
                  <a:pt x="2233830" y="861017"/>
                  <a:pt x="2231402" y="873473"/>
                </a:cubicBezTo>
                <a:cubicBezTo>
                  <a:pt x="2241877" y="885289"/>
                  <a:pt x="2254651" y="875709"/>
                  <a:pt x="2265893" y="879061"/>
                </a:cubicBezTo>
                <a:cubicBezTo>
                  <a:pt x="2275218" y="881776"/>
                  <a:pt x="2290675" y="880339"/>
                  <a:pt x="2277900" y="902056"/>
                </a:cubicBezTo>
                <a:cubicBezTo>
                  <a:pt x="2274196" y="908284"/>
                  <a:pt x="2278539" y="913075"/>
                  <a:pt x="2283266" y="913554"/>
                </a:cubicBezTo>
                <a:cubicBezTo>
                  <a:pt x="2321077" y="918504"/>
                  <a:pt x="2303704" y="962418"/>
                  <a:pt x="2315840" y="985572"/>
                </a:cubicBezTo>
                <a:cubicBezTo>
                  <a:pt x="2319161" y="991959"/>
                  <a:pt x="2315584" y="1002977"/>
                  <a:pt x="2310347" y="1005692"/>
                </a:cubicBezTo>
                <a:cubicBezTo>
                  <a:pt x="2276878" y="1023578"/>
                  <a:pt x="2272280" y="1066213"/>
                  <a:pt x="2256056" y="1102941"/>
                </a:cubicBezTo>
                <a:cubicBezTo>
                  <a:pt x="2273685" y="1117472"/>
                  <a:pt x="2294762" y="1120666"/>
                  <a:pt x="2313796" y="1130087"/>
                </a:cubicBezTo>
                <a:cubicBezTo>
                  <a:pt x="2333596" y="1139988"/>
                  <a:pt x="2333596" y="1147334"/>
                  <a:pt x="2317245" y="1176076"/>
                </a:cubicBezTo>
                <a:cubicBezTo>
                  <a:pt x="2359783" y="1182305"/>
                  <a:pt x="2359783" y="1182305"/>
                  <a:pt x="2346626" y="1227495"/>
                </a:cubicBezTo>
                <a:cubicBezTo>
                  <a:pt x="2382267" y="1231648"/>
                  <a:pt x="2405771" y="1253045"/>
                  <a:pt x="2411263" y="1299834"/>
                </a:cubicBezTo>
                <a:cubicBezTo>
                  <a:pt x="2413946" y="1322509"/>
                  <a:pt x="2430041" y="1333207"/>
                  <a:pt x="2447925" y="1348378"/>
                </a:cubicBezTo>
                <a:cubicBezTo>
                  <a:pt x="2425699" y="1363069"/>
                  <a:pt x="2410624" y="1393728"/>
                  <a:pt x="2384693" y="1361311"/>
                </a:cubicBezTo>
                <a:cubicBezTo>
                  <a:pt x="2375241" y="1349495"/>
                  <a:pt x="2376133" y="1364506"/>
                  <a:pt x="2374857" y="1368817"/>
                </a:cubicBezTo>
                <a:cubicBezTo>
                  <a:pt x="2371792" y="1379356"/>
                  <a:pt x="2378178" y="1386383"/>
                  <a:pt x="2382394" y="1394366"/>
                </a:cubicBezTo>
                <a:cubicBezTo>
                  <a:pt x="2386481" y="1402351"/>
                  <a:pt x="2391336" y="1410814"/>
                  <a:pt x="2392486" y="1419758"/>
                </a:cubicBezTo>
                <a:cubicBezTo>
                  <a:pt x="2393252" y="1425985"/>
                  <a:pt x="2389547" y="1435086"/>
                  <a:pt x="2385460" y="1439718"/>
                </a:cubicBezTo>
                <a:cubicBezTo>
                  <a:pt x="2363998" y="1464150"/>
                  <a:pt x="2376773" y="1519082"/>
                  <a:pt x="2336150" y="1526108"/>
                </a:cubicBezTo>
                <a:cubicBezTo>
                  <a:pt x="2317883" y="1529301"/>
                  <a:pt x="2309070" y="1549422"/>
                  <a:pt x="2295657" y="1560440"/>
                </a:cubicBezTo>
                <a:cubicBezTo>
                  <a:pt x="2249031" y="1598924"/>
                  <a:pt x="2217861" y="1648426"/>
                  <a:pt x="2203427" y="1716453"/>
                </a:cubicBezTo>
                <a:cubicBezTo>
                  <a:pt x="2199467" y="1735296"/>
                  <a:pt x="2184265" y="1750466"/>
                  <a:pt x="2174429" y="1767073"/>
                </a:cubicBezTo>
                <a:cubicBezTo>
                  <a:pt x="2179156" y="1779209"/>
                  <a:pt x="2204960" y="1753021"/>
                  <a:pt x="2195890" y="1784957"/>
                </a:cubicBezTo>
                <a:cubicBezTo>
                  <a:pt x="2188992" y="1808911"/>
                  <a:pt x="2171363" y="1823762"/>
                  <a:pt x="2154756" y="1837974"/>
                </a:cubicBezTo>
                <a:cubicBezTo>
                  <a:pt x="2135851" y="1854102"/>
                  <a:pt x="2114901" y="1867036"/>
                  <a:pt x="2106342" y="1896897"/>
                </a:cubicBezTo>
                <a:cubicBezTo>
                  <a:pt x="2104554" y="1903285"/>
                  <a:pt x="2098806" y="1909992"/>
                  <a:pt x="2093696" y="1912548"/>
                </a:cubicBezTo>
                <a:cubicBezTo>
                  <a:pt x="1827225" y="2438073"/>
                  <a:pt x="1171270" y="2441585"/>
                  <a:pt x="1095646" y="2437912"/>
                </a:cubicBezTo>
                <a:cubicBezTo>
                  <a:pt x="1004055" y="2433281"/>
                  <a:pt x="917445" y="2400865"/>
                  <a:pt x="832498" y="2360464"/>
                </a:cubicBezTo>
                <a:cubicBezTo>
                  <a:pt x="796601" y="2343378"/>
                  <a:pt x="763261" y="2319107"/>
                  <a:pt x="728386" y="2300264"/>
                </a:cubicBezTo>
                <a:cubicBezTo>
                  <a:pt x="680228" y="2274234"/>
                  <a:pt x="643055" y="2224572"/>
                  <a:pt x="595024" y="2203653"/>
                </a:cubicBezTo>
                <a:cubicBezTo>
                  <a:pt x="545588" y="2182095"/>
                  <a:pt x="503305" y="2142654"/>
                  <a:pt x="452463" y="2125886"/>
                </a:cubicBezTo>
                <a:cubicBezTo>
                  <a:pt x="425637" y="2116944"/>
                  <a:pt x="399706" y="2100816"/>
                  <a:pt x="403921" y="2054667"/>
                </a:cubicBezTo>
                <a:cubicBezTo>
                  <a:pt x="405071" y="2041572"/>
                  <a:pt x="398046" y="2030875"/>
                  <a:pt x="386931" y="2034707"/>
                </a:cubicBezTo>
                <a:cubicBezTo>
                  <a:pt x="365727" y="2041892"/>
                  <a:pt x="356146" y="2022889"/>
                  <a:pt x="344393" y="2008677"/>
                </a:cubicBezTo>
                <a:cubicBezTo>
                  <a:pt x="323444" y="1983447"/>
                  <a:pt x="303517" y="1956620"/>
                  <a:pt x="270175" y="1952468"/>
                </a:cubicBezTo>
                <a:cubicBezTo>
                  <a:pt x="276562" y="1932666"/>
                  <a:pt x="287420" y="1935541"/>
                  <a:pt x="297384" y="1939693"/>
                </a:cubicBezTo>
                <a:cubicBezTo>
                  <a:pt x="323571" y="1950553"/>
                  <a:pt x="349503" y="1962848"/>
                  <a:pt x="375690" y="1973707"/>
                </a:cubicBezTo>
                <a:cubicBezTo>
                  <a:pt x="392808" y="1980733"/>
                  <a:pt x="409798" y="1990633"/>
                  <a:pt x="432664" y="1982807"/>
                </a:cubicBezTo>
                <a:cubicBezTo>
                  <a:pt x="412991" y="1942887"/>
                  <a:pt x="379523" y="1935701"/>
                  <a:pt x="352441" y="1923406"/>
                </a:cubicBezTo>
                <a:cubicBezTo>
                  <a:pt x="318590" y="1907916"/>
                  <a:pt x="298662" y="1878693"/>
                  <a:pt x="274774" y="1846117"/>
                </a:cubicBezTo>
                <a:cubicBezTo>
                  <a:pt x="299684" y="1838293"/>
                  <a:pt x="315140" y="1862246"/>
                  <a:pt x="334685" y="1860968"/>
                </a:cubicBezTo>
                <a:cubicBezTo>
                  <a:pt x="335707" y="1856817"/>
                  <a:pt x="337495" y="1850749"/>
                  <a:pt x="337240" y="1850588"/>
                </a:cubicBezTo>
                <a:cubicBezTo>
                  <a:pt x="305304" y="1832704"/>
                  <a:pt x="290359" y="1799170"/>
                  <a:pt x="285376" y="1758609"/>
                </a:cubicBezTo>
                <a:cubicBezTo>
                  <a:pt x="282821" y="1737691"/>
                  <a:pt x="271197" y="1731144"/>
                  <a:pt x="259700" y="1721563"/>
                </a:cubicBezTo>
                <a:cubicBezTo>
                  <a:pt x="219589" y="1687550"/>
                  <a:pt x="177179" y="1656731"/>
                  <a:pt x="144221" y="1609943"/>
                </a:cubicBezTo>
                <a:cubicBezTo>
                  <a:pt x="182288" y="1616171"/>
                  <a:pt x="212818" y="1646670"/>
                  <a:pt x="253825" y="1659765"/>
                </a:cubicBezTo>
                <a:cubicBezTo>
                  <a:pt x="221250" y="1608346"/>
                  <a:pt x="179095" y="1582317"/>
                  <a:pt x="140644" y="1551178"/>
                </a:cubicBezTo>
                <a:cubicBezTo>
                  <a:pt x="123143" y="1536966"/>
                  <a:pt x="106921" y="1518762"/>
                  <a:pt x="85716" y="1511097"/>
                </a:cubicBezTo>
                <a:cubicBezTo>
                  <a:pt x="78178" y="1508383"/>
                  <a:pt x="65787" y="1502634"/>
                  <a:pt x="71791" y="1487464"/>
                </a:cubicBezTo>
                <a:cubicBezTo>
                  <a:pt x="76900" y="1474849"/>
                  <a:pt x="86992" y="1478680"/>
                  <a:pt x="96190" y="1482354"/>
                </a:cubicBezTo>
                <a:cubicBezTo>
                  <a:pt x="118290" y="1491457"/>
                  <a:pt x="141156" y="1491615"/>
                  <a:pt x="171047" y="1491457"/>
                </a:cubicBezTo>
                <a:cubicBezTo>
                  <a:pt x="146010" y="1449778"/>
                  <a:pt x="100149" y="1462234"/>
                  <a:pt x="78689" y="1418479"/>
                </a:cubicBezTo>
                <a:cubicBezTo>
                  <a:pt x="105515" y="1410814"/>
                  <a:pt x="126209" y="1426623"/>
                  <a:pt x="147926" y="1429657"/>
                </a:cubicBezTo>
                <a:cubicBezTo>
                  <a:pt x="167597" y="1432372"/>
                  <a:pt x="172452" y="1425027"/>
                  <a:pt x="167854" y="1400914"/>
                </a:cubicBezTo>
                <a:cubicBezTo>
                  <a:pt x="160701" y="1363387"/>
                  <a:pt x="171431" y="1344225"/>
                  <a:pt x="200045" y="1354445"/>
                </a:cubicBezTo>
                <a:cubicBezTo>
                  <a:pt x="226614" y="1364026"/>
                  <a:pt x="229425" y="1349975"/>
                  <a:pt x="222271" y="1328576"/>
                </a:cubicBezTo>
                <a:cubicBezTo>
                  <a:pt x="212052" y="1297439"/>
                  <a:pt x="223676" y="1273326"/>
                  <a:pt x="231597" y="1247137"/>
                </a:cubicBezTo>
                <a:cubicBezTo>
                  <a:pt x="243733" y="1207215"/>
                  <a:pt x="238623" y="1187734"/>
                  <a:pt x="212435" y="1158032"/>
                </a:cubicBezTo>
                <a:cubicBezTo>
                  <a:pt x="197746" y="1141424"/>
                  <a:pt x="181906" y="1127373"/>
                  <a:pt x="160572" y="1113001"/>
                </a:cubicBezTo>
                <a:cubicBezTo>
                  <a:pt x="209753" y="1105177"/>
                  <a:pt x="158145" y="1078828"/>
                  <a:pt x="175518" y="1062380"/>
                </a:cubicBezTo>
                <a:cubicBezTo>
                  <a:pt x="210264" y="1055674"/>
                  <a:pt x="238623" y="1108051"/>
                  <a:pt x="285888" y="1093041"/>
                </a:cubicBezTo>
                <a:cubicBezTo>
                  <a:pt x="227510" y="1047688"/>
                  <a:pt x="162999" y="1032839"/>
                  <a:pt x="120717" y="972478"/>
                </a:cubicBezTo>
                <a:cubicBezTo>
                  <a:pt x="130425" y="958744"/>
                  <a:pt x="140133" y="971520"/>
                  <a:pt x="148437" y="966410"/>
                </a:cubicBezTo>
                <a:cubicBezTo>
                  <a:pt x="148181" y="963216"/>
                  <a:pt x="148821" y="958425"/>
                  <a:pt x="147287" y="956989"/>
                </a:cubicBezTo>
                <a:cubicBezTo>
                  <a:pt x="115735" y="924093"/>
                  <a:pt x="115223" y="923295"/>
                  <a:pt x="149075" y="899022"/>
                </a:cubicBezTo>
                <a:cubicBezTo>
                  <a:pt x="160956" y="890559"/>
                  <a:pt x="159933" y="883053"/>
                  <a:pt x="153675" y="872355"/>
                </a:cubicBezTo>
                <a:cubicBezTo>
                  <a:pt x="149203" y="864849"/>
                  <a:pt x="143838" y="858142"/>
                  <a:pt x="146393" y="841695"/>
                </a:cubicBezTo>
                <a:cubicBezTo>
                  <a:pt x="164915" y="862774"/>
                  <a:pt x="254463" y="855907"/>
                  <a:pt x="270303" y="853671"/>
                </a:cubicBezTo>
                <a:cubicBezTo>
                  <a:pt x="288059" y="851276"/>
                  <a:pt x="305560" y="841056"/>
                  <a:pt x="324209" y="846644"/>
                </a:cubicBezTo>
                <a:cubicBezTo>
                  <a:pt x="339156" y="851118"/>
                  <a:pt x="408392" y="894392"/>
                  <a:pt x="418229" y="844729"/>
                </a:cubicBezTo>
                <a:cubicBezTo>
                  <a:pt x="418740" y="842334"/>
                  <a:pt x="446715" y="847923"/>
                  <a:pt x="461789" y="850637"/>
                </a:cubicBezTo>
                <a:cubicBezTo>
                  <a:pt x="475074" y="852873"/>
                  <a:pt x="490020" y="862774"/>
                  <a:pt x="498962" y="842973"/>
                </a:cubicBezTo>
                <a:cubicBezTo>
                  <a:pt x="504200" y="831316"/>
                  <a:pt x="482610" y="808800"/>
                  <a:pt x="463321" y="806884"/>
                </a:cubicBezTo>
                <a:cubicBezTo>
                  <a:pt x="446587" y="805127"/>
                  <a:pt x="429086" y="802572"/>
                  <a:pt x="413118" y="807362"/>
                </a:cubicBezTo>
                <a:cubicBezTo>
                  <a:pt x="393447" y="813112"/>
                  <a:pt x="382845" y="803850"/>
                  <a:pt x="377350" y="783890"/>
                </a:cubicBezTo>
                <a:cubicBezTo>
                  <a:pt x="371220" y="761853"/>
                  <a:pt x="359467" y="751632"/>
                  <a:pt x="343244" y="741412"/>
                </a:cubicBezTo>
                <a:cubicBezTo>
                  <a:pt x="303898" y="716662"/>
                  <a:pt x="266087" y="688078"/>
                  <a:pt x="222910" y="673706"/>
                </a:cubicBezTo>
                <a:cubicBezTo>
                  <a:pt x="214351" y="670831"/>
                  <a:pt x="204899" y="666998"/>
                  <a:pt x="200939" y="647997"/>
                </a:cubicBezTo>
                <a:cubicBezTo>
                  <a:pt x="317823" y="676420"/>
                  <a:pt x="424361" y="750515"/>
                  <a:pt x="544949" y="746203"/>
                </a:cubicBezTo>
                <a:cubicBezTo>
                  <a:pt x="511991" y="722729"/>
                  <a:pt x="473797" y="721451"/>
                  <a:pt x="438667" y="705004"/>
                </a:cubicBezTo>
                <a:cubicBezTo>
                  <a:pt x="463577" y="692708"/>
                  <a:pt x="486954" y="705483"/>
                  <a:pt x="510587" y="712510"/>
                </a:cubicBezTo>
                <a:cubicBezTo>
                  <a:pt x="530387" y="718257"/>
                  <a:pt x="548270" y="719216"/>
                  <a:pt x="550442" y="684884"/>
                </a:cubicBezTo>
                <a:cubicBezTo>
                  <a:pt x="549675" y="682649"/>
                  <a:pt x="549803" y="679774"/>
                  <a:pt x="549931" y="677060"/>
                </a:cubicBezTo>
                <a:cubicBezTo>
                  <a:pt x="543287" y="662847"/>
                  <a:pt x="532941" y="655502"/>
                  <a:pt x="520678" y="651349"/>
                </a:cubicBezTo>
                <a:cubicBezTo>
                  <a:pt x="513268" y="648794"/>
                  <a:pt x="503433" y="644962"/>
                  <a:pt x="503560" y="634743"/>
                </a:cubicBezTo>
                <a:cubicBezTo>
                  <a:pt x="503943" y="596897"/>
                  <a:pt x="480311" y="585878"/>
                  <a:pt x="456679" y="574860"/>
                </a:cubicBezTo>
                <a:cubicBezTo>
                  <a:pt x="469836" y="556018"/>
                  <a:pt x="480183" y="569910"/>
                  <a:pt x="490147" y="568473"/>
                </a:cubicBezTo>
                <a:cubicBezTo>
                  <a:pt x="496662" y="567515"/>
                  <a:pt x="502538" y="565759"/>
                  <a:pt x="502538" y="556018"/>
                </a:cubicBezTo>
                <a:cubicBezTo>
                  <a:pt x="502666" y="547873"/>
                  <a:pt x="499600" y="538611"/>
                  <a:pt x="493213" y="538453"/>
                </a:cubicBezTo>
                <a:cubicBezTo>
                  <a:pt x="453230" y="537015"/>
                  <a:pt x="431131" y="484638"/>
                  <a:pt x="389614" y="484478"/>
                </a:cubicBezTo>
                <a:cubicBezTo>
                  <a:pt x="364832" y="484478"/>
                  <a:pt x="402517" y="454937"/>
                  <a:pt x="381567" y="442640"/>
                </a:cubicBezTo>
                <a:cubicBezTo>
                  <a:pt x="376967" y="439925"/>
                  <a:pt x="393575" y="435775"/>
                  <a:pt x="400984" y="436413"/>
                </a:cubicBezTo>
                <a:cubicBezTo>
                  <a:pt x="408265" y="437051"/>
                  <a:pt x="414780" y="444876"/>
                  <a:pt x="423594" y="439287"/>
                </a:cubicBezTo>
                <a:cubicBezTo>
                  <a:pt x="428448" y="419327"/>
                  <a:pt x="415930" y="411981"/>
                  <a:pt x="405582" y="406392"/>
                </a:cubicBezTo>
                <a:cubicBezTo>
                  <a:pt x="381694" y="393457"/>
                  <a:pt x="358445" y="377809"/>
                  <a:pt x="332258" y="373177"/>
                </a:cubicBezTo>
                <a:cubicBezTo>
                  <a:pt x="322934" y="371581"/>
                  <a:pt x="345671" y="350183"/>
                  <a:pt x="350141" y="342678"/>
                </a:cubicBezTo>
                <a:cubicBezTo>
                  <a:pt x="244754" y="263793"/>
                  <a:pt x="118034" y="267785"/>
                  <a:pt x="0" y="204070"/>
                </a:cubicBezTo>
                <a:cubicBezTo>
                  <a:pt x="26060" y="191616"/>
                  <a:pt x="45221" y="200717"/>
                  <a:pt x="62977" y="202634"/>
                </a:cubicBezTo>
                <a:cubicBezTo>
                  <a:pt x="107303" y="207423"/>
                  <a:pt x="151120" y="217323"/>
                  <a:pt x="195318" y="223232"/>
                </a:cubicBezTo>
                <a:cubicBezTo>
                  <a:pt x="217034" y="226107"/>
                  <a:pt x="237217" y="236965"/>
                  <a:pt x="261488" y="219720"/>
                </a:cubicBezTo>
                <a:cubicBezTo>
                  <a:pt x="277711" y="208222"/>
                  <a:pt x="303644" y="220677"/>
                  <a:pt x="323571" y="230897"/>
                </a:cubicBezTo>
                <a:cubicBezTo>
                  <a:pt x="340050" y="239360"/>
                  <a:pt x="355762" y="241596"/>
                  <a:pt x="377607" y="230897"/>
                </a:cubicBezTo>
                <a:cubicBezTo>
                  <a:pt x="357807" y="224351"/>
                  <a:pt x="342605" y="218602"/>
                  <a:pt x="327020" y="214610"/>
                </a:cubicBezTo>
                <a:cubicBezTo>
                  <a:pt x="314630" y="211416"/>
                  <a:pt x="344138" y="198481"/>
                  <a:pt x="359211" y="200079"/>
                </a:cubicBezTo>
                <a:cubicBezTo>
                  <a:pt x="380289" y="202313"/>
                  <a:pt x="368409" y="194010"/>
                  <a:pt x="364832" y="182513"/>
                </a:cubicBezTo>
                <a:cubicBezTo>
                  <a:pt x="361000" y="170217"/>
                  <a:pt x="372369" y="166385"/>
                  <a:pt x="379523" y="168939"/>
                </a:cubicBezTo>
                <a:cubicBezTo>
                  <a:pt x="406987" y="179000"/>
                  <a:pt x="434324" y="161274"/>
                  <a:pt x="462684" y="175647"/>
                </a:cubicBezTo>
                <a:cubicBezTo>
                  <a:pt x="455530" y="140196"/>
                  <a:pt x="440072" y="124706"/>
                  <a:pt x="407754" y="119756"/>
                </a:cubicBezTo>
                <a:cubicBezTo>
                  <a:pt x="395618" y="117840"/>
                  <a:pt x="382972" y="120714"/>
                  <a:pt x="372497" y="110493"/>
                </a:cubicBezTo>
                <a:cubicBezTo>
                  <a:pt x="366492" y="104587"/>
                  <a:pt x="359723" y="97560"/>
                  <a:pt x="364449" y="86701"/>
                </a:cubicBezTo>
                <a:cubicBezTo>
                  <a:pt x="367771" y="79036"/>
                  <a:pt x="374924" y="79036"/>
                  <a:pt x="380801" y="81591"/>
                </a:cubicBezTo>
                <a:cubicBezTo>
                  <a:pt x="407115" y="92930"/>
                  <a:pt x="434580" y="97081"/>
                  <a:pt x="462044" y="101233"/>
                </a:cubicBezTo>
                <a:cubicBezTo>
                  <a:pt x="466260" y="101871"/>
                  <a:pt x="470986" y="103948"/>
                  <a:pt x="475713" y="93408"/>
                </a:cubicBezTo>
                <a:cubicBezTo>
                  <a:pt x="424361" y="76321"/>
                  <a:pt x="375563" y="52050"/>
                  <a:pt x="322805" y="42628"/>
                </a:cubicBezTo>
                <a:cubicBezTo>
                  <a:pt x="323571" y="38157"/>
                  <a:pt x="324337" y="33686"/>
                  <a:pt x="325104" y="29215"/>
                </a:cubicBezTo>
                <a:cubicBezTo>
                  <a:pt x="366365" y="35602"/>
                  <a:pt x="407626" y="41989"/>
                  <a:pt x="459744" y="49974"/>
                </a:cubicBezTo>
                <a:cubicBezTo>
                  <a:pt x="427682" y="24583"/>
                  <a:pt x="397407" y="33047"/>
                  <a:pt x="373647" y="10532"/>
                </a:cubicBezTo>
                <a:cubicBezTo>
                  <a:pt x="378118" y="1988"/>
                  <a:pt x="383515" y="-168"/>
                  <a:pt x="389104" y="11"/>
                </a:cubicBezTo>
                <a:close/>
              </a:path>
            </a:pathLst>
          </a:custGeom>
        </p:spPr>
      </p:pic>
      <p:pic>
        <p:nvPicPr>
          <p:cNvPr id="6" name="Picture 6" descr="Big Data | www.learntek.org/importance-of-big-data-analytics… | Flickr">
            <a:extLst>
              <a:ext uri="{FF2B5EF4-FFF2-40B4-BE49-F238E27FC236}">
                <a16:creationId xmlns:a16="http://schemas.microsoft.com/office/drawing/2014/main" id="{F945FA01-2750-3E5E-BB01-127F02DDB8CC}"/>
              </a:ext>
            </a:extLst>
          </p:cNvPr>
          <p:cNvPicPr>
            <a:picLocks noChangeAspect="1"/>
          </p:cNvPicPr>
          <p:nvPr/>
        </p:nvPicPr>
        <p:blipFill rotWithShape="1">
          <a:blip r:embed="rId5"/>
          <a:srcRect l="16118" r="12916" b="2"/>
          <a:stretch/>
        </p:blipFill>
        <p:spPr>
          <a:xfrm>
            <a:off x="9378942" y="10"/>
            <a:ext cx="2813058" cy="2371927"/>
          </a:xfrm>
          <a:custGeom>
            <a:avLst/>
            <a:gdLst/>
            <a:ahLst/>
            <a:cxnLst/>
            <a:rect l="l" t="t" r="r" b="b"/>
            <a:pathLst>
              <a:path w="4423321" h="3536502">
                <a:moveTo>
                  <a:pt x="457314" y="0"/>
                </a:moveTo>
                <a:lnTo>
                  <a:pt x="4423321" y="0"/>
                </a:lnTo>
                <a:lnTo>
                  <a:pt x="4423321" y="3126414"/>
                </a:lnTo>
                <a:lnTo>
                  <a:pt x="4346309" y="3175480"/>
                </a:lnTo>
                <a:cubicBezTo>
                  <a:pt x="4294442" y="3210524"/>
                  <a:pt x="4242535" y="3246793"/>
                  <a:pt x="4183946" y="3271738"/>
                </a:cubicBezTo>
                <a:cubicBezTo>
                  <a:pt x="4099090" y="3307854"/>
                  <a:pt x="4017967" y="3354374"/>
                  <a:pt x="3930624" y="3387123"/>
                </a:cubicBezTo>
                <a:cubicBezTo>
                  <a:pt x="3723932" y="3464557"/>
                  <a:pt x="3513195" y="3526689"/>
                  <a:pt x="3290337" y="3535564"/>
                </a:cubicBezTo>
                <a:cubicBezTo>
                  <a:pt x="3106332" y="3542605"/>
                  <a:pt x="1510274" y="3535872"/>
                  <a:pt x="861903" y="2528615"/>
                </a:cubicBezTo>
                <a:cubicBezTo>
                  <a:pt x="849470" y="2523717"/>
                  <a:pt x="835485" y="2510862"/>
                  <a:pt x="831133" y="2498619"/>
                </a:cubicBezTo>
                <a:cubicBezTo>
                  <a:pt x="810307" y="2441385"/>
                  <a:pt x="759333" y="2416594"/>
                  <a:pt x="713332" y="2385682"/>
                </a:cubicBezTo>
                <a:cubicBezTo>
                  <a:pt x="672925" y="2358442"/>
                  <a:pt x="630030" y="2329978"/>
                  <a:pt x="613246" y="2284067"/>
                </a:cubicBezTo>
                <a:cubicBezTo>
                  <a:pt x="591179" y="2222855"/>
                  <a:pt x="653963" y="2273050"/>
                  <a:pt x="665465" y="2249789"/>
                </a:cubicBezTo>
                <a:cubicBezTo>
                  <a:pt x="641532" y="2217960"/>
                  <a:pt x="604543" y="2188882"/>
                  <a:pt x="594908" y="2152767"/>
                </a:cubicBezTo>
                <a:cubicBezTo>
                  <a:pt x="559787" y="2022383"/>
                  <a:pt x="483946" y="1927503"/>
                  <a:pt x="370497" y="1853742"/>
                </a:cubicBezTo>
                <a:cubicBezTo>
                  <a:pt x="337861" y="1832624"/>
                  <a:pt x="316415" y="1794059"/>
                  <a:pt x="271969" y="1787940"/>
                </a:cubicBezTo>
                <a:cubicBezTo>
                  <a:pt x="173127" y="1774472"/>
                  <a:pt x="204209" y="1669186"/>
                  <a:pt x="151990" y="1622358"/>
                </a:cubicBezTo>
                <a:cubicBezTo>
                  <a:pt x="142044" y="1613481"/>
                  <a:pt x="133031" y="1596037"/>
                  <a:pt x="134895" y="1584102"/>
                </a:cubicBezTo>
                <a:cubicBezTo>
                  <a:pt x="137691" y="1566959"/>
                  <a:pt x="149504" y="1550739"/>
                  <a:pt x="159450" y="1535435"/>
                </a:cubicBezTo>
                <a:cubicBezTo>
                  <a:pt x="169708" y="1520133"/>
                  <a:pt x="185247" y="1506664"/>
                  <a:pt x="177788" y="1486465"/>
                </a:cubicBezTo>
                <a:cubicBezTo>
                  <a:pt x="174683" y="1478202"/>
                  <a:pt x="176855" y="1449432"/>
                  <a:pt x="153856" y="1472079"/>
                </a:cubicBezTo>
                <a:cubicBezTo>
                  <a:pt x="90760" y="1534212"/>
                  <a:pt x="54082" y="1475449"/>
                  <a:pt x="0" y="1447289"/>
                </a:cubicBezTo>
                <a:cubicBezTo>
                  <a:pt x="43515" y="1418212"/>
                  <a:pt x="82677" y="1397707"/>
                  <a:pt x="89205" y="1354247"/>
                </a:cubicBezTo>
                <a:cubicBezTo>
                  <a:pt x="102570" y="1264569"/>
                  <a:pt x="159758" y="1223557"/>
                  <a:pt x="246479" y="1215599"/>
                </a:cubicBezTo>
                <a:cubicBezTo>
                  <a:pt x="214465" y="1128983"/>
                  <a:pt x="214465" y="1128983"/>
                  <a:pt x="317968" y="1117045"/>
                </a:cubicBezTo>
                <a:cubicBezTo>
                  <a:pt x="278183" y="1061955"/>
                  <a:pt x="278183" y="1047876"/>
                  <a:pt x="326362" y="1028900"/>
                </a:cubicBezTo>
                <a:cubicBezTo>
                  <a:pt x="372673" y="1010841"/>
                  <a:pt x="423957" y="1004719"/>
                  <a:pt x="466852" y="976870"/>
                </a:cubicBezTo>
                <a:cubicBezTo>
                  <a:pt x="427377" y="906474"/>
                  <a:pt x="416188" y="824756"/>
                  <a:pt x="334754" y="790475"/>
                </a:cubicBezTo>
                <a:cubicBezTo>
                  <a:pt x="322010" y="785272"/>
                  <a:pt x="313307" y="764154"/>
                  <a:pt x="321386" y="751912"/>
                </a:cubicBezTo>
                <a:cubicBezTo>
                  <a:pt x="350915" y="707533"/>
                  <a:pt x="308644" y="623365"/>
                  <a:pt x="400645" y="613877"/>
                </a:cubicBezTo>
                <a:cubicBezTo>
                  <a:pt x="412147" y="612959"/>
                  <a:pt x="422716" y="603776"/>
                  <a:pt x="413701" y="591839"/>
                </a:cubicBezTo>
                <a:cubicBezTo>
                  <a:pt x="382618" y="550216"/>
                  <a:pt x="420228" y="552969"/>
                  <a:pt x="442917" y="547767"/>
                </a:cubicBezTo>
                <a:cubicBezTo>
                  <a:pt x="470271" y="541341"/>
                  <a:pt x="501353" y="559704"/>
                  <a:pt x="526840" y="537055"/>
                </a:cubicBezTo>
                <a:cubicBezTo>
                  <a:pt x="520932" y="513182"/>
                  <a:pt x="498866" y="513487"/>
                  <a:pt x="483325" y="505836"/>
                </a:cubicBezTo>
                <a:cubicBezTo>
                  <a:pt x="437946" y="483799"/>
                  <a:pt x="400956" y="457479"/>
                  <a:pt x="398780" y="400243"/>
                </a:cubicBezTo>
                <a:cubicBezTo>
                  <a:pt x="397229" y="354028"/>
                  <a:pt x="392255" y="313323"/>
                  <a:pt x="455041" y="299242"/>
                </a:cubicBezTo>
                <a:cubicBezTo>
                  <a:pt x="481149" y="293426"/>
                  <a:pt x="473687" y="260067"/>
                  <a:pt x="458769" y="243538"/>
                </a:cubicBezTo>
                <a:cubicBezTo>
                  <a:pt x="432038" y="214157"/>
                  <a:pt x="409972" y="174981"/>
                  <a:pt x="363969" y="172227"/>
                </a:cubicBezTo>
                <a:cubicBezTo>
                  <a:pt x="335995" y="170391"/>
                  <a:pt x="314549" y="158146"/>
                  <a:pt x="292481" y="144069"/>
                </a:cubicBezTo>
                <a:cubicBezTo>
                  <a:pt x="276630" y="133966"/>
                  <a:pt x="257670" y="125398"/>
                  <a:pt x="259534" y="103668"/>
                </a:cubicBezTo>
                <a:cubicBezTo>
                  <a:pt x="261399" y="82855"/>
                  <a:pt x="279736" y="74286"/>
                  <a:pt x="298387" y="70001"/>
                </a:cubicBezTo>
                <a:cubicBezTo>
                  <a:pt x="345011" y="59672"/>
                  <a:pt x="389535" y="45727"/>
                  <a:pt x="430782" y="19903"/>
                </a:cubicBezTo>
                <a:close/>
              </a:path>
            </a:pathLst>
          </a:custGeom>
        </p:spPr>
      </p:pic>
    </p:spTree>
    <p:extLst>
      <p:ext uri="{BB962C8B-B14F-4D97-AF65-F5344CB8AC3E}">
        <p14:creationId xmlns:p14="http://schemas.microsoft.com/office/powerpoint/2010/main" val="303246400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Table&#10;&#10;Description automatically generated">
            <a:extLst>
              <a:ext uri="{FF2B5EF4-FFF2-40B4-BE49-F238E27FC236}">
                <a16:creationId xmlns:a16="http://schemas.microsoft.com/office/drawing/2014/main" id="{F4B8BAA0-2C91-7AD2-152A-AFD40B2977B0}"/>
              </a:ext>
            </a:extLst>
          </p:cNvPr>
          <p:cNvPicPr>
            <a:picLocks noChangeAspect="1"/>
          </p:cNvPicPr>
          <p:nvPr/>
        </p:nvPicPr>
        <p:blipFill>
          <a:blip r:embed="rId2"/>
          <a:stretch>
            <a:fillRect/>
          </a:stretch>
        </p:blipFill>
        <p:spPr>
          <a:xfrm>
            <a:off x="123644" y="146980"/>
            <a:ext cx="5029199" cy="6707812"/>
          </a:xfrm>
          <a:prstGeom prst="rect">
            <a:avLst/>
          </a:prstGeom>
        </p:spPr>
      </p:pic>
      <p:pic>
        <p:nvPicPr>
          <p:cNvPr id="3" name="Picture 3" descr="Table&#10;&#10;Description automatically generated">
            <a:extLst>
              <a:ext uri="{FF2B5EF4-FFF2-40B4-BE49-F238E27FC236}">
                <a16:creationId xmlns:a16="http://schemas.microsoft.com/office/drawing/2014/main" id="{4DEF7EBD-FF6A-7C7B-95F6-9CF7929B2D50}"/>
              </a:ext>
            </a:extLst>
          </p:cNvPr>
          <p:cNvPicPr>
            <a:picLocks noChangeAspect="1"/>
          </p:cNvPicPr>
          <p:nvPr/>
        </p:nvPicPr>
        <p:blipFill>
          <a:blip r:embed="rId3"/>
          <a:stretch>
            <a:fillRect/>
          </a:stretch>
        </p:blipFill>
        <p:spPr>
          <a:xfrm>
            <a:off x="5198852" y="832623"/>
            <a:ext cx="5029200" cy="1008944"/>
          </a:xfrm>
          <a:prstGeom prst="rect">
            <a:avLst/>
          </a:prstGeom>
        </p:spPr>
      </p:pic>
      <p:pic>
        <p:nvPicPr>
          <p:cNvPr id="5" name="Picture 5" descr="Table&#10;&#10;Description automatically generated">
            <a:extLst>
              <a:ext uri="{FF2B5EF4-FFF2-40B4-BE49-F238E27FC236}">
                <a16:creationId xmlns:a16="http://schemas.microsoft.com/office/drawing/2014/main" id="{90FF9D6E-8814-9C22-5A8C-3C0BC73DEF17}"/>
              </a:ext>
            </a:extLst>
          </p:cNvPr>
          <p:cNvPicPr>
            <a:picLocks noChangeAspect="1"/>
          </p:cNvPicPr>
          <p:nvPr/>
        </p:nvPicPr>
        <p:blipFill>
          <a:blip r:embed="rId4"/>
          <a:stretch>
            <a:fillRect/>
          </a:stretch>
        </p:blipFill>
        <p:spPr>
          <a:xfrm>
            <a:off x="5141344" y="1845248"/>
            <a:ext cx="7056407" cy="4346445"/>
          </a:xfrm>
          <a:prstGeom prst="rect">
            <a:avLst/>
          </a:prstGeom>
        </p:spPr>
      </p:pic>
      <p:sp>
        <p:nvSpPr>
          <p:cNvPr id="6" name="TextBox 5">
            <a:extLst>
              <a:ext uri="{FF2B5EF4-FFF2-40B4-BE49-F238E27FC236}">
                <a16:creationId xmlns:a16="http://schemas.microsoft.com/office/drawing/2014/main" id="{0F924B47-7FF7-BE38-9EB1-2651EFD61B82}"/>
              </a:ext>
            </a:extLst>
          </p:cNvPr>
          <p:cNvSpPr txBox="1"/>
          <p:nvPr/>
        </p:nvSpPr>
        <p:spPr>
          <a:xfrm>
            <a:off x="10159041" y="1460740"/>
            <a:ext cx="274320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latin typeface="Arial"/>
                <a:cs typeface="Arial"/>
              </a:rPr>
              <a:t>(WHO, 2022a)</a:t>
            </a:r>
          </a:p>
        </p:txBody>
      </p:sp>
      <p:sp>
        <p:nvSpPr>
          <p:cNvPr id="7" name="TextBox 6">
            <a:extLst>
              <a:ext uri="{FF2B5EF4-FFF2-40B4-BE49-F238E27FC236}">
                <a16:creationId xmlns:a16="http://schemas.microsoft.com/office/drawing/2014/main" id="{63ED95EA-1217-CA86-5002-C9E3DC0F9754}"/>
              </a:ext>
            </a:extLst>
          </p:cNvPr>
          <p:cNvSpPr txBox="1"/>
          <p:nvPr/>
        </p:nvSpPr>
        <p:spPr>
          <a:xfrm>
            <a:off x="8088702" y="6075872"/>
            <a:ext cx="3117011"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latin typeface="Arial"/>
                <a:cs typeface="Arial"/>
              </a:rPr>
              <a:t>(Ramlogan et al., 2019)</a:t>
            </a:r>
          </a:p>
        </p:txBody>
      </p:sp>
      <p:sp>
        <p:nvSpPr>
          <p:cNvPr id="8" name="TextBox 7">
            <a:extLst>
              <a:ext uri="{FF2B5EF4-FFF2-40B4-BE49-F238E27FC236}">
                <a16:creationId xmlns:a16="http://schemas.microsoft.com/office/drawing/2014/main" id="{97212E1C-7004-877A-B26F-4BA151C8EEEF}"/>
              </a:ext>
            </a:extLst>
          </p:cNvPr>
          <p:cNvSpPr txBox="1"/>
          <p:nvPr/>
        </p:nvSpPr>
        <p:spPr>
          <a:xfrm>
            <a:off x="5321220" y="270933"/>
            <a:ext cx="6658313"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000" b="1" dirty="0">
                <a:latin typeface="Arial"/>
                <a:cs typeface="Arial"/>
              </a:rPr>
              <a:t>GLOBAL PHYSICAL ACTIVITY AND GENERAL HEATH QUESTIONNAIRE</a:t>
            </a:r>
            <a:endParaRPr lang="en-US"/>
          </a:p>
        </p:txBody>
      </p:sp>
    </p:spTree>
    <p:extLst>
      <p:ext uri="{BB962C8B-B14F-4D97-AF65-F5344CB8AC3E}">
        <p14:creationId xmlns:p14="http://schemas.microsoft.com/office/powerpoint/2010/main" val="137766893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Freeform: Shape 14">
            <a:extLst>
              <a:ext uri="{FF2B5EF4-FFF2-40B4-BE49-F238E27FC236}">
                <a16:creationId xmlns:a16="http://schemas.microsoft.com/office/drawing/2014/main" id="{13B7BB51-92B8-4089-8DAB-1202A4D1C6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315111"/>
            <a:ext cx="3021543" cy="1435442"/>
          </a:xfrm>
          <a:custGeom>
            <a:avLst/>
            <a:gdLst/>
            <a:ahLst/>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useBgFill="1">
        <p:nvSpPr>
          <p:cNvPr id="17" name="Rectangle 16">
            <a:extLst>
              <a:ext uri="{FF2B5EF4-FFF2-40B4-BE49-F238E27FC236}">
                <a16:creationId xmlns:a16="http://schemas.microsoft.com/office/drawing/2014/main" id="{94C5663A-0CE3-4AEE-B47E-FB68D9EBFE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FBB62A59-A74E-F8A6-65C2-4D1A5450DCAA}"/>
              </a:ext>
            </a:extLst>
          </p:cNvPr>
          <p:cNvSpPr txBox="1"/>
          <p:nvPr/>
        </p:nvSpPr>
        <p:spPr>
          <a:xfrm>
            <a:off x="450012" y="1183108"/>
            <a:ext cx="4463077" cy="3843666"/>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indent="-228600">
              <a:lnSpc>
                <a:spcPct val="90000"/>
              </a:lnSpc>
              <a:spcAft>
                <a:spcPts val="600"/>
              </a:spcAft>
              <a:buFont typeface="Arial" panose="020B0604020202020204" pitchFamily="34" charset="0"/>
              <a:buChar char="•"/>
            </a:pPr>
            <a:r>
              <a:rPr lang="en-US" sz="2000" b="1" dirty="0">
                <a:latin typeface="Arial"/>
                <a:cs typeface="Arial"/>
              </a:rPr>
              <a:t>How data will be collected?</a:t>
            </a:r>
            <a:r>
              <a:rPr lang="en-US" sz="2000" dirty="0">
                <a:latin typeface="Arial"/>
                <a:cs typeface="Arial"/>
              </a:rPr>
              <a:t> ​</a:t>
            </a:r>
          </a:p>
          <a:p>
            <a:pPr indent="-228600">
              <a:lnSpc>
                <a:spcPct val="90000"/>
              </a:lnSpc>
              <a:spcAft>
                <a:spcPts val="600"/>
              </a:spcAft>
              <a:buFont typeface="Arial" panose="020B0604020202020204" pitchFamily="34" charset="0"/>
              <a:buChar char="•"/>
            </a:pPr>
            <a:endParaRPr lang="en-US" sz="2000" dirty="0">
              <a:latin typeface="Arial"/>
              <a:cs typeface="Arial"/>
            </a:endParaRPr>
          </a:p>
          <a:p>
            <a:pPr>
              <a:lnSpc>
                <a:spcPct val="90000"/>
              </a:lnSpc>
              <a:spcAft>
                <a:spcPts val="600"/>
              </a:spcAft>
            </a:pPr>
            <a:r>
              <a:rPr lang="en-US" sz="2000" dirty="0">
                <a:latin typeface="Arial"/>
                <a:cs typeface="Arial"/>
              </a:rPr>
              <a:t>The questionnaires on the physical activity and mental health will be sent through emails sent to lecturers who will distribute to students​. </a:t>
            </a:r>
          </a:p>
          <a:p>
            <a:pPr indent="-228600">
              <a:lnSpc>
                <a:spcPct val="90000"/>
              </a:lnSpc>
              <a:spcAft>
                <a:spcPts val="600"/>
              </a:spcAft>
              <a:buFont typeface="Arial" panose="020B0604020202020204" pitchFamily="34" charset="0"/>
              <a:buChar char="•"/>
            </a:pPr>
            <a:endParaRPr lang="en-US" sz="2000" dirty="0">
              <a:latin typeface="Arial"/>
              <a:cs typeface="Arial"/>
            </a:endParaRPr>
          </a:p>
          <a:p>
            <a:pPr indent="-228600">
              <a:lnSpc>
                <a:spcPct val="90000"/>
              </a:lnSpc>
              <a:spcAft>
                <a:spcPts val="600"/>
              </a:spcAft>
              <a:buFont typeface="Arial" panose="020B0604020202020204" pitchFamily="34" charset="0"/>
              <a:buChar char="•"/>
            </a:pPr>
            <a:r>
              <a:rPr lang="en-US" sz="2000" b="1" dirty="0">
                <a:latin typeface="Arial"/>
                <a:cs typeface="Arial"/>
              </a:rPr>
              <a:t>Where will data be collected?</a:t>
            </a:r>
            <a:r>
              <a:rPr lang="en-US" sz="2000" dirty="0">
                <a:latin typeface="Arial"/>
                <a:cs typeface="Arial"/>
              </a:rPr>
              <a:t> ​</a:t>
            </a:r>
          </a:p>
          <a:p>
            <a:pPr indent="-228600">
              <a:lnSpc>
                <a:spcPct val="90000"/>
              </a:lnSpc>
              <a:spcAft>
                <a:spcPts val="600"/>
              </a:spcAft>
              <a:buFont typeface="Arial" panose="020B0604020202020204" pitchFamily="34" charset="0"/>
              <a:buChar char="•"/>
            </a:pPr>
            <a:endParaRPr lang="en-US" sz="2000" dirty="0">
              <a:latin typeface="Arial"/>
              <a:cs typeface="Arial"/>
            </a:endParaRPr>
          </a:p>
          <a:p>
            <a:pPr>
              <a:lnSpc>
                <a:spcPct val="90000"/>
              </a:lnSpc>
              <a:spcAft>
                <a:spcPts val="600"/>
              </a:spcAft>
            </a:pPr>
            <a:r>
              <a:rPr lang="en-US" sz="2000" dirty="0">
                <a:latin typeface="Arial"/>
                <a:cs typeface="Arial"/>
              </a:rPr>
              <a:t>Through the Universities </a:t>
            </a:r>
            <a:r>
              <a:rPr lang="en-US" sz="2000" err="1">
                <a:latin typeface="Arial"/>
                <a:cs typeface="Arial"/>
              </a:rPr>
              <a:t>organisation</a:t>
            </a:r>
            <a:r>
              <a:rPr lang="en-US" sz="2000" dirty="0">
                <a:latin typeface="Arial"/>
                <a:cs typeface="Arial"/>
              </a:rPr>
              <a:t>​</a:t>
            </a:r>
          </a:p>
        </p:txBody>
      </p:sp>
      <p:pic>
        <p:nvPicPr>
          <p:cNvPr id="3" name="Picture 4" descr="Graphical user interface, application&#10;&#10;Description automatically generated">
            <a:extLst>
              <a:ext uri="{FF2B5EF4-FFF2-40B4-BE49-F238E27FC236}">
                <a16:creationId xmlns:a16="http://schemas.microsoft.com/office/drawing/2014/main" id="{F1E40CD6-774C-2192-D43A-BCB1437521C8}"/>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t="8222"/>
          <a:stretch/>
        </p:blipFill>
        <p:spPr>
          <a:xfrm>
            <a:off x="4726728" y="10"/>
            <a:ext cx="7472381" cy="6857990"/>
          </a:xfrm>
          <a:custGeom>
            <a:avLst/>
            <a:gdLst/>
            <a:ahLst/>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p:spPr>
      </p:pic>
    </p:spTree>
    <p:extLst>
      <p:ext uri="{BB962C8B-B14F-4D97-AF65-F5344CB8AC3E}">
        <p14:creationId xmlns:p14="http://schemas.microsoft.com/office/powerpoint/2010/main" val="226401034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Freeform: Shape 22">
            <a:extLst>
              <a:ext uri="{FF2B5EF4-FFF2-40B4-BE49-F238E27FC236}">
                <a16:creationId xmlns:a16="http://schemas.microsoft.com/office/drawing/2014/main" id="{13B7BB51-92B8-4089-8DAB-1202A4D1C6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315111"/>
            <a:ext cx="3021543" cy="1435442"/>
          </a:xfrm>
          <a:custGeom>
            <a:avLst/>
            <a:gdLst/>
            <a:ahLst/>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useBgFill="1">
        <p:nvSpPr>
          <p:cNvPr id="25" name="Rectangle 24">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1379C4D-E052-F159-2984-C7CDEA82DD29}"/>
              </a:ext>
            </a:extLst>
          </p:cNvPr>
          <p:cNvSpPr>
            <a:spLocks noGrp="1"/>
          </p:cNvSpPr>
          <p:nvPr>
            <p:ph type="title"/>
          </p:nvPr>
        </p:nvSpPr>
        <p:spPr>
          <a:xfrm>
            <a:off x="306240" y="-209969"/>
            <a:ext cx="7407918" cy="1807305"/>
          </a:xfrm>
        </p:spPr>
        <p:txBody>
          <a:bodyPr vert="horz" lIns="91440" tIns="45720" rIns="91440" bIns="45720" rtlCol="0" anchor="ctr">
            <a:normAutofit/>
          </a:bodyPr>
          <a:lstStyle/>
          <a:p>
            <a:r>
              <a:rPr lang="en-US" b="1" dirty="0">
                <a:latin typeface="Arial"/>
                <a:cs typeface="Arial"/>
              </a:rPr>
              <a:t>Proposed Data Analysis Technique</a:t>
            </a:r>
          </a:p>
        </p:txBody>
      </p:sp>
      <p:sp>
        <p:nvSpPr>
          <p:cNvPr id="17" name="TextBox 16">
            <a:extLst>
              <a:ext uri="{FF2B5EF4-FFF2-40B4-BE49-F238E27FC236}">
                <a16:creationId xmlns:a16="http://schemas.microsoft.com/office/drawing/2014/main" id="{1EAB71B4-771B-0274-3D9D-79CA1F3E8853}"/>
              </a:ext>
            </a:extLst>
          </p:cNvPr>
          <p:cNvSpPr txBox="1"/>
          <p:nvPr/>
        </p:nvSpPr>
        <p:spPr>
          <a:xfrm>
            <a:off x="306237" y="1513787"/>
            <a:ext cx="7408828" cy="5338910"/>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r>
              <a:rPr lang="en-US" sz="2000" dirty="0">
                <a:latin typeface="Arial"/>
                <a:cs typeface="Arial"/>
              </a:rPr>
              <a:t>The literature is clear on the health advantages of frequent physical activity and exercise.(Herbert et al., 2020; Mikkelsen et al., 2017; Tyson et al., 2010)</a:t>
            </a:r>
            <a:endParaRPr lang="en-US" sz="2000">
              <a:latin typeface="Century Gothic"/>
              <a:cs typeface="Arial"/>
            </a:endParaRPr>
          </a:p>
          <a:p>
            <a:endParaRPr lang="en-US" sz="2000" dirty="0">
              <a:latin typeface="Arial"/>
              <a:cs typeface="Arial"/>
            </a:endParaRPr>
          </a:p>
          <a:p>
            <a:pPr marL="114300" indent="-342900">
              <a:buFont typeface="Arial" panose="020B0604020202020204" pitchFamily="34" charset="0"/>
              <a:buChar char="•"/>
            </a:pPr>
            <a:r>
              <a:rPr lang="en-US" sz="2000" dirty="0">
                <a:latin typeface="Arial"/>
                <a:ea typeface="+mn-lt"/>
                <a:cs typeface="+mn-lt"/>
              </a:rPr>
              <a:t>Various data analysis approaches can be used to analysis physical activities and mental health (Zhang et al., 2019; </a:t>
            </a:r>
            <a:r>
              <a:rPr lang="en-GB" sz="2000" dirty="0" err="1">
                <a:latin typeface="Arial"/>
                <a:ea typeface="+mn-lt"/>
                <a:cs typeface="Arial"/>
              </a:rPr>
              <a:t>Calzon</a:t>
            </a:r>
            <a:r>
              <a:rPr lang="en-GB" sz="2000" dirty="0">
                <a:latin typeface="Arial"/>
                <a:ea typeface="+mn-lt"/>
                <a:cs typeface="Arial"/>
              </a:rPr>
              <a:t>, 2023).</a:t>
            </a:r>
            <a:r>
              <a:rPr lang="en-US" sz="2000" dirty="0">
                <a:latin typeface="Arial"/>
                <a:ea typeface="+mn-lt"/>
                <a:cs typeface="Arial"/>
              </a:rPr>
              <a:t> </a:t>
            </a:r>
          </a:p>
          <a:p>
            <a:pPr indent="-228600">
              <a:buFont typeface="Arial" panose="020B0604020202020204" pitchFamily="34" charset="0"/>
              <a:buChar char="•"/>
            </a:pPr>
            <a:endParaRPr lang="en-US" sz="2000" dirty="0">
              <a:latin typeface="Arial"/>
              <a:cs typeface="Arial"/>
            </a:endParaRPr>
          </a:p>
          <a:p>
            <a:pPr indent="-228600">
              <a:buFont typeface="Arial" panose="020B0604020202020204" pitchFamily="34" charset="0"/>
              <a:buChar char="•"/>
            </a:pPr>
            <a:r>
              <a:rPr lang="en-US" sz="2000" dirty="0">
                <a:latin typeface="Arial"/>
                <a:cs typeface="Arial"/>
              </a:rPr>
              <a:t>The research proposed will be using The Statistical Package for the Social Sciences (</a:t>
            </a:r>
            <a:r>
              <a:rPr lang="en-US" sz="2000" dirty="0">
                <a:solidFill>
                  <a:srgbClr val="000000"/>
                </a:solidFill>
                <a:latin typeface="Arial"/>
                <a:cs typeface="Arial"/>
              </a:rPr>
              <a:t>SPSS) for the quantitative</a:t>
            </a:r>
            <a:r>
              <a:rPr lang="en-US" sz="2000" dirty="0">
                <a:latin typeface="Arial"/>
                <a:cs typeface="Arial"/>
              </a:rPr>
              <a:t> data analysis</a:t>
            </a:r>
            <a:r>
              <a:rPr lang="en-US" sz="2000" dirty="0">
                <a:latin typeface="Arial"/>
                <a:ea typeface="+mn-lt"/>
                <a:cs typeface="Arial"/>
              </a:rPr>
              <a:t> </a:t>
            </a:r>
            <a:r>
              <a:rPr lang="en-US" sz="2000" dirty="0">
                <a:latin typeface="Arial"/>
                <a:ea typeface="+mn-lt"/>
                <a:cs typeface="+mn-lt"/>
              </a:rPr>
              <a:t>(Granero-Jiménez et al., 2022)</a:t>
            </a:r>
            <a:r>
              <a:rPr lang="en-US" sz="2000" dirty="0">
                <a:latin typeface="Arial"/>
                <a:cs typeface="Arial"/>
              </a:rPr>
              <a:t>.</a:t>
            </a:r>
            <a:endParaRPr lang="en-US" dirty="0">
              <a:latin typeface="Arial"/>
              <a:cs typeface="Arial"/>
            </a:endParaRPr>
          </a:p>
          <a:p>
            <a:endParaRPr lang="en-US" sz="2000" dirty="0">
              <a:latin typeface="Arial"/>
              <a:ea typeface="+mn-lt"/>
              <a:cs typeface="Arial"/>
            </a:endParaRPr>
          </a:p>
          <a:p>
            <a:pPr indent="-228600">
              <a:buFont typeface="Arial" panose="020B0604020202020204" pitchFamily="34" charset="0"/>
              <a:buChar char="•"/>
            </a:pPr>
            <a:r>
              <a:rPr lang="en-US" sz="2000" dirty="0">
                <a:latin typeface="Arial"/>
                <a:ea typeface="+mn-lt"/>
                <a:cs typeface="+mn-lt"/>
              </a:rPr>
              <a:t>Sociodemographic (gender and age) and academic data are gathered to investigate the potential moderating influence of these variables</a:t>
            </a:r>
            <a:r>
              <a:rPr lang="en-US" sz="2000" dirty="0">
                <a:ea typeface="+mn-lt"/>
                <a:cs typeface="+mn-lt"/>
              </a:rPr>
              <a:t> </a:t>
            </a:r>
            <a:r>
              <a:rPr lang="en-US" sz="2000" dirty="0">
                <a:latin typeface="Arial"/>
                <a:ea typeface="+mn-lt"/>
                <a:cs typeface="+mn-lt"/>
              </a:rPr>
              <a:t>on the connections between Physical Activity and Mental Health. Data will be collected from August 2023 to January 2024.</a:t>
            </a:r>
            <a:endParaRPr lang="en-US" sz="2000" dirty="0">
              <a:latin typeface="Arial"/>
              <a:cs typeface="Arial"/>
            </a:endParaRPr>
          </a:p>
          <a:p>
            <a:endParaRPr lang="en-US" sz="2000" dirty="0">
              <a:latin typeface="Arial"/>
              <a:cs typeface="Arial"/>
            </a:endParaRPr>
          </a:p>
        </p:txBody>
      </p:sp>
      <p:pic>
        <p:nvPicPr>
          <p:cNvPr id="19" name="Picture 18" descr="Magnifying glass showing decling performance">
            <a:extLst>
              <a:ext uri="{FF2B5EF4-FFF2-40B4-BE49-F238E27FC236}">
                <a16:creationId xmlns:a16="http://schemas.microsoft.com/office/drawing/2014/main" id="{07232C14-50BB-2BC8-2703-7CDA6F16FA48}"/>
              </a:ext>
            </a:extLst>
          </p:cNvPr>
          <p:cNvPicPr>
            <a:picLocks noChangeAspect="1"/>
          </p:cNvPicPr>
          <p:nvPr/>
        </p:nvPicPr>
        <p:blipFill rotWithShape="1">
          <a:blip r:embed="rId2"/>
          <a:srcRect l="22994" r="19054" b="-3"/>
          <a:stretch/>
        </p:blipFill>
        <p:spPr>
          <a:xfrm>
            <a:off x="7465667" y="10"/>
            <a:ext cx="4726333"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236521191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129F4FEF-3F4E-4042-8E6D-C24E201FB3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F18439-3DC1-6E7E-5557-F890A70FE19E}"/>
              </a:ext>
            </a:extLst>
          </p:cNvPr>
          <p:cNvSpPr>
            <a:spLocks noGrp="1"/>
          </p:cNvSpPr>
          <p:nvPr>
            <p:ph type="title"/>
          </p:nvPr>
        </p:nvSpPr>
        <p:spPr>
          <a:xfrm>
            <a:off x="6668823" y="178219"/>
            <a:ext cx="4613090" cy="1256976"/>
          </a:xfrm>
        </p:spPr>
        <p:txBody>
          <a:bodyPr anchor="b">
            <a:normAutofit/>
          </a:bodyPr>
          <a:lstStyle/>
          <a:p>
            <a:pPr algn="ctr"/>
            <a:r>
              <a:rPr lang="en-GB" b="1" i="0">
                <a:latin typeface="Arial"/>
                <a:cs typeface="Arial"/>
              </a:rPr>
              <a:t>Ethical Considerations</a:t>
            </a:r>
            <a:endParaRPr lang="en-US"/>
          </a:p>
        </p:txBody>
      </p:sp>
      <p:pic>
        <p:nvPicPr>
          <p:cNvPr id="4" name="Picture 5">
            <a:extLst>
              <a:ext uri="{FF2B5EF4-FFF2-40B4-BE49-F238E27FC236}">
                <a16:creationId xmlns:a16="http://schemas.microsoft.com/office/drawing/2014/main" id="{9AFB478F-F47C-CFDC-82A3-441E01F1F701}"/>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r="1" b="8455"/>
          <a:stretch/>
        </p:blipFill>
        <p:spPr>
          <a:xfrm>
            <a:off x="20" y="10"/>
            <a:ext cx="5803192" cy="4004831"/>
          </a:xfrm>
          <a:custGeom>
            <a:avLst/>
            <a:gdLst/>
            <a:ahLst/>
            <a:cxnLst/>
            <a:rect l="l" t="t" r="r" b="b"/>
            <a:pathLst>
              <a:path w="6105136" h="4191746">
                <a:moveTo>
                  <a:pt x="0" y="0"/>
                </a:moveTo>
                <a:lnTo>
                  <a:pt x="5607799" y="0"/>
                </a:lnTo>
                <a:lnTo>
                  <a:pt x="5571513" y="27327"/>
                </a:lnTo>
                <a:cubicBezTo>
                  <a:pt x="5516855" y="89886"/>
                  <a:pt x="5497833" y="180727"/>
                  <a:pt x="5456712" y="261788"/>
                </a:cubicBezTo>
                <a:cubicBezTo>
                  <a:pt x="5516289" y="304550"/>
                  <a:pt x="5587520" y="313948"/>
                  <a:pt x="5651844" y="341674"/>
                </a:cubicBezTo>
                <a:cubicBezTo>
                  <a:pt x="5718760" y="370809"/>
                  <a:pt x="5718760" y="392425"/>
                  <a:pt x="5663501" y="477009"/>
                </a:cubicBezTo>
                <a:cubicBezTo>
                  <a:pt x="5807259" y="495339"/>
                  <a:pt x="5807259" y="495339"/>
                  <a:pt x="5762794" y="628324"/>
                </a:cubicBezTo>
                <a:cubicBezTo>
                  <a:pt x="5883243" y="640542"/>
                  <a:pt x="5962676" y="703511"/>
                  <a:pt x="5981237" y="841197"/>
                </a:cubicBezTo>
                <a:cubicBezTo>
                  <a:pt x="5990305" y="907926"/>
                  <a:pt x="6044700" y="939409"/>
                  <a:pt x="6105136" y="984052"/>
                </a:cubicBezTo>
                <a:cubicBezTo>
                  <a:pt x="6030022" y="1027286"/>
                  <a:pt x="5979081" y="1117509"/>
                  <a:pt x="5891443" y="1022115"/>
                </a:cubicBezTo>
                <a:cubicBezTo>
                  <a:pt x="5859498" y="987342"/>
                  <a:pt x="5862517" y="1031513"/>
                  <a:pt x="5858202" y="1044202"/>
                </a:cubicBezTo>
                <a:cubicBezTo>
                  <a:pt x="5847842" y="1075215"/>
                  <a:pt x="5869424" y="1095893"/>
                  <a:pt x="5883673" y="1119387"/>
                </a:cubicBezTo>
                <a:cubicBezTo>
                  <a:pt x="5897486" y="1142885"/>
                  <a:pt x="5913893" y="1167789"/>
                  <a:pt x="5917778" y="1194108"/>
                </a:cubicBezTo>
                <a:cubicBezTo>
                  <a:pt x="5920365" y="1212434"/>
                  <a:pt x="5907848" y="1239216"/>
                  <a:pt x="5894034" y="1252846"/>
                </a:cubicBezTo>
                <a:cubicBezTo>
                  <a:pt x="5821506" y="1324743"/>
                  <a:pt x="5864677" y="1486396"/>
                  <a:pt x="5727393" y="1507074"/>
                </a:cubicBezTo>
                <a:cubicBezTo>
                  <a:pt x="5665659" y="1516469"/>
                  <a:pt x="5635872" y="1575680"/>
                  <a:pt x="5590543" y="1608104"/>
                </a:cubicBezTo>
                <a:cubicBezTo>
                  <a:pt x="5432970" y="1721355"/>
                  <a:pt x="5327632" y="1867030"/>
                  <a:pt x="5278850" y="2067214"/>
                </a:cubicBezTo>
                <a:cubicBezTo>
                  <a:pt x="5265468" y="2122664"/>
                  <a:pt x="5214092" y="2167309"/>
                  <a:pt x="5180851" y="2216179"/>
                </a:cubicBezTo>
                <a:cubicBezTo>
                  <a:pt x="5196826" y="2251892"/>
                  <a:pt x="5284029" y="2174826"/>
                  <a:pt x="5253380" y="2268808"/>
                </a:cubicBezTo>
                <a:cubicBezTo>
                  <a:pt x="5230067" y="2339298"/>
                  <a:pt x="5170490" y="2383001"/>
                  <a:pt x="5114368" y="2424825"/>
                </a:cubicBezTo>
                <a:cubicBezTo>
                  <a:pt x="5050475" y="2472284"/>
                  <a:pt x="4979676" y="2510347"/>
                  <a:pt x="4950749" y="2598221"/>
                </a:cubicBezTo>
                <a:cubicBezTo>
                  <a:pt x="4944706" y="2617020"/>
                  <a:pt x="4925279" y="2636755"/>
                  <a:pt x="4908013" y="2644276"/>
                </a:cubicBezTo>
                <a:cubicBezTo>
                  <a:pt x="4007468" y="4190779"/>
                  <a:pt x="1790648" y="4201115"/>
                  <a:pt x="1535079" y="4190306"/>
                </a:cubicBezTo>
                <a:cubicBezTo>
                  <a:pt x="1225543" y="4176680"/>
                  <a:pt x="932844" y="4081285"/>
                  <a:pt x="645760" y="3962397"/>
                </a:cubicBezTo>
                <a:cubicBezTo>
                  <a:pt x="524448" y="3912117"/>
                  <a:pt x="411775" y="3840689"/>
                  <a:pt x="293915" y="3785239"/>
                </a:cubicBezTo>
                <a:cubicBezTo>
                  <a:pt x="212539" y="3746940"/>
                  <a:pt x="140444" y="3691254"/>
                  <a:pt x="68403" y="3637448"/>
                </a:cubicBezTo>
                <a:lnTo>
                  <a:pt x="0" y="3589272"/>
                </a:lnTo>
                <a:close/>
              </a:path>
            </a:pathLst>
          </a:custGeom>
        </p:spPr>
      </p:pic>
      <p:pic>
        <p:nvPicPr>
          <p:cNvPr id="8" name="Picture 9" descr="Text&#10;&#10;Description automatically generated">
            <a:extLst>
              <a:ext uri="{FF2B5EF4-FFF2-40B4-BE49-F238E27FC236}">
                <a16:creationId xmlns:a16="http://schemas.microsoft.com/office/drawing/2014/main" id="{7E55B687-016C-5B75-CB86-196B83E8EAE3}"/>
              </a:ext>
            </a:extLst>
          </p:cNvPr>
          <p:cNvPicPr>
            <a:picLocks noChangeAspect="1"/>
          </p:cNvPicPr>
          <p:nvPr/>
        </p:nvPicPr>
        <p:blipFill rotWithShape="1">
          <a:blip r:embed="rId4">
            <a:extLst>
              <a:ext uri="{837473B0-CC2E-450A-ABE3-18F120FF3D39}">
                <a1611:picAttrSrcUrl xmlns:a1611="http://schemas.microsoft.com/office/drawing/2016/11/main" r:id="rId5"/>
              </a:ext>
            </a:extLst>
          </a:blip>
          <a:srcRect t="1590" r="-2" b="4077"/>
          <a:stretch/>
        </p:blipFill>
        <p:spPr>
          <a:xfrm>
            <a:off x="2345" y="4347550"/>
            <a:ext cx="5342230" cy="2510450"/>
          </a:xfrm>
          <a:custGeom>
            <a:avLst/>
            <a:gdLst/>
            <a:ahLst/>
            <a:cxnLst/>
            <a:rect l="l" t="t" r="r" b="b"/>
            <a:pathLst>
              <a:path w="5414116" h="2553582">
                <a:moveTo>
                  <a:pt x="158526" y="1316979"/>
                </a:moveTo>
                <a:lnTo>
                  <a:pt x="156754" y="1330318"/>
                </a:lnTo>
                <a:lnTo>
                  <a:pt x="150357" y="1343402"/>
                </a:lnTo>
                <a:cubicBezTo>
                  <a:pt x="148595" y="1346671"/>
                  <a:pt x="147784" y="1347597"/>
                  <a:pt x="148224" y="1345403"/>
                </a:cubicBezTo>
                <a:cubicBezTo>
                  <a:pt x="148536" y="1343890"/>
                  <a:pt x="150150" y="1339188"/>
                  <a:pt x="152759" y="1332109"/>
                </a:cubicBezTo>
                <a:close/>
                <a:moveTo>
                  <a:pt x="183999" y="1247985"/>
                </a:moveTo>
                <a:lnTo>
                  <a:pt x="185425" y="1249095"/>
                </a:lnTo>
                <a:lnTo>
                  <a:pt x="177909" y="1267545"/>
                </a:lnTo>
                <a:cubicBezTo>
                  <a:pt x="172543" y="1280910"/>
                  <a:pt x="167559" y="1293511"/>
                  <a:pt x="163267" y="1304542"/>
                </a:cubicBezTo>
                <a:lnTo>
                  <a:pt x="158526" y="1316979"/>
                </a:lnTo>
                <a:lnTo>
                  <a:pt x="160096" y="1305161"/>
                </a:lnTo>
                <a:cubicBezTo>
                  <a:pt x="166154" y="1273946"/>
                  <a:pt x="174799" y="1251295"/>
                  <a:pt x="183999" y="1247985"/>
                </a:cubicBezTo>
                <a:close/>
                <a:moveTo>
                  <a:pt x="2747400" y="406"/>
                </a:moveTo>
                <a:cubicBezTo>
                  <a:pt x="3035071" y="-4281"/>
                  <a:pt x="3341945" y="31161"/>
                  <a:pt x="3649095" y="133697"/>
                </a:cubicBezTo>
                <a:cubicBezTo>
                  <a:pt x="3849864" y="200721"/>
                  <a:pt x="4603144" y="576730"/>
                  <a:pt x="4698157" y="641897"/>
                </a:cubicBezTo>
                <a:cubicBezTo>
                  <a:pt x="4795794" y="709015"/>
                  <a:pt x="4865356" y="805949"/>
                  <a:pt x="4969229" y="864848"/>
                </a:cubicBezTo>
                <a:cubicBezTo>
                  <a:pt x="5024230" y="895855"/>
                  <a:pt x="5072076" y="940214"/>
                  <a:pt x="5031717" y="1024948"/>
                </a:cubicBezTo>
                <a:cubicBezTo>
                  <a:pt x="5020170" y="1048963"/>
                  <a:pt x="5029183" y="1072811"/>
                  <a:pt x="5057014" y="1071682"/>
                </a:cubicBezTo>
                <a:cubicBezTo>
                  <a:pt x="5109680" y="1069387"/>
                  <a:pt x="5118666" y="1110271"/>
                  <a:pt x="5135838" y="1143392"/>
                </a:cubicBezTo>
                <a:cubicBezTo>
                  <a:pt x="5166252" y="1202027"/>
                  <a:pt x="5193622" y="1263285"/>
                  <a:pt x="5266156" y="1289064"/>
                </a:cubicBezTo>
                <a:cubicBezTo>
                  <a:pt x="5238324" y="1323279"/>
                  <a:pt x="5215649" y="1311585"/>
                  <a:pt x="5195858" y="1298567"/>
                </a:cubicBezTo>
                <a:cubicBezTo>
                  <a:pt x="5143669" y="1263879"/>
                  <a:pt x="5093474" y="1226987"/>
                  <a:pt x="5041179" y="1192607"/>
                </a:cubicBezTo>
                <a:cubicBezTo>
                  <a:pt x="5007224" y="1170236"/>
                  <a:pt x="4975133" y="1142623"/>
                  <a:pt x="4918135" y="1145234"/>
                </a:cubicBezTo>
                <a:cubicBezTo>
                  <a:pt x="4935797" y="1231274"/>
                  <a:pt x="5007025" y="1262427"/>
                  <a:pt x="5060171" y="1300349"/>
                </a:cubicBezTo>
                <a:cubicBezTo>
                  <a:pt x="5126536" y="1347737"/>
                  <a:pt x="5152263" y="1413621"/>
                  <a:pt x="5184421" y="1487704"/>
                </a:cubicBezTo>
                <a:cubicBezTo>
                  <a:pt x="5122415" y="1489134"/>
                  <a:pt x="5103753" y="1435610"/>
                  <a:pt x="5058648" y="1427657"/>
                </a:cubicBezTo>
                <a:cubicBezTo>
                  <a:pt x="5053296" y="1435084"/>
                  <a:pt x="5045346" y="1445577"/>
                  <a:pt x="5045794" y="1446015"/>
                </a:cubicBezTo>
                <a:cubicBezTo>
                  <a:pt x="5106451" y="1496737"/>
                  <a:pt x="5117537" y="1568193"/>
                  <a:pt x="5101767" y="1647359"/>
                </a:cubicBezTo>
                <a:cubicBezTo>
                  <a:pt x="5093584" y="1688209"/>
                  <a:pt x="5115626" y="1706770"/>
                  <a:pt x="5135030" y="1731061"/>
                </a:cubicBezTo>
                <a:cubicBezTo>
                  <a:pt x="5203090" y="1816944"/>
                  <a:pt x="5278566" y="1897224"/>
                  <a:pt x="5321944" y="2003361"/>
                </a:cubicBezTo>
                <a:cubicBezTo>
                  <a:pt x="5239878" y="1971324"/>
                  <a:pt x="5191106" y="1897335"/>
                  <a:pt x="5107240" y="1850840"/>
                </a:cubicBezTo>
                <a:cubicBezTo>
                  <a:pt x="5146549" y="1965041"/>
                  <a:pt x="5224816" y="2036621"/>
                  <a:pt x="5290952" y="2116036"/>
                </a:cubicBezTo>
                <a:cubicBezTo>
                  <a:pt x="5321198" y="2152238"/>
                  <a:pt x="5345753" y="2195120"/>
                  <a:pt x="5388446" y="2220887"/>
                </a:cubicBezTo>
                <a:cubicBezTo>
                  <a:pt x="5403552" y="2230128"/>
                  <a:pt x="5428090" y="2247608"/>
                  <a:pt x="5403992" y="2273010"/>
                </a:cubicBezTo>
                <a:cubicBezTo>
                  <a:pt x="5383871" y="2294002"/>
                  <a:pt x="5363583" y="2281535"/>
                  <a:pt x="5345240" y="2269525"/>
                </a:cubicBezTo>
                <a:cubicBezTo>
                  <a:pt x="5301305" y="2240459"/>
                  <a:pt x="5249677" y="2227961"/>
                  <a:pt x="5181971" y="2212341"/>
                </a:cubicBezTo>
                <a:cubicBezTo>
                  <a:pt x="5210776" y="2304349"/>
                  <a:pt x="5323140" y="2305426"/>
                  <a:pt x="5342451" y="2399541"/>
                </a:cubicBezTo>
                <a:cubicBezTo>
                  <a:pt x="5276493" y="2399374"/>
                  <a:pt x="5240279" y="2358756"/>
                  <a:pt x="5193127" y="2341296"/>
                </a:cubicBezTo>
                <a:cubicBezTo>
                  <a:pt x="5150483" y="2325566"/>
                  <a:pt x="5134316" y="2337131"/>
                  <a:pt x="5128778" y="2384953"/>
                </a:cubicBezTo>
                <a:cubicBezTo>
                  <a:pt x="5120098" y="2459440"/>
                  <a:pt x="5082689" y="2490060"/>
                  <a:pt x="5024779" y="2455361"/>
                </a:cubicBezTo>
                <a:cubicBezTo>
                  <a:pt x="4971160" y="2423009"/>
                  <a:pt x="4955618" y="2448088"/>
                  <a:pt x="4957119" y="2492221"/>
                </a:cubicBezTo>
                <a:cubicBezTo>
                  <a:pt x="4957659" y="2508307"/>
                  <a:pt x="4955422" y="2522819"/>
                  <a:pt x="4951208" y="2536243"/>
                </a:cubicBezTo>
                <a:lnTo>
                  <a:pt x="4942986" y="2553582"/>
                </a:lnTo>
                <a:lnTo>
                  <a:pt x="0" y="2553582"/>
                </a:lnTo>
                <a:lnTo>
                  <a:pt x="10415" y="2540282"/>
                </a:lnTo>
                <a:cubicBezTo>
                  <a:pt x="21321" y="2529317"/>
                  <a:pt x="34083" y="2520126"/>
                  <a:pt x="50390" y="2514109"/>
                </a:cubicBezTo>
                <a:cubicBezTo>
                  <a:pt x="60150" y="2510393"/>
                  <a:pt x="69288" y="2504190"/>
                  <a:pt x="78593" y="2498362"/>
                </a:cubicBezTo>
                <a:cubicBezTo>
                  <a:pt x="79663" y="2490260"/>
                  <a:pt x="77016" y="2483287"/>
                  <a:pt x="68604" y="2478966"/>
                </a:cubicBezTo>
                <a:cubicBezTo>
                  <a:pt x="15119" y="2451323"/>
                  <a:pt x="33815" y="2412284"/>
                  <a:pt x="51592" y="2367344"/>
                </a:cubicBezTo>
                <a:cubicBezTo>
                  <a:pt x="73482" y="2311677"/>
                  <a:pt x="117178" y="2293901"/>
                  <a:pt x="167239" y="2281968"/>
                </a:cubicBezTo>
                <a:cubicBezTo>
                  <a:pt x="184333" y="2277976"/>
                  <a:pt x="204809" y="2283134"/>
                  <a:pt x="218700" y="2261009"/>
                </a:cubicBezTo>
                <a:cubicBezTo>
                  <a:pt x="202945" y="2233233"/>
                  <a:pt x="167661" y="2244301"/>
                  <a:pt x="144260" y="2232104"/>
                </a:cubicBezTo>
                <a:cubicBezTo>
                  <a:pt x="124982" y="2221882"/>
                  <a:pt x="89225" y="2216464"/>
                  <a:pt x="132450" y="2182200"/>
                </a:cubicBezTo>
                <a:cubicBezTo>
                  <a:pt x="145069" y="2172139"/>
                  <a:pt x="138401" y="2161211"/>
                  <a:pt x="128269" y="2157485"/>
                </a:cubicBezTo>
                <a:cubicBezTo>
                  <a:pt x="45771" y="2128357"/>
                  <a:pt x="114856" y="2054401"/>
                  <a:pt x="102768" y="2004430"/>
                </a:cubicBezTo>
                <a:cubicBezTo>
                  <a:pt x="99143" y="1990876"/>
                  <a:pt x="114661" y="1971808"/>
                  <a:pt x="128485" y="1969383"/>
                </a:cubicBezTo>
                <a:cubicBezTo>
                  <a:pt x="216478" y="1953355"/>
                  <a:pt x="255260" y="1875600"/>
                  <a:pt x="316632" y="1814867"/>
                </a:cubicBezTo>
                <a:cubicBezTo>
                  <a:pt x="286607" y="1778049"/>
                  <a:pt x="240843" y="1760915"/>
                  <a:pt x="204084" y="1732869"/>
                </a:cubicBezTo>
                <a:cubicBezTo>
                  <a:pt x="165873" y="1703815"/>
                  <a:pt x="170805" y="1689937"/>
                  <a:pt x="227085" y="1644378"/>
                </a:cubicBezTo>
                <a:cubicBezTo>
                  <a:pt x="135002" y="1609983"/>
                  <a:pt x="135002" y="1609983"/>
                  <a:pt x="194840" y="1531510"/>
                </a:cubicBezTo>
                <a:cubicBezTo>
                  <a:pt x="155738" y="1518118"/>
                  <a:pt x="147268" y="1431235"/>
                  <a:pt x="153201" y="1357062"/>
                </a:cubicBezTo>
                <a:lnTo>
                  <a:pt x="156754" y="1330318"/>
                </a:lnTo>
                <a:lnTo>
                  <a:pt x="158203" y="1327353"/>
                </a:lnTo>
                <a:cubicBezTo>
                  <a:pt x="164944" y="1313010"/>
                  <a:pt x="174305" y="1292418"/>
                  <a:pt x="183908" y="1271808"/>
                </a:cubicBezTo>
                <a:lnTo>
                  <a:pt x="192178" y="1254359"/>
                </a:lnTo>
                <a:lnTo>
                  <a:pt x="197963" y="1258870"/>
                </a:lnTo>
                <a:cubicBezTo>
                  <a:pt x="201319" y="1265759"/>
                  <a:pt x="204343" y="1269123"/>
                  <a:pt x="207082" y="1270177"/>
                </a:cubicBezTo>
                <a:cubicBezTo>
                  <a:pt x="215301" y="1273335"/>
                  <a:pt x="220953" y="1255680"/>
                  <a:pt x="225258" y="1249926"/>
                </a:cubicBezTo>
                <a:cubicBezTo>
                  <a:pt x="239225" y="1231830"/>
                  <a:pt x="229470" y="1215162"/>
                  <a:pt x="225383" y="1197822"/>
                </a:cubicBezTo>
                <a:cubicBezTo>
                  <a:pt x="223809" y="1191435"/>
                  <a:pt x="212069" y="1213060"/>
                  <a:pt x="198195" y="1241661"/>
                </a:cubicBezTo>
                <a:lnTo>
                  <a:pt x="192178" y="1254359"/>
                </a:lnTo>
                <a:lnTo>
                  <a:pt x="185425" y="1249095"/>
                </a:lnTo>
                <a:lnTo>
                  <a:pt x="194847" y="1225969"/>
                </a:lnTo>
                <a:cubicBezTo>
                  <a:pt x="218144" y="1169629"/>
                  <a:pt x="242658" y="1113997"/>
                  <a:pt x="248781" y="1110761"/>
                </a:cubicBezTo>
                <a:cubicBezTo>
                  <a:pt x="313786" y="1076283"/>
                  <a:pt x="321395" y="965784"/>
                  <a:pt x="418181" y="974220"/>
                </a:cubicBezTo>
                <a:cubicBezTo>
                  <a:pt x="461819" y="977818"/>
                  <a:pt x="495215" y="944914"/>
                  <a:pt x="532987" y="931088"/>
                </a:cubicBezTo>
                <a:cubicBezTo>
                  <a:pt x="664440" y="883526"/>
                  <a:pt x="768295" y="806734"/>
                  <a:pt x="846702" y="686183"/>
                </a:cubicBezTo>
                <a:cubicBezTo>
                  <a:pt x="868484" y="652881"/>
                  <a:pt x="913166" y="632329"/>
                  <a:pt x="946487" y="606427"/>
                </a:cubicBezTo>
                <a:cubicBezTo>
                  <a:pt x="943857" y="580742"/>
                  <a:pt x="867909" y="616319"/>
                  <a:pt x="909859" y="561037"/>
                </a:cubicBezTo>
                <a:cubicBezTo>
                  <a:pt x="941546" y="519374"/>
                  <a:pt x="991572" y="500749"/>
                  <a:pt x="1038549" y="483076"/>
                </a:cubicBezTo>
                <a:cubicBezTo>
                  <a:pt x="1092404" y="463016"/>
                  <a:pt x="1148626" y="449861"/>
                  <a:pt x="1187871" y="397948"/>
                </a:cubicBezTo>
                <a:cubicBezTo>
                  <a:pt x="1194206" y="389666"/>
                  <a:pt x="1884389" y="14461"/>
                  <a:pt x="2747400" y="406"/>
                </a:cubicBezTo>
                <a:close/>
              </a:path>
            </a:pathLst>
          </a:custGeom>
        </p:spPr>
      </p:pic>
      <p:sp>
        <p:nvSpPr>
          <p:cNvPr id="3" name="Content Placeholder 2">
            <a:extLst>
              <a:ext uri="{FF2B5EF4-FFF2-40B4-BE49-F238E27FC236}">
                <a16:creationId xmlns:a16="http://schemas.microsoft.com/office/drawing/2014/main" id="{39229F37-0384-A62F-E128-408EE8B69D05}"/>
              </a:ext>
            </a:extLst>
          </p:cNvPr>
          <p:cNvSpPr>
            <a:spLocks noGrp="1"/>
          </p:cNvSpPr>
          <p:nvPr>
            <p:ph idx="1"/>
          </p:nvPr>
        </p:nvSpPr>
        <p:spPr>
          <a:xfrm>
            <a:off x="5187956" y="1772734"/>
            <a:ext cx="6870334" cy="4461738"/>
          </a:xfrm>
        </p:spPr>
        <p:txBody>
          <a:bodyPr vert="horz" lIns="91440" tIns="45720" rIns="91440" bIns="45720" rtlCol="0" anchor="t">
            <a:normAutofit/>
          </a:bodyPr>
          <a:lstStyle/>
          <a:p>
            <a:pPr marL="0" indent="0" algn="just">
              <a:lnSpc>
                <a:spcPct val="90000"/>
              </a:lnSpc>
              <a:buNone/>
            </a:pPr>
            <a:r>
              <a:rPr lang="en-GB" sz="2000" dirty="0">
                <a:latin typeface="Arial"/>
                <a:ea typeface="+mn-lt"/>
                <a:cs typeface="+mn-lt"/>
              </a:rPr>
              <a:t>Before any study involving data collecting from people can commence, the institutional review board (IRB) will examine the research proposal (</a:t>
            </a:r>
            <a:r>
              <a:rPr lang="en-GB" sz="2000" err="1">
                <a:latin typeface="Arial"/>
                <a:ea typeface="+mn-lt"/>
                <a:cs typeface="+mn-lt"/>
              </a:rPr>
              <a:t>Orimadegun</a:t>
            </a:r>
            <a:r>
              <a:rPr lang="en-GB" sz="2000" dirty="0">
                <a:latin typeface="Arial"/>
                <a:ea typeface="+mn-lt"/>
                <a:cs typeface="+mn-lt"/>
              </a:rPr>
              <a:t>, 2020).</a:t>
            </a:r>
            <a:endParaRPr lang="en-US" sz="2000">
              <a:latin typeface="Arial"/>
              <a:cs typeface="Arial"/>
            </a:endParaRPr>
          </a:p>
          <a:p>
            <a:pPr>
              <a:lnSpc>
                <a:spcPct val="90000"/>
              </a:lnSpc>
            </a:pPr>
            <a:r>
              <a:rPr lang="en-GB" sz="2000" dirty="0">
                <a:latin typeface="Arial"/>
                <a:ea typeface="+mn-lt"/>
                <a:cs typeface="+mn-lt"/>
              </a:rPr>
              <a:t>Ethical considerations</a:t>
            </a:r>
          </a:p>
          <a:p>
            <a:pPr>
              <a:lnSpc>
                <a:spcPct val="90000"/>
              </a:lnSpc>
            </a:pPr>
            <a:r>
              <a:rPr lang="en-GB" sz="2000" dirty="0">
                <a:latin typeface="Arial"/>
                <a:ea typeface="+mn-lt"/>
                <a:cs typeface="Arial"/>
              </a:rPr>
              <a:t>Confidentiality, </a:t>
            </a:r>
            <a:endParaRPr lang="en-GB" sz="2000" dirty="0">
              <a:latin typeface="Arial"/>
              <a:ea typeface="+mn-lt"/>
              <a:cs typeface="+mn-lt"/>
            </a:endParaRPr>
          </a:p>
          <a:p>
            <a:pPr>
              <a:lnSpc>
                <a:spcPct val="90000"/>
              </a:lnSpc>
            </a:pPr>
            <a:r>
              <a:rPr lang="en-GB" sz="2000" dirty="0">
                <a:latin typeface="Arial"/>
                <a:ea typeface="+mn-lt"/>
                <a:cs typeface="+mn-lt"/>
              </a:rPr>
              <a:t>Informed consent</a:t>
            </a:r>
            <a:endParaRPr lang="en-GB" sz="2000" dirty="0">
              <a:latin typeface="Arial"/>
              <a:cs typeface="Arial"/>
            </a:endParaRPr>
          </a:p>
          <a:p>
            <a:pPr>
              <a:lnSpc>
                <a:spcPct val="90000"/>
              </a:lnSpc>
            </a:pPr>
            <a:r>
              <a:rPr lang="en-GB" sz="2000" dirty="0">
                <a:latin typeface="Arial"/>
                <a:ea typeface="+mn-lt"/>
                <a:cs typeface="Arial"/>
              </a:rPr>
              <a:t>Risk of harm </a:t>
            </a:r>
          </a:p>
          <a:p>
            <a:pPr>
              <a:lnSpc>
                <a:spcPct val="90000"/>
              </a:lnSpc>
            </a:pPr>
            <a:r>
              <a:rPr lang="en-GB" sz="2000" dirty="0">
                <a:latin typeface="Arial"/>
                <a:ea typeface="+mn-lt"/>
                <a:cs typeface="Arial"/>
              </a:rPr>
              <a:t>Voluntary participation,</a:t>
            </a:r>
            <a:endParaRPr lang="en-GB" sz="2000" dirty="0">
              <a:latin typeface="Arial"/>
              <a:ea typeface="+mn-lt"/>
              <a:cs typeface="+mn-lt"/>
            </a:endParaRPr>
          </a:p>
          <a:p>
            <a:pPr>
              <a:lnSpc>
                <a:spcPct val="90000"/>
              </a:lnSpc>
            </a:pPr>
            <a:r>
              <a:rPr lang="en-GB" sz="2000" dirty="0">
                <a:latin typeface="Arial"/>
                <a:ea typeface="+mn-lt"/>
                <a:cs typeface="+mn-lt"/>
              </a:rPr>
              <a:t>Anonymity,</a:t>
            </a:r>
            <a:endParaRPr lang="en-GB" sz="2000" dirty="0">
              <a:latin typeface="Arial"/>
              <a:cs typeface="Arial"/>
            </a:endParaRPr>
          </a:p>
          <a:p>
            <a:pPr>
              <a:lnSpc>
                <a:spcPct val="90000"/>
              </a:lnSpc>
            </a:pPr>
            <a:r>
              <a:rPr lang="en-GB" sz="2000" dirty="0">
                <a:latin typeface="Arial"/>
                <a:ea typeface="+mn-lt"/>
                <a:cs typeface="+mn-lt"/>
              </a:rPr>
              <a:t>Communication of results (Barrow, </a:t>
            </a:r>
            <a:r>
              <a:rPr lang="en-GB" sz="2000" dirty="0" err="1">
                <a:latin typeface="Arial"/>
                <a:ea typeface="+mn-lt"/>
                <a:cs typeface="+mn-lt"/>
              </a:rPr>
              <a:t>Khandhar</a:t>
            </a:r>
            <a:r>
              <a:rPr lang="en-GB" sz="2000" dirty="0">
                <a:latin typeface="Arial"/>
                <a:ea typeface="+mn-lt"/>
                <a:cs typeface="+mn-lt"/>
              </a:rPr>
              <a:t> and Brannan, 2019; </a:t>
            </a:r>
            <a:r>
              <a:rPr lang="en-GB" sz="2000" dirty="0">
                <a:ea typeface="+mn-lt"/>
                <a:cs typeface="+mn-lt"/>
              </a:rPr>
              <a:t>Bhandari, 2022a</a:t>
            </a:r>
            <a:r>
              <a:rPr lang="en-GB" sz="2000" dirty="0">
                <a:latin typeface="Arial"/>
                <a:ea typeface="+mn-lt"/>
                <a:cs typeface="+mn-lt"/>
              </a:rPr>
              <a:t>)</a:t>
            </a:r>
          </a:p>
        </p:txBody>
      </p:sp>
    </p:spTree>
    <p:extLst>
      <p:ext uri="{BB962C8B-B14F-4D97-AF65-F5344CB8AC3E}">
        <p14:creationId xmlns:p14="http://schemas.microsoft.com/office/powerpoint/2010/main" val="34832762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3">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991C3A-178F-712D-6385-6F87512179A6}"/>
              </a:ext>
            </a:extLst>
          </p:cNvPr>
          <p:cNvSpPr>
            <a:spLocks noGrp="1"/>
          </p:cNvSpPr>
          <p:nvPr>
            <p:ph type="title"/>
          </p:nvPr>
        </p:nvSpPr>
        <p:spPr>
          <a:xfrm>
            <a:off x="694428" y="-238724"/>
            <a:ext cx="5251316" cy="1807305"/>
          </a:xfrm>
        </p:spPr>
        <p:txBody>
          <a:bodyPr>
            <a:normAutofit/>
          </a:bodyPr>
          <a:lstStyle/>
          <a:p>
            <a:pPr algn="ctr"/>
            <a:r>
              <a:rPr lang="en-GB" b="1" i="0">
                <a:latin typeface="Arial"/>
                <a:cs typeface="Arial"/>
              </a:rPr>
              <a:t>Implications of Research</a:t>
            </a:r>
            <a:endParaRPr lang="en-US" b="1" i="0">
              <a:latin typeface="Arial"/>
              <a:cs typeface="Arial"/>
            </a:endParaRPr>
          </a:p>
        </p:txBody>
      </p:sp>
      <p:sp>
        <p:nvSpPr>
          <p:cNvPr id="3" name="Content Placeholder 2">
            <a:extLst>
              <a:ext uri="{FF2B5EF4-FFF2-40B4-BE49-F238E27FC236}">
                <a16:creationId xmlns:a16="http://schemas.microsoft.com/office/drawing/2014/main" id="{BE1577A7-E0E4-CE7D-3D10-F337E5DD233B}"/>
              </a:ext>
            </a:extLst>
          </p:cNvPr>
          <p:cNvSpPr>
            <a:spLocks noGrp="1"/>
          </p:cNvSpPr>
          <p:nvPr>
            <p:ph idx="1"/>
          </p:nvPr>
        </p:nvSpPr>
        <p:spPr>
          <a:xfrm>
            <a:off x="104955" y="1053713"/>
            <a:ext cx="6675583" cy="4073703"/>
          </a:xfrm>
        </p:spPr>
        <p:txBody>
          <a:bodyPr vert="horz" lIns="91440" tIns="45720" rIns="91440" bIns="45720" rtlCol="0" anchor="t">
            <a:noAutofit/>
          </a:bodyPr>
          <a:lstStyle/>
          <a:p>
            <a:pPr marL="0" indent="0">
              <a:lnSpc>
                <a:spcPct val="90000"/>
              </a:lnSpc>
              <a:buNone/>
            </a:pPr>
            <a:endParaRPr lang="en-GB" sz="2000" dirty="0">
              <a:latin typeface="Arial"/>
              <a:cs typeface="Arial"/>
            </a:endParaRPr>
          </a:p>
          <a:p>
            <a:pPr>
              <a:lnSpc>
                <a:spcPct val="90000"/>
              </a:lnSpc>
            </a:pPr>
            <a:r>
              <a:rPr lang="en-GB" sz="2000" dirty="0">
                <a:latin typeface="Arial"/>
                <a:cs typeface="Arial"/>
              </a:rPr>
              <a:t>Physical abilities</a:t>
            </a:r>
            <a:endParaRPr lang="en-US" dirty="0"/>
          </a:p>
          <a:p>
            <a:pPr>
              <a:lnSpc>
                <a:spcPct val="90000"/>
              </a:lnSpc>
            </a:pPr>
            <a:r>
              <a:rPr lang="en-GB" sz="2000" dirty="0">
                <a:latin typeface="Arial"/>
                <a:cs typeface="Arial"/>
              </a:rPr>
              <a:t>Age </a:t>
            </a:r>
          </a:p>
          <a:p>
            <a:pPr>
              <a:lnSpc>
                <a:spcPct val="90000"/>
              </a:lnSpc>
            </a:pPr>
            <a:r>
              <a:rPr lang="en-GB" sz="2000" dirty="0">
                <a:latin typeface="Arial"/>
                <a:cs typeface="Arial"/>
              </a:rPr>
              <a:t>Social status</a:t>
            </a:r>
          </a:p>
          <a:p>
            <a:pPr>
              <a:lnSpc>
                <a:spcPct val="90000"/>
              </a:lnSpc>
            </a:pPr>
            <a:r>
              <a:rPr lang="en-GB" sz="2000" dirty="0">
                <a:latin typeface="Arial"/>
                <a:cs typeface="Arial"/>
              </a:rPr>
              <a:t>If the study was conducted around the student's assessment period.</a:t>
            </a:r>
          </a:p>
          <a:p>
            <a:pPr>
              <a:lnSpc>
                <a:spcPct val="90000"/>
              </a:lnSpc>
            </a:pPr>
            <a:r>
              <a:rPr lang="en-GB" sz="2000" dirty="0">
                <a:latin typeface="Arial"/>
                <a:cs typeface="Arial"/>
              </a:rPr>
              <a:t>Sample size </a:t>
            </a:r>
          </a:p>
          <a:p>
            <a:pPr marL="0" indent="0">
              <a:lnSpc>
                <a:spcPct val="90000"/>
              </a:lnSpc>
              <a:buNone/>
            </a:pPr>
            <a:r>
              <a:rPr lang="en-GB" sz="2000" dirty="0">
                <a:latin typeface="Arial"/>
                <a:ea typeface="+mn-lt"/>
                <a:cs typeface="+mn-lt"/>
              </a:rPr>
              <a:t>(Faber and Fonseca, 2014; Ross and Bibler Zaidi, 2019).</a:t>
            </a:r>
            <a:endParaRPr lang="en-GB" sz="2000" dirty="0">
              <a:latin typeface="Arial"/>
              <a:cs typeface="Arial"/>
            </a:endParaRPr>
          </a:p>
          <a:p>
            <a:pPr marL="0" indent="0" algn="just">
              <a:lnSpc>
                <a:spcPct val="90000"/>
              </a:lnSpc>
              <a:buNone/>
            </a:pPr>
            <a:r>
              <a:rPr lang="en-GB" sz="2000" dirty="0">
                <a:latin typeface="Arial"/>
                <a:ea typeface="+mn-lt"/>
                <a:cs typeface="+mn-lt"/>
              </a:rPr>
              <a:t>People can gain from research as well. According to NHS (2019), Several studies have found that persons who take part in research have better health results independent of the treatment they get. The 'trial effect' is what this is. Even if the study fails, many participants believe they are receiving better care while it is being conducted. </a:t>
            </a:r>
          </a:p>
        </p:txBody>
      </p:sp>
      <p:pic>
        <p:nvPicPr>
          <p:cNvPr id="5" name="Picture 4" descr="Glasses on top of a book">
            <a:extLst>
              <a:ext uri="{FF2B5EF4-FFF2-40B4-BE49-F238E27FC236}">
                <a16:creationId xmlns:a16="http://schemas.microsoft.com/office/drawing/2014/main" id="{6B0469FE-52AA-4EF4-9769-B7C42C89DBF9}"/>
              </a:ext>
            </a:extLst>
          </p:cNvPr>
          <p:cNvPicPr>
            <a:picLocks noChangeAspect="1"/>
          </p:cNvPicPr>
          <p:nvPr/>
        </p:nvPicPr>
        <p:blipFill rotWithShape="1">
          <a:blip r:embed="rId2"/>
          <a:srcRect l="8879" r="33519" b="-1"/>
          <a:stretch/>
        </p:blipFill>
        <p:spPr>
          <a:xfrm>
            <a:off x="6904950" y="10"/>
            <a:ext cx="5287050"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185366156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062BE4CC-E9B2-4666-A643-DEE3BA08AB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descr="Text&#10;&#10;Description automatically generated">
            <a:extLst>
              <a:ext uri="{FF2B5EF4-FFF2-40B4-BE49-F238E27FC236}">
                <a16:creationId xmlns:a16="http://schemas.microsoft.com/office/drawing/2014/main" id="{52D56A19-9805-8BC8-F7FE-7B3F19D39F29}"/>
              </a:ext>
            </a:extLst>
          </p:cNvPr>
          <p:cNvPicPr>
            <a:picLocks noChangeAspect="1"/>
          </p:cNvPicPr>
          <p:nvPr/>
        </p:nvPicPr>
        <p:blipFill rotWithShape="1">
          <a:blip r:embed="rId2"/>
          <a:srcRect l="7084" r="1" b="1"/>
          <a:stretch/>
        </p:blipFill>
        <p:spPr>
          <a:xfrm>
            <a:off x="321733" y="321733"/>
            <a:ext cx="11548534" cy="6214534"/>
          </a:xfrm>
          <a:prstGeom prst="rect">
            <a:avLst/>
          </a:prstGeom>
        </p:spPr>
      </p:pic>
      <p:sp>
        <p:nvSpPr>
          <p:cNvPr id="3" name="TextBox 2">
            <a:extLst>
              <a:ext uri="{FF2B5EF4-FFF2-40B4-BE49-F238E27FC236}">
                <a16:creationId xmlns:a16="http://schemas.microsoft.com/office/drawing/2014/main" id="{77693636-0AF4-3F32-03E3-15CBD8D87C9A}"/>
              </a:ext>
            </a:extLst>
          </p:cNvPr>
          <p:cNvSpPr txBox="1"/>
          <p:nvPr/>
        </p:nvSpPr>
        <p:spPr>
          <a:xfrm>
            <a:off x="4724400" y="3200400"/>
            <a:ext cx="2743200" cy="7232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spcAft>
                <a:spcPts val="600"/>
              </a:spcAft>
            </a:pPr>
            <a:endParaRPr lang="en-US">
              <a:latin typeface="Frutiger LT W03_55 Roman"/>
            </a:endParaRPr>
          </a:p>
          <a:p>
            <a:pPr>
              <a:spcAft>
                <a:spcPts val="600"/>
              </a:spcAft>
            </a:pPr>
            <a:endParaRPr lang="en-US"/>
          </a:p>
        </p:txBody>
      </p:sp>
    </p:spTree>
    <p:extLst>
      <p:ext uri="{BB962C8B-B14F-4D97-AF65-F5344CB8AC3E}">
        <p14:creationId xmlns:p14="http://schemas.microsoft.com/office/powerpoint/2010/main" val="325284229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Graphic 1">
            <a:extLst>
              <a:ext uri="{FF2B5EF4-FFF2-40B4-BE49-F238E27FC236}">
                <a16:creationId xmlns:a16="http://schemas.microsoft.com/office/drawing/2014/main" id="{0D57E7FA-E8FC-45AC-868F-CDC814493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2599854" y="527562"/>
            <a:ext cx="6992292" cy="5102484"/>
          </a:xfrm>
          <a:custGeom>
            <a:avLst/>
            <a:gdLst/>
            <a:ahLst/>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useBgFill="1">
        <p:nvSpPr>
          <p:cNvPr id="21" name="Rectangle 20">
            <a:extLst>
              <a:ext uri="{FF2B5EF4-FFF2-40B4-BE49-F238E27FC236}">
                <a16:creationId xmlns:a16="http://schemas.microsoft.com/office/drawing/2014/main" id="{F269BDC9-F5DC-4A16-9583-2F8CE41846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A7B3EB-2C9D-7826-5FCC-65CE97958527}"/>
              </a:ext>
            </a:extLst>
          </p:cNvPr>
          <p:cNvSpPr>
            <a:spLocks noGrp="1"/>
          </p:cNvSpPr>
          <p:nvPr>
            <p:ph type="title"/>
          </p:nvPr>
        </p:nvSpPr>
        <p:spPr>
          <a:xfrm>
            <a:off x="1466491" y="-163647"/>
            <a:ext cx="9144000" cy="1152663"/>
          </a:xfrm>
        </p:spPr>
        <p:txBody>
          <a:bodyPr vert="horz" lIns="91440" tIns="45720" rIns="91440" bIns="45720" rtlCol="0" anchor="ctr">
            <a:normAutofit/>
          </a:bodyPr>
          <a:lstStyle/>
          <a:p>
            <a:pPr algn="ctr"/>
            <a:r>
              <a:rPr lang="en-US" b="1">
                <a:latin typeface="Arial"/>
                <a:cs typeface="Arial"/>
              </a:rPr>
              <a:t>Plan of Work and Time Schedule</a:t>
            </a:r>
          </a:p>
        </p:txBody>
      </p:sp>
      <p:sp>
        <p:nvSpPr>
          <p:cNvPr id="6" name="TextBox 5">
            <a:extLst>
              <a:ext uri="{FF2B5EF4-FFF2-40B4-BE49-F238E27FC236}">
                <a16:creationId xmlns:a16="http://schemas.microsoft.com/office/drawing/2014/main" id="{49A7CAA4-75A5-E667-7F84-E177BCC03298}"/>
              </a:ext>
            </a:extLst>
          </p:cNvPr>
          <p:cNvSpPr txBox="1"/>
          <p:nvPr/>
        </p:nvSpPr>
        <p:spPr>
          <a:xfrm>
            <a:off x="2043182" y="862322"/>
            <a:ext cx="9284898"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Arial"/>
                <a:cs typeface="Arial"/>
              </a:rPr>
              <a:t>The Gantt chart will be used for individuals to plan and monitor tasks</a:t>
            </a:r>
            <a:endParaRPr lang="en-GB" dirty="0"/>
          </a:p>
        </p:txBody>
      </p:sp>
      <p:graphicFrame>
        <p:nvGraphicFramePr>
          <p:cNvPr id="4" name="Table 4">
            <a:extLst>
              <a:ext uri="{FF2B5EF4-FFF2-40B4-BE49-F238E27FC236}">
                <a16:creationId xmlns:a16="http://schemas.microsoft.com/office/drawing/2014/main" id="{90767F2B-707D-F816-8782-9116EAB4A1FA}"/>
              </a:ext>
            </a:extLst>
          </p:cNvPr>
          <p:cNvGraphicFramePr>
            <a:graphicFrameLocks noGrp="1"/>
          </p:cNvGraphicFramePr>
          <p:nvPr>
            <p:extLst>
              <p:ext uri="{D42A27DB-BD31-4B8C-83A1-F6EECF244321}">
                <p14:modId xmlns:p14="http://schemas.microsoft.com/office/powerpoint/2010/main" val="3181107994"/>
              </p:ext>
            </p:extLst>
          </p:nvPr>
        </p:nvGraphicFramePr>
        <p:xfrm>
          <a:off x="186905" y="1480868"/>
          <a:ext cx="10501080" cy="4181442"/>
        </p:xfrm>
        <a:graphic>
          <a:graphicData uri="http://schemas.openxmlformats.org/drawingml/2006/table">
            <a:tbl>
              <a:tblPr firstRow="1" bandRow="1">
                <a:tableStyleId>{5C22544A-7EE6-4342-B048-85BDC9FD1C3A}</a:tableStyleId>
              </a:tblPr>
              <a:tblGrid>
                <a:gridCol w="2930705">
                  <a:extLst>
                    <a:ext uri="{9D8B030D-6E8A-4147-A177-3AD203B41FA5}">
                      <a16:colId xmlns:a16="http://schemas.microsoft.com/office/drawing/2014/main" val="1157162446"/>
                    </a:ext>
                  </a:extLst>
                </a:gridCol>
                <a:gridCol w="904533">
                  <a:extLst>
                    <a:ext uri="{9D8B030D-6E8A-4147-A177-3AD203B41FA5}">
                      <a16:colId xmlns:a16="http://schemas.microsoft.com/office/drawing/2014/main" val="3006088901"/>
                    </a:ext>
                  </a:extLst>
                </a:gridCol>
                <a:gridCol w="808654">
                  <a:extLst>
                    <a:ext uri="{9D8B030D-6E8A-4147-A177-3AD203B41FA5}">
                      <a16:colId xmlns:a16="http://schemas.microsoft.com/office/drawing/2014/main" val="674533390"/>
                    </a:ext>
                  </a:extLst>
                </a:gridCol>
                <a:gridCol w="1294041">
                  <a:extLst>
                    <a:ext uri="{9D8B030D-6E8A-4147-A177-3AD203B41FA5}">
                      <a16:colId xmlns:a16="http://schemas.microsoft.com/office/drawing/2014/main" val="1940056679"/>
                    </a:ext>
                  </a:extLst>
                </a:gridCol>
                <a:gridCol w="942801">
                  <a:extLst>
                    <a:ext uri="{9D8B030D-6E8A-4147-A177-3AD203B41FA5}">
                      <a16:colId xmlns:a16="http://schemas.microsoft.com/office/drawing/2014/main" val="3074378913"/>
                    </a:ext>
                  </a:extLst>
                </a:gridCol>
                <a:gridCol w="924315">
                  <a:extLst>
                    <a:ext uri="{9D8B030D-6E8A-4147-A177-3AD203B41FA5}">
                      <a16:colId xmlns:a16="http://schemas.microsoft.com/office/drawing/2014/main" val="4100474543"/>
                    </a:ext>
                  </a:extLst>
                </a:gridCol>
                <a:gridCol w="1035235">
                  <a:extLst>
                    <a:ext uri="{9D8B030D-6E8A-4147-A177-3AD203B41FA5}">
                      <a16:colId xmlns:a16="http://schemas.microsoft.com/office/drawing/2014/main" val="2518785141"/>
                    </a:ext>
                  </a:extLst>
                </a:gridCol>
                <a:gridCol w="830398">
                  <a:extLst>
                    <a:ext uri="{9D8B030D-6E8A-4147-A177-3AD203B41FA5}">
                      <a16:colId xmlns:a16="http://schemas.microsoft.com/office/drawing/2014/main" val="138241374"/>
                    </a:ext>
                  </a:extLst>
                </a:gridCol>
                <a:gridCol w="830398">
                  <a:extLst>
                    <a:ext uri="{9D8B030D-6E8A-4147-A177-3AD203B41FA5}">
                      <a16:colId xmlns:a16="http://schemas.microsoft.com/office/drawing/2014/main" val="4109125429"/>
                    </a:ext>
                  </a:extLst>
                </a:gridCol>
              </a:tblGrid>
              <a:tr h="341245">
                <a:tc>
                  <a:txBody>
                    <a:bodyPr/>
                    <a:lstStyle/>
                    <a:p>
                      <a:endParaRPr lang="en-GB"/>
                    </a:p>
                  </a:txBody>
                  <a:tcPr/>
                </a:tc>
                <a:tc>
                  <a:txBody>
                    <a:bodyPr/>
                    <a:lstStyle/>
                    <a:p>
                      <a:r>
                        <a:rPr lang="en-GB" dirty="0"/>
                        <a:t>JuneE</a:t>
                      </a:r>
                    </a:p>
                  </a:txBody>
                  <a:tcPr/>
                </a:tc>
                <a:tc>
                  <a:txBody>
                    <a:bodyPr/>
                    <a:lstStyle/>
                    <a:p>
                      <a:r>
                        <a:rPr lang="en-GB" dirty="0"/>
                        <a:t>JULY</a:t>
                      </a:r>
                    </a:p>
                  </a:txBody>
                  <a:tcPr/>
                </a:tc>
                <a:tc>
                  <a:txBody>
                    <a:bodyPr/>
                    <a:lstStyle/>
                    <a:p>
                      <a:r>
                        <a:rPr lang="en-GB" dirty="0"/>
                        <a:t>AUGUST</a:t>
                      </a:r>
                    </a:p>
                  </a:txBody>
                  <a:tcPr/>
                </a:tc>
                <a:tc>
                  <a:txBody>
                    <a:bodyPr/>
                    <a:lstStyle/>
                    <a:p>
                      <a:r>
                        <a:rPr lang="en-GB" dirty="0"/>
                        <a:t>SEPT</a:t>
                      </a:r>
                    </a:p>
                  </a:txBody>
                  <a:tcPr/>
                </a:tc>
                <a:tc>
                  <a:txBody>
                    <a:bodyPr/>
                    <a:lstStyle/>
                    <a:p>
                      <a:r>
                        <a:rPr lang="en-GB" dirty="0"/>
                        <a:t>OCT</a:t>
                      </a:r>
                    </a:p>
                  </a:txBody>
                  <a:tcPr/>
                </a:tc>
                <a:tc>
                  <a:txBody>
                    <a:bodyPr/>
                    <a:lstStyle/>
                    <a:p>
                      <a:r>
                        <a:rPr lang="en-GB" dirty="0"/>
                        <a:t>NOV</a:t>
                      </a:r>
                    </a:p>
                  </a:txBody>
                  <a:tcPr/>
                </a:tc>
                <a:tc>
                  <a:txBody>
                    <a:bodyPr/>
                    <a:lstStyle/>
                    <a:p>
                      <a:pPr lvl="0">
                        <a:buNone/>
                      </a:pPr>
                      <a:r>
                        <a:rPr lang="en-GB" dirty="0"/>
                        <a:t>DEC</a:t>
                      </a:r>
                    </a:p>
                  </a:txBody>
                  <a:tcPr/>
                </a:tc>
                <a:tc>
                  <a:txBody>
                    <a:bodyPr/>
                    <a:lstStyle/>
                    <a:p>
                      <a:pPr lvl="0">
                        <a:buNone/>
                      </a:pPr>
                      <a:r>
                        <a:rPr lang="en-GB" dirty="0"/>
                        <a:t>JAN</a:t>
                      </a:r>
                    </a:p>
                  </a:txBody>
                  <a:tcPr/>
                </a:tc>
                <a:extLst>
                  <a:ext uri="{0D108BD9-81ED-4DB2-BD59-A6C34878D82A}">
                    <a16:rowId xmlns:a16="http://schemas.microsoft.com/office/drawing/2014/main" val="1452633595"/>
                  </a:ext>
                </a:extLst>
              </a:tr>
              <a:tr h="601241">
                <a:tc>
                  <a:txBody>
                    <a:bodyPr/>
                    <a:lstStyle/>
                    <a:p>
                      <a:pPr lvl="0">
                        <a:buNone/>
                      </a:pPr>
                      <a:r>
                        <a:rPr lang="en-GB" sz="1800" b="0" i="0" u="none" strike="noStrike" noProof="0" dirty="0">
                          <a:solidFill>
                            <a:srgbClr val="000000"/>
                          </a:solidFill>
                          <a:latin typeface="Century Gothic"/>
                        </a:rPr>
                        <a:t>Proposed </a:t>
                      </a:r>
                      <a:endParaRPr lang="en-US" dirty="0"/>
                    </a:p>
                    <a:p>
                      <a:pPr lvl="0">
                        <a:buNone/>
                      </a:pPr>
                      <a:r>
                        <a:rPr lang="en-GB" sz="1800" b="0" i="0" u="none" strike="noStrike" noProof="0" dirty="0">
                          <a:solidFill>
                            <a:srgbClr val="000000"/>
                          </a:solidFill>
                          <a:latin typeface="Century Gothic"/>
                        </a:rPr>
                        <a:t>Research</a:t>
                      </a:r>
                      <a:endParaRPr lang="en-US" dirty="0"/>
                    </a:p>
                  </a:txBody>
                  <a:tcPr/>
                </a:tc>
                <a:tc>
                  <a:txBody>
                    <a:bodyPr/>
                    <a:lstStyle/>
                    <a:p>
                      <a:endParaRPr lang="en-GB"/>
                    </a:p>
                  </a:txBody>
                  <a:tcPr>
                    <a:solidFill>
                      <a:srgbClr val="00B050"/>
                    </a:solidFill>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pPr lvl="0">
                        <a:buNone/>
                      </a:pPr>
                      <a:endParaRPr lang="en-GB" dirty="0"/>
                    </a:p>
                  </a:txBody>
                  <a:tcPr/>
                </a:tc>
                <a:tc>
                  <a:txBody>
                    <a:bodyPr/>
                    <a:lstStyle/>
                    <a:p>
                      <a:pPr lvl="0">
                        <a:buNone/>
                      </a:pPr>
                      <a:endParaRPr lang="en-GB" dirty="0"/>
                    </a:p>
                  </a:txBody>
                  <a:tcPr/>
                </a:tc>
                <a:extLst>
                  <a:ext uri="{0D108BD9-81ED-4DB2-BD59-A6C34878D82A}">
                    <a16:rowId xmlns:a16="http://schemas.microsoft.com/office/drawing/2014/main" val="3051701059"/>
                  </a:ext>
                </a:extLst>
              </a:tr>
              <a:tr h="341245">
                <a:tc>
                  <a:txBody>
                    <a:bodyPr/>
                    <a:lstStyle/>
                    <a:p>
                      <a:pPr lvl="0">
                        <a:buNone/>
                      </a:pPr>
                      <a:r>
                        <a:rPr lang="en-GB" sz="1800" b="0" i="0" u="none" strike="noStrike" noProof="0" dirty="0">
                          <a:solidFill>
                            <a:srgbClr val="000000"/>
                          </a:solidFill>
                          <a:latin typeface="Century Gothic"/>
                        </a:rPr>
                        <a:t>Hypothesis</a:t>
                      </a:r>
                      <a:endParaRPr lang="en-US" dirty="0"/>
                    </a:p>
                  </a:txBody>
                  <a:tcPr/>
                </a:tc>
                <a:tc>
                  <a:txBody>
                    <a:bodyPr/>
                    <a:lstStyle/>
                    <a:p>
                      <a:endParaRPr lang="en-GB"/>
                    </a:p>
                  </a:txBody>
                  <a:tcPr>
                    <a:solidFill>
                      <a:srgbClr val="00B050"/>
                    </a:solidFill>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pPr lvl="0">
                        <a:buNone/>
                      </a:pPr>
                      <a:endParaRPr lang="en-GB" dirty="0"/>
                    </a:p>
                  </a:txBody>
                  <a:tcPr/>
                </a:tc>
                <a:tc>
                  <a:txBody>
                    <a:bodyPr/>
                    <a:lstStyle/>
                    <a:p>
                      <a:pPr lvl="0">
                        <a:buNone/>
                      </a:pPr>
                      <a:endParaRPr lang="en-GB" dirty="0"/>
                    </a:p>
                  </a:txBody>
                  <a:tcPr/>
                </a:tc>
                <a:extLst>
                  <a:ext uri="{0D108BD9-81ED-4DB2-BD59-A6C34878D82A}">
                    <a16:rowId xmlns:a16="http://schemas.microsoft.com/office/drawing/2014/main" val="3431967228"/>
                  </a:ext>
                </a:extLst>
              </a:tr>
              <a:tr h="341245">
                <a:tc>
                  <a:txBody>
                    <a:bodyPr/>
                    <a:lstStyle/>
                    <a:p>
                      <a:r>
                        <a:rPr lang="en-GB" dirty="0"/>
                        <a:t>Methodology</a:t>
                      </a:r>
                    </a:p>
                  </a:txBody>
                  <a:tcPr/>
                </a:tc>
                <a:tc>
                  <a:txBody>
                    <a:bodyPr/>
                    <a:lstStyle/>
                    <a:p>
                      <a:endParaRPr lang="en-GB"/>
                    </a:p>
                  </a:txBody>
                  <a:tcPr>
                    <a:solidFill>
                      <a:srgbClr val="00B050"/>
                    </a:solidFill>
                  </a:tcPr>
                </a:tc>
                <a:tc>
                  <a:txBody>
                    <a:bodyPr/>
                    <a:lstStyle/>
                    <a:p>
                      <a:endParaRPr lang="en-GB"/>
                    </a:p>
                  </a:txBody>
                  <a:tcPr>
                    <a:solidFill>
                      <a:srgbClr val="00B050"/>
                    </a:solidFill>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pPr lvl="0">
                        <a:buNone/>
                      </a:pPr>
                      <a:endParaRPr lang="en-GB" dirty="0"/>
                    </a:p>
                  </a:txBody>
                  <a:tcPr/>
                </a:tc>
                <a:tc>
                  <a:txBody>
                    <a:bodyPr/>
                    <a:lstStyle/>
                    <a:p>
                      <a:pPr lvl="0">
                        <a:buNone/>
                      </a:pPr>
                      <a:endParaRPr lang="en-GB" dirty="0"/>
                    </a:p>
                  </a:txBody>
                  <a:tcPr/>
                </a:tc>
                <a:extLst>
                  <a:ext uri="{0D108BD9-81ED-4DB2-BD59-A6C34878D82A}">
                    <a16:rowId xmlns:a16="http://schemas.microsoft.com/office/drawing/2014/main" val="3246966065"/>
                  </a:ext>
                </a:extLst>
              </a:tr>
              <a:tr h="341245">
                <a:tc>
                  <a:txBody>
                    <a:bodyPr/>
                    <a:lstStyle/>
                    <a:p>
                      <a:r>
                        <a:rPr lang="en-GB" dirty="0"/>
                        <a:t>Research Design</a:t>
                      </a:r>
                    </a:p>
                  </a:txBody>
                  <a:tcPr/>
                </a:tc>
                <a:tc>
                  <a:txBody>
                    <a:bodyPr/>
                    <a:lstStyle/>
                    <a:p>
                      <a:endParaRPr lang="en-GB"/>
                    </a:p>
                  </a:txBody>
                  <a:tcPr>
                    <a:solidFill>
                      <a:srgbClr val="00B050"/>
                    </a:solidFill>
                  </a:tcPr>
                </a:tc>
                <a:tc>
                  <a:txBody>
                    <a:bodyPr/>
                    <a:lstStyle/>
                    <a:p>
                      <a:endParaRPr lang="en-GB"/>
                    </a:p>
                  </a:txBody>
                  <a:tcPr>
                    <a:solidFill>
                      <a:srgbClr val="00B050"/>
                    </a:solidFill>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pPr lvl="0">
                        <a:buNone/>
                      </a:pPr>
                      <a:endParaRPr lang="en-GB" dirty="0"/>
                    </a:p>
                  </a:txBody>
                  <a:tcPr/>
                </a:tc>
                <a:tc>
                  <a:txBody>
                    <a:bodyPr/>
                    <a:lstStyle/>
                    <a:p>
                      <a:pPr lvl="0">
                        <a:buNone/>
                      </a:pPr>
                      <a:endParaRPr lang="en-GB" dirty="0"/>
                    </a:p>
                  </a:txBody>
                  <a:tcPr/>
                </a:tc>
                <a:extLst>
                  <a:ext uri="{0D108BD9-81ED-4DB2-BD59-A6C34878D82A}">
                    <a16:rowId xmlns:a16="http://schemas.microsoft.com/office/drawing/2014/main" val="989940240"/>
                  </a:ext>
                </a:extLst>
              </a:tr>
              <a:tr h="341245">
                <a:tc>
                  <a:txBody>
                    <a:bodyPr/>
                    <a:lstStyle/>
                    <a:p>
                      <a:r>
                        <a:rPr lang="en-US" dirty="0"/>
                        <a:t>Recruitment</a:t>
                      </a:r>
                    </a:p>
                  </a:txBody>
                  <a:tcPr/>
                </a:tc>
                <a:tc>
                  <a:txBody>
                    <a:bodyPr/>
                    <a:lstStyle/>
                    <a:p>
                      <a:endParaRPr lang="en-GB"/>
                    </a:p>
                  </a:txBody>
                  <a:tcPr/>
                </a:tc>
                <a:tc>
                  <a:txBody>
                    <a:bodyPr/>
                    <a:lstStyle/>
                    <a:p>
                      <a:endParaRPr lang="en-GB"/>
                    </a:p>
                  </a:txBody>
                  <a:tcPr>
                    <a:solidFill>
                      <a:srgbClr val="00B050"/>
                    </a:solidFill>
                  </a:tcPr>
                </a:tc>
                <a:tc>
                  <a:txBody>
                    <a:bodyPr/>
                    <a:lstStyle/>
                    <a:p>
                      <a:endParaRPr lang="en-GB"/>
                    </a:p>
                  </a:txBody>
                  <a:tcPr>
                    <a:solidFill>
                      <a:srgbClr val="00B050"/>
                    </a:solidFill>
                  </a:tcPr>
                </a:tc>
                <a:tc>
                  <a:txBody>
                    <a:bodyPr/>
                    <a:lstStyle/>
                    <a:p>
                      <a:endParaRPr lang="en-GB"/>
                    </a:p>
                  </a:txBody>
                  <a:tcPr/>
                </a:tc>
                <a:tc>
                  <a:txBody>
                    <a:bodyPr/>
                    <a:lstStyle/>
                    <a:p>
                      <a:endParaRPr lang="en-GB"/>
                    </a:p>
                  </a:txBody>
                  <a:tcPr/>
                </a:tc>
                <a:tc>
                  <a:txBody>
                    <a:bodyPr/>
                    <a:lstStyle/>
                    <a:p>
                      <a:endParaRPr lang="en-GB"/>
                    </a:p>
                  </a:txBody>
                  <a:tcPr/>
                </a:tc>
                <a:tc>
                  <a:txBody>
                    <a:bodyPr/>
                    <a:lstStyle/>
                    <a:p>
                      <a:pPr lvl="0">
                        <a:buNone/>
                      </a:pPr>
                      <a:endParaRPr lang="en-GB" dirty="0"/>
                    </a:p>
                  </a:txBody>
                  <a:tcPr/>
                </a:tc>
                <a:tc>
                  <a:txBody>
                    <a:bodyPr/>
                    <a:lstStyle/>
                    <a:p>
                      <a:pPr lvl="0">
                        <a:buNone/>
                      </a:pPr>
                      <a:endParaRPr lang="en-GB" dirty="0"/>
                    </a:p>
                  </a:txBody>
                  <a:tcPr/>
                </a:tc>
                <a:extLst>
                  <a:ext uri="{0D108BD9-81ED-4DB2-BD59-A6C34878D82A}">
                    <a16:rowId xmlns:a16="http://schemas.microsoft.com/office/drawing/2014/main" val="3028424099"/>
                  </a:ext>
                </a:extLst>
              </a:tr>
              <a:tr h="601241">
                <a:tc>
                  <a:txBody>
                    <a:bodyPr/>
                    <a:lstStyle/>
                    <a:p>
                      <a:pPr lvl="0">
                        <a:buNone/>
                      </a:pPr>
                      <a:r>
                        <a:rPr lang="en-US" dirty="0"/>
                        <a:t>Materials/Data collection method(s)</a:t>
                      </a:r>
                    </a:p>
                  </a:txBody>
                  <a:tcPr/>
                </a:tc>
                <a:tc>
                  <a:txBody>
                    <a:bodyPr/>
                    <a:lstStyle/>
                    <a:p>
                      <a:pPr lvl="0">
                        <a:buNone/>
                      </a:pPr>
                      <a:endParaRPr lang="en-GB" dirty="0"/>
                    </a:p>
                  </a:txBody>
                  <a:tcPr/>
                </a:tc>
                <a:tc>
                  <a:txBody>
                    <a:bodyPr/>
                    <a:lstStyle/>
                    <a:p>
                      <a:pPr lvl="0">
                        <a:buNone/>
                      </a:pPr>
                      <a:endParaRPr lang="en-GB" dirty="0"/>
                    </a:p>
                  </a:txBody>
                  <a:tcPr/>
                </a:tc>
                <a:tc>
                  <a:txBody>
                    <a:bodyPr/>
                    <a:lstStyle/>
                    <a:p>
                      <a:pPr lvl="0">
                        <a:buNone/>
                      </a:pPr>
                      <a:endParaRPr lang="en-GB" dirty="0"/>
                    </a:p>
                  </a:txBody>
                  <a:tcPr>
                    <a:solidFill>
                      <a:srgbClr val="00B050"/>
                    </a:solidFill>
                  </a:tcPr>
                </a:tc>
                <a:tc>
                  <a:txBody>
                    <a:bodyPr/>
                    <a:lstStyle/>
                    <a:p>
                      <a:pPr lvl="0">
                        <a:buNone/>
                      </a:pPr>
                      <a:endParaRPr lang="en-GB" dirty="0"/>
                    </a:p>
                  </a:txBody>
                  <a:tcPr>
                    <a:solidFill>
                      <a:srgbClr val="00B050"/>
                    </a:solidFill>
                  </a:tcPr>
                </a:tc>
                <a:tc>
                  <a:txBody>
                    <a:bodyPr/>
                    <a:lstStyle/>
                    <a:p>
                      <a:pPr lvl="0">
                        <a:buNone/>
                      </a:pPr>
                      <a:endParaRPr lang="en-GB" dirty="0"/>
                    </a:p>
                  </a:txBody>
                  <a:tcPr/>
                </a:tc>
                <a:tc>
                  <a:txBody>
                    <a:bodyPr/>
                    <a:lstStyle/>
                    <a:p>
                      <a:pPr lvl="0">
                        <a:buNone/>
                      </a:pPr>
                      <a:endParaRPr lang="en-GB" dirty="0"/>
                    </a:p>
                  </a:txBody>
                  <a:tcPr/>
                </a:tc>
                <a:tc>
                  <a:txBody>
                    <a:bodyPr/>
                    <a:lstStyle/>
                    <a:p>
                      <a:pPr lvl="0">
                        <a:buNone/>
                      </a:pPr>
                      <a:endParaRPr lang="en-GB" dirty="0"/>
                    </a:p>
                  </a:txBody>
                  <a:tcPr/>
                </a:tc>
                <a:tc>
                  <a:txBody>
                    <a:bodyPr/>
                    <a:lstStyle/>
                    <a:p>
                      <a:pPr lvl="0">
                        <a:buNone/>
                      </a:pPr>
                      <a:endParaRPr lang="en-GB" dirty="0"/>
                    </a:p>
                  </a:txBody>
                  <a:tcPr/>
                </a:tc>
                <a:extLst>
                  <a:ext uri="{0D108BD9-81ED-4DB2-BD59-A6C34878D82A}">
                    <a16:rowId xmlns:a16="http://schemas.microsoft.com/office/drawing/2014/main" val="1397263503"/>
                  </a:ext>
                </a:extLst>
              </a:tr>
              <a:tr h="536241">
                <a:tc>
                  <a:txBody>
                    <a:bodyPr/>
                    <a:lstStyle/>
                    <a:p>
                      <a:pPr lvl="0">
                        <a:buNone/>
                      </a:pPr>
                      <a:r>
                        <a:rPr lang="en-US" dirty="0"/>
                        <a:t>Data Analysis</a:t>
                      </a:r>
                    </a:p>
                  </a:txBody>
                  <a:tcPr/>
                </a:tc>
                <a:tc>
                  <a:txBody>
                    <a:bodyPr/>
                    <a:lstStyle/>
                    <a:p>
                      <a:pPr lvl="0">
                        <a:buNone/>
                      </a:pPr>
                      <a:endParaRPr lang="en-GB" dirty="0"/>
                    </a:p>
                  </a:txBody>
                  <a:tcPr/>
                </a:tc>
                <a:tc>
                  <a:txBody>
                    <a:bodyPr/>
                    <a:lstStyle/>
                    <a:p>
                      <a:pPr lvl="0">
                        <a:buNone/>
                      </a:pPr>
                      <a:endParaRPr lang="en-GB" dirty="0"/>
                    </a:p>
                  </a:txBody>
                  <a:tcPr/>
                </a:tc>
                <a:tc>
                  <a:txBody>
                    <a:bodyPr/>
                    <a:lstStyle/>
                    <a:p>
                      <a:pPr lvl="0">
                        <a:buNone/>
                      </a:pPr>
                      <a:endParaRPr lang="en-GB" dirty="0"/>
                    </a:p>
                  </a:txBody>
                  <a:tcPr>
                    <a:solidFill>
                      <a:srgbClr val="00B050"/>
                    </a:solidFill>
                  </a:tcPr>
                </a:tc>
                <a:tc>
                  <a:txBody>
                    <a:bodyPr/>
                    <a:lstStyle/>
                    <a:p>
                      <a:pPr lvl="0">
                        <a:buNone/>
                      </a:pPr>
                      <a:endParaRPr lang="en-GB" dirty="0"/>
                    </a:p>
                  </a:txBody>
                  <a:tcPr>
                    <a:solidFill>
                      <a:srgbClr val="00B050"/>
                    </a:solidFill>
                  </a:tcPr>
                </a:tc>
                <a:tc>
                  <a:txBody>
                    <a:bodyPr/>
                    <a:lstStyle/>
                    <a:p>
                      <a:pPr lvl="0">
                        <a:buNone/>
                      </a:pPr>
                      <a:endParaRPr lang="en-GB" dirty="0"/>
                    </a:p>
                  </a:txBody>
                  <a:tcPr>
                    <a:solidFill>
                      <a:srgbClr val="00B050"/>
                    </a:solidFill>
                  </a:tcPr>
                </a:tc>
                <a:tc>
                  <a:txBody>
                    <a:bodyPr/>
                    <a:lstStyle/>
                    <a:p>
                      <a:pPr lvl="0">
                        <a:buNone/>
                      </a:pPr>
                      <a:endParaRPr lang="en-GB" dirty="0"/>
                    </a:p>
                  </a:txBody>
                  <a:tcPr>
                    <a:solidFill>
                      <a:srgbClr val="00B050"/>
                    </a:solidFill>
                  </a:tcPr>
                </a:tc>
                <a:tc>
                  <a:txBody>
                    <a:bodyPr/>
                    <a:lstStyle/>
                    <a:p>
                      <a:pPr lvl="0">
                        <a:buNone/>
                      </a:pPr>
                      <a:endParaRPr lang="en-GB" dirty="0"/>
                    </a:p>
                  </a:txBody>
                  <a:tcPr/>
                </a:tc>
                <a:tc>
                  <a:txBody>
                    <a:bodyPr/>
                    <a:lstStyle/>
                    <a:p>
                      <a:pPr lvl="0">
                        <a:buNone/>
                      </a:pPr>
                      <a:endParaRPr lang="en-GB" dirty="0"/>
                    </a:p>
                  </a:txBody>
                  <a:tcPr/>
                </a:tc>
                <a:extLst>
                  <a:ext uri="{0D108BD9-81ED-4DB2-BD59-A6C34878D82A}">
                    <a16:rowId xmlns:a16="http://schemas.microsoft.com/office/drawing/2014/main" val="4033211817"/>
                  </a:ext>
                </a:extLst>
              </a:tr>
              <a:tr h="536241">
                <a:tc>
                  <a:txBody>
                    <a:bodyPr/>
                    <a:lstStyle/>
                    <a:p>
                      <a:pPr lvl="0">
                        <a:buNone/>
                      </a:pPr>
                      <a:r>
                        <a:rPr lang="en-US" dirty="0"/>
                        <a:t>Results</a:t>
                      </a:r>
                    </a:p>
                  </a:txBody>
                  <a:tcPr/>
                </a:tc>
                <a:tc>
                  <a:txBody>
                    <a:bodyPr/>
                    <a:lstStyle/>
                    <a:p>
                      <a:pPr lvl="0">
                        <a:buNone/>
                      </a:pPr>
                      <a:endParaRPr lang="en-GB" dirty="0"/>
                    </a:p>
                  </a:txBody>
                  <a:tcPr/>
                </a:tc>
                <a:tc>
                  <a:txBody>
                    <a:bodyPr/>
                    <a:lstStyle/>
                    <a:p>
                      <a:pPr lvl="0">
                        <a:buNone/>
                      </a:pPr>
                      <a:endParaRPr lang="en-GB" dirty="0"/>
                    </a:p>
                  </a:txBody>
                  <a:tcPr/>
                </a:tc>
                <a:tc>
                  <a:txBody>
                    <a:bodyPr/>
                    <a:lstStyle/>
                    <a:p>
                      <a:pPr lvl="0">
                        <a:buNone/>
                      </a:pPr>
                      <a:endParaRPr lang="en-GB" dirty="0"/>
                    </a:p>
                  </a:txBody>
                  <a:tcPr/>
                </a:tc>
                <a:tc>
                  <a:txBody>
                    <a:bodyPr/>
                    <a:lstStyle/>
                    <a:p>
                      <a:pPr lvl="0">
                        <a:buNone/>
                      </a:pPr>
                      <a:endParaRPr lang="en-GB" dirty="0"/>
                    </a:p>
                  </a:txBody>
                  <a:tcPr>
                    <a:noFill/>
                  </a:tcPr>
                </a:tc>
                <a:tc>
                  <a:txBody>
                    <a:bodyPr/>
                    <a:lstStyle/>
                    <a:p>
                      <a:pPr lvl="0">
                        <a:buNone/>
                      </a:pPr>
                      <a:endParaRPr lang="en-GB" dirty="0"/>
                    </a:p>
                  </a:txBody>
                  <a:tcPr>
                    <a:noFill/>
                  </a:tcPr>
                </a:tc>
                <a:tc>
                  <a:txBody>
                    <a:bodyPr/>
                    <a:lstStyle/>
                    <a:p>
                      <a:pPr lvl="0">
                        <a:buNone/>
                      </a:pPr>
                      <a:endParaRPr lang="en-GB" dirty="0"/>
                    </a:p>
                  </a:txBody>
                  <a:tcPr>
                    <a:noFill/>
                  </a:tcPr>
                </a:tc>
                <a:tc>
                  <a:txBody>
                    <a:bodyPr/>
                    <a:lstStyle/>
                    <a:p>
                      <a:pPr lvl="0">
                        <a:buNone/>
                      </a:pPr>
                      <a:endParaRPr lang="en-GB" dirty="0"/>
                    </a:p>
                  </a:txBody>
                  <a:tcPr>
                    <a:solidFill>
                      <a:srgbClr val="00B050"/>
                    </a:solidFill>
                  </a:tcPr>
                </a:tc>
                <a:tc>
                  <a:txBody>
                    <a:bodyPr/>
                    <a:lstStyle/>
                    <a:p>
                      <a:pPr lvl="0">
                        <a:buNone/>
                      </a:pPr>
                      <a:endParaRPr lang="en-GB" dirty="0"/>
                    </a:p>
                  </a:txBody>
                  <a:tcPr>
                    <a:solidFill>
                      <a:srgbClr val="00B050"/>
                    </a:solidFill>
                  </a:tcPr>
                </a:tc>
                <a:extLst>
                  <a:ext uri="{0D108BD9-81ED-4DB2-BD59-A6C34878D82A}">
                    <a16:rowId xmlns:a16="http://schemas.microsoft.com/office/drawing/2014/main" val="2217640422"/>
                  </a:ext>
                </a:extLst>
              </a:tr>
            </a:tbl>
          </a:graphicData>
        </a:graphic>
      </p:graphicFrame>
    </p:spTree>
    <p:extLst>
      <p:ext uri="{BB962C8B-B14F-4D97-AF65-F5344CB8AC3E}">
        <p14:creationId xmlns:p14="http://schemas.microsoft.com/office/powerpoint/2010/main" val="562884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Graphic 1">
            <a:extLst>
              <a:ext uri="{FF2B5EF4-FFF2-40B4-BE49-F238E27FC236}">
                <a16:creationId xmlns:a16="http://schemas.microsoft.com/office/drawing/2014/main" id="{0D57E7FA-E8FC-45AC-868F-CDC814493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2599854" y="527562"/>
            <a:ext cx="6992292" cy="5102484"/>
          </a:xfrm>
          <a:custGeom>
            <a:avLst/>
            <a:gdLst/>
            <a:ahLst/>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useBgFill="1">
        <p:nvSpPr>
          <p:cNvPr id="17" name="Rectangle 16">
            <a:extLst>
              <a:ext uri="{FF2B5EF4-FFF2-40B4-BE49-F238E27FC236}">
                <a16:creationId xmlns:a16="http://schemas.microsoft.com/office/drawing/2014/main" id="{214DB47B-6C2B-46D1-9B08-00E098C72C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C562B2-5009-6C9B-8EA7-1D73D138A88F}"/>
              </a:ext>
            </a:extLst>
          </p:cNvPr>
          <p:cNvSpPr>
            <a:spLocks noGrp="1"/>
          </p:cNvSpPr>
          <p:nvPr>
            <p:ph type="title"/>
          </p:nvPr>
        </p:nvSpPr>
        <p:spPr>
          <a:xfrm>
            <a:off x="5248658" y="4224938"/>
            <a:ext cx="6105136" cy="1459355"/>
          </a:xfrm>
        </p:spPr>
        <p:txBody>
          <a:bodyPr vert="horz" lIns="91440" tIns="45720" rIns="91440" bIns="45720" rtlCol="0" anchor="b">
            <a:normAutofit/>
          </a:bodyPr>
          <a:lstStyle/>
          <a:p>
            <a:r>
              <a:rPr lang="en-US" b="1" dirty="0">
                <a:latin typeface="Arial"/>
                <a:cs typeface="Arial"/>
              </a:rPr>
              <a:t>THANKYOU</a:t>
            </a:r>
            <a:br>
              <a:rPr lang="en-US" sz="4800" dirty="0"/>
            </a:br>
            <a:endParaRPr lang="en-US" sz="4800"/>
          </a:p>
        </p:txBody>
      </p:sp>
      <p:pic>
        <p:nvPicPr>
          <p:cNvPr id="3" name="Picture 4" descr="Question mark on green pastel background">
            <a:extLst>
              <a:ext uri="{FF2B5EF4-FFF2-40B4-BE49-F238E27FC236}">
                <a16:creationId xmlns:a16="http://schemas.microsoft.com/office/drawing/2014/main" id="{C1557777-94D3-F4CB-8F80-7C546949C951}"/>
              </a:ext>
            </a:extLst>
          </p:cNvPr>
          <p:cNvPicPr>
            <a:picLocks noChangeAspect="1"/>
          </p:cNvPicPr>
          <p:nvPr/>
        </p:nvPicPr>
        <p:blipFill rotWithShape="1">
          <a:blip r:embed="rId2"/>
          <a:srcRect l="26630" r="2" b="2"/>
          <a:stretch/>
        </p:blipFill>
        <p:spPr>
          <a:xfrm>
            <a:off x="-9153" y="10"/>
            <a:ext cx="6105136" cy="6240777"/>
          </a:xfrm>
          <a:custGeom>
            <a:avLst/>
            <a:gdLst/>
            <a:ahLst/>
            <a:cxnLst/>
            <a:rect l="l" t="t" r="r" b="b"/>
            <a:pathLst>
              <a:path w="6105136" h="6240787">
                <a:moveTo>
                  <a:pt x="0" y="0"/>
                </a:moveTo>
                <a:lnTo>
                  <a:pt x="4523152" y="0"/>
                </a:lnTo>
                <a:lnTo>
                  <a:pt x="4608623" y="39946"/>
                </a:lnTo>
                <a:cubicBezTo>
                  <a:pt x="4678991" y="74838"/>
                  <a:pt x="4748927" y="110669"/>
                  <a:pt x="4823827" y="132755"/>
                </a:cubicBezTo>
                <a:cubicBezTo>
                  <a:pt x="4855776" y="142154"/>
                  <a:pt x="4894198" y="175047"/>
                  <a:pt x="4905422" y="207003"/>
                </a:cubicBezTo>
                <a:cubicBezTo>
                  <a:pt x="4941685" y="310386"/>
                  <a:pt x="5665659" y="600325"/>
                  <a:pt x="5580181" y="692427"/>
                </a:cubicBezTo>
                <a:cubicBezTo>
                  <a:pt x="5544781" y="730492"/>
                  <a:pt x="5499020" y="757748"/>
                  <a:pt x="5451100" y="795341"/>
                </a:cubicBezTo>
                <a:cubicBezTo>
                  <a:pt x="5523197" y="866299"/>
                  <a:pt x="5604356" y="897314"/>
                  <a:pt x="5690699" y="918459"/>
                </a:cubicBezTo>
                <a:cubicBezTo>
                  <a:pt x="5716602" y="925039"/>
                  <a:pt x="5742073" y="938195"/>
                  <a:pt x="5744662" y="970151"/>
                </a:cubicBezTo>
                <a:cubicBezTo>
                  <a:pt x="5747252" y="1003514"/>
                  <a:pt x="5720917" y="1016670"/>
                  <a:pt x="5698902" y="1032179"/>
                </a:cubicBezTo>
                <a:cubicBezTo>
                  <a:pt x="5668250" y="1053794"/>
                  <a:pt x="5638462" y="1072593"/>
                  <a:pt x="5599609" y="1075412"/>
                </a:cubicBezTo>
                <a:cubicBezTo>
                  <a:pt x="5535715" y="1079641"/>
                  <a:pt x="5505065" y="1139790"/>
                  <a:pt x="5467939" y="1184902"/>
                </a:cubicBezTo>
                <a:cubicBezTo>
                  <a:pt x="5447216" y="1210280"/>
                  <a:pt x="5436855" y="1261499"/>
                  <a:pt x="5473118" y="1270428"/>
                </a:cubicBezTo>
                <a:cubicBezTo>
                  <a:pt x="5560323" y="1292044"/>
                  <a:pt x="5553415" y="1354544"/>
                  <a:pt x="5551259" y="1425502"/>
                </a:cubicBezTo>
                <a:cubicBezTo>
                  <a:pt x="5548236" y="1513377"/>
                  <a:pt x="5496862" y="1553789"/>
                  <a:pt x="5433832" y="1587625"/>
                </a:cubicBezTo>
                <a:cubicBezTo>
                  <a:pt x="5412247" y="1599371"/>
                  <a:pt x="5381597" y="1598900"/>
                  <a:pt x="5373392" y="1635554"/>
                </a:cubicBezTo>
                <a:cubicBezTo>
                  <a:pt x="5408793" y="1670331"/>
                  <a:pt x="5451964" y="1642134"/>
                  <a:pt x="5489956" y="1652001"/>
                </a:cubicBezTo>
                <a:cubicBezTo>
                  <a:pt x="5521470" y="1659991"/>
                  <a:pt x="5573707" y="1655762"/>
                  <a:pt x="5530536" y="1719670"/>
                </a:cubicBezTo>
                <a:cubicBezTo>
                  <a:pt x="5518014" y="1737997"/>
                  <a:pt x="5532692" y="1752096"/>
                  <a:pt x="5548668" y="1753506"/>
                </a:cubicBezTo>
                <a:cubicBezTo>
                  <a:pt x="5676454" y="1768073"/>
                  <a:pt x="5617741" y="1897301"/>
                  <a:pt x="5658753" y="1965440"/>
                </a:cubicBezTo>
                <a:cubicBezTo>
                  <a:pt x="5669976" y="1984234"/>
                  <a:pt x="5657889" y="2016659"/>
                  <a:pt x="5640189" y="2024647"/>
                </a:cubicBezTo>
                <a:cubicBezTo>
                  <a:pt x="5527080" y="2077279"/>
                  <a:pt x="5511540" y="2202748"/>
                  <a:pt x="5456712" y="2310829"/>
                </a:cubicBezTo>
                <a:cubicBezTo>
                  <a:pt x="5516289" y="2353591"/>
                  <a:pt x="5587520" y="2362989"/>
                  <a:pt x="5651844" y="2390715"/>
                </a:cubicBezTo>
                <a:cubicBezTo>
                  <a:pt x="5718760" y="2419850"/>
                  <a:pt x="5718760" y="2441466"/>
                  <a:pt x="5663501" y="2526050"/>
                </a:cubicBezTo>
                <a:cubicBezTo>
                  <a:pt x="5807259" y="2544380"/>
                  <a:pt x="5807259" y="2544380"/>
                  <a:pt x="5762794" y="2677365"/>
                </a:cubicBezTo>
                <a:cubicBezTo>
                  <a:pt x="5883243" y="2689583"/>
                  <a:pt x="5962676" y="2752552"/>
                  <a:pt x="5981237" y="2890238"/>
                </a:cubicBezTo>
                <a:cubicBezTo>
                  <a:pt x="5990305" y="2956967"/>
                  <a:pt x="6044700" y="2988450"/>
                  <a:pt x="6105136" y="3033093"/>
                </a:cubicBezTo>
                <a:cubicBezTo>
                  <a:pt x="6030022" y="3076327"/>
                  <a:pt x="5979081" y="3166550"/>
                  <a:pt x="5891443" y="3071156"/>
                </a:cubicBezTo>
                <a:cubicBezTo>
                  <a:pt x="5859498" y="3036383"/>
                  <a:pt x="5862517" y="3080554"/>
                  <a:pt x="5858202" y="3093243"/>
                </a:cubicBezTo>
                <a:cubicBezTo>
                  <a:pt x="5847842" y="3124256"/>
                  <a:pt x="5869424" y="3144934"/>
                  <a:pt x="5883673" y="3168428"/>
                </a:cubicBezTo>
                <a:cubicBezTo>
                  <a:pt x="5897486" y="3191926"/>
                  <a:pt x="5913893" y="3216830"/>
                  <a:pt x="5917778" y="3243149"/>
                </a:cubicBezTo>
                <a:cubicBezTo>
                  <a:pt x="5920365" y="3261475"/>
                  <a:pt x="5907848" y="3288257"/>
                  <a:pt x="5894034" y="3301887"/>
                </a:cubicBezTo>
                <a:cubicBezTo>
                  <a:pt x="5821506" y="3373784"/>
                  <a:pt x="5864677" y="3535437"/>
                  <a:pt x="5727393" y="3556115"/>
                </a:cubicBezTo>
                <a:cubicBezTo>
                  <a:pt x="5665659" y="3565510"/>
                  <a:pt x="5635872" y="3624721"/>
                  <a:pt x="5590543" y="3657145"/>
                </a:cubicBezTo>
                <a:cubicBezTo>
                  <a:pt x="5432970" y="3770396"/>
                  <a:pt x="5327632" y="3916071"/>
                  <a:pt x="5278850" y="4116255"/>
                </a:cubicBezTo>
                <a:cubicBezTo>
                  <a:pt x="5265468" y="4171705"/>
                  <a:pt x="5214092" y="4216350"/>
                  <a:pt x="5180851" y="4265220"/>
                </a:cubicBezTo>
                <a:cubicBezTo>
                  <a:pt x="5196826" y="4300933"/>
                  <a:pt x="5284029" y="4223867"/>
                  <a:pt x="5253380" y="4317849"/>
                </a:cubicBezTo>
                <a:cubicBezTo>
                  <a:pt x="5230067" y="4388339"/>
                  <a:pt x="5170490" y="4432042"/>
                  <a:pt x="5114368" y="4473866"/>
                </a:cubicBezTo>
                <a:cubicBezTo>
                  <a:pt x="5050475" y="4521325"/>
                  <a:pt x="4979676" y="4559388"/>
                  <a:pt x="4950749" y="4647262"/>
                </a:cubicBezTo>
                <a:cubicBezTo>
                  <a:pt x="4944706" y="4666061"/>
                  <a:pt x="4925279" y="4685796"/>
                  <a:pt x="4908013" y="4693317"/>
                </a:cubicBezTo>
                <a:cubicBezTo>
                  <a:pt x="4007468" y="6239820"/>
                  <a:pt x="1790648" y="6250156"/>
                  <a:pt x="1535079" y="6239347"/>
                </a:cubicBezTo>
                <a:cubicBezTo>
                  <a:pt x="1225543" y="6225721"/>
                  <a:pt x="932844" y="6130326"/>
                  <a:pt x="645760" y="6011438"/>
                </a:cubicBezTo>
                <a:cubicBezTo>
                  <a:pt x="524448" y="5961158"/>
                  <a:pt x="411775" y="5889730"/>
                  <a:pt x="293915" y="5834280"/>
                </a:cubicBezTo>
                <a:cubicBezTo>
                  <a:pt x="212539" y="5795981"/>
                  <a:pt x="140444" y="5740295"/>
                  <a:pt x="68403" y="5686489"/>
                </a:cubicBezTo>
                <a:lnTo>
                  <a:pt x="0" y="5638313"/>
                </a:lnTo>
                <a:close/>
              </a:path>
            </a:pathLst>
          </a:custGeom>
        </p:spPr>
      </p:pic>
      <p:pic>
        <p:nvPicPr>
          <p:cNvPr id="4" name="Picture 3">
            <a:extLst>
              <a:ext uri="{FF2B5EF4-FFF2-40B4-BE49-F238E27FC236}">
                <a16:creationId xmlns:a16="http://schemas.microsoft.com/office/drawing/2014/main" id="{6B5A3585-6039-7228-AFCF-891A9AB8E7B1}"/>
              </a:ext>
            </a:extLst>
          </p:cNvPr>
          <p:cNvPicPr>
            <a:picLocks noChangeAspect="1"/>
          </p:cNvPicPr>
          <p:nvPr/>
        </p:nvPicPr>
        <p:blipFill rotWithShape="1">
          <a:blip r:embed="rId3"/>
          <a:srcRect l="21039" r="6000" b="2"/>
          <a:stretch/>
        </p:blipFill>
        <p:spPr>
          <a:xfrm>
            <a:off x="6355500" y="211464"/>
            <a:ext cx="4941485" cy="3877363"/>
          </a:xfrm>
          <a:custGeom>
            <a:avLst/>
            <a:gdLst/>
            <a:ahLst/>
            <a:cxnLst/>
            <a:rect l="l" t="t" r="r" b="b"/>
            <a:pathLst>
              <a:path w="4569568" h="3877363">
                <a:moveTo>
                  <a:pt x="3843224" y="17"/>
                </a:moveTo>
                <a:cubicBezTo>
                  <a:pt x="3853657" y="-269"/>
                  <a:pt x="3863732" y="3160"/>
                  <a:pt x="3872078" y="16745"/>
                </a:cubicBezTo>
                <a:cubicBezTo>
                  <a:pt x="3827725" y="52547"/>
                  <a:pt x="3771210" y="39089"/>
                  <a:pt x="3711358" y="79463"/>
                </a:cubicBezTo>
                <a:cubicBezTo>
                  <a:pt x="3808648" y="66766"/>
                  <a:pt x="3885671" y="56609"/>
                  <a:pt x="3962692" y="46454"/>
                </a:cubicBezTo>
                <a:cubicBezTo>
                  <a:pt x="3964124" y="53563"/>
                  <a:pt x="3965554" y="60673"/>
                  <a:pt x="3966984" y="67782"/>
                </a:cubicBezTo>
                <a:cubicBezTo>
                  <a:pt x="3868502" y="82763"/>
                  <a:pt x="3777410" y="121359"/>
                  <a:pt x="3681550" y="148529"/>
                </a:cubicBezTo>
                <a:cubicBezTo>
                  <a:pt x="3690374" y="165289"/>
                  <a:pt x="3699196" y="161987"/>
                  <a:pt x="3707066" y="160972"/>
                </a:cubicBezTo>
                <a:cubicBezTo>
                  <a:pt x="3758334" y="154369"/>
                  <a:pt x="3809602" y="147768"/>
                  <a:pt x="3858724" y="129739"/>
                </a:cubicBezTo>
                <a:cubicBezTo>
                  <a:pt x="3869693" y="125675"/>
                  <a:pt x="3883047" y="125675"/>
                  <a:pt x="3889247" y="137864"/>
                </a:cubicBezTo>
                <a:cubicBezTo>
                  <a:pt x="3898070" y="155131"/>
                  <a:pt x="3885433" y="166304"/>
                  <a:pt x="3874225" y="175697"/>
                </a:cubicBezTo>
                <a:cubicBezTo>
                  <a:pt x="3854670" y="191949"/>
                  <a:pt x="3831064" y="187379"/>
                  <a:pt x="3808410" y="190425"/>
                </a:cubicBezTo>
                <a:cubicBezTo>
                  <a:pt x="3748081" y="198297"/>
                  <a:pt x="3719226" y="222927"/>
                  <a:pt x="3705872" y="279299"/>
                </a:cubicBezTo>
                <a:cubicBezTo>
                  <a:pt x="3758811" y="256445"/>
                  <a:pt x="3809842" y="284631"/>
                  <a:pt x="3861109" y="268633"/>
                </a:cubicBezTo>
                <a:cubicBezTo>
                  <a:pt x="3874463" y="264571"/>
                  <a:pt x="3895685" y="270664"/>
                  <a:pt x="3888532" y="290216"/>
                </a:cubicBezTo>
                <a:cubicBezTo>
                  <a:pt x="3881854" y="308499"/>
                  <a:pt x="3859678" y="321702"/>
                  <a:pt x="3899025" y="318148"/>
                </a:cubicBezTo>
                <a:cubicBezTo>
                  <a:pt x="3927162" y="315608"/>
                  <a:pt x="3982246" y="336176"/>
                  <a:pt x="3959116" y="341254"/>
                </a:cubicBezTo>
                <a:cubicBezTo>
                  <a:pt x="3930024" y="347603"/>
                  <a:pt x="3901646" y="356744"/>
                  <a:pt x="3864685" y="367154"/>
                </a:cubicBezTo>
                <a:cubicBezTo>
                  <a:pt x="3905463" y="384166"/>
                  <a:pt x="3934793" y="380611"/>
                  <a:pt x="3965554" y="367154"/>
                </a:cubicBezTo>
                <a:cubicBezTo>
                  <a:pt x="4002753" y="350903"/>
                  <a:pt x="4051161" y="331098"/>
                  <a:pt x="4081445" y="349381"/>
                </a:cubicBezTo>
                <a:cubicBezTo>
                  <a:pt x="4126752" y="376803"/>
                  <a:pt x="4164428" y="359536"/>
                  <a:pt x="4204966" y="354966"/>
                </a:cubicBezTo>
                <a:cubicBezTo>
                  <a:pt x="4287472" y="345570"/>
                  <a:pt x="4369264" y="329827"/>
                  <a:pt x="4452008" y="322211"/>
                </a:cubicBezTo>
                <a:cubicBezTo>
                  <a:pt x="4485154" y="319164"/>
                  <a:pt x="4520922" y="304691"/>
                  <a:pt x="4569568" y="324495"/>
                </a:cubicBezTo>
                <a:cubicBezTo>
                  <a:pt x="4349232" y="425810"/>
                  <a:pt x="4112683" y="419463"/>
                  <a:pt x="3915955" y="544899"/>
                </a:cubicBezTo>
                <a:cubicBezTo>
                  <a:pt x="3924301" y="556833"/>
                  <a:pt x="3966745" y="590858"/>
                  <a:pt x="3949339" y="593397"/>
                </a:cubicBezTo>
                <a:cubicBezTo>
                  <a:pt x="3900455" y="600761"/>
                  <a:pt x="3857056" y="625645"/>
                  <a:pt x="3812464" y="646212"/>
                </a:cubicBezTo>
                <a:cubicBezTo>
                  <a:pt x="3793148" y="655100"/>
                  <a:pt x="3769780" y="666781"/>
                  <a:pt x="3778841" y="698520"/>
                </a:cubicBezTo>
                <a:cubicBezTo>
                  <a:pt x="3795295" y="707407"/>
                  <a:pt x="3807456" y="694965"/>
                  <a:pt x="3821047" y="693950"/>
                </a:cubicBezTo>
                <a:cubicBezTo>
                  <a:pt x="3834878" y="692935"/>
                  <a:pt x="3865879" y="699535"/>
                  <a:pt x="3857293" y="703852"/>
                </a:cubicBezTo>
                <a:cubicBezTo>
                  <a:pt x="3818186" y="723405"/>
                  <a:pt x="3888532" y="770380"/>
                  <a:pt x="3842271" y="770380"/>
                </a:cubicBezTo>
                <a:cubicBezTo>
                  <a:pt x="3764772" y="770633"/>
                  <a:pt x="3723519" y="853919"/>
                  <a:pt x="3648882" y="856205"/>
                </a:cubicBezTo>
                <a:cubicBezTo>
                  <a:pt x="3636960" y="856458"/>
                  <a:pt x="3631236" y="871185"/>
                  <a:pt x="3631474" y="884136"/>
                </a:cubicBezTo>
                <a:cubicBezTo>
                  <a:pt x="3631474" y="899626"/>
                  <a:pt x="3642444" y="902418"/>
                  <a:pt x="3654605" y="903942"/>
                </a:cubicBezTo>
                <a:cubicBezTo>
                  <a:pt x="3673205" y="906226"/>
                  <a:pt x="3692520" y="884136"/>
                  <a:pt x="3717081" y="914098"/>
                </a:cubicBezTo>
                <a:cubicBezTo>
                  <a:pt x="3672966" y="931618"/>
                  <a:pt x="3628852" y="949140"/>
                  <a:pt x="3629568" y="1009319"/>
                </a:cubicBezTo>
                <a:cubicBezTo>
                  <a:pt x="3629805" y="1025569"/>
                  <a:pt x="3611444" y="1031663"/>
                  <a:pt x="3597613" y="1035726"/>
                </a:cubicBezTo>
                <a:cubicBezTo>
                  <a:pt x="3574721" y="1042329"/>
                  <a:pt x="3555408" y="1054009"/>
                  <a:pt x="3543006" y="1076608"/>
                </a:cubicBezTo>
                <a:cubicBezTo>
                  <a:pt x="3543246" y="1080925"/>
                  <a:pt x="3543484" y="1085495"/>
                  <a:pt x="3542052" y="1089050"/>
                </a:cubicBezTo>
                <a:cubicBezTo>
                  <a:pt x="3546106" y="1143642"/>
                  <a:pt x="3579490" y="1142118"/>
                  <a:pt x="3616451" y="1132978"/>
                </a:cubicBezTo>
                <a:cubicBezTo>
                  <a:pt x="3660566" y="1121805"/>
                  <a:pt x="3704204" y="1101491"/>
                  <a:pt x="3750703" y="1121043"/>
                </a:cubicBezTo>
                <a:cubicBezTo>
                  <a:pt x="3685126" y="1147197"/>
                  <a:pt x="3613828" y="1149228"/>
                  <a:pt x="3552307" y="1186555"/>
                </a:cubicBezTo>
                <a:cubicBezTo>
                  <a:pt x="3777410" y="1193411"/>
                  <a:pt x="3976284" y="1075591"/>
                  <a:pt x="4194473" y="1030395"/>
                </a:cubicBezTo>
                <a:cubicBezTo>
                  <a:pt x="4187082" y="1060610"/>
                  <a:pt x="4169436" y="1066704"/>
                  <a:pt x="4153459" y="1071275"/>
                </a:cubicBezTo>
                <a:cubicBezTo>
                  <a:pt x="4072860" y="1094129"/>
                  <a:pt x="4002278" y="1139581"/>
                  <a:pt x="3928831" y="1178936"/>
                </a:cubicBezTo>
                <a:cubicBezTo>
                  <a:pt x="3898548" y="1195188"/>
                  <a:pt x="3876608" y="1211440"/>
                  <a:pt x="3865164" y="1246481"/>
                </a:cubicBezTo>
                <a:cubicBezTo>
                  <a:pt x="3854908" y="1278221"/>
                  <a:pt x="3835117" y="1292948"/>
                  <a:pt x="3798395" y="1283806"/>
                </a:cubicBezTo>
                <a:cubicBezTo>
                  <a:pt x="3768588" y="1276188"/>
                  <a:pt x="3735920" y="1280251"/>
                  <a:pt x="3704681" y="1283045"/>
                </a:cubicBezTo>
                <a:cubicBezTo>
                  <a:pt x="3668674" y="1286092"/>
                  <a:pt x="3628374" y="1321895"/>
                  <a:pt x="3638151" y="1340431"/>
                </a:cubicBezTo>
                <a:cubicBezTo>
                  <a:pt x="3654843" y="1371917"/>
                  <a:pt x="3682743" y="1356174"/>
                  <a:pt x="3707542" y="1352619"/>
                </a:cubicBezTo>
                <a:cubicBezTo>
                  <a:pt x="3735681" y="1348303"/>
                  <a:pt x="3787902" y="1339415"/>
                  <a:pt x="3788856" y="1343224"/>
                </a:cubicBezTo>
                <a:cubicBezTo>
                  <a:pt x="3807219" y="1422193"/>
                  <a:pt x="3936463" y="1353382"/>
                  <a:pt x="3964363" y="1346270"/>
                </a:cubicBezTo>
                <a:cubicBezTo>
                  <a:pt x="3999176" y="1337384"/>
                  <a:pt x="4031845" y="1353635"/>
                  <a:pt x="4064991" y="1357443"/>
                </a:cubicBezTo>
                <a:cubicBezTo>
                  <a:pt x="4094560" y="1360998"/>
                  <a:pt x="4261720" y="1371917"/>
                  <a:pt x="4296295" y="1338398"/>
                </a:cubicBezTo>
                <a:cubicBezTo>
                  <a:pt x="4301064" y="1364552"/>
                  <a:pt x="4291050" y="1375217"/>
                  <a:pt x="4282702" y="1387152"/>
                </a:cubicBezTo>
                <a:cubicBezTo>
                  <a:pt x="4271019" y="1404164"/>
                  <a:pt x="4269110" y="1416099"/>
                  <a:pt x="4291288" y="1429556"/>
                </a:cubicBezTo>
                <a:cubicBezTo>
                  <a:pt x="4354480" y="1468154"/>
                  <a:pt x="4353524" y="1469422"/>
                  <a:pt x="4294626" y="1521730"/>
                </a:cubicBezTo>
                <a:cubicBezTo>
                  <a:pt x="4291763" y="1524015"/>
                  <a:pt x="4292957" y="1531633"/>
                  <a:pt x="4292480" y="1536712"/>
                </a:cubicBezTo>
                <a:cubicBezTo>
                  <a:pt x="4307980" y="1544836"/>
                  <a:pt x="4326102" y="1524523"/>
                  <a:pt x="4344224" y="1546361"/>
                </a:cubicBezTo>
                <a:cubicBezTo>
                  <a:pt x="4265296" y="1642341"/>
                  <a:pt x="4144874" y="1665955"/>
                  <a:pt x="4035898" y="1738070"/>
                </a:cubicBezTo>
                <a:cubicBezTo>
                  <a:pt x="4124128" y="1761938"/>
                  <a:pt x="4177066" y="1678652"/>
                  <a:pt x="4241926" y="1689317"/>
                </a:cubicBezTo>
                <a:cubicBezTo>
                  <a:pt x="4274357" y="1715471"/>
                  <a:pt x="4178020" y="1757368"/>
                  <a:pt x="4269826" y="1769810"/>
                </a:cubicBezTo>
                <a:cubicBezTo>
                  <a:pt x="4230002" y="1792663"/>
                  <a:pt x="4200434" y="1815006"/>
                  <a:pt x="4173012" y="1841415"/>
                </a:cubicBezTo>
                <a:cubicBezTo>
                  <a:pt x="4124128" y="1888644"/>
                  <a:pt x="4114590" y="1919623"/>
                  <a:pt x="4137244" y="1983103"/>
                </a:cubicBezTo>
                <a:cubicBezTo>
                  <a:pt x="4152029" y="2024746"/>
                  <a:pt x="4173728" y="2063089"/>
                  <a:pt x="4154652" y="2112602"/>
                </a:cubicBezTo>
                <a:cubicBezTo>
                  <a:pt x="4141298" y="2146628"/>
                  <a:pt x="4146544" y="2168972"/>
                  <a:pt x="4196142" y="2153737"/>
                </a:cubicBezTo>
                <a:cubicBezTo>
                  <a:pt x="4249557" y="2137485"/>
                  <a:pt x="4269587" y="2167956"/>
                  <a:pt x="4256234" y="2227627"/>
                </a:cubicBezTo>
                <a:cubicBezTo>
                  <a:pt x="4247650" y="2265970"/>
                  <a:pt x="4256712" y="2277649"/>
                  <a:pt x="4293433" y="2273333"/>
                </a:cubicBezTo>
                <a:cubicBezTo>
                  <a:pt x="4333972" y="2268509"/>
                  <a:pt x="4372602" y="2243370"/>
                  <a:pt x="4422678" y="2255559"/>
                </a:cubicBezTo>
                <a:cubicBezTo>
                  <a:pt x="4382618" y="2325134"/>
                  <a:pt x="4297010" y="2305328"/>
                  <a:pt x="4250272" y="2371602"/>
                </a:cubicBezTo>
                <a:cubicBezTo>
                  <a:pt x="4306072" y="2371854"/>
                  <a:pt x="4348756" y="2371602"/>
                  <a:pt x="4390009" y="2357127"/>
                </a:cubicBezTo>
                <a:cubicBezTo>
                  <a:pt x="4407179" y="2351286"/>
                  <a:pt x="4426018" y="2345194"/>
                  <a:pt x="4435554" y="2365252"/>
                </a:cubicBezTo>
                <a:cubicBezTo>
                  <a:pt x="4446762" y="2389375"/>
                  <a:pt x="4423632" y="2398516"/>
                  <a:pt x="4409562" y="2402832"/>
                </a:cubicBezTo>
                <a:cubicBezTo>
                  <a:pt x="4369978" y="2415021"/>
                  <a:pt x="4339695" y="2443968"/>
                  <a:pt x="4307026" y="2466566"/>
                </a:cubicBezTo>
                <a:cubicBezTo>
                  <a:pt x="4235250" y="2516082"/>
                  <a:pt x="4156558" y="2557470"/>
                  <a:pt x="4095751" y="2639233"/>
                </a:cubicBezTo>
                <a:cubicBezTo>
                  <a:pt x="4172297" y="2618411"/>
                  <a:pt x="4229288" y="2569913"/>
                  <a:pt x="4300350" y="2560010"/>
                </a:cubicBezTo>
                <a:cubicBezTo>
                  <a:pt x="4238826" y="2634409"/>
                  <a:pt x="4159659" y="2683415"/>
                  <a:pt x="4084784" y="2737500"/>
                </a:cubicBezTo>
                <a:cubicBezTo>
                  <a:pt x="4063322" y="2752735"/>
                  <a:pt x="4041622" y="2763146"/>
                  <a:pt x="4036853" y="2796409"/>
                </a:cubicBezTo>
                <a:cubicBezTo>
                  <a:pt x="4027552" y="2860905"/>
                  <a:pt x="3999653" y="2914228"/>
                  <a:pt x="3940039" y="2942666"/>
                </a:cubicBezTo>
                <a:cubicBezTo>
                  <a:pt x="3939562" y="2942922"/>
                  <a:pt x="3942900" y="2952571"/>
                  <a:pt x="3944808" y="2959171"/>
                </a:cubicBezTo>
                <a:cubicBezTo>
                  <a:pt x="3981292" y="2961204"/>
                  <a:pt x="4010145" y="2923115"/>
                  <a:pt x="4056645" y="2935557"/>
                </a:cubicBezTo>
                <a:cubicBezTo>
                  <a:pt x="4012052" y="2987356"/>
                  <a:pt x="3974853" y="3033825"/>
                  <a:pt x="3911662" y="3058455"/>
                </a:cubicBezTo>
                <a:cubicBezTo>
                  <a:pt x="3861109" y="3078006"/>
                  <a:pt x="3798633" y="3089433"/>
                  <a:pt x="3761910" y="3152912"/>
                </a:cubicBezTo>
                <a:cubicBezTo>
                  <a:pt x="3804594" y="3165356"/>
                  <a:pt x="3836310" y="3149613"/>
                  <a:pt x="3868264" y="3138440"/>
                </a:cubicBezTo>
                <a:cubicBezTo>
                  <a:pt x="3917147" y="3121173"/>
                  <a:pt x="3965554" y="3101622"/>
                  <a:pt x="4014438" y="3084354"/>
                </a:cubicBezTo>
                <a:cubicBezTo>
                  <a:pt x="4033038" y="3077753"/>
                  <a:pt x="4053307" y="3073181"/>
                  <a:pt x="4065229" y="3104668"/>
                </a:cubicBezTo>
                <a:cubicBezTo>
                  <a:pt x="4002991" y="3111271"/>
                  <a:pt x="3965792" y="3153929"/>
                  <a:pt x="3926686" y="3194048"/>
                </a:cubicBezTo>
                <a:cubicBezTo>
                  <a:pt x="3904746" y="3216647"/>
                  <a:pt x="3886862" y="3246864"/>
                  <a:pt x="3847279" y="3235438"/>
                </a:cubicBezTo>
                <a:cubicBezTo>
                  <a:pt x="3826532" y="3229344"/>
                  <a:pt x="3813418" y="3246355"/>
                  <a:pt x="3815565" y="3267177"/>
                </a:cubicBezTo>
                <a:cubicBezTo>
                  <a:pt x="3823433" y="3340561"/>
                  <a:pt x="3775026" y="3366206"/>
                  <a:pt x="3724950" y="3380425"/>
                </a:cubicBezTo>
                <a:cubicBezTo>
                  <a:pt x="3630043" y="3407087"/>
                  <a:pt x="3551113" y="3469805"/>
                  <a:pt x="3458831" y="3504084"/>
                </a:cubicBezTo>
                <a:cubicBezTo>
                  <a:pt x="3369170" y="3537348"/>
                  <a:pt x="3299779" y="3616317"/>
                  <a:pt x="3209882" y="3657707"/>
                </a:cubicBezTo>
                <a:cubicBezTo>
                  <a:pt x="3144781" y="3687670"/>
                  <a:pt x="3082544" y="3726265"/>
                  <a:pt x="3015536" y="3753434"/>
                </a:cubicBezTo>
                <a:cubicBezTo>
                  <a:pt x="2856963" y="3817676"/>
                  <a:pt x="2695288" y="3869222"/>
                  <a:pt x="2524314" y="3876585"/>
                </a:cubicBezTo>
                <a:cubicBezTo>
                  <a:pt x="2383147" y="3882426"/>
                  <a:pt x="1158667" y="3876841"/>
                  <a:pt x="661243" y="3041189"/>
                </a:cubicBezTo>
                <a:cubicBezTo>
                  <a:pt x="651705" y="3037125"/>
                  <a:pt x="640975" y="3026461"/>
                  <a:pt x="637637" y="3016303"/>
                </a:cubicBezTo>
                <a:cubicBezTo>
                  <a:pt x="621659" y="2968820"/>
                  <a:pt x="582552" y="2948253"/>
                  <a:pt x="547261" y="2922608"/>
                </a:cubicBezTo>
                <a:cubicBezTo>
                  <a:pt x="516261" y="2900009"/>
                  <a:pt x="483353" y="2876394"/>
                  <a:pt x="470476" y="2838305"/>
                </a:cubicBezTo>
                <a:cubicBezTo>
                  <a:pt x="453546" y="2787522"/>
                  <a:pt x="501714" y="2829165"/>
                  <a:pt x="510538" y="2809867"/>
                </a:cubicBezTo>
                <a:cubicBezTo>
                  <a:pt x="492177" y="2783460"/>
                  <a:pt x="463799" y="2759336"/>
                  <a:pt x="456407" y="2729374"/>
                </a:cubicBezTo>
                <a:cubicBezTo>
                  <a:pt x="429463" y="2621204"/>
                  <a:pt x="371278" y="2542489"/>
                  <a:pt x="284241" y="2481294"/>
                </a:cubicBezTo>
                <a:cubicBezTo>
                  <a:pt x="259203" y="2463774"/>
                  <a:pt x="242750" y="2431779"/>
                  <a:pt x="208651" y="2426702"/>
                </a:cubicBezTo>
                <a:cubicBezTo>
                  <a:pt x="132821" y="2415529"/>
                  <a:pt x="156667" y="2328180"/>
                  <a:pt x="116605" y="2289331"/>
                </a:cubicBezTo>
                <a:cubicBezTo>
                  <a:pt x="108974" y="2281966"/>
                  <a:pt x="102060" y="2267494"/>
                  <a:pt x="103490" y="2257592"/>
                </a:cubicBezTo>
                <a:cubicBezTo>
                  <a:pt x="105635" y="2243370"/>
                  <a:pt x="114698" y="2229913"/>
                  <a:pt x="122328" y="2217216"/>
                </a:cubicBezTo>
                <a:cubicBezTo>
                  <a:pt x="130198" y="2204521"/>
                  <a:pt x="142119" y="2193348"/>
                  <a:pt x="136397" y="2176590"/>
                </a:cubicBezTo>
                <a:cubicBezTo>
                  <a:pt x="134014" y="2169734"/>
                  <a:pt x="135681" y="2145866"/>
                  <a:pt x="118036" y="2164655"/>
                </a:cubicBezTo>
                <a:cubicBezTo>
                  <a:pt x="69629" y="2216201"/>
                  <a:pt x="41491" y="2167450"/>
                  <a:pt x="0" y="2144088"/>
                </a:cubicBezTo>
                <a:cubicBezTo>
                  <a:pt x="33383" y="2119965"/>
                  <a:pt x="63429" y="2102953"/>
                  <a:pt x="68437" y="2066897"/>
                </a:cubicBezTo>
                <a:cubicBezTo>
                  <a:pt x="78690" y="1992498"/>
                  <a:pt x="122565" y="1958473"/>
                  <a:pt x="189096" y="1951871"/>
                </a:cubicBezTo>
                <a:cubicBezTo>
                  <a:pt x="164535" y="1880012"/>
                  <a:pt x="164535" y="1880012"/>
                  <a:pt x="243942" y="1870107"/>
                </a:cubicBezTo>
                <a:cubicBezTo>
                  <a:pt x="213419" y="1824403"/>
                  <a:pt x="213419" y="1812722"/>
                  <a:pt x="250381" y="1796979"/>
                </a:cubicBezTo>
                <a:cubicBezTo>
                  <a:pt x="285911" y="1781998"/>
                  <a:pt x="325255" y="1776919"/>
                  <a:pt x="358164" y="1753813"/>
                </a:cubicBezTo>
                <a:cubicBezTo>
                  <a:pt x="327879" y="1695412"/>
                  <a:pt x="319295" y="1627615"/>
                  <a:pt x="256819" y="1599175"/>
                </a:cubicBezTo>
                <a:cubicBezTo>
                  <a:pt x="247042" y="1594859"/>
                  <a:pt x="240366" y="1577338"/>
                  <a:pt x="246564" y="1567182"/>
                </a:cubicBezTo>
                <a:cubicBezTo>
                  <a:pt x="269218" y="1530364"/>
                  <a:pt x="236788" y="1460535"/>
                  <a:pt x="307371" y="1452664"/>
                </a:cubicBezTo>
                <a:cubicBezTo>
                  <a:pt x="316195" y="1451902"/>
                  <a:pt x="324303" y="1444284"/>
                  <a:pt x="317387" y="1434381"/>
                </a:cubicBezTo>
                <a:cubicBezTo>
                  <a:pt x="293540" y="1399848"/>
                  <a:pt x="322394" y="1402133"/>
                  <a:pt x="339801" y="1397816"/>
                </a:cubicBezTo>
                <a:cubicBezTo>
                  <a:pt x="360787" y="1392485"/>
                  <a:pt x="384632" y="1407720"/>
                  <a:pt x="404186" y="1388929"/>
                </a:cubicBezTo>
                <a:cubicBezTo>
                  <a:pt x="399654" y="1369123"/>
                  <a:pt x="382725" y="1369377"/>
                  <a:pt x="370802" y="1363030"/>
                </a:cubicBezTo>
                <a:cubicBezTo>
                  <a:pt x="335987" y="1344747"/>
                  <a:pt x="307609" y="1322911"/>
                  <a:pt x="305940" y="1275427"/>
                </a:cubicBezTo>
                <a:cubicBezTo>
                  <a:pt x="304749" y="1237085"/>
                  <a:pt x="300933" y="1203314"/>
                  <a:pt x="349102" y="1191633"/>
                </a:cubicBezTo>
                <a:cubicBezTo>
                  <a:pt x="369132" y="1186808"/>
                  <a:pt x="363408" y="1159132"/>
                  <a:pt x="351962" y="1145419"/>
                </a:cubicBezTo>
                <a:cubicBezTo>
                  <a:pt x="331455" y="1121043"/>
                  <a:pt x="314526" y="1088542"/>
                  <a:pt x="279233" y="1086257"/>
                </a:cubicBezTo>
                <a:cubicBezTo>
                  <a:pt x="257772" y="1084734"/>
                  <a:pt x="241318" y="1074575"/>
                  <a:pt x="224388" y="1062896"/>
                </a:cubicBezTo>
                <a:cubicBezTo>
                  <a:pt x="212228" y="1054515"/>
                  <a:pt x="197681" y="1047406"/>
                  <a:pt x="199111" y="1029379"/>
                </a:cubicBezTo>
                <a:cubicBezTo>
                  <a:pt x="200542" y="1012112"/>
                  <a:pt x="214610" y="1005002"/>
                  <a:pt x="228919" y="1001447"/>
                </a:cubicBezTo>
                <a:cubicBezTo>
                  <a:pt x="276611" y="990021"/>
                  <a:pt x="321440" y="973262"/>
                  <a:pt x="361264" y="934920"/>
                </a:cubicBezTo>
                <a:cubicBezTo>
                  <a:pt x="334794" y="914607"/>
                  <a:pt x="309518" y="899879"/>
                  <a:pt x="289964" y="879311"/>
                </a:cubicBezTo>
                <a:cubicBezTo>
                  <a:pt x="242750" y="829544"/>
                  <a:pt x="642644" y="672875"/>
                  <a:pt x="662674" y="617012"/>
                </a:cubicBezTo>
                <a:cubicBezTo>
                  <a:pt x="668873" y="599745"/>
                  <a:pt x="690096" y="581971"/>
                  <a:pt x="707744" y="576892"/>
                </a:cubicBezTo>
                <a:cubicBezTo>
                  <a:pt x="790487" y="553024"/>
                  <a:pt x="862262" y="499446"/>
                  <a:pt x="946915" y="479640"/>
                </a:cubicBezTo>
                <a:cubicBezTo>
                  <a:pt x="1026799" y="460851"/>
                  <a:pt x="1105490" y="435712"/>
                  <a:pt x="1193003" y="410829"/>
                </a:cubicBezTo>
                <a:cubicBezTo>
                  <a:pt x="1139351" y="348364"/>
                  <a:pt x="1044206" y="355728"/>
                  <a:pt x="1022030" y="265586"/>
                </a:cubicBezTo>
                <a:cubicBezTo>
                  <a:pt x="1108590" y="242225"/>
                  <a:pt x="1199679" y="268888"/>
                  <a:pt x="1283141" y="231814"/>
                </a:cubicBezTo>
                <a:cubicBezTo>
                  <a:pt x="1290295" y="228514"/>
                  <a:pt x="1300072" y="231814"/>
                  <a:pt x="1308655" y="232831"/>
                </a:cubicBezTo>
                <a:cubicBezTo>
                  <a:pt x="1480584" y="252636"/>
                  <a:pt x="1651797" y="235371"/>
                  <a:pt x="1821341" y="210485"/>
                </a:cubicBezTo>
                <a:cubicBezTo>
                  <a:pt x="2065522" y="174938"/>
                  <a:pt x="2310657" y="152338"/>
                  <a:pt x="2556268" y="136340"/>
                </a:cubicBezTo>
                <a:cubicBezTo>
                  <a:pt x="2759196" y="123136"/>
                  <a:pt x="2962599" y="117297"/>
                  <a:pt x="3164574" y="91905"/>
                </a:cubicBezTo>
                <a:cubicBezTo>
                  <a:pt x="3380616" y="64736"/>
                  <a:pt x="3596420" y="34011"/>
                  <a:pt x="3812226" y="5572"/>
                </a:cubicBezTo>
                <a:cubicBezTo>
                  <a:pt x="3822002" y="4301"/>
                  <a:pt x="3832792" y="302"/>
                  <a:pt x="3843224" y="17"/>
                </a:cubicBezTo>
                <a:close/>
              </a:path>
            </a:pathLst>
          </a:custGeom>
        </p:spPr>
      </p:pic>
    </p:spTree>
    <p:extLst>
      <p:ext uri="{BB962C8B-B14F-4D97-AF65-F5344CB8AC3E}">
        <p14:creationId xmlns:p14="http://schemas.microsoft.com/office/powerpoint/2010/main" val="24221554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0D6ED6-E14B-8E3B-F198-4B2F6A8E7051}"/>
              </a:ext>
            </a:extLst>
          </p:cNvPr>
          <p:cNvSpPr>
            <a:spLocks noGrp="1"/>
          </p:cNvSpPr>
          <p:nvPr>
            <p:ph type="title"/>
          </p:nvPr>
        </p:nvSpPr>
        <p:spPr>
          <a:xfrm>
            <a:off x="708804" y="-296234"/>
            <a:ext cx="10515600" cy="1325563"/>
          </a:xfrm>
        </p:spPr>
        <p:txBody>
          <a:bodyPr/>
          <a:lstStyle/>
          <a:p>
            <a:r>
              <a:rPr lang="en-GB" b="1">
                <a:latin typeface="Arial"/>
                <a:cs typeface="Arial"/>
              </a:rPr>
              <a:t>Reference</a:t>
            </a:r>
          </a:p>
        </p:txBody>
      </p:sp>
      <p:sp>
        <p:nvSpPr>
          <p:cNvPr id="3" name="Content Placeholder 2">
            <a:extLst>
              <a:ext uri="{FF2B5EF4-FFF2-40B4-BE49-F238E27FC236}">
                <a16:creationId xmlns:a16="http://schemas.microsoft.com/office/drawing/2014/main" id="{0FA6D8BE-E46F-61FC-8CCF-C4DD2BEB0517}"/>
              </a:ext>
            </a:extLst>
          </p:cNvPr>
          <p:cNvSpPr>
            <a:spLocks noGrp="1"/>
          </p:cNvSpPr>
          <p:nvPr>
            <p:ph idx="1"/>
          </p:nvPr>
        </p:nvSpPr>
        <p:spPr>
          <a:xfrm>
            <a:off x="478636" y="842580"/>
            <a:ext cx="11550769" cy="5842670"/>
          </a:xfrm>
        </p:spPr>
        <p:txBody>
          <a:bodyPr vert="horz" lIns="91440" tIns="45720" rIns="91440" bIns="45720" rtlCol="0" anchor="t">
            <a:normAutofit/>
          </a:bodyPr>
          <a:lstStyle/>
          <a:p>
            <a:pPr>
              <a:buNone/>
            </a:pPr>
            <a:r>
              <a:rPr lang="en-US" sz="2000" dirty="0">
                <a:latin typeface="Arial"/>
                <a:cs typeface="Times New Roman"/>
              </a:rPr>
              <a:t>Adıgüzel, İ., Raika </a:t>
            </a:r>
            <a:r>
              <a:rPr lang="en-US" sz="2000" err="1">
                <a:latin typeface="Arial"/>
                <a:cs typeface="Times New Roman"/>
              </a:rPr>
              <a:t>Durusoy</a:t>
            </a:r>
            <a:r>
              <a:rPr lang="en-US" sz="2000" dirty="0">
                <a:latin typeface="Arial"/>
                <a:cs typeface="Times New Roman"/>
              </a:rPr>
              <a:t> </a:t>
            </a:r>
            <a:r>
              <a:rPr lang="en-US" sz="2000" err="1">
                <a:latin typeface="Arial"/>
                <a:cs typeface="Times New Roman"/>
              </a:rPr>
              <a:t>Onmuş</a:t>
            </a:r>
            <a:r>
              <a:rPr lang="en-US" sz="2000" dirty="0">
                <a:latin typeface="Arial"/>
                <a:cs typeface="Times New Roman"/>
              </a:rPr>
              <a:t>, İ., </a:t>
            </a:r>
            <a:r>
              <a:rPr lang="en-US" sz="2000" err="1">
                <a:latin typeface="Arial"/>
                <a:cs typeface="Times New Roman"/>
              </a:rPr>
              <a:t>Mandıracıoğlu</a:t>
            </a:r>
            <a:r>
              <a:rPr lang="en-US" sz="2000" dirty="0">
                <a:latin typeface="Arial"/>
                <a:cs typeface="Times New Roman"/>
              </a:rPr>
              <a:t>, A. and Aslı </a:t>
            </a:r>
            <a:r>
              <a:rPr lang="en-US" sz="2000" err="1">
                <a:latin typeface="Arial"/>
                <a:cs typeface="Times New Roman"/>
              </a:rPr>
              <a:t>Öcek</a:t>
            </a:r>
            <a:r>
              <a:rPr lang="en-US" sz="2000" dirty="0">
                <a:latin typeface="Arial"/>
                <a:cs typeface="Times New Roman"/>
              </a:rPr>
              <a:t>, Z. (2021). Adaptation of the Global Physical Activity Questionnaire (GPAQ) into Turkish: A validation and reliability study. </a:t>
            </a:r>
            <a:r>
              <a:rPr lang="en-US" sz="2000" i="1" dirty="0">
                <a:latin typeface="Arial"/>
                <a:cs typeface="Times New Roman"/>
              </a:rPr>
              <a:t>Turkish Journal of Physical Medicine and Rehabilitation</a:t>
            </a:r>
            <a:r>
              <a:rPr lang="en-US" sz="2000" dirty="0">
                <a:latin typeface="Arial"/>
                <a:cs typeface="Times New Roman"/>
              </a:rPr>
              <a:t>, 67(2), pp.175–186. </a:t>
            </a:r>
            <a:r>
              <a:rPr lang="en-US" sz="2000" err="1">
                <a:latin typeface="Arial"/>
                <a:cs typeface="Times New Roman"/>
              </a:rPr>
              <a:t>doi:https</a:t>
            </a:r>
            <a:r>
              <a:rPr lang="en-US" sz="2000" dirty="0">
                <a:latin typeface="Arial"/>
                <a:cs typeface="Times New Roman"/>
              </a:rPr>
              <a:t>://doi.org/10.5606/tftrd.2021.1675.</a:t>
            </a:r>
            <a:endParaRPr lang="en-US" sz="2000">
              <a:latin typeface="Arial"/>
              <a:cs typeface="Arial"/>
            </a:endParaRPr>
          </a:p>
          <a:p>
            <a:pPr algn="just">
              <a:buNone/>
            </a:pPr>
            <a:r>
              <a:rPr lang="en-US" sz="2000" dirty="0">
                <a:latin typeface="Arial"/>
                <a:cs typeface="Times New Roman"/>
              </a:rPr>
              <a:t>Barrow, J.M., </a:t>
            </a:r>
            <a:r>
              <a:rPr lang="en-US" sz="2000" err="1">
                <a:latin typeface="Arial"/>
                <a:cs typeface="Times New Roman"/>
              </a:rPr>
              <a:t>Khandhar</a:t>
            </a:r>
            <a:r>
              <a:rPr lang="en-US" sz="2000" dirty="0">
                <a:latin typeface="Arial"/>
                <a:cs typeface="Times New Roman"/>
              </a:rPr>
              <a:t>, P.B. and Brannan, G.D. (2019). </a:t>
            </a:r>
            <a:r>
              <a:rPr lang="en-US" sz="2000" i="1" dirty="0">
                <a:latin typeface="Arial"/>
                <a:cs typeface="Times New Roman"/>
              </a:rPr>
              <a:t>Research Ethics</a:t>
            </a:r>
            <a:r>
              <a:rPr lang="en-US" sz="2000" dirty="0">
                <a:latin typeface="Arial"/>
                <a:cs typeface="Times New Roman"/>
              </a:rPr>
              <a:t>.  Nih.gov. Available at: </a:t>
            </a:r>
            <a:r>
              <a:rPr lang="en-US" sz="2000" dirty="0">
                <a:latin typeface="Arial"/>
                <a:cs typeface="Times New Roman"/>
                <a:hlinkClick r:id="rId2"/>
              </a:rPr>
              <a:t>https://www.ncbi.nlm.nih.gov/books/NBK459281/</a:t>
            </a:r>
            <a:r>
              <a:rPr lang="en-US" sz="2000" dirty="0">
                <a:latin typeface="Arial"/>
                <a:cs typeface="Times New Roman"/>
              </a:rPr>
              <a:t> (Accessed 16 June. 2023).</a:t>
            </a:r>
            <a:endParaRPr lang="en-US" sz="2000">
              <a:latin typeface="Arial"/>
              <a:cs typeface="Arial"/>
            </a:endParaRPr>
          </a:p>
          <a:p>
            <a:pPr algn="just">
              <a:buNone/>
            </a:pPr>
            <a:r>
              <a:rPr lang="en-US" sz="2000" dirty="0">
                <a:latin typeface="Arial"/>
                <a:cs typeface="Times New Roman"/>
              </a:rPr>
              <a:t>Bell, S.L., Audrey, S., Gunnell, D., Cooper, A. and Campbell, R. (2019). The Relationship between Physical activity, Mental Wellbeing and Symptoms of Mental Health Disorder in adolescents: a Cohort Study. </a:t>
            </a:r>
            <a:r>
              <a:rPr lang="en-US" sz="2000" i="1" dirty="0">
                <a:latin typeface="Arial"/>
                <a:cs typeface="Times New Roman"/>
              </a:rPr>
              <a:t>International Journal of Behavioral Nutrition and Physical Activity</a:t>
            </a:r>
            <a:r>
              <a:rPr lang="en-US" sz="2000" dirty="0">
                <a:latin typeface="Arial"/>
                <a:cs typeface="Times New Roman"/>
              </a:rPr>
              <a:t>,  16(138). </a:t>
            </a:r>
            <a:r>
              <a:rPr lang="en-US" sz="2000" err="1">
                <a:latin typeface="Arial"/>
                <a:cs typeface="Times New Roman"/>
              </a:rPr>
              <a:t>doi:https</a:t>
            </a:r>
            <a:r>
              <a:rPr lang="en-US" sz="2000" dirty="0">
                <a:latin typeface="Arial"/>
                <a:cs typeface="Times New Roman"/>
              </a:rPr>
              <a:t>://doi.org/10.1186/s12966-019-0901-7.</a:t>
            </a:r>
            <a:endParaRPr lang="en-US" sz="2000">
              <a:latin typeface="Arial"/>
              <a:cs typeface="Arial"/>
            </a:endParaRPr>
          </a:p>
          <a:p>
            <a:pPr algn="just">
              <a:buNone/>
            </a:pPr>
            <a:r>
              <a:rPr lang="en-US" sz="2000" dirty="0">
                <a:latin typeface="Arial"/>
                <a:cs typeface="Times New Roman"/>
              </a:rPr>
              <a:t>Bhandari, P. (2022a). </a:t>
            </a:r>
            <a:r>
              <a:rPr lang="en-US" sz="2000" i="1" dirty="0">
                <a:latin typeface="Arial"/>
                <a:cs typeface="Times New Roman"/>
              </a:rPr>
              <a:t>Ethical Considerations in Research | Types &amp; Examples</a:t>
            </a:r>
            <a:r>
              <a:rPr lang="en-US" sz="2000" dirty="0">
                <a:latin typeface="Arial"/>
                <a:cs typeface="Times New Roman"/>
              </a:rPr>
              <a:t>.  </a:t>
            </a:r>
            <a:r>
              <a:rPr lang="en-US" sz="2000" err="1">
                <a:latin typeface="Arial"/>
                <a:cs typeface="Times New Roman"/>
              </a:rPr>
              <a:t>Scribbr</a:t>
            </a:r>
            <a:r>
              <a:rPr lang="en-US" sz="2000" dirty="0">
                <a:latin typeface="Arial"/>
                <a:cs typeface="Times New Roman"/>
              </a:rPr>
              <a:t>. Available at: </a:t>
            </a:r>
            <a:r>
              <a:rPr lang="en-US" sz="2000" dirty="0">
                <a:latin typeface="Arial"/>
                <a:cs typeface="Times New Roman"/>
                <a:hlinkClick r:id="rId3"/>
              </a:rPr>
              <a:t>https://www.scribbr.co.uk/research-methods/ethical-considerations/</a:t>
            </a:r>
            <a:r>
              <a:rPr lang="en-US" sz="2000" dirty="0">
                <a:latin typeface="Arial"/>
                <a:cs typeface="Times New Roman"/>
              </a:rPr>
              <a:t> (Accessed 16 June. 2023).</a:t>
            </a:r>
            <a:endParaRPr lang="en-US" sz="2000">
              <a:latin typeface="Arial"/>
              <a:cs typeface="Arial"/>
            </a:endParaRPr>
          </a:p>
          <a:p>
            <a:pPr algn="just">
              <a:buNone/>
            </a:pPr>
            <a:r>
              <a:rPr lang="en-US" sz="2000" dirty="0">
                <a:latin typeface="Arial"/>
                <a:cs typeface="Times New Roman"/>
              </a:rPr>
              <a:t>Bhandari, P. (2022b). </a:t>
            </a:r>
            <a:r>
              <a:rPr lang="en-US" sz="2000" i="1" dirty="0">
                <a:latin typeface="Arial"/>
                <a:cs typeface="Times New Roman"/>
              </a:rPr>
              <a:t>Questionnaire Design | Methods, Question Types &amp; Examples</a:t>
            </a:r>
            <a:r>
              <a:rPr lang="en-US" sz="2000" dirty="0">
                <a:latin typeface="Arial"/>
                <a:cs typeface="Times New Roman"/>
              </a:rPr>
              <a:t>.  </a:t>
            </a:r>
            <a:r>
              <a:rPr lang="en-US" sz="2000" err="1">
                <a:latin typeface="Arial"/>
                <a:cs typeface="Times New Roman"/>
              </a:rPr>
              <a:t>Scribbr</a:t>
            </a:r>
            <a:r>
              <a:rPr lang="en-US" sz="2000" dirty="0">
                <a:latin typeface="Arial"/>
                <a:cs typeface="Times New Roman"/>
              </a:rPr>
              <a:t>. Available at: </a:t>
            </a:r>
            <a:r>
              <a:rPr lang="en-US" sz="2000" dirty="0">
                <a:latin typeface="Arial"/>
                <a:cs typeface="Times New Roman"/>
                <a:hlinkClick r:id="rId4"/>
              </a:rPr>
              <a:t>https://www.scribbr.co.uk/research-methods/questionnaire-design/</a:t>
            </a:r>
            <a:r>
              <a:rPr lang="en-US" sz="2000" dirty="0">
                <a:latin typeface="Arial"/>
                <a:cs typeface="Times New Roman"/>
              </a:rPr>
              <a:t> (Accessed 18 June. 2023).</a:t>
            </a:r>
            <a:endParaRPr lang="en-US" sz="2000">
              <a:latin typeface="Times New Roman"/>
              <a:cs typeface="Times New Roman"/>
            </a:endParaRPr>
          </a:p>
        </p:txBody>
      </p:sp>
    </p:spTree>
    <p:extLst>
      <p:ext uri="{BB962C8B-B14F-4D97-AF65-F5344CB8AC3E}">
        <p14:creationId xmlns:p14="http://schemas.microsoft.com/office/powerpoint/2010/main" val="198785846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D1157C2-3D09-7231-1B0D-46E2FBF05A6F}"/>
              </a:ext>
            </a:extLst>
          </p:cNvPr>
          <p:cNvSpPr>
            <a:spLocks noGrp="1"/>
          </p:cNvSpPr>
          <p:nvPr>
            <p:ph type="title" idx="4294967295"/>
          </p:nvPr>
        </p:nvSpPr>
        <p:spPr>
          <a:xfrm>
            <a:off x="388188" y="150813"/>
            <a:ext cx="11006887" cy="6615112"/>
          </a:xfrm>
        </p:spPr>
        <p:txBody>
          <a:bodyPr vert="horz" lIns="91440" tIns="45720" rIns="91440" bIns="45720" rtlCol="0" anchor="ctr">
            <a:noAutofit/>
          </a:bodyPr>
          <a:lstStyle/>
          <a:p>
            <a:pPr marL="228600" indent="-228600">
              <a:lnSpc>
                <a:spcPct val="100000"/>
              </a:lnSpc>
              <a:spcBef>
                <a:spcPts val="1000"/>
              </a:spcBef>
            </a:pPr>
            <a:r>
              <a:rPr lang="en-US" sz="1800" i="0" dirty="0">
                <a:latin typeface="Arial"/>
                <a:cs typeface="Arial"/>
              </a:rPr>
              <a:t>British Active Students Survey: Further Education 2019/2020 Report. (2020). Available at: </a:t>
            </a:r>
            <a:r>
              <a:rPr lang="en-US" sz="1800" i="0" dirty="0">
                <a:solidFill>
                  <a:srgbClr val="568E89"/>
                </a:solidFill>
                <a:latin typeface="Arial"/>
                <a:cs typeface="Arial"/>
                <a:hlinkClick r:id="rId2"/>
              </a:rPr>
              <a:t>https://www.ukactive.com/wp-content/uploads/2020/06/BASS-2019-FE.pdf</a:t>
            </a:r>
            <a:r>
              <a:rPr lang="en-US" sz="1800" i="0" dirty="0">
                <a:latin typeface="Arial"/>
                <a:cs typeface="Arial"/>
              </a:rPr>
              <a:t>.</a:t>
            </a:r>
            <a:endParaRPr lang="en-US" sz="1800">
              <a:latin typeface="Arial"/>
              <a:cs typeface="Arial"/>
            </a:endParaRPr>
          </a:p>
          <a:p>
            <a:pPr marL="228600" indent="-228600">
              <a:lnSpc>
                <a:spcPct val="100000"/>
              </a:lnSpc>
              <a:spcBef>
                <a:spcPts val="1000"/>
              </a:spcBef>
            </a:pPr>
            <a:r>
              <a:rPr lang="en-US" sz="1800" i="0" err="1">
                <a:latin typeface="Arial"/>
                <a:cs typeface="Arial"/>
              </a:rPr>
              <a:t>Calzon</a:t>
            </a:r>
            <a:r>
              <a:rPr lang="en-US" sz="1800" i="0" dirty="0">
                <a:latin typeface="Arial"/>
                <a:cs typeface="Arial"/>
              </a:rPr>
              <a:t>, B. (2023). </a:t>
            </a:r>
            <a:r>
              <a:rPr lang="en-US" sz="1800" dirty="0">
                <a:latin typeface="Arial"/>
                <a:cs typeface="Arial"/>
              </a:rPr>
              <a:t>Learn Here Different Ways of Data Analysis Methods &amp; Techniques</a:t>
            </a:r>
            <a:r>
              <a:rPr lang="en-US" sz="1800" i="0" dirty="0">
                <a:latin typeface="Arial"/>
                <a:cs typeface="Arial"/>
              </a:rPr>
              <a:t>.  BI Blog | Data Visualization &amp; Analytics Blog | </a:t>
            </a:r>
            <a:r>
              <a:rPr lang="en-US" sz="1800" i="0" err="1">
                <a:latin typeface="Arial"/>
                <a:cs typeface="Arial"/>
              </a:rPr>
              <a:t>Datapine</a:t>
            </a:r>
            <a:r>
              <a:rPr lang="en-US" sz="1800" i="0" dirty="0">
                <a:latin typeface="Arial"/>
                <a:cs typeface="Arial"/>
              </a:rPr>
              <a:t>. Available at: </a:t>
            </a:r>
            <a:r>
              <a:rPr lang="en-US" sz="1800" i="0" dirty="0">
                <a:solidFill>
                  <a:srgbClr val="568E89"/>
                </a:solidFill>
                <a:latin typeface="Arial"/>
                <a:cs typeface="Arial"/>
                <a:hlinkClick r:id="rId3"/>
              </a:rPr>
              <a:t>https://www.datapine.com/blog/data-analysis-methods-and-techniques/</a:t>
            </a:r>
            <a:r>
              <a:rPr lang="en-US" sz="1800" i="0" dirty="0">
                <a:latin typeface="Arial"/>
                <a:cs typeface="Arial"/>
              </a:rPr>
              <a:t> (Accessed 19 June. 2023).</a:t>
            </a:r>
          </a:p>
          <a:p>
            <a:pPr marL="228600" indent="-228600">
              <a:lnSpc>
                <a:spcPct val="100000"/>
              </a:lnSpc>
              <a:spcBef>
                <a:spcPts val="1000"/>
              </a:spcBef>
            </a:pPr>
            <a:r>
              <a:rPr lang="en-US" sz="1800" i="0" err="1">
                <a:latin typeface="Arial"/>
                <a:cs typeface="Arial"/>
              </a:rPr>
              <a:t>Deliens</a:t>
            </a:r>
            <a:r>
              <a:rPr lang="en-US" sz="1800" i="0" dirty="0">
                <a:latin typeface="Arial"/>
                <a:cs typeface="Arial"/>
              </a:rPr>
              <a:t>, T., </a:t>
            </a:r>
            <a:r>
              <a:rPr lang="en-US" sz="1800" i="0" err="1">
                <a:latin typeface="Arial"/>
                <a:cs typeface="Arial"/>
              </a:rPr>
              <a:t>Deforche</a:t>
            </a:r>
            <a:r>
              <a:rPr lang="en-US" sz="1800" i="0" dirty="0">
                <a:latin typeface="Arial"/>
                <a:cs typeface="Arial"/>
              </a:rPr>
              <a:t>, B., De </a:t>
            </a:r>
            <a:r>
              <a:rPr lang="en-US" sz="1800" i="0" err="1">
                <a:latin typeface="Arial"/>
                <a:cs typeface="Arial"/>
              </a:rPr>
              <a:t>Bourdeaudhuij</a:t>
            </a:r>
            <a:r>
              <a:rPr lang="en-US" sz="1800" i="0" dirty="0">
                <a:latin typeface="Arial"/>
                <a:cs typeface="Arial"/>
              </a:rPr>
              <a:t>, I. and Clarys, P. (2015). Determinants of physical activity and sedentary </a:t>
            </a:r>
            <a:r>
              <a:rPr lang="en-US" sz="1800" i="0" err="1">
                <a:latin typeface="Arial"/>
                <a:cs typeface="Arial"/>
              </a:rPr>
              <a:t>behaviour</a:t>
            </a:r>
            <a:r>
              <a:rPr lang="en-US" sz="1800" i="0" dirty="0">
                <a:latin typeface="Arial"/>
                <a:cs typeface="Arial"/>
              </a:rPr>
              <a:t> in university students: a qualitative study using focus group discussions. </a:t>
            </a:r>
            <a:r>
              <a:rPr lang="en-US" sz="1800" dirty="0">
                <a:latin typeface="Arial"/>
                <a:cs typeface="Arial"/>
              </a:rPr>
              <a:t>BMC Public Health</a:t>
            </a:r>
            <a:r>
              <a:rPr lang="en-US" sz="1800" i="0" dirty="0">
                <a:latin typeface="Arial"/>
                <a:cs typeface="Arial"/>
              </a:rPr>
              <a:t>,  15(1). </a:t>
            </a:r>
            <a:r>
              <a:rPr lang="en-US" sz="1800" i="0" err="1">
                <a:latin typeface="Arial"/>
                <a:cs typeface="Arial"/>
              </a:rPr>
              <a:t>doi:https</a:t>
            </a:r>
            <a:r>
              <a:rPr lang="en-US" sz="1800" i="0" dirty="0">
                <a:latin typeface="Arial"/>
                <a:cs typeface="Arial"/>
              </a:rPr>
              <a:t>://doi.org/10.1186/s12889-015-1553-4.</a:t>
            </a:r>
          </a:p>
          <a:p>
            <a:pPr marL="228600" indent="-228600">
              <a:lnSpc>
                <a:spcPct val="100000"/>
              </a:lnSpc>
              <a:spcBef>
                <a:spcPts val="1000"/>
              </a:spcBef>
            </a:pPr>
            <a:r>
              <a:rPr lang="en-US" sz="1800" i="0" dirty="0">
                <a:latin typeface="Arial"/>
                <a:cs typeface="Arial"/>
              </a:rPr>
              <a:t>Diehl, K. and Hilger, J. (2015). Nutrition and physical activity during the transition from adolescence to adulthood: further research is warranted. </a:t>
            </a:r>
            <a:r>
              <a:rPr lang="en-US" sz="1800" dirty="0">
                <a:latin typeface="Arial"/>
                <a:cs typeface="Arial"/>
              </a:rPr>
              <a:t>International Journal of Adolescent Medicine and Health</a:t>
            </a:r>
            <a:r>
              <a:rPr lang="en-US" sz="1800" i="0" dirty="0">
                <a:latin typeface="Arial"/>
                <a:cs typeface="Arial"/>
              </a:rPr>
              <a:t>, 27(1), pp.101–104. </a:t>
            </a:r>
            <a:r>
              <a:rPr lang="en-US" sz="1800" i="0" err="1">
                <a:latin typeface="Arial"/>
                <a:cs typeface="Arial"/>
              </a:rPr>
              <a:t>doi:https</a:t>
            </a:r>
            <a:r>
              <a:rPr lang="en-US" sz="1800" i="0" dirty="0">
                <a:latin typeface="Arial"/>
                <a:cs typeface="Arial"/>
              </a:rPr>
              <a:t>://doi.org/10.1515/ijamh-2014-0010.</a:t>
            </a:r>
          </a:p>
          <a:p>
            <a:pPr marL="228600" indent="-228600">
              <a:lnSpc>
                <a:spcPct val="100000"/>
              </a:lnSpc>
              <a:spcBef>
                <a:spcPts val="1000"/>
              </a:spcBef>
            </a:pPr>
            <a:r>
              <a:rPr lang="en-US" sz="1800" i="0" dirty="0">
                <a:latin typeface="Arial"/>
                <a:cs typeface="Arial"/>
              </a:rPr>
              <a:t>Faber, J. and Fonseca, L.M. (2014). How Sample Size Influences Research Outcomes. </a:t>
            </a:r>
            <a:r>
              <a:rPr lang="en-US" sz="1800" dirty="0">
                <a:latin typeface="Arial"/>
                <a:cs typeface="Arial"/>
              </a:rPr>
              <a:t>Dental Press Journal of Orthodontics</a:t>
            </a:r>
            <a:r>
              <a:rPr lang="en-US" sz="1800" i="0" dirty="0">
                <a:latin typeface="Arial"/>
                <a:cs typeface="Arial"/>
              </a:rPr>
              <a:t>,  19(4), pp.27–29. </a:t>
            </a:r>
            <a:r>
              <a:rPr lang="en-US" sz="1800" i="0" err="1">
                <a:latin typeface="Arial"/>
                <a:cs typeface="Arial"/>
              </a:rPr>
              <a:t>doi:https</a:t>
            </a:r>
            <a:r>
              <a:rPr lang="en-US" sz="1800" i="0" dirty="0">
                <a:latin typeface="Arial"/>
                <a:cs typeface="Arial"/>
              </a:rPr>
              <a:t>://doi.org/10.1590/2176-9451.19.4.027-029.ebo.</a:t>
            </a:r>
          </a:p>
          <a:p>
            <a:pPr marL="228600" indent="-228600">
              <a:lnSpc>
                <a:spcPct val="100000"/>
              </a:lnSpc>
              <a:spcBef>
                <a:spcPts val="1000"/>
              </a:spcBef>
            </a:pPr>
            <a:r>
              <a:rPr lang="en-US" sz="1800" i="0" dirty="0">
                <a:latin typeface="Arial"/>
                <a:cs typeface="Arial"/>
              </a:rPr>
              <a:t>Fontaine, K.R. (2000). Physical Activity Improves Mental Health. </a:t>
            </a:r>
            <a:r>
              <a:rPr lang="en-US" sz="1800" dirty="0">
                <a:latin typeface="Arial"/>
                <a:cs typeface="Arial"/>
              </a:rPr>
              <a:t>The Physician and Sportsmedicine</a:t>
            </a:r>
            <a:r>
              <a:rPr lang="en-US" sz="1800" i="0" dirty="0">
                <a:latin typeface="Arial"/>
                <a:cs typeface="Arial"/>
              </a:rPr>
              <a:t>, 28(10), pp.83–84. </a:t>
            </a:r>
            <a:r>
              <a:rPr lang="en-US" sz="1800" i="0" err="1">
                <a:latin typeface="Arial"/>
                <a:cs typeface="Arial"/>
              </a:rPr>
              <a:t>doi:https</a:t>
            </a:r>
            <a:r>
              <a:rPr lang="en-US" sz="1800" i="0" dirty="0">
                <a:latin typeface="Arial"/>
                <a:cs typeface="Arial"/>
              </a:rPr>
              <a:t>://doi.org/10.3810/psm.2000.10.1256.</a:t>
            </a:r>
            <a:br>
              <a:rPr lang="en-US" sz="1800" i="0" dirty="0">
                <a:latin typeface="Arial"/>
                <a:cs typeface="Arial"/>
              </a:rPr>
            </a:br>
            <a:br>
              <a:rPr lang="en-US" sz="1800" i="0" dirty="0">
                <a:latin typeface="Arial"/>
                <a:cs typeface="Arial"/>
              </a:rPr>
            </a:br>
            <a:r>
              <a:rPr lang="en-US" sz="1800" i="0" dirty="0">
                <a:latin typeface="Arial"/>
                <a:cs typeface="Arial"/>
              </a:rPr>
              <a:t>Forde, C. (2012). </a:t>
            </a:r>
            <a:r>
              <a:rPr lang="en-US" sz="1800" dirty="0">
                <a:latin typeface="Arial"/>
                <a:cs typeface="Arial"/>
              </a:rPr>
              <a:t>Scoring the International Physical Activity Questionnaire (IPAQ) Exercise Prescription for the Prevention and Treatment of Disease</a:t>
            </a:r>
            <a:r>
              <a:rPr lang="en-US" sz="1800" i="0" dirty="0">
                <a:latin typeface="Arial"/>
                <a:cs typeface="Arial"/>
              </a:rPr>
              <a:t>.  Available at: </a:t>
            </a:r>
            <a:r>
              <a:rPr lang="en-US" sz="1800" i="0" dirty="0">
                <a:solidFill>
                  <a:srgbClr val="568E89"/>
                </a:solidFill>
                <a:latin typeface="Arial"/>
                <a:cs typeface="Arial"/>
                <a:hlinkClick r:id="rId4"/>
              </a:rPr>
              <a:t>https://ugc.futurelearn.com/uploads/files/bc/c5/bcc53b14-ec1e-4d90-88e3-1568682f32ae/IPAQ_PDF.pdf</a:t>
            </a:r>
            <a:r>
              <a:rPr lang="en-US" sz="1800" i="0" dirty="0">
                <a:latin typeface="Arial"/>
                <a:cs typeface="Arial"/>
              </a:rPr>
              <a:t> (Accessed 16 June. 2023).</a:t>
            </a:r>
          </a:p>
        </p:txBody>
      </p:sp>
    </p:spTree>
    <p:extLst>
      <p:ext uri="{BB962C8B-B14F-4D97-AF65-F5344CB8AC3E}">
        <p14:creationId xmlns:p14="http://schemas.microsoft.com/office/powerpoint/2010/main" val="154354590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0A41CE-FE2A-4EB9-DBBB-8ABC357955B8}"/>
              </a:ext>
            </a:extLst>
          </p:cNvPr>
          <p:cNvSpPr>
            <a:spLocks noGrp="1"/>
          </p:cNvSpPr>
          <p:nvPr>
            <p:ph type="title" idx="4294967295"/>
          </p:nvPr>
        </p:nvSpPr>
        <p:spPr>
          <a:xfrm>
            <a:off x="53363" y="120621"/>
            <a:ext cx="11902064" cy="6367462"/>
          </a:xfrm>
        </p:spPr>
        <p:txBody>
          <a:bodyPr vert="horz" lIns="91440" tIns="45720" rIns="91440" bIns="45720" rtlCol="0" anchor="ctr">
            <a:noAutofit/>
          </a:bodyPr>
          <a:lstStyle/>
          <a:p>
            <a:pPr marL="228600" indent="-228600" algn="l">
              <a:lnSpc>
                <a:spcPct val="100000"/>
              </a:lnSpc>
              <a:spcBef>
                <a:spcPts val="1000"/>
              </a:spcBef>
            </a:pPr>
            <a:r>
              <a:rPr lang="en-US" sz="1800" i="0" dirty="0">
                <a:latin typeface="Arial"/>
                <a:cs typeface="Arial"/>
              </a:rPr>
              <a:t>Foundations of Research (2020). </a:t>
            </a:r>
            <a:r>
              <a:rPr lang="en-US" sz="1800" dirty="0">
                <a:latin typeface="Arial"/>
                <a:cs typeface="Arial"/>
              </a:rPr>
              <a:t>Methods of Data Collection in Qualitative, Quantitative and Mixed Method Research</a:t>
            </a:r>
            <a:r>
              <a:rPr lang="en-US" sz="1800" i="0" dirty="0">
                <a:latin typeface="Arial"/>
                <a:cs typeface="Arial"/>
              </a:rPr>
              <a:t>. </a:t>
            </a:r>
            <a:r>
              <a:rPr lang="en-US" sz="1800" i="0" dirty="0">
                <a:solidFill>
                  <a:srgbClr val="568E89"/>
                </a:solidFill>
                <a:latin typeface="Arial"/>
                <a:cs typeface="Arial"/>
                <a:hlinkClick r:id="rId2"/>
              </a:rPr>
              <a:t>https://us.sagepub.com/sites/default/files/upm-assets/106363_book_item_106363.pdf</a:t>
            </a:r>
            <a:r>
              <a:rPr lang="en-US" sz="1800" i="0" dirty="0">
                <a:latin typeface="Arial"/>
                <a:cs typeface="Arial"/>
              </a:rPr>
              <a:t>.</a:t>
            </a:r>
          </a:p>
          <a:p>
            <a:pPr marL="228600" indent="-228600">
              <a:lnSpc>
                <a:spcPct val="100000"/>
              </a:lnSpc>
              <a:spcBef>
                <a:spcPts val="1000"/>
              </a:spcBef>
            </a:pPr>
            <a:r>
              <a:rPr lang="en-US" sz="1800" i="0" dirty="0">
                <a:latin typeface="Arial"/>
                <a:cs typeface="Arial"/>
              </a:rPr>
              <a:t>Global Physical Activity Questionnaire Analysis Guide. (2023). Available at: </a:t>
            </a:r>
            <a:r>
              <a:rPr lang="en-US" sz="1800" i="0" dirty="0">
                <a:solidFill>
                  <a:srgbClr val="568E89"/>
                </a:solidFill>
                <a:latin typeface="Arial"/>
                <a:cs typeface="Arial"/>
                <a:hlinkClick r:id="rId3"/>
              </a:rPr>
              <a:t>https://cdn.who.int/media/docs/default-source/ncds/ncd-surveillance/gpaq-analysis-guide.pdf?sfvrsn=1e83d571_2</a:t>
            </a:r>
            <a:r>
              <a:rPr lang="en-US" sz="1800" i="0" dirty="0">
                <a:latin typeface="Arial"/>
                <a:cs typeface="Arial"/>
              </a:rPr>
              <a:t>.</a:t>
            </a:r>
            <a:br>
              <a:rPr lang="en-US" sz="1800" i="0" dirty="0">
                <a:latin typeface="Arial"/>
                <a:cs typeface="Arial"/>
              </a:rPr>
            </a:br>
            <a:br>
              <a:rPr lang="en-US" sz="1800" i="0" dirty="0">
                <a:latin typeface="Arial"/>
                <a:cs typeface="Arial"/>
              </a:rPr>
            </a:br>
            <a:r>
              <a:rPr lang="en-US" sz="1800" i="0" dirty="0">
                <a:latin typeface="Arial"/>
                <a:cs typeface="Times New Roman"/>
              </a:rPr>
              <a:t>Granero-Jiménez, J., López-Rodríguez, M.M., </a:t>
            </a:r>
            <a:r>
              <a:rPr lang="en-US" sz="1800" i="0" err="1">
                <a:latin typeface="Arial"/>
                <a:cs typeface="Times New Roman"/>
              </a:rPr>
              <a:t>Dobarrio</a:t>
            </a:r>
            <a:r>
              <a:rPr lang="en-US" sz="1800" i="0" dirty="0">
                <a:latin typeface="Arial"/>
                <a:cs typeface="Times New Roman"/>
              </a:rPr>
              <a:t>-Sanz, I. and Cortés-Rodríguez, A.E. (2022). Influence of Physical Exercise on Psychological Well-Being of Young Adults: A Quantitative Study. </a:t>
            </a:r>
            <a:r>
              <a:rPr lang="en-US" sz="1800" dirty="0">
                <a:latin typeface="Arial"/>
                <a:cs typeface="Times New Roman"/>
              </a:rPr>
              <a:t>International journal of environmental research and public health</a:t>
            </a:r>
            <a:r>
              <a:rPr lang="en-US" sz="1800" i="0" dirty="0">
                <a:latin typeface="Arial"/>
                <a:cs typeface="Times New Roman"/>
              </a:rPr>
              <a:t>, [online] 19(7). </a:t>
            </a:r>
            <a:r>
              <a:rPr lang="en-US" sz="1800" i="0" err="1">
                <a:latin typeface="Arial"/>
                <a:cs typeface="Times New Roman"/>
              </a:rPr>
              <a:t>doi:https</a:t>
            </a:r>
            <a:r>
              <a:rPr lang="en-US" sz="1800" i="0" dirty="0">
                <a:latin typeface="Arial"/>
                <a:cs typeface="Times New Roman"/>
              </a:rPr>
              <a:t>://doi.org/10.3390/ijerph19074282.</a:t>
            </a:r>
            <a:endParaRPr lang="en-US" sz="1800" i="0" dirty="0">
              <a:latin typeface="Arial"/>
              <a:cs typeface="Arial"/>
            </a:endParaRPr>
          </a:p>
          <a:p>
            <a:pPr marL="228600" indent="-228600" algn="l">
              <a:lnSpc>
                <a:spcPct val="100000"/>
              </a:lnSpc>
              <a:spcBef>
                <a:spcPts val="1000"/>
              </a:spcBef>
            </a:pPr>
            <a:r>
              <a:rPr lang="en-US" sz="1800" i="0" dirty="0">
                <a:latin typeface="Arial"/>
                <a:cs typeface="Arial"/>
              </a:rPr>
              <a:t>Herbert, C., Meixner, F., Wiebking, C. and Gilg, V. (2020). Regular Physical Activity, Short-Term Exercise, Mental Health, and Well-Being Among University Students: The Results of an Online and a Laboratory Study. </a:t>
            </a:r>
            <a:r>
              <a:rPr lang="en-US" sz="1800" dirty="0">
                <a:latin typeface="Arial"/>
                <a:cs typeface="Arial"/>
              </a:rPr>
              <a:t>Frontiers in Psychology</a:t>
            </a:r>
            <a:r>
              <a:rPr lang="en-US" sz="1800" i="0" dirty="0">
                <a:latin typeface="Arial"/>
                <a:cs typeface="Arial"/>
              </a:rPr>
              <a:t>, 11(509). </a:t>
            </a:r>
            <a:r>
              <a:rPr lang="en-US" sz="1800" i="0" err="1">
                <a:latin typeface="Arial"/>
                <a:cs typeface="Arial"/>
              </a:rPr>
              <a:t>doi:https</a:t>
            </a:r>
            <a:r>
              <a:rPr lang="en-US" sz="1800" i="0" dirty="0">
                <a:latin typeface="Arial"/>
                <a:cs typeface="Arial"/>
              </a:rPr>
              <a:t>://doi.org/10.3389/fpsyg.2020.00509.</a:t>
            </a:r>
          </a:p>
          <a:p>
            <a:pPr marL="228600" indent="-228600" algn="l">
              <a:lnSpc>
                <a:spcPct val="100000"/>
              </a:lnSpc>
              <a:spcBef>
                <a:spcPts val="1000"/>
              </a:spcBef>
            </a:pPr>
            <a:r>
              <a:rPr lang="en-US" sz="1800" i="0" dirty="0">
                <a:latin typeface="Arial"/>
                <a:cs typeface="Arial"/>
              </a:rPr>
              <a:t>Kim, C., Song, Y. and Jeon, Y.-J. (2021). The Effect of College Students’ Physical Activity Level on Depression and Personal Relationships. </a:t>
            </a:r>
            <a:r>
              <a:rPr lang="en-US" sz="1800" dirty="0">
                <a:latin typeface="Arial"/>
                <a:cs typeface="Arial"/>
              </a:rPr>
              <a:t>Healthcare</a:t>
            </a:r>
            <a:r>
              <a:rPr lang="en-US" sz="1800" i="0" dirty="0">
                <a:latin typeface="Arial"/>
                <a:cs typeface="Arial"/>
              </a:rPr>
              <a:t>, 9(5), p.526. </a:t>
            </a:r>
            <a:r>
              <a:rPr lang="en-US" sz="1800" i="0" err="1">
                <a:latin typeface="Arial"/>
                <a:cs typeface="Arial"/>
              </a:rPr>
              <a:t>doi:https</a:t>
            </a:r>
            <a:r>
              <a:rPr lang="en-US" sz="1800" i="0" dirty="0">
                <a:latin typeface="Arial"/>
                <a:cs typeface="Arial"/>
              </a:rPr>
              <a:t>://doi.org/10.3390/healthcare9050526.</a:t>
            </a:r>
          </a:p>
          <a:p>
            <a:pPr marL="228600" indent="-228600">
              <a:lnSpc>
                <a:spcPct val="100000"/>
              </a:lnSpc>
              <a:spcBef>
                <a:spcPts val="1000"/>
              </a:spcBef>
            </a:pPr>
            <a:r>
              <a:rPr lang="en-US" sz="1800" i="0" dirty="0">
                <a:latin typeface="Arial"/>
                <a:cs typeface="Times New Roman"/>
              </a:rPr>
              <a:t>Maryville Online. (2021). </a:t>
            </a:r>
            <a:r>
              <a:rPr lang="en-US" sz="1800" dirty="0">
                <a:latin typeface="Arial"/>
                <a:cs typeface="Times New Roman"/>
              </a:rPr>
              <a:t>Top 4 Data Analysis Techniques</a:t>
            </a:r>
            <a:r>
              <a:rPr lang="en-US" sz="1800" i="0" dirty="0">
                <a:latin typeface="Arial"/>
                <a:cs typeface="Times New Roman"/>
              </a:rPr>
              <a:t>.  Available at: </a:t>
            </a:r>
            <a:r>
              <a:rPr lang="en-US" sz="1800" i="0" dirty="0">
                <a:solidFill>
                  <a:srgbClr val="568E89"/>
                </a:solidFill>
                <a:latin typeface="Arial"/>
                <a:cs typeface="Times New Roman"/>
                <a:hlinkClick r:id="rId4"/>
              </a:rPr>
              <a:t>https://online.maryville.edu/blog/data-analysis-techniques/#:~:text=Two%20data%20analysis%20techniques%20for</a:t>
            </a:r>
            <a:r>
              <a:rPr lang="en-US" sz="1800" i="0" dirty="0">
                <a:latin typeface="Arial"/>
                <a:cs typeface="Times New Roman"/>
              </a:rPr>
              <a:t> (Accessed 18 June. 2023).</a:t>
            </a:r>
            <a:br>
              <a:rPr lang="en-US" sz="1800" i="0" dirty="0">
                <a:latin typeface="Arial"/>
                <a:cs typeface="Times New Roman"/>
              </a:rPr>
            </a:br>
            <a:br>
              <a:rPr lang="en-US" sz="1800" i="0" dirty="0">
                <a:latin typeface="Arial"/>
                <a:cs typeface="Times New Roman"/>
              </a:rPr>
            </a:br>
            <a:r>
              <a:rPr lang="en-US" sz="1800" i="0" dirty="0">
                <a:latin typeface="Arial"/>
                <a:cs typeface="Arial"/>
              </a:rPr>
              <a:t>Mayo Clinic (2017). </a:t>
            </a:r>
            <a:r>
              <a:rPr lang="en-US" sz="1800" dirty="0">
                <a:latin typeface="Arial"/>
                <a:cs typeface="Arial"/>
              </a:rPr>
              <a:t>Depression and anxiety: Exercise eases symptoms</a:t>
            </a:r>
            <a:r>
              <a:rPr lang="en-US" sz="1800" i="0" dirty="0">
                <a:latin typeface="Arial"/>
                <a:cs typeface="Arial"/>
              </a:rPr>
              <a:t>.  Mayo Clinic. Available at: </a:t>
            </a:r>
            <a:r>
              <a:rPr lang="en-US" sz="1800" i="0" dirty="0">
                <a:solidFill>
                  <a:srgbClr val="568E89"/>
                </a:solidFill>
                <a:latin typeface="Arial"/>
                <a:cs typeface="Arial"/>
                <a:hlinkClick r:id="rId5"/>
              </a:rPr>
              <a:t>https://www.mayoclinic.org/diseases-conditions/depression/in-depth/depression-and-exercise/art-20046495</a:t>
            </a:r>
            <a:r>
              <a:rPr lang="en-US" sz="1800" i="0" dirty="0">
                <a:latin typeface="Arial"/>
                <a:cs typeface="Arial"/>
              </a:rPr>
              <a:t> (Accessed 20 June. 2023).</a:t>
            </a:r>
            <a:endParaRPr lang="en-US" sz="1800" dirty="0"/>
          </a:p>
        </p:txBody>
      </p:sp>
    </p:spTree>
    <p:extLst>
      <p:ext uri="{BB962C8B-B14F-4D97-AF65-F5344CB8AC3E}">
        <p14:creationId xmlns:p14="http://schemas.microsoft.com/office/powerpoint/2010/main" val="281812119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9BBFEC-678C-F4DE-9F4B-AAE1DABA438A}"/>
              </a:ext>
            </a:extLst>
          </p:cNvPr>
          <p:cNvSpPr>
            <a:spLocks noGrp="1"/>
          </p:cNvSpPr>
          <p:nvPr>
            <p:ph type="title" idx="4294967295"/>
          </p:nvPr>
        </p:nvSpPr>
        <p:spPr>
          <a:xfrm>
            <a:off x="218716" y="222250"/>
            <a:ext cx="11915775" cy="6748223"/>
          </a:xfrm>
        </p:spPr>
        <p:txBody>
          <a:bodyPr>
            <a:normAutofit/>
          </a:bodyPr>
          <a:lstStyle/>
          <a:p>
            <a:pPr marL="228600" indent="-228600" algn="l">
              <a:lnSpc>
                <a:spcPct val="100000"/>
              </a:lnSpc>
              <a:spcBef>
                <a:spcPts val="1000"/>
              </a:spcBef>
            </a:pPr>
            <a:r>
              <a:rPr lang="en-US" sz="1800" i="0" dirty="0">
                <a:latin typeface="Arial"/>
                <a:cs typeface="Times New Roman"/>
              </a:rPr>
              <a:t>Mental Health Foundation (2021). </a:t>
            </a:r>
            <a:r>
              <a:rPr lang="en-US" sz="1800" dirty="0">
                <a:latin typeface="Arial"/>
                <a:cs typeface="Times New Roman"/>
              </a:rPr>
              <a:t>Physical activity and mental health</a:t>
            </a:r>
            <a:r>
              <a:rPr lang="en-US" sz="1800" i="0" dirty="0">
                <a:latin typeface="Arial"/>
                <a:cs typeface="Times New Roman"/>
              </a:rPr>
              <a:t>.  </a:t>
            </a:r>
            <a:r>
              <a:rPr lang="en-US" sz="1800" i="0" dirty="0">
                <a:solidFill>
                  <a:srgbClr val="568E89"/>
                </a:solidFill>
                <a:latin typeface="Arial"/>
                <a:cs typeface="Times New Roman"/>
                <a:hlinkClick r:id="rId2"/>
              </a:rPr>
              <a:t>www.mentalhealth.org.uk</a:t>
            </a:r>
            <a:r>
              <a:rPr lang="en-US" sz="1800" i="0" dirty="0">
                <a:latin typeface="Arial"/>
                <a:cs typeface="Times New Roman"/>
              </a:rPr>
              <a:t>. Available at: </a:t>
            </a:r>
            <a:r>
              <a:rPr lang="en-US" sz="1800" i="0" dirty="0">
                <a:solidFill>
                  <a:srgbClr val="568E89"/>
                </a:solidFill>
                <a:latin typeface="Arial"/>
                <a:cs typeface="Times New Roman"/>
                <a:hlinkClick r:id="rId3"/>
              </a:rPr>
              <a:t>https://www.mentalhealth.org.uk/explore-mental-health/a-z-topics/physical-activity-and-mental-health#:~:text=Physical%20activity%20is%20not%20only</a:t>
            </a:r>
            <a:r>
              <a:rPr lang="en-US" sz="1800" i="0" dirty="0">
                <a:latin typeface="Arial"/>
                <a:cs typeface="Times New Roman"/>
              </a:rPr>
              <a:t> (Accessed 18 June. 2023).</a:t>
            </a:r>
          </a:p>
          <a:p>
            <a:pPr marL="228600" indent="-228600" algn="l">
              <a:lnSpc>
                <a:spcPct val="100000"/>
              </a:lnSpc>
              <a:spcBef>
                <a:spcPts val="1000"/>
              </a:spcBef>
            </a:pPr>
            <a:r>
              <a:rPr lang="en-US" sz="1800" i="0" dirty="0">
                <a:latin typeface="Arial"/>
                <a:cs typeface="Times New Roman"/>
              </a:rPr>
              <a:t>Mikkelsen, K., </a:t>
            </a:r>
            <a:r>
              <a:rPr lang="en-US" sz="1800" i="0" err="1">
                <a:latin typeface="Arial"/>
                <a:cs typeface="Times New Roman"/>
              </a:rPr>
              <a:t>Stojanovska</a:t>
            </a:r>
            <a:r>
              <a:rPr lang="en-US" sz="1800" i="0" dirty="0">
                <a:latin typeface="Arial"/>
                <a:cs typeface="Times New Roman"/>
              </a:rPr>
              <a:t>, L., </a:t>
            </a:r>
            <a:r>
              <a:rPr lang="en-US" sz="1800" i="0" err="1">
                <a:latin typeface="Arial"/>
                <a:cs typeface="Times New Roman"/>
              </a:rPr>
              <a:t>Polenakovic</a:t>
            </a:r>
            <a:r>
              <a:rPr lang="en-US" sz="1800" i="0" dirty="0">
                <a:latin typeface="Arial"/>
                <a:cs typeface="Times New Roman"/>
              </a:rPr>
              <a:t>, M., </a:t>
            </a:r>
            <a:r>
              <a:rPr lang="en-US" sz="1800" i="0" err="1">
                <a:latin typeface="Arial"/>
                <a:cs typeface="Times New Roman"/>
              </a:rPr>
              <a:t>Bosevski</a:t>
            </a:r>
            <a:r>
              <a:rPr lang="en-US" sz="1800" i="0" dirty="0">
                <a:latin typeface="Arial"/>
                <a:cs typeface="Times New Roman"/>
              </a:rPr>
              <a:t>, M. and Apostolopoulos, V. (2017). Exercise and Mental Health. </a:t>
            </a:r>
            <a:r>
              <a:rPr lang="en-US" sz="1800" err="1">
                <a:latin typeface="Arial"/>
                <a:cs typeface="Times New Roman"/>
              </a:rPr>
              <a:t>Maturitas</a:t>
            </a:r>
            <a:r>
              <a:rPr lang="en-US" sz="1800" i="0" dirty="0">
                <a:latin typeface="Arial"/>
                <a:cs typeface="Times New Roman"/>
              </a:rPr>
              <a:t>, 106(106), pp.48–56. </a:t>
            </a:r>
            <a:r>
              <a:rPr lang="en-US" sz="1800" i="0" err="1">
                <a:latin typeface="Arial"/>
                <a:cs typeface="Times New Roman"/>
              </a:rPr>
              <a:t>doi:https</a:t>
            </a:r>
            <a:r>
              <a:rPr lang="en-US" sz="1800" i="0" dirty="0">
                <a:latin typeface="Arial"/>
                <a:cs typeface="Times New Roman"/>
              </a:rPr>
              <a:t>://doi.org/10.1016/j.maturitas.2017.09.003.</a:t>
            </a:r>
          </a:p>
          <a:p>
            <a:pPr algn="l"/>
            <a:r>
              <a:rPr lang="en-US" sz="1800" i="0" dirty="0">
                <a:latin typeface="Arial"/>
                <a:cs typeface="Times New Roman"/>
              </a:rPr>
              <a:t>Mumu, S.J., Ali, L., Barnett, A. and Merom, D. (2017). Validity of the global physical activity questionnaire (GPAQ) in Bangladesh. </a:t>
            </a:r>
            <a:r>
              <a:rPr lang="en-US" sz="1800" dirty="0">
                <a:latin typeface="Arial"/>
                <a:cs typeface="Times New Roman"/>
              </a:rPr>
              <a:t>BMC Public Health</a:t>
            </a:r>
            <a:r>
              <a:rPr lang="en-US" sz="1800" i="0" dirty="0">
                <a:latin typeface="Arial"/>
                <a:cs typeface="Times New Roman"/>
              </a:rPr>
              <a:t>, 17(1). </a:t>
            </a:r>
            <a:r>
              <a:rPr lang="en-US" sz="1800" i="0" err="1">
                <a:latin typeface="Arial"/>
                <a:cs typeface="Times New Roman"/>
              </a:rPr>
              <a:t>doi:https</a:t>
            </a:r>
            <a:r>
              <a:rPr lang="en-US" sz="1800" i="0" dirty="0">
                <a:latin typeface="Arial"/>
                <a:cs typeface="Times New Roman"/>
              </a:rPr>
              <a:t>://doi.org/10.1186/s12889-017-4666-0.</a:t>
            </a:r>
            <a:endParaRPr lang="en-US" sz="1800">
              <a:latin typeface="Arial"/>
              <a:cs typeface="Arial"/>
            </a:endParaRPr>
          </a:p>
          <a:p>
            <a:pPr marL="228600" indent="-228600" algn="l">
              <a:lnSpc>
                <a:spcPct val="100000"/>
              </a:lnSpc>
              <a:spcBef>
                <a:spcPts val="1000"/>
              </a:spcBef>
            </a:pPr>
            <a:r>
              <a:rPr lang="en-US" sz="1800" i="0" dirty="0">
                <a:latin typeface="Arial"/>
                <a:cs typeface="Times New Roman"/>
              </a:rPr>
              <a:t>NHS (2019). </a:t>
            </a:r>
            <a:r>
              <a:rPr lang="en-US" sz="1800" dirty="0">
                <a:latin typeface="Arial"/>
                <a:cs typeface="Times New Roman"/>
              </a:rPr>
              <a:t>Benefits of Research :: Surrey and Borders Partnership NHS Foundation Trust</a:t>
            </a:r>
            <a:r>
              <a:rPr lang="en-US" sz="1800" i="0" dirty="0">
                <a:latin typeface="Arial"/>
                <a:cs typeface="Times New Roman"/>
              </a:rPr>
              <a:t>.  Sabp.nhs.uk. Available at: </a:t>
            </a:r>
            <a:r>
              <a:rPr lang="en-US" sz="1800" i="0" dirty="0">
                <a:solidFill>
                  <a:srgbClr val="568E89"/>
                </a:solidFill>
                <a:latin typeface="Arial"/>
                <a:cs typeface="Times New Roman"/>
                <a:hlinkClick r:id="rId4"/>
              </a:rPr>
              <a:t>https://www.sabp.nhs.uk/research/about-research/benefits-research</a:t>
            </a:r>
            <a:r>
              <a:rPr lang="en-US" sz="1800" i="0" dirty="0">
                <a:latin typeface="Arial"/>
                <a:cs typeface="Times New Roman"/>
              </a:rPr>
              <a:t> (Accessed 16 June. 2023).</a:t>
            </a:r>
          </a:p>
          <a:p>
            <a:pPr marL="228600" indent="-228600">
              <a:lnSpc>
                <a:spcPct val="100000"/>
              </a:lnSpc>
              <a:spcBef>
                <a:spcPts val="1000"/>
              </a:spcBef>
            </a:pPr>
            <a:r>
              <a:rPr lang="en-US" sz="1800" i="0" err="1">
                <a:latin typeface="Arial"/>
                <a:cs typeface="Times New Roman"/>
              </a:rPr>
              <a:t>Orimadegun</a:t>
            </a:r>
            <a:r>
              <a:rPr lang="en-US" sz="1800" i="0" dirty="0">
                <a:latin typeface="Arial"/>
                <a:cs typeface="Times New Roman"/>
              </a:rPr>
              <a:t>, A.E. (2020). Protocol and Researcher’s Relationship with Institutional Review Board. </a:t>
            </a:r>
            <a:r>
              <a:rPr lang="en-US" sz="1800" dirty="0">
                <a:latin typeface="Arial"/>
                <a:cs typeface="Times New Roman"/>
              </a:rPr>
              <a:t>African journal of biomedical research : AJBR</a:t>
            </a:r>
            <a:r>
              <a:rPr lang="en-US" sz="1800" i="0" dirty="0">
                <a:latin typeface="Arial"/>
                <a:cs typeface="Times New Roman"/>
              </a:rPr>
              <a:t>,  23(Suppl 2), pp.15–20. Available at: </a:t>
            </a:r>
            <a:r>
              <a:rPr lang="en-US" sz="1800" i="0" dirty="0">
                <a:solidFill>
                  <a:srgbClr val="568E89"/>
                </a:solidFill>
                <a:latin typeface="Arial"/>
                <a:cs typeface="Times New Roman"/>
                <a:hlinkClick r:id="rId5"/>
              </a:rPr>
              <a:t>https://www.ncbi.nlm.nih.gov/pmc/articles/PMC7876614/</a:t>
            </a:r>
            <a:r>
              <a:rPr lang="en-US" sz="1800" i="0" dirty="0">
                <a:latin typeface="Arial"/>
                <a:cs typeface="Times New Roman"/>
              </a:rPr>
              <a:t>.</a:t>
            </a:r>
            <a:br>
              <a:rPr lang="en-US" sz="1800" i="0" dirty="0">
                <a:latin typeface="Arial"/>
                <a:cs typeface="Times New Roman"/>
              </a:rPr>
            </a:br>
            <a:br>
              <a:rPr lang="en-US" sz="1800" i="0" dirty="0">
                <a:latin typeface="Arial"/>
                <a:cs typeface="Times New Roman"/>
              </a:rPr>
            </a:br>
            <a:r>
              <a:rPr lang="en-US" sz="1800" i="0" dirty="0">
                <a:latin typeface="Arial"/>
                <a:cs typeface="Arial"/>
              </a:rPr>
              <a:t>Proofed (2022). </a:t>
            </a:r>
            <a:r>
              <a:rPr lang="en-US" sz="1800" dirty="0">
                <a:latin typeface="Arial"/>
                <a:cs typeface="Arial"/>
              </a:rPr>
              <a:t>How to Write an ‘Implications of Research’ Section | </a:t>
            </a:r>
            <a:r>
              <a:rPr lang="en-US" sz="1800" dirty="0" err="1">
                <a:latin typeface="Arial"/>
                <a:cs typeface="Arial"/>
              </a:rPr>
              <a:t>Proofed’s</a:t>
            </a:r>
            <a:r>
              <a:rPr lang="en-US" sz="1800" dirty="0">
                <a:latin typeface="Arial"/>
                <a:cs typeface="Arial"/>
              </a:rPr>
              <a:t> Writing Tips</a:t>
            </a:r>
            <a:r>
              <a:rPr lang="en-US" sz="1800" i="0" dirty="0">
                <a:latin typeface="Arial"/>
                <a:cs typeface="Arial"/>
              </a:rPr>
              <a:t>. Proofed. Available at: </a:t>
            </a:r>
            <a:r>
              <a:rPr lang="en-US" sz="1800" i="0" dirty="0">
                <a:solidFill>
                  <a:srgbClr val="568E89"/>
                </a:solidFill>
                <a:latin typeface="Arial"/>
                <a:cs typeface="Arial"/>
                <a:hlinkClick r:id="rId6"/>
              </a:rPr>
              <a:t>https://proofed.co.uk/writing-tips/how-to-write-an-implications-of-research-section/#:~:text=What%20Are%20Implications%20of%20Research</a:t>
            </a:r>
            <a:r>
              <a:rPr lang="en-US" sz="1800" i="0">
                <a:latin typeface="Arial"/>
                <a:cs typeface="Arial"/>
              </a:rPr>
              <a:t> (Accessed 20 June. 2023).</a:t>
            </a:r>
            <a:br>
              <a:rPr lang="en-US" sz="1800" i="0" dirty="0">
                <a:latin typeface="Arial"/>
                <a:cs typeface="Arial"/>
              </a:rPr>
            </a:br>
            <a:br>
              <a:rPr lang="en-US" sz="1800" i="0" dirty="0">
                <a:latin typeface="Arial"/>
                <a:cs typeface="Arial"/>
              </a:rPr>
            </a:br>
            <a:r>
              <a:rPr lang="en-US" sz="1800" i="0">
                <a:latin typeface="Arial"/>
                <a:cs typeface="Arial"/>
              </a:rPr>
              <a:t>Ramlogan, S., Raman, V., Abraham, K. and Pierre, K. (2019). Self‐reported stress, coping ability, mental </a:t>
            </a:r>
            <a:r>
              <a:rPr lang="en-US" sz="1800" i="0" dirty="0">
                <a:latin typeface="Arial"/>
                <a:cs typeface="Arial"/>
              </a:rPr>
              <a:t>status, and periodontal diseases among police recruits. </a:t>
            </a:r>
            <a:r>
              <a:rPr lang="en-US" sz="1800" dirty="0">
                <a:latin typeface="Arial"/>
                <a:cs typeface="Arial"/>
              </a:rPr>
              <a:t>Clinical and Experimental Dental Research</a:t>
            </a:r>
            <a:r>
              <a:rPr lang="en-US" sz="1800" i="0" dirty="0">
                <a:latin typeface="Arial"/>
                <a:cs typeface="Arial"/>
              </a:rPr>
              <a:t>, 6(1), pp.117–123. </a:t>
            </a:r>
            <a:r>
              <a:rPr lang="en-US" sz="1800" i="0" dirty="0" err="1">
                <a:latin typeface="Arial"/>
                <a:cs typeface="Arial"/>
              </a:rPr>
              <a:t>doi:https</a:t>
            </a:r>
            <a:r>
              <a:rPr lang="en-US" sz="1800" i="0" dirty="0">
                <a:latin typeface="Arial"/>
                <a:cs typeface="Arial"/>
              </a:rPr>
              <a:t>://doi.org/10.1002/cre2.258.</a:t>
            </a:r>
            <a:br>
              <a:rPr lang="en-US" sz="1800" i="0" dirty="0">
                <a:latin typeface="Arial"/>
                <a:cs typeface="Times New Roman"/>
              </a:rPr>
            </a:br>
            <a:br>
              <a:rPr lang="en-US" sz="1800" i="0" dirty="0">
                <a:latin typeface="Arial"/>
                <a:cs typeface="Times New Roman"/>
              </a:rPr>
            </a:br>
            <a:endParaRPr lang="en-US" sz="1800" i="0" dirty="0">
              <a:latin typeface="Arial"/>
              <a:cs typeface="Times New Roman"/>
            </a:endParaRPr>
          </a:p>
        </p:txBody>
      </p:sp>
    </p:spTree>
    <p:extLst>
      <p:ext uri="{BB962C8B-B14F-4D97-AF65-F5344CB8AC3E}">
        <p14:creationId xmlns:p14="http://schemas.microsoft.com/office/powerpoint/2010/main" val="178737112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7355B9-F9ED-ACAF-8C24-222862CB2E40}"/>
              </a:ext>
            </a:extLst>
          </p:cNvPr>
          <p:cNvSpPr>
            <a:spLocks noGrp="1"/>
          </p:cNvSpPr>
          <p:nvPr>
            <p:ph type="title" idx="4294967295"/>
          </p:nvPr>
        </p:nvSpPr>
        <p:spPr>
          <a:xfrm>
            <a:off x="0" y="162493"/>
            <a:ext cx="11904663" cy="6820920"/>
          </a:xfrm>
        </p:spPr>
        <p:txBody>
          <a:bodyPr>
            <a:normAutofit fontScale="90000"/>
          </a:bodyPr>
          <a:lstStyle/>
          <a:p>
            <a:pPr marL="228600" indent="-228600" algn="l">
              <a:lnSpc>
                <a:spcPct val="100000"/>
              </a:lnSpc>
              <a:spcBef>
                <a:spcPts val="1000"/>
              </a:spcBef>
            </a:pPr>
            <a:endParaRPr lang="en-US" sz="1800" i="0" dirty="0">
              <a:latin typeface="Arial"/>
              <a:cs typeface="Arial"/>
            </a:endParaRPr>
          </a:p>
          <a:p>
            <a:pPr marL="228600" indent="-228600" algn="l">
              <a:lnSpc>
                <a:spcPct val="100000"/>
              </a:lnSpc>
              <a:spcBef>
                <a:spcPts val="1000"/>
              </a:spcBef>
            </a:pPr>
            <a:r>
              <a:rPr lang="en-US" sz="1800" i="0" dirty="0">
                <a:latin typeface="Arial"/>
                <a:cs typeface="Arial"/>
              </a:rPr>
              <a:t>Rodríguez-Romo, G., </a:t>
            </a:r>
            <a:r>
              <a:rPr lang="en-US" sz="1800" i="0" err="1">
                <a:latin typeface="Arial"/>
                <a:cs typeface="Arial"/>
              </a:rPr>
              <a:t>Acebes</a:t>
            </a:r>
            <a:r>
              <a:rPr lang="en-US" sz="1800" i="0" dirty="0">
                <a:latin typeface="Arial"/>
                <a:cs typeface="Arial"/>
              </a:rPr>
              <a:t>-Sánchez, J., García-Merino, S., Garrido-Muñoz, M., Blanco-García, C. and Diez-Vega, I. (2022). Physical Activity and Mental Health in Undergraduate Students. </a:t>
            </a:r>
            <a:r>
              <a:rPr lang="en-US" sz="1800" dirty="0">
                <a:latin typeface="Arial"/>
                <a:cs typeface="Arial"/>
              </a:rPr>
              <a:t>International Journal of Environmental Research and Public Health</a:t>
            </a:r>
            <a:r>
              <a:rPr lang="en-US" sz="1800" i="0" dirty="0">
                <a:latin typeface="Arial"/>
                <a:cs typeface="Arial"/>
              </a:rPr>
              <a:t>, 20(1), p.195. </a:t>
            </a:r>
            <a:r>
              <a:rPr lang="en-US" sz="1800" i="0" err="1">
                <a:latin typeface="Arial"/>
                <a:cs typeface="Arial"/>
              </a:rPr>
              <a:t>doi:https</a:t>
            </a:r>
            <a:r>
              <a:rPr lang="en-US" sz="1800" i="0" dirty="0">
                <a:latin typeface="Arial"/>
                <a:cs typeface="Arial"/>
              </a:rPr>
              <a:t>://doi.org/10.3390/ijerph20010195.</a:t>
            </a:r>
          </a:p>
          <a:p>
            <a:r>
              <a:rPr lang="en-US" sz="1800" i="0">
                <a:latin typeface="Arial"/>
                <a:cs typeface="Arial"/>
              </a:rPr>
              <a:t>Ross, P.T. and Bibler Zaidi, N.L. (2019). Limited by Our Limitations. </a:t>
            </a:r>
            <a:r>
              <a:rPr lang="en-US" sz="1800">
                <a:latin typeface="Arial"/>
                <a:cs typeface="Arial"/>
              </a:rPr>
              <a:t>Perspectives on Medical Education</a:t>
            </a:r>
            <a:r>
              <a:rPr lang="en-US" sz="1800" i="0">
                <a:latin typeface="Arial"/>
                <a:cs typeface="Arial"/>
              </a:rPr>
              <a:t>,  8(4), pp.261–264. </a:t>
            </a:r>
            <a:r>
              <a:rPr lang="en-US" sz="1800" i="0" err="1">
                <a:latin typeface="Arial"/>
                <a:cs typeface="Arial"/>
              </a:rPr>
              <a:t>doi:https</a:t>
            </a:r>
            <a:r>
              <a:rPr lang="en-US" sz="1800" i="0">
                <a:latin typeface="Arial"/>
                <a:cs typeface="Arial"/>
              </a:rPr>
              <a:t>://doi.org/10.1007/S40037-019-00530-X.</a:t>
            </a:r>
            <a:br>
              <a:rPr lang="en-US" sz="1800" i="0" dirty="0">
                <a:latin typeface="Arial"/>
                <a:cs typeface="Arial"/>
              </a:rPr>
            </a:br>
            <a:r>
              <a:rPr lang="en-US" sz="1800" i="0">
                <a:latin typeface="Arial"/>
                <a:cs typeface="Arial"/>
              </a:rPr>
              <a:t>Sanjari, M., </a:t>
            </a:r>
            <a:r>
              <a:rPr lang="en-US" sz="1800" i="0" err="1">
                <a:latin typeface="Arial"/>
                <a:cs typeface="Arial"/>
              </a:rPr>
              <a:t>Bahramnezhad</a:t>
            </a:r>
            <a:r>
              <a:rPr lang="en-US" sz="1800" i="0">
                <a:latin typeface="Arial"/>
                <a:cs typeface="Arial"/>
              </a:rPr>
              <a:t>, F., </a:t>
            </a:r>
            <a:r>
              <a:rPr lang="en-US" sz="1800" i="0" err="1">
                <a:latin typeface="Arial"/>
                <a:cs typeface="Arial"/>
              </a:rPr>
              <a:t>Fomani</a:t>
            </a:r>
            <a:r>
              <a:rPr lang="en-US" sz="1800" i="0">
                <a:latin typeface="Arial"/>
                <a:cs typeface="Arial"/>
              </a:rPr>
              <a:t>, F.K., </a:t>
            </a:r>
            <a:r>
              <a:rPr lang="en-US" sz="1800" i="0" err="1">
                <a:latin typeface="Arial"/>
                <a:cs typeface="Arial"/>
              </a:rPr>
              <a:t>Shoghi</a:t>
            </a:r>
            <a:r>
              <a:rPr lang="en-US" sz="1800" i="0">
                <a:latin typeface="Arial"/>
                <a:cs typeface="Arial"/>
              </a:rPr>
              <a:t>, M. and Cheraghi, M.A. (2014). Ethical challenges of researchers in qualitative studies: the necessity to develop a specific guideline. </a:t>
            </a:r>
            <a:r>
              <a:rPr lang="en-US" sz="1800">
                <a:latin typeface="Arial"/>
                <a:cs typeface="Arial"/>
              </a:rPr>
              <a:t>Journal of Medical Ethics and History of Medicine</a:t>
            </a:r>
            <a:r>
              <a:rPr lang="en-US" sz="1800" i="0">
                <a:latin typeface="Arial"/>
                <a:cs typeface="Arial"/>
              </a:rPr>
              <a:t>,  7, p.14. Available at: </a:t>
            </a:r>
            <a:r>
              <a:rPr lang="en-US" sz="1800" i="0" dirty="0">
                <a:solidFill>
                  <a:srgbClr val="568E89"/>
                </a:solidFill>
                <a:latin typeface="Arial"/>
                <a:cs typeface="Arial"/>
                <a:hlinkClick r:id="rId2"/>
              </a:rPr>
              <a:t>https://www.ncbi.nlm.nih.gov/pmc/articles/PMC4263394/#:~:text=These%20include%20anonymity%2C%20confidentiality%2C%20informed</a:t>
            </a:r>
            <a:r>
              <a:rPr lang="en-US" sz="1800" i="0">
                <a:latin typeface="Arial"/>
                <a:cs typeface="Arial"/>
              </a:rPr>
              <a:t>.</a:t>
            </a:r>
            <a:br>
              <a:rPr lang="en-US" sz="1800" i="0" dirty="0">
                <a:latin typeface="Arial"/>
                <a:cs typeface="Arial"/>
              </a:rPr>
            </a:br>
            <a:endParaRPr lang="en-US" sz="1800" i="0" dirty="0">
              <a:latin typeface="Arial"/>
              <a:cs typeface="Arial"/>
            </a:endParaRPr>
          </a:p>
          <a:p>
            <a:r>
              <a:rPr lang="en-US" sz="1800" i="0" dirty="0">
                <a:latin typeface="Arial"/>
                <a:cs typeface="Arial"/>
              </a:rPr>
              <a:t>Sharma, A., Madaan, V. and Petty, F.D. (2016). Exercise for Mental Health. </a:t>
            </a:r>
            <a:r>
              <a:rPr lang="en-US" sz="1800" dirty="0">
                <a:latin typeface="Arial"/>
                <a:cs typeface="Arial"/>
              </a:rPr>
              <a:t>Primary Care Companion to the Journal of Clinical Psychiatry</a:t>
            </a:r>
            <a:r>
              <a:rPr lang="en-US" sz="1800" i="0" dirty="0">
                <a:latin typeface="Arial"/>
                <a:cs typeface="Arial"/>
              </a:rPr>
              <a:t>,  8(2), p.106. </a:t>
            </a:r>
            <a:r>
              <a:rPr lang="en-US" sz="1800" i="0" err="1">
                <a:latin typeface="Arial"/>
                <a:cs typeface="Arial"/>
              </a:rPr>
              <a:t>doi:https</a:t>
            </a:r>
            <a:r>
              <a:rPr lang="en-US" sz="1800" i="0" dirty="0">
                <a:latin typeface="Arial"/>
                <a:cs typeface="Arial"/>
              </a:rPr>
              <a:t>://doi.org/10.4088/pcc.v08n0208a.</a:t>
            </a:r>
          </a:p>
          <a:p>
            <a:pPr marL="228600" indent="-228600">
              <a:lnSpc>
                <a:spcPct val="100000"/>
              </a:lnSpc>
              <a:spcBef>
                <a:spcPts val="1000"/>
              </a:spcBef>
            </a:pPr>
            <a:r>
              <a:rPr lang="en-US" sz="1800" i="0" dirty="0">
                <a:latin typeface="Arial"/>
                <a:cs typeface="Arial"/>
              </a:rPr>
              <a:t>Silva, S.S.M., Jayawardana, M.W. and Meyer, D. (2018). Statistical methods to model and evaluate physical activity programs, using step counts: A systematic review. </a:t>
            </a:r>
            <a:r>
              <a:rPr lang="en-US" sz="1800" dirty="0">
                <a:latin typeface="Arial"/>
                <a:cs typeface="Arial"/>
              </a:rPr>
              <a:t>PLOS ONE</a:t>
            </a:r>
            <a:r>
              <a:rPr lang="en-US" sz="1800" i="0" dirty="0">
                <a:latin typeface="Arial"/>
                <a:cs typeface="Arial"/>
              </a:rPr>
              <a:t>, 13(11), p.e0206763. </a:t>
            </a:r>
            <a:r>
              <a:rPr lang="en-US" sz="1800" i="0" err="1">
                <a:latin typeface="Arial"/>
                <a:cs typeface="Arial"/>
              </a:rPr>
              <a:t>doi:https</a:t>
            </a:r>
            <a:r>
              <a:rPr lang="en-US" sz="1800" i="0" dirty="0">
                <a:latin typeface="Arial"/>
                <a:cs typeface="Arial"/>
              </a:rPr>
              <a:t>://doi.org/10.1371/journal.pone.0206763.</a:t>
            </a:r>
          </a:p>
          <a:p>
            <a:pPr marL="228600" indent="-228600">
              <a:lnSpc>
                <a:spcPct val="100000"/>
              </a:lnSpc>
              <a:spcBef>
                <a:spcPts val="1000"/>
              </a:spcBef>
            </a:pPr>
            <a:r>
              <a:rPr lang="en-US" sz="1800" i="0" dirty="0">
                <a:latin typeface="Arial"/>
                <a:cs typeface="Arial"/>
              </a:rPr>
              <a:t>Simkus, J. (2022). </a:t>
            </a:r>
            <a:r>
              <a:rPr lang="en-US" sz="1800" dirty="0">
                <a:latin typeface="Arial"/>
                <a:cs typeface="Arial"/>
              </a:rPr>
              <a:t>Cluster Sampling: Definition, Method and Examples - Simply Psychology</a:t>
            </a:r>
            <a:r>
              <a:rPr lang="en-US" sz="1800" i="0" dirty="0">
                <a:latin typeface="Arial"/>
                <a:cs typeface="Arial"/>
              </a:rPr>
              <a:t>.  </a:t>
            </a:r>
            <a:r>
              <a:rPr lang="en-US" sz="1800" i="0" dirty="0">
                <a:solidFill>
                  <a:srgbClr val="568E89"/>
                </a:solidFill>
                <a:latin typeface="Arial"/>
                <a:cs typeface="Arial"/>
                <a:hlinkClick r:id="rId3"/>
              </a:rPr>
              <a:t>www.simplypsychology.org</a:t>
            </a:r>
            <a:r>
              <a:rPr lang="en-US" sz="1800" i="0" dirty="0">
                <a:latin typeface="Arial"/>
                <a:cs typeface="Arial"/>
              </a:rPr>
              <a:t>. Available at: </a:t>
            </a:r>
            <a:r>
              <a:rPr lang="en-US" sz="1800" i="0" dirty="0">
                <a:solidFill>
                  <a:srgbClr val="568E89"/>
                </a:solidFill>
                <a:latin typeface="Arial"/>
                <a:cs typeface="Arial"/>
                <a:hlinkClick r:id="rId4"/>
              </a:rPr>
              <a:t>https://www.simplypsychology.org/cluster-sampling.html</a:t>
            </a:r>
            <a:r>
              <a:rPr lang="en-US" sz="1800" i="0" dirty="0">
                <a:latin typeface="Arial"/>
                <a:cs typeface="Arial"/>
              </a:rPr>
              <a:t> (Accessed 20 June. 2023).</a:t>
            </a:r>
          </a:p>
          <a:p>
            <a:pPr marL="228600" indent="-228600">
              <a:lnSpc>
                <a:spcPct val="100000"/>
              </a:lnSpc>
              <a:spcBef>
                <a:spcPts val="1000"/>
              </a:spcBef>
            </a:pPr>
            <a:r>
              <a:rPr lang="en-US" sz="1800" i="0" dirty="0">
                <a:latin typeface="Arial"/>
                <a:cs typeface="Arial"/>
              </a:rPr>
              <a:t>Sun, Y., Wang, A., Yu, S., Hagger, M.S., Chen, X., Fong, S.S.M., Zhang, C., Huang, W.Y., Baker, J.S., </a:t>
            </a:r>
            <a:r>
              <a:rPr lang="en-US" sz="1800" i="0" err="1">
                <a:latin typeface="Arial"/>
                <a:cs typeface="Arial"/>
              </a:rPr>
              <a:t>Dutheil</a:t>
            </a:r>
            <a:r>
              <a:rPr lang="en-US" sz="1800" i="0" dirty="0">
                <a:latin typeface="Arial"/>
                <a:cs typeface="Arial"/>
              </a:rPr>
              <a:t>, F. and Gao, Y. (2020). A blended intervention to promote physical activity, health and work productivity among office employees using intervention mapping: a study protocol for a cluster-randomized controlled trial. </a:t>
            </a:r>
            <a:r>
              <a:rPr lang="en-US" sz="1800" dirty="0">
                <a:latin typeface="Arial"/>
                <a:cs typeface="Arial"/>
              </a:rPr>
              <a:t>BMC Public Health</a:t>
            </a:r>
            <a:r>
              <a:rPr lang="en-US" sz="1800" i="0" dirty="0">
                <a:latin typeface="Arial"/>
                <a:cs typeface="Arial"/>
              </a:rPr>
              <a:t>, 20(1). </a:t>
            </a:r>
            <a:r>
              <a:rPr lang="en-US" sz="1800" i="0" err="1">
                <a:latin typeface="Arial"/>
                <a:cs typeface="Arial"/>
              </a:rPr>
              <a:t>doi:https</a:t>
            </a:r>
            <a:r>
              <a:rPr lang="en-US" sz="1800" i="0" dirty="0">
                <a:latin typeface="Arial"/>
                <a:cs typeface="Arial"/>
              </a:rPr>
              <a:t>://doi.org/10.1186/s12889-020-09128-z.</a:t>
            </a:r>
          </a:p>
          <a:p>
            <a:pPr marL="228600" indent="-228600">
              <a:lnSpc>
                <a:spcPct val="100000"/>
              </a:lnSpc>
              <a:spcBef>
                <a:spcPts val="1000"/>
              </a:spcBef>
            </a:pPr>
            <a:endParaRPr lang="en-US" sz="1800" i="0" dirty="0">
              <a:latin typeface="Arial"/>
              <a:cs typeface="Arial"/>
            </a:endParaRPr>
          </a:p>
        </p:txBody>
      </p:sp>
    </p:spTree>
    <p:extLst>
      <p:ext uri="{BB962C8B-B14F-4D97-AF65-F5344CB8AC3E}">
        <p14:creationId xmlns:p14="http://schemas.microsoft.com/office/powerpoint/2010/main" val="343759594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1C7B9-71BB-60AB-64C7-1D37567592AE}"/>
              </a:ext>
            </a:extLst>
          </p:cNvPr>
          <p:cNvSpPr>
            <a:spLocks noGrp="1"/>
          </p:cNvSpPr>
          <p:nvPr>
            <p:ph type="title" idx="4294967295"/>
          </p:nvPr>
        </p:nvSpPr>
        <p:spPr>
          <a:xfrm>
            <a:off x="195263" y="365155"/>
            <a:ext cx="11996737" cy="6659562"/>
          </a:xfrm>
        </p:spPr>
        <p:txBody>
          <a:bodyPr>
            <a:normAutofit/>
          </a:bodyPr>
          <a:lstStyle/>
          <a:p>
            <a:pPr algn="l"/>
            <a:endParaRPr lang="en-US" sz="1800" i="0" dirty="0">
              <a:latin typeface="Arial"/>
              <a:cs typeface="Arial"/>
            </a:endParaRPr>
          </a:p>
          <a:p>
            <a:pPr marL="228600" indent="-228600" algn="l">
              <a:lnSpc>
                <a:spcPct val="100000"/>
              </a:lnSpc>
              <a:spcBef>
                <a:spcPts val="1000"/>
              </a:spcBef>
            </a:pPr>
            <a:r>
              <a:rPr lang="en-US" sz="1800" i="0" dirty="0">
                <a:latin typeface="Arial"/>
                <a:cs typeface="Times New Roman"/>
              </a:rPr>
              <a:t>Tyson, P., Wilson, K., Crone, D., Brailsford, R. and Laws, K. (2010). Physical activity and mental health in a student population. </a:t>
            </a:r>
            <a:r>
              <a:rPr lang="en-US" sz="1800" dirty="0">
                <a:latin typeface="Arial"/>
                <a:cs typeface="Times New Roman"/>
              </a:rPr>
              <a:t>Journal of Mental Health</a:t>
            </a:r>
            <a:r>
              <a:rPr lang="en-US" sz="1800" i="0" dirty="0">
                <a:latin typeface="Arial"/>
                <a:cs typeface="Times New Roman"/>
              </a:rPr>
              <a:t>, 19(6), pp.492–499. </a:t>
            </a:r>
            <a:r>
              <a:rPr lang="en-US" sz="1800" i="0" err="1">
                <a:latin typeface="Arial"/>
                <a:cs typeface="Times New Roman"/>
              </a:rPr>
              <a:t>doi:https</a:t>
            </a:r>
            <a:r>
              <a:rPr lang="en-US" sz="1800" i="0" dirty="0">
                <a:latin typeface="Arial"/>
                <a:cs typeface="Times New Roman"/>
              </a:rPr>
              <a:t>://doi.org/10.3109/09638230902968308.</a:t>
            </a:r>
          </a:p>
          <a:p>
            <a:pPr marL="228600" indent="-228600">
              <a:lnSpc>
                <a:spcPct val="100000"/>
              </a:lnSpc>
              <a:spcBef>
                <a:spcPts val="1000"/>
              </a:spcBef>
            </a:pPr>
            <a:r>
              <a:rPr lang="en-US" sz="1800" i="0" dirty="0">
                <a:latin typeface="Arial"/>
                <a:cs typeface="Times New Roman"/>
              </a:rPr>
              <a:t>Warburton, D.E.R., Nicol, C.W. and Bredin, S.S.D. (2006). Health Benefits of Physical activity: the Evidence. </a:t>
            </a:r>
            <a:r>
              <a:rPr lang="en-US" sz="1800" dirty="0">
                <a:latin typeface="Arial"/>
                <a:cs typeface="Times New Roman"/>
              </a:rPr>
              <a:t>Canadian Medical Association Journal</a:t>
            </a:r>
            <a:r>
              <a:rPr lang="en-US" sz="1800" i="0" dirty="0">
                <a:latin typeface="Arial"/>
                <a:cs typeface="Times New Roman"/>
              </a:rPr>
              <a:t>,  174(6), pp.801–809. </a:t>
            </a:r>
            <a:r>
              <a:rPr lang="en-US" sz="1800" i="0" err="1">
                <a:latin typeface="Arial"/>
                <a:cs typeface="Times New Roman"/>
              </a:rPr>
              <a:t>doi:https</a:t>
            </a:r>
            <a:r>
              <a:rPr lang="en-US" sz="1800" i="0" dirty="0">
                <a:latin typeface="Arial"/>
                <a:cs typeface="Times New Roman"/>
              </a:rPr>
              <a:t>://doi.org/10.1503/cmaj.051351.</a:t>
            </a:r>
            <a:br>
              <a:rPr lang="en-US" sz="1800" dirty="0">
                <a:latin typeface="Arial"/>
              </a:rPr>
            </a:br>
            <a:br>
              <a:rPr lang="en-US" sz="1800" dirty="0">
                <a:latin typeface="Arial"/>
              </a:rPr>
            </a:br>
            <a:r>
              <a:rPr lang="en-US" sz="1800" i="0" dirty="0">
                <a:latin typeface="Arial"/>
                <a:cs typeface="Times New Roman"/>
              </a:rPr>
              <a:t>WHO. (2019). </a:t>
            </a:r>
            <a:r>
              <a:rPr lang="en-US" sz="1800" dirty="0">
                <a:latin typeface="Arial"/>
                <a:cs typeface="Times New Roman"/>
              </a:rPr>
              <a:t>World Health Organization (WHO)</a:t>
            </a:r>
            <a:r>
              <a:rPr lang="en-US" sz="1800" i="0" dirty="0">
                <a:latin typeface="Arial"/>
                <a:cs typeface="Times New Roman"/>
              </a:rPr>
              <a:t>. Available at: </a:t>
            </a:r>
            <a:r>
              <a:rPr lang="en-US" sz="1800" i="0" dirty="0">
                <a:latin typeface="Arial"/>
                <a:cs typeface="Times New Roman"/>
                <a:hlinkClick r:id="rId2"/>
              </a:rPr>
              <a:t>https://apps.who.int/iris/bitstream/handle/10665/329834/9789289054553-eng</a:t>
            </a:r>
            <a:r>
              <a:rPr lang="en-US" sz="1800" i="0" dirty="0">
                <a:latin typeface="Arial"/>
                <a:cs typeface="Times New Roman"/>
              </a:rPr>
              <a:t>. (Accessed 16 June. 2023).</a:t>
            </a:r>
            <a:br>
              <a:rPr lang="en-US" sz="1800" i="0" dirty="0">
                <a:latin typeface="Arial"/>
                <a:cs typeface="Times New Roman"/>
              </a:rPr>
            </a:br>
            <a:endParaRPr lang="en-US" sz="1800" i="0" dirty="0">
              <a:latin typeface="Arial"/>
              <a:cs typeface="Times New Roman"/>
            </a:endParaRPr>
          </a:p>
          <a:p>
            <a:r>
              <a:rPr lang="en-US" sz="1800" i="0" dirty="0">
                <a:latin typeface="Arial"/>
                <a:cs typeface="Times New Roman"/>
              </a:rPr>
              <a:t>WHO. (2022a). </a:t>
            </a:r>
            <a:r>
              <a:rPr lang="en-US" sz="1800" dirty="0">
                <a:latin typeface="Arial"/>
                <a:cs typeface="Times New Roman"/>
              </a:rPr>
              <a:t>Global Physical Activity Questionnaire (GPAQ)</a:t>
            </a:r>
            <a:r>
              <a:rPr lang="en-US" sz="1800" i="0" dirty="0">
                <a:latin typeface="Arial"/>
                <a:cs typeface="Times New Roman"/>
              </a:rPr>
              <a:t>. Available at: </a:t>
            </a:r>
            <a:r>
              <a:rPr lang="en-US" sz="1800" i="0" dirty="0">
                <a:latin typeface="Arial"/>
                <a:cs typeface="Times New Roman"/>
                <a:hlinkClick r:id="rId3"/>
              </a:rPr>
              <a:t>https://cdn.who.int/media/docs/default-source/ncds/ncd-surveillance/gpaq-en.doc?sfvrsn=b4ca7531_17&amp;download=true</a:t>
            </a:r>
            <a:r>
              <a:rPr lang="en-US" sz="1800" i="0" dirty="0">
                <a:latin typeface="Arial"/>
                <a:cs typeface="Times New Roman"/>
              </a:rPr>
              <a:t> (Accessed 21 June. 2023).</a:t>
            </a:r>
            <a:br>
              <a:rPr lang="en-US" sz="1800" i="0" dirty="0">
                <a:latin typeface="Arial"/>
                <a:cs typeface="Times New Roman"/>
              </a:rPr>
            </a:br>
            <a:br>
              <a:rPr lang="en-US" sz="1800" i="0" dirty="0">
                <a:latin typeface="Arial"/>
                <a:cs typeface="Times New Roman"/>
              </a:rPr>
            </a:br>
            <a:r>
              <a:rPr lang="en-US" sz="1800" i="0" dirty="0">
                <a:latin typeface="Arial"/>
                <a:cs typeface="Times New Roman"/>
              </a:rPr>
              <a:t>WHO. (2022b). </a:t>
            </a:r>
            <a:r>
              <a:rPr lang="en-US" sz="1800" dirty="0">
                <a:latin typeface="Arial"/>
                <a:cs typeface="Times New Roman"/>
              </a:rPr>
              <a:t>Non communicable diseases</a:t>
            </a:r>
            <a:r>
              <a:rPr lang="en-US" sz="1800" i="0" dirty="0">
                <a:latin typeface="Arial"/>
                <a:cs typeface="Times New Roman"/>
              </a:rPr>
              <a:t>. Available at: </a:t>
            </a:r>
            <a:r>
              <a:rPr lang="en-US" sz="1800" i="0" dirty="0">
                <a:latin typeface="Arial"/>
                <a:cs typeface="Times New Roman"/>
                <a:hlinkClick r:id="rId4"/>
              </a:rPr>
              <a:t>http://www.who.int/mediacentre/factsheets/fs355/en</a:t>
            </a:r>
            <a:r>
              <a:rPr lang="en-US" sz="1800" i="0" dirty="0">
                <a:latin typeface="Arial"/>
                <a:cs typeface="Times New Roman"/>
              </a:rPr>
              <a:t> (Accessed 20 Jun. 2023).</a:t>
            </a:r>
            <a:br>
              <a:rPr lang="en-US" sz="1800" i="0" dirty="0">
                <a:latin typeface="Arial"/>
                <a:cs typeface="Times New Roman"/>
              </a:rPr>
            </a:br>
            <a:br>
              <a:rPr lang="en-US" sz="1800" i="0" dirty="0">
                <a:latin typeface="Arial"/>
                <a:cs typeface="Times New Roman"/>
              </a:rPr>
            </a:br>
            <a:r>
              <a:rPr lang="en-US" sz="1800" i="0" dirty="0">
                <a:latin typeface="Arial"/>
                <a:cs typeface="Times New Roman"/>
              </a:rPr>
              <a:t>World Health Organization (2022). </a:t>
            </a:r>
            <a:r>
              <a:rPr lang="en-US" sz="1800" dirty="0">
                <a:latin typeface="Arial"/>
                <a:cs typeface="Times New Roman"/>
              </a:rPr>
              <a:t>Physical activity</a:t>
            </a:r>
            <a:r>
              <a:rPr lang="en-US" sz="1800" i="0" dirty="0">
                <a:latin typeface="Arial"/>
                <a:cs typeface="Times New Roman"/>
              </a:rPr>
              <a:t>. [online] World Health Organization. Available at: </a:t>
            </a:r>
            <a:r>
              <a:rPr lang="en-US" sz="1800" i="0" dirty="0">
                <a:latin typeface="Arial"/>
                <a:cs typeface="Times New Roman"/>
                <a:hlinkClick r:id="rId5"/>
              </a:rPr>
              <a:t>https://www.who.int/news-room/fact-sheets/detail/physical-activity</a:t>
            </a:r>
            <a:r>
              <a:rPr lang="en-US" sz="1800" i="0" dirty="0">
                <a:latin typeface="Arial"/>
                <a:cs typeface="Times New Roman"/>
              </a:rPr>
              <a:t> [Accessed 20 Jun. 2023].</a:t>
            </a:r>
          </a:p>
          <a:p>
            <a:br>
              <a:rPr lang="en-US" sz="1800" i="0" dirty="0">
                <a:latin typeface="Arial"/>
                <a:cs typeface="Times New Roman"/>
              </a:rPr>
            </a:br>
            <a:r>
              <a:rPr lang="en-US" sz="1800" i="0" dirty="0">
                <a:latin typeface="Arial"/>
                <a:cs typeface="Times New Roman"/>
              </a:rPr>
              <a:t>Zhang, Y., Li, H., Sarah Kozey Keadle, Matthews, C.E. and Carroll, R.J. (2019). A Review of Statistical Analyses on Physical Activity Data Collected from Accelerometers. [online] 11(2), pp.465–476. </a:t>
            </a:r>
            <a:r>
              <a:rPr lang="en-US" sz="1800" i="0" err="1">
                <a:latin typeface="Arial"/>
                <a:cs typeface="Times New Roman"/>
              </a:rPr>
              <a:t>doi:https</a:t>
            </a:r>
            <a:r>
              <a:rPr lang="en-US" sz="1800" i="0" dirty="0">
                <a:latin typeface="Arial"/>
                <a:cs typeface="Times New Roman"/>
              </a:rPr>
              <a:t>://doi.org/10.1007/s12561-019-09250-6.</a:t>
            </a:r>
          </a:p>
          <a:p>
            <a:endParaRPr lang="en-US" sz="1800" i="0" dirty="0">
              <a:latin typeface="Arial"/>
              <a:cs typeface="Times New Roman"/>
            </a:endParaRPr>
          </a:p>
          <a:p>
            <a:endParaRPr lang="en-US" sz="1800" i="0" dirty="0">
              <a:latin typeface="Arial"/>
              <a:cs typeface="Times New Roman"/>
            </a:endParaRPr>
          </a:p>
          <a:p>
            <a:pPr marL="228600" indent="-228600">
              <a:lnSpc>
                <a:spcPct val="100000"/>
              </a:lnSpc>
              <a:spcBef>
                <a:spcPts val="1000"/>
              </a:spcBef>
            </a:pPr>
            <a:endParaRPr lang="en-US" sz="1800" i="0" dirty="0">
              <a:latin typeface="Arial"/>
              <a:cs typeface="Times New Roman"/>
            </a:endParaRPr>
          </a:p>
        </p:txBody>
      </p:sp>
    </p:spTree>
    <p:extLst>
      <p:ext uri="{BB962C8B-B14F-4D97-AF65-F5344CB8AC3E}">
        <p14:creationId xmlns:p14="http://schemas.microsoft.com/office/powerpoint/2010/main" val="2351023045"/>
      </p:ext>
    </p:extLst>
  </p:cSld>
  <p:clrMapOvr>
    <a:masterClrMapping/>
  </p:clrMapOvr>
</p:sld>
</file>

<file path=ppt/theme/theme1.xml><?xml version="1.0" encoding="utf-8"?>
<a:theme xmlns:a="http://schemas.openxmlformats.org/drawingml/2006/main" name="BrushVTI">
  <a:themeElements>
    <a:clrScheme name="AnalogousFromLightSeedLeftStep">
      <a:dk1>
        <a:srgbClr val="000000"/>
      </a:dk1>
      <a:lt1>
        <a:srgbClr val="FFFFFF"/>
      </a:lt1>
      <a:dk2>
        <a:srgbClr val="243541"/>
      </a:dk2>
      <a:lt2>
        <a:srgbClr val="E2E8E7"/>
      </a:lt2>
      <a:accent1>
        <a:srgbClr val="C6969B"/>
      </a:accent1>
      <a:accent2>
        <a:srgbClr val="BA7F9D"/>
      </a:accent2>
      <a:accent3>
        <a:srgbClr val="C492C1"/>
      </a:accent3>
      <a:accent4>
        <a:srgbClr val="A67FBA"/>
      </a:accent4>
      <a:accent5>
        <a:srgbClr val="A296C6"/>
      </a:accent5>
      <a:accent6>
        <a:srgbClr val="7F89BA"/>
      </a:accent6>
      <a:hlink>
        <a:srgbClr val="568E89"/>
      </a:hlink>
      <a:folHlink>
        <a:srgbClr val="7F7F7F"/>
      </a:folHlink>
    </a:clrScheme>
    <a:fontScheme name="Custom 3">
      <a:majorFont>
        <a:latin typeface="Elephant"/>
        <a:ea typeface=""/>
        <a:cs typeface=""/>
      </a:majorFont>
      <a:minorFont>
        <a:latin typeface="Century Gothic"/>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rushVTI" id="{7102FA3A-9D7B-4497-8C4B-FB535AAFDE06}" vid="{C6D41F62-6FAB-440A-BEC7-CB7BF190811F}"/>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26</Slides>
  <Notes>0</Notes>
  <HiddenSlides>0</HiddenSlides>
  <ScaleCrop>false</ScaleCrop>
  <HeadingPairs>
    <vt:vector size="4" baseType="variant">
      <vt:variant>
        <vt:lpstr>Theme</vt:lpstr>
      </vt:variant>
      <vt:variant>
        <vt:i4>1</vt:i4>
      </vt:variant>
      <vt:variant>
        <vt:lpstr>Slide Titles</vt:lpstr>
      </vt:variant>
      <vt:variant>
        <vt:i4>26</vt:i4>
      </vt:variant>
    </vt:vector>
  </HeadingPairs>
  <TitlesOfParts>
    <vt:vector size="27" baseType="lpstr">
      <vt:lpstr>BrushVTI</vt:lpstr>
      <vt:lpstr>Student Name: Chantelle Simmonds Student Number: 1914402  Module: Practice based research LCHS7001 Component 1: Presentation  Lecturer Name: Ogochukwu Agunenye  </vt:lpstr>
      <vt:lpstr>Prevalence of Physical Activity among students in a public university </vt:lpstr>
      <vt:lpstr>Contents</vt:lpstr>
      <vt:lpstr>Introduction</vt:lpstr>
      <vt:lpstr>PowerPoint Presentation</vt:lpstr>
      <vt:lpstr>Rationale</vt:lpstr>
      <vt:lpstr>PowerPoint Presentation</vt:lpstr>
      <vt:lpstr>Research Methodology and Methods</vt:lpstr>
      <vt:lpstr>Reseach Design</vt:lpstr>
      <vt:lpstr>  </vt:lpstr>
      <vt:lpstr> Sampling and Study Participants</vt:lpstr>
      <vt:lpstr>Materials and Data Collection Method </vt:lpstr>
      <vt:lpstr>PowerPoint Presentation</vt:lpstr>
      <vt:lpstr>PowerPoint Presentation</vt:lpstr>
      <vt:lpstr>Proposed Data Analysis Technique</vt:lpstr>
      <vt:lpstr>Ethical Considerations</vt:lpstr>
      <vt:lpstr>Implications of Research</vt:lpstr>
      <vt:lpstr>PowerPoint Presentation</vt:lpstr>
      <vt:lpstr>Plan of Work and Time Schedule</vt:lpstr>
      <vt:lpstr>THANKYOU </vt:lpstr>
      <vt:lpstr>Reference</vt:lpstr>
      <vt:lpstr>British Active Students Survey: Further Education 2019/2020 Report. (2020). Available at: https://www.ukactive.com/wp-content/uploads/2020/06/BASS-2019-FE.pdf. Calzon, B. (2023). Learn Here Different Ways of Data Analysis Methods &amp; Techniques.  BI Blog | Data Visualization &amp; Analytics Blog | Datapine. Available at: https://www.datapine.com/blog/data-analysis-methods-and-techniques/ (Accessed 19 June. 2023). Deliens, T., Deforche, B., De Bourdeaudhuij, I. and Clarys, P. (2015). Determinants of physical activity and sedentary behaviour in university students: a qualitative study using focus group discussions. BMC Public Health,  15(1). doi:https://doi.org/10.1186/s12889-015-1553-4. Diehl, K. and Hilger, J. (2015). Nutrition and physical activity during the transition from adolescence to adulthood: further research is warranted. International Journal of Adolescent Medicine and Health, 27(1), pp.101–104. doi:https://doi.org/10.1515/ijamh-2014-0010. Faber, J. and Fonseca, L.M. (2014). How Sample Size Influences Research Outcomes. Dental Press Journal of Orthodontics,  19(4), pp.27–29. doi:https://doi.org/10.1590/2176-9451.19.4.027-029.ebo. Fontaine, K.R. (2000). Physical Activity Improves Mental Health. The Physician and Sportsmedicine, 28(10), pp.83–84. doi:https://doi.org/10.3810/psm.2000.10.1256.  Forde, C. (2012). Scoring the International Physical Activity Questionnaire (IPAQ) Exercise Prescription for the Prevention and Treatment of Disease.  Available at: https://ugc.futurelearn.com/uploads/files/bc/c5/bcc53b14-ec1e-4d90-88e3-1568682f32ae/IPAQ_PDF.pdf (Accessed 16 June. 2023).</vt:lpstr>
      <vt:lpstr>Foundations of Research (2020). Methods of Data Collection in Qualitative, Quantitative and Mixed Method Research. https://us.sagepub.com/sites/default/files/upm-assets/106363_book_item_106363.pdf. Global Physical Activity Questionnaire Analysis Guide. (2023). Available at: https://cdn.who.int/media/docs/default-source/ncds/ncd-surveillance/gpaq-analysis-guide.pdf?sfvrsn=1e83d571_2.  Granero-Jiménez, J., López-Rodríguez, M.M., Dobarrio-Sanz, I. and Cortés-Rodríguez, A.E. (2022). Influence of Physical Exercise on Psychological Well-Being of Young Adults: A Quantitative Study. International journal of environmental research and public health, [online] 19(7). doi:https://doi.org/10.3390/ijerph19074282. Herbert, C., Meixner, F., Wiebking, C. and Gilg, V. (2020). Regular Physical Activity, Short-Term Exercise, Mental Health, and Well-Being Among University Students: The Results of an Online and a Laboratory Study. Frontiers in Psychology, 11(509). doi:https://doi.org/10.3389/fpsyg.2020.00509. Kim, C., Song, Y. and Jeon, Y.-J. (2021). The Effect of College Students’ Physical Activity Level on Depression and Personal Relationships. Healthcare, 9(5), p.526. doi:https://doi.org/10.3390/healthcare9050526. Maryville Online. (2021). Top 4 Data Analysis Techniques.  Available at: https://online.maryville.edu/blog/data-analysis-techniques/#:~:text=Two%20data%20analysis%20techniques%20for (Accessed 18 June. 2023).  Mayo Clinic (2017). Depression and anxiety: Exercise eases symptoms.  Mayo Clinic. Available at: https://www.mayoclinic.org/diseases-conditions/depression/in-depth/depression-and-exercise/art-20046495 (Accessed 20 June. 2023).</vt:lpstr>
      <vt:lpstr>Mental Health Foundation (2021). Physical activity and mental health.  www.mentalhealth.org.uk. Available at: https://www.mentalhealth.org.uk/explore-mental-health/a-z-topics/physical-activity-and-mental-health#:~:text=Physical%20activity%20is%20not%20only (Accessed 18 June. 2023). Mikkelsen, K., Stojanovska, L., Polenakovic, M., Bosevski, M. and Apostolopoulos, V. (2017). Exercise and Mental Health. Maturitas, 106(106), pp.48–56. doi:https://doi.org/10.1016/j.maturitas.2017.09.003. Mumu, S.J., Ali, L., Barnett, A. and Merom, D. (2017). Validity of the global physical activity questionnaire (GPAQ) in Bangladesh. BMC Public Health, 17(1). doi:https://doi.org/10.1186/s12889-017-4666-0. NHS (2019). Benefits of Research :: Surrey and Borders Partnership NHS Foundation Trust.  Sabp.nhs.uk. Available at: https://www.sabp.nhs.uk/research/about-research/benefits-research (Accessed 16 June. 2023). Orimadegun, A.E. (2020). Protocol and Researcher’s Relationship with Institutional Review Board. African journal of biomedical research : AJBR,  23(Suppl 2), pp.15–20. Available at: https://www.ncbi.nlm.nih.gov/pmc/articles/PMC7876614/.  Proofed (2022). How to Write an ‘Implications of Research’ Section | Proofed’s Writing Tips. Proofed. Available at: https://proofed.co.uk/writing-tips/how-to-write-an-implications-of-research-section/#:~:text=What%20Are%20Implications%20of%20Research (Accessed 20 June. 2023).  Ramlogan, S., Raman, V., Abraham, K. and Pierre, K. (2019). Self‐reported stress, coping ability, mental status, and periodontal diseases among police recruits. Clinical and Experimental Dental Research, 6(1), pp.117–123. doi:https://doi.org/10.1002/cre2.258.  </vt:lpstr>
      <vt:lpstr> Rodríguez-Romo, G., Acebes-Sánchez, J., García-Merino, S., Garrido-Muñoz, M., Blanco-García, C. and Diez-Vega, I. (2022). Physical Activity and Mental Health in Undergraduate Students. International Journal of Environmental Research and Public Health, 20(1), p.195. doi:https://doi.org/10.3390/ijerph20010195. Ross, P.T. and Bibler Zaidi, N.L. (2019). Limited by Our Limitations. Perspectives on Medical Education,  8(4), pp.261–264. doi:https://doi.org/10.1007/S40037-019-00530-X. Sanjari, M., Bahramnezhad, F., Fomani, F.K., Shoghi, M. and Cheraghi, M.A. (2014). Ethical challenges of researchers in qualitative studies: the necessity to develop a specific guideline. Journal of Medical Ethics and History of Medicine,  7, p.14. Available at: https://www.ncbi.nlm.nih.gov/pmc/articles/PMC4263394/#:~:text=These%20include%20anonymity%2C%20confidentiality%2C%20informed.  Sharma, A., Madaan, V. and Petty, F.D. (2016). Exercise for Mental Health. Primary Care Companion to the Journal of Clinical Psychiatry,  8(2), p.106. doi:https://doi.org/10.4088/pcc.v08n0208a. Silva, S.S.M., Jayawardana, M.W. and Meyer, D. (2018). Statistical methods to model and evaluate physical activity programs, using step counts: A systematic review. PLOS ONE, 13(11), p.e0206763. doi:https://doi.org/10.1371/journal.pone.0206763. Simkus, J. (2022). Cluster Sampling: Definition, Method and Examples - Simply Psychology.  www.simplypsychology.org. Available at: https://www.simplypsychology.org/cluster-sampling.html (Accessed 20 June. 2023). Sun, Y., Wang, A., Yu, S., Hagger, M.S., Chen, X., Fong, S.S.M., Zhang, C., Huang, W.Y., Baker, J.S., Dutheil, F. and Gao, Y. (2020). A blended intervention to promote physical activity, health and work productivity among office employees using intervention mapping: a study protocol for a cluster-randomized controlled trial. BMC Public Health, 20(1). doi:https://doi.org/10.1186/s12889-020-09128-z. </vt:lpstr>
      <vt:lpstr> Tyson, P., Wilson, K., Crone, D., Brailsford, R. and Laws, K. (2010). Physical activity and mental health in a student population. Journal of Mental Health, 19(6), pp.492–499. doi:https://doi.org/10.3109/09638230902968308. Warburton, D.E.R., Nicol, C.W. and Bredin, S.S.D. (2006). Health Benefits of Physical activity: the Evidence. Canadian Medical Association Journal,  174(6), pp.801–809. doi:https://doi.org/10.1503/cmaj.051351.  WHO. (2019). World Health Organization (WHO). Available at: https://apps.who.int/iris/bitstream/handle/10665/329834/9789289054553-eng. (Accessed 16 June. 2023).  WHO. (2022a). Global Physical Activity Questionnaire (GPAQ). Available at: https://cdn.who.int/media/docs/default-source/ncds/ncd-surveillance/gpaq-en.doc?sfvrsn=b4ca7531_17&amp;download=true (Accessed 21 June. 2023).  WHO. (2022b). Non communicable diseases. Available at: http://www.who.int/mediacentre/factsheets/fs355/en (Accessed 20 Jun. 2023).  World Health Organization (2022). Physical activity. [online] World Health Organization. Available at: https://www.who.int/news-room/fact-sheets/detail/physical-activity [Accessed 20 Jun. 2023].  Zhang, Y., Li, H., Sarah Kozey Keadle, Matthews, C.E. and Carroll, R.J. (2019). A Review of Statistical Analyses on Physical Activity Data Collected from Accelerometers. [online] 11(2), pp.465–476. doi:https://doi.org/10.1007/s12561-019-09250-6.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1636</cp:revision>
  <dcterms:created xsi:type="dcterms:W3CDTF">2023-06-09T22:06:27Z</dcterms:created>
  <dcterms:modified xsi:type="dcterms:W3CDTF">2023-06-21T17:50:49Z</dcterms:modified>
</cp:coreProperties>
</file>