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0799763" cy="7920038"/>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4" d="100"/>
          <a:sy n="64" d="100"/>
        </p:scale>
        <p:origin x="169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l Catalin Butoi" userId="44f5208ae284a528" providerId="LiveId" clId="{7436C009-F452-4598-8CF6-AC9D3BEDF221}"/>
    <pc:docChg chg="modSld">
      <pc:chgData name="Mihail Catalin Butoi" userId="44f5208ae284a528" providerId="LiveId" clId="{7436C009-F452-4598-8CF6-AC9D3BEDF221}" dt="2026-06-12T23:28:15.322" v="0" actId="14100"/>
      <pc:docMkLst>
        <pc:docMk/>
      </pc:docMkLst>
      <pc:sldChg chg="modSp mod">
        <pc:chgData name="Mihail Catalin Butoi" userId="44f5208ae284a528" providerId="LiveId" clId="{7436C009-F452-4598-8CF6-AC9D3BEDF221}" dt="2026-06-12T23:28:15.322" v="0" actId="14100"/>
        <pc:sldMkLst>
          <pc:docMk/>
          <pc:sldMk cId="831525534" sldId="256"/>
        </pc:sldMkLst>
        <pc:spChg chg="mod">
          <ac:chgData name="Mihail Catalin Butoi" userId="44f5208ae284a528" providerId="LiveId" clId="{7436C009-F452-4598-8CF6-AC9D3BEDF221}" dt="2026-06-12T23:28:15.322" v="0" actId="14100"/>
          <ac:spMkLst>
            <pc:docMk/>
            <pc:sldMk cId="831525534" sldId="256"/>
            <ac:spMk id="22" creationId="{2F29E59D-09D2-8FFF-3C4E-258826B0E57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C079EF-19B8-47E5-9338-36C59646562C}" type="doc">
      <dgm:prSet loTypeId="urn:microsoft.com/office/officeart/2005/8/layout/hProcess11" loCatId="process" qsTypeId="urn:microsoft.com/office/officeart/2005/8/quickstyle/simple1" qsCatId="simple" csTypeId="urn:microsoft.com/office/officeart/2005/8/colors/accent1_5" csCatId="accent1" phldr="1"/>
      <dgm:spPr/>
      <dgm:t>
        <a:bodyPr/>
        <a:lstStyle/>
        <a:p>
          <a:endParaRPr lang="en-GB"/>
        </a:p>
      </dgm:t>
    </dgm:pt>
    <dgm:pt modelId="{3520573A-9681-46E8-BE8E-053FEC31F3F4}">
      <dgm:prSet phldrT="[Text]" phldr="0" custT="1"/>
      <dgm:spPr/>
      <dgm:t>
        <a:bodyPr/>
        <a:lstStyle/>
        <a:p>
          <a:r>
            <a:rPr lang="en-GB" sz="1200" b="1" dirty="0">
              <a:latin typeface="Arial" panose="020B0604020202020204" pitchFamily="34" charset="0"/>
              <a:cs typeface="Arial" panose="020B0604020202020204" pitchFamily="34" charset="0"/>
            </a:rPr>
            <a:t>Emotions</a:t>
          </a:r>
        </a:p>
      </dgm:t>
    </dgm:pt>
    <dgm:pt modelId="{4BB412AC-E2FE-4A11-94F6-92132F1C2475}" type="parTrans" cxnId="{71C902C0-225B-4E37-B81A-9782D5FB2791}">
      <dgm:prSet/>
      <dgm:spPr/>
      <dgm:t>
        <a:bodyPr/>
        <a:lstStyle/>
        <a:p>
          <a:endParaRPr lang="en-GB"/>
        </a:p>
      </dgm:t>
    </dgm:pt>
    <dgm:pt modelId="{07F4CA77-23ED-4CCE-AE11-CD8B85789723}" type="sibTrans" cxnId="{71C902C0-225B-4E37-B81A-9782D5FB2791}">
      <dgm:prSet/>
      <dgm:spPr/>
      <dgm:t>
        <a:bodyPr/>
        <a:lstStyle/>
        <a:p>
          <a:endParaRPr lang="en-GB"/>
        </a:p>
      </dgm:t>
    </dgm:pt>
    <dgm:pt modelId="{7F2E99B4-E9BB-4E8A-A13C-4E32A498F881}">
      <dgm:prSet phldrT="[Text]" phldr="0" custT="1"/>
      <dgm:spPr/>
      <dgm:t>
        <a:bodyPr/>
        <a:lstStyle/>
        <a:p>
          <a:r>
            <a:rPr lang="en-GB" sz="1200" b="1" dirty="0">
              <a:latin typeface="Arial" panose="020B0604020202020204" pitchFamily="34" charset="0"/>
              <a:cs typeface="Arial" panose="020B0604020202020204" pitchFamily="34" charset="0"/>
            </a:rPr>
            <a:t>Response</a:t>
          </a:r>
        </a:p>
      </dgm:t>
    </dgm:pt>
    <dgm:pt modelId="{D27C26A5-0611-4A89-B937-1B3DB3527A19}" type="parTrans" cxnId="{B16F60EC-9994-4D27-97BE-FD97A7A0C796}">
      <dgm:prSet/>
      <dgm:spPr/>
      <dgm:t>
        <a:bodyPr/>
        <a:lstStyle/>
        <a:p>
          <a:endParaRPr lang="en-GB"/>
        </a:p>
      </dgm:t>
    </dgm:pt>
    <dgm:pt modelId="{EF1DB65E-EFB3-47B8-AB49-2F5FB02191BA}" type="sibTrans" cxnId="{B16F60EC-9994-4D27-97BE-FD97A7A0C796}">
      <dgm:prSet/>
      <dgm:spPr/>
      <dgm:t>
        <a:bodyPr/>
        <a:lstStyle/>
        <a:p>
          <a:endParaRPr lang="en-GB"/>
        </a:p>
      </dgm:t>
    </dgm:pt>
    <dgm:pt modelId="{3E4911F1-ACEC-4F01-BBFD-78FFE6102AE2}">
      <dgm:prSet phldrT="[Text]" phldr="0" custT="1"/>
      <dgm:spPr/>
      <dgm:t>
        <a:bodyPr/>
        <a:lstStyle/>
        <a:p>
          <a:r>
            <a:rPr lang="en-GB" sz="1200" b="1" dirty="0">
              <a:latin typeface="Arial" panose="020B0604020202020204" pitchFamily="34" charset="0"/>
              <a:cs typeface="Arial" panose="020B0604020202020204" pitchFamily="34" charset="0"/>
            </a:rPr>
            <a:t>Positive Outcome</a:t>
          </a:r>
        </a:p>
      </dgm:t>
    </dgm:pt>
    <dgm:pt modelId="{00B4AC8B-524E-41CA-BE00-8D92075A27DB}" type="parTrans" cxnId="{A53DEBBF-02C7-44DF-A04D-B9D1FC574712}">
      <dgm:prSet/>
      <dgm:spPr/>
      <dgm:t>
        <a:bodyPr/>
        <a:lstStyle/>
        <a:p>
          <a:endParaRPr lang="en-GB"/>
        </a:p>
      </dgm:t>
    </dgm:pt>
    <dgm:pt modelId="{FA0D6203-2C19-484C-BDC3-DC85C3EC43C5}" type="sibTrans" cxnId="{A53DEBBF-02C7-44DF-A04D-B9D1FC574712}">
      <dgm:prSet/>
      <dgm:spPr/>
      <dgm:t>
        <a:bodyPr/>
        <a:lstStyle/>
        <a:p>
          <a:endParaRPr lang="en-GB"/>
        </a:p>
      </dgm:t>
    </dgm:pt>
    <dgm:pt modelId="{A01EF8BD-8E35-418D-8879-B9739438A45B}">
      <dgm:prSet phldrT="[Text]" phldr="0" custT="1"/>
      <dgm:spPr/>
      <dgm:t>
        <a:bodyPr/>
        <a:lstStyle/>
        <a:p>
          <a:r>
            <a:rPr lang="en-GB" sz="1200" b="1" dirty="0">
              <a:latin typeface="Arial" panose="020B0604020202020204" pitchFamily="34" charset="0"/>
              <a:cs typeface="Arial" panose="020B0604020202020204" pitchFamily="34" charset="0"/>
            </a:rPr>
            <a:t>Pause</a:t>
          </a:r>
        </a:p>
      </dgm:t>
    </dgm:pt>
    <dgm:pt modelId="{82208878-65D4-4529-8898-E824183B9F11}" type="parTrans" cxnId="{22F40E06-2282-4DC4-B873-0A2FE833CB06}">
      <dgm:prSet/>
      <dgm:spPr/>
      <dgm:t>
        <a:bodyPr/>
        <a:lstStyle/>
        <a:p>
          <a:endParaRPr lang="en-GB"/>
        </a:p>
      </dgm:t>
    </dgm:pt>
    <dgm:pt modelId="{156D4293-00F2-43D2-866D-1125BC11CF94}" type="sibTrans" cxnId="{22F40E06-2282-4DC4-B873-0A2FE833CB06}">
      <dgm:prSet/>
      <dgm:spPr/>
      <dgm:t>
        <a:bodyPr/>
        <a:lstStyle/>
        <a:p>
          <a:endParaRPr lang="en-GB"/>
        </a:p>
      </dgm:t>
    </dgm:pt>
    <dgm:pt modelId="{A3348B2F-1DD5-48B9-ADBB-8188F7E91705}" type="pres">
      <dgm:prSet presAssocID="{41C079EF-19B8-47E5-9338-36C59646562C}" presName="Name0" presStyleCnt="0">
        <dgm:presLayoutVars>
          <dgm:dir/>
          <dgm:resizeHandles val="exact"/>
        </dgm:presLayoutVars>
      </dgm:prSet>
      <dgm:spPr/>
    </dgm:pt>
    <dgm:pt modelId="{A5C806D7-3F5D-4777-AC38-1C324A119A30}" type="pres">
      <dgm:prSet presAssocID="{41C079EF-19B8-47E5-9338-36C59646562C}" presName="arrow" presStyleLbl="bgShp" presStyleIdx="0" presStyleCnt="1" custFlipVert="1" custScaleY="3571" custLinFactY="56256" custLinFactNeighborX="-8153" custLinFactNeighborY="100000"/>
      <dgm:spPr/>
    </dgm:pt>
    <dgm:pt modelId="{20C213F9-6A6F-473A-BD2B-6755BF3FBC0A}" type="pres">
      <dgm:prSet presAssocID="{41C079EF-19B8-47E5-9338-36C59646562C}" presName="points" presStyleCnt="0"/>
      <dgm:spPr/>
    </dgm:pt>
    <dgm:pt modelId="{669407F6-B6E6-4A03-9D35-BF6237F8ADC3}" type="pres">
      <dgm:prSet presAssocID="{3520573A-9681-46E8-BE8E-053FEC31F3F4}" presName="compositeA" presStyleCnt="0"/>
      <dgm:spPr/>
    </dgm:pt>
    <dgm:pt modelId="{B32B97E3-A946-4A7B-B37B-3FE5A808E8B7}" type="pres">
      <dgm:prSet presAssocID="{3520573A-9681-46E8-BE8E-053FEC31F3F4}" presName="textA" presStyleLbl="revTx" presStyleIdx="0" presStyleCnt="4">
        <dgm:presLayoutVars>
          <dgm:bulletEnabled val="1"/>
        </dgm:presLayoutVars>
      </dgm:prSet>
      <dgm:spPr/>
    </dgm:pt>
    <dgm:pt modelId="{AE904964-5B4E-4825-92E5-C60573B8D1E6}" type="pres">
      <dgm:prSet presAssocID="{3520573A-9681-46E8-BE8E-053FEC31F3F4}" presName="circleA" presStyleLbl="node1" presStyleIdx="0" presStyleCnt="4"/>
      <dgm:spPr/>
    </dgm:pt>
    <dgm:pt modelId="{A15D3404-80F5-4428-8939-93B4126A201D}" type="pres">
      <dgm:prSet presAssocID="{3520573A-9681-46E8-BE8E-053FEC31F3F4}" presName="spaceA" presStyleCnt="0"/>
      <dgm:spPr/>
    </dgm:pt>
    <dgm:pt modelId="{3F59B9A6-AC66-4BF0-8CD9-8AF47C32FA52}" type="pres">
      <dgm:prSet presAssocID="{07F4CA77-23ED-4CCE-AE11-CD8B85789723}" presName="space" presStyleCnt="0"/>
      <dgm:spPr/>
    </dgm:pt>
    <dgm:pt modelId="{2B4FCD30-4080-4FA7-9390-18D8CC2EB2B3}" type="pres">
      <dgm:prSet presAssocID="{A01EF8BD-8E35-418D-8879-B9739438A45B}" presName="compositeB" presStyleCnt="0"/>
      <dgm:spPr/>
    </dgm:pt>
    <dgm:pt modelId="{6340EAD5-172A-4A74-AF66-CFB696627FCD}" type="pres">
      <dgm:prSet presAssocID="{A01EF8BD-8E35-418D-8879-B9739438A45B}" presName="textB" presStyleLbl="revTx" presStyleIdx="1" presStyleCnt="4">
        <dgm:presLayoutVars>
          <dgm:bulletEnabled val="1"/>
        </dgm:presLayoutVars>
      </dgm:prSet>
      <dgm:spPr/>
    </dgm:pt>
    <dgm:pt modelId="{B2A10F07-B0BA-4A7F-83C1-38B861F39061}" type="pres">
      <dgm:prSet presAssocID="{A01EF8BD-8E35-418D-8879-B9739438A45B}" presName="circleB" presStyleLbl="node1" presStyleIdx="1" presStyleCnt="4"/>
      <dgm:spPr/>
    </dgm:pt>
    <dgm:pt modelId="{57525BBA-C08F-4B84-B511-D4AC74D0F13F}" type="pres">
      <dgm:prSet presAssocID="{A01EF8BD-8E35-418D-8879-B9739438A45B}" presName="spaceB" presStyleCnt="0"/>
      <dgm:spPr/>
    </dgm:pt>
    <dgm:pt modelId="{9BFA45CF-68F3-4F88-A1CE-BED7ADF90E30}" type="pres">
      <dgm:prSet presAssocID="{156D4293-00F2-43D2-866D-1125BC11CF94}" presName="space" presStyleCnt="0"/>
      <dgm:spPr/>
    </dgm:pt>
    <dgm:pt modelId="{9FAF9367-7C97-4647-A213-FFB8FCB99BEC}" type="pres">
      <dgm:prSet presAssocID="{7F2E99B4-E9BB-4E8A-A13C-4E32A498F881}" presName="compositeA" presStyleCnt="0"/>
      <dgm:spPr/>
    </dgm:pt>
    <dgm:pt modelId="{95B00F88-6BEB-460F-8964-663D3BDCAB73}" type="pres">
      <dgm:prSet presAssocID="{7F2E99B4-E9BB-4E8A-A13C-4E32A498F881}" presName="textA" presStyleLbl="revTx" presStyleIdx="2" presStyleCnt="4">
        <dgm:presLayoutVars>
          <dgm:bulletEnabled val="1"/>
        </dgm:presLayoutVars>
      </dgm:prSet>
      <dgm:spPr/>
    </dgm:pt>
    <dgm:pt modelId="{C13E503C-5C90-4882-88E1-480EBD3CBBFC}" type="pres">
      <dgm:prSet presAssocID="{7F2E99B4-E9BB-4E8A-A13C-4E32A498F881}" presName="circleA" presStyleLbl="node1" presStyleIdx="2" presStyleCnt="4"/>
      <dgm:spPr/>
    </dgm:pt>
    <dgm:pt modelId="{528853F4-B23D-479D-BA04-EB75975E4B61}" type="pres">
      <dgm:prSet presAssocID="{7F2E99B4-E9BB-4E8A-A13C-4E32A498F881}" presName="spaceA" presStyleCnt="0"/>
      <dgm:spPr/>
    </dgm:pt>
    <dgm:pt modelId="{9D814802-B8BE-4AEA-B713-04879D40CEED}" type="pres">
      <dgm:prSet presAssocID="{EF1DB65E-EFB3-47B8-AB49-2F5FB02191BA}" presName="space" presStyleCnt="0"/>
      <dgm:spPr/>
    </dgm:pt>
    <dgm:pt modelId="{28966964-B985-4BE1-A2A0-50ACCD71AD56}" type="pres">
      <dgm:prSet presAssocID="{3E4911F1-ACEC-4F01-BBFD-78FFE6102AE2}" presName="compositeB" presStyleCnt="0"/>
      <dgm:spPr/>
    </dgm:pt>
    <dgm:pt modelId="{36765DC2-B11B-4D84-BAF9-356755990085}" type="pres">
      <dgm:prSet presAssocID="{3E4911F1-ACEC-4F01-BBFD-78FFE6102AE2}" presName="textB" presStyleLbl="revTx" presStyleIdx="3" presStyleCnt="4">
        <dgm:presLayoutVars>
          <dgm:bulletEnabled val="1"/>
        </dgm:presLayoutVars>
      </dgm:prSet>
      <dgm:spPr/>
    </dgm:pt>
    <dgm:pt modelId="{4E828A17-AE18-4258-85BE-2BAF02E8B608}" type="pres">
      <dgm:prSet presAssocID="{3E4911F1-ACEC-4F01-BBFD-78FFE6102AE2}" presName="circleB" presStyleLbl="node1" presStyleIdx="3" presStyleCnt="4" custLinFactNeighborX="14111" custLinFactNeighborY="6896"/>
      <dgm:spPr/>
    </dgm:pt>
    <dgm:pt modelId="{FD1B3264-D8AD-4868-908A-5AB43FEE2839}" type="pres">
      <dgm:prSet presAssocID="{3E4911F1-ACEC-4F01-BBFD-78FFE6102AE2}" presName="spaceB" presStyleCnt="0"/>
      <dgm:spPr/>
    </dgm:pt>
  </dgm:ptLst>
  <dgm:cxnLst>
    <dgm:cxn modelId="{22F40E06-2282-4DC4-B873-0A2FE833CB06}" srcId="{41C079EF-19B8-47E5-9338-36C59646562C}" destId="{A01EF8BD-8E35-418D-8879-B9739438A45B}" srcOrd="1" destOrd="0" parTransId="{82208878-65D4-4529-8898-E824183B9F11}" sibTransId="{156D4293-00F2-43D2-866D-1125BC11CF94}"/>
    <dgm:cxn modelId="{43513D87-492E-44E6-8B44-FAAC052CBCC9}" type="presOf" srcId="{7F2E99B4-E9BB-4E8A-A13C-4E32A498F881}" destId="{95B00F88-6BEB-460F-8964-663D3BDCAB73}" srcOrd="0" destOrd="0" presId="urn:microsoft.com/office/officeart/2005/8/layout/hProcess11"/>
    <dgm:cxn modelId="{1982D089-216D-4A4C-ACF2-A3E60329F2F5}" type="presOf" srcId="{3520573A-9681-46E8-BE8E-053FEC31F3F4}" destId="{B32B97E3-A946-4A7B-B37B-3FE5A808E8B7}" srcOrd="0" destOrd="0" presId="urn:microsoft.com/office/officeart/2005/8/layout/hProcess11"/>
    <dgm:cxn modelId="{A1A24196-1B94-4D28-99AF-80F238B998D1}" type="presOf" srcId="{A01EF8BD-8E35-418D-8879-B9739438A45B}" destId="{6340EAD5-172A-4A74-AF66-CFB696627FCD}" srcOrd="0" destOrd="0" presId="urn:microsoft.com/office/officeart/2005/8/layout/hProcess11"/>
    <dgm:cxn modelId="{A53DEBBF-02C7-44DF-A04D-B9D1FC574712}" srcId="{41C079EF-19B8-47E5-9338-36C59646562C}" destId="{3E4911F1-ACEC-4F01-BBFD-78FFE6102AE2}" srcOrd="3" destOrd="0" parTransId="{00B4AC8B-524E-41CA-BE00-8D92075A27DB}" sibTransId="{FA0D6203-2C19-484C-BDC3-DC85C3EC43C5}"/>
    <dgm:cxn modelId="{71C902C0-225B-4E37-B81A-9782D5FB2791}" srcId="{41C079EF-19B8-47E5-9338-36C59646562C}" destId="{3520573A-9681-46E8-BE8E-053FEC31F3F4}" srcOrd="0" destOrd="0" parTransId="{4BB412AC-E2FE-4A11-94F6-92132F1C2475}" sibTransId="{07F4CA77-23ED-4CCE-AE11-CD8B85789723}"/>
    <dgm:cxn modelId="{9FBD81CB-CE61-4D9E-8CA3-1AE54F23BE60}" type="presOf" srcId="{3E4911F1-ACEC-4F01-BBFD-78FFE6102AE2}" destId="{36765DC2-B11B-4D84-BAF9-356755990085}" srcOrd="0" destOrd="0" presId="urn:microsoft.com/office/officeart/2005/8/layout/hProcess11"/>
    <dgm:cxn modelId="{B16F60EC-9994-4D27-97BE-FD97A7A0C796}" srcId="{41C079EF-19B8-47E5-9338-36C59646562C}" destId="{7F2E99B4-E9BB-4E8A-A13C-4E32A498F881}" srcOrd="2" destOrd="0" parTransId="{D27C26A5-0611-4A89-B937-1B3DB3527A19}" sibTransId="{EF1DB65E-EFB3-47B8-AB49-2F5FB02191BA}"/>
    <dgm:cxn modelId="{A18DEEFF-F953-4CAA-B7D6-26716DF18EDF}" type="presOf" srcId="{41C079EF-19B8-47E5-9338-36C59646562C}" destId="{A3348B2F-1DD5-48B9-ADBB-8188F7E91705}" srcOrd="0" destOrd="0" presId="urn:microsoft.com/office/officeart/2005/8/layout/hProcess11"/>
    <dgm:cxn modelId="{FCB9277F-6509-4E29-B196-5004346EEB7B}" type="presParOf" srcId="{A3348B2F-1DD5-48B9-ADBB-8188F7E91705}" destId="{A5C806D7-3F5D-4777-AC38-1C324A119A30}" srcOrd="0" destOrd="0" presId="urn:microsoft.com/office/officeart/2005/8/layout/hProcess11"/>
    <dgm:cxn modelId="{BA979347-D2CF-4434-A188-90A26317644B}" type="presParOf" srcId="{A3348B2F-1DD5-48B9-ADBB-8188F7E91705}" destId="{20C213F9-6A6F-473A-BD2B-6755BF3FBC0A}" srcOrd="1" destOrd="0" presId="urn:microsoft.com/office/officeart/2005/8/layout/hProcess11"/>
    <dgm:cxn modelId="{13B3F571-C3B9-414C-98DB-E367FA9623F6}" type="presParOf" srcId="{20C213F9-6A6F-473A-BD2B-6755BF3FBC0A}" destId="{669407F6-B6E6-4A03-9D35-BF6237F8ADC3}" srcOrd="0" destOrd="0" presId="urn:microsoft.com/office/officeart/2005/8/layout/hProcess11"/>
    <dgm:cxn modelId="{F09A7AE8-1A87-433C-8003-354DF9814EAE}" type="presParOf" srcId="{669407F6-B6E6-4A03-9D35-BF6237F8ADC3}" destId="{B32B97E3-A946-4A7B-B37B-3FE5A808E8B7}" srcOrd="0" destOrd="0" presId="urn:microsoft.com/office/officeart/2005/8/layout/hProcess11"/>
    <dgm:cxn modelId="{9A78A9B8-B2D3-458A-8E59-2B2EE5A197AE}" type="presParOf" srcId="{669407F6-B6E6-4A03-9D35-BF6237F8ADC3}" destId="{AE904964-5B4E-4825-92E5-C60573B8D1E6}" srcOrd="1" destOrd="0" presId="urn:microsoft.com/office/officeart/2005/8/layout/hProcess11"/>
    <dgm:cxn modelId="{8AB92CB8-95B0-4EB4-85DD-E7A30D8A949D}" type="presParOf" srcId="{669407F6-B6E6-4A03-9D35-BF6237F8ADC3}" destId="{A15D3404-80F5-4428-8939-93B4126A201D}" srcOrd="2" destOrd="0" presId="urn:microsoft.com/office/officeart/2005/8/layout/hProcess11"/>
    <dgm:cxn modelId="{EAB0F153-311B-4BB9-AFC4-9BE38E4D22AB}" type="presParOf" srcId="{20C213F9-6A6F-473A-BD2B-6755BF3FBC0A}" destId="{3F59B9A6-AC66-4BF0-8CD9-8AF47C32FA52}" srcOrd="1" destOrd="0" presId="urn:microsoft.com/office/officeart/2005/8/layout/hProcess11"/>
    <dgm:cxn modelId="{800DCBC1-57C7-41F2-861A-4BE11AE6A3F0}" type="presParOf" srcId="{20C213F9-6A6F-473A-BD2B-6755BF3FBC0A}" destId="{2B4FCD30-4080-4FA7-9390-18D8CC2EB2B3}" srcOrd="2" destOrd="0" presId="urn:microsoft.com/office/officeart/2005/8/layout/hProcess11"/>
    <dgm:cxn modelId="{BA5DE3A0-7B6C-44BF-AEAB-46F3405B5CD4}" type="presParOf" srcId="{2B4FCD30-4080-4FA7-9390-18D8CC2EB2B3}" destId="{6340EAD5-172A-4A74-AF66-CFB696627FCD}" srcOrd="0" destOrd="0" presId="urn:microsoft.com/office/officeart/2005/8/layout/hProcess11"/>
    <dgm:cxn modelId="{46D37694-8ACD-47E2-B4DF-9CC89295DDB0}" type="presParOf" srcId="{2B4FCD30-4080-4FA7-9390-18D8CC2EB2B3}" destId="{B2A10F07-B0BA-4A7F-83C1-38B861F39061}" srcOrd="1" destOrd="0" presId="urn:microsoft.com/office/officeart/2005/8/layout/hProcess11"/>
    <dgm:cxn modelId="{4A597AA1-4913-49BC-B29B-05A6A2B14225}" type="presParOf" srcId="{2B4FCD30-4080-4FA7-9390-18D8CC2EB2B3}" destId="{57525BBA-C08F-4B84-B511-D4AC74D0F13F}" srcOrd="2" destOrd="0" presId="urn:microsoft.com/office/officeart/2005/8/layout/hProcess11"/>
    <dgm:cxn modelId="{183F1F0A-F8BA-4BB8-BE7A-A45F2EFB8375}" type="presParOf" srcId="{20C213F9-6A6F-473A-BD2B-6755BF3FBC0A}" destId="{9BFA45CF-68F3-4F88-A1CE-BED7ADF90E30}" srcOrd="3" destOrd="0" presId="urn:microsoft.com/office/officeart/2005/8/layout/hProcess11"/>
    <dgm:cxn modelId="{F4FB2C07-22B2-4C4D-9EC8-F447CC6471A9}" type="presParOf" srcId="{20C213F9-6A6F-473A-BD2B-6755BF3FBC0A}" destId="{9FAF9367-7C97-4647-A213-FFB8FCB99BEC}" srcOrd="4" destOrd="0" presId="urn:microsoft.com/office/officeart/2005/8/layout/hProcess11"/>
    <dgm:cxn modelId="{E53921CB-DF55-4261-8ABA-FB82DC29ADAC}" type="presParOf" srcId="{9FAF9367-7C97-4647-A213-FFB8FCB99BEC}" destId="{95B00F88-6BEB-460F-8964-663D3BDCAB73}" srcOrd="0" destOrd="0" presId="urn:microsoft.com/office/officeart/2005/8/layout/hProcess11"/>
    <dgm:cxn modelId="{596AB0F8-DBE8-4241-B80B-00948193D131}" type="presParOf" srcId="{9FAF9367-7C97-4647-A213-FFB8FCB99BEC}" destId="{C13E503C-5C90-4882-88E1-480EBD3CBBFC}" srcOrd="1" destOrd="0" presId="urn:microsoft.com/office/officeart/2005/8/layout/hProcess11"/>
    <dgm:cxn modelId="{A1B48190-1D0A-4099-AE7F-B01B8F984D55}" type="presParOf" srcId="{9FAF9367-7C97-4647-A213-FFB8FCB99BEC}" destId="{528853F4-B23D-479D-BA04-EB75975E4B61}" srcOrd="2" destOrd="0" presId="urn:microsoft.com/office/officeart/2005/8/layout/hProcess11"/>
    <dgm:cxn modelId="{C3AB7B70-5837-4179-AB07-9EF461D358EC}" type="presParOf" srcId="{20C213F9-6A6F-473A-BD2B-6755BF3FBC0A}" destId="{9D814802-B8BE-4AEA-B713-04879D40CEED}" srcOrd="5" destOrd="0" presId="urn:microsoft.com/office/officeart/2005/8/layout/hProcess11"/>
    <dgm:cxn modelId="{84916076-F6C1-46A7-A3C8-F14100A066EB}" type="presParOf" srcId="{20C213F9-6A6F-473A-BD2B-6755BF3FBC0A}" destId="{28966964-B985-4BE1-A2A0-50ACCD71AD56}" srcOrd="6" destOrd="0" presId="urn:microsoft.com/office/officeart/2005/8/layout/hProcess11"/>
    <dgm:cxn modelId="{05014250-143D-4609-84C6-9FAF82E8EA66}" type="presParOf" srcId="{28966964-B985-4BE1-A2A0-50ACCD71AD56}" destId="{36765DC2-B11B-4D84-BAF9-356755990085}" srcOrd="0" destOrd="0" presId="urn:microsoft.com/office/officeart/2005/8/layout/hProcess11"/>
    <dgm:cxn modelId="{CB736EC8-67AF-4952-B16C-B538DCA03ED2}" type="presParOf" srcId="{28966964-B985-4BE1-A2A0-50ACCD71AD56}" destId="{4E828A17-AE18-4258-85BE-2BAF02E8B608}" srcOrd="1" destOrd="0" presId="urn:microsoft.com/office/officeart/2005/8/layout/hProcess11"/>
    <dgm:cxn modelId="{08799411-BBAF-47DF-AE83-B61024C44661}" type="presParOf" srcId="{28966964-B985-4BE1-A2A0-50ACCD71AD56}" destId="{FD1B3264-D8AD-4868-908A-5AB43FEE2839}" srcOrd="2" destOrd="0" presId="urn:microsoft.com/office/officeart/2005/8/layout/hProcess1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C806D7-3F5D-4777-AC38-1C324A119A30}">
      <dsp:nvSpPr>
        <dsp:cNvPr id="0" name=""/>
        <dsp:cNvSpPr/>
      </dsp:nvSpPr>
      <dsp:spPr>
        <a:xfrm flipV="1">
          <a:off x="0" y="745552"/>
          <a:ext cx="5226596" cy="10803"/>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2B97E3-A946-4A7B-B37B-3FE5A808E8B7}">
      <dsp:nvSpPr>
        <dsp:cNvPr id="0" name=""/>
        <dsp:cNvSpPr/>
      </dsp:nvSpPr>
      <dsp:spPr>
        <a:xfrm>
          <a:off x="2354" y="0"/>
          <a:ext cx="1132344" cy="3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Emotions</a:t>
          </a:r>
        </a:p>
      </dsp:txBody>
      <dsp:txXfrm>
        <a:off x="2354" y="0"/>
        <a:ext cx="1132344" cy="302542"/>
      </dsp:txXfrm>
    </dsp:sp>
    <dsp:sp modelId="{AE904964-5B4E-4825-92E5-C60573B8D1E6}">
      <dsp:nvSpPr>
        <dsp:cNvPr id="0" name=""/>
        <dsp:cNvSpPr/>
      </dsp:nvSpPr>
      <dsp:spPr>
        <a:xfrm>
          <a:off x="530708" y="340360"/>
          <a:ext cx="75635" cy="75635"/>
        </a:xfrm>
        <a:prstGeom prst="ellipse">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40EAD5-172A-4A74-AF66-CFB696627FCD}">
      <dsp:nvSpPr>
        <dsp:cNvPr id="0" name=""/>
        <dsp:cNvSpPr/>
      </dsp:nvSpPr>
      <dsp:spPr>
        <a:xfrm>
          <a:off x="1191315" y="453813"/>
          <a:ext cx="1132344" cy="3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Pause</a:t>
          </a:r>
        </a:p>
      </dsp:txBody>
      <dsp:txXfrm>
        <a:off x="1191315" y="453813"/>
        <a:ext cx="1132344" cy="302542"/>
      </dsp:txXfrm>
    </dsp:sp>
    <dsp:sp modelId="{B2A10F07-B0BA-4A7F-83C1-38B861F39061}">
      <dsp:nvSpPr>
        <dsp:cNvPr id="0" name=""/>
        <dsp:cNvSpPr/>
      </dsp:nvSpPr>
      <dsp:spPr>
        <a:xfrm>
          <a:off x="1719670" y="340360"/>
          <a:ext cx="75635" cy="75635"/>
        </a:xfrm>
        <a:prstGeom prst="ellipse">
          <a:avLst/>
        </a:prstGeom>
        <a:solidFill>
          <a:schemeClr val="accent1">
            <a:alpha val="90000"/>
            <a:hueOff val="0"/>
            <a:satOff val="0"/>
            <a:lumOff val="0"/>
            <a:alphaOff val="-13333"/>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B00F88-6BEB-460F-8964-663D3BDCAB73}">
      <dsp:nvSpPr>
        <dsp:cNvPr id="0" name=""/>
        <dsp:cNvSpPr/>
      </dsp:nvSpPr>
      <dsp:spPr>
        <a:xfrm>
          <a:off x="2380277" y="0"/>
          <a:ext cx="1132344" cy="3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b"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Response</a:t>
          </a:r>
        </a:p>
      </dsp:txBody>
      <dsp:txXfrm>
        <a:off x="2380277" y="0"/>
        <a:ext cx="1132344" cy="302542"/>
      </dsp:txXfrm>
    </dsp:sp>
    <dsp:sp modelId="{C13E503C-5C90-4882-88E1-480EBD3CBBFC}">
      <dsp:nvSpPr>
        <dsp:cNvPr id="0" name=""/>
        <dsp:cNvSpPr/>
      </dsp:nvSpPr>
      <dsp:spPr>
        <a:xfrm>
          <a:off x="2908631" y="340360"/>
          <a:ext cx="75635" cy="75635"/>
        </a:xfrm>
        <a:prstGeom prst="ellipse">
          <a:avLst/>
        </a:prstGeom>
        <a:solidFill>
          <a:schemeClr val="accent1">
            <a:alpha val="90000"/>
            <a:hueOff val="0"/>
            <a:satOff val="0"/>
            <a:lumOff val="0"/>
            <a:alphaOff val="-26667"/>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765DC2-B11B-4D84-BAF9-356755990085}">
      <dsp:nvSpPr>
        <dsp:cNvPr id="0" name=""/>
        <dsp:cNvSpPr/>
      </dsp:nvSpPr>
      <dsp:spPr>
        <a:xfrm>
          <a:off x="3569238" y="453813"/>
          <a:ext cx="1132344" cy="3025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344" tIns="85344" rIns="85344" bIns="85344" numCol="1" spcCol="1270" anchor="t" anchorCtr="0">
          <a:noAutofit/>
        </a:bodyPr>
        <a:lstStyle/>
        <a:p>
          <a:pPr marL="0" lvl="0" indent="0" algn="ctr" defTabSz="533400">
            <a:lnSpc>
              <a:spcPct val="90000"/>
            </a:lnSpc>
            <a:spcBef>
              <a:spcPct val="0"/>
            </a:spcBef>
            <a:spcAft>
              <a:spcPct val="35000"/>
            </a:spcAft>
            <a:buNone/>
          </a:pPr>
          <a:r>
            <a:rPr lang="en-GB" sz="1200" b="1" kern="1200" dirty="0">
              <a:latin typeface="Arial" panose="020B0604020202020204" pitchFamily="34" charset="0"/>
              <a:cs typeface="Arial" panose="020B0604020202020204" pitchFamily="34" charset="0"/>
            </a:rPr>
            <a:t>Positive Outcome</a:t>
          </a:r>
        </a:p>
      </dsp:txBody>
      <dsp:txXfrm>
        <a:off x="3569238" y="453813"/>
        <a:ext cx="1132344" cy="302542"/>
      </dsp:txXfrm>
    </dsp:sp>
    <dsp:sp modelId="{4E828A17-AE18-4258-85BE-2BAF02E8B608}">
      <dsp:nvSpPr>
        <dsp:cNvPr id="0" name=""/>
        <dsp:cNvSpPr/>
      </dsp:nvSpPr>
      <dsp:spPr>
        <a:xfrm>
          <a:off x="4108266" y="345576"/>
          <a:ext cx="75635" cy="75635"/>
        </a:xfrm>
        <a:prstGeom prst="ellipse">
          <a:avLst/>
        </a:prstGeom>
        <a:solidFill>
          <a:schemeClr val="accent1">
            <a:alpha val="90000"/>
            <a:hueOff val="0"/>
            <a:satOff val="0"/>
            <a:lumOff val="0"/>
            <a:alphaOff val="-4000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timeline" pri="103"/>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9982" y="1296173"/>
            <a:ext cx="9179799" cy="2757347"/>
          </a:xfrm>
        </p:spPr>
        <p:txBody>
          <a:bodyPr anchor="b"/>
          <a:lstStyle>
            <a:lvl1pPr algn="ctr">
              <a:defRPr sz="6929"/>
            </a:lvl1pPr>
          </a:lstStyle>
          <a:p>
            <a:r>
              <a:rPr lang="en-US"/>
              <a:t>Click to edit Master title style</a:t>
            </a:r>
            <a:endParaRPr lang="en-US" dirty="0"/>
          </a:p>
        </p:txBody>
      </p:sp>
      <p:sp>
        <p:nvSpPr>
          <p:cNvPr id="3" name="Subtitle 2"/>
          <p:cNvSpPr>
            <a:spLocks noGrp="1"/>
          </p:cNvSpPr>
          <p:nvPr>
            <p:ph type="subTitle" idx="1"/>
          </p:nvPr>
        </p:nvSpPr>
        <p:spPr>
          <a:xfrm>
            <a:off x="1349971" y="4159854"/>
            <a:ext cx="8099822" cy="1912175"/>
          </a:xfrm>
        </p:spPr>
        <p:txBody>
          <a:bodyPr/>
          <a:lstStyle>
            <a:lvl1pPr marL="0" indent="0" algn="ctr">
              <a:buNone/>
              <a:defRPr sz="2772"/>
            </a:lvl1pPr>
            <a:lvl2pPr marL="528020" indent="0" algn="ctr">
              <a:buNone/>
              <a:defRPr sz="2310"/>
            </a:lvl2pPr>
            <a:lvl3pPr marL="1056041" indent="0" algn="ctr">
              <a:buNone/>
              <a:defRPr sz="2079"/>
            </a:lvl3pPr>
            <a:lvl4pPr marL="1584061" indent="0" algn="ctr">
              <a:buNone/>
              <a:defRPr sz="1848"/>
            </a:lvl4pPr>
            <a:lvl5pPr marL="2112081" indent="0" algn="ctr">
              <a:buNone/>
              <a:defRPr sz="1848"/>
            </a:lvl5pPr>
            <a:lvl6pPr marL="2640101" indent="0" algn="ctr">
              <a:buNone/>
              <a:defRPr sz="1848"/>
            </a:lvl6pPr>
            <a:lvl7pPr marL="3168122" indent="0" algn="ctr">
              <a:buNone/>
              <a:defRPr sz="1848"/>
            </a:lvl7pPr>
            <a:lvl8pPr marL="3696142" indent="0" algn="ctr">
              <a:buNone/>
              <a:defRPr sz="1848"/>
            </a:lvl8pPr>
            <a:lvl9pPr marL="4224162" indent="0" algn="ctr">
              <a:buNone/>
              <a:defRPr sz="1848"/>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5F8743-87D8-44B1-833F-B0134C0555E3}"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1305502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F8743-87D8-44B1-833F-B0134C0555E3}"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23885229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36859" y="1974512"/>
            <a:ext cx="9314796" cy="3294515"/>
          </a:xfrm>
        </p:spPr>
        <p:txBody>
          <a:bodyPr anchor="b"/>
          <a:lstStyle>
            <a:lvl1pPr>
              <a:defRPr sz="6929"/>
            </a:lvl1pPr>
          </a:lstStyle>
          <a:p>
            <a:r>
              <a:rPr lang="en-US"/>
              <a:t>Click to edit Master title style</a:t>
            </a:r>
            <a:endParaRPr lang="en-US" dirty="0"/>
          </a:p>
        </p:txBody>
      </p:sp>
      <p:sp>
        <p:nvSpPr>
          <p:cNvPr id="3" name="Text Placeholder 2"/>
          <p:cNvSpPr>
            <a:spLocks noGrp="1"/>
          </p:cNvSpPr>
          <p:nvPr>
            <p:ph type="body" idx="1"/>
          </p:nvPr>
        </p:nvSpPr>
        <p:spPr>
          <a:xfrm>
            <a:off x="736859" y="5300194"/>
            <a:ext cx="9314796" cy="1732508"/>
          </a:xfrm>
        </p:spPr>
        <p:txBody>
          <a:bodyPr/>
          <a:lstStyle>
            <a:lvl1pPr marL="0" indent="0">
              <a:buNone/>
              <a:defRPr sz="2772">
                <a:solidFill>
                  <a:schemeClr val="tx1">
                    <a:tint val="82000"/>
                  </a:schemeClr>
                </a:solidFill>
              </a:defRPr>
            </a:lvl1pPr>
            <a:lvl2pPr marL="528020" indent="0">
              <a:buNone/>
              <a:defRPr sz="2310">
                <a:solidFill>
                  <a:schemeClr val="tx1">
                    <a:tint val="82000"/>
                  </a:schemeClr>
                </a:solidFill>
              </a:defRPr>
            </a:lvl2pPr>
            <a:lvl3pPr marL="1056041" indent="0">
              <a:buNone/>
              <a:defRPr sz="2079">
                <a:solidFill>
                  <a:schemeClr val="tx1">
                    <a:tint val="82000"/>
                  </a:schemeClr>
                </a:solidFill>
              </a:defRPr>
            </a:lvl3pPr>
            <a:lvl4pPr marL="1584061" indent="0">
              <a:buNone/>
              <a:defRPr sz="1848">
                <a:solidFill>
                  <a:schemeClr val="tx1">
                    <a:tint val="82000"/>
                  </a:schemeClr>
                </a:solidFill>
              </a:defRPr>
            </a:lvl4pPr>
            <a:lvl5pPr marL="2112081" indent="0">
              <a:buNone/>
              <a:defRPr sz="1848">
                <a:solidFill>
                  <a:schemeClr val="tx1">
                    <a:tint val="82000"/>
                  </a:schemeClr>
                </a:solidFill>
              </a:defRPr>
            </a:lvl5pPr>
            <a:lvl6pPr marL="2640101" indent="0">
              <a:buNone/>
              <a:defRPr sz="1848">
                <a:solidFill>
                  <a:schemeClr val="tx1">
                    <a:tint val="82000"/>
                  </a:schemeClr>
                </a:solidFill>
              </a:defRPr>
            </a:lvl6pPr>
            <a:lvl7pPr marL="3168122" indent="0">
              <a:buNone/>
              <a:defRPr sz="1848">
                <a:solidFill>
                  <a:schemeClr val="tx1">
                    <a:tint val="82000"/>
                  </a:schemeClr>
                </a:solidFill>
              </a:defRPr>
            </a:lvl7pPr>
            <a:lvl8pPr marL="3696142" indent="0">
              <a:buNone/>
              <a:defRPr sz="1848">
                <a:solidFill>
                  <a:schemeClr val="tx1">
                    <a:tint val="82000"/>
                  </a:schemeClr>
                </a:solidFill>
              </a:defRPr>
            </a:lvl8pPr>
            <a:lvl9pPr marL="4224162" indent="0">
              <a:buNone/>
              <a:defRPr sz="1848">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5F8743-87D8-44B1-833F-B0134C0555E3}"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28624439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42484" y="2108344"/>
            <a:ext cx="4589899" cy="50251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467380" y="2108344"/>
            <a:ext cx="4589899" cy="50251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5F8743-87D8-44B1-833F-B0134C0555E3}"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2085114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43890" y="421671"/>
            <a:ext cx="9314796" cy="1530841"/>
          </a:xfrm>
        </p:spPr>
        <p:txBody>
          <a:bodyPr/>
          <a:lstStyle/>
          <a:p>
            <a:r>
              <a:rPr lang="en-US"/>
              <a:t>Click to edit Master title style</a:t>
            </a:r>
            <a:endParaRPr lang="en-US" dirty="0"/>
          </a:p>
        </p:txBody>
      </p:sp>
      <p:sp>
        <p:nvSpPr>
          <p:cNvPr id="3" name="Text Placeholder 2"/>
          <p:cNvSpPr>
            <a:spLocks noGrp="1"/>
          </p:cNvSpPr>
          <p:nvPr>
            <p:ph type="body" idx="1"/>
          </p:nvPr>
        </p:nvSpPr>
        <p:spPr>
          <a:xfrm>
            <a:off x="743892" y="1941510"/>
            <a:ext cx="4568805" cy="951504"/>
          </a:xfrm>
        </p:spPr>
        <p:txBody>
          <a:bodyPr anchor="b"/>
          <a:lstStyle>
            <a:lvl1pPr marL="0" indent="0">
              <a:buNone/>
              <a:defRPr sz="2772" b="1"/>
            </a:lvl1pPr>
            <a:lvl2pPr marL="528020" indent="0">
              <a:buNone/>
              <a:defRPr sz="2310" b="1"/>
            </a:lvl2pPr>
            <a:lvl3pPr marL="1056041" indent="0">
              <a:buNone/>
              <a:defRPr sz="2079" b="1"/>
            </a:lvl3pPr>
            <a:lvl4pPr marL="1584061" indent="0">
              <a:buNone/>
              <a:defRPr sz="1848" b="1"/>
            </a:lvl4pPr>
            <a:lvl5pPr marL="2112081" indent="0">
              <a:buNone/>
              <a:defRPr sz="1848" b="1"/>
            </a:lvl5pPr>
            <a:lvl6pPr marL="2640101" indent="0">
              <a:buNone/>
              <a:defRPr sz="1848" b="1"/>
            </a:lvl6pPr>
            <a:lvl7pPr marL="3168122" indent="0">
              <a:buNone/>
              <a:defRPr sz="1848" b="1"/>
            </a:lvl7pPr>
            <a:lvl8pPr marL="3696142" indent="0">
              <a:buNone/>
              <a:defRPr sz="1848" b="1"/>
            </a:lvl8pPr>
            <a:lvl9pPr marL="4224162" indent="0">
              <a:buNone/>
              <a:defRPr sz="1848" b="1"/>
            </a:lvl9pPr>
          </a:lstStyle>
          <a:p>
            <a:pPr lvl="0"/>
            <a:r>
              <a:rPr lang="en-US"/>
              <a:t>Click to edit Master text styles</a:t>
            </a:r>
          </a:p>
        </p:txBody>
      </p:sp>
      <p:sp>
        <p:nvSpPr>
          <p:cNvPr id="4" name="Content Placeholder 3"/>
          <p:cNvSpPr>
            <a:spLocks noGrp="1"/>
          </p:cNvSpPr>
          <p:nvPr>
            <p:ph sz="half" idx="2"/>
          </p:nvPr>
        </p:nvSpPr>
        <p:spPr>
          <a:xfrm>
            <a:off x="743892" y="2893014"/>
            <a:ext cx="4568805" cy="4255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467381" y="1941510"/>
            <a:ext cx="4591306" cy="951504"/>
          </a:xfrm>
        </p:spPr>
        <p:txBody>
          <a:bodyPr anchor="b"/>
          <a:lstStyle>
            <a:lvl1pPr marL="0" indent="0">
              <a:buNone/>
              <a:defRPr sz="2772" b="1"/>
            </a:lvl1pPr>
            <a:lvl2pPr marL="528020" indent="0">
              <a:buNone/>
              <a:defRPr sz="2310" b="1"/>
            </a:lvl2pPr>
            <a:lvl3pPr marL="1056041" indent="0">
              <a:buNone/>
              <a:defRPr sz="2079" b="1"/>
            </a:lvl3pPr>
            <a:lvl4pPr marL="1584061" indent="0">
              <a:buNone/>
              <a:defRPr sz="1848" b="1"/>
            </a:lvl4pPr>
            <a:lvl5pPr marL="2112081" indent="0">
              <a:buNone/>
              <a:defRPr sz="1848" b="1"/>
            </a:lvl5pPr>
            <a:lvl6pPr marL="2640101" indent="0">
              <a:buNone/>
              <a:defRPr sz="1848" b="1"/>
            </a:lvl6pPr>
            <a:lvl7pPr marL="3168122" indent="0">
              <a:buNone/>
              <a:defRPr sz="1848" b="1"/>
            </a:lvl7pPr>
            <a:lvl8pPr marL="3696142" indent="0">
              <a:buNone/>
              <a:defRPr sz="1848" b="1"/>
            </a:lvl8pPr>
            <a:lvl9pPr marL="4224162" indent="0">
              <a:buNone/>
              <a:defRPr sz="1848" b="1"/>
            </a:lvl9pPr>
          </a:lstStyle>
          <a:p>
            <a:pPr lvl="0"/>
            <a:r>
              <a:rPr lang="en-US"/>
              <a:t>Click to edit Master text styles</a:t>
            </a:r>
          </a:p>
        </p:txBody>
      </p:sp>
      <p:sp>
        <p:nvSpPr>
          <p:cNvPr id="6" name="Content Placeholder 5"/>
          <p:cNvSpPr>
            <a:spLocks noGrp="1"/>
          </p:cNvSpPr>
          <p:nvPr>
            <p:ph sz="quarter" idx="4"/>
          </p:nvPr>
        </p:nvSpPr>
        <p:spPr>
          <a:xfrm>
            <a:off x="5467381" y="2893014"/>
            <a:ext cx="4591306" cy="42551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5F8743-87D8-44B1-833F-B0134C0555E3}" type="datetimeFigureOut">
              <a:rPr lang="en-GB" smtClean="0"/>
              <a:t>13/06/2026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23469958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5F8743-87D8-44B1-833F-B0134C0555E3}" type="datetimeFigureOut">
              <a:rPr lang="en-GB" smtClean="0"/>
              <a:t>13/06/2026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2267891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5F8743-87D8-44B1-833F-B0134C0555E3}" type="datetimeFigureOut">
              <a:rPr lang="en-GB" smtClean="0"/>
              <a:t>13/06/2026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15363491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890" y="528002"/>
            <a:ext cx="3483205" cy="1848009"/>
          </a:xfrm>
        </p:spPr>
        <p:txBody>
          <a:bodyPr anchor="b"/>
          <a:lstStyle>
            <a:lvl1pPr>
              <a:defRPr sz="3696"/>
            </a:lvl1pPr>
          </a:lstStyle>
          <a:p>
            <a:r>
              <a:rPr lang="en-US"/>
              <a:t>Click to edit Master title style</a:t>
            </a:r>
            <a:endParaRPr lang="en-US" dirty="0"/>
          </a:p>
        </p:txBody>
      </p:sp>
      <p:sp>
        <p:nvSpPr>
          <p:cNvPr id="3" name="Content Placeholder 2"/>
          <p:cNvSpPr>
            <a:spLocks noGrp="1"/>
          </p:cNvSpPr>
          <p:nvPr>
            <p:ph idx="1"/>
          </p:nvPr>
        </p:nvSpPr>
        <p:spPr>
          <a:xfrm>
            <a:off x="4591306" y="1140341"/>
            <a:ext cx="5467380" cy="5628360"/>
          </a:xfrm>
        </p:spPr>
        <p:txBody>
          <a:bodyPr/>
          <a:lstStyle>
            <a:lvl1pPr>
              <a:defRPr sz="3696"/>
            </a:lvl1pPr>
            <a:lvl2pPr>
              <a:defRPr sz="3234"/>
            </a:lvl2pPr>
            <a:lvl3pPr>
              <a:defRPr sz="2772"/>
            </a:lvl3pPr>
            <a:lvl4pPr>
              <a:defRPr sz="2310"/>
            </a:lvl4pPr>
            <a:lvl5pPr>
              <a:defRPr sz="2310"/>
            </a:lvl5pPr>
            <a:lvl6pPr>
              <a:defRPr sz="2310"/>
            </a:lvl6pPr>
            <a:lvl7pPr>
              <a:defRPr sz="2310"/>
            </a:lvl7pPr>
            <a:lvl8pPr>
              <a:defRPr sz="2310"/>
            </a:lvl8pPr>
            <a:lvl9pPr>
              <a:defRPr sz="231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43890" y="2376011"/>
            <a:ext cx="3483205" cy="4401855"/>
          </a:xfrm>
        </p:spPr>
        <p:txBody>
          <a:bodyPr/>
          <a:lstStyle>
            <a:lvl1pPr marL="0" indent="0">
              <a:buNone/>
              <a:defRPr sz="1848"/>
            </a:lvl1pPr>
            <a:lvl2pPr marL="528020" indent="0">
              <a:buNone/>
              <a:defRPr sz="1617"/>
            </a:lvl2pPr>
            <a:lvl3pPr marL="1056041" indent="0">
              <a:buNone/>
              <a:defRPr sz="1386"/>
            </a:lvl3pPr>
            <a:lvl4pPr marL="1584061" indent="0">
              <a:buNone/>
              <a:defRPr sz="1155"/>
            </a:lvl4pPr>
            <a:lvl5pPr marL="2112081" indent="0">
              <a:buNone/>
              <a:defRPr sz="1155"/>
            </a:lvl5pPr>
            <a:lvl6pPr marL="2640101" indent="0">
              <a:buNone/>
              <a:defRPr sz="1155"/>
            </a:lvl6pPr>
            <a:lvl7pPr marL="3168122" indent="0">
              <a:buNone/>
              <a:defRPr sz="1155"/>
            </a:lvl7pPr>
            <a:lvl8pPr marL="3696142" indent="0">
              <a:buNone/>
              <a:defRPr sz="1155"/>
            </a:lvl8pPr>
            <a:lvl9pPr marL="4224162" indent="0">
              <a:buNone/>
              <a:defRPr sz="1155"/>
            </a:lvl9pPr>
          </a:lstStyle>
          <a:p>
            <a:pPr lvl="0"/>
            <a:r>
              <a:rPr lang="en-US"/>
              <a:t>Click to edit Master text styles</a:t>
            </a:r>
          </a:p>
        </p:txBody>
      </p:sp>
      <p:sp>
        <p:nvSpPr>
          <p:cNvPr id="5" name="Date Placeholder 4"/>
          <p:cNvSpPr>
            <a:spLocks noGrp="1"/>
          </p:cNvSpPr>
          <p:nvPr>
            <p:ph type="dt" sz="half" idx="10"/>
          </p:nvPr>
        </p:nvSpPr>
        <p:spPr/>
        <p:txBody>
          <a:bodyPr/>
          <a:lstStyle/>
          <a:p>
            <a:fld id="{CC5F8743-87D8-44B1-833F-B0134C0555E3}"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3596425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43890" y="528002"/>
            <a:ext cx="3483205" cy="1848009"/>
          </a:xfrm>
        </p:spPr>
        <p:txBody>
          <a:bodyPr anchor="b"/>
          <a:lstStyle>
            <a:lvl1pPr>
              <a:defRPr sz="3696"/>
            </a:lvl1pPr>
          </a:lstStyle>
          <a:p>
            <a:r>
              <a:rPr lang="en-US"/>
              <a:t>Click to edit Master title style</a:t>
            </a:r>
            <a:endParaRPr lang="en-US" dirty="0"/>
          </a:p>
        </p:txBody>
      </p:sp>
      <p:sp>
        <p:nvSpPr>
          <p:cNvPr id="3" name="Picture Placeholder 2"/>
          <p:cNvSpPr>
            <a:spLocks noGrp="1" noChangeAspect="1"/>
          </p:cNvSpPr>
          <p:nvPr>
            <p:ph type="pic" idx="1"/>
          </p:nvPr>
        </p:nvSpPr>
        <p:spPr>
          <a:xfrm>
            <a:off x="4591306" y="1140341"/>
            <a:ext cx="5467380" cy="5628360"/>
          </a:xfrm>
        </p:spPr>
        <p:txBody>
          <a:bodyPr anchor="t"/>
          <a:lstStyle>
            <a:lvl1pPr marL="0" indent="0">
              <a:buNone/>
              <a:defRPr sz="3696"/>
            </a:lvl1pPr>
            <a:lvl2pPr marL="528020" indent="0">
              <a:buNone/>
              <a:defRPr sz="3234"/>
            </a:lvl2pPr>
            <a:lvl3pPr marL="1056041" indent="0">
              <a:buNone/>
              <a:defRPr sz="2772"/>
            </a:lvl3pPr>
            <a:lvl4pPr marL="1584061" indent="0">
              <a:buNone/>
              <a:defRPr sz="2310"/>
            </a:lvl4pPr>
            <a:lvl5pPr marL="2112081" indent="0">
              <a:buNone/>
              <a:defRPr sz="2310"/>
            </a:lvl5pPr>
            <a:lvl6pPr marL="2640101" indent="0">
              <a:buNone/>
              <a:defRPr sz="2310"/>
            </a:lvl6pPr>
            <a:lvl7pPr marL="3168122" indent="0">
              <a:buNone/>
              <a:defRPr sz="2310"/>
            </a:lvl7pPr>
            <a:lvl8pPr marL="3696142" indent="0">
              <a:buNone/>
              <a:defRPr sz="2310"/>
            </a:lvl8pPr>
            <a:lvl9pPr marL="4224162" indent="0">
              <a:buNone/>
              <a:defRPr sz="2310"/>
            </a:lvl9pPr>
          </a:lstStyle>
          <a:p>
            <a:r>
              <a:rPr lang="en-US"/>
              <a:t>Click icon to add picture</a:t>
            </a:r>
            <a:endParaRPr lang="en-US" dirty="0"/>
          </a:p>
        </p:txBody>
      </p:sp>
      <p:sp>
        <p:nvSpPr>
          <p:cNvPr id="4" name="Text Placeholder 3"/>
          <p:cNvSpPr>
            <a:spLocks noGrp="1"/>
          </p:cNvSpPr>
          <p:nvPr>
            <p:ph type="body" sz="half" idx="2"/>
          </p:nvPr>
        </p:nvSpPr>
        <p:spPr>
          <a:xfrm>
            <a:off x="743890" y="2376011"/>
            <a:ext cx="3483205" cy="4401855"/>
          </a:xfrm>
        </p:spPr>
        <p:txBody>
          <a:bodyPr/>
          <a:lstStyle>
            <a:lvl1pPr marL="0" indent="0">
              <a:buNone/>
              <a:defRPr sz="1848"/>
            </a:lvl1pPr>
            <a:lvl2pPr marL="528020" indent="0">
              <a:buNone/>
              <a:defRPr sz="1617"/>
            </a:lvl2pPr>
            <a:lvl3pPr marL="1056041" indent="0">
              <a:buNone/>
              <a:defRPr sz="1386"/>
            </a:lvl3pPr>
            <a:lvl4pPr marL="1584061" indent="0">
              <a:buNone/>
              <a:defRPr sz="1155"/>
            </a:lvl4pPr>
            <a:lvl5pPr marL="2112081" indent="0">
              <a:buNone/>
              <a:defRPr sz="1155"/>
            </a:lvl5pPr>
            <a:lvl6pPr marL="2640101" indent="0">
              <a:buNone/>
              <a:defRPr sz="1155"/>
            </a:lvl6pPr>
            <a:lvl7pPr marL="3168122" indent="0">
              <a:buNone/>
              <a:defRPr sz="1155"/>
            </a:lvl7pPr>
            <a:lvl8pPr marL="3696142" indent="0">
              <a:buNone/>
              <a:defRPr sz="1155"/>
            </a:lvl8pPr>
            <a:lvl9pPr marL="4224162" indent="0">
              <a:buNone/>
              <a:defRPr sz="1155"/>
            </a:lvl9pPr>
          </a:lstStyle>
          <a:p>
            <a:pPr lvl="0"/>
            <a:r>
              <a:rPr lang="en-US"/>
              <a:t>Click to edit Master text styles</a:t>
            </a:r>
          </a:p>
        </p:txBody>
      </p:sp>
      <p:sp>
        <p:nvSpPr>
          <p:cNvPr id="5" name="Date Placeholder 4"/>
          <p:cNvSpPr>
            <a:spLocks noGrp="1"/>
          </p:cNvSpPr>
          <p:nvPr>
            <p:ph type="dt" sz="half" idx="10"/>
          </p:nvPr>
        </p:nvSpPr>
        <p:spPr/>
        <p:txBody>
          <a:bodyPr/>
          <a:lstStyle/>
          <a:p>
            <a:fld id="{CC5F8743-87D8-44B1-833F-B0134C0555E3}" type="datetimeFigureOut">
              <a:rPr lang="en-GB" smtClean="0"/>
              <a:t>13/06/2026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711833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F8743-87D8-44B1-833F-B0134C0555E3}"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2348281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28581" y="421669"/>
            <a:ext cx="2328699" cy="6711866"/>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42484" y="421669"/>
            <a:ext cx="6851100" cy="6711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5F8743-87D8-44B1-833F-B0134C0555E3}" type="datetimeFigureOut">
              <a:rPr lang="en-GB" smtClean="0"/>
              <a:t>13/06/2026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95C298-4996-4E2A-84CD-5ED4D41874A9}" type="slidenum">
              <a:rPr lang="en-GB" smtClean="0"/>
              <a:t>‹#›</a:t>
            </a:fld>
            <a:endParaRPr lang="en-GB"/>
          </a:p>
        </p:txBody>
      </p:sp>
    </p:spTree>
    <p:extLst>
      <p:ext uri="{BB962C8B-B14F-4D97-AF65-F5344CB8AC3E}">
        <p14:creationId xmlns:p14="http://schemas.microsoft.com/office/powerpoint/2010/main" val="1869210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42484" y="421671"/>
            <a:ext cx="9314796" cy="153084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742484" y="2108344"/>
            <a:ext cx="9314796" cy="5025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2484" y="7340703"/>
            <a:ext cx="2429947" cy="421669"/>
          </a:xfrm>
          <a:prstGeom prst="rect">
            <a:avLst/>
          </a:prstGeom>
        </p:spPr>
        <p:txBody>
          <a:bodyPr vert="horz" lIns="91440" tIns="45720" rIns="91440" bIns="45720" rtlCol="0" anchor="ctr"/>
          <a:lstStyle>
            <a:lvl1pPr algn="l">
              <a:defRPr sz="1386">
                <a:solidFill>
                  <a:schemeClr val="tx1">
                    <a:tint val="82000"/>
                  </a:schemeClr>
                </a:solidFill>
              </a:defRPr>
            </a:lvl1pPr>
          </a:lstStyle>
          <a:p>
            <a:fld id="{CC5F8743-87D8-44B1-833F-B0134C0555E3}" type="datetimeFigureOut">
              <a:rPr lang="en-GB" smtClean="0"/>
              <a:t>13/06/2026</a:t>
            </a:fld>
            <a:endParaRPr lang="en-GB"/>
          </a:p>
        </p:txBody>
      </p:sp>
      <p:sp>
        <p:nvSpPr>
          <p:cNvPr id="5" name="Footer Placeholder 4"/>
          <p:cNvSpPr>
            <a:spLocks noGrp="1"/>
          </p:cNvSpPr>
          <p:nvPr>
            <p:ph type="ftr" sz="quarter" idx="3"/>
          </p:nvPr>
        </p:nvSpPr>
        <p:spPr>
          <a:xfrm>
            <a:off x="3577422" y="7340703"/>
            <a:ext cx="3644920" cy="421669"/>
          </a:xfrm>
          <a:prstGeom prst="rect">
            <a:avLst/>
          </a:prstGeom>
        </p:spPr>
        <p:txBody>
          <a:bodyPr vert="horz" lIns="91440" tIns="45720" rIns="91440" bIns="45720" rtlCol="0" anchor="ctr"/>
          <a:lstStyle>
            <a:lvl1pPr algn="ctr">
              <a:defRPr sz="1386">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7627332" y="7340703"/>
            <a:ext cx="2429947" cy="421669"/>
          </a:xfrm>
          <a:prstGeom prst="rect">
            <a:avLst/>
          </a:prstGeom>
        </p:spPr>
        <p:txBody>
          <a:bodyPr vert="horz" lIns="91440" tIns="45720" rIns="91440" bIns="45720" rtlCol="0" anchor="ctr"/>
          <a:lstStyle>
            <a:lvl1pPr algn="r">
              <a:defRPr sz="1386">
                <a:solidFill>
                  <a:schemeClr val="tx1">
                    <a:tint val="82000"/>
                  </a:schemeClr>
                </a:solidFill>
              </a:defRPr>
            </a:lvl1pPr>
          </a:lstStyle>
          <a:p>
            <a:fld id="{AB95C298-4996-4E2A-84CD-5ED4D41874A9}" type="slidenum">
              <a:rPr lang="en-GB" smtClean="0"/>
              <a:t>‹#›</a:t>
            </a:fld>
            <a:endParaRPr lang="en-GB"/>
          </a:p>
        </p:txBody>
      </p:sp>
    </p:spTree>
    <p:extLst>
      <p:ext uri="{BB962C8B-B14F-4D97-AF65-F5344CB8AC3E}">
        <p14:creationId xmlns:p14="http://schemas.microsoft.com/office/powerpoint/2010/main" val="393798515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056041" rtl="0" eaLnBrk="1" latinLnBrk="0" hangingPunct="1">
        <a:lnSpc>
          <a:spcPct val="90000"/>
        </a:lnSpc>
        <a:spcBef>
          <a:spcPct val="0"/>
        </a:spcBef>
        <a:buNone/>
        <a:defRPr sz="5082" kern="1200">
          <a:solidFill>
            <a:schemeClr val="tx1"/>
          </a:solidFill>
          <a:latin typeface="+mj-lt"/>
          <a:ea typeface="+mj-ea"/>
          <a:cs typeface="+mj-cs"/>
        </a:defRPr>
      </a:lvl1pPr>
    </p:titleStyle>
    <p:bodyStyle>
      <a:lvl1pPr marL="264010" indent="-264010" algn="l" defTabSz="1056041" rtl="0" eaLnBrk="1" latinLnBrk="0" hangingPunct="1">
        <a:lnSpc>
          <a:spcPct val="90000"/>
        </a:lnSpc>
        <a:spcBef>
          <a:spcPts val="1155"/>
        </a:spcBef>
        <a:buFont typeface="Arial" panose="020B0604020202020204" pitchFamily="34" charset="0"/>
        <a:buChar char="•"/>
        <a:defRPr sz="3234" kern="1200">
          <a:solidFill>
            <a:schemeClr val="tx1"/>
          </a:solidFill>
          <a:latin typeface="+mn-lt"/>
          <a:ea typeface="+mn-ea"/>
          <a:cs typeface="+mn-cs"/>
        </a:defRPr>
      </a:lvl1pPr>
      <a:lvl2pPr marL="792030" indent="-264010" algn="l" defTabSz="1056041" rtl="0" eaLnBrk="1" latinLnBrk="0" hangingPunct="1">
        <a:lnSpc>
          <a:spcPct val="90000"/>
        </a:lnSpc>
        <a:spcBef>
          <a:spcPts val="577"/>
        </a:spcBef>
        <a:buFont typeface="Arial" panose="020B0604020202020204" pitchFamily="34" charset="0"/>
        <a:buChar char="•"/>
        <a:defRPr sz="2772" kern="1200">
          <a:solidFill>
            <a:schemeClr val="tx1"/>
          </a:solidFill>
          <a:latin typeface="+mn-lt"/>
          <a:ea typeface="+mn-ea"/>
          <a:cs typeface="+mn-cs"/>
        </a:defRPr>
      </a:lvl2pPr>
      <a:lvl3pPr marL="1320051" indent="-264010" algn="l" defTabSz="1056041" rtl="0" eaLnBrk="1" latinLnBrk="0" hangingPunct="1">
        <a:lnSpc>
          <a:spcPct val="90000"/>
        </a:lnSpc>
        <a:spcBef>
          <a:spcPts val="577"/>
        </a:spcBef>
        <a:buFont typeface="Arial" panose="020B0604020202020204" pitchFamily="34" charset="0"/>
        <a:buChar char="•"/>
        <a:defRPr sz="2310" kern="1200">
          <a:solidFill>
            <a:schemeClr val="tx1"/>
          </a:solidFill>
          <a:latin typeface="+mn-lt"/>
          <a:ea typeface="+mn-ea"/>
          <a:cs typeface="+mn-cs"/>
        </a:defRPr>
      </a:lvl3pPr>
      <a:lvl4pPr marL="1848071" indent="-264010" algn="l" defTabSz="1056041" rtl="0" eaLnBrk="1" latinLnBrk="0" hangingPunct="1">
        <a:lnSpc>
          <a:spcPct val="90000"/>
        </a:lnSpc>
        <a:spcBef>
          <a:spcPts val="577"/>
        </a:spcBef>
        <a:buFont typeface="Arial" panose="020B0604020202020204" pitchFamily="34" charset="0"/>
        <a:buChar char="•"/>
        <a:defRPr sz="2079" kern="1200">
          <a:solidFill>
            <a:schemeClr val="tx1"/>
          </a:solidFill>
          <a:latin typeface="+mn-lt"/>
          <a:ea typeface="+mn-ea"/>
          <a:cs typeface="+mn-cs"/>
        </a:defRPr>
      </a:lvl4pPr>
      <a:lvl5pPr marL="2376091" indent="-264010" algn="l" defTabSz="1056041" rtl="0" eaLnBrk="1" latinLnBrk="0" hangingPunct="1">
        <a:lnSpc>
          <a:spcPct val="90000"/>
        </a:lnSpc>
        <a:spcBef>
          <a:spcPts val="577"/>
        </a:spcBef>
        <a:buFont typeface="Arial" panose="020B0604020202020204" pitchFamily="34" charset="0"/>
        <a:buChar char="•"/>
        <a:defRPr sz="2079" kern="1200">
          <a:solidFill>
            <a:schemeClr val="tx1"/>
          </a:solidFill>
          <a:latin typeface="+mn-lt"/>
          <a:ea typeface="+mn-ea"/>
          <a:cs typeface="+mn-cs"/>
        </a:defRPr>
      </a:lvl5pPr>
      <a:lvl6pPr marL="2904112" indent="-264010" algn="l" defTabSz="1056041" rtl="0" eaLnBrk="1" latinLnBrk="0" hangingPunct="1">
        <a:lnSpc>
          <a:spcPct val="90000"/>
        </a:lnSpc>
        <a:spcBef>
          <a:spcPts val="577"/>
        </a:spcBef>
        <a:buFont typeface="Arial" panose="020B0604020202020204" pitchFamily="34" charset="0"/>
        <a:buChar char="•"/>
        <a:defRPr sz="2079" kern="1200">
          <a:solidFill>
            <a:schemeClr val="tx1"/>
          </a:solidFill>
          <a:latin typeface="+mn-lt"/>
          <a:ea typeface="+mn-ea"/>
          <a:cs typeface="+mn-cs"/>
        </a:defRPr>
      </a:lvl6pPr>
      <a:lvl7pPr marL="3432132" indent="-264010" algn="l" defTabSz="1056041" rtl="0" eaLnBrk="1" latinLnBrk="0" hangingPunct="1">
        <a:lnSpc>
          <a:spcPct val="90000"/>
        </a:lnSpc>
        <a:spcBef>
          <a:spcPts val="577"/>
        </a:spcBef>
        <a:buFont typeface="Arial" panose="020B0604020202020204" pitchFamily="34" charset="0"/>
        <a:buChar char="•"/>
        <a:defRPr sz="2079" kern="1200">
          <a:solidFill>
            <a:schemeClr val="tx1"/>
          </a:solidFill>
          <a:latin typeface="+mn-lt"/>
          <a:ea typeface="+mn-ea"/>
          <a:cs typeface="+mn-cs"/>
        </a:defRPr>
      </a:lvl7pPr>
      <a:lvl8pPr marL="3960152" indent="-264010" algn="l" defTabSz="1056041" rtl="0" eaLnBrk="1" latinLnBrk="0" hangingPunct="1">
        <a:lnSpc>
          <a:spcPct val="90000"/>
        </a:lnSpc>
        <a:spcBef>
          <a:spcPts val="577"/>
        </a:spcBef>
        <a:buFont typeface="Arial" panose="020B0604020202020204" pitchFamily="34" charset="0"/>
        <a:buChar char="•"/>
        <a:defRPr sz="2079" kern="1200">
          <a:solidFill>
            <a:schemeClr val="tx1"/>
          </a:solidFill>
          <a:latin typeface="+mn-lt"/>
          <a:ea typeface="+mn-ea"/>
          <a:cs typeface="+mn-cs"/>
        </a:defRPr>
      </a:lvl8pPr>
      <a:lvl9pPr marL="4488172" indent="-264010" algn="l" defTabSz="1056041" rtl="0" eaLnBrk="1" latinLnBrk="0" hangingPunct="1">
        <a:lnSpc>
          <a:spcPct val="90000"/>
        </a:lnSpc>
        <a:spcBef>
          <a:spcPts val="577"/>
        </a:spcBef>
        <a:buFont typeface="Arial" panose="020B0604020202020204" pitchFamily="34" charset="0"/>
        <a:buChar char="•"/>
        <a:defRPr sz="2079" kern="1200">
          <a:solidFill>
            <a:schemeClr val="tx1"/>
          </a:solidFill>
          <a:latin typeface="+mn-lt"/>
          <a:ea typeface="+mn-ea"/>
          <a:cs typeface="+mn-cs"/>
        </a:defRPr>
      </a:lvl9pPr>
    </p:bodyStyle>
    <p:otherStyle>
      <a:defPPr>
        <a:defRPr lang="en-US"/>
      </a:defPPr>
      <a:lvl1pPr marL="0" algn="l" defTabSz="1056041" rtl="0" eaLnBrk="1" latinLnBrk="0" hangingPunct="1">
        <a:defRPr sz="2079" kern="1200">
          <a:solidFill>
            <a:schemeClr val="tx1"/>
          </a:solidFill>
          <a:latin typeface="+mn-lt"/>
          <a:ea typeface="+mn-ea"/>
          <a:cs typeface="+mn-cs"/>
        </a:defRPr>
      </a:lvl1pPr>
      <a:lvl2pPr marL="528020" algn="l" defTabSz="1056041" rtl="0" eaLnBrk="1" latinLnBrk="0" hangingPunct="1">
        <a:defRPr sz="2079" kern="1200">
          <a:solidFill>
            <a:schemeClr val="tx1"/>
          </a:solidFill>
          <a:latin typeface="+mn-lt"/>
          <a:ea typeface="+mn-ea"/>
          <a:cs typeface="+mn-cs"/>
        </a:defRPr>
      </a:lvl2pPr>
      <a:lvl3pPr marL="1056041" algn="l" defTabSz="1056041" rtl="0" eaLnBrk="1" latinLnBrk="0" hangingPunct="1">
        <a:defRPr sz="2079" kern="1200">
          <a:solidFill>
            <a:schemeClr val="tx1"/>
          </a:solidFill>
          <a:latin typeface="+mn-lt"/>
          <a:ea typeface="+mn-ea"/>
          <a:cs typeface="+mn-cs"/>
        </a:defRPr>
      </a:lvl3pPr>
      <a:lvl4pPr marL="1584061" algn="l" defTabSz="1056041" rtl="0" eaLnBrk="1" latinLnBrk="0" hangingPunct="1">
        <a:defRPr sz="2079" kern="1200">
          <a:solidFill>
            <a:schemeClr val="tx1"/>
          </a:solidFill>
          <a:latin typeface="+mn-lt"/>
          <a:ea typeface="+mn-ea"/>
          <a:cs typeface="+mn-cs"/>
        </a:defRPr>
      </a:lvl4pPr>
      <a:lvl5pPr marL="2112081" algn="l" defTabSz="1056041" rtl="0" eaLnBrk="1" latinLnBrk="0" hangingPunct="1">
        <a:defRPr sz="2079" kern="1200">
          <a:solidFill>
            <a:schemeClr val="tx1"/>
          </a:solidFill>
          <a:latin typeface="+mn-lt"/>
          <a:ea typeface="+mn-ea"/>
          <a:cs typeface="+mn-cs"/>
        </a:defRPr>
      </a:lvl5pPr>
      <a:lvl6pPr marL="2640101" algn="l" defTabSz="1056041" rtl="0" eaLnBrk="1" latinLnBrk="0" hangingPunct="1">
        <a:defRPr sz="2079" kern="1200">
          <a:solidFill>
            <a:schemeClr val="tx1"/>
          </a:solidFill>
          <a:latin typeface="+mn-lt"/>
          <a:ea typeface="+mn-ea"/>
          <a:cs typeface="+mn-cs"/>
        </a:defRPr>
      </a:lvl6pPr>
      <a:lvl7pPr marL="3168122" algn="l" defTabSz="1056041" rtl="0" eaLnBrk="1" latinLnBrk="0" hangingPunct="1">
        <a:defRPr sz="2079" kern="1200">
          <a:solidFill>
            <a:schemeClr val="tx1"/>
          </a:solidFill>
          <a:latin typeface="+mn-lt"/>
          <a:ea typeface="+mn-ea"/>
          <a:cs typeface="+mn-cs"/>
        </a:defRPr>
      </a:lvl7pPr>
      <a:lvl8pPr marL="3696142" algn="l" defTabSz="1056041" rtl="0" eaLnBrk="1" latinLnBrk="0" hangingPunct="1">
        <a:defRPr sz="2079" kern="1200">
          <a:solidFill>
            <a:schemeClr val="tx1"/>
          </a:solidFill>
          <a:latin typeface="+mn-lt"/>
          <a:ea typeface="+mn-ea"/>
          <a:cs typeface="+mn-cs"/>
        </a:defRPr>
      </a:lvl8pPr>
      <a:lvl9pPr marL="4224162" algn="l" defTabSz="1056041" rtl="0" eaLnBrk="1" latinLnBrk="0" hangingPunct="1">
        <a:defRPr sz="207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5FAF6-61D7-C68B-04E3-A2CDACC54FC0}"/>
              </a:ext>
            </a:extLst>
          </p:cNvPr>
          <p:cNvSpPr>
            <a:spLocks noGrp="1"/>
          </p:cNvSpPr>
          <p:nvPr>
            <p:ph type="ctrTitle"/>
          </p:nvPr>
        </p:nvSpPr>
        <p:spPr>
          <a:xfrm>
            <a:off x="774304" y="84483"/>
            <a:ext cx="8873490" cy="485635"/>
          </a:xfrm>
        </p:spPr>
        <p:txBody>
          <a:bodyPr>
            <a:normAutofit fontScale="90000"/>
          </a:bodyPr>
          <a:lstStyle/>
          <a:p>
            <a:r>
              <a:rPr lang="en-GB" sz="2000" b="1" dirty="0">
                <a:latin typeface="Arial" panose="020B0604020202020204" pitchFamily="34" charset="0"/>
                <a:cs typeface="Arial" panose="020B0604020202020204" pitchFamily="34" charset="0"/>
              </a:rPr>
              <a:t>LCLM 5006</a:t>
            </a:r>
            <a:br>
              <a:rPr lang="en-GB" sz="2000" b="1" dirty="0">
                <a:latin typeface="Arial" panose="020B0604020202020204" pitchFamily="34" charset="0"/>
                <a:cs typeface="Arial" panose="020B0604020202020204" pitchFamily="34" charset="0"/>
              </a:rPr>
            </a:br>
            <a:r>
              <a:rPr lang="en-GB" sz="2000" b="1" dirty="0">
                <a:latin typeface="Aptos"/>
              </a:rPr>
              <a:t>Developing Emotional Intelligence Skills</a:t>
            </a:r>
            <a:endParaRPr lang="en-GB" sz="2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5DDCEACB-CB2C-DD55-7BF8-DB3CFDF90DDB}"/>
              </a:ext>
            </a:extLst>
          </p:cNvPr>
          <p:cNvSpPr>
            <a:spLocks noGrp="1"/>
          </p:cNvSpPr>
          <p:nvPr>
            <p:ph type="subTitle" idx="1"/>
          </p:nvPr>
        </p:nvSpPr>
        <p:spPr>
          <a:xfrm>
            <a:off x="135467" y="6684854"/>
            <a:ext cx="5892321" cy="1235184"/>
          </a:xfrm>
        </p:spPr>
        <p:txBody>
          <a:bodyPr>
            <a:noAutofit/>
          </a:bodyPr>
          <a:lstStyle/>
          <a:p>
            <a:pPr algn="l"/>
            <a:r>
              <a:rPr lang="en-GB" sz="1100" b="1" dirty="0">
                <a:solidFill>
                  <a:srgbClr val="C00000"/>
                </a:solidFill>
                <a:latin typeface="Arial" panose="020B0604020202020204" pitchFamily="34" charset="0"/>
                <a:cs typeface="Arial" panose="020B0604020202020204" pitchFamily="34" charset="0"/>
              </a:rPr>
              <a:t>Conclusion / Recommendations: </a:t>
            </a:r>
            <a:r>
              <a:rPr lang="en-US" sz="1200" b="1" dirty="0">
                <a:latin typeface="Arial" panose="020B0604020202020204" pitchFamily="34" charset="0"/>
                <a:cs typeface="Arial" panose="020B0604020202020204" pitchFamily="34" charset="0"/>
              </a:rPr>
              <a:t>Key Takeaways</a:t>
            </a:r>
            <a:r>
              <a:rPr lang="en-US" sz="1200" dirty="0">
                <a:latin typeface="Arial" panose="020B0604020202020204" pitchFamily="34" charset="0"/>
                <a:cs typeface="Arial" panose="020B0604020202020204" pitchFamily="34" charset="0"/>
              </a:rPr>
              <a:t>: Emotional intelligence is vital for effective teamwork. By being aware of both our emotions and those of others, we can facilitate better collaboration and overcome common challenges in group projects</a:t>
            </a:r>
            <a:r>
              <a:rPr lang="en-US" sz="1200" b="1" dirty="0">
                <a:latin typeface="Arial" panose="020B0604020202020204" pitchFamily="34" charset="0"/>
                <a:cs typeface="Arial" panose="020B0604020202020204" pitchFamily="34" charset="0"/>
              </a:rPr>
              <a:t>.  Practical Tips</a:t>
            </a:r>
            <a:r>
              <a:rPr lang="en-US" sz="1200" dirty="0">
                <a:latin typeface="Arial" panose="020B0604020202020204" pitchFamily="34" charset="0"/>
                <a:cs typeface="Arial" panose="020B0604020202020204" pitchFamily="34" charset="0"/>
              </a:rPr>
              <a:t>: Regularly practice mindfulness techniques.; Encourage an open environment for feedback.; Be attentive and strive to understand your peers’ perspectives </a:t>
            </a:r>
            <a:r>
              <a:rPr lang="en-GB" sz="1200" dirty="0">
                <a:latin typeface="Arial" panose="020B0604020202020204" pitchFamily="34" charset="0"/>
                <a:cs typeface="Arial" panose="020B0604020202020204" pitchFamily="34" charset="0"/>
              </a:rPr>
              <a:t>(Goleman, 1995; Brackett et al., 2019; Salovey and Mayer, 1990).</a:t>
            </a:r>
          </a:p>
          <a:p>
            <a:pPr algn="l"/>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5E5FC93-AEA1-64B7-F8C6-936506DBD5E7}"/>
              </a:ext>
            </a:extLst>
          </p:cNvPr>
          <p:cNvPicPr>
            <a:picLocks noChangeAspect="1"/>
          </p:cNvPicPr>
          <p:nvPr/>
        </p:nvPicPr>
        <p:blipFill>
          <a:blip r:embed="rId2"/>
          <a:stretch>
            <a:fillRect/>
          </a:stretch>
        </p:blipFill>
        <p:spPr>
          <a:xfrm>
            <a:off x="0" y="522424"/>
            <a:ext cx="10799763" cy="699678"/>
          </a:xfrm>
          <a:prstGeom prst="rect">
            <a:avLst/>
          </a:prstGeom>
        </p:spPr>
      </p:pic>
      <p:sp>
        <p:nvSpPr>
          <p:cNvPr id="6" name="Rectangle 5">
            <a:extLst>
              <a:ext uri="{FF2B5EF4-FFF2-40B4-BE49-F238E27FC236}">
                <a16:creationId xmlns:a16="http://schemas.microsoft.com/office/drawing/2014/main" id="{213531C1-D6BE-6884-E535-737F68772480}"/>
              </a:ext>
            </a:extLst>
          </p:cNvPr>
          <p:cNvSpPr/>
          <p:nvPr/>
        </p:nvSpPr>
        <p:spPr>
          <a:xfrm>
            <a:off x="0" y="1173016"/>
            <a:ext cx="10799763" cy="69967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200" b="1" dirty="0">
                <a:latin typeface="Arial" panose="020B0604020202020204" pitchFamily="34" charset="0"/>
                <a:cs typeface="Arial" panose="020B0604020202020204" pitchFamily="34" charset="0"/>
              </a:rPr>
              <a:t>Introduction. </a:t>
            </a:r>
            <a:r>
              <a:rPr lang="en-US" sz="1200" dirty="0">
                <a:latin typeface="Arial" panose="020B0604020202020204" pitchFamily="34" charset="0"/>
                <a:cs typeface="Arial" panose="020B0604020202020204" pitchFamily="34" charset="0"/>
              </a:rPr>
              <a:t>Emotional intelligence (EI) is the ability to identify emotions, use them effectively, and manage relationships (</a:t>
            </a:r>
            <a:r>
              <a:rPr lang="en-GB" sz="1200" dirty="0">
                <a:latin typeface="Arial" panose="020B0604020202020204" pitchFamily="34" charset="0"/>
                <a:cs typeface="Arial" panose="020B0604020202020204" pitchFamily="34" charset="0"/>
              </a:rPr>
              <a:t>Goleman, 1995). </a:t>
            </a:r>
            <a:r>
              <a:rPr lang="en-US" sz="1200" dirty="0">
                <a:latin typeface="Arial" panose="020B0604020202020204" pitchFamily="34" charset="0"/>
                <a:cs typeface="Arial" panose="020B0604020202020204" pitchFamily="34" charset="0"/>
              </a:rPr>
              <a:t>Peter Salovey and John D. Mayer describe EI as a set of skills involving emotional awareness and regulation. In group projects, differences in personality, work ethic, and communication styles often lead to misunderstandings. EI helps students transform these challenges into opportunities for collaboration and growth.</a:t>
            </a:r>
          </a:p>
        </p:txBody>
      </p:sp>
      <p:graphicFrame>
        <p:nvGraphicFramePr>
          <p:cNvPr id="7" name="Table 6">
            <a:extLst>
              <a:ext uri="{FF2B5EF4-FFF2-40B4-BE49-F238E27FC236}">
                <a16:creationId xmlns:a16="http://schemas.microsoft.com/office/drawing/2014/main" id="{6A4A4896-412A-4AA0-6BBB-F726C761047D}"/>
              </a:ext>
            </a:extLst>
          </p:cNvPr>
          <p:cNvGraphicFramePr>
            <a:graphicFrameLocks noGrp="1"/>
          </p:cNvGraphicFramePr>
          <p:nvPr>
            <p:extLst>
              <p:ext uri="{D42A27DB-BD31-4B8C-83A1-F6EECF244321}">
                <p14:modId xmlns:p14="http://schemas.microsoft.com/office/powerpoint/2010/main" val="1765024972"/>
              </p:ext>
            </p:extLst>
          </p:nvPr>
        </p:nvGraphicFramePr>
        <p:xfrm>
          <a:off x="0" y="1872695"/>
          <a:ext cx="10799763" cy="1920240"/>
        </p:xfrm>
        <a:graphic>
          <a:graphicData uri="http://schemas.openxmlformats.org/drawingml/2006/table">
            <a:tbl>
              <a:tblPr firstRow="1" bandRow="1">
                <a:tableStyleId>{7DF18680-E054-41AD-8BC1-D1AEF772440D}</a:tableStyleId>
              </a:tblPr>
              <a:tblGrid>
                <a:gridCol w="1719934">
                  <a:extLst>
                    <a:ext uri="{9D8B030D-6E8A-4147-A177-3AD203B41FA5}">
                      <a16:colId xmlns:a16="http://schemas.microsoft.com/office/drawing/2014/main" val="3823352170"/>
                    </a:ext>
                  </a:extLst>
                </a:gridCol>
                <a:gridCol w="5479908">
                  <a:extLst>
                    <a:ext uri="{9D8B030D-6E8A-4147-A177-3AD203B41FA5}">
                      <a16:colId xmlns:a16="http://schemas.microsoft.com/office/drawing/2014/main" val="291872290"/>
                    </a:ext>
                  </a:extLst>
                </a:gridCol>
                <a:gridCol w="3599921">
                  <a:extLst>
                    <a:ext uri="{9D8B030D-6E8A-4147-A177-3AD203B41FA5}">
                      <a16:colId xmlns:a16="http://schemas.microsoft.com/office/drawing/2014/main" val="3243038356"/>
                    </a:ext>
                  </a:extLst>
                </a:gridCol>
              </a:tblGrid>
              <a:tr h="1817144">
                <a:tc>
                  <a:txBody>
                    <a:bodyPr/>
                    <a:lstStyle/>
                    <a:p>
                      <a:pPr marL="0" indent="0">
                        <a:buNone/>
                      </a:pPr>
                      <a:r>
                        <a:rPr lang="en-US" sz="1200" dirty="0">
                          <a:latin typeface="Arial" panose="020B0604020202020204" pitchFamily="34" charset="0"/>
                          <a:cs typeface="Arial" panose="020B0604020202020204" pitchFamily="34" charset="0"/>
                        </a:rPr>
                        <a:t>1.USING EI IN TEAMWORK: Instead of focusing only on skills, EI helps students respond strategically to common problems </a:t>
                      </a:r>
                      <a:r>
                        <a:rPr lang="en-US" sz="1100" b="0" dirty="0">
                          <a:latin typeface="Arial" panose="020B0604020202020204" pitchFamily="34" charset="0"/>
                          <a:cs typeface="Arial" panose="020B0604020202020204" pitchFamily="34" charset="0"/>
                        </a:rPr>
                        <a:t>(Goleman,1995; Brackett et al.,2019).</a:t>
                      </a:r>
                    </a:p>
                  </a:txBody>
                  <a:tcPr/>
                </a:tc>
                <a:tc>
                  <a:txBody>
                    <a:bodyPr/>
                    <a:lstStyle/>
                    <a:p>
                      <a:pPr lvl="0" defTabSz="457200">
                        <a:defRPr sz="1800" b="0" i="0" u="none" strike="noStrike" kern="0" cap="none" spc="0" baseline="0">
                          <a:solidFill>
                            <a:srgbClr val="000000"/>
                          </a:solidFill>
                          <a:uFillTx/>
                        </a:defRPr>
                      </a:pPr>
                      <a:r>
                        <a:rPr lang="en-US" sz="1200" b="1" dirty="0">
                          <a:solidFill>
                            <a:srgbClr val="FFFFFF"/>
                          </a:solidFill>
                          <a:latin typeface="Arial" panose="020B0604020202020204" pitchFamily="34" charset="0"/>
                          <a:cs typeface="Arial" panose="020B0604020202020204" pitchFamily="34" charset="0"/>
                        </a:rPr>
                        <a:t>How EI Helps in Groups:</a:t>
                      </a:r>
                    </a:p>
                    <a:p>
                      <a:pPr lvl="0" defTabSz="457200">
                        <a:defRPr sz="1800" b="0" i="0" u="none" strike="noStrike" kern="0" cap="none" spc="0" baseline="0">
                          <a:solidFill>
                            <a:srgbClr val="000000"/>
                          </a:solidFill>
                          <a:uFillTx/>
                        </a:defRPr>
                      </a:pPr>
                      <a:r>
                        <a:rPr lang="en-US" sz="1200" b="1" dirty="0">
                          <a:solidFill>
                            <a:srgbClr val="FFFFFF"/>
                          </a:solidFill>
                          <a:latin typeface="Arial" panose="020B0604020202020204" pitchFamily="34" charset="0"/>
                          <a:cs typeface="Arial" panose="020B0604020202020204" pitchFamily="34" charset="0"/>
                        </a:rPr>
                        <a:t>Self-Awareness: </a:t>
                      </a:r>
                      <a:r>
                        <a:rPr lang="en-US" sz="1200" dirty="0">
                          <a:solidFill>
                            <a:srgbClr val="FFFFFF"/>
                          </a:solidFill>
                          <a:latin typeface="Arial" panose="020B0604020202020204" pitchFamily="34" charset="0"/>
                          <a:cs typeface="Arial" panose="020B0604020202020204" pitchFamily="34" charset="0"/>
                        </a:rPr>
                        <a:t>Being aware of your emotional triggers might help you respond to stressful events more effectively.</a:t>
                      </a:r>
                    </a:p>
                    <a:p>
                      <a:pPr lvl="0" defTabSz="457200">
                        <a:defRPr sz="1800" b="0" i="0" u="none" strike="noStrike" kern="0" cap="none" spc="0" baseline="0">
                          <a:solidFill>
                            <a:srgbClr val="000000"/>
                          </a:solidFill>
                          <a:uFillTx/>
                        </a:defRPr>
                      </a:pPr>
                      <a:r>
                        <a:rPr lang="en-US" sz="1200" b="1" dirty="0">
                          <a:solidFill>
                            <a:srgbClr val="FFFFFF"/>
                          </a:solidFill>
                          <a:latin typeface="Arial" panose="020B0604020202020204" pitchFamily="34" charset="0"/>
                          <a:cs typeface="Arial" panose="020B0604020202020204" pitchFamily="34" charset="0"/>
                        </a:rPr>
                        <a:t>Self-regulation: </a:t>
                      </a:r>
                      <a:r>
                        <a:rPr lang="en-US" sz="1200" dirty="0">
                          <a:solidFill>
                            <a:srgbClr val="FFFFFF"/>
                          </a:solidFill>
                          <a:latin typeface="Arial" panose="020B0604020202020204" pitchFamily="34" charset="0"/>
                          <a:cs typeface="Arial" panose="020B0604020202020204" pitchFamily="34" charset="0"/>
                        </a:rPr>
                        <a:t>Controlling emotions and impulses promotes professionalism in the face of conflict.</a:t>
                      </a:r>
                    </a:p>
                    <a:p>
                      <a:pPr lvl="0" defTabSz="457200">
                        <a:defRPr sz="1800" b="0" i="0" u="none" strike="noStrike" kern="0" cap="none" spc="0" baseline="0">
                          <a:solidFill>
                            <a:srgbClr val="000000"/>
                          </a:solidFill>
                          <a:uFillTx/>
                        </a:defRPr>
                      </a:pPr>
                      <a:r>
                        <a:rPr lang="en-US" sz="1200" b="1" dirty="0">
                          <a:solidFill>
                            <a:srgbClr val="FFFFFF"/>
                          </a:solidFill>
                          <a:latin typeface="Arial" panose="020B0604020202020204" pitchFamily="34" charset="0"/>
                          <a:cs typeface="Arial" panose="020B0604020202020204" pitchFamily="34" charset="0"/>
                        </a:rPr>
                        <a:t>Motivation: </a:t>
                      </a:r>
                      <a:r>
                        <a:rPr lang="en-US" sz="1200" dirty="0">
                          <a:solidFill>
                            <a:srgbClr val="FFFFFF"/>
                          </a:solidFill>
                          <a:latin typeface="Arial" panose="020B0604020202020204" pitchFamily="34" charset="0"/>
                          <a:cs typeface="Arial" panose="020B0604020202020204" pitchFamily="34" charset="0"/>
                        </a:rPr>
                        <a:t>Self-motivation increases dedication to collective objectives.</a:t>
                      </a:r>
                    </a:p>
                    <a:p>
                      <a:pPr lvl="0" defTabSz="457200">
                        <a:defRPr sz="1800" b="0" i="0" u="none" strike="noStrike" kern="0" cap="none" spc="0" baseline="0">
                          <a:solidFill>
                            <a:srgbClr val="000000"/>
                          </a:solidFill>
                          <a:uFillTx/>
                        </a:defRPr>
                      </a:pPr>
                      <a:r>
                        <a:rPr lang="en-US" sz="1200" b="1" dirty="0">
                          <a:solidFill>
                            <a:srgbClr val="FFFFFF"/>
                          </a:solidFill>
                          <a:latin typeface="Arial" panose="020B0604020202020204" pitchFamily="34" charset="0"/>
                          <a:cs typeface="Arial" panose="020B0604020202020204" pitchFamily="34" charset="0"/>
                        </a:rPr>
                        <a:t>Empathy: </a:t>
                      </a:r>
                      <a:r>
                        <a:rPr lang="en-US" sz="1200" dirty="0">
                          <a:solidFill>
                            <a:srgbClr val="FFFFFF"/>
                          </a:solidFill>
                          <a:latin typeface="Arial" panose="020B0604020202020204" pitchFamily="34" charset="0"/>
                          <a:cs typeface="Arial" panose="020B0604020202020204" pitchFamily="34" charset="0"/>
                        </a:rPr>
                        <a:t>Recognizing the emotions of others fosters a positive team environment.</a:t>
                      </a:r>
                    </a:p>
                    <a:p>
                      <a:pPr lvl="0" defTabSz="457200">
                        <a:defRPr sz="1800" b="0" i="0" u="none" strike="noStrike" kern="0" cap="none" spc="0" baseline="0">
                          <a:solidFill>
                            <a:srgbClr val="000000"/>
                          </a:solidFill>
                          <a:uFillTx/>
                        </a:defRPr>
                      </a:pPr>
                      <a:r>
                        <a:rPr lang="en-US" sz="1200" b="1" dirty="0">
                          <a:solidFill>
                            <a:srgbClr val="FFFFFF"/>
                          </a:solidFill>
                          <a:latin typeface="Arial" panose="020B0604020202020204" pitchFamily="34" charset="0"/>
                          <a:cs typeface="Arial" panose="020B0604020202020204" pitchFamily="34" charset="0"/>
                        </a:rPr>
                        <a:t>Social Skills: </a:t>
                      </a:r>
                      <a:r>
                        <a:rPr lang="en-US" sz="1200" dirty="0">
                          <a:solidFill>
                            <a:srgbClr val="FFFFFF"/>
                          </a:solidFill>
                          <a:latin typeface="Arial" panose="020B0604020202020204" pitchFamily="34" charset="0"/>
                          <a:cs typeface="Arial" panose="020B0604020202020204" pitchFamily="34" charset="0"/>
                        </a:rPr>
                        <a:t>Collaboration and conflict resolution are facilitated by effective communication.</a:t>
                      </a:r>
                    </a:p>
                  </a:txBody>
                  <a:tcPr/>
                </a:tc>
                <a:tc>
                  <a:txBody>
                    <a:bodyPr/>
                    <a:lstStyle/>
                    <a:p>
                      <a:r>
                        <a:rPr lang="en-GB" sz="1200" b="1" i="0" kern="1200" dirty="0">
                          <a:solidFill>
                            <a:schemeClr val="lt1"/>
                          </a:solidFill>
                          <a:effectLst/>
                          <a:latin typeface="Arial" panose="020B0604020202020204" pitchFamily="34" charset="0"/>
                          <a:ea typeface="+mn-ea"/>
                          <a:cs typeface="Arial" panose="020B0604020202020204" pitchFamily="34" charset="0"/>
                        </a:rPr>
                        <a:t>Examples</a:t>
                      </a:r>
                      <a:r>
                        <a:rPr lang="en-GB" sz="1200" b="0" i="0" kern="1200" dirty="0">
                          <a:solidFill>
                            <a:schemeClr val="lt1"/>
                          </a:solidFill>
                          <a:effectLst/>
                          <a:latin typeface="Arial" panose="020B0604020202020204" pitchFamily="34" charset="0"/>
                          <a:ea typeface="+mn-ea"/>
                          <a:cs typeface="Arial" panose="020B0604020202020204" pitchFamily="34" charset="0"/>
                        </a:rPr>
                        <a:t>:</a:t>
                      </a:r>
                    </a:p>
                    <a:p>
                      <a:r>
                        <a:rPr lang="en-GB" sz="1200" b="1" i="0" kern="1200" dirty="0">
                          <a:solidFill>
                            <a:schemeClr val="lt1"/>
                          </a:solidFill>
                          <a:effectLst/>
                          <a:latin typeface="Arial" panose="020B0604020202020204" pitchFamily="34" charset="0"/>
                          <a:ea typeface="+mn-ea"/>
                          <a:cs typeface="Arial" panose="020B0604020202020204" pitchFamily="34" charset="0"/>
                        </a:rPr>
                        <a:t>Conflicts</a:t>
                      </a:r>
                      <a:r>
                        <a:rPr lang="en-GB" sz="1200" b="0" i="0" kern="1200" dirty="0">
                          <a:solidFill>
                            <a:schemeClr val="lt1"/>
                          </a:solidFill>
                          <a:effectLst/>
                          <a:latin typeface="Arial" panose="020B0604020202020204" pitchFamily="34" charset="0"/>
                          <a:ea typeface="+mn-ea"/>
                          <a:cs typeface="Arial" panose="020B0604020202020204" pitchFamily="34" charset="0"/>
                        </a:rPr>
                        <a:t>: A team member disagreeing with a proposal can be addressed through empathetic listening.</a:t>
                      </a:r>
                    </a:p>
                    <a:p>
                      <a:r>
                        <a:rPr lang="en-GB" sz="1200" b="1" i="0" kern="1200" dirty="0">
                          <a:solidFill>
                            <a:schemeClr val="lt1"/>
                          </a:solidFill>
                          <a:effectLst/>
                          <a:latin typeface="Arial" panose="020B0604020202020204" pitchFamily="34" charset="0"/>
                          <a:ea typeface="+mn-ea"/>
                          <a:cs typeface="Arial" panose="020B0604020202020204" pitchFamily="34" charset="0"/>
                        </a:rPr>
                        <a:t>Deadlines</a:t>
                      </a:r>
                      <a:r>
                        <a:rPr lang="en-GB" sz="1200" b="0" i="0" kern="1200" dirty="0">
                          <a:solidFill>
                            <a:schemeClr val="lt1"/>
                          </a:solidFill>
                          <a:effectLst/>
                          <a:latin typeface="Arial" panose="020B0604020202020204" pitchFamily="34" charset="0"/>
                          <a:ea typeface="+mn-ea"/>
                          <a:cs typeface="Arial" panose="020B0604020202020204" pitchFamily="34" charset="0"/>
                        </a:rPr>
                        <a:t>: Keeping team morale high while facing tight deadlines through motivation and encouragement.</a:t>
                      </a:r>
                    </a:p>
                    <a:p>
                      <a:r>
                        <a:rPr lang="en-GB" sz="1200" b="1" i="0" kern="1200" dirty="0">
                          <a:solidFill>
                            <a:schemeClr val="lt1"/>
                          </a:solidFill>
                          <a:effectLst/>
                          <a:latin typeface="Arial" panose="020B0604020202020204" pitchFamily="34" charset="0"/>
                          <a:ea typeface="+mn-ea"/>
                          <a:cs typeface="Arial" panose="020B0604020202020204" pitchFamily="34" charset="0"/>
                        </a:rPr>
                        <a:t>Feedback</a:t>
                      </a:r>
                      <a:r>
                        <a:rPr lang="en-GB" sz="1200" b="0" i="0" kern="1200" dirty="0">
                          <a:solidFill>
                            <a:schemeClr val="lt1"/>
                          </a:solidFill>
                          <a:effectLst/>
                          <a:latin typeface="Arial" panose="020B0604020202020204" pitchFamily="34" charset="0"/>
                          <a:ea typeface="+mn-ea"/>
                          <a:cs typeface="Arial" panose="020B0604020202020204" pitchFamily="34" charset="0"/>
                        </a:rPr>
                        <a:t>: Giving constructive feedback to peers by recognizing their efforts while addressing areas for improvement.</a:t>
                      </a:r>
                    </a:p>
                  </a:txBody>
                  <a:tcPr/>
                </a:tc>
                <a:extLst>
                  <a:ext uri="{0D108BD9-81ED-4DB2-BD59-A6C34878D82A}">
                    <a16:rowId xmlns:a16="http://schemas.microsoft.com/office/drawing/2014/main" val="243376566"/>
                  </a:ext>
                </a:extLst>
              </a:tr>
            </a:tbl>
          </a:graphicData>
        </a:graphic>
      </p:graphicFrame>
      <p:sp>
        <p:nvSpPr>
          <p:cNvPr id="11" name="Rectangle: Rounded Corners 10">
            <a:extLst>
              <a:ext uri="{FF2B5EF4-FFF2-40B4-BE49-F238E27FC236}">
                <a16:creationId xmlns:a16="http://schemas.microsoft.com/office/drawing/2014/main" id="{1D4928C2-DD83-5692-0E49-3648F9E27708}"/>
              </a:ext>
            </a:extLst>
          </p:cNvPr>
          <p:cNvSpPr/>
          <p:nvPr/>
        </p:nvSpPr>
        <p:spPr>
          <a:xfrm>
            <a:off x="36626" y="3792936"/>
            <a:ext cx="5813203" cy="1766008"/>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1200" b="1" dirty="0">
                <a:latin typeface="Arial" panose="020B0604020202020204" pitchFamily="34" charset="0"/>
                <a:cs typeface="Arial" panose="020B0604020202020204" pitchFamily="34" charset="0"/>
              </a:rPr>
              <a:t>2. Managing Own Emotions:</a:t>
            </a:r>
          </a:p>
          <a:p>
            <a:r>
              <a:rPr lang="en-GB" sz="1200" b="1" dirty="0">
                <a:latin typeface="Arial" panose="020B0604020202020204" pitchFamily="34" charset="0"/>
                <a:cs typeface="Arial" panose="020B0604020202020204" pitchFamily="34" charset="0"/>
              </a:rPr>
              <a:t>Strategies to Stay Productive</a:t>
            </a:r>
            <a:r>
              <a:rPr lang="en-GB" sz="12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Mindfulness</a:t>
            </a:r>
            <a:r>
              <a:rPr lang="en-GB" sz="1200" dirty="0">
                <a:latin typeface="Arial" panose="020B0604020202020204" pitchFamily="34" charset="0"/>
                <a:cs typeface="Arial" panose="020B0604020202020204" pitchFamily="34" charset="0"/>
              </a:rPr>
              <a:t>: Techniques such as deep breathing exercises can help calm the mind.</a:t>
            </a:r>
          </a:p>
          <a:p>
            <a:r>
              <a:rPr lang="en-GB" sz="1200" b="1" dirty="0">
                <a:latin typeface="Arial" panose="020B0604020202020204" pitchFamily="34" charset="0"/>
                <a:cs typeface="Arial" panose="020B0604020202020204" pitchFamily="34" charset="0"/>
              </a:rPr>
              <a:t>Reflection</a:t>
            </a:r>
            <a:r>
              <a:rPr lang="en-GB" sz="1200" dirty="0">
                <a:latin typeface="Arial" panose="020B0604020202020204" pitchFamily="34" charset="0"/>
                <a:cs typeface="Arial" panose="020B0604020202020204" pitchFamily="34" charset="0"/>
              </a:rPr>
              <a:t>: Journaling can allow students to process their emotions and thoughts.</a:t>
            </a:r>
          </a:p>
          <a:p>
            <a:r>
              <a:rPr lang="en-GB" sz="1200" b="1" dirty="0">
                <a:latin typeface="Arial" panose="020B0604020202020204" pitchFamily="34" charset="0"/>
                <a:cs typeface="Arial" panose="020B0604020202020204" pitchFamily="34" charset="0"/>
              </a:rPr>
              <a:t>Stress Management</a:t>
            </a:r>
            <a:r>
              <a:rPr lang="en-GB" sz="1200" dirty="0">
                <a:latin typeface="Arial" panose="020B0604020202020204" pitchFamily="34" charset="0"/>
                <a:cs typeface="Arial" panose="020B0604020202020204" pitchFamily="34" charset="0"/>
              </a:rPr>
              <a:t>: Regular breaks help in reducing accumulated stress.</a:t>
            </a:r>
          </a:p>
          <a:p>
            <a:r>
              <a:rPr lang="en-GB" sz="1200" b="1" dirty="0">
                <a:latin typeface="Arial" panose="020B0604020202020204" pitchFamily="34" charset="0"/>
                <a:cs typeface="Arial" panose="020B0604020202020204" pitchFamily="34" charset="0"/>
              </a:rPr>
              <a:t>Pausing Before Reacting</a:t>
            </a:r>
            <a:r>
              <a:rPr lang="en-GB" sz="1200" dirty="0">
                <a:latin typeface="Arial" panose="020B0604020202020204" pitchFamily="34" charset="0"/>
                <a:cs typeface="Arial" panose="020B0604020202020204" pitchFamily="34" charset="0"/>
              </a:rPr>
              <a:t>: Taking a moment to think before responding can prevent unnecessary conflict (Goleman, 1995; Brackett et al., 2019).</a:t>
            </a:r>
          </a:p>
          <a:p>
            <a:endParaRPr lang="en-GB" sz="1200" dirty="0">
              <a:latin typeface="Arial" panose="020B0604020202020204" pitchFamily="34" charset="0"/>
              <a:cs typeface="Arial" panose="020B0604020202020204" pitchFamily="34" charset="0"/>
            </a:endParaRPr>
          </a:p>
        </p:txBody>
      </p:sp>
      <p:graphicFrame>
        <p:nvGraphicFramePr>
          <p:cNvPr id="17" name="Diagram 16">
            <a:extLst>
              <a:ext uri="{FF2B5EF4-FFF2-40B4-BE49-F238E27FC236}">
                <a16:creationId xmlns:a16="http://schemas.microsoft.com/office/drawing/2014/main" id="{B63CDED1-38C8-9898-2FCE-2C5E2D08294E}"/>
              </a:ext>
            </a:extLst>
          </p:cNvPr>
          <p:cNvGraphicFramePr/>
          <p:nvPr>
            <p:extLst>
              <p:ext uri="{D42A27DB-BD31-4B8C-83A1-F6EECF244321}">
                <p14:modId xmlns:p14="http://schemas.microsoft.com/office/powerpoint/2010/main" val="701820692"/>
              </p:ext>
            </p:extLst>
          </p:nvPr>
        </p:nvGraphicFramePr>
        <p:xfrm>
          <a:off x="5558084" y="3839051"/>
          <a:ext cx="5226597" cy="756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Scroll: Horizontal 17">
            <a:extLst>
              <a:ext uri="{FF2B5EF4-FFF2-40B4-BE49-F238E27FC236}">
                <a16:creationId xmlns:a16="http://schemas.microsoft.com/office/drawing/2014/main" id="{CC90DC94-E920-FA4C-2FDB-5DF0EB80E069}"/>
              </a:ext>
            </a:extLst>
          </p:cNvPr>
          <p:cNvSpPr/>
          <p:nvPr/>
        </p:nvSpPr>
        <p:spPr>
          <a:xfrm>
            <a:off x="0" y="5235710"/>
            <a:ext cx="8748889" cy="1684425"/>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1200" b="1" dirty="0">
                <a:latin typeface="Arial" panose="020B0604020202020204" pitchFamily="34" charset="0"/>
                <a:cs typeface="Arial" panose="020B0604020202020204" pitchFamily="34" charset="0"/>
              </a:rPr>
              <a:t>3. Understanding Others’ Emotions</a:t>
            </a:r>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Improving Team Success with Empathy</a:t>
            </a:r>
            <a:r>
              <a:rPr lang="en-GB" sz="1200" dirty="0">
                <a:latin typeface="Arial" panose="020B0604020202020204" pitchFamily="34" charset="0"/>
                <a:cs typeface="Arial" panose="020B0604020202020204" pitchFamily="34" charset="0"/>
              </a:rPr>
              <a:t>:</a:t>
            </a:r>
          </a:p>
          <a:p>
            <a:r>
              <a:rPr lang="en-GB" sz="1200" b="1" dirty="0">
                <a:latin typeface="Arial" panose="020B0604020202020204" pitchFamily="34" charset="0"/>
                <a:cs typeface="Arial" panose="020B0604020202020204" pitchFamily="34" charset="0"/>
              </a:rPr>
              <a:t>Active Listening</a:t>
            </a:r>
            <a:r>
              <a:rPr lang="en-GB" sz="1200" dirty="0">
                <a:latin typeface="Arial" panose="020B0604020202020204" pitchFamily="34" charset="0"/>
                <a:cs typeface="Arial" panose="020B0604020202020204" pitchFamily="34" charset="0"/>
              </a:rPr>
              <a:t>: Demonstrating sincere interest in others’ perspectives builds trust.</a:t>
            </a:r>
          </a:p>
          <a:p>
            <a:r>
              <a:rPr lang="en-GB" sz="1200" b="1" dirty="0">
                <a:latin typeface="Arial" panose="020B0604020202020204" pitchFamily="34" charset="0"/>
                <a:cs typeface="Arial" panose="020B0604020202020204" pitchFamily="34" charset="0"/>
              </a:rPr>
              <a:t>Perspective-Taking</a:t>
            </a:r>
            <a:r>
              <a:rPr lang="en-GB" sz="1200" dirty="0">
                <a:latin typeface="Arial" panose="020B0604020202020204" pitchFamily="34" charset="0"/>
                <a:cs typeface="Arial" panose="020B0604020202020204" pitchFamily="34" charset="0"/>
              </a:rPr>
              <a:t>: Acknowledging the diverse viewpoints of team members encourages inclusivity.</a:t>
            </a:r>
          </a:p>
          <a:p>
            <a:r>
              <a:rPr lang="en-GB" sz="1200" b="1" dirty="0">
                <a:latin typeface="Arial" panose="020B0604020202020204" pitchFamily="34" charset="0"/>
                <a:cs typeface="Arial" panose="020B0604020202020204" pitchFamily="34" charset="0"/>
              </a:rPr>
              <a:t>Constructive Feedback</a:t>
            </a:r>
            <a:r>
              <a:rPr lang="en-GB" sz="1200" dirty="0">
                <a:latin typeface="Arial" panose="020B0604020202020204" pitchFamily="34" charset="0"/>
                <a:cs typeface="Arial" panose="020B0604020202020204" pitchFamily="34" charset="0"/>
              </a:rPr>
              <a:t>: Offering criticism in a nurturing manner promotes professional development.</a:t>
            </a:r>
          </a:p>
          <a:p>
            <a:pPr algn="r"/>
            <a:r>
              <a:rPr lang="en-GB" sz="12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(Salovey and Mayer, 1990; Brackett et al., 2019)</a:t>
            </a:r>
          </a:p>
        </p:txBody>
      </p:sp>
      <p:pic>
        <p:nvPicPr>
          <p:cNvPr id="20" name="Picture 19">
            <a:extLst>
              <a:ext uri="{FF2B5EF4-FFF2-40B4-BE49-F238E27FC236}">
                <a16:creationId xmlns:a16="http://schemas.microsoft.com/office/drawing/2014/main" id="{F019DBAE-F3B3-EC1E-CCC1-19B5DBBABA2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284013" y="5447261"/>
            <a:ext cx="2529190" cy="403222"/>
          </a:xfrm>
          <a:prstGeom prst="rect">
            <a:avLst/>
          </a:prstGeom>
        </p:spPr>
      </p:pic>
      <p:sp>
        <p:nvSpPr>
          <p:cNvPr id="21" name="Oval 20">
            <a:extLst>
              <a:ext uri="{FF2B5EF4-FFF2-40B4-BE49-F238E27FC236}">
                <a16:creationId xmlns:a16="http://schemas.microsoft.com/office/drawing/2014/main" id="{6205B857-8AAD-DC19-801B-3B198416C20C}"/>
              </a:ext>
            </a:extLst>
          </p:cNvPr>
          <p:cNvSpPr/>
          <p:nvPr/>
        </p:nvSpPr>
        <p:spPr>
          <a:xfrm>
            <a:off x="8108577" y="4683275"/>
            <a:ext cx="2702475" cy="1995053"/>
          </a:xfrm>
          <a:prstGeom prst="ellipse">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US" sz="1200" dirty="0">
                <a:latin typeface="Arial" panose="020B0604020202020204" pitchFamily="34" charset="0"/>
                <a:cs typeface="Arial" panose="020B0604020202020204" pitchFamily="34" charset="0"/>
              </a:rPr>
              <a:t> </a:t>
            </a:r>
            <a:r>
              <a:rPr lang="en-US" sz="1200" b="1" dirty="0">
                <a:solidFill>
                  <a:srgbClr val="C00000"/>
                </a:solidFill>
                <a:latin typeface="Arial" panose="020B0604020202020204" pitchFamily="34" charset="0"/>
                <a:cs typeface="Arial" panose="020B0604020202020204" pitchFamily="34" charset="0"/>
              </a:rPr>
              <a:t>Method / Reflection</a:t>
            </a:r>
            <a:endParaRPr lang="en-US" sz="1200" dirty="0">
              <a:solidFill>
                <a:srgbClr val="C00000"/>
              </a:solidFill>
              <a:latin typeface="Arial" panose="020B0604020202020204" pitchFamily="34" charset="0"/>
              <a:cs typeface="Arial" panose="020B0604020202020204" pitchFamily="34" charset="0"/>
            </a:endParaRPr>
          </a:p>
          <a:p>
            <a:pPr algn="ctr"/>
            <a:r>
              <a:rPr lang="en-US" sz="1200" b="1" dirty="0">
                <a:latin typeface="Arial" panose="020B0604020202020204" pitchFamily="34" charset="0"/>
                <a:cs typeface="Arial" panose="020B0604020202020204" pitchFamily="34" charset="0"/>
              </a:rPr>
              <a:t>Information Gathering: </a:t>
            </a:r>
            <a:r>
              <a:rPr lang="en-US" sz="1200" dirty="0">
                <a:latin typeface="Arial" panose="020B0604020202020204" pitchFamily="34" charset="0"/>
                <a:cs typeface="Arial" panose="020B0604020202020204" pitchFamily="34" charset="0"/>
              </a:rPr>
              <a:t>Data collected through personal experiences during group projects, research from academic articles related to emotional intelligence, and observations of group dynamics </a:t>
            </a:r>
            <a:r>
              <a:rPr lang="en-US" sz="1100" dirty="0">
                <a:latin typeface="Arial" panose="020B0604020202020204" pitchFamily="34" charset="0"/>
                <a:cs typeface="Arial" panose="020B0604020202020204" pitchFamily="34" charset="0"/>
              </a:rPr>
              <a:t>(Goleman,1995).</a:t>
            </a:r>
            <a:endParaRPr lang="en-GB" sz="1200" dirty="0">
              <a:latin typeface="Arial" panose="020B0604020202020204" pitchFamily="34" charset="0"/>
              <a:cs typeface="Arial" panose="020B0604020202020204" pitchFamily="34" charset="0"/>
            </a:endParaRPr>
          </a:p>
        </p:txBody>
      </p:sp>
      <p:sp>
        <p:nvSpPr>
          <p:cNvPr id="22" name="Rectangle 21">
            <a:extLst>
              <a:ext uri="{FF2B5EF4-FFF2-40B4-BE49-F238E27FC236}">
                <a16:creationId xmlns:a16="http://schemas.microsoft.com/office/drawing/2014/main" id="{2F29E59D-09D2-8FFF-3C4E-258826B0E57A}"/>
              </a:ext>
            </a:extLst>
          </p:cNvPr>
          <p:cNvSpPr/>
          <p:nvPr/>
        </p:nvSpPr>
        <p:spPr>
          <a:xfrm>
            <a:off x="6027788" y="5216281"/>
            <a:ext cx="2529190" cy="88346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lvl="0"/>
            <a:r>
              <a:rPr lang="en-US" sz="1100" b="1" dirty="0">
                <a:latin typeface="Arial" panose="020B0604020202020204" pitchFamily="34" charset="0"/>
                <a:cs typeface="Arial" panose="020B0604020202020204" pitchFamily="34" charset="0"/>
              </a:rPr>
              <a:t>Example:</a:t>
            </a:r>
            <a:endParaRPr lang="en-US" sz="1100" dirty="0">
              <a:latin typeface="Arial" panose="020B0604020202020204" pitchFamily="34" charset="0"/>
              <a:cs typeface="Arial" panose="020B0604020202020204" pitchFamily="34" charset="0"/>
            </a:endParaRPr>
          </a:p>
          <a:p>
            <a:pPr lvl="0"/>
            <a:r>
              <a:rPr lang="en-US" sz="1100" dirty="0">
                <a:latin typeface="Arial" panose="020B0604020202020204" pitchFamily="34" charset="0"/>
                <a:cs typeface="Arial" panose="020B0604020202020204" pitchFamily="34" charset="0"/>
              </a:rPr>
              <a:t>A student misses meetings →Instead of judging → ask if they need support → Result: improved participation and trust</a:t>
            </a:r>
          </a:p>
        </p:txBody>
      </p:sp>
      <p:sp>
        <p:nvSpPr>
          <p:cNvPr id="23" name="Rectangle: Rounded Corners 22">
            <a:extLst>
              <a:ext uri="{FF2B5EF4-FFF2-40B4-BE49-F238E27FC236}">
                <a16:creationId xmlns:a16="http://schemas.microsoft.com/office/drawing/2014/main" id="{A85AD8F7-B796-BDBB-A50D-7F18348182C5}"/>
              </a:ext>
            </a:extLst>
          </p:cNvPr>
          <p:cNvSpPr/>
          <p:nvPr/>
        </p:nvSpPr>
        <p:spPr>
          <a:xfrm>
            <a:off x="5399881" y="4612890"/>
            <a:ext cx="2886164" cy="596865"/>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lvl="0" algn="ctr">
              <a:defRPr sz="1800" b="0" i="0" u="none" strike="noStrike" kern="0" cap="none" spc="0" baseline="0">
                <a:solidFill>
                  <a:srgbClr val="000000"/>
                </a:solidFill>
                <a:uFillTx/>
              </a:defRPr>
            </a:pPr>
            <a:r>
              <a:rPr lang="en-US" sz="1200" b="1" dirty="0">
                <a:solidFill>
                  <a:schemeClr val="tx1"/>
                </a:solidFill>
                <a:latin typeface="Arial" panose="020B0604020202020204" pitchFamily="34" charset="0"/>
                <a:cs typeface="Arial" panose="020B0604020202020204" pitchFamily="34" charset="0"/>
              </a:rPr>
              <a:t>Example: </a:t>
            </a:r>
            <a:r>
              <a:rPr lang="en-US" sz="1200" dirty="0">
                <a:solidFill>
                  <a:schemeClr val="tx1"/>
                </a:solidFill>
                <a:latin typeface="Arial" panose="020B0604020202020204" pitchFamily="34" charset="0"/>
                <a:cs typeface="Arial" panose="020B0604020202020204" pitchFamily="34" charset="0"/>
              </a:rPr>
              <a:t>Instead of thinking “My team is useless” → reframe to “We need better coordination”</a:t>
            </a:r>
            <a:endParaRPr lang="en-GB" sz="1200" dirty="0">
              <a:solidFill>
                <a:schemeClr val="tx1"/>
              </a:solidFill>
              <a:latin typeface="Arial" panose="020B0604020202020204" pitchFamily="34" charset="0"/>
              <a:cs typeface="Arial" panose="020B0604020202020204" pitchFamily="34" charset="0"/>
            </a:endParaRPr>
          </a:p>
        </p:txBody>
      </p:sp>
      <p:cxnSp>
        <p:nvCxnSpPr>
          <p:cNvPr id="25" name="Straight Arrow Connector 24">
            <a:extLst>
              <a:ext uri="{FF2B5EF4-FFF2-40B4-BE49-F238E27FC236}">
                <a16:creationId xmlns:a16="http://schemas.microsoft.com/office/drawing/2014/main" id="{D9AFFA00-612C-D335-7490-77589C45C119}"/>
              </a:ext>
            </a:extLst>
          </p:cNvPr>
          <p:cNvCxnSpPr/>
          <p:nvPr/>
        </p:nvCxnSpPr>
        <p:spPr>
          <a:xfrm>
            <a:off x="5588000" y="4222044"/>
            <a:ext cx="327378" cy="461231"/>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cxnSp>
        <p:nvCxnSpPr>
          <p:cNvPr id="27" name="Straight Arrow Connector 26">
            <a:extLst>
              <a:ext uri="{FF2B5EF4-FFF2-40B4-BE49-F238E27FC236}">
                <a16:creationId xmlns:a16="http://schemas.microsoft.com/office/drawing/2014/main" id="{3B6731DE-6C79-4042-0F5A-17B03CCB90CC}"/>
              </a:ext>
            </a:extLst>
          </p:cNvPr>
          <p:cNvCxnSpPr>
            <a:cxnSpLocks/>
          </p:cNvCxnSpPr>
          <p:nvPr/>
        </p:nvCxnSpPr>
        <p:spPr>
          <a:xfrm flipV="1">
            <a:off x="7202311" y="6131482"/>
            <a:ext cx="406400" cy="308954"/>
          </a:xfrm>
          <a:prstGeom prst="straightConnector1">
            <a:avLst/>
          </a:prstGeom>
          <a:ln>
            <a:tailEnd type="triangle"/>
          </a:ln>
        </p:spPr>
        <p:style>
          <a:lnRef idx="3">
            <a:schemeClr val="dk1"/>
          </a:lnRef>
          <a:fillRef idx="0">
            <a:schemeClr val="dk1"/>
          </a:fillRef>
          <a:effectRef idx="2">
            <a:schemeClr val="dk1"/>
          </a:effectRef>
          <a:fontRef idx="minor">
            <a:schemeClr val="tx1"/>
          </a:fontRef>
        </p:style>
      </p:cxnSp>
      <p:sp>
        <p:nvSpPr>
          <p:cNvPr id="29" name="Rectangle: Rounded Corners 28">
            <a:extLst>
              <a:ext uri="{FF2B5EF4-FFF2-40B4-BE49-F238E27FC236}">
                <a16:creationId xmlns:a16="http://schemas.microsoft.com/office/drawing/2014/main" id="{FFDA5A8D-346F-666A-CDBB-FF488DECDC8B}"/>
              </a:ext>
            </a:extLst>
          </p:cNvPr>
          <p:cNvSpPr/>
          <p:nvPr/>
        </p:nvSpPr>
        <p:spPr>
          <a:xfrm>
            <a:off x="5915378" y="6684854"/>
            <a:ext cx="4869303" cy="1203445"/>
          </a:xfrm>
          <a:prstGeom prst="roundRect">
            <a:avLst/>
          </a:prstGeom>
        </p:spPr>
        <p:style>
          <a:lnRef idx="1">
            <a:schemeClr val="dk1"/>
          </a:lnRef>
          <a:fillRef idx="2">
            <a:schemeClr val="dk1"/>
          </a:fillRef>
          <a:effectRef idx="1">
            <a:schemeClr val="dk1"/>
          </a:effectRef>
          <a:fontRef idx="minor">
            <a:schemeClr val="dk1"/>
          </a:fontRef>
        </p:style>
        <p:txBody>
          <a:bodyPr rtlCol="0" anchor="ctr"/>
          <a:lstStyle/>
          <a:p>
            <a:r>
              <a:rPr lang="en-GB" sz="1200" b="1" dirty="0">
                <a:solidFill>
                  <a:srgbClr val="C00000"/>
                </a:solidFill>
                <a:latin typeface="Arial" panose="020B0604020202020204" pitchFamily="34" charset="0"/>
                <a:cs typeface="Arial" panose="020B0604020202020204" pitchFamily="34" charset="0"/>
              </a:rPr>
              <a:t>References:</a:t>
            </a:r>
          </a:p>
          <a:p>
            <a:r>
              <a:rPr lang="en-GB" sz="1100" dirty="0">
                <a:latin typeface="Times New Roman" panose="02020603050405020304" pitchFamily="18" charset="0"/>
                <a:cs typeface="Times New Roman" panose="02020603050405020304" pitchFamily="18" charset="0"/>
              </a:rPr>
              <a:t>Brackett, M.A., et al. (2019). </a:t>
            </a:r>
            <a:r>
              <a:rPr lang="en-GB" sz="1100" i="1" dirty="0">
                <a:latin typeface="Times New Roman" panose="02020603050405020304" pitchFamily="18" charset="0"/>
                <a:cs typeface="Times New Roman" panose="02020603050405020304" pitchFamily="18" charset="0"/>
              </a:rPr>
              <a:t>Emotional Intelligence in a Digital Age: Finding the Balance</a:t>
            </a:r>
            <a:r>
              <a:rPr lang="en-GB" sz="1100" dirty="0">
                <a:latin typeface="Times New Roman" panose="02020603050405020304" pitchFamily="18" charset="0"/>
                <a:cs typeface="Times New Roman" panose="02020603050405020304" pitchFamily="18" charset="0"/>
              </a:rPr>
              <a:t>. </a:t>
            </a:r>
            <a:r>
              <a:rPr lang="en-GB" sz="1100" i="1" dirty="0">
                <a:latin typeface="Times New Roman" panose="02020603050405020304" pitchFamily="18" charset="0"/>
                <a:cs typeface="Times New Roman" panose="02020603050405020304" pitchFamily="18" charset="0"/>
              </a:rPr>
              <a:t>Journal of Educational Psychology</a:t>
            </a:r>
            <a:r>
              <a:rPr lang="en-GB" sz="1100" dirty="0">
                <a:latin typeface="Times New Roman" panose="02020603050405020304" pitchFamily="18" charset="0"/>
                <a:cs typeface="Times New Roman" panose="02020603050405020304" pitchFamily="18" charset="0"/>
              </a:rPr>
              <a:t>, 111(4), pp. 623-634.</a:t>
            </a:r>
          </a:p>
          <a:p>
            <a:r>
              <a:rPr lang="en-GB" sz="1100" dirty="0">
                <a:latin typeface="Times New Roman" panose="02020603050405020304" pitchFamily="18" charset="0"/>
                <a:cs typeface="Times New Roman" panose="02020603050405020304" pitchFamily="18" charset="0"/>
              </a:rPr>
              <a:t>Goleman, D. (1995). </a:t>
            </a:r>
            <a:r>
              <a:rPr lang="en-GB" sz="1100" i="1" dirty="0">
                <a:latin typeface="Times New Roman" panose="02020603050405020304" pitchFamily="18" charset="0"/>
                <a:cs typeface="Times New Roman" panose="02020603050405020304" pitchFamily="18" charset="0"/>
              </a:rPr>
              <a:t>Emotional Intelligence: Why It Can Matter More Than IQ</a:t>
            </a:r>
            <a:r>
              <a:rPr lang="en-GB" sz="1100" dirty="0">
                <a:latin typeface="Times New Roman" panose="02020603050405020304" pitchFamily="18" charset="0"/>
                <a:cs typeface="Times New Roman" panose="02020603050405020304" pitchFamily="18" charset="0"/>
              </a:rPr>
              <a:t>. New York: Bantam Books.</a:t>
            </a:r>
          </a:p>
          <a:p>
            <a:r>
              <a:rPr lang="en-GB" sz="1100" dirty="0">
                <a:latin typeface="Times New Roman" panose="02020603050405020304" pitchFamily="18" charset="0"/>
                <a:cs typeface="Times New Roman" panose="02020603050405020304" pitchFamily="18" charset="0"/>
              </a:rPr>
              <a:t>Salovey, P. and Mayer, J.D. (1990). </a:t>
            </a:r>
            <a:r>
              <a:rPr lang="en-GB" sz="1100" i="1" dirty="0">
                <a:latin typeface="Times New Roman" panose="02020603050405020304" pitchFamily="18" charset="0"/>
                <a:cs typeface="Times New Roman" panose="02020603050405020304" pitchFamily="18" charset="0"/>
              </a:rPr>
              <a:t>Emotional Intelligence</a:t>
            </a:r>
            <a:r>
              <a:rPr lang="en-GB" sz="1100" dirty="0">
                <a:latin typeface="Times New Roman" panose="02020603050405020304" pitchFamily="18" charset="0"/>
                <a:cs typeface="Times New Roman" panose="02020603050405020304" pitchFamily="18" charset="0"/>
              </a:rPr>
              <a:t>. Imagination, Cognition and Personality, 9(3), pp. 185-211.</a:t>
            </a:r>
          </a:p>
        </p:txBody>
      </p:sp>
      <p:sp>
        <p:nvSpPr>
          <p:cNvPr id="30" name="TextBox 29">
            <a:extLst>
              <a:ext uri="{FF2B5EF4-FFF2-40B4-BE49-F238E27FC236}">
                <a16:creationId xmlns:a16="http://schemas.microsoft.com/office/drawing/2014/main" id="{93143767-8CE0-3B4E-1354-89B5FC74F60F}"/>
              </a:ext>
            </a:extLst>
          </p:cNvPr>
          <p:cNvSpPr txBox="1"/>
          <p:nvPr/>
        </p:nvSpPr>
        <p:spPr>
          <a:xfrm>
            <a:off x="8108576" y="-17117"/>
            <a:ext cx="2702476" cy="646331"/>
          </a:xfrm>
          <a:prstGeom prst="rect">
            <a:avLst/>
          </a:prstGeom>
          <a:noFill/>
        </p:spPr>
        <p:txBody>
          <a:bodyPr wrap="square" rtlCol="0">
            <a:spAutoFit/>
          </a:bodyPr>
          <a:lstStyle/>
          <a:p>
            <a:pPr lvl="0">
              <a:defRPr sz="1800" b="0" i="0" u="none" strike="noStrike" kern="0" cap="none" spc="0" baseline="0">
                <a:solidFill>
                  <a:srgbClr val="000000"/>
                </a:solidFill>
                <a:uFillTx/>
              </a:defRPr>
            </a:pPr>
            <a:r>
              <a:rPr lang="en-GB" sz="1200" b="1" dirty="0">
                <a:solidFill>
                  <a:srgbClr val="000000"/>
                </a:solidFill>
                <a:latin typeface="Arial" panose="020B0604020202020204" pitchFamily="34" charset="0"/>
                <a:cs typeface="Arial" panose="020B0604020202020204" pitchFamily="34" charset="0"/>
              </a:rPr>
              <a:t>Student: Simona </a:t>
            </a:r>
            <a:r>
              <a:rPr lang="en-GB" sz="1200" b="1" dirty="0" err="1">
                <a:solidFill>
                  <a:srgbClr val="000000"/>
                </a:solidFill>
                <a:latin typeface="Arial" panose="020B0604020202020204" pitchFamily="34" charset="0"/>
                <a:cs typeface="Arial" panose="020B0604020202020204" pitchFamily="34" charset="0"/>
              </a:rPr>
              <a:t>Ratoi</a:t>
            </a:r>
            <a:endParaRPr lang="en-GB" sz="1200" b="1" dirty="0">
              <a:solidFill>
                <a:srgbClr val="000000"/>
              </a:solidFill>
              <a:latin typeface="Arial" panose="020B0604020202020204" pitchFamily="34" charset="0"/>
              <a:cs typeface="Arial" panose="020B0604020202020204" pitchFamily="34" charset="0"/>
            </a:endParaRPr>
          </a:p>
          <a:p>
            <a:pPr lvl="0">
              <a:defRPr sz="1800" b="0" i="0" u="none" strike="noStrike" kern="0" cap="none" spc="0" baseline="0">
                <a:solidFill>
                  <a:srgbClr val="000000"/>
                </a:solidFill>
                <a:uFillTx/>
              </a:defRPr>
            </a:pPr>
            <a:r>
              <a:rPr lang="en-GB" sz="1200" b="1" dirty="0">
                <a:solidFill>
                  <a:srgbClr val="000000"/>
                </a:solidFill>
                <a:latin typeface="Arial" panose="020B0604020202020204" pitchFamily="34" charset="0"/>
                <a:cs typeface="Arial" panose="020B0604020202020204" pitchFamily="34" charset="0"/>
              </a:rPr>
              <a:t>ID:2247715</a:t>
            </a:r>
          </a:p>
          <a:p>
            <a:pPr lvl="0">
              <a:defRPr sz="1800" b="0" i="0" u="none" strike="noStrike" kern="0" cap="none" spc="0" baseline="0">
                <a:solidFill>
                  <a:srgbClr val="000000"/>
                </a:solidFill>
                <a:uFillTx/>
              </a:defRPr>
            </a:pPr>
            <a:r>
              <a:rPr lang="en-GB" sz="1200" b="1" dirty="0" err="1">
                <a:solidFill>
                  <a:srgbClr val="000000"/>
                </a:solidFill>
                <a:latin typeface="Arial" panose="020B0604020202020204" pitchFamily="34" charset="0"/>
                <a:cs typeface="Arial" panose="020B0604020202020204" pitchFamily="34" charset="0"/>
              </a:rPr>
              <a:t>Lecturer:T.K</a:t>
            </a:r>
            <a:r>
              <a:rPr lang="en-GB" sz="1200" b="1" dirty="0">
                <a:solidFill>
                  <a:srgbClr val="000000"/>
                </a:solidFill>
                <a:latin typeface="Arial" panose="020B0604020202020204" pitchFamily="34" charset="0"/>
                <a:cs typeface="Arial" panose="020B0604020202020204" pitchFamily="34" charset="0"/>
              </a:rPr>
              <a:t> </a:t>
            </a:r>
            <a:r>
              <a:rPr lang="en-GB" sz="1200" b="1" dirty="0" err="1">
                <a:solidFill>
                  <a:srgbClr val="000000"/>
                </a:solidFill>
                <a:latin typeface="Arial" panose="020B0604020202020204" pitchFamily="34" charset="0"/>
                <a:cs typeface="Arial" panose="020B0604020202020204" pitchFamily="34" charset="0"/>
              </a:rPr>
              <a:t>Sobere-Snithers</a:t>
            </a:r>
            <a:endParaRPr lang="en-GB" sz="1200" b="1" dirty="0">
              <a:solidFill>
                <a:srgbClr val="000000"/>
              </a:solidFill>
              <a:latin typeface="Arial" panose="020B0604020202020204" pitchFamily="34" charset="0"/>
              <a:cs typeface="Arial" panose="020B0604020202020204" pitchFamily="34" charset="0"/>
            </a:endParaRPr>
          </a:p>
        </p:txBody>
      </p:sp>
      <p:pic>
        <p:nvPicPr>
          <p:cNvPr id="32" name="Picture 31">
            <a:extLst>
              <a:ext uri="{FF2B5EF4-FFF2-40B4-BE49-F238E27FC236}">
                <a16:creationId xmlns:a16="http://schemas.microsoft.com/office/drawing/2014/main" id="{46699B79-A4DB-717C-9541-FF5560931923}"/>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289" y="9825"/>
            <a:ext cx="2702476" cy="512599"/>
          </a:xfrm>
          <a:prstGeom prst="rect">
            <a:avLst/>
          </a:prstGeom>
        </p:spPr>
      </p:pic>
      <p:cxnSp>
        <p:nvCxnSpPr>
          <p:cNvPr id="34" name="Straight Arrow Connector 33">
            <a:extLst>
              <a:ext uri="{FF2B5EF4-FFF2-40B4-BE49-F238E27FC236}">
                <a16:creationId xmlns:a16="http://schemas.microsoft.com/office/drawing/2014/main" id="{6484F10D-B8D9-4792-8CCE-1D91C17312C6}"/>
              </a:ext>
            </a:extLst>
          </p:cNvPr>
          <p:cNvCxnSpPr/>
          <p:nvPr/>
        </p:nvCxnSpPr>
        <p:spPr>
          <a:xfrm flipV="1">
            <a:off x="5588000" y="4075289"/>
            <a:ext cx="225203" cy="146755"/>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36" name="Straight Arrow Connector 35">
            <a:extLst>
              <a:ext uri="{FF2B5EF4-FFF2-40B4-BE49-F238E27FC236}">
                <a16:creationId xmlns:a16="http://schemas.microsoft.com/office/drawing/2014/main" id="{99DA4678-CC72-EE2F-FC3B-EAFD3FCE6765}"/>
              </a:ext>
            </a:extLst>
          </p:cNvPr>
          <p:cNvCxnSpPr/>
          <p:nvPr/>
        </p:nvCxnSpPr>
        <p:spPr>
          <a:xfrm>
            <a:off x="2901244" y="5678311"/>
            <a:ext cx="270934" cy="0"/>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83152553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64</TotalTime>
  <Words>647</Words>
  <Application>Microsoft Office PowerPoint</Application>
  <PresentationFormat>Custom</PresentationFormat>
  <Paragraphs>42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LCLM 5006 Developing Emotional Intelligence Skills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Mihail Catalin Butoi</dc:creator>
  <cp:lastModifiedBy>Mihail Catalin Butoi</cp:lastModifiedBy>
  <cp:revision>1</cp:revision>
  <dcterms:created xsi:type="dcterms:W3CDTF">2026-06-12T22:21:08Z</dcterms:created>
  <dcterms:modified xsi:type="dcterms:W3CDTF">2026-06-12T23:28:24Z</dcterms:modified>
</cp:coreProperties>
</file>