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8"/>
  </p:notesMasterIdLst>
  <p:sldIdLst>
    <p:sldId id="306" r:id="rId5"/>
    <p:sldId id="356" r:id="rId6"/>
    <p:sldId id="357" r:id="rId7"/>
    <p:sldId id="280" r:id="rId8"/>
    <p:sldId id="307" r:id="rId9"/>
    <p:sldId id="308" r:id="rId10"/>
    <p:sldId id="358" r:id="rId11"/>
    <p:sldId id="359" r:id="rId12"/>
    <p:sldId id="314" r:id="rId13"/>
    <p:sldId id="313" r:id="rId14"/>
    <p:sldId id="315" r:id="rId15"/>
    <p:sldId id="316" r:id="rId16"/>
    <p:sldId id="31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0" autoAdjust="0"/>
    <p:restoredTop sz="84967" autoAdjust="0"/>
  </p:normalViewPr>
  <p:slideViewPr>
    <p:cSldViewPr snapToGrid="0">
      <p:cViewPr varScale="1">
        <p:scale>
          <a:sx n="112" d="100"/>
          <a:sy n="112" d="100"/>
        </p:scale>
        <p:origin x="378" y="96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869D2B-F5A5-4FE8-A950-61C0A6A22A7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81940E-0753-4B66-BCE5-689B692BE7B5}">
      <dgm:prSet/>
      <dgm:spPr/>
      <dgm:t>
        <a:bodyPr/>
        <a:lstStyle/>
        <a:p>
          <a:r>
            <a:rPr lang="en-GB"/>
            <a:t>Providing an emergency service – Grade 1 and Grade 2 Incidents</a:t>
          </a:r>
          <a:endParaRPr lang="en-US"/>
        </a:p>
      </dgm:t>
    </dgm:pt>
    <dgm:pt modelId="{C4D93BAA-E441-42F8-B75C-38FCEC798D9D}" type="parTrans" cxnId="{5A924B15-998F-4CC3-AB54-E0F31A87795F}">
      <dgm:prSet/>
      <dgm:spPr/>
      <dgm:t>
        <a:bodyPr/>
        <a:lstStyle/>
        <a:p>
          <a:endParaRPr lang="en-US"/>
        </a:p>
      </dgm:t>
    </dgm:pt>
    <dgm:pt modelId="{2A3B9C2E-4FBE-41BB-8FE7-ECAEFB607702}" type="sibTrans" cxnId="{5A924B15-998F-4CC3-AB54-E0F31A87795F}">
      <dgm:prSet/>
      <dgm:spPr/>
      <dgm:t>
        <a:bodyPr/>
        <a:lstStyle/>
        <a:p>
          <a:endParaRPr lang="en-US"/>
        </a:p>
      </dgm:t>
    </dgm:pt>
    <dgm:pt modelId="{423128AE-0B21-44E8-AEDB-17608EAD397D}">
      <dgm:prSet/>
      <dgm:spPr/>
      <dgm:t>
        <a:bodyPr/>
        <a:lstStyle/>
        <a:p>
          <a:r>
            <a:rPr lang="en-GB"/>
            <a:t>Domestic Abuse</a:t>
          </a:r>
          <a:endParaRPr lang="en-US"/>
        </a:p>
      </dgm:t>
    </dgm:pt>
    <dgm:pt modelId="{1AFFDC74-6CB6-4324-B041-157008928C77}" type="parTrans" cxnId="{68A5D62C-6631-47BE-B8E9-DB95EBF7029B}">
      <dgm:prSet/>
      <dgm:spPr/>
      <dgm:t>
        <a:bodyPr/>
        <a:lstStyle/>
        <a:p>
          <a:endParaRPr lang="en-US"/>
        </a:p>
      </dgm:t>
    </dgm:pt>
    <dgm:pt modelId="{3B755B2F-04DF-447C-AD56-EC0485FF2433}" type="sibTrans" cxnId="{68A5D62C-6631-47BE-B8E9-DB95EBF7029B}">
      <dgm:prSet/>
      <dgm:spPr/>
      <dgm:t>
        <a:bodyPr/>
        <a:lstStyle/>
        <a:p>
          <a:endParaRPr lang="en-US"/>
        </a:p>
      </dgm:t>
    </dgm:pt>
    <dgm:pt modelId="{F7B49183-DC7C-46C2-95D9-04A480AE0864}">
      <dgm:prSet/>
      <dgm:spPr/>
      <dgm:t>
        <a:bodyPr/>
        <a:lstStyle/>
        <a:p>
          <a:r>
            <a:rPr lang="en-GB"/>
            <a:t>Stalking and Harassment</a:t>
          </a:r>
          <a:endParaRPr lang="en-US"/>
        </a:p>
      </dgm:t>
    </dgm:pt>
    <dgm:pt modelId="{055DC53E-4524-436C-BA9F-5CD893F7AB41}" type="parTrans" cxnId="{0A9F5102-68D0-4349-B61C-5E62B59A6F02}">
      <dgm:prSet/>
      <dgm:spPr/>
      <dgm:t>
        <a:bodyPr/>
        <a:lstStyle/>
        <a:p>
          <a:endParaRPr lang="en-US"/>
        </a:p>
      </dgm:t>
    </dgm:pt>
    <dgm:pt modelId="{F2ED9BE4-8CBD-49A4-A41E-8AAD599E1077}" type="sibTrans" cxnId="{0A9F5102-68D0-4349-B61C-5E62B59A6F02}">
      <dgm:prSet/>
      <dgm:spPr/>
      <dgm:t>
        <a:bodyPr/>
        <a:lstStyle/>
        <a:p>
          <a:endParaRPr lang="en-US"/>
        </a:p>
      </dgm:t>
    </dgm:pt>
    <dgm:pt modelId="{ED7AE574-07D6-4B32-B910-14A5D15421C4}">
      <dgm:prSet/>
      <dgm:spPr/>
      <dgm:t>
        <a:bodyPr/>
        <a:lstStyle/>
        <a:p>
          <a:r>
            <a:rPr lang="en-GB"/>
            <a:t>Violence Against Women and Girls (VAWG)</a:t>
          </a:r>
          <a:endParaRPr lang="en-US"/>
        </a:p>
      </dgm:t>
    </dgm:pt>
    <dgm:pt modelId="{9AE4DEE3-CFE0-465D-8350-8650EA177CEA}" type="parTrans" cxnId="{F6CF3499-BFE9-4144-9795-9A7F531E81B4}">
      <dgm:prSet/>
      <dgm:spPr/>
      <dgm:t>
        <a:bodyPr/>
        <a:lstStyle/>
        <a:p>
          <a:endParaRPr lang="en-US"/>
        </a:p>
      </dgm:t>
    </dgm:pt>
    <dgm:pt modelId="{8D50BB53-AFF2-440D-90A3-CAA7BAE0590D}" type="sibTrans" cxnId="{F6CF3499-BFE9-4144-9795-9A7F531E81B4}">
      <dgm:prSet/>
      <dgm:spPr/>
      <dgm:t>
        <a:bodyPr/>
        <a:lstStyle/>
        <a:p>
          <a:endParaRPr lang="en-US"/>
        </a:p>
      </dgm:t>
    </dgm:pt>
    <dgm:pt modelId="{513C689F-3769-443F-96B9-7D07278072D7}">
      <dgm:prSet/>
      <dgm:spPr/>
      <dgm:t>
        <a:bodyPr/>
        <a:lstStyle/>
        <a:p>
          <a:r>
            <a:rPr lang="en-GB"/>
            <a:t>Supply and Use of Controlled Substances – Organised Crime Gangs</a:t>
          </a:r>
          <a:endParaRPr lang="en-US"/>
        </a:p>
      </dgm:t>
    </dgm:pt>
    <dgm:pt modelId="{70F77B7E-4BD2-4EBC-B47A-F110832E301F}" type="parTrans" cxnId="{70C26399-501C-41F1-ACE9-840856DE61F8}">
      <dgm:prSet/>
      <dgm:spPr/>
      <dgm:t>
        <a:bodyPr/>
        <a:lstStyle/>
        <a:p>
          <a:endParaRPr lang="en-US"/>
        </a:p>
      </dgm:t>
    </dgm:pt>
    <dgm:pt modelId="{8AE1EE70-D4F5-44B1-A8EB-28C4AF3C64CF}" type="sibTrans" cxnId="{70C26399-501C-41F1-ACE9-840856DE61F8}">
      <dgm:prSet/>
      <dgm:spPr/>
      <dgm:t>
        <a:bodyPr/>
        <a:lstStyle/>
        <a:p>
          <a:endParaRPr lang="en-US"/>
        </a:p>
      </dgm:t>
    </dgm:pt>
    <dgm:pt modelId="{4FCED4E2-CAEB-4DE8-8585-B16132759038}">
      <dgm:prSet/>
      <dgm:spPr/>
      <dgm:t>
        <a:bodyPr/>
        <a:lstStyle/>
        <a:p>
          <a:r>
            <a:rPr lang="en-GB"/>
            <a:t>Violent Crime</a:t>
          </a:r>
          <a:endParaRPr lang="en-US"/>
        </a:p>
      </dgm:t>
    </dgm:pt>
    <dgm:pt modelId="{8E0C39E2-12F4-47AE-9BE6-C35539EDBD29}" type="parTrans" cxnId="{60E0A43A-EACF-47E4-B78C-5F3C569F1A22}">
      <dgm:prSet/>
      <dgm:spPr/>
      <dgm:t>
        <a:bodyPr/>
        <a:lstStyle/>
        <a:p>
          <a:endParaRPr lang="en-US"/>
        </a:p>
      </dgm:t>
    </dgm:pt>
    <dgm:pt modelId="{CECAF4B5-7CDF-4412-B5E8-664032C2147A}" type="sibTrans" cxnId="{60E0A43A-EACF-47E4-B78C-5F3C569F1A22}">
      <dgm:prSet/>
      <dgm:spPr/>
      <dgm:t>
        <a:bodyPr/>
        <a:lstStyle/>
        <a:p>
          <a:endParaRPr lang="en-US"/>
        </a:p>
      </dgm:t>
    </dgm:pt>
    <dgm:pt modelId="{8A67BC62-553C-41DF-9579-D7C32E499A0E}">
      <dgm:prSet/>
      <dgm:spPr/>
      <dgm:t>
        <a:bodyPr/>
        <a:lstStyle/>
        <a:p>
          <a:r>
            <a:rPr lang="en-GB" dirty="0"/>
            <a:t>Policing the night-time economy </a:t>
          </a:r>
          <a:endParaRPr lang="en-US" dirty="0"/>
        </a:p>
      </dgm:t>
    </dgm:pt>
    <dgm:pt modelId="{EBF69880-B7A4-408C-9773-3A8151507762}" type="parTrans" cxnId="{AF96A5FC-DF49-4C02-B409-0DACEA1546BD}">
      <dgm:prSet/>
      <dgm:spPr/>
      <dgm:t>
        <a:bodyPr/>
        <a:lstStyle/>
        <a:p>
          <a:endParaRPr lang="en-US"/>
        </a:p>
      </dgm:t>
    </dgm:pt>
    <dgm:pt modelId="{23E479CD-E32D-4D66-94EA-84AD54AEF91E}" type="sibTrans" cxnId="{AF96A5FC-DF49-4C02-B409-0DACEA1546BD}">
      <dgm:prSet/>
      <dgm:spPr/>
      <dgm:t>
        <a:bodyPr/>
        <a:lstStyle/>
        <a:p>
          <a:endParaRPr lang="en-US"/>
        </a:p>
      </dgm:t>
    </dgm:pt>
    <dgm:pt modelId="{6E5F10D5-A0F9-434C-9FF1-8D98E5A314A5}">
      <dgm:prSet/>
      <dgm:spPr/>
      <dgm:t>
        <a:bodyPr/>
        <a:lstStyle/>
        <a:p>
          <a:r>
            <a:rPr lang="en-GB"/>
            <a:t>Neighbourhood Crime, Disorder and Anti Social Behaviour</a:t>
          </a:r>
          <a:endParaRPr lang="en-US"/>
        </a:p>
      </dgm:t>
    </dgm:pt>
    <dgm:pt modelId="{325AE354-295C-41B6-B726-9BF77ECE0F5A}" type="parTrans" cxnId="{806DEC20-4DF3-4C3D-86F2-B2409DE12BBC}">
      <dgm:prSet/>
      <dgm:spPr/>
      <dgm:t>
        <a:bodyPr/>
        <a:lstStyle/>
        <a:p>
          <a:endParaRPr lang="en-US"/>
        </a:p>
      </dgm:t>
    </dgm:pt>
    <dgm:pt modelId="{55D24423-4093-423B-B3B9-BD00E1CDBF13}" type="sibTrans" cxnId="{806DEC20-4DF3-4C3D-86F2-B2409DE12BBC}">
      <dgm:prSet/>
      <dgm:spPr/>
      <dgm:t>
        <a:bodyPr/>
        <a:lstStyle/>
        <a:p>
          <a:endParaRPr lang="en-US"/>
        </a:p>
      </dgm:t>
    </dgm:pt>
    <dgm:pt modelId="{6DA17C50-AAEF-4682-BA95-22E230430BD6}">
      <dgm:prSet/>
      <dgm:spPr/>
      <dgm:t>
        <a:bodyPr/>
        <a:lstStyle/>
        <a:p>
          <a:r>
            <a:rPr lang="en-GB"/>
            <a:t>Events, Protests, Public Sector and Transport Strikes </a:t>
          </a:r>
          <a:endParaRPr lang="en-US"/>
        </a:p>
      </dgm:t>
    </dgm:pt>
    <dgm:pt modelId="{AE4015B2-8D68-44AC-A5E2-D79038791B7B}" type="parTrans" cxnId="{D71F3ACF-CBF1-42B2-A91D-6F3385FBF810}">
      <dgm:prSet/>
      <dgm:spPr/>
      <dgm:t>
        <a:bodyPr/>
        <a:lstStyle/>
        <a:p>
          <a:endParaRPr lang="en-US"/>
        </a:p>
      </dgm:t>
    </dgm:pt>
    <dgm:pt modelId="{52A76981-6AA8-4D9A-9E67-569C7150B2E2}" type="sibTrans" cxnId="{D71F3ACF-CBF1-42B2-A91D-6F3385FBF810}">
      <dgm:prSet/>
      <dgm:spPr/>
      <dgm:t>
        <a:bodyPr/>
        <a:lstStyle/>
        <a:p>
          <a:endParaRPr lang="en-US"/>
        </a:p>
      </dgm:t>
    </dgm:pt>
    <dgm:pt modelId="{936639ED-6F3C-4C03-80B5-D19997D4E246}">
      <dgm:prSet/>
      <dgm:spPr/>
      <dgm:t>
        <a:bodyPr/>
        <a:lstStyle/>
        <a:p>
          <a:r>
            <a:rPr lang="en-GB"/>
            <a:t>Raised community tensions</a:t>
          </a:r>
          <a:endParaRPr lang="en-US"/>
        </a:p>
      </dgm:t>
    </dgm:pt>
    <dgm:pt modelId="{CFDEE765-06AD-4928-8896-5E170CA25100}" type="parTrans" cxnId="{F68A824D-EF98-451A-8867-1DCA05B61CE8}">
      <dgm:prSet/>
      <dgm:spPr/>
      <dgm:t>
        <a:bodyPr/>
        <a:lstStyle/>
        <a:p>
          <a:endParaRPr lang="en-US"/>
        </a:p>
      </dgm:t>
    </dgm:pt>
    <dgm:pt modelId="{C67CC82F-EF7E-44BD-9BD1-BAA3BE068415}" type="sibTrans" cxnId="{F68A824D-EF98-451A-8867-1DCA05B61CE8}">
      <dgm:prSet/>
      <dgm:spPr/>
      <dgm:t>
        <a:bodyPr/>
        <a:lstStyle/>
        <a:p>
          <a:endParaRPr lang="en-US"/>
        </a:p>
      </dgm:t>
    </dgm:pt>
    <dgm:pt modelId="{BFC7AAF5-534A-4949-A914-95E397943CC3}">
      <dgm:prSet/>
      <dgm:spPr/>
      <dgm:t>
        <a:bodyPr/>
        <a:lstStyle/>
        <a:p>
          <a:r>
            <a:rPr lang="en-GB" dirty="0"/>
            <a:t>Partnership Non-Crime Demand.  </a:t>
          </a:r>
          <a:r>
            <a:rPr lang="en-GB" i="1" dirty="0"/>
            <a:t>Ambulance, Hospital, Mental Health</a:t>
          </a:r>
          <a:endParaRPr lang="en-US" dirty="0"/>
        </a:p>
      </dgm:t>
    </dgm:pt>
    <dgm:pt modelId="{934397C6-4A53-4398-8A59-158736F53F58}" type="parTrans" cxnId="{B2E9582C-8B8E-455F-A810-7C3F47811653}">
      <dgm:prSet/>
      <dgm:spPr/>
      <dgm:t>
        <a:bodyPr/>
        <a:lstStyle/>
        <a:p>
          <a:endParaRPr lang="en-US"/>
        </a:p>
      </dgm:t>
    </dgm:pt>
    <dgm:pt modelId="{E8B29146-E4DF-4C3D-8234-CE2149B06FC2}" type="sibTrans" cxnId="{B2E9582C-8B8E-455F-A810-7C3F47811653}">
      <dgm:prSet/>
      <dgm:spPr/>
      <dgm:t>
        <a:bodyPr/>
        <a:lstStyle/>
        <a:p>
          <a:endParaRPr lang="en-US"/>
        </a:p>
      </dgm:t>
    </dgm:pt>
    <dgm:pt modelId="{895C431B-B994-42C0-B733-53ED9145B9B4}" type="pres">
      <dgm:prSet presAssocID="{A2869D2B-F5A5-4FE8-A950-61C0A6A22A7E}" presName="linear" presStyleCnt="0">
        <dgm:presLayoutVars>
          <dgm:animLvl val="lvl"/>
          <dgm:resizeHandles val="exact"/>
        </dgm:presLayoutVars>
      </dgm:prSet>
      <dgm:spPr/>
    </dgm:pt>
    <dgm:pt modelId="{F1456991-8E0A-4C0E-B850-34A9F7EED348}" type="pres">
      <dgm:prSet presAssocID="{7481940E-0753-4B66-BCE5-689B692BE7B5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8E73BFD3-681D-4986-B171-293BCBE2AB8E}" type="pres">
      <dgm:prSet presAssocID="{2A3B9C2E-4FBE-41BB-8FE7-ECAEFB607702}" presName="spacer" presStyleCnt="0"/>
      <dgm:spPr/>
    </dgm:pt>
    <dgm:pt modelId="{322A6EDF-A6A8-435A-BB6D-9FE24D36FC43}" type="pres">
      <dgm:prSet presAssocID="{423128AE-0B21-44E8-AEDB-17608EAD397D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8EE101F3-5EC5-40D1-B08F-051F4ADC48DB}" type="pres">
      <dgm:prSet presAssocID="{3B755B2F-04DF-447C-AD56-EC0485FF2433}" presName="spacer" presStyleCnt="0"/>
      <dgm:spPr/>
    </dgm:pt>
    <dgm:pt modelId="{E9396DC3-1DB1-46A7-AC44-88F74BEE0210}" type="pres">
      <dgm:prSet presAssocID="{F7B49183-DC7C-46C2-95D9-04A480AE0864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5ACB0358-3340-4298-BF62-314BA1E4323C}" type="pres">
      <dgm:prSet presAssocID="{F2ED9BE4-8CBD-49A4-A41E-8AAD599E1077}" presName="spacer" presStyleCnt="0"/>
      <dgm:spPr/>
    </dgm:pt>
    <dgm:pt modelId="{54A9941E-4FC0-4EAE-8F65-069B4B1A5172}" type="pres">
      <dgm:prSet presAssocID="{ED7AE574-07D6-4B32-B910-14A5D15421C4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40B22D5C-FAC4-4891-9F66-D80B94830349}" type="pres">
      <dgm:prSet presAssocID="{8D50BB53-AFF2-440D-90A3-CAA7BAE0590D}" presName="spacer" presStyleCnt="0"/>
      <dgm:spPr/>
    </dgm:pt>
    <dgm:pt modelId="{1E988979-456B-46F2-9544-5D9A3353C48B}" type="pres">
      <dgm:prSet presAssocID="{513C689F-3769-443F-96B9-7D07278072D7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8817A3B5-1EE9-4152-8652-BC172826AE81}" type="pres">
      <dgm:prSet presAssocID="{8AE1EE70-D4F5-44B1-A8EB-28C4AF3C64CF}" presName="spacer" presStyleCnt="0"/>
      <dgm:spPr/>
    </dgm:pt>
    <dgm:pt modelId="{1A03FC8A-DE22-4708-994F-367DBDEE13BF}" type="pres">
      <dgm:prSet presAssocID="{4FCED4E2-CAEB-4DE8-8585-B16132759038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7841722B-18AD-4683-88F5-3156D4A0FF0A}" type="pres">
      <dgm:prSet presAssocID="{CECAF4B5-7CDF-4412-B5E8-664032C2147A}" presName="spacer" presStyleCnt="0"/>
      <dgm:spPr/>
    </dgm:pt>
    <dgm:pt modelId="{2DF25BD3-9AAC-4002-94DF-AEA672147FC2}" type="pres">
      <dgm:prSet presAssocID="{8A67BC62-553C-41DF-9579-D7C32E499A0E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70DF751F-EC4F-43EF-B08A-87EDDDEF7B4D}" type="pres">
      <dgm:prSet presAssocID="{23E479CD-E32D-4D66-94EA-84AD54AEF91E}" presName="spacer" presStyleCnt="0"/>
      <dgm:spPr/>
    </dgm:pt>
    <dgm:pt modelId="{7CD9D4D6-3FB1-47EA-86CF-58165A2324D8}" type="pres">
      <dgm:prSet presAssocID="{6E5F10D5-A0F9-434C-9FF1-8D98E5A314A5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66218840-F114-40D1-BAF8-3A096E0984F9}" type="pres">
      <dgm:prSet presAssocID="{55D24423-4093-423B-B3B9-BD00E1CDBF13}" presName="spacer" presStyleCnt="0"/>
      <dgm:spPr/>
    </dgm:pt>
    <dgm:pt modelId="{0DEF535A-8BFA-4F24-B665-D99F54C995C8}" type="pres">
      <dgm:prSet presAssocID="{6DA17C50-AAEF-4682-BA95-22E230430BD6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AC071865-EB01-44B2-86FD-EFF571537B0F}" type="pres">
      <dgm:prSet presAssocID="{52A76981-6AA8-4D9A-9E67-569C7150B2E2}" presName="spacer" presStyleCnt="0"/>
      <dgm:spPr/>
    </dgm:pt>
    <dgm:pt modelId="{C3B37BAD-5471-4675-9429-A7E48E8EA19D}" type="pres">
      <dgm:prSet presAssocID="{936639ED-6F3C-4C03-80B5-D19997D4E246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C7EE06C7-9483-4C46-9ED4-F617C648C289}" type="pres">
      <dgm:prSet presAssocID="{C67CC82F-EF7E-44BD-9BD1-BAA3BE068415}" presName="spacer" presStyleCnt="0"/>
      <dgm:spPr/>
    </dgm:pt>
    <dgm:pt modelId="{29EAD14E-08B6-4319-A8C6-96608AB0CE74}" type="pres">
      <dgm:prSet presAssocID="{BFC7AAF5-534A-4949-A914-95E397943CC3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0A9F5102-68D0-4349-B61C-5E62B59A6F02}" srcId="{A2869D2B-F5A5-4FE8-A950-61C0A6A22A7E}" destId="{F7B49183-DC7C-46C2-95D9-04A480AE0864}" srcOrd="2" destOrd="0" parTransId="{055DC53E-4524-436C-BA9F-5CD893F7AB41}" sibTransId="{F2ED9BE4-8CBD-49A4-A41E-8AAD599E1077}"/>
    <dgm:cxn modelId="{5A924B15-998F-4CC3-AB54-E0F31A87795F}" srcId="{A2869D2B-F5A5-4FE8-A950-61C0A6A22A7E}" destId="{7481940E-0753-4B66-BCE5-689B692BE7B5}" srcOrd="0" destOrd="0" parTransId="{C4D93BAA-E441-42F8-B75C-38FCEC798D9D}" sibTransId="{2A3B9C2E-4FBE-41BB-8FE7-ECAEFB607702}"/>
    <dgm:cxn modelId="{806DEC20-4DF3-4C3D-86F2-B2409DE12BBC}" srcId="{A2869D2B-F5A5-4FE8-A950-61C0A6A22A7E}" destId="{6E5F10D5-A0F9-434C-9FF1-8D98E5A314A5}" srcOrd="7" destOrd="0" parTransId="{325AE354-295C-41B6-B726-9BF77ECE0F5A}" sibTransId="{55D24423-4093-423B-B3B9-BD00E1CDBF13}"/>
    <dgm:cxn modelId="{E4B91D21-17A5-4445-9770-0F701E3804D8}" type="presOf" srcId="{513C689F-3769-443F-96B9-7D07278072D7}" destId="{1E988979-456B-46F2-9544-5D9A3353C48B}" srcOrd="0" destOrd="0" presId="urn:microsoft.com/office/officeart/2005/8/layout/vList2"/>
    <dgm:cxn modelId="{B2E9582C-8B8E-455F-A810-7C3F47811653}" srcId="{A2869D2B-F5A5-4FE8-A950-61C0A6A22A7E}" destId="{BFC7AAF5-534A-4949-A914-95E397943CC3}" srcOrd="10" destOrd="0" parTransId="{934397C6-4A53-4398-8A59-158736F53F58}" sibTransId="{E8B29146-E4DF-4C3D-8234-CE2149B06FC2}"/>
    <dgm:cxn modelId="{68A5D62C-6631-47BE-B8E9-DB95EBF7029B}" srcId="{A2869D2B-F5A5-4FE8-A950-61C0A6A22A7E}" destId="{423128AE-0B21-44E8-AEDB-17608EAD397D}" srcOrd="1" destOrd="0" parTransId="{1AFFDC74-6CB6-4324-B041-157008928C77}" sibTransId="{3B755B2F-04DF-447C-AD56-EC0485FF2433}"/>
    <dgm:cxn modelId="{1373B02D-87AD-469B-8246-D39D9B945D57}" type="presOf" srcId="{A2869D2B-F5A5-4FE8-A950-61C0A6A22A7E}" destId="{895C431B-B994-42C0-B733-53ED9145B9B4}" srcOrd="0" destOrd="0" presId="urn:microsoft.com/office/officeart/2005/8/layout/vList2"/>
    <dgm:cxn modelId="{60E0A43A-EACF-47E4-B78C-5F3C569F1A22}" srcId="{A2869D2B-F5A5-4FE8-A950-61C0A6A22A7E}" destId="{4FCED4E2-CAEB-4DE8-8585-B16132759038}" srcOrd="5" destOrd="0" parTransId="{8E0C39E2-12F4-47AE-9BE6-C35539EDBD29}" sibTransId="{CECAF4B5-7CDF-4412-B5E8-664032C2147A}"/>
    <dgm:cxn modelId="{F68A824D-EF98-451A-8867-1DCA05B61CE8}" srcId="{A2869D2B-F5A5-4FE8-A950-61C0A6A22A7E}" destId="{936639ED-6F3C-4C03-80B5-D19997D4E246}" srcOrd="9" destOrd="0" parTransId="{CFDEE765-06AD-4928-8896-5E170CA25100}" sibTransId="{C67CC82F-EF7E-44BD-9BD1-BAA3BE068415}"/>
    <dgm:cxn modelId="{AC87CE50-D5E1-4643-A15D-BBA5CFDE04FA}" type="presOf" srcId="{ED7AE574-07D6-4B32-B910-14A5D15421C4}" destId="{54A9941E-4FC0-4EAE-8F65-069B4B1A5172}" srcOrd="0" destOrd="0" presId="urn:microsoft.com/office/officeart/2005/8/layout/vList2"/>
    <dgm:cxn modelId="{13998657-6BF6-40C7-96DA-465513972580}" type="presOf" srcId="{6E5F10D5-A0F9-434C-9FF1-8D98E5A314A5}" destId="{7CD9D4D6-3FB1-47EA-86CF-58165A2324D8}" srcOrd="0" destOrd="0" presId="urn:microsoft.com/office/officeart/2005/8/layout/vList2"/>
    <dgm:cxn modelId="{5D3D1D8B-23D1-4F25-833D-444414BF30F1}" type="presOf" srcId="{8A67BC62-553C-41DF-9579-D7C32E499A0E}" destId="{2DF25BD3-9AAC-4002-94DF-AEA672147FC2}" srcOrd="0" destOrd="0" presId="urn:microsoft.com/office/officeart/2005/8/layout/vList2"/>
    <dgm:cxn modelId="{F6CF3499-BFE9-4144-9795-9A7F531E81B4}" srcId="{A2869D2B-F5A5-4FE8-A950-61C0A6A22A7E}" destId="{ED7AE574-07D6-4B32-B910-14A5D15421C4}" srcOrd="3" destOrd="0" parTransId="{9AE4DEE3-CFE0-465D-8350-8650EA177CEA}" sibTransId="{8D50BB53-AFF2-440D-90A3-CAA7BAE0590D}"/>
    <dgm:cxn modelId="{70C26399-501C-41F1-ACE9-840856DE61F8}" srcId="{A2869D2B-F5A5-4FE8-A950-61C0A6A22A7E}" destId="{513C689F-3769-443F-96B9-7D07278072D7}" srcOrd="4" destOrd="0" parTransId="{70F77B7E-4BD2-4EBC-B47A-F110832E301F}" sibTransId="{8AE1EE70-D4F5-44B1-A8EB-28C4AF3C64CF}"/>
    <dgm:cxn modelId="{49F285A4-6A6B-4DCA-B9AE-34FBCD0B807D}" type="presOf" srcId="{4FCED4E2-CAEB-4DE8-8585-B16132759038}" destId="{1A03FC8A-DE22-4708-994F-367DBDEE13BF}" srcOrd="0" destOrd="0" presId="urn:microsoft.com/office/officeart/2005/8/layout/vList2"/>
    <dgm:cxn modelId="{CE3AD5B5-A4E6-45FC-B6DE-44D85FB01164}" type="presOf" srcId="{936639ED-6F3C-4C03-80B5-D19997D4E246}" destId="{C3B37BAD-5471-4675-9429-A7E48E8EA19D}" srcOrd="0" destOrd="0" presId="urn:microsoft.com/office/officeart/2005/8/layout/vList2"/>
    <dgm:cxn modelId="{40603ABD-5798-4AC2-AF48-A16673EAA0D6}" type="presOf" srcId="{6DA17C50-AAEF-4682-BA95-22E230430BD6}" destId="{0DEF535A-8BFA-4F24-B665-D99F54C995C8}" srcOrd="0" destOrd="0" presId="urn:microsoft.com/office/officeart/2005/8/layout/vList2"/>
    <dgm:cxn modelId="{503BA2C5-7FE9-44F6-B9E3-653BB745D0E8}" type="presOf" srcId="{7481940E-0753-4B66-BCE5-689B692BE7B5}" destId="{F1456991-8E0A-4C0E-B850-34A9F7EED348}" srcOrd="0" destOrd="0" presId="urn:microsoft.com/office/officeart/2005/8/layout/vList2"/>
    <dgm:cxn modelId="{FA1C15C9-172C-457D-A5EB-1963F0DDF980}" type="presOf" srcId="{BFC7AAF5-534A-4949-A914-95E397943CC3}" destId="{29EAD14E-08B6-4319-A8C6-96608AB0CE74}" srcOrd="0" destOrd="0" presId="urn:microsoft.com/office/officeart/2005/8/layout/vList2"/>
    <dgm:cxn modelId="{D71F3ACF-CBF1-42B2-A91D-6F3385FBF810}" srcId="{A2869D2B-F5A5-4FE8-A950-61C0A6A22A7E}" destId="{6DA17C50-AAEF-4682-BA95-22E230430BD6}" srcOrd="8" destOrd="0" parTransId="{AE4015B2-8D68-44AC-A5E2-D79038791B7B}" sibTransId="{52A76981-6AA8-4D9A-9E67-569C7150B2E2}"/>
    <dgm:cxn modelId="{6A451EDA-8088-4E6C-ABC4-B63DFCD9FB17}" type="presOf" srcId="{F7B49183-DC7C-46C2-95D9-04A480AE0864}" destId="{E9396DC3-1DB1-46A7-AC44-88F74BEE0210}" srcOrd="0" destOrd="0" presId="urn:microsoft.com/office/officeart/2005/8/layout/vList2"/>
    <dgm:cxn modelId="{900A0DFB-0E0C-4A61-8090-D4F4863E34D3}" type="presOf" srcId="{423128AE-0B21-44E8-AEDB-17608EAD397D}" destId="{322A6EDF-A6A8-435A-BB6D-9FE24D36FC43}" srcOrd="0" destOrd="0" presId="urn:microsoft.com/office/officeart/2005/8/layout/vList2"/>
    <dgm:cxn modelId="{AF96A5FC-DF49-4C02-B409-0DACEA1546BD}" srcId="{A2869D2B-F5A5-4FE8-A950-61C0A6A22A7E}" destId="{8A67BC62-553C-41DF-9579-D7C32E499A0E}" srcOrd="6" destOrd="0" parTransId="{EBF69880-B7A4-408C-9773-3A8151507762}" sibTransId="{23E479CD-E32D-4D66-94EA-84AD54AEF91E}"/>
    <dgm:cxn modelId="{84E43A7F-66AD-435B-B012-ADC99EABC648}" type="presParOf" srcId="{895C431B-B994-42C0-B733-53ED9145B9B4}" destId="{F1456991-8E0A-4C0E-B850-34A9F7EED348}" srcOrd="0" destOrd="0" presId="urn:microsoft.com/office/officeart/2005/8/layout/vList2"/>
    <dgm:cxn modelId="{0F0B973B-2934-4D36-8C33-52078A2CC22B}" type="presParOf" srcId="{895C431B-B994-42C0-B733-53ED9145B9B4}" destId="{8E73BFD3-681D-4986-B171-293BCBE2AB8E}" srcOrd="1" destOrd="0" presId="urn:microsoft.com/office/officeart/2005/8/layout/vList2"/>
    <dgm:cxn modelId="{DEFEAD47-171A-4A20-A4CB-8D45D20F41A6}" type="presParOf" srcId="{895C431B-B994-42C0-B733-53ED9145B9B4}" destId="{322A6EDF-A6A8-435A-BB6D-9FE24D36FC43}" srcOrd="2" destOrd="0" presId="urn:microsoft.com/office/officeart/2005/8/layout/vList2"/>
    <dgm:cxn modelId="{878BAD35-51F7-43F8-B30D-A89AEF5266AB}" type="presParOf" srcId="{895C431B-B994-42C0-B733-53ED9145B9B4}" destId="{8EE101F3-5EC5-40D1-B08F-051F4ADC48DB}" srcOrd="3" destOrd="0" presId="urn:microsoft.com/office/officeart/2005/8/layout/vList2"/>
    <dgm:cxn modelId="{89EB1527-4908-4615-9B3B-D987E49651DC}" type="presParOf" srcId="{895C431B-B994-42C0-B733-53ED9145B9B4}" destId="{E9396DC3-1DB1-46A7-AC44-88F74BEE0210}" srcOrd="4" destOrd="0" presId="urn:microsoft.com/office/officeart/2005/8/layout/vList2"/>
    <dgm:cxn modelId="{5A7727FE-E61C-4D7A-BCB4-D32DF7E4E05E}" type="presParOf" srcId="{895C431B-B994-42C0-B733-53ED9145B9B4}" destId="{5ACB0358-3340-4298-BF62-314BA1E4323C}" srcOrd="5" destOrd="0" presId="urn:microsoft.com/office/officeart/2005/8/layout/vList2"/>
    <dgm:cxn modelId="{D5158D0C-B840-496B-BE3A-1BFD1146908F}" type="presParOf" srcId="{895C431B-B994-42C0-B733-53ED9145B9B4}" destId="{54A9941E-4FC0-4EAE-8F65-069B4B1A5172}" srcOrd="6" destOrd="0" presId="urn:microsoft.com/office/officeart/2005/8/layout/vList2"/>
    <dgm:cxn modelId="{FF819A9C-65BB-47D6-AC13-1CDA8EFB8C86}" type="presParOf" srcId="{895C431B-B994-42C0-B733-53ED9145B9B4}" destId="{40B22D5C-FAC4-4891-9F66-D80B94830349}" srcOrd="7" destOrd="0" presId="urn:microsoft.com/office/officeart/2005/8/layout/vList2"/>
    <dgm:cxn modelId="{6C1825C3-4962-4CCD-84E0-3BAE4BC8068E}" type="presParOf" srcId="{895C431B-B994-42C0-B733-53ED9145B9B4}" destId="{1E988979-456B-46F2-9544-5D9A3353C48B}" srcOrd="8" destOrd="0" presId="urn:microsoft.com/office/officeart/2005/8/layout/vList2"/>
    <dgm:cxn modelId="{0DD5EEF4-3D72-4A0E-850C-945350A92705}" type="presParOf" srcId="{895C431B-B994-42C0-B733-53ED9145B9B4}" destId="{8817A3B5-1EE9-4152-8652-BC172826AE81}" srcOrd="9" destOrd="0" presId="urn:microsoft.com/office/officeart/2005/8/layout/vList2"/>
    <dgm:cxn modelId="{0BE4D4E5-7A35-4994-9F22-3770BA8A8CCD}" type="presParOf" srcId="{895C431B-B994-42C0-B733-53ED9145B9B4}" destId="{1A03FC8A-DE22-4708-994F-367DBDEE13BF}" srcOrd="10" destOrd="0" presId="urn:microsoft.com/office/officeart/2005/8/layout/vList2"/>
    <dgm:cxn modelId="{23DFF5A0-6BF8-41C7-8AF7-64377389C65E}" type="presParOf" srcId="{895C431B-B994-42C0-B733-53ED9145B9B4}" destId="{7841722B-18AD-4683-88F5-3156D4A0FF0A}" srcOrd="11" destOrd="0" presId="urn:microsoft.com/office/officeart/2005/8/layout/vList2"/>
    <dgm:cxn modelId="{24742886-1DD0-4E07-9358-11AAA44557B8}" type="presParOf" srcId="{895C431B-B994-42C0-B733-53ED9145B9B4}" destId="{2DF25BD3-9AAC-4002-94DF-AEA672147FC2}" srcOrd="12" destOrd="0" presId="urn:microsoft.com/office/officeart/2005/8/layout/vList2"/>
    <dgm:cxn modelId="{B44FC601-A647-4D80-9C51-7F61E267698C}" type="presParOf" srcId="{895C431B-B994-42C0-B733-53ED9145B9B4}" destId="{70DF751F-EC4F-43EF-B08A-87EDDDEF7B4D}" srcOrd="13" destOrd="0" presId="urn:microsoft.com/office/officeart/2005/8/layout/vList2"/>
    <dgm:cxn modelId="{D8F081DA-FFC9-44D2-9A1A-A39BFD94B04D}" type="presParOf" srcId="{895C431B-B994-42C0-B733-53ED9145B9B4}" destId="{7CD9D4D6-3FB1-47EA-86CF-58165A2324D8}" srcOrd="14" destOrd="0" presId="urn:microsoft.com/office/officeart/2005/8/layout/vList2"/>
    <dgm:cxn modelId="{384445AD-0005-43A2-B286-52A467163497}" type="presParOf" srcId="{895C431B-B994-42C0-B733-53ED9145B9B4}" destId="{66218840-F114-40D1-BAF8-3A096E0984F9}" srcOrd="15" destOrd="0" presId="urn:microsoft.com/office/officeart/2005/8/layout/vList2"/>
    <dgm:cxn modelId="{5144B788-667C-4E16-A88B-3709FD56DBE1}" type="presParOf" srcId="{895C431B-B994-42C0-B733-53ED9145B9B4}" destId="{0DEF535A-8BFA-4F24-B665-D99F54C995C8}" srcOrd="16" destOrd="0" presId="urn:microsoft.com/office/officeart/2005/8/layout/vList2"/>
    <dgm:cxn modelId="{B934783A-59E5-474B-80E9-08985538E5CD}" type="presParOf" srcId="{895C431B-B994-42C0-B733-53ED9145B9B4}" destId="{AC071865-EB01-44B2-86FD-EFF571537B0F}" srcOrd="17" destOrd="0" presId="urn:microsoft.com/office/officeart/2005/8/layout/vList2"/>
    <dgm:cxn modelId="{2D96A7E4-2812-4127-9F82-FB73F996A0B5}" type="presParOf" srcId="{895C431B-B994-42C0-B733-53ED9145B9B4}" destId="{C3B37BAD-5471-4675-9429-A7E48E8EA19D}" srcOrd="18" destOrd="0" presId="urn:microsoft.com/office/officeart/2005/8/layout/vList2"/>
    <dgm:cxn modelId="{93AE5293-8BA9-48E3-B404-5988FFBB6B03}" type="presParOf" srcId="{895C431B-B994-42C0-B733-53ED9145B9B4}" destId="{C7EE06C7-9483-4C46-9ED4-F617C648C289}" srcOrd="19" destOrd="0" presId="urn:microsoft.com/office/officeart/2005/8/layout/vList2"/>
    <dgm:cxn modelId="{E63AE5BB-3729-4EB3-8BEA-9BF8808798AE}" type="presParOf" srcId="{895C431B-B994-42C0-B733-53ED9145B9B4}" destId="{29EAD14E-08B6-4319-A8C6-96608AB0CE74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7F20C4-A9FC-41E7-A03B-CDA7A898E88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4BC61A-7C5E-4C17-B8A4-D37E7AF0A2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Preventing misuse and addiction</a:t>
          </a:r>
        </a:p>
      </dgm:t>
    </dgm:pt>
    <dgm:pt modelId="{56B6FC0B-2641-4103-B03B-F8D6D57D1E40}" type="parTrans" cxnId="{3925BDD8-6B2F-4C1B-8639-3C49ADF1F7DF}">
      <dgm:prSet/>
      <dgm:spPr/>
      <dgm:t>
        <a:bodyPr/>
        <a:lstStyle/>
        <a:p>
          <a:endParaRPr lang="en-US"/>
        </a:p>
      </dgm:t>
    </dgm:pt>
    <dgm:pt modelId="{16B596DB-1DA8-4570-B2EC-AE4DFCFCCE8C}" type="sibTrans" cxnId="{3925BDD8-6B2F-4C1B-8639-3C49ADF1F7DF}">
      <dgm:prSet/>
      <dgm:spPr/>
      <dgm:t>
        <a:bodyPr/>
        <a:lstStyle/>
        <a:p>
          <a:endParaRPr lang="en-US"/>
        </a:p>
      </dgm:t>
    </dgm:pt>
    <dgm:pt modelId="{473B01B8-26AC-4A21-8D72-03CB8D34C0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Breaking the cycle of addiction</a:t>
          </a:r>
        </a:p>
      </dgm:t>
    </dgm:pt>
    <dgm:pt modelId="{0D5D0440-4D99-4D53-B6EE-0D2F9677503A}" type="parTrans" cxnId="{0303D81C-715F-49AF-BF22-30A1CBC6E49A}">
      <dgm:prSet/>
      <dgm:spPr/>
      <dgm:t>
        <a:bodyPr/>
        <a:lstStyle/>
        <a:p>
          <a:endParaRPr lang="en-US"/>
        </a:p>
      </dgm:t>
    </dgm:pt>
    <dgm:pt modelId="{BCB9EC2C-139F-4BD2-B58F-3A5A21B1DBDD}" type="sibTrans" cxnId="{0303D81C-715F-49AF-BF22-30A1CBC6E49A}">
      <dgm:prSet/>
      <dgm:spPr/>
      <dgm:t>
        <a:bodyPr/>
        <a:lstStyle/>
        <a:p>
          <a:endParaRPr lang="en-US"/>
        </a:p>
      </dgm:t>
    </dgm:pt>
    <dgm:pt modelId="{8653C6DB-4F06-469F-BFC3-DCDBB8E05F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Tackling supply</a:t>
          </a:r>
        </a:p>
      </dgm:t>
    </dgm:pt>
    <dgm:pt modelId="{BAB7CFB2-5C5D-42DF-B339-62F228E67E61}" type="parTrans" cxnId="{F4ECA658-03FB-4D3D-BBCB-0BDCF24CA820}">
      <dgm:prSet/>
      <dgm:spPr/>
      <dgm:t>
        <a:bodyPr/>
        <a:lstStyle/>
        <a:p>
          <a:endParaRPr lang="en-US"/>
        </a:p>
      </dgm:t>
    </dgm:pt>
    <dgm:pt modelId="{C6AA1974-C0AE-40B3-8BC3-2A1263FFA0AE}" type="sibTrans" cxnId="{F4ECA658-03FB-4D3D-BBCB-0BDCF24CA820}">
      <dgm:prSet/>
      <dgm:spPr/>
      <dgm:t>
        <a:bodyPr/>
        <a:lstStyle/>
        <a:p>
          <a:endParaRPr lang="en-US"/>
        </a:p>
      </dgm:t>
    </dgm:pt>
    <dgm:pt modelId="{5EDB3F25-7925-426B-8460-D437C7313088}" type="pres">
      <dgm:prSet presAssocID="{457F20C4-A9FC-41E7-A03B-CDA7A898E88B}" presName="root" presStyleCnt="0">
        <dgm:presLayoutVars>
          <dgm:dir/>
          <dgm:resizeHandles val="exact"/>
        </dgm:presLayoutVars>
      </dgm:prSet>
      <dgm:spPr/>
    </dgm:pt>
    <dgm:pt modelId="{D73AD106-D664-4718-8F02-14EF5A6C42D3}" type="pres">
      <dgm:prSet presAssocID="{4A4BC61A-7C5E-4C17-B8A4-D37E7AF0A200}" presName="compNode" presStyleCnt="0"/>
      <dgm:spPr/>
    </dgm:pt>
    <dgm:pt modelId="{6021D4DC-3BA2-4852-9326-37985F996469}" type="pres">
      <dgm:prSet presAssocID="{4A4BC61A-7C5E-4C17-B8A4-D37E7AF0A200}" presName="bgRect" presStyleLbl="bgShp" presStyleIdx="0" presStyleCnt="3"/>
      <dgm:spPr/>
    </dgm:pt>
    <dgm:pt modelId="{259FA2AA-2449-4019-A2D7-544F566FF0D9}" type="pres">
      <dgm:prSet presAssocID="{4A4BC61A-7C5E-4C17-B8A4-D37E7AF0A2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B39E9CD1-35EA-4FD7-A151-AF14BD34191F}" type="pres">
      <dgm:prSet presAssocID="{4A4BC61A-7C5E-4C17-B8A4-D37E7AF0A200}" presName="spaceRect" presStyleCnt="0"/>
      <dgm:spPr/>
    </dgm:pt>
    <dgm:pt modelId="{14B00A32-82BA-427D-856C-FEE6757C3F0C}" type="pres">
      <dgm:prSet presAssocID="{4A4BC61A-7C5E-4C17-B8A4-D37E7AF0A200}" presName="parTx" presStyleLbl="revTx" presStyleIdx="0" presStyleCnt="3">
        <dgm:presLayoutVars>
          <dgm:chMax val="0"/>
          <dgm:chPref val="0"/>
        </dgm:presLayoutVars>
      </dgm:prSet>
      <dgm:spPr/>
    </dgm:pt>
    <dgm:pt modelId="{7BD173F0-4263-44E7-AA35-3BABA37B9547}" type="pres">
      <dgm:prSet presAssocID="{16B596DB-1DA8-4570-B2EC-AE4DFCFCCE8C}" presName="sibTrans" presStyleCnt="0"/>
      <dgm:spPr/>
    </dgm:pt>
    <dgm:pt modelId="{A65EF581-4D3C-4680-A4B5-FA56CE85F711}" type="pres">
      <dgm:prSet presAssocID="{473B01B8-26AC-4A21-8D72-03CB8D34C0B1}" presName="compNode" presStyleCnt="0"/>
      <dgm:spPr/>
    </dgm:pt>
    <dgm:pt modelId="{13D12790-ED2B-468B-A3F5-C51E44FD2385}" type="pres">
      <dgm:prSet presAssocID="{473B01B8-26AC-4A21-8D72-03CB8D34C0B1}" presName="bgRect" presStyleLbl="bgShp" presStyleIdx="1" presStyleCnt="3"/>
      <dgm:spPr/>
    </dgm:pt>
    <dgm:pt modelId="{D6D72743-04A9-4BAD-BC3B-7B3984234298}" type="pres">
      <dgm:prSet presAssocID="{473B01B8-26AC-4A21-8D72-03CB8D34C0B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C871CCBC-3E3D-4097-A1AF-C98684F2C215}" type="pres">
      <dgm:prSet presAssocID="{473B01B8-26AC-4A21-8D72-03CB8D34C0B1}" presName="spaceRect" presStyleCnt="0"/>
      <dgm:spPr/>
    </dgm:pt>
    <dgm:pt modelId="{64A6AB24-4976-4013-8025-7821C5A23EBF}" type="pres">
      <dgm:prSet presAssocID="{473B01B8-26AC-4A21-8D72-03CB8D34C0B1}" presName="parTx" presStyleLbl="revTx" presStyleIdx="1" presStyleCnt="3">
        <dgm:presLayoutVars>
          <dgm:chMax val="0"/>
          <dgm:chPref val="0"/>
        </dgm:presLayoutVars>
      </dgm:prSet>
      <dgm:spPr/>
    </dgm:pt>
    <dgm:pt modelId="{F37FCF1C-C97F-4EDD-A4FA-A1E856842FB2}" type="pres">
      <dgm:prSet presAssocID="{BCB9EC2C-139F-4BD2-B58F-3A5A21B1DBDD}" presName="sibTrans" presStyleCnt="0"/>
      <dgm:spPr/>
    </dgm:pt>
    <dgm:pt modelId="{B83BD485-6766-4978-B707-19C19E760312}" type="pres">
      <dgm:prSet presAssocID="{8653C6DB-4F06-469F-BFC3-DCDBB8E05F11}" presName="compNode" presStyleCnt="0"/>
      <dgm:spPr/>
    </dgm:pt>
    <dgm:pt modelId="{CB2F7ED9-0C10-4C42-BF76-8C3E1910E3B5}" type="pres">
      <dgm:prSet presAssocID="{8653C6DB-4F06-469F-BFC3-DCDBB8E05F11}" presName="bgRect" presStyleLbl="bgShp" presStyleIdx="2" presStyleCnt="3"/>
      <dgm:spPr/>
    </dgm:pt>
    <dgm:pt modelId="{F2C1D21E-B3F1-43AB-BB69-44513E1FCD0F}" type="pres">
      <dgm:prSet presAssocID="{8653C6DB-4F06-469F-BFC3-DCDBB8E05F1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7D2C4C8E-F599-4105-B45D-F27B694E3006}" type="pres">
      <dgm:prSet presAssocID="{8653C6DB-4F06-469F-BFC3-DCDBB8E05F11}" presName="spaceRect" presStyleCnt="0"/>
      <dgm:spPr/>
    </dgm:pt>
    <dgm:pt modelId="{1C609B62-C7B4-436D-B2A3-C5BCDF9C56F0}" type="pres">
      <dgm:prSet presAssocID="{8653C6DB-4F06-469F-BFC3-DCDBB8E05F1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303D81C-715F-49AF-BF22-30A1CBC6E49A}" srcId="{457F20C4-A9FC-41E7-A03B-CDA7A898E88B}" destId="{473B01B8-26AC-4A21-8D72-03CB8D34C0B1}" srcOrd="1" destOrd="0" parTransId="{0D5D0440-4D99-4D53-B6EE-0D2F9677503A}" sibTransId="{BCB9EC2C-139F-4BD2-B58F-3A5A21B1DBDD}"/>
    <dgm:cxn modelId="{1A6A5021-6B28-4FCE-89A4-D04EFD81BA4B}" type="presOf" srcId="{4A4BC61A-7C5E-4C17-B8A4-D37E7AF0A200}" destId="{14B00A32-82BA-427D-856C-FEE6757C3F0C}" srcOrd="0" destOrd="0" presId="urn:microsoft.com/office/officeart/2018/2/layout/IconVerticalSolidList"/>
    <dgm:cxn modelId="{82B36930-0B35-4928-82CD-87A2C42A048E}" type="presOf" srcId="{457F20C4-A9FC-41E7-A03B-CDA7A898E88B}" destId="{5EDB3F25-7925-426B-8460-D437C7313088}" srcOrd="0" destOrd="0" presId="urn:microsoft.com/office/officeart/2018/2/layout/IconVerticalSolidList"/>
    <dgm:cxn modelId="{F4ECA658-03FB-4D3D-BBCB-0BDCF24CA820}" srcId="{457F20C4-A9FC-41E7-A03B-CDA7A898E88B}" destId="{8653C6DB-4F06-469F-BFC3-DCDBB8E05F11}" srcOrd="2" destOrd="0" parTransId="{BAB7CFB2-5C5D-42DF-B339-62F228E67E61}" sibTransId="{C6AA1974-C0AE-40B3-8BC3-2A1263FFA0AE}"/>
    <dgm:cxn modelId="{314BD6A4-DC2A-497C-AE6D-693B3E697C87}" type="presOf" srcId="{473B01B8-26AC-4A21-8D72-03CB8D34C0B1}" destId="{64A6AB24-4976-4013-8025-7821C5A23EBF}" srcOrd="0" destOrd="0" presId="urn:microsoft.com/office/officeart/2018/2/layout/IconVerticalSolidList"/>
    <dgm:cxn modelId="{1B1D71CF-F080-4313-BB5D-01E3B8C69585}" type="presOf" srcId="{8653C6DB-4F06-469F-BFC3-DCDBB8E05F11}" destId="{1C609B62-C7B4-436D-B2A3-C5BCDF9C56F0}" srcOrd="0" destOrd="0" presId="urn:microsoft.com/office/officeart/2018/2/layout/IconVerticalSolidList"/>
    <dgm:cxn modelId="{3925BDD8-6B2F-4C1B-8639-3C49ADF1F7DF}" srcId="{457F20C4-A9FC-41E7-A03B-CDA7A898E88B}" destId="{4A4BC61A-7C5E-4C17-B8A4-D37E7AF0A200}" srcOrd="0" destOrd="0" parTransId="{56B6FC0B-2641-4103-B03B-F8D6D57D1E40}" sibTransId="{16B596DB-1DA8-4570-B2EC-AE4DFCFCCE8C}"/>
    <dgm:cxn modelId="{31542E84-4C30-41B0-8491-A809CAF42A84}" type="presParOf" srcId="{5EDB3F25-7925-426B-8460-D437C7313088}" destId="{D73AD106-D664-4718-8F02-14EF5A6C42D3}" srcOrd="0" destOrd="0" presId="urn:microsoft.com/office/officeart/2018/2/layout/IconVerticalSolidList"/>
    <dgm:cxn modelId="{793091DA-F167-43C3-92CF-B9C42C9883C4}" type="presParOf" srcId="{D73AD106-D664-4718-8F02-14EF5A6C42D3}" destId="{6021D4DC-3BA2-4852-9326-37985F996469}" srcOrd="0" destOrd="0" presId="urn:microsoft.com/office/officeart/2018/2/layout/IconVerticalSolidList"/>
    <dgm:cxn modelId="{478AAAAE-2BFC-46AD-82BE-4E3B3D6970DD}" type="presParOf" srcId="{D73AD106-D664-4718-8F02-14EF5A6C42D3}" destId="{259FA2AA-2449-4019-A2D7-544F566FF0D9}" srcOrd="1" destOrd="0" presId="urn:microsoft.com/office/officeart/2018/2/layout/IconVerticalSolidList"/>
    <dgm:cxn modelId="{33CE24F8-D649-4DC2-A328-EFB8FB117EAD}" type="presParOf" srcId="{D73AD106-D664-4718-8F02-14EF5A6C42D3}" destId="{B39E9CD1-35EA-4FD7-A151-AF14BD34191F}" srcOrd="2" destOrd="0" presId="urn:microsoft.com/office/officeart/2018/2/layout/IconVerticalSolidList"/>
    <dgm:cxn modelId="{E2D285CA-F1AA-4B11-971F-C16B74E05A12}" type="presParOf" srcId="{D73AD106-D664-4718-8F02-14EF5A6C42D3}" destId="{14B00A32-82BA-427D-856C-FEE6757C3F0C}" srcOrd="3" destOrd="0" presId="urn:microsoft.com/office/officeart/2018/2/layout/IconVerticalSolidList"/>
    <dgm:cxn modelId="{C91C1092-F653-4CAE-8BEC-C16566E72899}" type="presParOf" srcId="{5EDB3F25-7925-426B-8460-D437C7313088}" destId="{7BD173F0-4263-44E7-AA35-3BABA37B9547}" srcOrd="1" destOrd="0" presId="urn:microsoft.com/office/officeart/2018/2/layout/IconVerticalSolidList"/>
    <dgm:cxn modelId="{355570C5-7106-45F9-9C34-6CB2748D9E3B}" type="presParOf" srcId="{5EDB3F25-7925-426B-8460-D437C7313088}" destId="{A65EF581-4D3C-4680-A4B5-FA56CE85F711}" srcOrd="2" destOrd="0" presId="urn:microsoft.com/office/officeart/2018/2/layout/IconVerticalSolidList"/>
    <dgm:cxn modelId="{A7B197BF-6319-40A4-92C9-D9A887B7A5C2}" type="presParOf" srcId="{A65EF581-4D3C-4680-A4B5-FA56CE85F711}" destId="{13D12790-ED2B-468B-A3F5-C51E44FD2385}" srcOrd="0" destOrd="0" presId="urn:microsoft.com/office/officeart/2018/2/layout/IconVerticalSolidList"/>
    <dgm:cxn modelId="{22E9F8D6-4A40-452E-89CE-2D94AEDDFCC9}" type="presParOf" srcId="{A65EF581-4D3C-4680-A4B5-FA56CE85F711}" destId="{D6D72743-04A9-4BAD-BC3B-7B3984234298}" srcOrd="1" destOrd="0" presId="urn:microsoft.com/office/officeart/2018/2/layout/IconVerticalSolidList"/>
    <dgm:cxn modelId="{6B97B20B-A4F4-4654-816D-3810B97FB617}" type="presParOf" srcId="{A65EF581-4D3C-4680-A4B5-FA56CE85F711}" destId="{C871CCBC-3E3D-4097-A1AF-C98684F2C215}" srcOrd="2" destOrd="0" presId="urn:microsoft.com/office/officeart/2018/2/layout/IconVerticalSolidList"/>
    <dgm:cxn modelId="{6A8392C4-3673-488C-AB22-897D1CC92C37}" type="presParOf" srcId="{A65EF581-4D3C-4680-A4B5-FA56CE85F711}" destId="{64A6AB24-4976-4013-8025-7821C5A23EBF}" srcOrd="3" destOrd="0" presId="urn:microsoft.com/office/officeart/2018/2/layout/IconVerticalSolidList"/>
    <dgm:cxn modelId="{EEFFD610-0EBA-4B27-991F-A2CF773B6ED3}" type="presParOf" srcId="{5EDB3F25-7925-426B-8460-D437C7313088}" destId="{F37FCF1C-C97F-4EDD-A4FA-A1E856842FB2}" srcOrd="3" destOrd="0" presId="urn:microsoft.com/office/officeart/2018/2/layout/IconVerticalSolidList"/>
    <dgm:cxn modelId="{7559FA26-5EAF-4113-A103-4C6582DA0887}" type="presParOf" srcId="{5EDB3F25-7925-426B-8460-D437C7313088}" destId="{B83BD485-6766-4978-B707-19C19E760312}" srcOrd="4" destOrd="0" presId="urn:microsoft.com/office/officeart/2018/2/layout/IconVerticalSolidList"/>
    <dgm:cxn modelId="{B032B70F-61B9-4526-BC31-D8807CB2265E}" type="presParOf" srcId="{B83BD485-6766-4978-B707-19C19E760312}" destId="{CB2F7ED9-0C10-4C42-BF76-8C3E1910E3B5}" srcOrd="0" destOrd="0" presId="urn:microsoft.com/office/officeart/2018/2/layout/IconVerticalSolidList"/>
    <dgm:cxn modelId="{736156EF-709A-4F00-8BBA-A17BBD23AA87}" type="presParOf" srcId="{B83BD485-6766-4978-B707-19C19E760312}" destId="{F2C1D21E-B3F1-43AB-BB69-44513E1FCD0F}" srcOrd="1" destOrd="0" presId="urn:microsoft.com/office/officeart/2018/2/layout/IconVerticalSolidList"/>
    <dgm:cxn modelId="{5EB44138-F536-49DD-98F1-078436031337}" type="presParOf" srcId="{B83BD485-6766-4978-B707-19C19E760312}" destId="{7D2C4C8E-F599-4105-B45D-F27B694E3006}" srcOrd="2" destOrd="0" presId="urn:microsoft.com/office/officeart/2018/2/layout/IconVerticalSolidList"/>
    <dgm:cxn modelId="{6409E7CC-E1A0-46F0-9C5E-CCFB6CA96538}" type="presParOf" srcId="{B83BD485-6766-4978-B707-19C19E760312}" destId="{1C609B62-C7B4-436D-B2A3-C5BCDF9C56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2271E2-E34E-4C7A-A842-220007378B3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CAB9EF-836B-4E0B-A76E-2C2A98830823}">
      <dgm:prSet/>
      <dgm:spPr/>
      <dgm:t>
        <a:bodyPr/>
        <a:lstStyle/>
        <a:p>
          <a:r>
            <a:rPr lang="en-US" dirty="0"/>
            <a:t>Organised Crime Unit/Covert Authority Bureau</a:t>
          </a:r>
        </a:p>
      </dgm:t>
    </dgm:pt>
    <dgm:pt modelId="{E9BDF99A-F063-4E3D-8806-8A2605D30DE6}" type="parTrans" cxnId="{74843BA3-ABDE-4319-8CE2-2202BBD962E7}">
      <dgm:prSet/>
      <dgm:spPr/>
      <dgm:t>
        <a:bodyPr/>
        <a:lstStyle/>
        <a:p>
          <a:endParaRPr lang="en-US"/>
        </a:p>
      </dgm:t>
    </dgm:pt>
    <dgm:pt modelId="{39971B35-3F63-4F74-AB38-55A4128D2750}" type="sibTrans" cxnId="{74843BA3-ABDE-4319-8CE2-2202BBD962E7}">
      <dgm:prSet/>
      <dgm:spPr/>
      <dgm:t>
        <a:bodyPr/>
        <a:lstStyle/>
        <a:p>
          <a:endParaRPr lang="en-US"/>
        </a:p>
      </dgm:t>
    </dgm:pt>
    <dgm:pt modelId="{828852F3-7475-44E7-8340-57531BCFA612}">
      <dgm:prSet/>
      <dgm:spPr/>
      <dgm:t>
        <a:bodyPr/>
        <a:lstStyle/>
        <a:p>
          <a:r>
            <a:rPr lang="en-US"/>
            <a:t>Organised Crime Teams</a:t>
          </a:r>
        </a:p>
      </dgm:t>
    </dgm:pt>
    <dgm:pt modelId="{6E23EB74-4D95-4558-8F45-6D4E1340CC3C}" type="parTrans" cxnId="{C9358CD9-A355-4C28-8C0B-F187D4671B50}">
      <dgm:prSet/>
      <dgm:spPr/>
      <dgm:t>
        <a:bodyPr/>
        <a:lstStyle/>
        <a:p>
          <a:endParaRPr lang="en-US"/>
        </a:p>
      </dgm:t>
    </dgm:pt>
    <dgm:pt modelId="{0FF5EF04-8627-41A1-B57D-8F49E2831D30}" type="sibTrans" cxnId="{C9358CD9-A355-4C28-8C0B-F187D4671B50}">
      <dgm:prSet/>
      <dgm:spPr/>
      <dgm:t>
        <a:bodyPr/>
        <a:lstStyle/>
        <a:p>
          <a:endParaRPr lang="en-US"/>
        </a:p>
      </dgm:t>
    </dgm:pt>
    <dgm:pt modelId="{E0C63FBE-B397-45F1-903E-9FED10FCBB78}">
      <dgm:prSet/>
      <dgm:spPr/>
      <dgm:t>
        <a:bodyPr/>
        <a:lstStyle/>
        <a:p>
          <a:r>
            <a:rPr lang="en-US"/>
            <a:t>Sceptre Teams</a:t>
          </a:r>
        </a:p>
      </dgm:t>
    </dgm:pt>
    <dgm:pt modelId="{0D7E6CA1-184B-497D-81C1-A8E657E7E5A0}" type="parTrans" cxnId="{B25FA07F-CB15-4D61-8DB3-19D49749FCD9}">
      <dgm:prSet/>
      <dgm:spPr/>
      <dgm:t>
        <a:bodyPr/>
        <a:lstStyle/>
        <a:p>
          <a:endParaRPr lang="en-US"/>
        </a:p>
      </dgm:t>
    </dgm:pt>
    <dgm:pt modelId="{63825125-F05F-4F7E-A704-DC649C123CF3}" type="sibTrans" cxnId="{B25FA07F-CB15-4D61-8DB3-19D49749FCD9}">
      <dgm:prSet/>
      <dgm:spPr/>
      <dgm:t>
        <a:bodyPr/>
        <a:lstStyle/>
        <a:p>
          <a:endParaRPr lang="en-US"/>
        </a:p>
      </dgm:t>
    </dgm:pt>
    <dgm:pt modelId="{D0C6CB6A-089C-4A55-A444-460A14852BD7}">
      <dgm:prSet/>
      <dgm:spPr/>
      <dgm:t>
        <a:bodyPr/>
        <a:lstStyle/>
        <a:p>
          <a:r>
            <a:rPr lang="en-US"/>
            <a:t>Neighbourhood Policing Teams</a:t>
          </a:r>
        </a:p>
      </dgm:t>
    </dgm:pt>
    <dgm:pt modelId="{9C0446D4-ADEA-4046-B47C-C750E3401E67}" type="parTrans" cxnId="{342369A4-24A3-4689-AA89-54A57D51A581}">
      <dgm:prSet/>
      <dgm:spPr/>
      <dgm:t>
        <a:bodyPr/>
        <a:lstStyle/>
        <a:p>
          <a:endParaRPr lang="en-US"/>
        </a:p>
      </dgm:t>
    </dgm:pt>
    <dgm:pt modelId="{4FF951CD-2556-4012-AD3D-8F19806D2A42}" type="sibTrans" cxnId="{342369A4-24A3-4689-AA89-54A57D51A581}">
      <dgm:prSet/>
      <dgm:spPr/>
      <dgm:t>
        <a:bodyPr/>
        <a:lstStyle/>
        <a:p>
          <a:endParaRPr lang="en-US"/>
        </a:p>
      </dgm:t>
    </dgm:pt>
    <dgm:pt modelId="{4D187CF3-F21E-462F-9FEB-397591F5E54C}">
      <dgm:prSet/>
      <dgm:spPr/>
      <dgm:t>
        <a:bodyPr/>
        <a:lstStyle/>
        <a:p>
          <a:r>
            <a:rPr lang="en-US"/>
            <a:t>Joint Scientific Investigation Unit</a:t>
          </a:r>
        </a:p>
      </dgm:t>
    </dgm:pt>
    <dgm:pt modelId="{9CB05BA4-EF8C-4832-AF2F-F5994B4D2DB8}" type="parTrans" cxnId="{7290CBD8-4F0E-4AB9-BC80-9339DB05EA58}">
      <dgm:prSet/>
      <dgm:spPr/>
      <dgm:t>
        <a:bodyPr/>
        <a:lstStyle/>
        <a:p>
          <a:endParaRPr lang="en-US"/>
        </a:p>
      </dgm:t>
    </dgm:pt>
    <dgm:pt modelId="{E246F328-B150-4F99-8D0C-445B56DAF263}" type="sibTrans" cxnId="{7290CBD8-4F0E-4AB9-BC80-9339DB05EA58}">
      <dgm:prSet/>
      <dgm:spPr/>
      <dgm:t>
        <a:bodyPr/>
        <a:lstStyle/>
        <a:p>
          <a:endParaRPr lang="en-US"/>
        </a:p>
      </dgm:t>
    </dgm:pt>
    <dgm:pt modelId="{2AA49269-2477-4544-897F-725BC09E7484}">
      <dgm:prSet/>
      <dgm:spPr/>
      <dgm:t>
        <a:bodyPr/>
        <a:lstStyle/>
        <a:p>
          <a:r>
            <a:rPr lang="en-US"/>
            <a:t>Digital Forensics Unit</a:t>
          </a:r>
        </a:p>
      </dgm:t>
    </dgm:pt>
    <dgm:pt modelId="{D5C99C6D-CE56-49EC-A273-2211085717E0}" type="parTrans" cxnId="{B3C866D3-894F-4DD1-82CF-3A3AF0BFD90C}">
      <dgm:prSet/>
      <dgm:spPr/>
      <dgm:t>
        <a:bodyPr/>
        <a:lstStyle/>
        <a:p>
          <a:endParaRPr lang="en-US"/>
        </a:p>
      </dgm:t>
    </dgm:pt>
    <dgm:pt modelId="{E8C7FC00-F2BC-43B8-B476-53F0D5B86A14}" type="sibTrans" cxnId="{B3C866D3-894F-4DD1-82CF-3A3AF0BFD90C}">
      <dgm:prSet/>
      <dgm:spPr/>
      <dgm:t>
        <a:bodyPr/>
        <a:lstStyle/>
        <a:p>
          <a:endParaRPr lang="en-US"/>
        </a:p>
      </dgm:t>
    </dgm:pt>
    <dgm:pt modelId="{49F158A1-6970-4E5D-A813-38ED20F7D6A3}">
      <dgm:prSet/>
      <dgm:spPr/>
      <dgm:t>
        <a:bodyPr/>
        <a:lstStyle/>
        <a:p>
          <a:r>
            <a:rPr lang="en-US"/>
            <a:t>Major Crime Investigations Team</a:t>
          </a:r>
        </a:p>
      </dgm:t>
    </dgm:pt>
    <dgm:pt modelId="{A94BCE52-7027-4DD4-BB7A-54F5C109F4F5}" type="parTrans" cxnId="{96776932-3EDF-4755-9635-234ED9AA863A}">
      <dgm:prSet/>
      <dgm:spPr/>
      <dgm:t>
        <a:bodyPr/>
        <a:lstStyle/>
        <a:p>
          <a:endParaRPr lang="en-US"/>
        </a:p>
      </dgm:t>
    </dgm:pt>
    <dgm:pt modelId="{4918FB04-CC48-497D-83B1-FE296BCCF4BB}" type="sibTrans" cxnId="{96776932-3EDF-4755-9635-234ED9AA863A}">
      <dgm:prSet/>
      <dgm:spPr/>
      <dgm:t>
        <a:bodyPr/>
        <a:lstStyle/>
        <a:p>
          <a:endParaRPr lang="en-US"/>
        </a:p>
      </dgm:t>
    </dgm:pt>
    <dgm:pt modelId="{B2895DAF-F6A8-4D2D-8928-9BB331364E4B}">
      <dgm:prSet/>
      <dgm:spPr/>
      <dgm:t>
        <a:bodyPr/>
        <a:lstStyle/>
        <a:p>
          <a:r>
            <a:rPr lang="en-US"/>
            <a:t>Criminal Investigations Department</a:t>
          </a:r>
        </a:p>
      </dgm:t>
    </dgm:pt>
    <dgm:pt modelId="{971A20A8-465D-4357-80A0-57483D991E6E}" type="parTrans" cxnId="{B3DC0134-1588-4DC6-A714-E8DCA3D8B942}">
      <dgm:prSet/>
      <dgm:spPr/>
      <dgm:t>
        <a:bodyPr/>
        <a:lstStyle/>
        <a:p>
          <a:endParaRPr lang="en-US"/>
        </a:p>
      </dgm:t>
    </dgm:pt>
    <dgm:pt modelId="{2A50F5FB-7C41-46B3-8507-E7E2194D8B68}" type="sibTrans" cxnId="{B3DC0134-1588-4DC6-A714-E8DCA3D8B942}">
      <dgm:prSet/>
      <dgm:spPr/>
      <dgm:t>
        <a:bodyPr/>
        <a:lstStyle/>
        <a:p>
          <a:endParaRPr lang="en-US"/>
        </a:p>
      </dgm:t>
    </dgm:pt>
    <dgm:pt modelId="{01BEA687-6F9B-47F5-AE88-4094CD4D8646}">
      <dgm:prSet/>
      <dgm:spPr/>
      <dgm:t>
        <a:bodyPr/>
        <a:lstStyle/>
        <a:p>
          <a:r>
            <a:rPr lang="en-US"/>
            <a:t>Operational Support Services</a:t>
          </a:r>
        </a:p>
      </dgm:t>
    </dgm:pt>
    <dgm:pt modelId="{B67CD205-ABA1-4398-AF3E-EE756A988F0C}" type="parTrans" cxnId="{9F5087DE-C54D-435F-8B4E-B93E22602749}">
      <dgm:prSet/>
      <dgm:spPr/>
      <dgm:t>
        <a:bodyPr/>
        <a:lstStyle/>
        <a:p>
          <a:endParaRPr lang="en-US"/>
        </a:p>
      </dgm:t>
    </dgm:pt>
    <dgm:pt modelId="{1EAA3808-09C6-4DD9-9D4E-D661F28E9C5E}" type="sibTrans" cxnId="{9F5087DE-C54D-435F-8B4E-B93E22602749}">
      <dgm:prSet/>
      <dgm:spPr/>
      <dgm:t>
        <a:bodyPr/>
        <a:lstStyle/>
        <a:p>
          <a:endParaRPr lang="en-US"/>
        </a:p>
      </dgm:t>
    </dgm:pt>
    <dgm:pt modelId="{BB380F97-F956-43C7-8A88-8366D7286354}">
      <dgm:prSet/>
      <dgm:spPr/>
      <dgm:t>
        <a:bodyPr/>
        <a:lstStyle/>
        <a:p>
          <a:r>
            <a:rPr lang="en-US"/>
            <a:t>Custody Services and Criminal Justice Unit</a:t>
          </a:r>
        </a:p>
      </dgm:t>
    </dgm:pt>
    <dgm:pt modelId="{4F8561C7-5CE6-41DD-A123-BCBA46C988E7}" type="parTrans" cxnId="{2DBEC3D9-8149-4FD7-B601-9EA09AD5ADAA}">
      <dgm:prSet/>
      <dgm:spPr/>
      <dgm:t>
        <a:bodyPr/>
        <a:lstStyle/>
        <a:p>
          <a:endParaRPr lang="en-US"/>
        </a:p>
      </dgm:t>
    </dgm:pt>
    <dgm:pt modelId="{D79FADD9-3CA2-40E4-9DD7-927BBFA834DB}" type="sibTrans" cxnId="{2DBEC3D9-8149-4FD7-B601-9EA09AD5ADAA}">
      <dgm:prSet/>
      <dgm:spPr/>
      <dgm:t>
        <a:bodyPr/>
        <a:lstStyle/>
        <a:p>
          <a:endParaRPr lang="en-US"/>
        </a:p>
      </dgm:t>
    </dgm:pt>
    <dgm:pt modelId="{F54480FB-3625-4C38-8EDF-8D08D2783FCF}">
      <dgm:prSet/>
      <dgm:spPr/>
      <dgm:t>
        <a:bodyPr/>
        <a:lstStyle/>
        <a:p>
          <a:r>
            <a:rPr lang="en-US"/>
            <a:t>Force Intelligence Bureau</a:t>
          </a:r>
        </a:p>
      </dgm:t>
    </dgm:pt>
    <dgm:pt modelId="{432B7776-7642-4048-A788-1808435F3E21}" type="parTrans" cxnId="{7D4A59F4-36AD-438F-95A8-CE752DD03FAD}">
      <dgm:prSet/>
      <dgm:spPr/>
      <dgm:t>
        <a:bodyPr/>
        <a:lstStyle/>
        <a:p>
          <a:endParaRPr lang="en-US"/>
        </a:p>
      </dgm:t>
    </dgm:pt>
    <dgm:pt modelId="{055CDF96-4BC1-4248-BC27-1925ECF7DA84}" type="sibTrans" cxnId="{7D4A59F4-36AD-438F-95A8-CE752DD03FAD}">
      <dgm:prSet/>
      <dgm:spPr/>
      <dgm:t>
        <a:bodyPr/>
        <a:lstStyle/>
        <a:p>
          <a:endParaRPr lang="en-US"/>
        </a:p>
      </dgm:t>
    </dgm:pt>
    <dgm:pt modelId="{71A1CD35-D46E-40E8-848E-5F8441A6C345}" type="pres">
      <dgm:prSet presAssocID="{122271E2-E34E-4C7A-A842-220007378B39}" presName="diagram" presStyleCnt="0">
        <dgm:presLayoutVars>
          <dgm:dir/>
          <dgm:resizeHandles val="exact"/>
        </dgm:presLayoutVars>
      </dgm:prSet>
      <dgm:spPr/>
    </dgm:pt>
    <dgm:pt modelId="{CDC1F831-22F3-4A95-B30D-DB2DF4172E30}" type="pres">
      <dgm:prSet presAssocID="{92CAB9EF-836B-4E0B-A76E-2C2A98830823}" presName="node" presStyleLbl="node1" presStyleIdx="0" presStyleCnt="11">
        <dgm:presLayoutVars>
          <dgm:bulletEnabled val="1"/>
        </dgm:presLayoutVars>
      </dgm:prSet>
      <dgm:spPr/>
    </dgm:pt>
    <dgm:pt modelId="{B4E334BB-D6A9-456C-94F7-E7B6872810E5}" type="pres">
      <dgm:prSet presAssocID="{39971B35-3F63-4F74-AB38-55A4128D2750}" presName="sibTrans" presStyleCnt="0"/>
      <dgm:spPr/>
    </dgm:pt>
    <dgm:pt modelId="{23B3EFAA-E14A-4E30-B36E-D54C707C349F}" type="pres">
      <dgm:prSet presAssocID="{828852F3-7475-44E7-8340-57531BCFA612}" presName="node" presStyleLbl="node1" presStyleIdx="1" presStyleCnt="11">
        <dgm:presLayoutVars>
          <dgm:bulletEnabled val="1"/>
        </dgm:presLayoutVars>
      </dgm:prSet>
      <dgm:spPr/>
    </dgm:pt>
    <dgm:pt modelId="{8A12C75F-7CBE-4FAD-A701-F24924C933F7}" type="pres">
      <dgm:prSet presAssocID="{0FF5EF04-8627-41A1-B57D-8F49E2831D30}" presName="sibTrans" presStyleCnt="0"/>
      <dgm:spPr/>
    </dgm:pt>
    <dgm:pt modelId="{53D8C3BD-DA8E-4C84-BBBC-844D6D76B6B7}" type="pres">
      <dgm:prSet presAssocID="{E0C63FBE-B397-45F1-903E-9FED10FCBB78}" presName="node" presStyleLbl="node1" presStyleIdx="2" presStyleCnt="11">
        <dgm:presLayoutVars>
          <dgm:bulletEnabled val="1"/>
        </dgm:presLayoutVars>
      </dgm:prSet>
      <dgm:spPr/>
    </dgm:pt>
    <dgm:pt modelId="{2D6FAB63-FFE4-4407-9DFD-D9EE6F78DEEA}" type="pres">
      <dgm:prSet presAssocID="{63825125-F05F-4F7E-A704-DC649C123CF3}" presName="sibTrans" presStyleCnt="0"/>
      <dgm:spPr/>
    </dgm:pt>
    <dgm:pt modelId="{278991B1-EC5E-4F6A-A7A3-4207219B2DB5}" type="pres">
      <dgm:prSet presAssocID="{D0C6CB6A-089C-4A55-A444-460A14852BD7}" presName="node" presStyleLbl="node1" presStyleIdx="3" presStyleCnt="11">
        <dgm:presLayoutVars>
          <dgm:bulletEnabled val="1"/>
        </dgm:presLayoutVars>
      </dgm:prSet>
      <dgm:spPr/>
    </dgm:pt>
    <dgm:pt modelId="{B189C2AC-AD36-42F6-809F-36C1EE728243}" type="pres">
      <dgm:prSet presAssocID="{4FF951CD-2556-4012-AD3D-8F19806D2A42}" presName="sibTrans" presStyleCnt="0"/>
      <dgm:spPr/>
    </dgm:pt>
    <dgm:pt modelId="{7245EA99-2921-487F-809C-D33E5E22D8AD}" type="pres">
      <dgm:prSet presAssocID="{4D187CF3-F21E-462F-9FEB-397591F5E54C}" presName="node" presStyleLbl="node1" presStyleIdx="4" presStyleCnt="11">
        <dgm:presLayoutVars>
          <dgm:bulletEnabled val="1"/>
        </dgm:presLayoutVars>
      </dgm:prSet>
      <dgm:spPr/>
    </dgm:pt>
    <dgm:pt modelId="{0A674727-1C8B-482C-9572-4B6BCCA37A94}" type="pres">
      <dgm:prSet presAssocID="{E246F328-B150-4F99-8D0C-445B56DAF263}" presName="sibTrans" presStyleCnt="0"/>
      <dgm:spPr/>
    </dgm:pt>
    <dgm:pt modelId="{CF896DC5-7323-47C4-89DB-4054EA18ECC4}" type="pres">
      <dgm:prSet presAssocID="{2AA49269-2477-4544-897F-725BC09E7484}" presName="node" presStyleLbl="node1" presStyleIdx="5" presStyleCnt="11">
        <dgm:presLayoutVars>
          <dgm:bulletEnabled val="1"/>
        </dgm:presLayoutVars>
      </dgm:prSet>
      <dgm:spPr/>
    </dgm:pt>
    <dgm:pt modelId="{3DC7F544-6397-4D2C-BDC9-183BCF859713}" type="pres">
      <dgm:prSet presAssocID="{E8C7FC00-F2BC-43B8-B476-53F0D5B86A14}" presName="sibTrans" presStyleCnt="0"/>
      <dgm:spPr/>
    </dgm:pt>
    <dgm:pt modelId="{333FB43A-AEAB-4D49-9A30-95B073F3D1E8}" type="pres">
      <dgm:prSet presAssocID="{49F158A1-6970-4E5D-A813-38ED20F7D6A3}" presName="node" presStyleLbl="node1" presStyleIdx="6" presStyleCnt="11">
        <dgm:presLayoutVars>
          <dgm:bulletEnabled val="1"/>
        </dgm:presLayoutVars>
      </dgm:prSet>
      <dgm:spPr/>
    </dgm:pt>
    <dgm:pt modelId="{A1BED725-7F96-4C5F-9677-7D40899A999C}" type="pres">
      <dgm:prSet presAssocID="{4918FB04-CC48-497D-83B1-FE296BCCF4BB}" presName="sibTrans" presStyleCnt="0"/>
      <dgm:spPr/>
    </dgm:pt>
    <dgm:pt modelId="{A25184D7-174D-46E0-B898-1EDF4710B893}" type="pres">
      <dgm:prSet presAssocID="{B2895DAF-F6A8-4D2D-8928-9BB331364E4B}" presName="node" presStyleLbl="node1" presStyleIdx="7" presStyleCnt="11">
        <dgm:presLayoutVars>
          <dgm:bulletEnabled val="1"/>
        </dgm:presLayoutVars>
      </dgm:prSet>
      <dgm:spPr/>
    </dgm:pt>
    <dgm:pt modelId="{832F10A2-3475-4AF5-8172-62CD6CFBB978}" type="pres">
      <dgm:prSet presAssocID="{2A50F5FB-7C41-46B3-8507-E7E2194D8B68}" presName="sibTrans" presStyleCnt="0"/>
      <dgm:spPr/>
    </dgm:pt>
    <dgm:pt modelId="{F02FAFD3-7F66-40F1-8572-BFB32F325A3A}" type="pres">
      <dgm:prSet presAssocID="{01BEA687-6F9B-47F5-AE88-4094CD4D8646}" presName="node" presStyleLbl="node1" presStyleIdx="8" presStyleCnt="11">
        <dgm:presLayoutVars>
          <dgm:bulletEnabled val="1"/>
        </dgm:presLayoutVars>
      </dgm:prSet>
      <dgm:spPr/>
    </dgm:pt>
    <dgm:pt modelId="{ED48CC45-858A-4FDC-BD0B-2DA3A0A9DBF2}" type="pres">
      <dgm:prSet presAssocID="{1EAA3808-09C6-4DD9-9D4E-D661F28E9C5E}" presName="sibTrans" presStyleCnt="0"/>
      <dgm:spPr/>
    </dgm:pt>
    <dgm:pt modelId="{50D5622F-9F5B-4EC1-B6DD-4249E0D5128B}" type="pres">
      <dgm:prSet presAssocID="{BB380F97-F956-43C7-8A88-8366D7286354}" presName="node" presStyleLbl="node1" presStyleIdx="9" presStyleCnt="11">
        <dgm:presLayoutVars>
          <dgm:bulletEnabled val="1"/>
        </dgm:presLayoutVars>
      </dgm:prSet>
      <dgm:spPr/>
    </dgm:pt>
    <dgm:pt modelId="{7E61DC48-B1AA-4A8D-AFA4-6268FF2E26B0}" type="pres">
      <dgm:prSet presAssocID="{D79FADD9-3CA2-40E4-9DD7-927BBFA834DB}" presName="sibTrans" presStyleCnt="0"/>
      <dgm:spPr/>
    </dgm:pt>
    <dgm:pt modelId="{1DAACE80-59E9-4AAC-9C1E-B178BF06A57D}" type="pres">
      <dgm:prSet presAssocID="{F54480FB-3625-4C38-8EDF-8D08D2783FCF}" presName="node" presStyleLbl="node1" presStyleIdx="10" presStyleCnt="11">
        <dgm:presLayoutVars>
          <dgm:bulletEnabled val="1"/>
        </dgm:presLayoutVars>
      </dgm:prSet>
      <dgm:spPr/>
    </dgm:pt>
  </dgm:ptLst>
  <dgm:cxnLst>
    <dgm:cxn modelId="{DDCA1B0E-B221-47BF-B64B-D76E97C9FFE6}" type="presOf" srcId="{92CAB9EF-836B-4E0B-A76E-2C2A98830823}" destId="{CDC1F831-22F3-4A95-B30D-DB2DF4172E30}" srcOrd="0" destOrd="0" presId="urn:microsoft.com/office/officeart/2005/8/layout/default"/>
    <dgm:cxn modelId="{16F26129-1C5E-420A-B772-C373D6F44E6E}" type="presOf" srcId="{01BEA687-6F9B-47F5-AE88-4094CD4D8646}" destId="{F02FAFD3-7F66-40F1-8572-BFB32F325A3A}" srcOrd="0" destOrd="0" presId="urn:microsoft.com/office/officeart/2005/8/layout/default"/>
    <dgm:cxn modelId="{96776932-3EDF-4755-9635-234ED9AA863A}" srcId="{122271E2-E34E-4C7A-A842-220007378B39}" destId="{49F158A1-6970-4E5D-A813-38ED20F7D6A3}" srcOrd="6" destOrd="0" parTransId="{A94BCE52-7027-4DD4-BB7A-54F5C109F4F5}" sibTransId="{4918FB04-CC48-497D-83B1-FE296BCCF4BB}"/>
    <dgm:cxn modelId="{B3DC0134-1588-4DC6-A714-E8DCA3D8B942}" srcId="{122271E2-E34E-4C7A-A842-220007378B39}" destId="{B2895DAF-F6A8-4D2D-8928-9BB331364E4B}" srcOrd="7" destOrd="0" parTransId="{971A20A8-465D-4357-80A0-57483D991E6E}" sibTransId="{2A50F5FB-7C41-46B3-8507-E7E2194D8B68}"/>
    <dgm:cxn modelId="{87D6FF3A-7E47-4EE7-B525-B8FC1A4401A1}" type="presOf" srcId="{B2895DAF-F6A8-4D2D-8928-9BB331364E4B}" destId="{A25184D7-174D-46E0-B898-1EDF4710B893}" srcOrd="0" destOrd="0" presId="urn:microsoft.com/office/officeart/2005/8/layout/default"/>
    <dgm:cxn modelId="{85FE5647-126A-4E1F-898D-4F7B2E29079A}" type="presOf" srcId="{49F158A1-6970-4E5D-A813-38ED20F7D6A3}" destId="{333FB43A-AEAB-4D49-9A30-95B073F3D1E8}" srcOrd="0" destOrd="0" presId="urn:microsoft.com/office/officeart/2005/8/layout/default"/>
    <dgm:cxn modelId="{2026E749-E320-4648-8E37-51DCA9B203E3}" type="presOf" srcId="{D0C6CB6A-089C-4A55-A444-460A14852BD7}" destId="{278991B1-EC5E-4F6A-A7A3-4207219B2DB5}" srcOrd="0" destOrd="0" presId="urn:microsoft.com/office/officeart/2005/8/layout/default"/>
    <dgm:cxn modelId="{8054BA58-83BF-40CB-A939-587D407625D1}" type="presOf" srcId="{122271E2-E34E-4C7A-A842-220007378B39}" destId="{71A1CD35-D46E-40E8-848E-5F8441A6C345}" srcOrd="0" destOrd="0" presId="urn:microsoft.com/office/officeart/2005/8/layout/default"/>
    <dgm:cxn modelId="{B25FA07F-CB15-4D61-8DB3-19D49749FCD9}" srcId="{122271E2-E34E-4C7A-A842-220007378B39}" destId="{E0C63FBE-B397-45F1-903E-9FED10FCBB78}" srcOrd="2" destOrd="0" parTransId="{0D7E6CA1-184B-497D-81C1-A8E657E7E5A0}" sibTransId="{63825125-F05F-4F7E-A704-DC649C123CF3}"/>
    <dgm:cxn modelId="{62837D95-DFF2-4D1E-BE5F-3A0F1C8974AA}" type="presOf" srcId="{E0C63FBE-B397-45F1-903E-9FED10FCBB78}" destId="{53D8C3BD-DA8E-4C84-BBBC-844D6D76B6B7}" srcOrd="0" destOrd="0" presId="urn:microsoft.com/office/officeart/2005/8/layout/default"/>
    <dgm:cxn modelId="{74843BA3-ABDE-4319-8CE2-2202BBD962E7}" srcId="{122271E2-E34E-4C7A-A842-220007378B39}" destId="{92CAB9EF-836B-4E0B-A76E-2C2A98830823}" srcOrd="0" destOrd="0" parTransId="{E9BDF99A-F063-4E3D-8806-8A2605D30DE6}" sibTransId="{39971B35-3F63-4F74-AB38-55A4128D2750}"/>
    <dgm:cxn modelId="{342369A4-24A3-4689-AA89-54A57D51A581}" srcId="{122271E2-E34E-4C7A-A842-220007378B39}" destId="{D0C6CB6A-089C-4A55-A444-460A14852BD7}" srcOrd="3" destOrd="0" parTransId="{9C0446D4-ADEA-4046-B47C-C750E3401E67}" sibTransId="{4FF951CD-2556-4012-AD3D-8F19806D2A42}"/>
    <dgm:cxn modelId="{9447D1B3-B6F7-4093-B674-CA2A417B9254}" type="presOf" srcId="{F54480FB-3625-4C38-8EDF-8D08D2783FCF}" destId="{1DAACE80-59E9-4AAC-9C1E-B178BF06A57D}" srcOrd="0" destOrd="0" presId="urn:microsoft.com/office/officeart/2005/8/layout/default"/>
    <dgm:cxn modelId="{EF6627BF-18E9-4060-BDDF-E3B290249DFA}" type="presOf" srcId="{2AA49269-2477-4544-897F-725BC09E7484}" destId="{CF896DC5-7323-47C4-89DB-4054EA18ECC4}" srcOrd="0" destOrd="0" presId="urn:microsoft.com/office/officeart/2005/8/layout/default"/>
    <dgm:cxn modelId="{D8DC9FC1-C6D0-494A-8BE5-5A25C5507401}" type="presOf" srcId="{4D187CF3-F21E-462F-9FEB-397591F5E54C}" destId="{7245EA99-2921-487F-809C-D33E5E22D8AD}" srcOrd="0" destOrd="0" presId="urn:microsoft.com/office/officeart/2005/8/layout/default"/>
    <dgm:cxn modelId="{D6049BC9-ABA3-4A09-8447-61981B813441}" type="presOf" srcId="{BB380F97-F956-43C7-8A88-8366D7286354}" destId="{50D5622F-9F5B-4EC1-B6DD-4249E0D5128B}" srcOrd="0" destOrd="0" presId="urn:microsoft.com/office/officeart/2005/8/layout/default"/>
    <dgm:cxn modelId="{B3C866D3-894F-4DD1-82CF-3A3AF0BFD90C}" srcId="{122271E2-E34E-4C7A-A842-220007378B39}" destId="{2AA49269-2477-4544-897F-725BC09E7484}" srcOrd="5" destOrd="0" parTransId="{D5C99C6D-CE56-49EC-A273-2211085717E0}" sibTransId="{E8C7FC00-F2BC-43B8-B476-53F0D5B86A14}"/>
    <dgm:cxn modelId="{7290CBD8-4F0E-4AB9-BC80-9339DB05EA58}" srcId="{122271E2-E34E-4C7A-A842-220007378B39}" destId="{4D187CF3-F21E-462F-9FEB-397591F5E54C}" srcOrd="4" destOrd="0" parTransId="{9CB05BA4-EF8C-4832-AF2F-F5994B4D2DB8}" sibTransId="{E246F328-B150-4F99-8D0C-445B56DAF263}"/>
    <dgm:cxn modelId="{C9358CD9-A355-4C28-8C0B-F187D4671B50}" srcId="{122271E2-E34E-4C7A-A842-220007378B39}" destId="{828852F3-7475-44E7-8340-57531BCFA612}" srcOrd="1" destOrd="0" parTransId="{6E23EB74-4D95-4558-8F45-6D4E1340CC3C}" sibTransId="{0FF5EF04-8627-41A1-B57D-8F49E2831D30}"/>
    <dgm:cxn modelId="{2DBEC3D9-8149-4FD7-B601-9EA09AD5ADAA}" srcId="{122271E2-E34E-4C7A-A842-220007378B39}" destId="{BB380F97-F956-43C7-8A88-8366D7286354}" srcOrd="9" destOrd="0" parTransId="{4F8561C7-5CE6-41DD-A123-BCBA46C988E7}" sibTransId="{D79FADD9-3CA2-40E4-9DD7-927BBFA834DB}"/>
    <dgm:cxn modelId="{9F5087DE-C54D-435F-8B4E-B93E22602749}" srcId="{122271E2-E34E-4C7A-A842-220007378B39}" destId="{01BEA687-6F9B-47F5-AE88-4094CD4D8646}" srcOrd="8" destOrd="0" parTransId="{B67CD205-ABA1-4398-AF3E-EE756A988F0C}" sibTransId="{1EAA3808-09C6-4DD9-9D4E-D661F28E9C5E}"/>
    <dgm:cxn modelId="{7D4A59F4-36AD-438F-95A8-CE752DD03FAD}" srcId="{122271E2-E34E-4C7A-A842-220007378B39}" destId="{F54480FB-3625-4C38-8EDF-8D08D2783FCF}" srcOrd="10" destOrd="0" parTransId="{432B7776-7642-4048-A788-1808435F3E21}" sibTransId="{055CDF96-4BC1-4248-BC27-1925ECF7DA84}"/>
    <dgm:cxn modelId="{A537EDFC-8C82-48D6-B0A3-9A5924586EBA}" type="presOf" srcId="{828852F3-7475-44E7-8340-57531BCFA612}" destId="{23B3EFAA-E14A-4E30-B36E-D54C707C349F}" srcOrd="0" destOrd="0" presId="urn:microsoft.com/office/officeart/2005/8/layout/default"/>
    <dgm:cxn modelId="{32CB99D4-39F7-4978-AB7F-F27FB39E6C5F}" type="presParOf" srcId="{71A1CD35-D46E-40E8-848E-5F8441A6C345}" destId="{CDC1F831-22F3-4A95-B30D-DB2DF4172E30}" srcOrd="0" destOrd="0" presId="urn:microsoft.com/office/officeart/2005/8/layout/default"/>
    <dgm:cxn modelId="{73831D2A-4865-46C2-AB57-3EC5D55F9E39}" type="presParOf" srcId="{71A1CD35-D46E-40E8-848E-5F8441A6C345}" destId="{B4E334BB-D6A9-456C-94F7-E7B6872810E5}" srcOrd="1" destOrd="0" presId="urn:microsoft.com/office/officeart/2005/8/layout/default"/>
    <dgm:cxn modelId="{D86138EE-5248-43E6-82EF-26C3583CBFA6}" type="presParOf" srcId="{71A1CD35-D46E-40E8-848E-5F8441A6C345}" destId="{23B3EFAA-E14A-4E30-B36E-D54C707C349F}" srcOrd="2" destOrd="0" presId="urn:microsoft.com/office/officeart/2005/8/layout/default"/>
    <dgm:cxn modelId="{E7AFE010-ED91-478D-9C0C-1EB74EC12658}" type="presParOf" srcId="{71A1CD35-D46E-40E8-848E-5F8441A6C345}" destId="{8A12C75F-7CBE-4FAD-A701-F24924C933F7}" srcOrd="3" destOrd="0" presId="urn:microsoft.com/office/officeart/2005/8/layout/default"/>
    <dgm:cxn modelId="{3E879753-2B16-459B-8A9F-A5F304D79DB6}" type="presParOf" srcId="{71A1CD35-D46E-40E8-848E-5F8441A6C345}" destId="{53D8C3BD-DA8E-4C84-BBBC-844D6D76B6B7}" srcOrd="4" destOrd="0" presId="urn:microsoft.com/office/officeart/2005/8/layout/default"/>
    <dgm:cxn modelId="{E66A56E1-B0D4-4149-8013-A91C0DEBF6B8}" type="presParOf" srcId="{71A1CD35-D46E-40E8-848E-5F8441A6C345}" destId="{2D6FAB63-FFE4-4407-9DFD-D9EE6F78DEEA}" srcOrd="5" destOrd="0" presId="urn:microsoft.com/office/officeart/2005/8/layout/default"/>
    <dgm:cxn modelId="{C2D32FEF-4C6D-4400-975D-DE603AAAB8D1}" type="presParOf" srcId="{71A1CD35-D46E-40E8-848E-5F8441A6C345}" destId="{278991B1-EC5E-4F6A-A7A3-4207219B2DB5}" srcOrd="6" destOrd="0" presId="urn:microsoft.com/office/officeart/2005/8/layout/default"/>
    <dgm:cxn modelId="{56CF8618-B6B2-44B4-81C0-996FCE306EF7}" type="presParOf" srcId="{71A1CD35-D46E-40E8-848E-5F8441A6C345}" destId="{B189C2AC-AD36-42F6-809F-36C1EE728243}" srcOrd="7" destOrd="0" presId="urn:microsoft.com/office/officeart/2005/8/layout/default"/>
    <dgm:cxn modelId="{22506022-85AA-4171-B6AF-AA52BA6FE266}" type="presParOf" srcId="{71A1CD35-D46E-40E8-848E-5F8441A6C345}" destId="{7245EA99-2921-487F-809C-D33E5E22D8AD}" srcOrd="8" destOrd="0" presId="urn:microsoft.com/office/officeart/2005/8/layout/default"/>
    <dgm:cxn modelId="{51A08676-B7A8-4F20-8C95-47D75EFF0214}" type="presParOf" srcId="{71A1CD35-D46E-40E8-848E-5F8441A6C345}" destId="{0A674727-1C8B-482C-9572-4B6BCCA37A94}" srcOrd="9" destOrd="0" presId="urn:microsoft.com/office/officeart/2005/8/layout/default"/>
    <dgm:cxn modelId="{3273163E-B2DA-4909-9F55-9AEB384D2803}" type="presParOf" srcId="{71A1CD35-D46E-40E8-848E-5F8441A6C345}" destId="{CF896DC5-7323-47C4-89DB-4054EA18ECC4}" srcOrd="10" destOrd="0" presId="urn:microsoft.com/office/officeart/2005/8/layout/default"/>
    <dgm:cxn modelId="{9A2CF5D0-AEC4-4787-A98E-6D77784CD7FB}" type="presParOf" srcId="{71A1CD35-D46E-40E8-848E-5F8441A6C345}" destId="{3DC7F544-6397-4D2C-BDC9-183BCF859713}" srcOrd="11" destOrd="0" presId="urn:microsoft.com/office/officeart/2005/8/layout/default"/>
    <dgm:cxn modelId="{41FA63B2-1EAE-4930-AD9D-BB11C035BD9E}" type="presParOf" srcId="{71A1CD35-D46E-40E8-848E-5F8441A6C345}" destId="{333FB43A-AEAB-4D49-9A30-95B073F3D1E8}" srcOrd="12" destOrd="0" presId="urn:microsoft.com/office/officeart/2005/8/layout/default"/>
    <dgm:cxn modelId="{71DA4589-D72C-4895-B90C-EEF6A3BEE5F4}" type="presParOf" srcId="{71A1CD35-D46E-40E8-848E-5F8441A6C345}" destId="{A1BED725-7F96-4C5F-9677-7D40899A999C}" srcOrd="13" destOrd="0" presId="urn:microsoft.com/office/officeart/2005/8/layout/default"/>
    <dgm:cxn modelId="{15BF711E-FEF9-4B46-B9A2-759560E63134}" type="presParOf" srcId="{71A1CD35-D46E-40E8-848E-5F8441A6C345}" destId="{A25184D7-174D-46E0-B898-1EDF4710B893}" srcOrd="14" destOrd="0" presId="urn:microsoft.com/office/officeart/2005/8/layout/default"/>
    <dgm:cxn modelId="{ED804F48-EABD-40E4-A2BD-775585A33955}" type="presParOf" srcId="{71A1CD35-D46E-40E8-848E-5F8441A6C345}" destId="{832F10A2-3475-4AF5-8172-62CD6CFBB978}" srcOrd="15" destOrd="0" presId="urn:microsoft.com/office/officeart/2005/8/layout/default"/>
    <dgm:cxn modelId="{ED9EE53F-81A6-4180-BBE8-5F19169ED5A4}" type="presParOf" srcId="{71A1CD35-D46E-40E8-848E-5F8441A6C345}" destId="{F02FAFD3-7F66-40F1-8572-BFB32F325A3A}" srcOrd="16" destOrd="0" presId="urn:microsoft.com/office/officeart/2005/8/layout/default"/>
    <dgm:cxn modelId="{1A5CA13D-EABC-4458-A509-6FA8EE7D1ACC}" type="presParOf" srcId="{71A1CD35-D46E-40E8-848E-5F8441A6C345}" destId="{ED48CC45-858A-4FDC-BD0B-2DA3A0A9DBF2}" srcOrd="17" destOrd="0" presId="urn:microsoft.com/office/officeart/2005/8/layout/default"/>
    <dgm:cxn modelId="{A5F2EB72-047A-4C5A-8793-D7D8F3EAFA90}" type="presParOf" srcId="{71A1CD35-D46E-40E8-848E-5F8441A6C345}" destId="{50D5622F-9F5B-4EC1-B6DD-4249E0D5128B}" srcOrd="18" destOrd="0" presId="urn:microsoft.com/office/officeart/2005/8/layout/default"/>
    <dgm:cxn modelId="{0E94C2D5-B297-4C97-9C24-391EAC626E38}" type="presParOf" srcId="{71A1CD35-D46E-40E8-848E-5F8441A6C345}" destId="{7E61DC48-B1AA-4A8D-AFA4-6268FF2E26B0}" srcOrd="19" destOrd="0" presId="urn:microsoft.com/office/officeart/2005/8/layout/default"/>
    <dgm:cxn modelId="{A6835FDE-B9A5-4A1B-89A2-FF5606D3C608}" type="presParOf" srcId="{71A1CD35-D46E-40E8-848E-5F8441A6C345}" destId="{1DAACE80-59E9-4AAC-9C1E-B178BF06A57D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6A81F4-3B27-4B00-8794-7F705FA8736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D6D893A-4DA0-4857-B111-06116A47FA02}">
      <dgm:prSet/>
      <dgm:spPr/>
      <dgm:t>
        <a:bodyPr/>
        <a:lstStyle/>
        <a:p>
          <a:r>
            <a:rPr lang="en-GB" b="1" dirty="0"/>
            <a:t>Volatile heroin market, placing users at risk</a:t>
          </a:r>
          <a:endParaRPr lang="en-US" dirty="0"/>
        </a:p>
      </dgm:t>
    </dgm:pt>
    <dgm:pt modelId="{DF1D2638-CF7D-48CF-85A6-635C0030C8B6}" type="parTrans" cxnId="{B654C88C-4444-4DB6-9011-5BC02EDAF51C}">
      <dgm:prSet/>
      <dgm:spPr/>
      <dgm:t>
        <a:bodyPr/>
        <a:lstStyle/>
        <a:p>
          <a:endParaRPr lang="en-US"/>
        </a:p>
      </dgm:t>
    </dgm:pt>
    <dgm:pt modelId="{7B50AFB8-5C89-457D-BAEC-5A1385A94369}" type="sibTrans" cxnId="{B654C88C-4444-4DB6-9011-5BC02EDAF51C}">
      <dgm:prSet/>
      <dgm:spPr/>
      <dgm:t>
        <a:bodyPr/>
        <a:lstStyle/>
        <a:p>
          <a:endParaRPr lang="en-US"/>
        </a:p>
      </dgm:t>
    </dgm:pt>
    <dgm:pt modelId="{D7DE4F91-0180-4C22-A41C-211606036917}">
      <dgm:prSet/>
      <dgm:spPr/>
      <dgm:t>
        <a:bodyPr/>
        <a:lstStyle/>
        <a:p>
          <a:r>
            <a:rPr lang="en-GB" b="1" dirty="0"/>
            <a:t>Synthetic opioids</a:t>
          </a:r>
          <a:endParaRPr lang="en-US" dirty="0"/>
        </a:p>
      </dgm:t>
    </dgm:pt>
    <dgm:pt modelId="{A142DCE9-1704-4A08-9DF8-00A12BD480FF}" type="parTrans" cxnId="{E44D35D1-8B68-45CD-A243-E0181C2954D5}">
      <dgm:prSet/>
      <dgm:spPr/>
      <dgm:t>
        <a:bodyPr/>
        <a:lstStyle/>
        <a:p>
          <a:endParaRPr lang="en-US"/>
        </a:p>
      </dgm:t>
    </dgm:pt>
    <dgm:pt modelId="{BD57AF29-7E34-415B-8BB5-51C0D7C9A051}" type="sibTrans" cxnId="{E44D35D1-8B68-45CD-A243-E0181C2954D5}">
      <dgm:prSet/>
      <dgm:spPr/>
      <dgm:t>
        <a:bodyPr/>
        <a:lstStyle/>
        <a:p>
          <a:endParaRPr lang="en-US"/>
        </a:p>
      </dgm:t>
    </dgm:pt>
    <dgm:pt modelId="{6F63F1EC-D057-4A81-8ED6-88B8972DE9A0}">
      <dgm:prSet/>
      <dgm:spPr/>
      <dgm:t>
        <a:bodyPr/>
        <a:lstStyle/>
        <a:p>
          <a:r>
            <a:rPr lang="en-GB" b="1" dirty="0"/>
            <a:t>Fast Parcel methods used to source drugs</a:t>
          </a:r>
          <a:endParaRPr lang="en-US" dirty="0"/>
        </a:p>
      </dgm:t>
    </dgm:pt>
    <dgm:pt modelId="{8781D633-5F85-48F1-BAE8-8237E9E2E70A}" type="parTrans" cxnId="{95B7FF9E-EC13-460D-9E26-23CD38190788}">
      <dgm:prSet/>
      <dgm:spPr/>
      <dgm:t>
        <a:bodyPr/>
        <a:lstStyle/>
        <a:p>
          <a:endParaRPr lang="en-US"/>
        </a:p>
      </dgm:t>
    </dgm:pt>
    <dgm:pt modelId="{A9348E70-1312-48A6-9671-8FD067094A74}" type="sibTrans" cxnId="{95B7FF9E-EC13-460D-9E26-23CD38190788}">
      <dgm:prSet/>
      <dgm:spPr/>
      <dgm:t>
        <a:bodyPr/>
        <a:lstStyle/>
        <a:p>
          <a:endParaRPr lang="en-US"/>
        </a:p>
      </dgm:t>
    </dgm:pt>
    <dgm:pt modelId="{D964145C-9F08-47B3-991A-B94FC8302756}">
      <dgm:prSet/>
      <dgm:spPr/>
      <dgm:t>
        <a:bodyPr/>
        <a:lstStyle/>
        <a:p>
          <a:r>
            <a:rPr lang="en-GB" b="1" dirty="0"/>
            <a:t>Ketamine use</a:t>
          </a:r>
          <a:endParaRPr lang="en-US" dirty="0"/>
        </a:p>
      </dgm:t>
    </dgm:pt>
    <dgm:pt modelId="{32E3BEA5-5A0B-491F-AA94-7A55E49B89F6}" type="parTrans" cxnId="{F1196255-2FFB-4599-8D28-576F33C51CF4}">
      <dgm:prSet/>
      <dgm:spPr/>
      <dgm:t>
        <a:bodyPr/>
        <a:lstStyle/>
        <a:p>
          <a:endParaRPr lang="en-US"/>
        </a:p>
      </dgm:t>
    </dgm:pt>
    <dgm:pt modelId="{8D9C5D25-02F4-4524-8E16-00CDB02F7D33}" type="sibTrans" cxnId="{F1196255-2FFB-4599-8D28-576F33C51CF4}">
      <dgm:prSet/>
      <dgm:spPr/>
      <dgm:t>
        <a:bodyPr/>
        <a:lstStyle/>
        <a:p>
          <a:endParaRPr lang="en-US"/>
        </a:p>
      </dgm:t>
    </dgm:pt>
    <dgm:pt modelId="{FD8B472D-3F9F-405F-9527-2A133A4A0CF9}" type="pres">
      <dgm:prSet presAssocID="{C26A81F4-3B27-4B00-8794-7F705FA8736E}" presName="linear" presStyleCnt="0">
        <dgm:presLayoutVars>
          <dgm:animLvl val="lvl"/>
          <dgm:resizeHandles val="exact"/>
        </dgm:presLayoutVars>
      </dgm:prSet>
      <dgm:spPr/>
    </dgm:pt>
    <dgm:pt modelId="{5EAD3A60-0EBD-4695-ACB7-D48E68E93209}" type="pres">
      <dgm:prSet presAssocID="{DD6D893A-4DA0-4857-B111-06116A47FA0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3E27D8-15FC-4178-9DD0-C0D01E0BC583}" type="pres">
      <dgm:prSet presAssocID="{7B50AFB8-5C89-457D-BAEC-5A1385A94369}" presName="spacer" presStyleCnt="0"/>
      <dgm:spPr/>
    </dgm:pt>
    <dgm:pt modelId="{7D2B8DCD-BE29-46D2-8559-9DE151C18EF3}" type="pres">
      <dgm:prSet presAssocID="{D7DE4F91-0180-4C22-A41C-21160603691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9FBECEC-60A2-4DB0-BEC9-1C9EF5444704}" type="pres">
      <dgm:prSet presAssocID="{BD57AF29-7E34-415B-8BB5-51C0D7C9A051}" presName="spacer" presStyleCnt="0"/>
      <dgm:spPr/>
    </dgm:pt>
    <dgm:pt modelId="{D850DC73-7295-4FC0-8A26-73A0380B03E9}" type="pres">
      <dgm:prSet presAssocID="{6F63F1EC-D057-4A81-8ED6-88B8972DE9A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009AA82-C1E7-4810-B9FB-BBB4A63EBD91}" type="pres">
      <dgm:prSet presAssocID="{A9348E70-1312-48A6-9671-8FD067094A74}" presName="spacer" presStyleCnt="0"/>
      <dgm:spPr/>
    </dgm:pt>
    <dgm:pt modelId="{0314D15E-BD0D-4678-8810-151339123D21}" type="pres">
      <dgm:prSet presAssocID="{D964145C-9F08-47B3-991A-B94FC830275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7D8713C-AA1E-4ED1-B895-1257CC1B943B}" type="presOf" srcId="{D7DE4F91-0180-4C22-A41C-211606036917}" destId="{7D2B8DCD-BE29-46D2-8559-9DE151C18EF3}" srcOrd="0" destOrd="0" presId="urn:microsoft.com/office/officeart/2005/8/layout/vList2"/>
    <dgm:cxn modelId="{71EC6554-416F-4598-AE68-534D3EE091FF}" type="presOf" srcId="{DD6D893A-4DA0-4857-B111-06116A47FA02}" destId="{5EAD3A60-0EBD-4695-ACB7-D48E68E93209}" srcOrd="0" destOrd="0" presId="urn:microsoft.com/office/officeart/2005/8/layout/vList2"/>
    <dgm:cxn modelId="{F1196255-2FFB-4599-8D28-576F33C51CF4}" srcId="{C26A81F4-3B27-4B00-8794-7F705FA8736E}" destId="{D964145C-9F08-47B3-991A-B94FC8302756}" srcOrd="3" destOrd="0" parTransId="{32E3BEA5-5A0B-491F-AA94-7A55E49B89F6}" sibTransId="{8D9C5D25-02F4-4524-8E16-00CDB02F7D33}"/>
    <dgm:cxn modelId="{B654C88C-4444-4DB6-9011-5BC02EDAF51C}" srcId="{C26A81F4-3B27-4B00-8794-7F705FA8736E}" destId="{DD6D893A-4DA0-4857-B111-06116A47FA02}" srcOrd="0" destOrd="0" parTransId="{DF1D2638-CF7D-48CF-85A6-635C0030C8B6}" sibTransId="{7B50AFB8-5C89-457D-BAEC-5A1385A94369}"/>
    <dgm:cxn modelId="{95B7FF9E-EC13-460D-9E26-23CD38190788}" srcId="{C26A81F4-3B27-4B00-8794-7F705FA8736E}" destId="{6F63F1EC-D057-4A81-8ED6-88B8972DE9A0}" srcOrd="2" destOrd="0" parTransId="{8781D633-5F85-48F1-BAE8-8237E9E2E70A}" sibTransId="{A9348E70-1312-48A6-9671-8FD067094A74}"/>
    <dgm:cxn modelId="{A3710BA2-1390-4E64-97A2-8E604F9398BA}" type="presOf" srcId="{C26A81F4-3B27-4B00-8794-7F705FA8736E}" destId="{FD8B472D-3F9F-405F-9527-2A133A4A0CF9}" srcOrd="0" destOrd="0" presId="urn:microsoft.com/office/officeart/2005/8/layout/vList2"/>
    <dgm:cxn modelId="{14C561A4-9FFF-4793-996F-9EFAA048B7F0}" type="presOf" srcId="{6F63F1EC-D057-4A81-8ED6-88B8972DE9A0}" destId="{D850DC73-7295-4FC0-8A26-73A0380B03E9}" srcOrd="0" destOrd="0" presId="urn:microsoft.com/office/officeart/2005/8/layout/vList2"/>
    <dgm:cxn modelId="{E44D35D1-8B68-45CD-A243-E0181C2954D5}" srcId="{C26A81F4-3B27-4B00-8794-7F705FA8736E}" destId="{D7DE4F91-0180-4C22-A41C-211606036917}" srcOrd="1" destOrd="0" parTransId="{A142DCE9-1704-4A08-9DF8-00A12BD480FF}" sibTransId="{BD57AF29-7E34-415B-8BB5-51C0D7C9A051}"/>
    <dgm:cxn modelId="{96183DDD-3BDB-42DA-8292-E5BAD7097DF3}" type="presOf" srcId="{D964145C-9F08-47B3-991A-B94FC8302756}" destId="{0314D15E-BD0D-4678-8810-151339123D21}" srcOrd="0" destOrd="0" presId="urn:microsoft.com/office/officeart/2005/8/layout/vList2"/>
    <dgm:cxn modelId="{C3F7C6B0-585B-49CE-8645-5F2FFF5E9FD5}" type="presParOf" srcId="{FD8B472D-3F9F-405F-9527-2A133A4A0CF9}" destId="{5EAD3A60-0EBD-4695-ACB7-D48E68E93209}" srcOrd="0" destOrd="0" presId="urn:microsoft.com/office/officeart/2005/8/layout/vList2"/>
    <dgm:cxn modelId="{77FB3FB5-B7EE-4C4D-8A3B-2E1FF0481556}" type="presParOf" srcId="{FD8B472D-3F9F-405F-9527-2A133A4A0CF9}" destId="{693E27D8-15FC-4178-9DD0-C0D01E0BC583}" srcOrd="1" destOrd="0" presId="urn:microsoft.com/office/officeart/2005/8/layout/vList2"/>
    <dgm:cxn modelId="{79DEE608-C2F7-4A76-B39D-A46B02BE691C}" type="presParOf" srcId="{FD8B472D-3F9F-405F-9527-2A133A4A0CF9}" destId="{7D2B8DCD-BE29-46D2-8559-9DE151C18EF3}" srcOrd="2" destOrd="0" presId="urn:microsoft.com/office/officeart/2005/8/layout/vList2"/>
    <dgm:cxn modelId="{CBB097CE-A540-486B-ADA1-50D4BCC4E69B}" type="presParOf" srcId="{FD8B472D-3F9F-405F-9527-2A133A4A0CF9}" destId="{29FBECEC-60A2-4DB0-BEC9-1C9EF5444704}" srcOrd="3" destOrd="0" presId="urn:microsoft.com/office/officeart/2005/8/layout/vList2"/>
    <dgm:cxn modelId="{463E631A-9A94-48BC-AB57-3F0F68F75628}" type="presParOf" srcId="{FD8B472D-3F9F-405F-9527-2A133A4A0CF9}" destId="{D850DC73-7295-4FC0-8A26-73A0380B03E9}" srcOrd="4" destOrd="0" presId="urn:microsoft.com/office/officeart/2005/8/layout/vList2"/>
    <dgm:cxn modelId="{0CF29123-20A8-4B20-B46E-C9F547A7BA31}" type="presParOf" srcId="{FD8B472D-3F9F-405F-9527-2A133A4A0CF9}" destId="{7009AA82-C1E7-4810-B9FB-BBB4A63EBD91}" srcOrd="5" destOrd="0" presId="urn:microsoft.com/office/officeart/2005/8/layout/vList2"/>
    <dgm:cxn modelId="{5EB4F26F-BC31-4C09-82B7-103AB33A83F4}" type="presParOf" srcId="{FD8B472D-3F9F-405F-9527-2A133A4A0CF9}" destId="{0314D15E-BD0D-4678-8810-151339123D2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269DC7-E5FE-4CBC-B1F1-F768EE94BF0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69395D-887F-4682-9ACF-7A44C2DCA3C0}">
      <dgm:prSet/>
      <dgm:spPr/>
      <dgm:t>
        <a:bodyPr/>
        <a:lstStyle/>
        <a:p>
          <a:r>
            <a:rPr lang="en-GB" dirty="0"/>
            <a:t>Delays in classifying new nitazenes</a:t>
          </a:r>
          <a:endParaRPr lang="en-US" dirty="0"/>
        </a:p>
      </dgm:t>
    </dgm:pt>
    <dgm:pt modelId="{957BF298-C2EB-4FD3-ABB5-B40B00245EFC}" type="parTrans" cxnId="{947FD7FE-DD37-46B3-A65F-38367C94D67F}">
      <dgm:prSet/>
      <dgm:spPr/>
      <dgm:t>
        <a:bodyPr/>
        <a:lstStyle/>
        <a:p>
          <a:endParaRPr lang="en-US"/>
        </a:p>
      </dgm:t>
    </dgm:pt>
    <dgm:pt modelId="{690606B4-ADAD-4787-8F7D-4D54FF599336}" type="sibTrans" cxnId="{947FD7FE-DD37-46B3-A65F-38367C94D67F}">
      <dgm:prSet/>
      <dgm:spPr/>
      <dgm:t>
        <a:bodyPr/>
        <a:lstStyle/>
        <a:p>
          <a:endParaRPr lang="en-US"/>
        </a:p>
      </dgm:t>
    </dgm:pt>
    <dgm:pt modelId="{23A9E758-FD5A-45F0-9638-4FD3A4FA1F22}">
      <dgm:prSet/>
      <dgm:spPr/>
      <dgm:t>
        <a:bodyPr/>
        <a:lstStyle/>
        <a:p>
          <a:r>
            <a:rPr lang="en-US" dirty="0"/>
            <a:t>Information sharing between agencies</a:t>
          </a:r>
        </a:p>
      </dgm:t>
    </dgm:pt>
    <dgm:pt modelId="{3E5D7F71-006A-44FF-BD4C-744B1677344A}" type="parTrans" cxnId="{4966F6F4-EF25-470B-8057-06241F66E8E2}">
      <dgm:prSet/>
      <dgm:spPr/>
      <dgm:t>
        <a:bodyPr/>
        <a:lstStyle/>
        <a:p>
          <a:endParaRPr lang="en-US"/>
        </a:p>
      </dgm:t>
    </dgm:pt>
    <dgm:pt modelId="{BA3DD2E9-56C6-4342-A2DD-B46FA67EEC82}" type="sibTrans" cxnId="{4966F6F4-EF25-470B-8057-06241F66E8E2}">
      <dgm:prSet/>
      <dgm:spPr/>
      <dgm:t>
        <a:bodyPr/>
        <a:lstStyle/>
        <a:p>
          <a:endParaRPr lang="en-US"/>
        </a:p>
      </dgm:t>
    </dgm:pt>
    <dgm:pt modelId="{6A63E2A6-69F6-4BD1-BF13-E2ACB7772E39}">
      <dgm:prSet/>
      <dgm:spPr/>
      <dgm:t>
        <a:bodyPr/>
        <a:lstStyle/>
        <a:p>
          <a:r>
            <a:rPr lang="en-GB" dirty="0"/>
            <a:t>Legislation prevents police support of harm reduction innovation (e.g. safer inhalation devices)</a:t>
          </a:r>
          <a:endParaRPr lang="en-US" dirty="0"/>
        </a:p>
      </dgm:t>
    </dgm:pt>
    <dgm:pt modelId="{D5D34E28-A2D9-432A-9104-A00DFA219D06}" type="parTrans" cxnId="{EA6F72B6-15B2-473D-8C6C-618917CF9C30}">
      <dgm:prSet/>
      <dgm:spPr/>
      <dgm:t>
        <a:bodyPr/>
        <a:lstStyle/>
        <a:p>
          <a:endParaRPr lang="en-US"/>
        </a:p>
      </dgm:t>
    </dgm:pt>
    <dgm:pt modelId="{6298639A-45A2-4456-9027-88DBD1AD051E}" type="sibTrans" cxnId="{EA6F72B6-15B2-473D-8C6C-618917CF9C30}">
      <dgm:prSet/>
      <dgm:spPr/>
      <dgm:t>
        <a:bodyPr/>
        <a:lstStyle/>
        <a:p>
          <a:endParaRPr lang="en-US"/>
        </a:p>
      </dgm:t>
    </dgm:pt>
    <dgm:pt modelId="{DDD2FAB1-3C45-4C64-A652-053141C76D42}" type="pres">
      <dgm:prSet presAssocID="{CD269DC7-E5FE-4CBC-B1F1-F768EE94BF0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A07792A-674A-40EE-888B-6D44823A9846}" type="pres">
      <dgm:prSet presAssocID="{AA69395D-887F-4682-9ACF-7A44C2DCA3C0}" presName="hierRoot1" presStyleCnt="0"/>
      <dgm:spPr/>
    </dgm:pt>
    <dgm:pt modelId="{1E058C08-BE19-4A02-B16D-143D02D3E021}" type="pres">
      <dgm:prSet presAssocID="{AA69395D-887F-4682-9ACF-7A44C2DCA3C0}" presName="composite" presStyleCnt="0"/>
      <dgm:spPr/>
    </dgm:pt>
    <dgm:pt modelId="{5060C915-641E-4FAE-9913-A2578A4FB512}" type="pres">
      <dgm:prSet presAssocID="{AA69395D-887F-4682-9ACF-7A44C2DCA3C0}" presName="background" presStyleLbl="node0" presStyleIdx="0" presStyleCnt="3"/>
      <dgm:spPr/>
    </dgm:pt>
    <dgm:pt modelId="{C1888382-D5D6-45A8-B336-4C0FC65FD25C}" type="pres">
      <dgm:prSet presAssocID="{AA69395D-887F-4682-9ACF-7A44C2DCA3C0}" presName="text" presStyleLbl="fgAcc0" presStyleIdx="0" presStyleCnt="3">
        <dgm:presLayoutVars>
          <dgm:chPref val="3"/>
        </dgm:presLayoutVars>
      </dgm:prSet>
      <dgm:spPr/>
    </dgm:pt>
    <dgm:pt modelId="{D186A8EF-95B9-49EE-ACE4-7976FE5B830A}" type="pres">
      <dgm:prSet presAssocID="{AA69395D-887F-4682-9ACF-7A44C2DCA3C0}" presName="hierChild2" presStyleCnt="0"/>
      <dgm:spPr/>
    </dgm:pt>
    <dgm:pt modelId="{139E5A9D-010E-4F16-9269-DC0F87284A5A}" type="pres">
      <dgm:prSet presAssocID="{23A9E758-FD5A-45F0-9638-4FD3A4FA1F22}" presName="hierRoot1" presStyleCnt="0"/>
      <dgm:spPr/>
    </dgm:pt>
    <dgm:pt modelId="{091C23CD-3316-4CFA-B313-CDB2FE2121A9}" type="pres">
      <dgm:prSet presAssocID="{23A9E758-FD5A-45F0-9638-4FD3A4FA1F22}" presName="composite" presStyleCnt="0"/>
      <dgm:spPr/>
    </dgm:pt>
    <dgm:pt modelId="{2EB4D58E-D9F2-4E95-8EC4-850252DF0066}" type="pres">
      <dgm:prSet presAssocID="{23A9E758-FD5A-45F0-9638-4FD3A4FA1F22}" presName="background" presStyleLbl="node0" presStyleIdx="1" presStyleCnt="3"/>
      <dgm:spPr/>
    </dgm:pt>
    <dgm:pt modelId="{77380190-67F9-4574-A604-EA779D26137F}" type="pres">
      <dgm:prSet presAssocID="{23A9E758-FD5A-45F0-9638-4FD3A4FA1F22}" presName="text" presStyleLbl="fgAcc0" presStyleIdx="1" presStyleCnt="3">
        <dgm:presLayoutVars>
          <dgm:chPref val="3"/>
        </dgm:presLayoutVars>
      </dgm:prSet>
      <dgm:spPr/>
    </dgm:pt>
    <dgm:pt modelId="{2A1897B5-0950-4F36-B9A0-473932DC83D5}" type="pres">
      <dgm:prSet presAssocID="{23A9E758-FD5A-45F0-9638-4FD3A4FA1F22}" presName="hierChild2" presStyleCnt="0"/>
      <dgm:spPr/>
    </dgm:pt>
    <dgm:pt modelId="{1AA352EC-6B0C-431D-AA37-63633D727E98}" type="pres">
      <dgm:prSet presAssocID="{6A63E2A6-69F6-4BD1-BF13-E2ACB7772E39}" presName="hierRoot1" presStyleCnt="0"/>
      <dgm:spPr/>
    </dgm:pt>
    <dgm:pt modelId="{A4BDE636-0BE7-4110-AA3F-0B6D6E183636}" type="pres">
      <dgm:prSet presAssocID="{6A63E2A6-69F6-4BD1-BF13-E2ACB7772E39}" presName="composite" presStyleCnt="0"/>
      <dgm:spPr/>
    </dgm:pt>
    <dgm:pt modelId="{A30F39E5-572C-46FA-9837-8BC4F7F32D24}" type="pres">
      <dgm:prSet presAssocID="{6A63E2A6-69F6-4BD1-BF13-E2ACB7772E39}" presName="background" presStyleLbl="node0" presStyleIdx="2" presStyleCnt="3"/>
      <dgm:spPr/>
    </dgm:pt>
    <dgm:pt modelId="{416F412E-EA1F-443D-BC94-54231D2BE3EC}" type="pres">
      <dgm:prSet presAssocID="{6A63E2A6-69F6-4BD1-BF13-E2ACB7772E39}" presName="text" presStyleLbl="fgAcc0" presStyleIdx="2" presStyleCnt="3">
        <dgm:presLayoutVars>
          <dgm:chPref val="3"/>
        </dgm:presLayoutVars>
      </dgm:prSet>
      <dgm:spPr/>
    </dgm:pt>
    <dgm:pt modelId="{B15536A9-960C-40AE-A435-5FE0D293DC05}" type="pres">
      <dgm:prSet presAssocID="{6A63E2A6-69F6-4BD1-BF13-E2ACB7772E39}" presName="hierChild2" presStyleCnt="0"/>
      <dgm:spPr/>
    </dgm:pt>
  </dgm:ptLst>
  <dgm:cxnLst>
    <dgm:cxn modelId="{DD5BE016-F196-49EB-AA2B-96A82D1DD567}" type="presOf" srcId="{AA69395D-887F-4682-9ACF-7A44C2DCA3C0}" destId="{C1888382-D5D6-45A8-B336-4C0FC65FD25C}" srcOrd="0" destOrd="0" presId="urn:microsoft.com/office/officeart/2005/8/layout/hierarchy1"/>
    <dgm:cxn modelId="{38F44C6D-6C33-426F-B90C-6921C91A5A27}" type="presOf" srcId="{CD269DC7-E5FE-4CBC-B1F1-F768EE94BF09}" destId="{DDD2FAB1-3C45-4C64-A652-053141C76D42}" srcOrd="0" destOrd="0" presId="urn:microsoft.com/office/officeart/2005/8/layout/hierarchy1"/>
    <dgm:cxn modelId="{EB36B39D-4C75-45C9-ADE4-8442F1A0E18E}" type="presOf" srcId="{23A9E758-FD5A-45F0-9638-4FD3A4FA1F22}" destId="{77380190-67F9-4574-A604-EA779D26137F}" srcOrd="0" destOrd="0" presId="urn:microsoft.com/office/officeart/2005/8/layout/hierarchy1"/>
    <dgm:cxn modelId="{C83FD8AD-CD79-40D9-9E3C-9701C501915F}" type="presOf" srcId="{6A63E2A6-69F6-4BD1-BF13-E2ACB7772E39}" destId="{416F412E-EA1F-443D-BC94-54231D2BE3EC}" srcOrd="0" destOrd="0" presId="urn:microsoft.com/office/officeart/2005/8/layout/hierarchy1"/>
    <dgm:cxn modelId="{EA6F72B6-15B2-473D-8C6C-618917CF9C30}" srcId="{CD269DC7-E5FE-4CBC-B1F1-F768EE94BF09}" destId="{6A63E2A6-69F6-4BD1-BF13-E2ACB7772E39}" srcOrd="2" destOrd="0" parTransId="{D5D34E28-A2D9-432A-9104-A00DFA219D06}" sibTransId="{6298639A-45A2-4456-9027-88DBD1AD051E}"/>
    <dgm:cxn modelId="{4966F6F4-EF25-470B-8057-06241F66E8E2}" srcId="{CD269DC7-E5FE-4CBC-B1F1-F768EE94BF09}" destId="{23A9E758-FD5A-45F0-9638-4FD3A4FA1F22}" srcOrd="1" destOrd="0" parTransId="{3E5D7F71-006A-44FF-BD4C-744B1677344A}" sibTransId="{BA3DD2E9-56C6-4342-A2DD-B46FA67EEC82}"/>
    <dgm:cxn modelId="{947FD7FE-DD37-46B3-A65F-38367C94D67F}" srcId="{CD269DC7-E5FE-4CBC-B1F1-F768EE94BF09}" destId="{AA69395D-887F-4682-9ACF-7A44C2DCA3C0}" srcOrd="0" destOrd="0" parTransId="{957BF298-C2EB-4FD3-ABB5-B40B00245EFC}" sibTransId="{690606B4-ADAD-4787-8F7D-4D54FF599336}"/>
    <dgm:cxn modelId="{FE415C98-9973-4D78-ACFC-D0C99D263785}" type="presParOf" srcId="{DDD2FAB1-3C45-4C64-A652-053141C76D42}" destId="{6A07792A-674A-40EE-888B-6D44823A9846}" srcOrd="0" destOrd="0" presId="urn:microsoft.com/office/officeart/2005/8/layout/hierarchy1"/>
    <dgm:cxn modelId="{DF9FF319-C2FA-4FE6-A356-94BD5FDD7161}" type="presParOf" srcId="{6A07792A-674A-40EE-888B-6D44823A9846}" destId="{1E058C08-BE19-4A02-B16D-143D02D3E021}" srcOrd="0" destOrd="0" presId="urn:microsoft.com/office/officeart/2005/8/layout/hierarchy1"/>
    <dgm:cxn modelId="{EDCD6D97-FB56-4393-BCBF-76930529095F}" type="presParOf" srcId="{1E058C08-BE19-4A02-B16D-143D02D3E021}" destId="{5060C915-641E-4FAE-9913-A2578A4FB512}" srcOrd="0" destOrd="0" presId="urn:microsoft.com/office/officeart/2005/8/layout/hierarchy1"/>
    <dgm:cxn modelId="{64502672-3375-40BD-8D92-3340F140DCE8}" type="presParOf" srcId="{1E058C08-BE19-4A02-B16D-143D02D3E021}" destId="{C1888382-D5D6-45A8-B336-4C0FC65FD25C}" srcOrd="1" destOrd="0" presId="urn:microsoft.com/office/officeart/2005/8/layout/hierarchy1"/>
    <dgm:cxn modelId="{C40487B4-3264-4DCA-8408-E4E93AA2F1D3}" type="presParOf" srcId="{6A07792A-674A-40EE-888B-6D44823A9846}" destId="{D186A8EF-95B9-49EE-ACE4-7976FE5B830A}" srcOrd="1" destOrd="0" presId="urn:microsoft.com/office/officeart/2005/8/layout/hierarchy1"/>
    <dgm:cxn modelId="{CCEF564E-BABC-4579-8094-17559E317A50}" type="presParOf" srcId="{DDD2FAB1-3C45-4C64-A652-053141C76D42}" destId="{139E5A9D-010E-4F16-9269-DC0F87284A5A}" srcOrd="1" destOrd="0" presId="urn:microsoft.com/office/officeart/2005/8/layout/hierarchy1"/>
    <dgm:cxn modelId="{0A8EFCCC-1807-4401-9893-45D30A22161F}" type="presParOf" srcId="{139E5A9D-010E-4F16-9269-DC0F87284A5A}" destId="{091C23CD-3316-4CFA-B313-CDB2FE2121A9}" srcOrd="0" destOrd="0" presId="urn:microsoft.com/office/officeart/2005/8/layout/hierarchy1"/>
    <dgm:cxn modelId="{9A527BFA-6CC5-4375-B8A3-53B7ECE1DF7E}" type="presParOf" srcId="{091C23CD-3316-4CFA-B313-CDB2FE2121A9}" destId="{2EB4D58E-D9F2-4E95-8EC4-850252DF0066}" srcOrd="0" destOrd="0" presId="urn:microsoft.com/office/officeart/2005/8/layout/hierarchy1"/>
    <dgm:cxn modelId="{2594DF6F-F592-47C5-9653-C291377AA204}" type="presParOf" srcId="{091C23CD-3316-4CFA-B313-CDB2FE2121A9}" destId="{77380190-67F9-4574-A604-EA779D26137F}" srcOrd="1" destOrd="0" presId="urn:microsoft.com/office/officeart/2005/8/layout/hierarchy1"/>
    <dgm:cxn modelId="{9BC0793A-68B6-4767-86DD-5C3A1F008C75}" type="presParOf" srcId="{139E5A9D-010E-4F16-9269-DC0F87284A5A}" destId="{2A1897B5-0950-4F36-B9A0-473932DC83D5}" srcOrd="1" destOrd="0" presId="urn:microsoft.com/office/officeart/2005/8/layout/hierarchy1"/>
    <dgm:cxn modelId="{1782BF92-A281-4A8C-B075-EEB6631C6F53}" type="presParOf" srcId="{DDD2FAB1-3C45-4C64-A652-053141C76D42}" destId="{1AA352EC-6B0C-431D-AA37-63633D727E98}" srcOrd="2" destOrd="0" presId="urn:microsoft.com/office/officeart/2005/8/layout/hierarchy1"/>
    <dgm:cxn modelId="{CD7CF813-5F1C-4BE8-928F-3C7984927803}" type="presParOf" srcId="{1AA352EC-6B0C-431D-AA37-63633D727E98}" destId="{A4BDE636-0BE7-4110-AA3F-0B6D6E183636}" srcOrd="0" destOrd="0" presId="urn:microsoft.com/office/officeart/2005/8/layout/hierarchy1"/>
    <dgm:cxn modelId="{8FCA8BEC-48E3-4A67-9661-C1A479C32C37}" type="presParOf" srcId="{A4BDE636-0BE7-4110-AA3F-0B6D6E183636}" destId="{A30F39E5-572C-46FA-9837-8BC4F7F32D24}" srcOrd="0" destOrd="0" presId="urn:microsoft.com/office/officeart/2005/8/layout/hierarchy1"/>
    <dgm:cxn modelId="{C3D1FAD4-7AC5-4120-B0CE-13AB7B10DD94}" type="presParOf" srcId="{A4BDE636-0BE7-4110-AA3F-0B6D6E183636}" destId="{416F412E-EA1F-443D-BC94-54231D2BE3EC}" srcOrd="1" destOrd="0" presId="urn:microsoft.com/office/officeart/2005/8/layout/hierarchy1"/>
    <dgm:cxn modelId="{4CC0D109-0B52-47EC-B35D-57ED1F68EA1A}" type="presParOf" srcId="{1AA352EC-6B0C-431D-AA37-63633D727E98}" destId="{B15536A9-960C-40AE-A435-5FE0D293DC0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56991-8E0A-4C0E-B850-34A9F7EED348}">
      <dsp:nvSpPr>
        <dsp:cNvPr id="0" name=""/>
        <dsp:cNvSpPr/>
      </dsp:nvSpPr>
      <dsp:spPr>
        <a:xfrm>
          <a:off x="0" y="821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Providing an emergency service – Grade 1 and Grade 2 Incidents</a:t>
          </a:r>
          <a:endParaRPr lang="en-US" sz="1400" kern="1200"/>
        </a:p>
      </dsp:txBody>
      <dsp:txXfrm>
        <a:off x="16792" y="98970"/>
        <a:ext cx="10482016" cy="310396"/>
      </dsp:txXfrm>
    </dsp:sp>
    <dsp:sp modelId="{322A6EDF-A6A8-435A-BB6D-9FE24D36FC43}">
      <dsp:nvSpPr>
        <dsp:cNvPr id="0" name=""/>
        <dsp:cNvSpPr/>
      </dsp:nvSpPr>
      <dsp:spPr>
        <a:xfrm>
          <a:off x="0" y="4664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Domestic Abuse</a:t>
          </a:r>
          <a:endParaRPr lang="en-US" sz="1400" kern="1200"/>
        </a:p>
      </dsp:txBody>
      <dsp:txXfrm>
        <a:off x="16792" y="483270"/>
        <a:ext cx="10482016" cy="310396"/>
      </dsp:txXfrm>
    </dsp:sp>
    <dsp:sp modelId="{E9396DC3-1DB1-46A7-AC44-88F74BEE0210}">
      <dsp:nvSpPr>
        <dsp:cNvPr id="0" name=""/>
        <dsp:cNvSpPr/>
      </dsp:nvSpPr>
      <dsp:spPr>
        <a:xfrm>
          <a:off x="0" y="8507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Stalking and Harassment</a:t>
          </a:r>
          <a:endParaRPr lang="en-US" sz="1400" kern="1200"/>
        </a:p>
      </dsp:txBody>
      <dsp:txXfrm>
        <a:off x="16792" y="867570"/>
        <a:ext cx="10482016" cy="310396"/>
      </dsp:txXfrm>
    </dsp:sp>
    <dsp:sp modelId="{54A9941E-4FC0-4EAE-8F65-069B4B1A5172}">
      <dsp:nvSpPr>
        <dsp:cNvPr id="0" name=""/>
        <dsp:cNvSpPr/>
      </dsp:nvSpPr>
      <dsp:spPr>
        <a:xfrm>
          <a:off x="0" y="12350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Violence Against Women and Girls (VAWG)</a:t>
          </a:r>
          <a:endParaRPr lang="en-US" sz="1400" kern="1200"/>
        </a:p>
      </dsp:txBody>
      <dsp:txXfrm>
        <a:off x="16792" y="1251870"/>
        <a:ext cx="10482016" cy="310396"/>
      </dsp:txXfrm>
    </dsp:sp>
    <dsp:sp modelId="{1E988979-456B-46F2-9544-5D9A3353C48B}">
      <dsp:nvSpPr>
        <dsp:cNvPr id="0" name=""/>
        <dsp:cNvSpPr/>
      </dsp:nvSpPr>
      <dsp:spPr>
        <a:xfrm>
          <a:off x="0" y="16193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Supply and Use of Controlled Substances – Organised Crime Gangs</a:t>
          </a:r>
          <a:endParaRPr lang="en-US" sz="1400" kern="1200"/>
        </a:p>
      </dsp:txBody>
      <dsp:txXfrm>
        <a:off x="16792" y="1636170"/>
        <a:ext cx="10482016" cy="310396"/>
      </dsp:txXfrm>
    </dsp:sp>
    <dsp:sp modelId="{1A03FC8A-DE22-4708-994F-367DBDEE13BF}">
      <dsp:nvSpPr>
        <dsp:cNvPr id="0" name=""/>
        <dsp:cNvSpPr/>
      </dsp:nvSpPr>
      <dsp:spPr>
        <a:xfrm>
          <a:off x="0" y="20036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Violent Crime</a:t>
          </a:r>
          <a:endParaRPr lang="en-US" sz="1400" kern="1200"/>
        </a:p>
      </dsp:txBody>
      <dsp:txXfrm>
        <a:off x="16792" y="2020470"/>
        <a:ext cx="10482016" cy="310396"/>
      </dsp:txXfrm>
    </dsp:sp>
    <dsp:sp modelId="{2DF25BD3-9AAC-4002-94DF-AEA672147FC2}">
      <dsp:nvSpPr>
        <dsp:cNvPr id="0" name=""/>
        <dsp:cNvSpPr/>
      </dsp:nvSpPr>
      <dsp:spPr>
        <a:xfrm>
          <a:off x="0" y="23879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Policing the night-time economy </a:t>
          </a:r>
          <a:endParaRPr lang="en-US" sz="1400" kern="1200" dirty="0"/>
        </a:p>
      </dsp:txBody>
      <dsp:txXfrm>
        <a:off x="16792" y="2404770"/>
        <a:ext cx="10482016" cy="310396"/>
      </dsp:txXfrm>
    </dsp:sp>
    <dsp:sp modelId="{7CD9D4D6-3FB1-47EA-86CF-58165A2324D8}">
      <dsp:nvSpPr>
        <dsp:cNvPr id="0" name=""/>
        <dsp:cNvSpPr/>
      </dsp:nvSpPr>
      <dsp:spPr>
        <a:xfrm>
          <a:off x="0" y="2772278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Neighbourhood Crime, Disorder and Anti Social Behaviour</a:t>
          </a:r>
          <a:endParaRPr lang="en-US" sz="1400" kern="1200"/>
        </a:p>
      </dsp:txBody>
      <dsp:txXfrm>
        <a:off x="16792" y="2789070"/>
        <a:ext cx="10482016" cy="310396"/>
      </dsp:txXfrm>
    </dsp:sp>
    <dsp:sp modelId="{0DEF535A-8BFA-4F24-B665-D99F54C995C8}">
      <dsp:nvSpPr>
        <dsp:cNvPr id="0" name=""/>
        <dsp:cNvSpPr/>
      </dsp:nvSpPr>
      <dsp:spPr>
        <a:xfrm>
          <a:off x="0" y="3156579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Events, Protests, Public Sector and Transport Strikes </a:t>
          </a:r>
          <a:endParaRPr lang="en-US" sz="1400" kern="1200"/>
        </a:p>
      </dsp:txBody>
      <dsp:txXfrm>
        <a:off x="16792" y="3173371"/>
        <a:ext cx="10482016" cy="310396"/>
      </dsp:txXfrm>
    </dsp:sp>
    <dsp:sp modelId="{C3B37BAD-5471-4675-9429-A7E48E8EA19D}">
      <dsp:nvSpPr>
        <dsp:cNvPr id="0" name=""/>
        <dsp:cNvSpPr/>
      </dsp:nvSpPr>
      <dsp:spPr>
        <a:xfrm>
          <a:off x="0" y="3540879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Raised community tensions</a:t>
          </a:r>
          <a:endParaRPr lang="en-US" sz="1400" kern="1200"/>
        </a:p>
      </dsp:txBody>
      <dsp:txXfrm>
        <a:off x="16792" y="3557671"/>
        <a:ext cx="10482016" cy="310396"/>
      </dsp:txXfrm>
    </dsp:sp>
    <dsp:sp modelId="{29EAD14E-08B6-4319-A8C6-96608AB0CE74}">
      <dsp:nvSpPr>
        <dsp:cNvPr id="0" name=""/>
        <dsp:cNvSpPr/>
      </dsp:nvSpPr>
      <dsp:spPr>
        <a:xfrm>
          <a:off x="0" y="3925179"/>
          <a:ext cx="10515600" cy="34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Partnership Non-Crime Demand.  </a:t>
          </a:r>
          <a:r>
            <a:rPr lang="en-GB" sz="1400" i="1" kern="1200" dirty="0"/>
            <a:t>Ambulance, Hospital, Mental Health</a:t>
          </a:r>
          <a:endParaRPr lang="en-US" sz="1400" kern="1200" dirty="0"/>
        </a:p>
      </dsp:txBody>
      <dsp:txXfrm>
        <a:off x="16792" y="3941971"/>
        <a:ext cx="10482016" cy="310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21D4DC-3BA2-4852-9326-37985F996469}">
      <dsp:nvSpPr>
        <dsp:cNvPr id="0" name=""/>
        <dsp:cNvSpPr/>
      </dsp:nvSpPr>
      <dsp:spPr>
        <a:xfrm>
          <a:off x="0" y="625"/>
          <a:ext cx="4124758" cy="14627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FA2AA-2449-4019-A2D7-544F566FF0D9}">
      <dsp:nvSpPr>
        <dsp:cNvPr id="0" name=""/>
        <dsp:cNvSpPr/>
      </dsp:nvSpPr>
      <dsp:spPr>
        <a:xfrm>
          <a:off x="442471" y="329736"/>
          <a:ext cx="804493" cy="8044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00A32-82BA-427D-856C-FEE6757C3F0C}">
      <dsp:nvSpPr>
        <dsp:cNvPr id="0" name=""/>
        <dsp:cNvSpPr/>
      </dsp:nvSpPr>
      <dsp:spPr>
        <a:xfrm>
          <a:off x="1689436" y="625"/>
          <a:ext cx="2435321" cy="1462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04" tIns="154804" rIns="154804" bIns="15480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Preventing misuse and addiction</a:t>
          </a:r>
        </a:p>
      </dsp:txBody>
      <dsp:txXfrm>
        <a:off x="1689436" y="625"/>
        <a:ext cx="2435321" cy="1462715"/>
      </dsp:txXfrm>
    </dsp:sp>
    <dsp:sp modelId="{13D12790-ED2B-468B-A3F5-C51E44FD2385}">
      <dsp:nvSpPr>
        <dsp:cNvPr id="0" name=""/>
        <dsp:cNvSpPr/>
      </dsp:nvSpPr>
      <dsp:spPr>
        <a:xfrm>
          <a:off x="0" y="1829019"/>
          <a:ext cx="4124758" cy="14627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D72743-04A9-4BAD-BC3B-7B3984234298}">
      <dsp:nvSpPr>
        <dsp:cNvPr id="0" name=""/>
        <dsp:cNvSpPr/>
      </dsp:nvSpPr>
      <dsp:spPr>
        <a:xfrm>
          <a:off x="442471" y="2158130"/>
          <a:ext cx="804493" cy="8044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6AB24-4976-4013-8025-7821C5A23EBF}">
      <dsp:nvSpPr>
        <dsp:cNvPr id="0" name=""/>
        <dsp:cNvSpPr/>
      </dsp:nvSpPr>
      <dsp:spPr>
        <a:xfrm>
          <a:off x="1689436" y="1829019"/>
          <a:ext cx="2435321" cy="1462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04" tIns="154804" rIns="154804" bIns="15480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Breaking the cycle of addiction</a:t>
          </a:r>
        </a:p>
      </dsp:txBody>
      <dsp:txXfrm>
        <a:off x="1689436" y="1829019"/>
        <a:ext cx="2435321" cy="1462715"/>
      </dsp:txXfrm>
    </dsp:sp>
    <dsp:sp modelId="{CB2F7ED9-0C10-4C42-BF76-8C3E1910E3B5}">
      <dsp:nvSpPr>
        <dsp:cNvPr id="0" name=""/>
        <dsp:cNvSpPr/>
      </dsp:nvSpPr>
      <dsp:spPr>
        <a:xfrm>
          <a:off x="0" y="3657414"/>
          <a:ext cx="4124758" cy="14627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C1D21E-B3F1-43AB-BB69-44513E1FCD0F}">
      <dsp:nvSpPr>
        <dsp:cNvPr id="0" name=""/>
        <dsp:cNvSpPr/>
      </dsp:nvSpPr>
      <dsp:spPr>
        <a:xfrm>
          <a:off x="442471" y="3986525"/>
          <a:ext cx="804493" cy="8044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09B62-C7B4-436D-B2A3-C5BCDF9C56F0}">
      <dsp:nvSpPr>
        <dsp:cNvPr id="0" name=""/>
        <dsp:cNvSpPr/>
      </dsp:nvSpPr>
      <dsp:spPr>
        <a:xfrm>
          <a:off x="1689436" y="3657414"/>
          <a:ext cx="2435321" cy="1462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804" tIns="154804" rIns="154804" bIns="15480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Tackling supply</a:t>
          </a:r>
        </a:p>
      </dsp:txBody>
      <dsp:txXfrm>
        <a:off x="1689436" y="3657414"/>
        <a:ext cx="2435321" cy="14627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C1F831-22F3-4A95-B30D-DB2DF4172E30}">
      <dsp:nvSpPr>
        <dsp:cNvPr id="0" name=""/>
        <dsp:cNvSpPr/>
      </dsp:nvSpPr>
      <dsp:spPr>
        <a:xfrm>
          <a:off x="1813" y="233442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Organised Crime Unit/Covert Authority Bureau</a:t>
          </a:r>
        </a:p>
      </dsp:txBody>
      <dsp:txXfrm>
        <a:off x="1813" y="233442"/>
        <a:ext cx="1438787" cy="863272"/>
      </dsp:txXfrm>
    </dsp:sp>
    <dsp:sp modelId="{23B3EFAA-E14A-4E30-B36E-D54C707C349F}">
      <dsp:nvSpPr>
        <dsp:cNvPr id="0" name=""/>
        <dsp:cNvSpPr/>
      </dsp:nvSpPr>
      <dsp:spPr>
        <a:xfrm>
          <a:off x="1584479" y="233442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Organised Crime Teams</a:t>
          </a:r>
        </a:p>
      </dsp:txBody>
      <dsp:txXfrm>
        <a:off x="1584479" y="233442"/>
        <a:ext cx="1438787" cy="863272"/>
      </dsp:txXfrm>
    </dsp:sp>
    <dsp:sp modelId="{53D8C3BD-DA8E-4C84-BBBC-844D6D76B6B7}">
      <dsp:nvSpPr>
        <dsp:cNvPr id="0" name=""/>
        <dsp:cNvSpPr/>
      </dsp:nvSpPr>
      <dsp:spPr>
        <a:xfrm>
          <a:off x="3167145" y="233442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Sceptre Teams</a:t>
          </a:r>
        </a:p>
      </dsp:txBody>
      <dsp:txXfrm>
        <a:off x="3167145" y="233442"/>
        <a:ext cx="1438787" cy="863272"/>
      </dsp:txXfrm>
    </dsp:sp>
    <dsp:sp modelId="{278991B1-EC5E-4F6A-A7A3-4207219B2DB5}">
      <dsp:nvSpPr>
        <dsp:cNvPr id="0" name=""/>
        <dsp:cNvSpPr/>
      </dsp:nvSpPr>
      <dsp:spPr>
        <a:xfrm>
          <a:off x="4749811" y="233442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Neighbourhood Policing Teams</a:t>
          </a:r>
        </a:p>
      </dsp:txBody>
      <dsp:txXfrm>
        <a:off x="4749811" y="233442"/>
        <a:ext cx="1438787" cy="863272"/>
      </dsp:txXfrm>
    </dsp:sp>
    <dsp:sp modelId="{7245EA99-2921-487F-809C-D33E5E22D8AD}">
      <dsp:nvSpPr>
        <dsp:cNvPr id="0" name=""/>
        <dsp:cNvSpPr/>
      </dsp:nvSpPr>
      <dsp:spPr>
        <a:xfrm>
          <a:off x="1813" y="1240593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Joint Scientific Investigation Unit</a:t>
          </a:r>
        </a:p>
      </dsp:txBody>
      <dsp:txXfrm>
        <a:off x="1813" y="1240593"/>
        <a:ext cx="1438787" cy="863272"/>
      </dsp:txXfrm>
    </dsp:sp>
    <dsp:sp modelId="{CF896DC5-7323-47C4-89DB-4054EA18ECC4}">
      <dsp:nvSpPr>
        <dsp:cNvPr id="0" name=""/>
        <dsp:cNvSpPr/>
      </dsp:nvSpPr>
      <dsp:spPr>
        <a:xfrm>
          <a:off x="1584479" y="1240593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Digital Forensics Unit</a:t>
          </a:r>
        </a:p>
      </dsp:txBody>
      <dsp:txXfrm>
        <a:off x="1584479" y="1240593"/>
        <a:ext cx="1438787" cy="863272"/>
      </dsp:txXfrm>
    </dsp:sp>
    <dsp:sp modelId="{333FB43A-AEAB-4D49-9A30-95B073F3D1E8}">
      <dsp:nvSpPr>
        <dsp:cNvPr id="0" name=""/>
        <dsp:cNvSpPr/>
      </dsp:nvSpPr>
      <dsp:spPr>
        <a:xfrm>
          <a:off x="3167145" y="1240593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Major Crime Investigations Team</a:t>
          </a:r>
        </a:p>
      </dsp:txBody>
      <dsp:txXfrm>
        <a:off x="3167145" y="1240593"/>
        <a:ext cx="1438787" cy="863272"/>
      </dsp:txXfrm>
    </dsp:sp>
    <dsp:sp modelId="{A25184D7-174D-46E0-B898-1EDF4710B893}">
      <dsp:nvSpPr>
        <dsp:cNvPr id="0" name=""/>
        <dsp:cNvSpPr/>
      </dsp:nvSpPr>
      <dsp:spPr>
        <a:xfrm>
          <a:off x="4749811" y="1240593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Criminal Investigations Department</a:t>
          </a:r>
        </a:p>
      </dsp:txBody>
      <dsp:txXfrm>
        <a:off x="4749811" y="1240593"/>
        <a:ext cx="1438787" cy="863272"/>
      </dsp:txXfrm>
    </dsp:sp>
    <dsp:sp modelId="{F02FAFD3-7F66-40F1-8572-BFB32F325A3A}">
      <dsp:nvSpPr>
        <dsp:cNvPr id="0" name=""/>
        <dsp:cNvSpPr/>
      </dsp:nvSpPr>
      <dsp:spPr>
        <a:xfrm>
          <a:off x="793146" y="2247744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Operational Support Services</a:t>
          </a:r>
        </a:p>
      </dsp:txBody>
      <dsp:txXfrm>
        <a:off x="793146" y="2247744"/>
        <a:ext cx="1438787" cy="863272"/>
      </dsp:txXfrm>
    </dsp:sp>
    <dsp:sp modelId="{50D5622F-9F5B-4EC1-B6DD-4249E0D5128B}">
      <dsp:nvSpPr>
        <dsp:cNvPr id="0" name=""/>
        <dsp:cNvSpPr/>
      </dsp:nvSpPr>
      <dsp:spPr>
        <a:xfrm>
          <a:off x="2375812" y="2247744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Custody Services and Criminal Justice Unit</a:t>
          </a:r>
        </a:p>
      </dsp:txBody>
      <dsp:txXfrm>
        <a:off x="2375812" y="2247744"/>
        <a:ext cx="1438787" cy="863272"/>
      </dsp:txXfrm>
    </dsp:sp>
    <dsp:sp modelId="{1DAACE80-59E9-4AAC-9C1E-B178BF06A57D}">
      <dsp:nvSpPr>
        <dsp:cNvPr id="0" name=""/>
        <dsp:cNvSpPr/>
      </dsp:nvSpPr>
      <dsp:spPr>
        <a:xfrm>
          <a:off x="3958478" y="2247744"/>
          <a:ext cx="1438787" cy="8632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Force Intelligence Bureau</a:t>
          </a:r>
        </a:p>
      </dsp:txBody>
      <dsp:txXfrm>
        <a:off x="3958478" y="2247744"/>
        <a:ext cx="1438787" cy="8632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AD3A60-0EBD-4695-ACB7-D48E68E93209}">
      <dsp:nvSpPr>
        <dsp:cNvPr id="0" name=""/>
        <dsp:cNvSpPr/>
      </dsp:nvSpPr>
      <dsp:spPr>
        <a:xfrm>
          <a:off x="0" y="54165"/>
          <a:ext cx="6817381" cy="11875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Volatile heroin market, placing users at risk</a:t>
          </a:r>
          <a:endParaRPr lang="en-US" sz="2900" kern="1200" dirty="0"/>
        </a:p>
      </dsp:txBody>
      <dsp:txXfrm>
        <a:off x="57971" y="112136"/>
        <a:ext cx="6701439" cy="1071608"/>
      </dsp:txXfrm>
    </dsp:sp>
    <dsp:sp modelId="{7D2B8DCD-BE29-46D2-8559-9DE151C18EF3}">
      <dsp:nvSpPr>
        <dsp:cNvPr id="0" name=""/>
        <dsp:cNvSpPr/>
      </dsp:nvSpPr>
      <dsp:spPr>
        <a:xfrm>
          <a:off x="0" y="1325235"/>
          <a:ext cx="6817381" cy="11875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Synthetic opioids</a:t>
          </a:r>
          <a:endParaRPr lang="en-US" sz="2900" kern="1200" dirty="0"/>
        </a:p>
      </dsp:txBody>
      <dsp:txXfrm>
        <a:off x="57971" y="1383206"/>
        <a:ext cx="6701439" cy="1071608"/>
      </dsp:txXfrm>
    </dsp:sp>
    <dsp:sp modelId="{D850DC73-7295-4FC0-8A26-73A0380B03E9}">
      <dsp:nvSpPr>
        <dsp:cNvPr id="0" name=""/>
        <dsp:cNvSpPr/>
      </dsp:nvSpPr>
      <dsp:spPr>
        <a:xfrm>
          <a:off x="0" y="2596305"/>
          <a:ext cx="6817381" cy="11875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Fast Parcel methods used to source drugs</a:t>
          </a:r>
          <a:endParaRPr lang="en-US" sz="2900" kern="1200" dirty="0"/>
        </a:p>
      </dsp:txBody>
      <dsp:txXfrm>
        <a:off x="57971" y="2654276"/>
        <a:ext cx="6701439" cy="1071608"/>
      </dsp:txXfrm>
    </dsp:sp>
    <dsp:sp modelId="{0314D15E-BD0D-4678-8810-151339123D21}">
      <dsp:nvSpPr>
        <dsp:cNvPr id="0" name=""/>
        <dsp:cNvSpPr/>
      </dsp:nvSpPr>
      <dsp:spPr>
        <a:xfrm>
          <a:off x="0" y="3867375"/>
          <a:ext cx="6817381" cy="11875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Ketamine use</a:t>
          </a:r>
          <a:endParaRPr lang="en-US" sz="2900" kern="1200" dirty="0"/>
        </a:p>
      </dsp:txBody>
      <dsp:txXfrm>
        <a:off x="57971" y="3925346"/>
        <a:ext cx="6701439" cy="10716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0C915-641E-4FAE-9913-A2578A4FB512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88382-D5D6-45A8-B336-4C0FC65FD25C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Delays in classifying new nitazenes</a:t>
          </a:r>
          <a:endParaRPr lang="en-US" sz="2100" kern="1200" dirty="0"/>
        </a:p>
      </dsp:txBody>
      <dsp:txXfrm>
        <a:off x="383617" y="1447754"/>
        <a:ext cx="2847502" cy="1768010"/>
      </dsp:txXfrm>
    </dsp:sp>
    <dsp:sp modelId="{2EB4D58E-D9F2-4E95-8EC4-850252DF0066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80190-67F9-4574-A604-EA779D26137F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Information sharing between agencies</a:t>
          </a:r>
        </a:p>
      </dsp:txBody>
      <dsp:txXfrm>
        <a:off x="3998355" y="1447754"/>
        <a:ext cx="2847502" cy="1768010"/>
      </dsp:txXfrm>
    </dsp:sp>
    <dsp:sp modelId="{A30F39E5-572C-46FA-9837-8BC4F7F32D24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F412E-EA1F-443D-BC94-54231D2BE3EC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Legislation prevents police support of harm reduction innovation (e.g. safer inhalation devices)</a:t>
          </a:r>
          <a:endParaRPr lang="en-US" sz="2100" kern="1200" dirty="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6/7/2025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anchor="b"/>
          <a:lstStyle>
            <a:lvl1pPr algn="l">
              <a:defRPr sz="5400" b="0" i="0" cap="none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D9FB580A-BA0E-4D5E-90F4-C42767A78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6275" y="3655371"/>
            <a:ext cx="9679449" cy="1463136"/>
          </a:xfrm>
        </p:spPr>
        <p:txBody>
          <a:bodyPr anchor="b">
            <a:normAutofit fontScale="90000"/>
          </a:bodyPr>
          <a:lstStyle/>
          <a:p>
            <a:br>
              <a:rPr lang="en-GB" sz="1400" b="1" dirty="0">
                <a:latin typeface="Arial Nova"/>
                <a:ea typeface="Tahoma"/>
                <a:cs typeface="Tahoma"/>
              </a:rPr>
            </a:br>
            <a:br>
              <a:rPr lang="en-GB" sz="1400" b="1" dirty="0">
                <a:latin typeface="Arial Nova"/>
                <a:ea typeface="Tahoma"/>
                <a:cs typeface="Tahoma"/>
              </a:rPr>
            </a:br>
            <a:br>
              <a:rPr lang="en-GB" sz="1400" dirty="0">
                <a:latin typeface="Arial Nova"/>
                <a:ea typeface="Tahoma"/>
                <a:cs typeface="Tahoma"/>
              </a:rPr>
            </a:br>
            <a:br>
              <a:rPr lang="en-GB" sz="1400" dirty="0">
                <a:latin typeface="Arial Nova"/>
                <a:ea typeface="Tahoma"/>
                <a:cs typeface="Tahoma"/>
              </a:rPr>
            </a:br>
            <a:br>
              <a:rPr lang="en-GB" sz="1400" dirty="0">
                <a:latin typeface="Arial Nova"/>
                <a:ea typeface="Tahoma"/>
                <a:cs typeface="Tahoma"/>
              </a:rPr>
            </a:br>
            <a:r>
              <a:rPr lang="en-GB" sz="1400" b="1" dirty="0">
                <a:latin typeface="Arial Nova"/>
                <a:ea typeface="Tahoma"/>
                <a:cs typeface="Tahoma"/>
              </a:rPr>
              <a:t>superintendent mark kavanagh</a:t>
            </a:r>
            <a:br>
              <a:rPr lang="en-GB" sz="1400" b="1" dirty="0">
                <a:latin typeface="Arial Nova"/>
                <a:ea typeface="Tahoma"/>
                <a:cs typeface="Tahoma"/>
              </a:rPr>
            </a:br>
            <a:r>
              <a:rPr lang="en-GB" sz="1400" b="1" dirty="0">
                <a:latin typeface="Arial Nova"/>
                <a:ea typeface="Tahoma"/>
                <a:cs typeface="Tahoma"/>
              </a:rPr>
              <a:t>South Wales Police </a:t>
            </a:r>
            <a:br>
              <a:rPr lang="en-GB" sz="1400" b="1" dirty="0">
                <a:latin typeface="Arial Nova"/>
                <a:ea typeface="Tahoma"/>
                <a:cs typeface="Tahoma"/>
              </a:rPr>
            </a:br>
            <a:br>
              <a:rPr lang="en-GB" sz="1400" b="1" i="0" u="none" strike="noStrike" kern="1200" cap="none" spc="0" baseline="0" dirty="0">
                <a:uFillTx/>
                <a:latin typeface="Arial Nova"/>
                <a:ea typeface="Tahoma"/>
                <a:cs typeface="Tahoma"/>
              </a:rPr>
            </a:br>
            <a:endParaRPr lang="en-US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6275" y="5252935"/>
            <a:ext cx="9679449" cy="1296951"/>
          </a:xfrm>
        </p:spPr>
        <p:txBody>
          <a:bodyPr anchor="ctr">
            <a:noAutofit/>
          </a:bodyPr>
          <a:lstStyle/>
          <a:p>
            <a:pPr algn="l"/>
            <a:r>
              <a:rPr lang="en-GB" sz="2800" b="1" dirty="0">
                <a:latin typeface="Arial Nova"/>
                <a:ea typeface="Tahoma"/>
                <a:cs typeface="Tahoma"/>
              </a:rPr>
              <a:t>Substance Misuse and Harm Reduction Strategy </a:t>
            </a:r>
            <a:br>
              <a:rPr lang="en-GB" sz="2800" b="1" dirty="0">
                <a:latin typeface="Arial Nova"/>
                <a:ea typeface="Tahoma"/>
                <a:cs typeface="Tahoma"/>
              </a:rPr>
            </a:br>
            <a:r>
              <a:rPr lang="en-GB" sz="2800" b="1" dirty="0">
                <a:latin typeface="Arial Nova"/>
                <a:ea typeface="Tahoma"/>
                <a:cs typeface="Tahoma"/>
              </a:rPr>
              <a:t>2022-25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5D33C0-FF8E-488A-F02D-B108E21ED4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745" b="490"/>
          <a:stretch/>
        </p:blipFill>
        <p:spPr>
          <a:xfrm>
            <a:off x="0" y="914399"/>
            <a:ext cx="12192000" cy="248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D57F119-CA8E-4E6B-BD1A-4EC180BDCBC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358384"/>
            <a:ext cx="12192000" cy="14996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13EBBE-B162-4458-B87C-F0FA0A0574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94"/>
          <a:stretch/>
        </p:blipFill>
        <p:spPr>
          <a:xfrm>
            <a:off x="1465243" y="733941"/>
            <a:ext cx="9077899" cy="51426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ADB2F06-7D38-4F56-992B-E7457CB98560}"/>
              </a:ext>
            </a:extLst>
          </p:cNvPr>
          <p:cNvSpPr txBox="1"/>
          <p:nvPr/>
        </p:nvSpPr>
        <p:spPr>
          <a:xfrm>
            <a:off x="856056" y="1345738"/>
            <a:ext cx="27557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2060"/>
                </a:solidFill>
                <a:latin typeface="Avenir Next LT Pro" panose="020B0504020202020204" pitchFamily="34" charset="0"/>
              </a:rPr>
              <a:t>Swansea &amp; Neath Port Talbot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B4AD60-FA2B-4F83-ACC9-3C7773F1BF39}"/>
              </a:ext>
            </a:extLst>
          </p:cNvPr>
          <p:cNvSpPr txBox="1"/>
          <p:nvPr/>
        </p:nvSpPr>
        <p:spPr>
          <a:xfrm>
            <a:off x="8514025" y="1299572"/>
            <a:ext cx="2755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2060"/>
                </a:solidFill>
                <a:latin typeface="Avenir Next LT Pro" panose="020B0504020202020204" pitchFamily="34" charset="0"/>
              </a:rPr>
              <a:t>Mid-Glamorgan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757A3E-0C10-4F6F-8B92-248F82A84F64}"/>
              </a:ext>
            </a:extLst>
          </p:cNvPr>
          <p:cNvSpPr txBox="1"/>
          <p:nvPr/>
        </p:nvSpPr>
        <p:spPr>
          <a:xfrm>
            <a:off x="4626332" y="5525069"/>
            <a:ext cx="2755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2060"/>
                </a:solidFill>
                <a:latin typeface="Avenir Next LT Pro" panose="020B0504020202020204" pitchFamily="34" charset="0"/>
              </a:rPr>
              <a:t>Cardiff &amp; The Vale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4A4706-6367-4ABD-A341-E60050DA0254}"/>
              </a:ext>
            </a:extLst>
          </p:cNvPr>
          <p:cNvSpPr txBox="1"/>
          <p:nvPr/>
        </p:nvSpPr>
        <p:spPr>
          <a:xfrm>
            <a:off x="632049" y="324962"/>
            <a:ext cx="10257329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dirty="0">
                <a:solidFill>
                  <a:srgbClr val="5B9BD5">
                    <a:lumMod val="50000"/>
                  </a:srgbClr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South Wales Police</a:t>
            </a:r>
            <a:endParaRPr kumimoji="0" lang="en-GB" sz="400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 Cond" panose="020B06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5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924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AB80D1-C971-410C-0FF1-16273F1FF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JUNE 2025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94F4D-9CE4-CF75-4AC6-3E2FDCB42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BD6920-8AB2-7934-6824-1C4C9831B5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983" y="268357"/>
            <a:ext cx="6046304" cy="608799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8AADF3-3ECF-43D9-1E28-F5A2A7412CB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136525"/>
            <a:ext cx="4310271" cy="63239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BB041A-B513-136E-6B23-4DB1ED55B5C5}"/>
              </a:ext>
            </a:extLst>
          </p:cNvPr>
          <p:cNvSpPr txBox="1"/>
          <p:nvPr/>
        </p:nvSpPr>
        <p:spPr>
          <a:xfrm>
            <a:off x="1399374" y="1826323"/>
            <a:ext cx="6234156" cy="10731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200" dirty="0">
                <a:solidFill>
                  <a:srgbClr val="0A4479"/>
                </a:solidFill>
                <a:effectLst/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Our mission is clear. </a:t>
            </a:r>
            <a:br>
              <a:rPr lang="en-GB" sz="1800" kern="1200" dirty="0">
                <a:solidFill>
                  <a:srgbClr val="0A4479"/>
                </a:solidFill>
                <a:effectLst/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sz="1800" kern="1200" dirty="0">
                <a:solidFill>
                  <a:srgbClr val="0A4479"/>
                </a:solidFill>
                <a:effectLst/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Our values guide us.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A4479"/>
                </a:solidFill>
                <a:effectLst/>
                <a:latin typeface="Aptos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 are South Wales Police.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02D371-0CD7-23D7-58F2-0DEB245B298B}"/>
              </a:ext>
            </a:extLst>
          </p:cNvPr>
          <p:cNvSpPr txBox="1"/>
          <p:nvPr/>
        </p:nvSpPr>
        <p:spPr>
          <a:xfrm>
            <a:off x="1399374" y="3507126"/>
            <a:ext cx="6097424" cy="377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A4479"/>
                </a:solidFill>
                <a:effectLst/>
                <a:latin typeface="Aptos Black" panose="020B00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Delivery Plan 2025-28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5385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ABEFC4-1241-4D65-B571-190685E71C59}"/>
              </a:ext>
            </a:extLst>
          </p:cNvPr>
          <p:cNvSpPr txBox="1"/>
          <p:nvPr/>
        </p:nvSpPr>
        <p:spPr>
          <a:xfrm>
            <a:off x="505918" y="284400"/>
            <a:ext cx="56874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dirty="0">
                <a:solidFill>
                  <a:srgbClr val="5B9BD5">
                    <a:lumMod val="50000"/>
                  </a:srgbClr>
                </a:solidFill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Policing Challenges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 Cond" panose="020B06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42516F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63" name="Picture 62">
            <a:extLst>
              <a:ext uri="{FF2B5EF4-FFF2-40B4-BE49-F238E27FC236}">
                <a16:creationId xmlns:a16="http://schemas.microsoft.com/office/drawing/2014/main" id="{F50DF9D7-7ABD-4842-B87C-A9AF47E0BDE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" y="5371744"/>
            <a:ext cx="12191984" cy="1499614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FC6CF292-D4DB-46FD-B3A9-A81A428DF7E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5358384"/>
            <a:ext cx="12192000" cy="1499615"/>
          </a:xfrm>
          <a:prstGeom prst="rect">
            <a:avLst/>
          </a:prstGeom>
        </p:spPr>
      </p:pic>
      <p:graphicFrame>
        <p:nvGraphicFramePr>
          <p:cNvPr id="67" name="Content Placeholder 64">
            <a:extLst>
              <a:ext uri="{FF2B5EF4-FFF2-40B4-BE49-F238E27FC236}">
                <a16:creationId xmlns:a16="http://schemas.microsoft.com/office/drawing/2014/main" id="{5D25034D-F9B8-1B8E-D986-23201CDA9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6413294"/>
              </p:ext>
            </p:extLst>
          </p:nvPr>
        </p:nvGraphicFramePr>
        <p:xfrm>
          <a:off x="653265" y="135134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24282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DDBBC93-70DF-4E4E-98E3-08124185A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829" y="136525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context</a:t>
            </a:r>
          </a:p>
        </p:txBody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4991BE86-AE27-AEB5-4F25-3C3D838DF04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l="3500" r="-1" b="-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5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E74E9-AA78-46C1-845A-0B72FA8AF35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98937" y="2336901"/>
            <a:ext cx="5554857" cy="36903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26 Organised Crime Groups involved in drug supply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42% linked to heroin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Complexity of investigations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Volatility of drugs market</a:t>
            </a:r>
          </a:p>
          <a:p>
            <a:pPr marL="57150" algn="l"/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DFC2F-FF0A-4EC9-A0BB-0AA2B1E6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2115" y="1591485"/>
            <a:ext cx="35480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i="0" kern="1200" cap="all" spc="100" baseline="0" dirty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YMYRIAD/INTERVENTION</a:t>
            </a:r>
          </a:p>
        </p:txBody>
      </p:sp>
      <p:sp>
        <p:nvSpPr>
          <p:cNvPr id="5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C25F72-F9A7-42F9-9720-0801ED77D4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accent2"/>
                </a:solidFill>
              </a:rPr>
              <a:t>2022-2025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F8D89-56D9-4E2B-9838-07DFB6E9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dirty="0">
              <a:solidFill>
                <a:schemeClr val="accent2"/>
              </a:solidFill>
            </a:endParaRPr>
          </a:p>
        </p:txBody>
      </p:sp>
      <p:cxnSp>
        <p:nvCxnSpPr>
          <p:cNvPr id="6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598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15FF41-AFA4-4D25-AB42-AB034F4B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1311"/>
            <a:ext cx="5243394" cy="1932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Ymyriad</a:t>
            </a:r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(Intervention)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35B9C7E4-4B5F-FDDA-27C9-46CC64C95D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r="2" b="8353"/>
          <a:stretch/>
        </p:blipFill>
        <p:spPr>
          <a:xfrm>
            <a:off x="838200" y="3003053"/>
            <a:ext cx="5243391" cy="2994972"/>
          </a:xfrm>
          <a:prstGeom prst="rect">
            <a:avLst/>
          </a:prstGeom>
        </p:spPr>
      </p:pic>
      <p:graphicFrame>
        <p:nvGraphicFramePr>
          <p:cNvPr id="50" name="Content Placeholder 3">
            <a:extLst>
              <a:ext uri="{FF2B5EF4-FFF2-40B4-BE49-F238E27FC236}">
                <a16:creationId xmlns:a16="http://schemas.microsoft.com/office/drawing/2014/main" id="{61960CF9-12A6-0216-CD78-5C583A214B6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229042" y="879355"/>
          <a:ext cx="4124758" cy="5120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45C472E-4078-40A0-83A2-652E8356ED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2022-25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8C7C3A0-5E78-49C8-B8D4-F3DF62B2B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i="0" kern="1200" cap="all" spc="100" baseline="0" dirty="0">
                <a:latin typeface="+mn-lt"/>
                <a:ea typeface="+mn-ea"/>
                <a:cs typeface="+mn-cs"/>
              </a:rPr>
              <a:t>Ymyriad/intervention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6AE2454-CE9A-4A6B-AB5A-349E0D96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34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AF29AE8-0099-1057-3B93-8D3C590C5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Enforcement</a:t>
            </a:r>
          </a:p>
        </p:txBody>
      </p:sp>
      <p:cxnSp>
        <p:nvCxnSpPr>
          <p:cNvPr id="17" name="!!Straight Connector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3">
            <a:extLst>
              <a:ext uri="{FF2B5EF4-FFF2-40B4-BE49-F238E27FC236}">
                <a16:creationId xmlns:a16="http://schemas.microsoft.com/office/drawing/2014/main" id="{7E1A2BAE-41EE-B998-5F8F-954725BAF2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4053943"/>
              </p:ext>
            </p:extLst>
          </p:nvPr>
        </p:nvGraphicFramePr>
        <p:xfrm>
          <a:off x="803776" y="2829330"/>
          <a:ext cx="6190412" cy="3344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4734C91-A85C-3454-D410-9B9C80CC916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7"/>
          <a:srcRect l="31653" r="12347" b="1"/>
          <a:stretch>
            <a:fillRect/>
          </a:stretch>
        </p:blipFill>
        <p:spPr>
          <a:xfrm>
            <a:off x="7451965" y="1665519"/>
            <a:ext cx="4267645" cy="4267645"/>
          </a:xfrm>
          <a:custGeom>
            <a:avLst/>
            <a:gdLst/>
            <a:ahLst/>
            <a:cxnLst/>
            <a:rect l="l" t="t" r="r" b="b"/>
            <a:pathLst>
              <a:path w="2457864" h="2457864">
                <a:moveTo>
                  <a:pt x="1228932" y="0"/>
                </a:moveTo>
                <a:cubicBezTo>
                  <a:pt x="1907652" y="0"/>
                  <a:pt x="2457864" y="550212"/>
                  <a:pt x="2457864" y="1228932"/>
                </a:cubicBezTo>
                <a:cubicBezTo>
                  <a:pt x="2457864" y="1907652"/>
                  <a:pt x="1907652" y="2457864"/>
                  <a:pt x="1228932" y="2457864"/>
                </a:cubicBezTo>
                <a:cubicBezTo>
                  <a:pt x="550212" y="2457864"/>
                  <a:pt x="0" y="1907652"/>
                  <a:pt x="0" y="1228932"/>
                </a:cubicBezTo>
                <a:cubicBezTo>
                  <a:pt x="0" y="550212"/>
                  <a:pt x="550212" y="0"/>
                  <a:pt x="1228932" y="0"/>
                </a:cubicBezTo>
                <a:close/>
              </a:path>
            </a:pathLst>
          </a:custGeom>
        </p:spPr>
      </p:pic>
      <p:sp>
        <p:nvSpPr>
          <p:cNvPr id="1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EB2D03-8769-7CD9-B2F7-CFD7641FC3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JUNE 2025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D53F04-6955-5EEA-C9EF-F453095F58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7107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A78A9D-4EC5-DB81-10FE-9A2A72E27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“CC” Drugs Line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93D1EA2-0A58-81A0-99A5-69B86A00D0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143" y="1908202"/>
            <a:ext cx="5221625" cy="3041596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67E9B8-FAA1-8800-EB7D-D77119230C3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JUNE 2025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F00047-6601-A064-9D56-82EAF667323D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   </a:t>
            </a:r>
            <a:r>
              <a:rPr lang="en-US" b="1" dirty="0"/>
              <a:t>Cardiff based OCG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Cameron FARRAH 9 yrs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Tyrese JONES 9 yrs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Chakeel</a:t>
            </a:r>
            <a:r>
              <a:rPr lang="en-US" dirty="0"/>
              <a:t> LOVELL 6 yrs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Joshua DUNBAR 2 yrs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Convicted of drug trafficking and Modern Slavery without the need for victims to give evidence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F6EFA-8BC8-FECA-05A8-6CE3D1BD1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2115" y="1591485"/>
            <a:ext cx="35480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i="0" kern="1200" cap="all" spc="100" baseline="0">
                <a:latin typeface="+mn-lt"/>
                <a:ea typeface="+mn-ea"/>
                <a:cs typeface="+mn-cs"/>
              </a:rPr>
              <a:t>CASE STUDY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9067F6-B719-B924-7C4F-60DEBE082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7638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35EDB4F-FF90-573F-44ED-545B348210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5861" b="9139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6D677A-709F-31D3-F24E-C76A3A916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063" y="828942"/>
            <a:ext cx="3953278" cy="30956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 i="0" kern="1200" cap="all" baseline="0" dirty="0">
                <a:solidFill>
                  <a:schemeClr val="bg1"/>
                </a:solidFill>
                <a:highlight>
                  <a:srgbClr val="000000"/>
                </a:highlight>
                <a:latin typeface="+mj-lt"/>
                <a:ea typeface="+mj-ea"/>
                <a:cs typeface="+mj-cs"/>
              </a:rPr>
              <a:t>A problem-solving approach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1B575D-AA00-D340-F5A9-091053C0E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063" y="3981868"/>
            <a:ext cx="5618019" cy="823912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  <a:highlight>
                  <a:srgbClr val="000000"/>
                </a:highlight>
              </a:rPr>
              <a:t>The role of Neighbourhood Policing</a:t>
            </a:r>
          </a:p>
        </p:txBody>
      </p:sp>
    </p:spTree>
    <p:extLst>
      <p:ext uri="{BB962C8B-B14F-4D97-AF65-F5344CB8AC3E}">
        <p14:creationId xmlns:p14="http://schemas.microsoft.com/office/powerpoint/2010/main" val="1047236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4">
            <a:extLst>
              <a:ext uri="{FF2B5EF4-FFF2-40B4-BE49-F238E27FC236}">
                <a16:creationId xmlns:a16="http://schemas.microsoft.com/office/drawing/2014/main" id="{552166BF-0946-419E-A3F5-F3510C5B2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!!Rectangle">
            <a:extLst>
              <a:ext uri="{FF2B5EF4-FFF2-40B4-BE49-F238E27FC236}">
                <a16:creationId xmlns:a16="http://schemas.microsoft.com/office/drawing/2014/main" id="{1E902070-A0E4-4756-B623-BA0AC4066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6" name="Picture 5" descr="Checkmate in a chess game">
            <a:extLst>
              <a:ext uri="{FF2B5EF4-FFF2-40B4-BE49-F238E27FC236}">
                <a16:creationId xmlns:a16="http://schemas.microsoft.com/office/drawing/2014/main" id="{1D956F6D-5FFC-0A17-26CD-D3ABD4FB0E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25742"/>
          <a:stretch/>
        </p:blipFill>
        <p:spPr>
          <a:xfrm>
            <a:off x="-14396" y="8878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4AC675-396A-33A7-1CB5-594335DCC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anchor="b"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Key drug market risks</a:t>
            </a:r>
          </a:p>
        </p:txBody>
      </p:sp>
      <p:cxnSp>
        <p:nvCxnSpPr>
          <p:cNvPr id="36" name="Straight Connector 2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3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ED16E-ACDA-7094-9AA2-650ECB9D0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7274" y="381932"/>
            <a:ext cx="5773781" cy="5616197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GB" b="1" dirty="0">
              <a:solidFill>
                <a:srgbClr val="FFFFFF"/>
              </a:solidFill>
            </a:endParaRPr>
          </a:p>
          <a:p>
            <a:endParaRPr lang="en-GB" b="1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DEC4CB-C20B-1CEC-29CB-BE444FCC2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38" name="TextBox 4">
            <a:extLst>
              <a:ext uri="{FF2B5EF4-FFF2-40B4-BE49-F238E27FC236}">
                <a16:creationId xmlns:a16="http://schemas.microsoft.com/office/drawing/2014/main" id="{896F5425-7C04-3FC4-4B9F-00002DC3BB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2877171"/>
              </p:ext>
            </p:extLst>
          </p:nvPr>
        </p:nvGraphicFramePr>
        <p:xfrm>
          <a:off x="5306938" y="969611"/>
          <a:ext cx="6817381" cy="5109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31242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559EF-0140-6DE1-AD90-DDAAFA8B8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dirty="0"/>
              <a:t>Harm Reduction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FA1E1-EF81-1F47-69B6-5DE4B351D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892144"/>
          </a:xfrm>
        </p:spPr>
        <p:txBody>
          <a:bodyPr anchor="t">
            <a:noAutofit/>
          </a:bodyPr>
          <a:lstStyle/>
          <a:p>
            <a:r>
              <a:rPr lang="en-GB" sz="1800" dirty="0"/>
              <a:t>Intensive Multi-agency Panels (IMAP)</a:t>
            </a:r>
          </a:p>
          <a:p>
            <a:r>
              <a:rPr lang="en-GB" sz="1800" dirty="0"/>
              <a:t>All-Wales Information Sharing Protocol</a:t>
            </a:r>
          </a:p>
          <a:p>
            <a:r>
              <a:rPr lang="en-GB" sz="1800" dirty="0"/>
              <a:t>Adder funding - Improved forensic capability </a:t>
            </a:r>
          </a:p>
          <a:p>
            <a:r>
              <a:rPr lang="en-GB" sz="1800" dirty="0"/>
              <a:t>Welsh Government funding - Police officer volunteers carrying nasal naloxone</a:t>
            </a:r>
          </a:p>
          <a:p>
            <a:r>
              <a:rPr lang="en-GB" sz="1800" dirty="0"/>
              <a:t>Drug Testing on arrest and referral to treatment</a:t>
            </a:r>
          </a:p>
          <a:p>
            <a:r>
              <a:rPr lang="en-GB" sz="1800" dirty="0"/>
              <a:t>Working with partners to provide youth education and diversion</a:t>
            </a:r>
          </a:p>
          <a:p>
            <a:r>
              <a:rPr lang="en-GB" sz="1800" dirty="0"/>
              <a:t>Contextual safeguarding processes</a:t>
            </a:r>
          </a:p>
        </p:txBody>
      </p:sp>
      <p:pic>
        <p:nvPicPr>
          <p:cNvPr id="8" name="Graphic 7" descr="Medicine">
            <a:extLst>
              <a:ext uri="{FF2B5EF4-FFF2-40B4-BE49-F238E27FC236}">
                <a16:creationId xmlns:a16="http://schemas.microsoft.com/office/drawing/2014/main" id="{E0988317-1700-5196-E4D4-082D551F8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1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C18F77-5CE3-9E04-F433-B2A5D2993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191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E7DE0-2C25-C7EC-B578-835E39822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GB" dirty="0"/>
              <a:t>Barriers to progress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8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739A4F-5311-1432-A1B2-2F8B1D9BD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US" dirty="0">
              <a:solidFill>
                <a:schemeClr val="accent2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42A7DD4-10CF-372E-2EC4-A12B03A26F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5656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0770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" name="Oval 8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 dirty="0"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8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692474E6-3035-46B8-9C05-9B4204E8E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accent2"/>
                </a:solidFill>
              </a:rPr>
              <a:t>2022-25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mark.kavanagh@south-wales.police.uk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07540 305104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DE8D546E-0F46-4CC0-B2B1-8B2430D0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2115" y="1591485"/>
            <a:ext cx="35480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i="0" kern="1200" cap="all" spc="100" baseline="0" dirty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YMRIAD/intervention</a:t>
            </a:r>
          </a:p>
        </p:txBody>
      </p:sp>
      <p:sp>
        <p:nvSpPr>
          <p:cNvPr id="8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5D838446-B95D-4AB7-B8CA-D5804BB79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 dirty="0">
              <a:solidFill>
                <a:schemeClr val="accent2"/>
              </a:solidFill>
            </a:endParaRPr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{DF16C2E3-E048-4ACB-B64A-3368DEAC45BB}tf89338750_win32</Template>
  <TotalTime>904</TotalTime>
  <Words>397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Aptos</vt:lpstr>
      <vt:lpstr>Aptos Black</vt:lpstr>
      <vt:lpstr>Arial</vt:lpstr>
      <vt:lpstr>Arial Nova</vt:lpstr>
      <vt:lpstr>Arial Nova Cond</vt:lpstr>
      <vt:lpstr>Avenir Next LT Pro</vt:lpstr>
      <vt:lpstr>Calibri</vt:lpstr>
      <vt:lpstr>Tahoma</vt:lpstr>
      <vt:lpstr>Univers</vt:lpstr>
      <vt:lpstr>GradientUnivers</vt:lpstr>
      <vt:lpstr>     superintendent mark kavanagh South Wales Police   </vt:lpstr>
      <vt:lpstr>PowerPoint Presentation</vt:lpstr>
      <vt:lpstr>PowerPoint Presentation</vt:lpstr>
      <vt:lpstr>PowerPoint Presentation</vt:lpstr>
      <vt:lpstr>context</vt:lpstr>
      <vt:lpstr>Ymyriad (Intervention)</vt:lpstr>
      <vt:lpstr>Enforcement</vt:lpstr>
      <vt:lpstr>“CC” Drugs Line</vt:lpstr>
      <vt:lpstr>A problem-solving approach</vt:lpstr>
      <vt:lpstr>Key drug market risks</vt:lpstr>
      <vt:lpstr>Harm Reduction</vt:lpstr>
      <vt:lpstr>Barriers to progress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South Wales Police  Substance Misuse and Harm Reduction Strategy  2022-25</dc:title>
  <dc:creator>Kavanagh,Mark swp4436</dc:creator>
  <cp:lastModifiedBy>Kavanagh,Mark swp4436</cp:lastModifiedBy>
  <cp:revision>40</cp:revision>
  <dcterms:created xsi:type="dcterms:W3CDTF">2023-04-02T11:55:17Z</dcterms:created>
  <dcterms:modified xsi:type="dcterms:W3CDTF">2025-06-07T14:08:54Z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66cf8fe5-b7b7-4df7-b38d-1c61ac2f6639_Enabled">
    <vt:lpwstr>true</vt:lpwstr>
  </property>
  <property fmtid="{D5CDD505-2E9C-101B-9397-08002B2CF9AE}" pid="4" name="MSIP_Label_66cf8fe5-b7b7-4df7-b38d-1c61ac2f6639_SetDate">
    <vt:lpwstr>2023-04-02T13:04:07Z</vt:lpwstr>
  </property>
  <property fmtid="{D5CDD505-2E9C-101B-9397-08002B2CF9AE}" pid="5" name="MSIP_Label_66cf8fe5-b7b7-4df7-b38d-1c61ac2f6639_Method">
    <vt:lpwstr>Standard</vt:lpwstr>
  </property>
  <property fmtid="{D5CDD505-2E9C-101B-9397-08002B2CF9AE}" pid="6" name="MSIP_Label_66cf8fe5-b7b7-4df7-b38d-1c61ac2f6639_Name">
    <vt:lpwstr>66cf8fe5-b7b7-4df7-b38d-1c61ac2f6639</vt:lpwstr>
  </property>
  <property fmtid="{D5CDD505-2E9C-101B-9397-08002B2CF9AE}" pid="7" name="MSIP_Label_66cf8fe5-b7b7-4df7-b38d-1c61ac2f6639_SiteId">
    <vt:lpwstr>270c2f4d-fd0c-4f08-92a9-e5bdd8a87e09</vt:lpwstr>
  </property>
  <property fmtid="{D5CDD505-2E9C-101B-9397-08002B2CF9AE}" pid="8" name="MSIP_Label_66cf8fe5-b7b7-4df7-b38d-1c61ac2f6639_ActionId">
    <vt:lpwstr>7c270972-8817-4ea7-8971-b52c88106a00</vt:lpwstr>
  </property>
  <property fmtid="{D5CDD505-2E9C-101B-9397-08002B2CF9AE}" pid="9" name="MSIP_Label_66cf8fe5-b7b7-4df7-b38d-1c61ac2f6639_ContentBits">
    <vt:lpwstr>0</vt:lpwstr>
  </property>
</Properties>
</file>