
<file path=[Content_Types].xml><?xml version="1.0" encoding="utf-8"?>
<Types xmlns="http://schemas.openxmlformats.org/package/2006/content-types">
  <Default Extension="png" ContentType="image/png"/>
  <Default Extension="m4a" ContentType="audio/mp4"/>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59" r:id="rId1"/>
  </p:sldMasterIdLst>
  <p:notesMasterIdLst>
    <p:notesMasterId r:id="rId19"/>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Lst>
  <p:sldSz cx="9144000" cy="5143500" type="screen16x9"/>
  <p:notesSz cx="6858000" cy="9144000"/>
  <p:embeddedFontLst>
    <p:embeddedFont>
      <p:font typeface="Calibri" panose="020F0502020204030204" pitchFamily="34" charset="0"/>
      <p:regular r:id="rId20"/>
      <p:bold r:id="rId21"/>
      <p:italic r:id="rId22"/>
      <p:boldItalic r:id="rId23"/>
    </p:embeddedFont>
    <p:embeddedFont>
      <p:font typeface="Nunito" panose="020B0604020202020204" charset="0"/>
      <p:bold r:id="rId24"/>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747775"/>
          </p15:clr>
        </p15:guide>
        <p15:guide id="2" pos="2880">
          <p15:clr>
            <a:srgbClr val="747775"/>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p:scale>
          <a:sx n="98" d="100"/>
          <a:sy n="98" d="100"/>
        </p:scale>
        <p:origin x="576" y="-132"/>
      </p:cViewPr>
      <p:guideLst>
        <p:guide orient="horz" pos="162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font" Target="fonts/font2.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font" Target="fonts/font1.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5.fntdata"/><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4.fntdata"/><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3.fntdata"/><Relationship Id="rId27"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4"/>
        <p:cNvGrpSpPr/>
        <p:nvPr/>
      </p:nvGrpSpPr>
      <p:grpSpPr>
        <a:xfrm>
          <a:off x="0" y="0"/>
          <a:ext cx="0" cy="0"/>
          <a:chOff x="0" y="0"/>
          <a:chExt cx="0" cy="0"/>
        </a:xfrm>
      </p:grpSpPr>
      <p:sp>
        <p:nvSpPr>
          <p:cNvPr id="125" name="Google Shape;125;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6" name="Google Shape;126;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9"/>
        <p:cNvGrpSpPr/>
        <p:nvPr/>
      </p:nvGrpSpPr>
      <p:grpSpPr>
        <a:xfrm>
          <a:off x="0" y="0"/>
          <a:ext cx="0" cy="0"/>
          <a:chOff x="0" y="0"/>
          <a:chExt cx="0" cy="0"/>
        </a:xfrm>
      </p:grpSpPr>
      <p:sp>
        <p:nvSpPr>
          <p:cNvPr id="130" name="Google Shape;130;h61c70634fad2cbfe_0_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1" name="Google Shape;131;h61c70634fad2cbfe_0_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6"/>
        <p:cNvGrpSpPr/>
        <p:nvPr/>
      </p:nvGrpSpPr>
      <p:grpSpPr>
        <a:xfrm>
          <a:off x="0" y="0"/>
          <a:ext cx="0" cy="0"/>
          <a:chOff x="0" y="0"/>
          <a:chExt cx="0" cy="0"/>
        </a:xfrm>
      </p:grpSpPr>
      <p:sp>
        <p:nvSpPr>
          <p:cNvPr id="137" name="Google Shape;137;h61c70634fad2cbfe_0_12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8" name="Google Shape;138;h61c70634fad2cbfe_0_12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2"/>
        <p:cNvGrpSpPr/>
        <p:nvPr/>
      </p:nvGrpSpPr>
      <p:grpSpPr>
        <a:xfrm>
          <a:off x="0" y="0"/>
          <a:ext cx="0" cy="0"/>
          <a:chOff x="0" y="0"/>
          <a:chExt cx="0" cy="0"/>
        </a:xfrm>
      </p:grpSpPr>
      <p:sp>
        <p:nvSpPr>
          <p:cNvPr id="143" name="Google Shape;143;h290fb1d3e666419a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4" name="Google Shape;144;h290fb1d3e666419a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8"/>
        <p:cNvGrpSpPr/>
        <p:nvPr/>
      </p:nvGrpSpPr>
      <p:grpSpPr>
        <a:xfrm>
          <a:off x="0" y="0"/>
          <a:ext cx="0" cy="0"/>
          <a:chOff x="0" y="0"/>
          <a:chExt cx="0" cy="0"/>
        </a:xfrm>
      </p:grpSpPr>
      <p:sp>
        <p:nvSpPr>
          <p:cNvPr id="149" name="Google Shape;149;h4af943ea66730dd6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50" name="Google Shape;150;h4af943ea66730dd6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4"/>
        <p:cNvGrpSpPr/>
        <p:nvPr/>
      </p:nvGrpSpPr>
      <p:grpSpPr>
        <a:xfrm>
          <a:off x="0" y="0"/>
          <a:ext cx="0" cy="0"/>
          <a:chOff x="0" y="0"/>
          <a:chExt cx="0" cy="0"/>
        </a:xfrm>
      </p:grpSpPr>
      <p:sp>
        <p:nvSpPr>
          <p:cNvPr id="155" name="Google Shape;155;h61c70634fad2cbfe_0_14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56" name="Google Shape;156;h61c70634fad2cbfe_0_14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0"/>
        <p:cNvGrpSpPr/>
        <p:nvPr/>
      </p:nvGrpSpPr>
      <p:grpSpPr>
        <a:xfrm>
          <a:off x="0" y="0"/>
          <a:ext cx="0" cy="0"/>
          <a:chOff x="0" y="0"/>
          <a:chExt cx="0" cy="0"/>
        </a:xfrm>
      </p:grpSpPr>
      <p:sp>
        <p:nvSpPr>
          <p:cNvPr id="161" name="Google Shape;161;h61c70634fad2cbfe_0_13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62" name="Google Shape;162;h61c70634fad2cbfe_0_13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8"/>
        <p:cNvGrpSpPr/>
        <p:nvPr/>
      </p:nvGrpSpPr>
      <p:grpSpPr>
        <a:xfrm>
          <a:off x="0" y="0"/>
          <a:ext cx="0" cy="0"/>
          <a:chOff x="0" y="0"/>
          <a:chExt cx="0" cy="0"/>
        </a:xfrm>
      </p:grpSpPr>
      <p:sp>
        <p:nvSpPr>
          <p:cNvPr id="169" name="Google Shape;169;h4bc0eeb86995a8a9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70" name="Google Shape;170;h4bc0eeb86995a8a9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3"/>
        <p:cNvGrpSpPr/>
        <p:nvPr/>
      </p:nvGrpSpPr>
      <p:grpSpPr>
        <a:xfrm>
          <a:off x="0" y="0"/>
          <a:ext cx="0" cy="0"/>
          <a:chOff x="0" y="0"/>
          <a:chExt cx="0" cy="0"/>
        </a:xfrm>
      </p:grpSpPr>
      <p:sp>
        <p:nvSpPr>
          <p:cNvPr id="174" name="Google Shape;174;h61c70634fad2cbfe_0_13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75" name="Google Shape;175;h61c70634fad2cbfe_0_13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0"/>
        <p:cNvGrpSpPr/>
        <p:nvPr/>
      </p:nvGrpSpPr>
      <p:grpSpPr>
        <a:xfrm>
          <a:off x="0" y="0"/>
          <a:ext cx="0" cy="0"/>
          <a:chOff x="0" y="0"/>
          <a:chExt cx="0" cy="0"/>
        </a:xfrm>
      </p:grpSpPr>
      <p:sp>
        <p:nvSpPr>
          <p:cNvPr id="181" name="Google Shape;181;h4bc0eeb86995a8a9_0_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82" name="Google Shape;182;h4bc0eeb86995a8a9_0_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6"/>
        <p:cNvGrpSpPr/>
        <p:nvPr/>
      </p:nvGrpSpPr>
      <p:grpSpPr>
        <a:xfrm>
          <a:off x="0" y="0"/>
          <a:ext cx="0" cy="0"/>
          <a:chOff x="0" y="0"/>
          <a:chExt cx="0" cy="0"/>
        </a:xfrm>
      </p:grpSpPr>
      <p:sp>
        <p:nvSpPr>
          <p:cNvPr id="187" name="Google Shape;187;h4bc0eeb86995a8a9_0_1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88" name="Google Shape;188;h4bc0eeb86995a8a9_0_1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2"/>
        <p:cNvGrpSpPr/>
        <p:nvPr/>
      </p:nvGrpSpPr>
      <p:grpSpPr>
        <a:xfrm>
          <a:off x="0" y="0"/>
          <a:ext cx="0" cy="0"/>
          <a:chOff x="0" y="0"/>
          <a:chExt cx="0" cy="0"/>
        </a:xfrm>
      </p:grpSpPr>
      <p:sp>
        <p:nvSpPr>
          <p:cNvPr id="193" name="Google Shape;193;h290fb1d3e666419a_0_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94" name="Google Shape;194;h290fb1d3e666419a_0_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8"/>
        <p:cNvGrpSpPr/>
        <p:nvPr/>
      </p:nvGrpSpPr>
      <p:grpSpPr>
        <a:xfrm>
          <a:off x="0" y="0"/>
          <a:ext cx="0" cy="0"/>
          <a:chOff x="0" y="0"/>
          <a:chExt cx="0" cy="0"/>
        </a:xfrm>
      </p:grpSpPr>
      <p:sp>
        <p:nvSpPr>
          <p:cNvPr id="199" name="Google Shape;199;h290fb1d3e666419a_0_2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00" name="Google Shape;200;h290fb1d3e666419a_0_2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5"/>
        <p:cNvGrpSpPr/>
        <p:nvPr/>
      </p:nvGrpSpPr>
      <p:grpSpPr>
        <a:xfrm>
          <a:off x="0" y="0"/>
          <a:ext cx="0" cy="0"/>
          <a:chOff x="0" y="0"/>
          <a:chExt cx="0" cy="0"/>
        </a:xfrm>
      </p:grpSpPr>
      <p:sp>
        <p:nvSpPr>
          <p:cNvPr id="206" name="Google Shape;206;h4af943ea66730dd6_0_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07" name="Google Shape;207;h4af943ea66730dd6_0_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1"/>
        <p:cNvGrpSpPr/>
        <p:nvPr/>
      </p:nvGrpSpPr>
      <p:grpSpPr>
        <a:xfrm>
          <a:off x="0" y="0"/>
          <a:ext cx="0" cy="0"/>
          <a:chOff x="0" y="0"/>
          <a:chExt cx="0" cy="0"/>
        </a:xfrm>
      </p:grpSpPr>
      <p:sp>
        <p:nvSpPr>
          <p:cNvPr id="212" name="Google Shape;212;h4af943ea66730dd6_0_1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3" name="Google Shape;213;h4af943ea66730dd6_0_1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6"/>
        <p:cNvGrpSpPr/>
        <p:nvPr/>
      </p:nvGrpSpPr>
      <p:grpSpPr>
        <a:xfrm>
          <a:off x="0" y="0"/>
          <a:ext cx="0" cy="0"/>
          <a:chOff x="0" y="0"/>
          <a:chExt cx="0" cy="0"/>
        </a:xfrm>
      </p:grpSpPr>
      <p:sp>
        <p:nvSpPr>
          <p:cNvPr id="217" name="Google Shape;217;h290fb1d3e666419a_0_1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8" name="Google Shape;218;h290fb1d3e666419a_0_1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1"/>
        <p:cNvGrpSpPr/>
        <p:nvPr/>
      </p:nvGrpSpPr>
      <p:grpSpPr>
        <a:xfrm>
          <a:off x="0" y="0"/>
          <a:ext cx="0" cy="0"/>
          <a:chOff x="0" y="0"/>
          <a:chExt cx="0" cy="0"/>
        </a:xfrm>
      </p:grpSpPr>
      <p:sp>
        <p:nvSpPr>
          <p:cNvPr id="222" name="Google Shape;222;h290fb1d3e666419a_0_1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23" name="Google Shape;223;h290fb1d3e666419a_0_1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bg>
      <p:bgPr>
        <a:solidFill>
          <a:schemeClr val="accent6"/>
        </a:solidFill>
        <a:effectLst/>
      </p:bgPr>
    </p:bg>
    <p:spTree>
      <p:nvGrpSpPr>
        <p:cNvPr id="1" name="Shape 9"/>
        <p:cNvGrpSpPr/>
        <p:nvPr/>
      </p:nvGrpSpPr>
      <p:grpSpPr>
        <a:xfrm>
          <a:off x="0" y="0"/>
          <a:ext cx="0" cy="0"/>
          <a:chOff x="0" y="0"/>
          <a:chExt cx="0" cy="0"/>
        </a:xfrm>
      </p:grpSpPr>
      <p:sp>
        <p:nvSpPr>
          <p:cNvPr id="10" name="Google Shape;10;p2"/>
          <p:cNvSpPr/>
          <p:nvPr/>
        </p:nvSpPr>
        <p:spPr>
          <a:xfrm>
            <a:off x="31" y="2824500"/>
            <a:ext cx="7370400" cy="2319000"/>
          </a:xfrm>
          <a:prstGeom prst="rtTriangle">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 name="Google Shape;11;p2"/>
          <p:cNvSpPr/>
          <p:nvPr/>
        </p:nvSpPr>
        <p:spPr>
          <a:xfrm flipH="1">
            <a:off x="3582600" y="1550700"/>
            <a:ext cx="5561400" cy="3592800"/>
          </a:xfrm>
          <a:prstGeom prst="rtTriangle">
            <a:avLst/>
          </a:pr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 name="Google Shape;12;p2"/>
          <p:cNvSpPr/>
          <p:nvPr/>
        </p:nvSpPr>
        <p:spPr>
          <a:xfrm rot="10800000">
            <a:off x="5058905" y="0"/>
            <a:ext cx="4085100" cy="2052600"/>
          </a:xfrm>
          <a:prstGeom prst="rtTriangle">
            <a:avLst/>
          </a:pr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 name="Google Shape;13;p2"/>
          <p:cNvSpPr/>
          <p:nvPr/>
        </p:nvSpPr>
        <p:spPr>
          <a:xfrm>
            <a:off x="203275" y="206250"/>
            <a:ext cx="8737500" cy="4731000"/>
          </a:xfrm>
          <a:prstGeom prst="rect">
            <a:avLst/>
          </a:prstGeom>
          <a:solidFill>
            <a:schemeClr val="dk1"/>
          </a:solidFill>
          <a:ln>
            <a:noFill/>
          </a:ln>
          <a:effectLst>
            <a:outerShdw blurRad="228600" sx="101000" sy="101000" algn="ctr" rotWithShape="0">
              <a:srgbClr val="000000">
                <a:alpha val="4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14" name="Google Shape;14;p2"/>
          <p:cNvGrpSpPr/>
          <p:nvPr/>
        </p:nvGrpSpPr>
        <p:grpSpPr>
          <a:xfrm>
            <a:off x="255200" y="592"/>
            <a:ext cx="2250363" cy="1044300"/>
            <a:chOff x="255200" y="592"/>
            <a:chExt cx="2250363" cy="1044300"/>
          </a:xfrm>
        </p:grpSpPr>
        <p:sp>
          <p:nvSpPr>
            <p:cNvPr id="15" name="Google Shape;15;p2"/>
            <p:cNvSpPr/>
            <p:nvPr/>
          </p:nvSpPr>
          <p:spPr>
            <a:xfrm>
              <a:off x="764063" y="592"/>
              <a:ext cx="1741500" cy="1044300"/>
            </a:xfrm>
            <a:prstGeom prst="parallelogram">
              <a:avLst>
                <a:gd name="adj" fmla="val 153193"/>
              </a:avLst>
            </a:pr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 name="Google Shape;16;p2"/>
            <p:cNvSpPr/>
            <p:nvPr/>
          </p:nvSpPr>
          <p:spPr>
            <a:xfrm>
              <a:off x="509632" y="592"/>
              <a:ext cx="1741500" cy="1044300"/>
            </a:xfrm>
            <a:prstGeom prst="parallelogram">
              <a:avLst>
                <a:gd name="adj" fmla="val 153193"/>
              </a:avLst>
            </a:pr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 name="Google Shape;17;p2"/>
            <p:cNvSpPr/>
            <p:nvPr/>
          </p:nvSpPr>
          <p:spPr>
            <a:xfrm>
              <a:off x="255200" y="592"/>
              <a:ext cx="1741500" cy="1044300"/>
            </a:xfrm>
            <a:prstGeom prst="parallelogram">
              <a:avLst>
                <a:gd name="adj" fmla="val 153193"/>
              </a:avLst>
            </a:pr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8" name="Google Shape;18;p2"/>
          <p:cNvGrpSpPr/>
          <p:nvPr/>
        </p:nvGrpSpPr>
        <p:grpSpPr>
          <a:xfrm>
            <a:off x="905395" y="592"/>
            <a:ext cx="2250363" cy="1044300"/>
            <a:chOff x="905395" y="592"/>
            <a:chExt cx="2250363" cy="1044300"/>
          </a:xfrm>
        </p:grpSpPr>
        <p:sp>
          <p:nvSpPr>
            <p:cNvPr id="19" name="Google Shape;19;p2"/>
            <p:cNvSpPr/>
            <p:nvPr/>
          </p:nvSpPr>
          <p:spPr>
            <a:xfrm>
              <a:off x="1414258" y="592"/>
              <a:ext cx="1741500" cy="1044300"/>
            </a:xfrm>
            <a:prstGeom prst="parallelogram">
              <a:avLst>
                <a:gd name="adj" fmla="val 153193"/>
              </a:avLst>
            </a:pr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 name="Google Shape;20;p2"/>
            <p:cNvSpPr/>
            <p:nvPr/>
          </p:nvSpPr>
          <p:spPr>
            <a:xfrm>
              <a:off x="1159826" y="592"/>
              <a:ext cx="1741500" cy="1044300"/>
            </a:xfrm>
            <a:prstGeom prst="parallelogram">
              <a:avLst>
                <a:gd name="adj" fmla="val 153193"/>
              </a:avLst>
            </a:pr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 name="Google Shape;21;p2"/>
            <p:cNvSpPr/>
            <p:nvPr/>
          </p:nvSpPr>
          <p:spPr>
            <a:xfrm>
              <a:off x="905395" y="592"/>
              <a:ext cx="1741500" cy="1044300"/>
            </a:xfrm>
            <a:prstGeom prst="parallelogram">
              <a:avLst>
                <a:gd name="adj" fmla="val 153193"/>
              </a:avLst>
            </a:pr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2" name="Google Shape;22;p2"/>
          <p:cNvGrpSpPr/>
          <p:nvPr/>
        </p:nvGrpSpPr>
        <p:grpSpPr>
          <a:xfrm>
            <a:off x="7057468" y="5088"/>
            <a:ext cx="1851282" cy="752108"/>
            <a:chOff x="6917201" y="0"/>
            <a:chExt cx="2227777" cy="863400"/>
          </a:xfrm>
        </p:grpSpPr>
        <p:sp>
          <p:nvSpPr>
            <p:cNvPr id="23" name="Google Shape;23;p2"/>
            <p:cNvSpPr/>
            <p:nvPr/>
          </p:nvSpPr>
          <p:spPr>
            <a:xfrm>
              <a:off x="7641677" y="0"/>
              <a:ext cx="1503300" cy="863400"/>
            </a:xfrm>
            <a:prstGeom prst="parallelogram">
              <a:avLst>
                <a:gd name="adj" fmla="val 158024"/>
              </a:avLst>
            </a:pr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 name="Google Shape;24;p2"/>
            <p:cNvSpPr/>
            <p:nvPr/>
          </p:nvSpPr>
          <p:spPr>
            <a:xfrm>
              <a:off x="7279439" y="0"/>
              <a:ext cx="1503300" cy="863400"/>
            </a:xfrm>
            <a:prstGeom prst="parallelogram">
              <a:avLst>
                <a:gd name="adj" fmla="val 158024"/>
              </a:avLst>
            </a:pr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 name="Google Shape;25;p2"/>
            <p:cNvSpPr/>
            <p:nvPr/>
          </p:nvSpPr>
          <p:spPr>
            <a:xfrm>
              <a:off x="6917201" y="0"/>
              <a:ext cx="1503300" cy="863400"/>
            </a:xfrm>
            <a:prstGeom prst="parallelogram">
              <a:avLst>
                <a:gd name="adj" fmla="val 158024"/>
              </a:avLst>
            </a:pr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6" name="Google Shape;26;p2"/>
          <p:cNvGrpSpPr/>
          <p:nvPr/>
        </p:nvGrpSpPr>
        <p:grpSpPr>
          <a:xfrm>
            <a:off x="6553032" y="4217852"/>
            <a:ext cx="2389068" cy="925737"/>
            <a:chOff x="6917201" y="0"/>
            <a:chExt cx="2227777" cy="863400"/>
          </a:xfrm>
        </p:grpSpPr>
        <p:sp>
          <p:nvSpPr>
            <p:cNvPr id="27" name="Google Shape;27;p2"/>
            <p:cNvSpPr/>
            <p:nvPr/>
          </p:nvSpPr>
          <p:spPr>
            <a:xfrm>
              <a:off x="7641677" y="0"/>
              <a:ext cx="1503300" cy="863400"/>
            </a:xfrm>
            <a:prstGeom prst="parallelogram">
              <a:avLst>
                <a:gd name="adj" fmla="val 158024"/>
              </a:avLst>
            </a:pr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 name="Google Shape;28;p2"/>
            <p:cNvSpPr/>
            <p:nvPr/>
          </p:nvSpPr>
          <p:spPr>
            <a:xfrm>
              <a:off x="7279439" y="0"/>
              <a:ext cx="1503300" cy="863400"/>
            </a:xfrm>
            <a:prstGeom prst="parallelogram">
              <a:avLst>
                <a:gd name="adj" fmla="val 158024"/>
              </a:avLst>
            </a:pr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 name="Google Shape;29;p2"/>
            <p:cNvSpPr/>
            <p:nvPr/>
          </p:nvSpPr>
          <p:spPr>
            <a:xfrm>
              <a:off x="6917201" y="0"/>
              <a:ext cx="1503300" cy="863400"/>
            </a:xfrm>
            <a:prstGeom prst="parallelogram">
              <a:avLst>
                <a:gd name="adj" fmla="val 158024"/>
              </a:avLst>
            </a:pr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30" name="Google Shape;30;p2"/>
          <p:cNvGrpSpPr/>
          <p:nvPr/>
        </p:nvGrpSpPr>
        <p:grpSpPr>
          <a:xfrm>
            <a:off x="199149" y="4055652"/>
            <a:ext cx="2795414" cy="1083308"/>
            <a:chOff x="6917201" y="0"/>
            <a:chExt cx="2227777" cy="863400"/>
          </a:xfrm>
        </p:grpSpPr>
        <p:sp>
          <p:nvSpPr>
            <p:cNvPr id="31" name="Google Shape;31;p2"/>
            <p:cNvSpPr/>
            <p:nvPr/>
          </p:nvSpPr>
          <p:spPr>
            <a:xfrm>
              <a:off x="7641677" y="0"/>
              <a:ext cx="1503300" cy="863400"/>
            </a:xfrm>
            <a:prstGeom prst="parallelogram">
              <a:avLst>
                <a:gd name="adj" fmla="val 158024"/>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 name="Google Shape;32;p2"/>
            <p:cNvSpPr/>
            <p:nvPr/>
          </p:nvSpPr>
          <p:spPr>
            <a:xfrm>
              <a:off x="7279439" y="0"/>
              <a:ext cx="1503300" cy="863400"/>
            </a:xfrm>
            <a:prstGeom prst="parallelogram">
              <a:avLst>
                <a:gd name="adj" fmla="val 158024"/>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 name="Google Shape;33;p2"/>
            <p:cNvSpPr/>
            <p:nvPr/>
          </p:nvSpPr>
          <p:spPr>
            <a:xfrm>
              <a:off x="6917201" y="0"/>
              <a:ext cx="1503300" cy="863400"/>
            </a:xfrm>
            <a:prstGeom prst="parallelogram">
              <a:avLst>
                <a:gd name="adj" fmla="val 158024"/>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34" name="Google Shape;34;p2"/>
          <p:cNvSpPr txBox="1">
            <a:spLocks noGrp="1"/>
          </p:cNvSpPr>
          <p:nvPr>
            <p:ph type="ctrTitle"/>
          </p:nvPr>
        </p:nvSpPr>
        <p:spPr>
          <a:xfrm>
            <a:off x="1858703" y="1822833"/>
            <a:ext cx="5361300" cy="1448100"/>
          </a:xfrm>
          <a:prstGeom prst="rect">
            <a:avLst/>
          </a:prstGeom>
        </p:spPr>
        <p:txBody>
          <a:bodyPr spcFirstLastPara="1" wrap="square" lIns="91425" tIns="91425" rIns="91425" bIns="91425" anchor="ctr" anchorCtr="0">
            <a:normAutofit/>
          </a:bodyPr>
          <a:lstStyle>
            <a:lvl1pPr lvl="0" algn="ctr">
              <a:spcBef>
                <a:spcPts val="0"/>
              </a:spcBef>
              <a:spcAft>
                <a:spcPts val="0"/>
              </a:spcAft>
              <a:buSzPts val="3800"/>
              <a:buNone/>
              <a:defRPr sz="3800"/>
            </a:lvl1pPr>
            <a:lvl2pPr lvl="1" algn="ctr">
              <a:spcBef>
                <a:spcPts val="0"/>
              </a:spcBef>
              <a:spcAft>
                <a:spcPts val="0"/>
              </a:spcAft>
              <a:buSzPts val="3800"/>
              <a:buNone/>
              <a:defRPr sz="3800"/>
            </a:lvl2pPr>
            <a:lvl3pPr lvl="2" algn="ctr">
              <a:spcBef>
                <a:spcPts val="0"/>
              </a:spcBef>
              <a:spcAft>
                <a:spcPts val="0"/>
              </a:spcAft>
              <a:buSzPts val="3800"/>
              <a:buNone/>
              <a:defRPr sz="3800"/>
            </a:lvl3pPr>
            <a:lvl4pPr lvl="3" algn="ctr">
              <a:spcBef>
                <a:spcPts val="0"/>
              </a:spcBef>
              <a:spcAft>
                <a:spcPts val="0"/>
              </a:spcAft>
              <a:buSzPts val="3800"/>
              <a:buNone/>
              <a:defRPr sz="3800"/>
            </a:lvl4pPr>
            <a:lvl5pPr lvl="4" algn="ctr">
              <a:spcBef>
                <a:spcPts val="0"/>
              </a:spcBef>
              <a:spcAft>
                <a:spcPts val="0"/>
              </a:spcAft>
              <a:buSzPts val="3800"/>
              <a:buNone/>
              <a:defRPr sz="3800"/>
            </a:lvl5pPr>
            <a:lvl6pPr lvl="5" algn="ctr">
              <a:spcBef>
                <a:spcPts val="0"/>
              </a:spcBef>
              <a:spcAft>
                <a:spcPts val="0"/>
              </a:spcAft>
              <a:buSzPts val="3800"/>
              <a:buNone/>
              <a:defRPr sz="3800"/>
            </a:lvl6pPr>
            <a:lvl7pPr lvl="6" algn="ctr">
              <a:spcBef>
                <a:spcPts val="0"/>
              </a:spcBef>
              <a:spcAft>
                <a:spcPts val="0"/>
              </a:spcAft>
              <a:buSzPts val="3800"/>
              <a:buNone/>
              <a:defRPr sz="3800"/>
            </a:lvl7pPr>
            <a:lvl8pPr lvl="7" algn="ctr">
              <a:spcBef>
                <a:spcPts val="0"/>
              </a:spcBef>
              <a:spcAft>
                <a:spcPts val="0"/>
              </a:spcAft>
              <a:buSzPts val="3800"/>
              <a:buNone/>
              <a:defRPr sz="3800"/>
            </a:lvl8pPr>
            <a:lvl9pPr lvl="8" algn="ctr">
              <a:spcBef>
                <a:spcPts val="0"/>
              </a:spcBef>
              <a:spcAft>
                <a:spcPts val="0"/>
              </a:spcAft>
              <a:buSzPts val="3800"/>
              <a:buNone/>
              <a:defRPr sz="3800"/>
            </a:lvl9pPr>
          </a:lstStyle>
          <a:p>
            <a:endParaRPr/>
          </a:p>
        </p:txBody>
      </p:sp>
      <p:sp>
        <p:nvSpPr>
          <p:cNvPr id="35" name="Google Shape;35;p2"/>
          <p:cNvSpPr txBox="1">
            <a:spLocks noGrp="1"/>
          </p:cNvSpPr>
          <p:nvPr>
            <p:ph type="subTitle" idx="1"/>
          </p:nvPr>
        </p:nvSpPr>
        <p:spPr>
          <a:xfrm>
            <a:off x="1858700" y="3413158"/>
            <a:ext cx="5361300" cy="522600"/>
          </a:xfrm>
          <a:prstGeom prst="rect">
            <a:avLst/>
          </a:prstGeom>
        </p:spPr>
        <p:txBody>
          <a:bodyPr spcFirstLastPara="1" wrap="square" lIns="91425" tIns="91425" rIns="91425" bIns="91425" anchor="t" anchorCtr="0">
            <a:normAutofit/>
          </a:bodyPr>
          <a:lstStyle>
            <a:lvl1pPr lvl="0" algn="ctr">
              <a:lnSpc>
                <a:spcPct val="100000"/>
              </a:lnSpc>
              <a:spcBef>
                <a:spcPts val="0"/>
              </a:spcBef>
              <a:spcAft>
                <a:spcPts val="0"/>
              </a:spcAft>
              <a:buClr>
                <a:schemeClr val="lt1"/>
              </a:buClr>
              <a:buSzPts val="1600"/>
              <a:buNone/>
              <a:defRPr sz="1600">
                <a:solidFill>
                  <a:schemeClr val="lt1"/>
                </a:solidFill>
              </a:defRPr>
            </a:lvl1pPr>
            <a:lvl2pPr lvl="1" algn="ctr">
              <a:lnSpc>
                <a:spcPct val="100000"/>
              </a:lnSpc>
              <a:spcBef>
                <a:spcPts val="0"/>
              </a:spcBef>
              <a:spcAft>
                <a:spcPts val="0"/>
              </a:spcAft>
              <a:buClr>
                <a:schemeClr val="lt1"/>
              </a:buClr>
              <a:buSzPts val="1600"/>
              <a:buNone/>
              <a:defRPr sz="1600">
                <a:solidFill>
                  <a:schemeClr val="lt1"/>
                </a:solidFill>
              </a:defRPr>
            </a:lvl2pPr>
            <a:lvl3pPr lvl="2" algn="ctr">
              <a:lnSpc>
                <a:spcPct val="100000"/>
              </a:lnSpc>
              <a:spcBef>
                <a:spcPts val="0"/>
              </a:spcBef>
              <a:spcAft>
                <a:spcPts val="0"/>
              </a:spcAft>
              <a:buClr>
                <a:schemeClr val="lt1"/>
              </a:buClr>
              <a:buSzPts val="1600"/>
              <a:buNone/>
              <a:defRPr sz="1600">
                <a:solidFill>
                  <a:schemeClr val="lt1"/>
                </a:solidFill>
              </a:defRPr>
            </a:lvl3pPr>
            <a:lvl4pPr lvl="3" algn="ctr">
              <a:lnSpc>
                <a:spcPct val="100000"/>
              </a:lnSpc>
              <a:spcBef>
                <a:spcPts val="0"/>
              </a:spcBef>
              <a:spcAft>
                <a:spcPts val="0"/>
              </a:spcAft>
              <a:buClr>
                <a:schemeClr val="lt1"/>
              </a:buClr>
              <a:buSzPts val="1600"/>
              <a:buNone/>
              <a:defRPr sz="1600">
                <a:solidFill>
                  <a:schemeClr val="lt1"/>
                </a:solidFill>
              </a:defRPr>
            </a:lvl4pPr>
            <a:lvl5pPr lvl="4" algn="ctr">
              <a:lnSpc>
                <a:spcPct val="100000"/>
              </a:lnSpc>
              <a:spcBef>
                <a:spcPts val="0"/>
              </a:spcBef>
              <a:spcAft>
                <a:spcPts val="0"/>
              </a:spcAft>
              <a:buClr>
                <a:schemeClr val="lt1"/>
              </a:buClr>
              <a:buSzPts val="1600"/>
              <a:buNone/>
              <a:defRPr sz="1600">
                <a:solidFill>
                  <a:schemeClr val="lt1"/>
                </a:solidFill>
              </a:defRPr>
            </a:lvl5pPr>
            <a:lvl6pPr lvl="5" algn="ctr">
              <a:lnSpc>
                <a:spcPct val="100000"/>
              </a:lnSpc>
              <a:spcBef>
                <a:spcPts val="0"/>
              </a:spcBef>
              <a:spcAft>
                <a:spcPts val="0"/>
              </a:spcAft>
              <a:buClr>
                <a:schemeClr val="lt1"/>
              </a:buClr>
              <a:buSzPts val="1600"/>
              <a:buNone/>
              <a:defRPr sz="1600">
                <a:solidFill>
                  <a:schemeClr val="lt1"/>
                </a:solidFill>
              </a:defRPr>
            </a:lvl6pPr>
            <a:lvl7pPr lvl="6" algn="ctr">
              <a:lnSpc>
                <a:spcPct val="100000"/>
              </a:lnSpc>
              <a:spcBef>
                <a:spcPts val="0"/>
              </a:spcBef>
              <a:spcAft>
                <a:spcPts val="0"/>
              </a:spcAft>
              <a:buClr>
                <a:schemeClr val="lt1"/>
              </a:buClr>
              <a:buSzPts val="1600"/>
              <a:buNone/>
              <a:defRPr sz="1600">
                <a:solidFill>
                  <a:schemeClr val="lt1"/>
                </a:solidFill>
              </a:defRPr>
            </a:lvl7pPr>
            <a:lvl8pPr lvl="7" algn="ctr">
              <a:lnSpc>
                <a:spcPct val="100000"/>
              </a:lnSpc>
              <a:spcBef>
                <a:spcPts val="0"/>
              </a:spcBef>
              <a:spcAft>
                <a:spcPts val="0"/>
              </a:spcAft>
              <a:buClr>
                <a:schemeClr val="lt1"/>
              </a:buClr>
              <a:buSzPts val="1600"/>
              <a:buNone/>
              <a:defRPr sz="1600">
                <a:solidFill>
                  <a:schemeClr val="lt1"/>
                </a:solidFill>
              </a:defRPr>
            </a:lvl8pPr>
            <a:lvl9pPr lvl="8" algn="ctr">
              <a:lnSpc>
                <a:spcPct val="100000"/>
              </a:lnSpc>
              <a:spcBef>
                <a:spcPts val="0"/>
              </a:spcBef>
              <a:spcAft>
                <a:spcPts val="0"/>
              </a:spcAft>
              <a:buClr>
                <a:schemeClr val="lt1"/>
              </a:buClr>
              <a:buSzPts val="1600"/>
              <a:buNone/>
              <a:defRPr sz="1600">
                <a:solidFill>
                  <a:schemeClr val="lt1"/>
                </a:solidFill>
              </a:defRPr>
            </a:lvl9pPr>
          </a:lstStyle>
          <a:p>
            <a:endParaRPr/>
          </a:p>
        </p:txBody>
      </p:sp>
      <p:sp>
        <p:nvSpPr>
          <p:cNvPr id="36" name="Google Shape;36;p2"/>
          <p:cNvSpPr txBox="1">
            <a:spLocks noGrp="1"/>
          </p:cNvSpPr>
          <p:nvPr>
            <p:ph type="sldNum" idx="12"/>
          </p:nvPr>
        </p:nvSpPr>
        <p:spPr>
          <a:xfrm>
            <a:off x="8390734" y="4543668"/>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bg>
      <p:bgPr>
        <a:solidFill>
          <a:schemeClr val="accent3"/>
        </a:solidFill>
        <a:effectLst/>
      </p:bgPr>
    </p:bg>
    <p:spTree>
      <p:nvGrpSpPr>
        <p:cNvPr id="1" name="Shape 37"/>
        <p:cNvGrpSpPr/>
        <p:nvPr/>
      </p:nvGrpSpPr>
      <p:grpSpPr>
        <a:xfrm>
          <a:off x="0" y="0"/>
          <a:ext cx="0" cy="0"/>
          <a:chOff x="0" y="0"/>
          <a:chExt cx="0" cy="0"/>
        </a:xfrm>
      </p:grpSpPr>
      <p:sp>
        <p:nvSpPr>
          <p:cNvPr id="38" name="Google Shape;38;p3"/>
          <p:cNvSpPr/>
          <p:nvPr/>
        </p:nvSpPr>
        <p:spPr>
          <a:xfrm flipH="1">
            <a:off x="4757100" y="2309400"/>
            <a:ext cx="4386900" cy="2834100"/>
          </a:xfrm>
          <a:prstGeom prst="rtTriangle">
            <a:avLst/>
          </a:pr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39" name="Google Shape;39;p3"/>
          <p:cNvGrpSpPr/>
          <p:nvPr/>
        </p:nvGrpSpPr>
        <p:grpSpPr>
          <a:xfrm>
            <a:off x="5594191" y="3961115"/>
            <a:ext cx="2910145" cy="1182340"/>
            <a:chOff x="6917201" y="0"/>
            <a:chExt cx="2227777" cy="863400"/>
          </a:xfrm>
        </p:grpSpPr>
        <p:sp>
          <p:nvSpPr>
            <p:cNvPr id="40" name="Google Shape;40;p3"/>
            <p:cNvSpPr/>
            <p:nvPr/>
          </p:nvSpPr>
          <p:spPr>
            <a:xfrm>
              <a:off x="7641677" y="0"/>
              <a:ext cx="1503300" cy="863400"/>
            </a:xfrm>
            <a:prstGeom prst="parallelogram">
              <a:avLst>
                <a:gd name="adj" fmla="val 158024"/>
              </a:avLst>
            </a:pr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 name="Google Shape;41;p3"/>
            <p:cNvSpPr/>
            <p:nvPr/>
          </p:nvSpPr>
          <p:spPr>
            <a:xfrm>
              <a:off x="7279439" y="0"/>
              <a:ext cx="1503300" cy="863400"/>
            </a:xfrm>
            <a:prstGeom prst="parallelogram">
              <a:avLst>
                <a:gd name="adj" fmla="val 158024"/>
              </a:avLst>
            </a:pr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 name="Google Shape;42;p3"/>
            <p:cNvSpPr/>
            <p:nvPr/>
          </p:nvSpPr>
          <p:spPr>
            <a:xfrm>
              <a:off x="6917201" y="0"/>
              <a:ext cx="1503300" cy="863400"/>
            </a:xfrm>
            <a:prstGeom prst="parallelogram">
              <a:avLst>
                <a:gd name="adj" fmla="val 158024"/>
              </a:avLst>
            </a:pr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43" name="Google Shape;43;p3"/>
          <p:cNvGrpSpPr/>
          <p:nvPr/>
        </p:nvGrpSpPr>
        <p:grpSpPr>
          <a:xfrm>
            <a:off x="199149" y="2"/>
            <a:ext cx="2795414" cy="1083308"/>
            <a:chOff x="6917201" y="0"/>
            <a:chExt cx="2227777" cy="863400"/>
          </a:xfrm>
        </p:grpSpPr>
        <p:sp>
          <p:nvSpPr>
            <p:cNvPr id="44" name="Google Shape;44;p3"/>
            <p:cNvSpPr/>
            <p:nvPr/>
          </p:nvSpPr>
          <p:spPr>
            <a:xfrm>
              <a:off x="7641677" y="0"/>
              <a:ext cx="1503300" cy="863400"/>
            </a:xfrm>
            <a:prstGeom prst="parallelogram">
              <a:avLst>
                <a:gd name="adj" fmla="val 158024"/>
              </a:avLst>
            </a:pr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 name="Google Shape;45;p3"/>
            <p:cNvSpPr/>
            <p:nvPr/>
          </p:nvSpPr>
          <p:spPr>
            <a:xfrm>
              <a:off x="7279439" y="0"/>
              <a:ext cx="1503300" cy="863400"/>
            </a:xfrm>
            <a:prstGeom prst="parallelogram">
              <a:avLst>
                <a:gd name="adj" fmla="val 158024"/>
              </a:avLst>
            </a:pr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 name="Google Shape;46;p3"/>
            <p:cNvSpPr/>
            <p:nvPr/>
          </p:nvSpPr>
          <p:spPr>
            <a:xfrm>
              <a:off x="6917201" y="0"/>
              <a:ext cx="1503300" cy="863400"/>
            </a:xfrm>
            <a:prstGeom prst="parallelogram">
              <a:avLst>
                <a:gd name="adj" fmla="val 158024"/>
              </a:avLst>
            </a:pr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47" name="Google Shape;47;p3"/>
          <p:cNvSpPr txBox="1">
            <a:spLocks noGrp="1"/>
          </p:cNvSpPr>
          <p:nvPr>
            <p:ph type="title"/>
          </p:nvPr>
        </p:nvSpPr>
        <p:spPr>
          <a:xfrm>
            <a:off x="1888684" y="1746100"/>
            <a:ext cx="5377500" cy="1646100"/>
          </a:xfrm>
          <a:prstGeom prst="rect">
            <a:avLst/>
          </a:prstGeom>
        </p:spPr>
        <p:txBody>
          <a:bodyPr spcFirstLastPara="1" wrap="square" lIns="91425" tIns="91425" rIns="91425" bIns="91425" anchor="ctr" anchorCtr="0">
            <a:normAutofit/>
          </a:bodyPr>
          <a:lstStyle>
            <a:lvl1pPr lvl="0" algn="ctr">
              <a:spcBef>
                <a:spcPts val="0"/>
              </a:spcBef>
              <a:spcAft>
                <a:spcPts val="0"/>
              </a:spcAft>
              <a:buClr>
                <a:schemeClr val="dk2"/>
              </a:buClr>
              <a:buSzPts val="3200"/>
              <a:buNone/>
              <a:defRPr sz="3200">
                <a:solidFill>
                  <a:schemeClr val="dk2"/>
                </a:solidFill>
              </a:defRPr>
            </a:lvl1pPr>
            <a:lvl2pPr lvl="1" algn="ctr">
              <a:spcBef>
                <a:spcPts val="0"/>
              </a:spcBef>
              <a:spcAft>
                <a:spcPts val="0"/>
              </a:spcAft>
              <a:buClr>
                <a:schemeClr val="dk2"/>
              </a:buClr>
              <a:buSzPts val="3200"/>
              <a:buNone/>
              <a:defRPr sz="3200">
                <a:solidFill>
                  <a:schemeClr val="dk2"/>
                </a:solidFill>
              </a:defRPr>
            </a:lvl2pPr>
            <a:lvl3pPr lvl="2" algn="ctr">
              <a:spcBef>
                <a:spcPts val="0"/>
              </a:spcBef>
              <a:spcAft>
                <a:spcPts val="0"/>
              </a:spcAft>
              <a:buClr>
                <a:schemeClr val="dk2"/>
              </a:buClr>
              <a:buSzPts val="3200"/>
              <a:buNone/>
              <a:defRPr sz="3200">
                <a:solidFill>
                  <a:schemeClr val="dk2"/>
                </a:solidFill>
              </a:defRPr>
            </a:lvl3pPr>
            <a:lvl4pPr lvl="3" algn="ctr">
              <a:spcBef>
                <a:spcPts val="0"/>
              </a:spcBef>
              <a:spcAft>
                <a:spcPts val="0"/>
              </a:spcAft>
              <a:buClr>
                <a:schemeClr val="dk2"/>
              </a:buClr>
              <a:buSzPts val="3200"/>
              <a:buNone/>
              <a:defRPr sz="3200">
                <a:solidFill>
                  <a:schemeClr val="dk2"/>
                </a:solidFill>
              </a:defRPr>
            </a:lvl4pPr>
            <a:lvl5pPr lvl="4" algn="ctr">
              <a:spcBef>
                <a:spcPts val="0"/>
              </a:spcBef>
              <a:spcAft>
                <a:spcPts val="0"/>
              </a:spcAft>
              <a:buClr>
                <a:schemeClr val="dk2"/>
              </a:buClr>
              <a:buSzPts val="3200"/>
              <a:buNone/>
              <a:defRPr sz="3200">
                <a:solidFill>
                  <a:schemeClr val="dk2"/>
                </a:solidFill>
              </a:defRPr>
            </a:lvl5pPr>
            <a:lvl6pPr lvl="5" algn="ctr">
              <a:spcBef>
                <a:spcPts val="0"/>
              </a:spcBef>
              <a:spcAft>
                <a:spcPts val="0"/>
              </a:spcAft>
              <a:buClr>
                <a:schemeClr val="dk2"/>
              </a:buClr>
              <a:buSzPts val="3200"/>
              <a:buNone/>
              <a:defRPr sz="3200">
                <a:solidFill>
                  <a:schemeClr val="dk2"/>
                </a:solidFill>
              </a:defRPr>
            </a:lvl6pPr>
            <a:lvl7pPr lvl="6" algn="ctr">
              <a:spcBef>
                <a:spcPts val="0"/>
              </a:spcBef>
              <a:spcAft>
                <a:spcPts val="0"/>
              </a:spcAft>
              <a:buClr>
                <a:schemeClr val="dk2"/>
              </a:buClr>
              <a:buSzPts val="3200"/>
              <a:buNone/>
              <a:defRPr sz="3200">
                <a:solidFill>
                  <a:schemeClr val="dk2"/>
                </a:solidFill>
              </a:defRPr>
            </a:lvl7pPr>
            <a:lvl8pPr lvl="7" algn="ctr">
              <a:spcBef>
                <a:spcPts val="0"/>
              </a:spcBef>
              <a:spcAft>
                <a:spcPts val="0"/>
              </a:spcAft>
              <a:buClr>
                <a:schemeClr val="dk2"/>
              </a:buClr>
              <a:buSzPts val="3200"/>
              <a:buNone/>
              <a:defRPr sz="3200">
                <a:solidFill>
                  <a:schemeClr val="dk2"/>
                </a:solidFill>
              </a:defRPr>
            </a:lvl8pPr>
            <a:lvl9pPr lvl="8" algn="ctr">
              <a:spcBef>
                <a:spcPts val="0"/>
              </a:spcBef>
              <a:spcAft>
                <a:spcPts val="0"/>
              </a:spcAft>
              <a:buClr>
                <a:schemeClr val="dk2"/>
              </a:buClr>
              <a:buSzPts val="3200"/>
              <a:buNone/>
              <a:defRPr sz="3200">
                <a:solidFill>
                  <a:schemeClr val="dk2"/>
                </a:solidFill>
              </a:defRPr>
            </a:lvl9pPr>
          </a:lstStyle>
          <a:p>
            <a:endParaRPr/>
          </a:p>
        </p:txBody>
      </p:sp>
      <p:sp>
        <p:nvSpPr>
          <p:cNvPr id="48" name="Google Shape;48;p3"/>
          <p:cNvSpPr txBox="1">
            <a:spLocks noGrp="1"/>
          </p:cNvSpPr>
          <p:nvPr>
            <p:ph type="sldNum" idx="12"/>
          </p:nvPr>
        </p:nvSpPr>
        <p:spPr>
          <a:xfrm>
            <a:off x="8390734" y="4543668"/>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type="tx">
  <p:cSld name="TITLE_AND_BODY">
    <p:bg>
      <p:bgPr>
        <a:solidFill>
          <a:schemeClr val="dk2"/>
        </a:solidFill>
        <a:effectLst/>
      </p:bgPr>
    </p:bg>
    <p:spTree>
      <p:nvGrpSpPr>
        <p:cNvPr id="1" name="Shape 49"/>
        <p:cNvGrpSpPr/>
        <p:nvPr/>
      </p:nvGrpSpPr>
      <p:grpSpPr>
        <a:xfrm>
          <a:off x="0" y="0"/>
          <a:ext cx="0" cy="0"/>
          <a:chOff x="0" y="0"/>
          <a:chExt cx="0" cy="0"/>
        </a:xfrm>
      </p:grpSpPr>
      <p:sp>
        <p:nvSpPr>
          <p:cNvPr id="50" name="Google Shape;50;p4"/>
          <p:cNvSpPr/>
          <p:nvPr/>
        </p:nvSpPr>
        <p:spPr>
          <a:xfrm flipH="1">
            <a:off x="3582600" y="1550700"/>
            <a:ext cx="5561400" cy="3592800"/>
          </a:xfrm>
          <a:prstGeom prst="rtTriangle">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 name="Google Shape;51;p4"/>
          <p:cNvSpPr/>
          <p:nvPr/>
        </p:nvSpPr>
        <p:spPr>
          <a:xfrm>
            <a:off x="31" y="2824500"/>
            <a:ext cx="7370400" cy="2319000"/>
          </a:xfrm>
          <a:prstGeom prst="rtTriangle">
            <a:avLst/>
          </a:pr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 name="Google Shape;52;p4"/>
          <p:cNvSpPr/>
          <p:nvPr/>
        </p:nvSpPr>
        <p:spPr>
          <a:xfrm>
            <a:off x="203225" y="206250"/>
            <a:ext cx="8737500" cy="4731000"/>
          </a:xfrm>
          <a:prstGeom prst="rect">
            <a:avLst/>
          </a:prstGeom>
          <a:solidFill>
            <a:schemeClr val="dk1"/>
          </a:solidFill>
          <a:ln>
            <a:noFill/>
          </a:ln>
          <a:effectLst>
            <a:outerShdw blurRad="228600" sx="101000" sy="101000" algn="ctr" rotWithShape="0">
              <a:srgbClr val="000000">
                <a:alpha val="4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 name="Google Shape;53;p4"/>
          <p:cNvSpPr txBox="1">
            <a:spLocks noGrp="1"/>
          </p:cNvSpPr>
          <p:nvPr>
            <p:ph type="title"/>
          </p:nvPr>
        </p:nvSpPr>
        <p:spPr>
          <a:xfrm>
            <a:off x="819150" y="845600"/>
            <a:ext cx="7505700" cy="954600"/>
          </a:xfrm>
          <a:prstGeom prst="rect">
            <a:avLst/>
          </a:prstGeom>
        </p:spPr>
        <p:txBody>
          <a:bodyPr spcFirstLastPara="1" wrap="square" lIns="91425" tIns="91425" rIns="91425" bIns="91425" anchor="t" anchorCtr="0">
            <a:normAutofit/>
          </a:bodyPr>
          <a:lstStyle>
            <a:lvl1pPr lvl="0">
              <a:spcBef>
                <a:spcPts val="0"/>
              </a:spcBef>
              <a:spcAft>
                <a:spcPts val="0"/>
              </a:spcAft>
              <a:buSzPts val="3000"/>
              <a:buNone/>
              <a:defRPr sz="3000"/>
            </a:lvl1pPr>
            <a:lvl2pPr lvl="1">
              <a:spcBef>
                <a:spcPts val="0"/>
              </a:spcBef>
              <a:spcAft>
                <a:spcPts val="0"/>
              </a:spcAft>
              <a:buSzPts val="3000"/>
              <a:buNone/>
              <a:defRPr sz="3000"/>
            </a:lvl2pPr>
            <a:lvl3pPr lvl="2">
              <a:spcBef>
                <a:spcPts val="0"/>
              </a:spcBef>
              <a:spcAft>
                <a:spcPts val="0"/>
              </a:spcAft>
              <a:buSzPts val="3000"/>
              <a:buNone/>
              <a:defRPr sz="3000"/>
            </a:lvl3pPr>
            <a:lvl4pPr lvl="3">
              <a:spcBef>
                <a:spcPts val="0"/>
              </a:spcBef>
              <a:spcAft>
                <a:spcPts val="0"/>
              </a:spcAft>
              <a:buSzPts val="3000"/>
              <a:buNone/>
              <a:defRPr sz="3000"/>
            </a:lvl4pPr>
            <a:lvl5pPr lvl="4">
              <a:spcBef>
                <a:spcPts val="0"/>
              </a:spcBef>
              <a:spcAft>
                <a:spcPts val="0"/>
              </a:spcAft>
              <a:buSzPts val="3000"/>
              <a:buNone/>
              <a:defRPr sz="3000"/>
            </a:lvl5pPr>
            <a:lvl6pPr lvl="5">
              <a:spcBef>
                <a:spcPts val="0"/>
              </a:spcBef>
              <a:spcAft>
                <a:spcPts val="0"/>
              </a:spcAft>
              <a:buSzPts val="3000"/>
              <a:buNone/>
              <a:defRPr sz="3000"/>
            </a:lvl6pPr>
            <a:lvl7pPr lvl="6">
              <a:spcBef>
                <a:spcPts val="0"/>
              </a:spcBef>
              <a:spcAft>
                <a:spcPts val="0"/>
              </a:spcAft>
              <a:buSzPts val="3000"/>
              <a:buNone/>
              <a:defRPr sz="3000"/>
            </a:lvl7pPr>
            <a:lvl8pPr lvl="7">
              <a:spcBef>
                <a:spcPts val="0"/>
              </a:spcBef>
              <a:spcAft>
                <a:spcPts val="0"/>
              </a:spcAft>
              <a:buSzPts val="3000"/>
              <a:buNone/>
              <a:defRPr sz="3000"/>
            </a:lvl8pPr>
            <a:lvl9pPr lvl="8">
              <a:spcBef>
                <a:spcPts val="0"/>
              </a:spcBef>
              <a:spcAft>
                <a:spcPts val="0"/>
              </a:spcAft>
              <a:buSzPts val="3000"/>
              <a:buNone/>
              <a:defRPr sz="3000"/>
            </a:lvl9pPr>
          </a:lstStyle>
          <a:p>
            <a:endParaRPr/>
          </a:p>
        </p:txBody>
      </p:sp>
      <p:sp>
        <p:nvSpPr>
          <p:cNvPr id="54" name="Google Shape;54;p4"/>
          <p:cNvSpPr txBox="1">
            <a:spLocks noGrp="1"/>
          </p:cNvSpPr>
          <p:nvPr>
            <p:ph type="body" idx="1"/>
          </p:nvPr>
        </p:nvSpPr>
        <p:spPr>
          <a:xfrm>
            <a:off x="819150" y="1990725"/>
            <a:ext cx="7505700" cy="2448000"/>
          </a:xfrm>
          <a:prstGeom prst="rect">
            <a:avLst/>
          </a:prstGeom>
        </p:spPr>
        <p:txBody>
          <a:bodyPr spcFirstLastPara="1" wrap="square" lIns="91425" tIns="91425" rIns="91425" bIns="91425" anchor="t" anchorCtr="0">
            <a:normAutofit/>
          </a:bodyPr>
          <a:lstStyle>
            <a:lvl1pPr marL="457200" lvl="0" indent="-311150">
              <a:spcBef>
                <a:spcPts val="0"/>
              </a:spcBef>
              <a:spcAft>
                <a:spcPts val="0"/>
              </a:spcAft>
              <a:buSzPts val="1300"/>
              <a:buChar char="●"/>
              <a:defRPr/>
            </a:lvl1pPr>
            <a:lvl2pPr marL="914400" lvl="1" indent="-298450">
              <a:spcBef>
                <a:spcPts val="0"/>
              </a:spcBef>
              <a:spcAft>
                <a:spcPts val="0"/>
              </a:spcAft>
              <a:buSzPts val="1100"/>
              <a:buChar char="○"/>
              <a:defRPr/>
            </a:lvl2pPr>
            <a:lvl3pPr marL="1371600" lvl="2" indent="-298450">
              <a:spcBef>
                <a:spcPts val="0"/>
              </a:spcBef>
              <a:spcAft>
                <a:spcPts val="0"/>
              </a:spcAft>
              <a:buSzPts val="1100"/>
              <a:buChar char="■"/>
              <a:defRPr/>
            </a:lvl3pPr>
            <a:lvl4pPr marL="1828800" lvl="3" indent="-298450">
              <a:spcBef>
                <a:spcPts val="0"/>
              </a:spcBef>
              <a:spcAft>
                <a:spcPts val="0"/>
              </a:spcAft>
              <a:buSzPts val="1100"/>
              <a:buChar char="●"/>
              <a:defRPr/>
            </a:lvl4pPr>
            <a:lvl5pPr marL="2286000" lvl="4" indent="-298450">
              <a:spcBef>
                <a:spcPts val="0"/>
              </a:spcBef>
              <a:spcAft>
                <a:spcPts val="0"/>
              </a:spcAft>
              <a:buSzPts val="1100"/>
              <a:buChar char="○"/>
              <a:defRPr/>
            </a:lvl5pPr>
            <a:lvl6pPr marL="2743200" lvl="5" indent="-298450">
              <a:spcBef>
                <a:spcPts val="0"/>
              </a:spcBef>
              <a:spcAft>
                <a:spcPts val="0"/>
              </a:spcAft>
              <a:buSzPts val="1100"/>
              <a:buChar char="■"/>
              <a:defRPr/>
            </a:lvl6pPr>
            <a:lvl7pPr marL="3200400" lvl="6" indent="-298450">
              <a:spcBef>
                <a:spcPts val="0"/>
              </a:spcBef>
              <a:spcAft>
                <a:spcPts val="0"/>
              </a:spcAft>
              <a:buSzPts val="1100"/>
              <a:buChar char="●"/>
              <a:defRPr/>
            </a:lvl7pPr>
            <a:lvl8pPr marL="3657600" lvl="7" indent="-298450">
              <a:spcBef>
                <a:spcPts val="0"/>
              </a:spcBef>
              <a:spcAft>
                <a:spcPts val="0"/>
              </a:spcAft>
              <a:buSzPts val="1100"/>
              <a:buChar char="○"/>
              <a:defRPr/>
            </a:lvl8pPr>
            <a:lvl9pPr marL="4114800" lvl="8" indent="-298450">
              <a:spcBef>
                <a:spcPts val="0"/>
              </a:spcBef>
              <a:spcAft>
                <a:spcPts val="0"/>
              </a:spcAft>
              <a:buSzPts val="1100"/>
              <a:buChar char="■"/>
              <a:defRPr/>
            </a:lvl9pPr>
          </a:lstStyle>
          <a:p>
            <a:endParaRPr/>
          </a:p>
        </p:txBody>
      </p:sp>
      <p:sp>
        <p:nvSpPr>
          <p:cNvPr id="55" name="Google Shape;55;p4"/>
          <p:cNvSpPr txBox="1">
            <a:spLocks noGrp="1"/>
          </p:cNvSpPr>
          <p:nvPr>
            <p:ph type="sldNum" idx="12"/>
          </p:nvPr>
        </p:nvSpPr>
        <p:spPr>
          <a:xfrm>
            <a:off x="8390734" y="4543668"/>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bg>
      <p:bgPr>
        <a:solidFill>
          <a:schemeClr val="dk2"/>
        </a:solidFill>
        <a:effectLst/>
      </p:bgPr>
    </p:bg>
    <p:spTree>
      <p:nvGrpSpPr>
        <p:cNvPr id="1" name="Shape 56"/>
        <p:cNvGrpSpPr/>
        <p:nvPr/>
      </p:nvGrpSpPr>
      <p:grpSpPr>
        <a:xfrm>
          <a:off x="0" y="0"/>
          <a:ext cx="0" cy="0"/>
          <a:chOff x="0" y="0"/>
          <a:chExt cx="0" cy="0"/>
        </a:xfrm>
      </p:grpSpPr>
      <p:sp>
        <p:nvSpPr>
          <p:cNvPr id="57" name="Google Shape;57;p5"/>
          <p:cNvSpPr/>
          <p:nvPr/>
        </p:nvSpPr>
        <p:spPr>
          <a:xfrm flipH="1">
            <a:off x="3582600" y="1550700"/>
            <a:ext cx="5561400" cy="3592800"/>
          </a:xfrm>
          <a:prstGeom prst="rtTriangle">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8" name="Google Shape;58;p5"/>
          <p:cNvSpPr/>
          <p:nvPr/>
        </p:nvSpPr>
        <p:spPr>
          <a:xfrm>
            <a:off x="31" y="2824500"/>
            <a:ext cx="7370400" cy="2319000"/>
          </a:xfrm>
          <a:prstGeom prst="rtTriangle">
            <a:avLst/>
          </a:pr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9" name="Google Shape;59;p5"/>
          <p:cNvSpPr/>
          <p:nvPr/>
        </p:nvSpPr>
        <p:spPr>
          <a:xfrm>
            <a:off x="203225" y="206250"/>
            <a:ext cx="8737500" cy="4731000"/>
          </a:xfrm>
          <a:prstGeom prst="rect">
            <a:avLst/>
          </a:prstGeom>
          <a:solidFill>
            <a:schemeClr val="dk1"/>
          </a:solidFill>
          <a:ln>
            <a:noFill/>
          </a:ln>
          <a:effectLst>
            <a:outerShdw blurRad="228600" sx="101000" sy="101000" algn="ctr" rotWithShape="0">
              <a:srgbClr val="000000">
                <a:alpha val="4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0" name="Google Shape;60;p5"/>
          <p:cNvSpPr txBox="1">
            <a:spLocks noGrp="1"/>
          </p:cNvSpPr>
          <p:nvPr>
            <p:ph type="title"/>
          </p:nvPr>
        </p:nvSpPr>
        <p:spPr>
          <a:xfrm>
            <a:off x="819150" y="845600"/>
            <a:ext cx="7505700" cy="954600"/>
          </a:xfrm>
          <a:prstGeom prst="rect">
            <a:avLst/>
          </a:prstGeom>
        </p:spPr>
        <p:txBody>
          <a:bodyPr spcFirstLastPara="1" wrap="square" lIns="91425" tIns="91425" rIns="91425" bIns="91425" anchor="t" anchorCtr="0">
            <a:normAutofit/>
          </a:bodyPr>
          <a:lstStyle>
            <a:lvl1pPr lvl="0">
              <a:spcBef>
                <a:spcPts val="0"/>
              </a:spcBef>
              <a:spcAft>
                <a:spcPts val="0"/>
              </a:spcAft>
              <a:buSzPts val="3000"/>
              <a:buNone/>
              <a:defRPr sz="3000"/>
            </a:lvl1pPr>
            <a:lvl2pPr lvl="1">
              <a:spcBef>
                <a:spcPts val="0"/>
              </a:spcBef>
              <a:spcAft>
                <a:spcPts val="0"/>
              </a:spcAft>
              <a:buSzPts val="3000"/>
              <a:buNone/>
              <a:defRPr sz="3000"/>
            </a:lvl2pPr>
            <a:lvl3pPr lvl="2">
              <a:spcBef>
                <a:spcPts val="0"/>
              </a:spcBef>
              <a:spcAft>
                <a:spcPts val="0"/>
              </a:spcAft>
              <a:buSzPts val="3000"/>
              <a:buNone/>
              <a:defRPr sz="3000"/>
            </a:lvl3pPr>
            <a:lvl4pPr lvl="3">
              <a:spcBef>
                <a:spcPts val="0"/>
              </a:spcBef>
              <a:spcAft>
                <a:spcPts val="0"/>
              </a:spcAft>
              <a:buSzPts val="3000"/>
              <a:buNone/>
              <a:defRPr sz="3000"/>
            </a:lvl4pPr>
            <a:lvl5pPr lvl="4">
              <a:spcBef>
                <a:spcPts val="0"/>
              </a:spcBef>
              <a:spcAft>
                <a:spcPts val="0"/>
              </a:spcAft>
              <a:buSzPts val="3000"/>
              <a:buNone/>
              <a:defRPr sz="3000"/>
            </a:lvl5pPr>
            <a:lvl6pPr lvl="5">
              <a:spcBef>
                <a:spcPts val="0"/>
              </a:spcBef>
              <a:spcAft>
                <a:spcPts val="0"/>
              </a:spcAft>
              <a:buSzPts val="3000"/>
              <a:buNone/>
              <a:defRPr sz="3000"/>
            </a:lvl6pPr>
            <a:lvl7pPr lvl="6">
              <a:spcBef>
                <a:spcPts val="0"/>
              </a:spcBef>
              <a:spcAft>
                <a:spcPts val="0"/>
              </a:spcAft>
              <a:buSzPts val="3000"/>
              <a:buNone/>
              <a:defRPr sz="3000"/>
            </a:lvl7pPr>
            <a:lvl8pPr lvl="7">
              <a:spcBef>
                <a:spcPts val="0"/>
              </a:spcBef>
              <a:spcAft>
                <a:spcPts val="0"/>
              </a:spcAft>
              <a:buSzPts val="3000"/>
              <a:buNone/>
              <a:defRPr sz="3000"/>
            </a:lvl8pPr>
            <a:lvl9pPr lvl="8">
              <a:spcBef>
                <a:spcPts val="0"/>
              </a:spcBef>
              <a:spcAft>
                <a:spcPts val="0"/>
              </a:spcAft>
              <a:buSzPts val="3000"/>
              <a:buNone/>
              <a:defRPr sz="3000"/>
            </a:lvl9pPr>
          </a:lstStyle>
          <a:p>
            <a:endParaRPr/>
          </a:p>
        </p:txBody>
      </p:sp>
      <p:sp>
        <p:nvSpPr>
          <p:cNvPr id="61" name="Google Shape;61;p5"/>
          <p:cNvSpPr txBox="1">
            <a:spLocks noGrp="1"/>
          </p:cNvSpPr>
          <p:nvPr>
            <p:ph type="body" idx="1"/>
          </p:nvPr>
        </p:nvSpPr>
        <p:spPr>
          <a:xfrm>
            <a:off x="819150" y="1990725"/>
            <a:ext cx="3686100" cy="2448000"/>
          </a:xfrm>
          <a:prstGeom prst="rect">
            <a:avLst/>
          </a:prstGeom>
        </p:spPr>
        <p:txBody>
          <a:bodyPr spcFirstLastPara="1" wrap="square" lIns="91425" tIns="91425" rIns="91425" bIns="91425" anchor="t" anchorCtr="0">
            <a:normAutofit/>
          </a:bodyPr>
          <a:lstStyle>
            <a:lvl1pPr marL="457200" lvl="0" indent="-311150">
              <a:spcBef>
                <a:spcPts val="0"/>
              </a:spcBef>
              <a:spcAft>
                <a:spcPts val="0"/>
              </a:spcAft>
              <a:buSzPts val="1300"/>
              <a:buChar char="●"/>
              <a:defRPr/>
            </a:lvl1pPr>
            <a:lvl2pPr marL="914400" lvl="1" indent="-298450">
              <a:spcBef>
                <a:spcPts val="0"/>
              </a:spcBef>
              <a:spcAft>
                <a:spcPts val="0"/>
              </a:spcAft>
              <a:buSzPts val="1100"/>
              <a:buChar char="○"/>
              <a:defRPr/>
            </a:lvl2pPr>
            <a:lvl3pPr marL="1371600" lvl="2" indent="-298450">
              <a:spcBef>
                <a:spcPts val="0"/>
              </a:spcBef>
              <a:spcAft>
                <a:spcPts val="0"/>
              </a:spcAft>
              <a:buSzPts val="1100"/>
              <a:buChar char="■"/>
              <a:defRPr/>
            </a:lvl3pPr>
            <a:lvl4pPr marL="1828800" lvl="3" indent="-298450">
              <a:spcBef>
                <a:spcPts val="0"/>
              </a:spcBef>
              <a:spcAft>
                <a:spcPts val="0"/>
              </a:spcAft>
              <a:buSzPts val="1100"/>
              <a:buChar char="●"/>
              <a:defRPr/>
            </a:lvl4pPr>
            <a:lvl5pPr marL="2286000" lvl="4" indent="-298450">
              <a:spcBef>
                <a:spcPts val="0"/>
              </a:spcBef>
              <a:spcAft>
                <a:spcPts val="0"/>
              </a:spcAft>
              <a:buSzPts val="1100"/>
              <a:buChar char="○"/>
              <a:defRPr/>
            </a:lvl5pPr>
            <a:lvl6pPr marL="2743200" lvl="5" indent="-298450">
              <a:spcBef>
                <a:spcPts val="0"/>
              </a:spcBef>
              <a:spcAft>
                <a:spcPts val="0"/>
              </a:spcAft>
              <a:buSzPts val="1100"/>
              <a:buChar char="■"/>
              <a:defRPr/>
            </a:lvl6pPr>
            <a:lvl7pPr marL="3200400" lvl="6" indent="-298450">
              <a:spcBef>
                <a:spcPts val="0"/>
              </a:spcBef>
              <a:spcAft>
                <a:spcPts val="0"/>
              </a:spcAft>
              <a:buSzPts val="1100"/>
              <a:buChar char="●"/>
              <a:defRPr/>
            </a:lvl7pPr>
            <a:lvl8pPr marL="3657600" lvl="7" indent="-298450">
              <a:spcBef>
                <a:spcPts val="0"/>
              </a:spcBef>
              <a:spcAft>
                <a:spcPts val="0"/>
              </a:spcAft>
              <a:buSzPts val="1100"/>
              <a:buChar char="○"/>
              <a:defRPr/>
            </a:lvl8pPr>
            <a:lvl9pPr marL="4114800" lvl="8" indent="-298450">
              <a:spcBef>
                <a:spcPts val="0"/>
              </a:spcBef>
              <a:spcAft>
                <a:spcPts val="0"/>
              </a:spcAft>
              <a:buSzPts val="1100"/>
              <a:buChar char="■"/>
              <a:defRPr/>
            </a:lvl9pPr>
          </a:lstStyle>
          <a:p>
            <a:endParaRPr/>
          </a:p>
        </p:txBody>
      </p:sp>
      <p:sp>
        <p:nvSpPr>
          <p:cNvPr id="62" name="Google Shape;62;p5"/>
          <p:cNvSpPr txBox="1">
            <a:spLocks noGrp="1"/>
          </p:cNvSpPr>
          <p:nvPr>
            <p:ph type="body" idx="2"/>
          </p:nvPr>
        </p:nvSpPr>
        <p:spPr>
          <a:xfrm>
            <a:off x="4638675" y="1990725"/>
            <a:ext cx="3686100" cy="2448000"/>
          </a:xfrm>
          <a:prstGeom prst="rect">
            <a:avLst/>
          </a:prstGeom>
        </p:spPr>
        <p:txBody>
          <a:bodyPr spcFirstLastPara="1" wrap="square" lIns="91425" tIns="91425" rIns="91425" bIns="91425" anchor="t" anchorCtr="0">
            <a:normAutofit/>
          </a:bodyPr>
          <a:lstStyle>
            <a:lvl1pPr marL="457200" lvl="0" indent="-311150">
              <a:spcBef>
                <a:spcPts val="0"/>
              </a:spcBef>
              <a:spcAft>
                <a:spcPts val="0"/>
              </a:spcAft>
              <a:buSzPts val="1300"/>
              <a:buChar char="●"/>
              <a:defRPr/>
            </a:lvl1pPr>
            <a:lvl2pPr marL="914400" lvl="1" indent="-298450">
              <a:spcBef>
                <a:spcPts val="0"/>
              </a:spcBef>
              <a:spcAft>
                <a:spcPts val="0"/>
              </a:spcAft>
              <a:buSzPts val="1100"/>
              <a:buChar char="○"/>
              <a:defRPr/>
            </a:lvl2pPr>
            <a:lvl3pPr marL="1371600" lvl="2" indent="-298450">
              <a:spcBef>
                <a:spcPts val="0"/>
              </a:spcBef>
              <a:spcAft>
                <a:spcPts val="0"/>
              </a:spcAft>
              <a:buSzPts val="1100"/>
              <a:buChar char="■"/>
              <a:defRPr/>
            </a:lvl3pPr>
            <a:lvl4pPr marL="1828800" lvl="3" indent="-298450">
              <a:spcBef>
                <a:spcPts val="0"/>
              </a:spcBef>
              <a:spcAft>
                <a:spcPts val="0"/>
              </a:spcAft>
              <a:buSzPts val="1100"/>
              <a:buChar char="●"/>
              <a:defRPr/>
            </a:lvl4pPr>
            <a:lvl5pPr marL="2286000" lvl="4" indent="-298450">
              <a:spcBef>
                <a:spcPts val="0"/>
              </a:spcBef>
              <a:spcAft>
                <a:spcPts val="0"/>
              </a:spcAft>
              <a:buSzPts val="1100"/>
              <a:buChar char="○"/>
              <a:defRPr/>
            </a:lvl5pPr>
            <a:lvl6pPr marL="2743200" lvl="5" indent="-298450">
              <a:spcBef>
                <a:spcPts val="0"/>
              </a:spcBef>
              <a:spcAft>
                <a:spcPts val="0"/>
              </a:spcAft>
              <a:buSzPts val="1100"/>
              <a:buChar char="■"/>
              <a:defRPr/>
            </a:lvl6pPr>
            <a:lvl7pPr marL="3200400" lvl="6" indent="-298450">
              <a:spcBef>
                <a:spcPts val="0"/>
              </a:spcBef>
              <a:spcAft>
                <a:spcPts val="0"/>
              </a:spcAft>
              <a:buSzPts val="1100"/>
              <a:buChar char="●"/>
              <a:defRPr/>
            </a:lvl7pPr>
            <a:lvl8pPr marL="3657600" lvl="7" indent="-298450">
              <a:spcBef>
                <a:spcPts val="0"/>
              </a:spcBef>
              <a:spcAft>
                <a:spcPts val="0"/>
              </a:spcAft>
              <a:buSzPts val="1100"/>
              <a:buChar char="○"/>
              <a:defRPr/>
            </a:lvl8pPr>
            <a:lvl9pPr marL="4114800" lvl="8" indent="-298450">
              <a:spcBef>
                <a:spcPts val="0"/>
              </a:spcBef>
              <a:spcAft>
                <a:spcPts val="0"/>
              </a:spcAft>
              <a:buSzPts val="1100"/>
              <a:buChar char="■"/>
              <a:defRPr/>
            </a:lvl9pPr>
          </a:lstStyle>
          <a:p>
            <a:endParaRPr/>
          </a:p>
        </p:txBody>
      </p:sp>
      <p:sp>
        <p:nvSpPr>
          <p:cNvPr id="63" name="Google Shape;63;p5"/>
          <p:cNvSpPr txBox="1">
            <a:spLocks noGrp="1"/>
          </p:cNvSpPr>
          <p:nvPr>
            <p:ph type="sldNum" idx="12"/>
          </p:nvPr>
        </p:nvSpPr>
        <p:spPr>
          <a:xfrm>
            <a:off x="8390734" y="4543668"/>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bg>
      <p:bgPr>
        <a:solidFill>
          <a:schemeClr val="dk2"/>
        </a:solidFill>
        <a:effectLst/>
      </p:bgPr>
    </p:bg>
    <p:spTree>
      <p:nvGrpSpPr>
        <p:cNvPr id="1" name="Shape 64"/>
        <p:cNvGrpSpPr/>
        <p:nvPr/>
      </p:nvGrpSpPr>
      <p:grpSpPr>
        <a:xfrm>
          <a:off x="0" y="0"/>
          <a:ext cx="0" cy="0"/>
          <a:chOff x="0" y="0"/>
          <a:chExt cx="0" cy="0"/>
        </a:xfrm>
      </p:grpSpPr>
      <p:sp>
        <p:nvSpPr>
          <p:cNvPr id="65" name="Google Shape;65;p6"/>
          <p:cNvSpPr/>
          <p:nvPr/>
        </p:nvSpPr>
        <p:spPr>
          <a:xfrm flipH="1">
            <a:off x="3582600" y="1550700"/>
            <a:ext cx="5561400" cy="3592800"/>
          </a:xfrm>
          <a:prstGeom prst="rtTriangle">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6" name="Google Shape;66;p6"/>
          <p:cNvSpPr/>
          <p:nvPr/>
        </p:nvSpPr>
        <p:spPr>
          <a:xfrm>
            <a:off x="31" y="2824500"/>
            <a:ext cx="7370400" cy="2319000"/>
          </a:xfrm>
          <a:prstGeom prst="rtTriangle">
            <a:avLst/>
          </a:pr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7" name="Google Shape;67;p6"/>
          <p:cNvSpPr/>
          <p:nvPr/>
        </p:nvSpPr>
        <p:spPr>
          <a:xfrm>
            <a:off x="203225" y="206250"/>
            <a:ext cx="8737500" cy="4731000"/>
          </a:xfrm>
          <a:prstGeom prst="rect">
            <a:avLst/>
          </a:prstGeom>
          <a:solidFill>
            <a:schemeClr val="dk1"/>
          </a:solidFill>
          <a:ln>
            <a:noFill/>
          </a:ln>
          <a:effectLst>
            <a:outerShdw blurRad="228600" sx="101000" sy="101000" algn="ctr" rotWithShape="0">
              <a:srgbClr val="000000">
                <a:alpha val="4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8" name="Google Shape;68;p6"/>
          <p:cNvSpPr txBox="1">
            <a:spLocks noGrp="1"/>
          </p:cNvSpPr>
          <p:nvPr>
            <p:ph type="title"/>
          </p:nvPr>
        </p:nvSpPr>
        <p:spPr>
          <a:xfrm>
            <a:off x="819150" y="845600"/>
            <a:ext cx="7505700" cy="954600"/>
          </a:xfrm>
          <a:prstGeom prst="rect">
            <a:avLst/>
          </a:prstGeom>
        </p:spPr>
        <p:txBody>
          <a:bodyPr spcFirstLastPara="1" wrap="square" lIns="91425" tIns="91425" rIns="91425" bIns="91425" anchor="t" anchorCtr="0">
            <a:normAutofit/>
          </a:bodyPr>
          <a:lstStyle>
            <a:lvl1pPr lvl="0">
              <a:spcBef>
                <a:spcPts val="0"/>
              </a:spcBef>
              <a:spcAft>
                <a:spcPts val="0"/>
              </a:spcAft>
              <a:buSzPts val="3000"/>
              <a:buNone/>
              <a:defRPr sz="3000"/>
            </a:lvl1pPr>
            <a:lvl2pPr lvl="1">
              <a:spcBef>
                <a:spcPts val="0"/>
              </a:spcBef>
              <a:spcAft>
                <a:spcPts val="0"/>
              </a:spcAft>
              <a:buSzPts val="3000"/>
              <a:buNone/>
              <a:defRPr sz="3000"/>
            </a:lvl2pPr>
            <a:lvl3pPr lvl="2">
              <a:spcBef>
                <a:spcPts val="0"/>
              </a:spcBef>
              <a:spcAft>
                <a:spcPts val="0"/>
              </a:spcAft>
              <a:buSzPts val="3000"/>
              <a:buNone/>
              <a:defRPr sz="3000"/>
            </a:lvl3pPr>
            <a:lvl4pPr lvl="3">
              <a:spcBef>
                <a:spcPts val="0"/>
              </a:spcBef>
              <a:spcAft>
                <a:spcPts val="0"/>
              </a:spcAft>
              <a:buSzPts val="3000"/>
              <a:buNone/>
              <a:defRPr sz="3000"/>
            </a:lvl4pPr>
            <a:lvl5pPr lvl="4">
              <a:spcBef>
                <a:spcPts val="0"/>
              </a:spcBef>
              <a:spcAft>
                <a:spcPts val="0"/>
              </a:spcAft>
              <a:buSzPts val="3000"/>
              <a:buNone/>
              <a:defRPr sz="3000"/>
            </a:lvl5pPr>
            <a:lvl6pPr lvl="5">
              <a:spcBef>
                <a:spcPts val="0"/>
              </a:spcBef>
              <a:spcAft>
                <a:spcPts val="0"/>
              </a:spcAft>
              <a:buSzPts val="3000"/>
              <a:buNone/>
              <a:defRPr sz="3000"/>
            </a:lvl6pPr>
            <a:lvl7pPr lvl="6">
              <a:spcBef>
                <a:spcPts val="0"/>
              </a:spcBef>
              <a:spcAft>
                <a:spcPts val="0"/>
              </a:spcAft>
              <a:buSzPts val="3000"/>
              <a:buNone/>
              <a:defRPr sz="3000"/>
            </a:lvl7pPr>
            <a:lvl8pPr lvl="7">
              <a:spcBef>
                <a:spcPts val="0"/>
              </a:spcBef>
              <a:spcAft>
                <a:spcPts val="0"/>
              </a:spcAft>
              <a:buSzPts val="3000"/>
              <a:buNone/>
              <a:defRPr sz="3000"/>
            </a:lvl8pPr>
            <a:lvl9pPr lvl="8">
              <a:spcBef>
                <a:spcPts val="0"/>
              </a:spcBef>
              <a:spcAft>
                <a:spcPts val="0"/>
              </a:spcAft>
              <a:buSzPts val="3000"/>
              <a:buNone/>
              <a:defRPr sz="3000"/>
            </a:lvl9pPr>
          </a:lstStyle>
          <a:p>
            <a:endParaRPr/>
          </a:p>
        </p:txBody>
      </p:sp>
      <p:sp>
        <p:nvSpPr>
          <p:cNvPr id="69" name="Google Shape;69;p6"/>
          <p:cNvSpPr txBox="1">
            <a:spLocks noGrp="1"/>
          </p:cNvSpPr>
          <p:nvPr>
            <p:ph type="sldNum" idx="12"/>
          </p:nvPr>
        </p:nvSpPr>
        <p:spPr>
          <a:xfrm>
            <a:off x="8390734" y="4543668"/>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One column text">
  <p:cSld name="ONE_COLUMN_TEXT">
    <p:bg>
      <p:bgPr>
        <a:solidFill>
          <a:schemeClr val="accent3"/>
        </a:solidFill>
        <a:effectLst/>
      </p:bgPr>
    </p:bg>
    <p:spTree>
      <p:nvGrpSpPr>
        <p:cNvPr id="1" name="Shape 70"/>
        <p:cNvGrpSpPr/>
        <p:nvPr/>
      </p:nvGrpSpPr>
      <p:grpSpPr>
        <a:xfrm>
          <a:off x="0" y="0"/>
          <a:ext cx="0" cy="0"/>
          <a:chOff x="0" y="0"/>
          <a:chExt cx="0" cy="0"/>
        </a:xfrm>
      </p:grpSpPr>
      <p:sp>
        <p:nvSpPr>
          <p:cNvPr id="71" name="Google Shape;71;p7"/>
          <p:cNvSpPr/>
          <p:nvPr/>
        </p:nvSpPr>
        <p:spPr>
          <a:xfrm flipH="1">
            <a:off x="3582600" y="1550700"/>
            <a:ext cx="5561400" cy="3592800"/>
          </a:xfrm>
          <a:prstGeom prst="rtTriangle">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2" name="Google Shape;72;p7"/>
          <p:cNvSpPr/>
          <p:nvPr/>
        </p:nvSpPr>
        <p:spPr>
          <a:xfrm>
            <a:off x="31" y="2824500"/>
            <a:ext cx="7370400" cy="2319000"/>
          </a:xfrm>
          <a:prstGeom prst="rtTriangle">
            <a:avLst/>
          </a:pr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3" name="Google Shape;73;p7"/>
          <p:cNvSpPr/>
          <p:nvPr/>
        </p:nvSpPr>
        <p:spPr>
          <a:xfrm>
            <a:off x="203225" y="206250"/>
            <a:ext cx="8737500" cy="4731000"/>
          </a:xfrm>
          <a:prstGeom prst="rect">
            <a:avLst/>
          </a:prstGeom>
          <a:solidFill>
            <a:schemeClr val="dk1"/>
          </a:solidFill>
          <a:ln>
            <a:noFill/>
          </a:ln>
          <a:effectLst>
            <a:outerShdw blurRad="228600" sx="101000" sy="101000" algn="ctr" rotWithShape="0">
              <a:srgbClr val="000000">
                <a:alpha val="4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4" name="Google Shape;74;p7"/>
          <p:cNvSpPr txBox="1">
            <a:spLocks noGrp="1"/>
          </p:cNvSpPr>
          <p:nvPr>
            <p:ph type="title"/>
          </p:nvPr>
        </p:nvSpPr>
        <p:spPr>
          <a:xfrm>
            <a:off x="819150" y="845600"/>
            <a:ext cx="3709200" cy="1383000"/>
          </a:xfrm>
          <a:prstGeom prst="rect">
            <a:avLst/>
          </a:prstGeom>
        </p:spPr>
        <p:txBody>
          <a:bodyPr spcFirstLastPara="1" wrap="square" lIns="91425" tIns="91425" rIns="91425" bIns="91425" anchor="t" anchorCtr="0">
            <a:normAutofit/>
          </a:bodyPr>
          <a:lstStyle>
            <a:lvl1pPr lvl="0">
              <a:spcBef>
                <a:spcPts val="0"/>
              </a:spcBef>
              <a:spcAft>
                <a:spcPts val="0"/>
              </a:spcAft>
              <a:buSzPts val="3000"/>
              <a:buNone/>
              <a:defRPr sz="3000"/>
            </a:lvl1pPr>
            <a:lvl2pPr lvl="1">
              <a:spcBef>
                <a:spcPts val="0"/>
              </a:spcBef>
              <a:spcAft>
                <a:spcPts val="0"/>
              </a:spcAft>
              <a:buSzPts val="3000"/>
              <a:buNone/>
              <a:defRPr sz="3000"/>
            </a:lvl2pPr>
            <a:lvl3pPr lvl="2">
              <a:spcBef>
                <a:spcPts val="0"/>
              </a:spcBef>
              <a:spcAft>
                <a:spcPts val="0"/>
              </a:spcAft>
              <a:buSzPts val="3000"/>
              <a:buNone/>
              <a:defRPr sz="3000"/>
            </a:lvl3pPr>
            <a:lvl4pPr lvl="3">
              <a:spcBef>
                <a:spcPts val="0"/>
              </a:spcBef>
              <a:spcAft>
                <a:spcPts val="0"/>
              </a:spcAft>
              <a:buSzPts val="3000"/>
              <a:buNone/>
              <a:defRPr sz="3000"/>
            </a:lvl4pPr>
            <a:lvl5pPr lvl="4">
              <a:spcBef>
                <a:spcPts val="0"/>
              </a:spcBef>
              <a:spcAft>
                <a:spcPts val="0"/>
              </a:spcAft>
              <a:buSzPts val="3000"/>
              <a:buNone/>
              <a:defRPr sz="3000"/>
            </a:lvl5pPr>
            <a:lvl6pPr lvl="5">
              <a:spcBef>
                <a:spcPts val="0"/>
              </a:spcBef>
              <a:spcAft>
                <a:spcPts val="0"/>
              </a:spcAft>
              <a:buSzPts val="3000"/>
              <a:buNone/>
              <a:defRPr sz="3000"/>
            </a:lvl6pPr>
            <a:lvl7pPr lvl="6">
              <a:spcBef>
                <a:spcPts val="0"/>
              </a:spcBef>
              <a:spcAft>
                <a:spcPts val="0"/>
              </a:spcAft>
              <a:buSzPts val="3000"/>
              <a:buNone/>
              <a:defRPr sz="3000"/>
            </a:lvl7pPr>
            <a:lvl8pPr lvl="7">
              <a:spcBef>
                <a:spcPts val="0"/>
              </a:spcBef>
              <a:spcAft>
                <a:spcPts val="0"/>
              </a:spcAft>
              <a:buSzPts val="3000"/>
              <a:buNone/>
              <a:defRPr sz="3000"/>
            </a:lvl8pPr>
            <a:lvl9pPr lvl="8">
              <a:spcBef>
                <a:spcPts val="0"/>
              </a:spcBef>
              <a:spcAft>
                <a:spcPts val="0"/>
              </a:spcAft>
              <a:buSzPts val="3000"/>
              <a:buNone/>
              <a:defRPr sz="3000"/>
            </a:lvl9pPr>
          </a:lstStyle>
          <a:p>
            <a:endParaRPr/>
          </a:p>
        </p:txBody>
      </p:sp>
      <p:sp>
        <p:nvSpPr>
          <p:cNvPr id="75" name="Google Shape;75;p7"/>
          <p:cNvSpPr txBox="1">
            <a:spLocks noGrp="1"/>
          </p:cNvSpPr>
          <p:nvPr>
            <p:ph type="body" idx="1"/>
          </p:nvPr>
        </p:nvSpPr>
        <p:spPr>
          <a:xfrm>
            <a:off x="830700" y="2319050"/>
            <a:ext cx="3709200" cy="2119800"/>
          </a:xfrm>
          <a:prstGeom prst="rect">
            <a:avLst/>
          </a:prstGeom>
        </p:spPr>
        <p:txBody>
          <a:bodyPr spcFirstLastPara="1" wrap="square" lIns="91425" tIns="91425" rIns="91425" bIns="91425" anchor="t" anchorCtr="0">
            <a:normAutofit/>
          </a:bodyPr>
          <a:lstStyle>
            <a:lvl1pPr marL="457200" lvl="0" indent="-311150">
              <a:spcBef>
                <a:spcPts val="0"/>
              </a:spcBef>
              <a:spcAft>
                <a:spcPts val="0"/>
              </a:spcAft>
              <a:buSzPts val="1300"/>
              <a:buChar char="●"/>
              <a:defRPr/>
            </a:lvl1pPr>
            <a:lvl2pPr marL="914400" lvl="1" indent="-298450">
              <a:spcBef>
                <a:spcPts val="0"/>
              </a:spcBef>
              <a:spcAft>
                <a:spcPts val="0"/>
              </a:spcAft>
              <a:buSzPts val="1100"/>
              <a:buChar char="○"/>
              <a:defRPr/>
            </a:lvl2pPr>
            <a:lvl3pPr marL="1371600" lvl="2" indent="-298450">
              <a:spcBef>
                <a:spcPts val="0"/>
              </a:spcBef>
              <a:spcAft>
                <a:spcPts val="0"/>
              </a:spcAft>
              <a:buSzPts val="1100"/>
              <a:buChar char="■"/>
              <a:defRPr/>
            </a:lvl3pPr>
            <a:lvl4pPr marL="1828800" lvl="3" indent="-298450">
              <a:spcBef>
                <a:spcPts val="0"/>
              </a:spcBef>
              <a:spcAft>
                <a:spcPts val="0"/>
              </a:spcAft>
              <a:buSzPts val="1100"/>
              <a:buChar char="●"/>
              <a:defRPr/>
            </a:lvl4pPr>
            <a:lvl5pPr marL="2286000" lvl="4" indent="-298450">
              <a:spcBef>
                <a:spcPts val="0"/>
              </a:spcBef>
              <a:spcAft>
                <a:spcPts val="0"/>
              </a:spcAft>
              <a:buSzPts val="1100"/>
              <a:buChar char="○"/>
              <a:defRPr/>
            </a:lvl5pPr>
            <a:lvl6pPr marL="2743200" lvl="5" indent="-298450">
              <a:spcBef>
                <a:spcPts val="0"/>
              </a:spcBef>
              <a:spcAft>
                <a:spcPts val="0"/>
              </a:spcAft>
              <a:buSzPts val="1100"/>
              <a:buChar char="■"/>
              <a:defRPr/>
            </a:lvl6pPr>
            <a:lvl7pPr marL="3200400" lvl="6" indent="-298450">
              <a:spcBef>
                <a:spcPts val="0"/>
              </a:spcBef>
              <a:spcAft>
                <a:spcPts val="0"/>
              </a:spcAft>
              <a:buSzPts val="1100"/>
              <a:buChar char="●"/>
              <a:defRPr/>
            </a:lvl7pPr>
            <a:lvl8pPr marL="3657600" lvl="7" indent="-298450">
              <a:spcBef>
                <a:spcPts val="0"/>
              </a:spcBef>
              <a:spcAft>
                <a:spcPts val="0"/>
              </a:spcAft>
              <a:buSzPts val="1100"/>
              <a:buChar char="○"/>
              <a:defRPr/>
            </a:lvl8pPr>
            <a:lvl9pPr marL="4114800" lvl="8" indent="-298450">
              <a:spcBef>
                <a:spcPts val="0"/>
              </a:spcBef>
              <a:spcAft>
                <a:spcPts val="0"/>
              </a:spcAft>
              <a:buSzPts val="1100"/>
              <a:buChar char="■"/>
              <a:defRPr/>
            </a:lvl9pPr>
          </a:lstStyle>
          <a:p>
            <a:endParaRPr/>
          </a:p>
        </p:txBody>
      </p:sp>
      <p:sp>
        <p:nvSpPr>
          <p:cNvPr id="76" name="Google Shape;76;p7"/>
          <p:cNvSpPr txBox="1">
            <a:spLocks noGrp="1"/>
          </p:cNvSpPr>
          <p:nvPr>
            <p:ph type="sldNum" idx="12"/>
          </p:nvPr>
        </p:nvSpPr>
        <p:spPr>
          <a:xfrm>
            <a:off x="8390734" y="4543668"/>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Main point">
  <p:cSld name="MAIN_POINT">
    <p:bg>
      <p:bgPr>
        <a:solidFill>
          <a:schemeClr val="accent1"/>
        </a:solidFill>
        <a:effectLst/>
      </p:bgPr>
    </p:bg>
    <p:spTree>
      <p:nvGrpSpPr>
        <p:cNvPr id="1" name="Shape 77"/>
        <p:cNvGrpSpPr/>
        <p:nvPr/>
      </p:nvGrpSpPr>
      <p:grpSpPr>
        <a:xfrm>
          <a:off x="0" y="0"/>
          <a:ext cx="0" cy="0"/>
          <a:chOff x="0" y="0"/>
          <a:chExt cx="0" cy="0"/>
        </a:xfrm>
      </p:grpSpPr>
      <p:sp>
        <p:nvSpPr>
          <p:cNvPr id="78" name="Google Shape;78;p8"/>
          <p:cNvSpPr/>
          <p:nvPr/>
        </p:nvSpPr>
        <p:spPr>
          <a:xfrm>
            <a:off x="0" y="2823144"/>
            <a:ext cx="7369200" cy="2316900"/>
          </a:xfrm>
          <a:prstGeom prst="rtTriangle">
            <a:avLst/>
          </a:pr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9" name="Google Shape;79;p8"/>
          <p:cNvSpPr/>
          <p:nvPr/>
        </p:nvSpPr>
        <p:spPr>
          <a:xfrm flipH="1">
            <a:off x="3583210" y="1554113"/>
            <a:ext cx="5560500" cy="3589500"/>
          </a:xfrm>
          <a:prstGeom prst="rtTriangle">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80" name="Google Shape;80;p8"/>
          <p:cNvGrpSpPr/>
          <p:nvPr/>
        </p:nvGrpSpPr>
        <p:grpSpPr>
          <a:xfrm>
            <a:off x="255991" y="-118"/>
            <a:ext cx="2251347" cy="1043408"/>
            <a:chOff x="3961956" y="4383950"/>
            <a:chExt cx="1160548" cy="548700"/>
          </a:xfrm>
        </p:grpSpPr>
        <p:sp>
          <p:nvSpPr>
            <p:cNvPr id="81" name="Google Shape;81;p8"/>
            <p:cNvSpPr/>
            <p:nvPr/>
          </p:nvSpPr>
          <p:spPr>
            <a:xfrm>
              <a:off x="4224904" y="4383950"/>
              <a:ext cx="897600" cy="548700"/>
            </a:xfrm>
            <a:prstGeom prst="parallelogram">
              <a:avLst>
                <a:gd name="adj" fmla="val 153193"/>
              </a:avLst>
            </a:pr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2" name="Google Shape;82;p8"/>
            <p:cNvSpPr/>
            <p:nvPr/>
          </p:nvSpPr>
          <p:spPr>
            <a:xfrm>
              <a:off x="4093430" y="4383950"/>
              <a:ext cx="897600" cy="548700"/>
            </a:xfrm>
            <a:prstGeom prst="parallelogram">
              <a:avLst>
                <a:gd name="adj" fmla="val 153193"/>
              </a:avLst>
            </a:pr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3" name="Google Shape;83;p8"/>
            <p:cNvSpPr/>
            <p:nvPr/>
          </p:nvSpPr>
          <p:spPr>
            <a:xfrm>
              <a:off x="3961956" y="4383950"/>
              <a:ext cx="897600" cy="548700"/>
            </a:xfrm>
            <a:prstGeom prst="parallelogram">
              <a:avLst>
                <a:gd name="adj" fmla="val 153193"/>
              </a:avLst>
            </a:pr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84" name="Google Shape;84;p8"/>
          <p:cNvSpPr/>
          <p:nvPr/>
        </p:nvSpPr>
        <p:spPr>
          <a:xfrm>
            <a:off x="203225" y="206250"/>
            <a:ext cx="8737500" cy="4731000"/>
          </a:xfrm>
          <a:prstGeom prst="rect">
            <a:avLst/>
          </a:prstGeom>
          <a:solidFill>
            <a:schemeClr val="dk1"/>
          </a:solidFill>
          <a:ln>
            <a:noFill/>
          </a:ln>
          <a:effectLst>
            <a:outerShdw blurRad="228600" sx="101000" sy="101000" algn="ctr" rotWithShape="0">
              <a:srgbClr val="000000">
                <a:alpha val="4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85" name="Google Shape;85;p8"/>
          <p:cNvGrpSpPr/>
          <p:nvPr/>
        </p:nvGrpSpPr>
        <p:grpSpPr>
          <a:xfrm>
            <a:off x="34934" y="4522125"/>
            <a:ext cx="1593306" cy="617072"/>
            <a:chOff x="6917201" y="0"/>
            <a:chExt cx="2227777" cy="863400"/>
          </a:xfrm>
        </p:grpSpPr>
        <p:sp>
          <p:nvSpPr>
            <p:cNvPr id="86" name="Google Shape;86;p8"/>
            <p:cNvSpPr/>
            <p:nvPr/>
          </p:nvSpPr>
          <p:spPr>
            <a:xfrm>
              <a:off x="7641677" y="0"/>
              <a:ext cx="1503300" cy="863400"/>
            </a:xfrm>
            <a:prstGeom prst="parallelogram">
              <a:avLst>
                <a:gd name="adj" fmla="val 158024"/>
              </a:avLst>
            </a:pr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7" name="Google Shape;87;p8"/>
            <p:cNvSpPr/>
            <p:nvPr/>
          </p:nvSpPr>
          <p:spPr>
            <a:xfrm>
              <a:off x="7279439" y="0"/>
              <a:ext cx="1503300" cy="863400"/>
            </a:xfrm>
            <a:prstGeom prst="parallelogram">
              <a:avLst>
                <a:gd name="adj" fmla="val 158024"/>
              </a:avLst>
            </a:pr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8" name="Google Shape;88;p8"/>
            <p:cNvSpPr/>
            <p:nvPr/>
          </p:nvSpPr>
          <p:spPr>
            <a:xfrm>
              <a:off x="6917201" y="0"/>
              <a:ext cx="1503300" cy="863400"/>
            </a:xfrm>
            <a:prstGeom prst="parallelogram">
              <a:avLst>
                <a:gd name="adj" fmla="val 158024"/>
              </a:avLst>
            </a:pr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89" name="Google Shape;89;p8"/>
          <p:cNvGrpSpPr/>
          <p:nvPr/>
        </p:nvGrpSpPr>
        <p:grpSpPr>
          <a:xfrm>
            <a:off x="5886353" y="1243"/>
            <a:ext cx="3257455" cy="1261514"/>
            <a:chOff x="6917201" y="0"/>
            <a:chExt cx="2227777" cy="863400"/>
          </a:xfrm>
        </p:grpSpPr>
        <p:sp>
          <p:nvSpPr>
            <p:cNvPr id="90" name="Google Shape;90;p8"/>
            <p:cNvSpPr/>
            <p:nvPr/>
          </p:nvSpPr>
          <p:spPr>
            <a:xfrm>
              <a:off x="7641677" y="0"/>
              <a:ext cx="1503300" cy="863400"/>
            </a:xfrm>
            <a:prstGeom prst="parallelogram">
              <a:avLst>
                <a:gd name="adj" fmla="val 158024"/>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 name="Google Shape;91;p8"/>
            <p:cNvSpPr/>
            <p:nvPr/>
          </p:nvSpPr>
          <p:spPr>
            <a:xfrm>
              <a:off x="7279439" y="0"/>
              <a:ext cx="1503300" cy="863400"/>
            </a:xfrm>
            <a:prstGeom prst="parallelogram">
              <a:avLst>
                <a:gd name="adj" fmla="val 158024"/>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 name="Google Shape;92;p8"/>
            <p:cNvSpPr/>
            <p:nvPr/>
          </p:nvSpPr>
          <p:spPr>
            <a:xfrm>
              <a:off x="6917201" y="0"/>
              <a:ext cx="1503300" cy="863400"/>
            </a:xfrm>
            <a:prstGeom prst="parallelogram">
              <a:avLst>
                <a:gd name="adj" fmla="val 158024"/>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93" name="Google Shape;93;p8"/>
          <p:cNvSpPr txBox="1">
            <a:spLocks noGrp="1"/>
          </p:cNvSpPr>
          <p:nvPr>
            <p:ph type="title"/>
          </p:nvPr>
        </p:nvSpPr>
        <p:spPr>
          <a:xfrm>
            <a:off x="1393929" y="1301146"/>
            <a:ext cx="6366900" cy="2539200"/>
          </a:xfrm>
          <a:prstGeom prst="rect">
            <a:avLst/>
          </a:prstGeom>
        </p:spPr>
        <p:txBody>
          <a:bodyPr spcFirstLastPara="1" wrap="square" lIns="91425" tIns="91425" rIns="91425" bIns="91425" anchor="ctr" anchorCtr="0">
            <a:normAutofit/>
          </a:bodyPr>
          <a:lstStyle>
            <a:lvl1pPr lvl="0" algn="ctr">
              <a:spcBef>
                <a:spcPts val="0"/>
              </a:spcBef>
              <a:spcAft>
                <a:spcPts val="0"/>
              </a:spcAft>
              <a:buSzPts val="3200"/>
              <a:buNone/>
              <a:defRPr sz="3200"/>
            </a:lvl1pPr>
            <a:lvl2pPr lvl="1" algn="ctr">
              <a:spcBef>
                <a:spcPts val="0"/>
              </a:spcBef>
              <a:spcAft>
                <a:spcPts val="0"/>
              </a:spcAft>
              <a:buSzPts val="3200"/>
              <a:buNone/>
              <a:defRPr sz="3200"/>
            </a:lvl2pPr>
            <a:lvl3pPr lvl="2" algn="ctr">
              <a:spcBef>
                <a:spcPts val="0"/>
              </a:spcBef>
              <a:spcAft>
                <a:spcPts val="0"/>
              </a:spcAft>
              <a:buSzPts val="3200"/>
              <a:buNone/>
              <a:defRPr sz="3200"/>
            </a:lvl3pPr>
            <a:lvl4pPr lvl="3" algn="ctr">
              <a:spcBef>
                <a:spcPts val="0"/>
              </a:spcBef>
              <a:spcAft>
                <a:spcPts val="0"/>
              </a:spcAft>
              <a:buSzPts val="3200"/>
              <a:buNone/>
              <a:defRPr sz="3200"/>
            </a:lvl4pPr>
            <a:lvl5pPr lvl="4" algn="ctr">
              <a:spcBef>
                <a:spcPts val="0"/>
              </a:spcBef>
              <a:spcAft>
                <a:spcPts val="0"/>
              </a:spcAft>
              <a:buSzPts val="3200"/>
              <a:buNone/>
              <a:defRPr sz="3200"/>
            </a:lvl5pPr>
            <a:lvl6pPr lvl="5" algn="ctr">
              <a:spcBef>
                <a:spcPts val="0"/>
              </a:spcBef>
              <a:spcAft>
                <a:spcPts val="0"/>
              </a:spcAft>
              <a:buSzPts val="3200"/>
              <a:buNone/>
              <a:defRPr sz="3200"/>
            </a:lvl6pPr>
            <a:lvl7pPr lvl="6" algn="ctr">
              <a:spcBef>
                <a:spcPts val="0"/>
              </a:spcBef>
              <a:spcAft>
                <a:spcPts val="0"/>
              </a:spcAft>
              <a:buSzPts val="3200"/>
              <a:buNone/>
              <a:defRPr sz="3200"/>
            </a:lvl7pPr>
            <a:lvl8pPr lvl="7" algn="ctr">
              <a:spcBef>
                <a:spcPts val="0"/>
              </a:spcBef>
              <a:spcAft>
                <a:spcPts val="0"/>
              </a:spcAft>
              <a:buSzPts val="3200"/>
              <a:buNone/>
              <a:defRPr sz="3200"/>
            </a:lvl8pPr>
            <a:lvl9pPr lvl="8" algn="ctr">
              <a:spcBef>
                <a:spcPts val="0"/>
              </a:spcBef>
              <a:spcAft>
                <a:spcPts val="0"/>
              </a:spcAft>
              <a:buSzPts val="3200"/>
              <a:buNone/>
              <a:defRPr sz="3200"/>
            </a:lvl9pPr>
          </a:lstStyle>
          <a:p>
            <a:endParaRPr/>
          </a:p>
        </p:txBody>
      </p:sp>
      <p:sp>
        <p:nvSpPr>
          <p:cNvPr id="94" name="Google Shape;94;p8"/>
          <p:cNvSpPr txBox="1">
            <a:spLocks noGrp="1"/>
          </p:cNvSpPr>
          <p:nvPr>
            <p:ph type="sldNum" idx="12"/>
          </p:nvPr>
        </p:nvSpPr>
        <p:spPr>
          <a:xfrm>
            <a:off x="8390734" y="4543668"/>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bg>
      <p:bgPr>
        <a:solidFill>
          <a:schemeClr val="dk2"/>
        </a:solidFill>
        <a:effectLst/>
      </p:bgPr>
    </p:bg>
    <p:spTree>
      <p:nvGrpSpPr>
        <p:cNvPr id="1" name="Shape 95"/>
        <p:cNvGrpSpPr/>
        <p:nvPr/>
      </p:nvGrpSpPr>
      <p:grpSpPr>
        <a:xfrm>
          <a:off x="0" y="0"/>
          <a:ext cx="0" cy="0"/>
          <a:chOff x="0" y="0"/>
          <a:chExt cx="0" cy="0"/>
        </a:xfrm>
      </p:grpSpPr>
      <p:sp>
        <p:nvSpPr>
          <p:cNvPr id="96" name="Google Shape;96;p9"/>
          <p:cNvSpPr/>
          <p:nvPr/>
        </p:nvSpPr>
        <p:spPr>
          <a:xfrm flipH="1">
            <a:off x="3582600" y="1550700"/>
            <a:ext cx="5561400" cy="3592800"/>
          </a:xfrm>
          <a:prstGeom prst="rtTriangle">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7" name="Google Shape;97;p9"/>
          <p:cNvSpPr/>
          <p:nvPr/>
        </p:nvSpPr>
        <p:spPr>
          <a:xfrm>
            <a:off x="31" y="2824500"/>
            <a:ext cx="7370400" cy="2319000"/>
          </a:xfrm>
          <a:prstGeom prst="rtTriangle">
            <a:avLst/>
          </a:pr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8" name="Google Shape;98;p9"/>
          <p:cNvSpPr/>
          <p:nvPr/>
        </p:nvSpPr>
        <p:spPr>
          <a:xfrm>
            <a:off x="203225" y="206250"/>
            <a:ext cx="8737500" cy="4731000"/>
          </a:xfrm>
          <a:prstGeom prst="rect">
            <a:avLst/>
          </a:prstGeom>
          <a:solidFill>
            <a:schemeClr val="dk1"/>
          </a:solidFill>
          <a:ln>
            <a:noFill/>
          </a:ln>
          <a:effectLst>
            <a:outerShdw blurRad="228600" sx="101000" sy="101000" algn="ctr" rotWithShape="0">
              <a:srgbClr val="000000">
                <a:alpha val="4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9" name="Google Shape;99;p9"/>
          <p:cNvSpPr txBox="1">
            <a:spLocks noGrp="1"/>
          </p:cNvSpPr>
          <p:nvPr>
            <p:ph type="title"/>
          </p:nvPr>
        </p:nvSpPr>
        <p:spPr>
          <a:xfrm>
            <a:off x="819150" y="845600"/>
            <a:ext cx="6424200" cy="705000"/>
          </a:xfrm>
          <a:prstGeom prst="rect">
            <a:avLst/>
          </a:prstGeom>
        </p:spPr>
        <p:txBody>
          <a:bodyPr spcFirstLastPara="1" wrap="square" lIns="91425" tIns="91425" rIns="91425" bIns="91425" anchor="t" anchorCtr="0">
            <a:normAutofit/>
          </a:bodyPr>
          <a:lstStyle>
            <a:lvl1pPr lvl="0">
              <a:spcBef>
                <a:spcPts val="0"/>
              </a:spcBef>
              <a:spcAft>
                <a:spcPts val="0"/>
              </a:spcAft>
              <a:buSzPts val="3000"/>
              <a:buNone/>
              <a:defRPr sz="3000"/>
            </a:lvl1pPr>
            <a:lvl2pPr lvl="1">
              <a:spcBef>
                <a:spcPts val="0"/>
              </a:spcBef>
              <a:spcAft>
                <a:spcPts val="0"/>
              </a:spcAft>
              <a:buSzPts val="3000"/>
              <a:buNone/>
              <a:defRPr sz="3000"/>
            </a:lvl2pPr>
            <a:lvl3pPr lvl="2">
              <a:spcBef>
                <a:spcPts val="0"/>
              </a:spcBef>
              <a:spcAft>
                <a:spcPts val="0"/>
              </a:spcAft>
              <a:buSzPts val="3000"/>
              <a:buNone/>
              <a:defRPr sz="3000"/>
            </a:lvl3pPr>
            <a:lvl4pPr lvl="3">
              <a:spcBef>
                <a:spcPts val="0"/>
              </a:spcBef>
              <a:spcAft>
                <a:spcPts val="0"/>
              </a:spcAft>
              <a:buSzPts val="3000"/>
              <a:buNone/>
              <a:defRPr sz="3000"/>
            </a:lvl4pPr>
            <a:lvl5pPr lvl="4">
              <a:spcBef>
                <a:spcPts val="0"/>
              </a:spcBef>
              <a:spcAft>
                <a:spcPts val="0"/>
              </a:spcAft>
              <a:buSzPts val="3000"/>
              <a:buNone/>
              <a:defRPr sz="3000"/>
            </a:lvl5pPr>
            <a:lvl6pPr lvl="5">
              <a:spcBef>
                <a:spcPts val="0"/>
              </a:spcBef>
              <a:spcAft>
                <a:spcPts val="0"/>
              </a:spcAft>
              <a:buSzPts val="3000"/>
              <a:buNone/>
              <a:defRPr sz="3000"/>
            </a:lvl6pPr>
            <a:lvl7pPr lvl="6">
              <a:spcBef>
                <a:spcPts val="0"/>
              </a:spcBef>
              <a:spcAft>
                <a:spcPts val="0"/>
              </a:spcAft>
              <a:buSzPts val="3000"/>
              <a:buNone/>
              <a:defRPr sz="3000"/>
            </a:lvl7pPr>
            <a:lvl8pPr lvl="7">
              <a:spcBef>
                <a:spcPts val="0"/>
              </a:spcBef>
              <a:spcAft>
                <a:spcPts val="0"/>
              </a:spcAft>
              <a:buSzPts val="3000"/>
              <a:buNone/>
              <a:defRPr sz="3000"/>
            </a:lvl8pPr>
            <a:lvl9pPr lvl="8">
              <a:spcBef>
                <a:spcPts val="0"/>
              </a:spcBef>
              <a:spcAft>
                <a:spcPts val="0"/>
              </a:spcAft>
              <a:buSzPts val="3000"/>
              <a:buNone/>
              <a:defRPr sz="3000"/>
            </a:lvl9pPr>
          </a:lstStyle>
          <a:p>
            <a:endParaRPr/>
          </a:p>
        </p:txBody>
      </p:sp>
      <p:sp>
        <p:nvSpPr>
          <p:cNvPr id="100" name="Google Shape;100;p9"/>
          <p:cNvSpPr txBox="1">
            <a:spLocks noGrp="1"/>
          </p:cNvSpPr>
          <p:nvPr>
            <p:ph type="subTitle" idx="1"/>
          </p:nvPr>
        </p:nvSpPr>
        <p:spPr>
          <a:xfrm>
            <a:off x="819150" y="1550700"/>
            <a:ext cx="5859900" cy="393600"/>
          </a:xfrm>
          <a:prstGeom prst="rect">
            <a:avLst/>
          </a:prstGeom>
        </p:spPr>
        <p:txBody>
          <a:bodyPr spcFirstLastPara="1" wrap="square" lIns="91425" tIns="91425" rIns="91425" bIns="91425" anchor="t" anchorCtr="0">
            <a:normAutofit/>
          </a:bodyPr>
          <a:lstStyle>
            <a:lvl1pPr lvl="0">
              <a:lnSpc>
                <a:spcPct val="100000"/>
              </a:lnSpc>
              <a:spcBef>
                <a:spcPts val="0"/>
              </a:spcBef>
              <a:spcAft>
                <a:spcPts val="0"/>
              </a:spcAft>
              <a:buClr>
                <a:schemeClr val="lt1"/>
              </a:buClr>
              <a:buSzPts val="1600"/>
              <a:buNone/>
              <a:defRPr sz="1600">
                <a:solidFill>
                  <a:schemeClr val="lt1"/>
                </a:solidFill>
              </a:defRPr>
            </a:lvl1pPr>
            <a:lvl2pPr lvl="1">
              <a:lnSpc>
                <a:spcPct val="100000"/>
              </a:lnSpc>
              <a:spcBef>
                <a:spcPts val="0"/>
              </a:spcBef>
              <a:spcAft>
                <a:spcPts val="0"/>
              </a:spcAft>
              <a:buClr>
                <a:schemeClr val="lt1"/>
              </a:buClr>
              <a:buSzPts val="1600"/>
              <a:buNone/>
              <a:defRPr sz="1600">
                <a:solidFill>
                  <a:schemeClr val="lt1"/>
                </a:solidFill>
              </a:defRPr>
            </a:lvl2pPr>
            <a:lvl3pPr lvl="2">
              <a:lnSpc>
                <a:spcPct val="100000"/>
              </a:lnSpc>
              <a:spcBef>
                <a:spcPts val="0"/>
              </a:spcBef>
              <a:spcAft>
                <a:spcPts val="0"/>
              </a:spcAft>
              <a:buClr>
                <a:schemeClr val="lt1"/>
              </a:buClr>
              <a:buSzPts val="1600"/>
              <a:buNone/>
              <a:defRPr sz="1600">
                <a:solidFill>
                  <a:schemeClr val="lt1"/>
                </a:solidFill>
              </a:defRPr>
            </a:lvl3pPr>
            <a:lvl4pPr lvl="3">
              <a:lnSpc>
                <a:spcPct val="100000"/>
              </a:lnSpc>
              <a:spcBef>
                <a:spcPts val="0"/>
              </a:spcBef>
              <a:spcAft>
                <a:spcPts val="0"/>
              </a:spcAft>
              <a:buClr>
                <a:schemeClr val="lt1"/>
              </a:buClr>
              <a:buSzPts val="1600"/>
              <a:buNone/>
              <a:defRPr sz="1600">
                <a:solidFill>
                  <a:schemeClr val="lt1"/>
                </a:solidFill>
              </a:defRPr>
            </a:lvl4pPr>
            <a:lvl5pPr lvl="4">
              <a:lnSpc>
                <a:spcPct val="100000"/>
              </a:lnSpc>
              <a:spcBef>
                <a:spcPts val="0"/>
              </a:spcBef>
              <a:spcAft>
                <a:spcPts val="0"/>
              </a:spcAft>
              <a:buClr>
                <a:schemeClr val="lt1"/>
              </a:buClr>
              <a:buSzPts val="1600"/>
              <a:buNone/>
              <a:defRPr sz="1600">
                <a:solidFill>
                  <a:schemeClr val="lt1"/>
                </a:solidFill>
              </a:defRPr>
            </a:lvl5pPr>
            <a:lvl6pPr lvl="5">
              <a:lnSpc>
                <a:spcPct val="100000"/>
              </a:lnSpc>
              <a:spcBef>
                <a:spcPts val="0"/>
              </a:spcBef>
              <a:spcAft>
                <a:spcPts val="0"/>
              </a:spcAft>
              <a:buClr>
                <a:schemeClr val="lt1"/>
              </a:buClr>
              <a:buSzPts val="1600"/>
              <a:buNone/>
              <a:defRPr sz="1600">
                <a:solidFill>
                  <a:schemeClr val="lt1"/>
                </a:solidFill>
              </a:defRPr>
            </a:lvl6pPr>
            <a:lvl7pPr lvl="6">
              <a:lnSpc>
                <a:spcPct val="100000"/>
              </a:lnSpc>
              <a:spcBef>
                <a:spcPts val="0"/>
              </a:spcBef>
              <a:spcAft>
                <a:spcPts val="0"/>
              </a:spcAft>
              <a:buClr>
                <a:schemeClr val="lt1"/>
              </a:buClr>
              <a:buSzPts val="1600"/>
              <a:buNone/>
              <a:defRPr sz="1600">
                <a:solidFill>
                  <a:schemeClr val="lt1"/>
                </a:solidFill>
              </a:defRPr>
            </a:lvl7pPr>
            <a:lvl8pPr lvl="7">
              <a:lnSpc>
                <a:spcPct val="100000"/>
              </a:lnSpc>
              <a:spcBef>
                <a:spcPts val="0"/>
              </a:spcBef>
              <a:spcAft>
                <a:spcPts val="0"/>
              </a:spcAft>
              <a:buClr>
                <a:schemeClr val="lt1"/>
              </a:buClr>
              <a:buSzPts val="1600"/>
              <a:buNone/>
              <a:defRPr sz="1600">
                <a:solidFill>
                  <a:schemeClr val="lt1"/>
                </a:solidFill>
              </a:defRPr>
            </a:lvl8pPr>
            <a:lvl9pPr lvl="8">
              <a:lnSpc>
                <a:spcPct val="100000"/>
              </a:lnSpc>
              <a:spcBef>
                <a:spcPts val="0"/>
              </a:spcBef>
              <a:spcAft>
                <a:spcPts val="0"/>
              </a:spcAft>
              <a:buClr>
                <a:schemeClr val="lt1"/>
              </a:buClr>
              <a:buSzPts val="1600"/>
              <a:buNone/>
              <a:defRPr sz="1600">
                <a:solidFill>
                  <a:schemeClr val="lt1"/>
                </a:solidFill>
              </a:defRPr>
            </a:lvl9pPr>
          </a:lstStyle>
          <a:p>
            <a:endParaRPr/>
          </a:p>
        </p:txBody>
      </p:sp>
      <p:sp>
        <p:nvSpPr>
          <p:cNvPr id="101" name="Google Shape;101;p9"/>
          <p:cNvSpPr txBox="1">
            <a:spLocks noGrp="1"/>
          </p:cNvSpPr>
          <p:nvPr>
            <p:ph type="body" idx="2"/>
          </p:nvPr>
        </p:nvSpPr>
        <p:spPr>
          <a:xfrm>
            <a:off x="819150" y="2467050"/>
            <a:ext cx="5859900" cy="2095500"/>
          </a:xfrm>
          <a:prstGeom prst="rect">
            <a:avLst/>
          </a:prstGeom>
        </p:spPr>
        <p:txBody>
          <a:bodyPr spcFirstLastPara="1" wrap="square" lIns="91425" tIns="91425" rIns="91425" bIns="91425" anchor="t" anchorCtr="0">
            <a:normAutofit/>
          </a:bodyPr>
          <a:lstStyle>
            <a:lvl1pPr marL="457200" lvl="0" indent="-311150">
              <a:spcBef>
                <a:spcPts val="0"/>
              </a:spcBef>
              <a:spcAft>
                <a:spcPts val="0"/>
              </a:spcAft>
              <a:buSzPts val="1300"/>
              <a:buChar char="●"/>
              <a:defRPr/>
            </a:lvl1pPr>
            <a:lvl2pPr marL="914400" lvl="1" indent="-298450">
              <a:spcBef>
                <a:spcPts val="0"/>
              </a:spcBef>
              <a:spcAft>
                <a:spcPts val="0"/>
              </a:spcAft>
              <a:buSzPts val="1100"/>
              <a:buChar char="○"/>
              <a:defRPr/>
            </a:lvl2pPr>
            <a:lvl3pPr marL="1371600" lvl="2" indent="-298450">
              <a:spcBef>
                <a:spcPts val="0"/>
              </a:spcBef>
              <a:spcAft>
                <a:spcPts val="0"/>
              </a:spcAft>
              <a:buSzPts val="1100"/>
              <a:buChar char="■"/>
              <a:defRPr/>
            </a:lvl3pPr>
            <a:lvl4pPr marL="1828800" lvl="3" indent="-298450">
              <a:spcBef>
                <a:spcPts val="0"/>
              </a:spcBef>
              <a:spcAft>
                <a:spcPts val="0"/>
              </a:spcAft>
              <a:buSzPts val="1100"/>
              <a:buChar char="●"/>
              <a:defRPr/>
            </a:lvl4pPr>
            <a:lvl5pPr marL="2286000" lvl="4" indent="-298450">
              <a:spcBef>
                <a:spcPts val="0"/>
              </a:spcBef>
              <a:spcAft>
                <a:spcPts val="0"/>
              </a:spcAft>
              <a:buSzPts val="1100"/>
              <a:buChar char="○"/>
              <a:defRPr/>
            </a:lvl5pPr>
            <a:lvl6pPr marL="2743200" lvl="5" indent="-298450">
              <a:spcBef>
                <a:spcPts val="0"/>
              </a:spcBef>
              <a:spcAft>
                <a:spcPts val="0"/>
              </a:spcAft>
              <a:buSzPts val="1100"/>
              <a:buChar char="■"/>
              <a:defRPr/>
            </a:lvl6pPr>
            <a:lvl7pPr marL="3200400" lvl="6" indent="-298450">
              <a:spcBef>
                <a:spcPts val="0"/>
              </a:spcBef>
              <a:spcAft>
                <a:spcPts val="0"/>
              </a:spcAft>
              <a:buSzPts val="1100"/>
              <a:buChar char="●"/>
              <a:defRPr/>
            </a:lvl7pPr>
            <a:lvl8pPr marL="3657600" lvl="7" indent="-298450">
              <a:spcBef>
                <a:spcPts val="0"/>
              </a:spcBef>
              <a:spcAft>
                <a:spcPts val="0"/>
              </a:spcAft>
              <a:buSzPts val="1100"/>
              <a:buChar char="○"/>
              <a:defRPr/>
            </a:lvl8pPr>
            <a:lvl9pPr marL="4114800" lvl="8" indent="-298450">
              <a:spcBef>
                <a:spcPts val="0"/>
              </a:spcBef>
              <a:spcAft>
                <a:spcPts val="0"/>
              </a:spcAft>
              <a:buSzPts val="1100"/>
              <a:buChar char="■"/>
              <a:defRPr/>
            </a:lvl9pPr>
          </a:lstStyle>
          <a:p>
            <a:endParaRPr/>
          </a:p>
        </p:txBody>
      </p:sp>
      <p:sp>
        <p:nvSpPr>
          <p:cNvPr id="102" name="Google Shape;102;p9"/>
          <p:cNvSpPr txBox="1">
            <a:spLocks noGrp="1"/>
          </p:cNvSpPr>
          <p:nvPr>
            <p:ph type="sldNum" idx="12"/>
          </p:nvPr>
        </p:nvSpPr>
        <p:spPr>
          <a:xfrm>
            <a:off x="8390734" y="4543668"/>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p:cSld name="CAPTION_ONLY">
    <p:bg>
      <p:bgPr>
        <a:solidFill>
          <a:schemeClr val="accent1"/>
        </a:solidFill>
        <a:effectLst/>
      </p:bgPr>
    </p:bg>
    <p:spTree>
      <p:nvGrpSpPr>
        <p:cNvPr id="1" name="Shape 103"/>
        <p:cNvGrpSpPr/>
        <p:nvPr/>
      </p:nvGrpSpPr>
      <p:grpSpPr>
        <a:xfrm>
          <a:off x="0" y="0"/>
          <a:ext cx="0" cy="0"/>
          <a:chOff x="0" y="0"/>
          <a:chExt cx="0" cy="0"/>
        </a:xfrm>
      </p:grpSpPr>
      <p:sp>
        <p:nvSpPr>
          <p:cNvPr id="104" name="Google Shape;104;p10"/>
          <p:cNvSpPr/>
          <p:nvPr/>
        </p:nvSpPr>
        <p:spPr>
          <a:xfrm>
            <a:off x="31" y="2824500"/>
            <a:ext cx="7370400" cy="2319000"/>
          </a:xfrm>
          <a:prstGeom prst="rtTriangle">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5" name="Google Shape;105;p10"/>
          <p:cNvSpPr/>
          <p:nvPr/>
        </p:nvSpPr>
        <p:spPr>
          <a:xfrm flipH="1">
            <a:off x="3582600" y="1550700"/>
            <a:ext cx="5561400" cy="3592800"/>
          </a:xfrm>
          <a:prstGeom prst="rtTriangle">
            <a:avLst/>
          </a:pr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6" name="Google Shape;106;p10"/>
          <p:cNvSpPr/>
          <p:nvPr/>
        </p:nvSpPr>
        <p:spPr>
          <a:xfrm>
            <a:off x="203225" y="206250"/>
            <a:ext cx="8737500" cy="4731000"/>
          </a:xfrm>
          <a:prstGeom prst="rect">
            <a:avLst/>
          </a:prstGeom>
          <a:solidFill>
            <a:schemeClr val="dk1"/>
          </a:solidFill>
          <a:ln>
            <a:noFill/>
          </a:ln>
          <a:effectLst>
            <a:outerShdw blurRad="228600" sx="101000" sy="101000" algn="ctr" rotWithShape="0">
              <a:srgbClr val="000000">
                <a:alpha val="4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7" name="Google Shape;107;p10"/>
          <p:cNvSpPr txBox="1">
            <a:spLocks noGrp="1"/>
          </p:cNvSpPr>
          <p:nvPr>
            <p:ph type="body" idx="1"/>
          </p:nvPr>
        </p:nvSpPr>
        <p:spPr>
          <a:xfrm>
            <a:off x="328025" y="4163500"/>
            <a:ext cx="7415100" cy="605100"/>
          </a:xfrm>
          <a:prstGeom prst="rect">
            <a:avLst/>
          </a:prstGeom>
        </p:spPr>
        <p:txBody>
          <a:bodyPr spcFirstLastPara="1" wrap="square" lIns="91425" tIns="91425" rIns="91425" bIns="91425" anchor="b" anchorCtr="0">
            <a:normAutofit/>
          </a:bodyPr>
          <a:lstStyle>
            <a:lvl1pPr marL="457200" lvl="0" indent="-228600">
              <a:lnSpc>
                <a:spcPct val="100000"/>
              </a:lnSpc>
              <a:spcBef>
                <a:spcPts val="0"/>
              </a:spcBef>
              <a:spcAft>
                <a:spcPts val="0"/>
              </a:spcAft>
              <a:buSzPts val="1300"/>
              <a:buNone/>
              <a:defRPr/>
            </a:lvl1pPr>
          </a:lstStyle>
          <a:p>
            <a:endParaRPr/>
          </a:p>
        </p:txBody>
      </p:sp>
      <p:sp>
        <p:nvSpPr>
          <p:cNvPr id="108" name="Google Shape;108;p10"/>
          <p:cNvSpPr txBox="1">
            <a:spLocks noGrp="1"/>
          </p:cNvSpPr>
          <p:nvPr>
            <p:ph type="sldNum" idx="12"/>
          </p:nvPr>
        </p:nvSpPr>
        <p:spPr>
          <a:xfrm>
            <a:off x="8390734" y="4543668"/>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ig number">
  <p:cSld name="BIG_NUMBER">
    <p:bg>
      <p:bgPr>
        <a:solidFill>
          <a:schemeClr val="accent3"/>
        </a:solidFill>
        <a:effectLst/>
      </p:bgPr>
    </p:bg>
    <p:spTree>
      <p:nvGrpSpPr>
        <p:cNvPr id="1" name="Shape 109"/>
        <p:cNvGrpSpPr/>
        <p:nvPr/>
      </p:nvGrpSpPr>
      <p:grpSpPr>
        <a:xfrm>
          <a:off x="0" y="0"/>
          <a:ext cx="0" cy="0"/>
          <a:chOff x="0" y="0"/>
          <a:chExt cx="0" cy="0"/>
        </a:xfrm>
      </p:grpSpPr>
      <p:sp>
        <p:nvSpPr>
          <p:cNvPr id="110" name="Google Shape;110;p11"/>
          <p:cNvSpPr/>
          <p:nvPr/>
        </p:nvSpPr>
        <p:spPr>
          <a:xfrm flipH="1">
            <a:off x="5569200" y="2834075"/>
            <a:ext cx="3574800" cy="2309400"/>
          </a:xfrm>
          <a:prstGeom prst="rtTriangle">
            <a:avLst/>
          </a:pr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111" name="Google Shape;111;p11"/>
          <p:cNvGrpSpPr/>
          <p:nvPr/>
        </p:nvGrpSpPr>
        <p:grpSpPr>
          <a:xfrm>
            <a:off x="5959222" y="4119576"/>
            <a:ext cx="2520952" cy="1024165"/>
            <a:chOff x="6917201" y="0"/>
            <a:chExt cx="2227777" cy="863400"/>
          </a:xfrm>
        </p:grpSpPr>
        <p:sp>
          <p:nvSpPr>
            <p:cNvPr id="112" name="Google Shape;112;p11"/>
            <p:cNvSpPr/>
            <p:nvPr/>
          </p:nvSpPr>
          <p:spPr>
            <a:xfrm>
              <a:off x="7641677" y="0"/>
              <a:ext cx="1503300" cy="863400"/>
            </a:xfrm>
            <a:prstGeom prst="parallelogram">
              <a:avLst>
                <a:gd name="adj" fmla="val 158024"/>
              </a:avLst>
            </a:pr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3" name="Google Shape;113;p11"/>
            <p:cNvSpPr/>
            <p:nvPr/>
          </p:nvSpPr>
          <p:spPr>
            <a:xfrm>
              <a:off x="7279439" y="0"/>
              <a:ext cx="1503300" cy="863400"/>
            </a:xfrm>
            <a:prstGeom prst="parallelogram">
              <a:avLst>
                <a:gd name="adj" fmla="val 158024"/>
              </a:avLst>
            </a:pr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4" name="Google Shape;114;p11"/>
            <p:cNvSpPr/>
            <p:nvPr/>
          </p:nvSpPr>
          <p:spPr>
            <a:xfrm>
              <a:off x="6917201" y="0"/>
              <a:ext cx="1503300" cy="863400"/>
            </a:xfrm>
            <a:prstGeom prst="parallelogram">
              <a:avLst>
                <a:gd name="adj" fmla="val 158024"/>
              </a:avLst>
            </a:pr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15" name="Google Shape;115;p11"/>
          <p:cNvGrpSpPr/>
          <p:nvPr/>
        </p:nvGrpSpPr>
        <p:grpSpPr>
          <a:xfrm>
            <a:off x="199149" y="2"/>
            <a:ext cx="2795414" cy="1083308"/>
            <a:chOff x="6917201" y="0"/>
            <a:chExt cx="2227777" cy="863400"/>
          </a:xfrm>
        </p:grpSpPr>
        <p:sp>
          <p:nvSpPr>
            <p:cNvPr id="116" name="Google Shape;116;p11"/>
            <p:cNvSpPr/>
            <p:nvPr/>
          </p:nvSpPr>
          <p:spPr>
            <a:xfrm>
              <a:off x="7641677" y="0"/>
              <a:ext cx="1503300" cy="863400"/>
            </a:xfrm>
            <a:prstGeom prst="parallelogram">
              <a:avLst>
                <a:gd name="adj" fmla="val 158024"/>
              </a:avLst>
            </a:pr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7" name="Google Shape;117;p11"/>
            <p:cNvSpPr/>
            <p:nvPr/>
          </p:nvSpPr>
          <p:spPr>
            <a:xfrm>
              <a:off x="7279439" y="0"/>
              <a:ext cx="1503300" cy="863400"/>
            </a:xfrm>
            <a:prstGeom prst="parallelogram">
              <a:avLst>
                <a:gd name="adj" fmla="val 158024"/>
              </a:avLst>
            </a:pr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8" name="Google Shape;118;p11"/>
            <p:cNvSpPr/>
            <p:nvPr/>
          </p:nvSpPr>
          <p:spPr>
            <a:xfrm>
              <a:off x="6917201" y="0"/>
              <a:ext cx="1503300" cy="863400"/>
            </a:xfrm>
            <a:prstGeom prst="parallelogram">
              <a:avLst>
                <a:gd name="adj" fmla="val 158024"/>
              </a:avLst>
            </a:pr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19" name="Google Shape;119;p11"/>
          <p:cNvSpPr txBox="1">
            <a:spLocks noGrp="1"/>
          </p:cNvSpPr>
          <p:nvPr>
            <p:ph type="title" hasCustomPrompt="1"/>
          </p:nvPr>
        </p:nvSpPr>
        <p:spPr>
          <a:xfrm>
            <a:off x="1385850" y="1383850"/>
            <a:ext cx="6372300" cy="1379700"/>
          </a:xfrm>
          <a:prstGeom prst="rect">
            <a:avLst/>
          </a:prstGeom>
        </p:spPr>
        <p:txBody>
          <a:bodyPr spcFirstLastPara="1" wrap="square" lIns="91425" tIns="91425" rIns="91425" bIns="91425" anchor="ctr" anchorCtr="0">
            <a:normAutofit/>
          </a:bodyPr>
          <a:lstStyle>
            <a:lvl1pPr lvl="0" algn="ctr">
              <a:spcBef>
                <a:spcPts val="0"/>
              </a:spcBef>
              <a:spcAft>
                <a:spcPts val="0"/>
              </a:spcAft>
              <a:buClr>
                <a:schemeClr val="dk2"/>
              </a:buClr>
              <a:buSzPts val="8600"/>
              <a:buNone/>
              <a:defRPr sz="8600">
                <a:solidFill>
                  <a:schemeClr val="dk2"/>
                </a:solidFill>
              </a:defRPr>
            </a:lvl1pPr>
            <a:lvl2pPr lvl="1" algn="ctr">
              <a:spcBef>
                <a:spcPts val="0"/>
              </a:spcBef>
              <a:spcAft>
                <a:spcPts val="0"/>
              </a:spcAft>
              <a:buClr>
                <a:schemeClr val="dk2"/>
              </a:buClr>
              <a:buSzPts val="8600"/>
              <a:buNone/>
              <a:defRPr sz="8600">
                <a:solidFill>
                  <a:schemeClr val="dk2"/>
                </a:solidFill>
              </a:defRPr>
            </a:lvl2pPr>
            <a:lvl3pPr lvl="2" algn="ctr">
              <a:spcBef>
                <a:spcPts val="0"/>
              </a:spcBef>
              <a:spcAft>
                <a:spcPts val="0"/>
              </a:spcAft>
              <a:buClr>
                <a:schemeClr val="dk2"/>
              </a:buClr>
              <a:buSzPts val="8600"/>
              <a:buNone/>
              <a:defRPr sz="8600">
                <a:solidFill>
                  <a:schemeClr val="dk2"/>
                </a:solidFill>
              </a:defRPr>
            </a:lvl3pPr>
            <a:lvl4pPr lvl="3" algn="ctr">
              <a:spcBef>
                <a:spcPts val="0"/>
              </a:spcBef>
              <a:spcAft>
                <a:spcPts val="0"/>
              </a:spcAft>
              <a:buClr>
                <a:schemeClr val="dk2"/>
              </a:buClr>
              <a:buSzPts val="8600"/>
              <a:buNone/>
              <a:defRPr sz="8600">
                <a:solidFill>
                  <a:schemeClr val="dk2"/>
                </a:solidFill>
              </a:defRPr>
            </a:lvl4pPr>
            <a:lvl5pPr lvl="4" algn="ctr">
              <a:spcBef>
                <a:spcPts val="0"/>
              </a:spcBef>
              <a:spcAft>
                <a:spcPts val="0"/>
              </a:spcAft>
              <a:buClr>
                <a:schemeClr val="dk2"/>
              </a:buClr>
              <a:buSzPts val="8600"/>
              <a:buNone/>
              <a:defRPr sz="8600">
                <a:solidFill>
                  <a:schemeClr val="dk2"/>
                </a:solidFill>
              </a:defRPr>
            </a:lvl5pPr>
            <a:lvl6pPr lvl="5" algn="ctr">
              <a:spcBef>
                <a:spcPts val="0"/>
              </a:spcBef>
              <a:spcAft>
                <a:spcPts val="0"/>
              </a:spcAft>
              <a:buClr>
                <a:schemeClr val="dk2"/>
              </a:buClr>
              <a:buSzPts val="8600"/>
              <a:buNone/>
              <a:defRPr sz="8600">
                <a:solidFill>
                  <a:schemeClr val="dk2"/>
                </a:solidFill>
              </a:defRPr>
            </a:lvl6pPr>
            <a:lvl7pPr lvl="6" algn="ctr">
              <a:spcBef>
                <a:spcPts val="0"/>
              </a:spcBef>
              <a:spcAft>
                <a:spcPts val="0"/>
              </a:spcAft>
              <a:buClr>
                <a:schemeClr val="dk2"/>
              </a:buClr>
              <a:buSzPts val="8600"/>
              <a:buNone/>
              <a:defRPr sz="8600">
                <a:solidFill>
                  <a:schemeClr val="dk2"/>
                </a:solidFill>
              </a:defRPr>
            </a:lvl7pPr>
            <a:lvl8pPr lvl="7" algn="ctr">
              <a:spcBef>
                <a:spcPts val="0"/>
              </a:spcBef>
              <a:spcAft>
                <a:spcPts val="0"/>
              </a:spcAft>
              <a:buClr>
                <a:schemeClr val="dk2"/>
              </a:buClr>
              <a:buSzPts val="8600"/>
              <a:buNone/>
              <a:defRPr sz="8600">
                <a:solidFill>
                  <a:schemeClr val="dk2"/>
                </a:solidFill>
              </a:defRPr>
            </a:lvl8pPr>
            <a:lvl9pPr lvl="8" algn="ctr">
              <a:spcBef>
                <a:spcPts val="0"/>
              </a:spcBef>
              <a:spcAft>
                <a:spcPts val="0"/>
              </a:spcAft>
              <a:buClr>
                <a:schemeClr val="dk2"/>
              </a:buClr>
              <a:buSzPts val="8600"/>
              <a:buNone/>
              <a:defRPr sz="8600">
                <a:solidFill>
                  <a:schemeClr val="dk2"/>
                </a:solidFill>
              </a:defRPr>
            </a:lvl9pPr>
          </a:lstStyle>
          <a:p>
            <a:r>
              <a:t>xx%</a:t>
            </a:r>
          </a:p>
        </p:txBody>
      </p:sp>
      <p:sp>
        <p:nvSpPr>
          <p:cNvPr id="120" name="Google Shape;120;p11"/>
          <p:cNvSpPr txBox="1">
            <a:spLocks noGrp="1"/>
          </p:cNvSpPr>
          <p:nvPr>
            <p:ph type="body" idx="1"/>
          </p:nvPr>
        </p:nvSpPr>
        <p:spPr>
          <a:xfrm>
            <a:off x="1385850" y="2863850"/>
            <a:ext cx="6372300" cy="641100"/>
          </a:xfrm>
          <a:prstGeom prst="rect">
            <a:avLst/>
          </a:prstGeom>
        </p:spPr>
        <p:txBody>
          <a:bodyPr spcFirstLastPara="1" wrap="square" lIns="91425" tIns="91425" rIns="91425" bIns="91425" anchor="t" anchorCtr="0">
            <a:normAutofit/>
          </a:bodyPr>
          <a:lstStyle>
            <a:lvl1pPr marL="457200" lvl="0" indent="-311150" algn="ctr">
              <a:spcBef>
                <a:spcPts val="0"/>
              </a:spcBef>
              <a:spcAft>
                <a:spcPts val="0"/>
              </a:spcAft>
              <a:buSzPts val="1300"/>
              <a:buChar char="●"/>
              <a:defRPr/>
            </a:lvl1pPr>
            <a:lvl2pPr marL="914400" lvl="1" indent="-298450" algn="ctr">
              <a:spcBef>
                <a:spcPts val="0"/>
              </a:spcBef>
              <a:spcAft>
                <a:spcPts val="0"/>
              </a:spcAft>
              <a:buSzPts val="1100"/>
              <a:buChar char="○"/>
              <a:defRPr/>
            </a:lvl2pPr>
            <a:lvl3pPr marL="1371600" lvl="2" indent="-298450" algn="ctr">
              <a:spcBef>
                <a:spcPts val="0"/>
              </a:spcBef>
              <a:spcAft>
                <a:spcPts val="0"/>
              </a:spcAft>
              <a:buSzPts val="1100"/>
              <a:buChar char="■"/>
              <a:defRPr/>
            </a:lvl3pPr>
            <a:lvl4pPr marL="1828800" lvl="3" indent="-298450" algn="ctr">
              <a:spcBef>
                <a:spcPts val="0"/>
              </a:spcBef>
              <a:spcAft>
                <a:spcPts val="0"/>
              </a:spcAft>
              <a:buSzPts val="1100"/>
              <a:buChar char="●"/>
              <a:defRPr/>
            </a:lvl4pPr>
            <a:lvl5pPr marL="2286000" lvl="4" indent="-298450" algn="ctr">
              <a:spcBef>
                <a:spcPts val="0"/>
              </a:spcBef>
              <a:spcAft>
                <a:spcPts val="0"/>
              </a:spcAft>
              <a:buSzPts val="1100"/>
              <a:buChar char="○"/>
              <a:defRPr/>
            </a:lvl5pPr>
            <a:lvl6pPr marL="2743200" lvl="5" indent="-298450" algn="ctr">
              <a:spcBef>
                <a:spcPts val="0"/>
              </a:spcBef>
              <a:spcAft>
                <a:spcPts val="0"/>
              </a:spcAft>
              <a:buSzPts val="1100"/>
              <a:buChar char="■"/>
              <a:defRPr/>
            </a:lvl6pPr>
            <a:lvl7pPr marL="3200400" lvl="6" indent="-298450" algn="ctr">
              <a:spcBef>
                <a:spcPts val="0"/>
              </a:spcBef>
              <a:spcAft>
                <a:spcPts val="0"/>
              </a:spcAft>
              <a:buSzPts val="1100"/>
              <a:buChar char="●"/>
              <a:defRPr/>
            </a:lvl7pPr>
            <a:lvl8pPr marL="3657600" lvl="7" indent="-298450" algn="ctr">
              <a:spcBef>
                <a:spcPts val="0"/>
              </a:spcBef>
              <a:spcAft>
                <a:spcPts val="0"/>
              </a:spcAft>
              <a:buSzPts val="1100"/>
              <a:buChar char="○"/>
              <a:defRPr/>
            </a:lvl8pPr>
            <a:lvl9pPr marL="4114800" lvl="8" indent="-298450" algn="ctr">
              <a:spcBef>
                <a:spcPts val="0"/>
              </a:spcBef>
              <a:spcAft>
                <a:spcPts val="0"/>
              </a:spcAft>
              <a:buSzPts val="1100"/>
              <a:buChar char="■"/>
              <a:defRPr/>
            </a:lvl9pPr>
          </a:lstStyle>
          <a:p>
            <a:endParaRPr/>
          </a:p>
        </p:txBody>
      </p:sp>
      <p:sp>
        <p:nvSpPr>
          <p:cNvPr id="121" name="Google Shape;121;p11"/>
          <p:cNvSpPr txBox="1">
            <a:spLocks noGrp="1"/>
          </p:cNvSpPr>
          <p:nvPr>
            <p:ph type="sldNum" idx="12"/>
          </p:nvPr>
        </p:nvSpPr>
        <p:spPr>
          <a:xfrm>
            <a:off x="8390734" y="4543668"/>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122"/>
        <p:cNvGrpSpPr/>
        <p:nvPr/>
      </p:nvGrpSpPr>
      <p:grpSpPr>
        <a:xfrm>
          <a:off x="0" y="0"/>
          <a:ext cx="0" cy="0"/>
          <a:chOff x="0" y="0"/>
          <a:chExt cx="0" cy="0"/>
        </a:xfrm>
      </p:grpSpPr>
      <p:sp>
        <p:nvSpPr>
          <p:cNvPr id="123" name="Google Shape;123;p12"/>
          <p:cNvSpPr txBox="1">
            <a:spLocks noGrp="1"/>
          </p:cNvSpPr>
          <p:nvPr>
            <p:ph type="sldNum" idx="12"/>
          </p:nvPr>
        </p:nvSpPr>
        <p:spPr>
          <a:xfrm>
            <a:off x="8390734" y="4543668"/>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hift">
    <p:bg>
      <p:bgPr>
        <a:solidFill>
          <a:schemeClr val="dk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rmAutofit/>
          </a:bodyPr>
          <a:lstStyle>
            <a:lvl1pPr lvl="0">
              <a:spcBef>
                <a:spcPts val="0"/>
              </a:spcBef>
              <a:spcAft>
                <a:spcPts val="0"/>
              </a:spcAft>
              <a:buClr>
                <a:schemeClr val="lt1"/>
              </a:buClr>
              <a:buSzPts val="2800"/>
              <a:buFont typeface="Nunito"/>
              <a:buNone/>
              <a:defRPr sz="2800">
                <a:solidFill>
                  <a:schemeClr val="lt1"/>
                </a:solidFill>
                <a:latin typeface="Nunito"/>
                <a:ea typeface="Nunito"/>
                <a:cs typeface="Nunito"/>
                <a:sym typeface="Nunito"/>
              </a:defRPr>
            </a:lvl1pPr>
            <a:lvl2pPr lvl="1">
              <a:spcBef>
                <a:spcPts val="0"/>
              </a:spcBef>
              <a:spcAft>
                <a:spcPts val="0"/>
              </a:spcAft>
              <a:buClr>
                <a:schemeClr val="lt1"/>
              </a:buClr>
              <a:buSzPts val="2800"/>
              <a:buFont typeface="Nunito"/>
              <a:buNone/>
              <a:defRPr sz="2800">
                <a:solidFill>
                  <a:schemeClr val="lt1"/>
                </a:solidFill>
                <a:latin typeface="Nunito"/>
                <a:ea typeface="Nunito"/>
                <a:cs typeface="Nunito"/>
                <a:sym typeface="Nunito"/>
              </a:defRPr>
            </a:lvl2pPr>
            <a:lvl3pPr lvl="2">
              <a:spcBef>
                <a:spcPts val="0"/>
              </a:spcBef>
              <a:spcAft>
                <a:spcPts val="0"/>
              </a:spcAft>
              <a:buClr>
                <a:schemeClr val="lt1"/>
              </a:buClr>
              <a:buSzPts val="2800"/>
              <a:buFont typeface="Nunito"/>
              <a:buNone/>
              <a:defRPr sz="2800">
                <a:solidFill>
                  <a:schemeClr val="lt1"/>
                </a:solidFill>
                <a:latin typeface="Nunito"/>
                <a:ea typeface="Nunito"/>
                <a:cs typeface="Nunito"/>
                <a:sym typeface="Nunito"/>
              </a:defRPr>
            </a:lvl3pPr>
            <a:lvl4pPr lvl="3">
              <a:spcBef>
                <a:spcPts val="0"/>
              </a:spcBef>
              <a:spcAft>
                <a:spcPts val="0"/>
              </a:spcAft>
              <a:buClr>
                <a:schemeClr val="lt1"/>
              </a:buClr>
              <a:buSzPts val="2800"/>
              <a:buFont typeface="Nunito"/>
              <a:buNone/>
              <a:defRPr sz="2800">
                <a:solidFill>
                  <a:schemeClr val="lt1"/>
                </a:solidFill>
                <a:latin typeface="Nunito"/>
                <a:ea typeface="Nunito"/>
                <a:cs typeface="Nunito"/>
                <a:sym typeface="Nunito"/>
              </a:defRPr>
            </a:lvl4pPr>
            <a:lvl5pPr lvl="4">
              <a:spcBef>
                <a:spcPts val="0"/>
              </a:spcBef>
              <a:spcAft>
                <a:spcPts val="0"/>
              </a:spcAft>
              <a:buClr>
                <a:schemeClr val="lt1"/>
              </a:buClr>
              <a:buSzPts val="2800"/>
              <a:buFont typeface="Nunito"/>
              <a:buNone/>
              <a:defRPr sz="2800">
                <a:solidFill>
                  <a:schemeClr val="lt1"/>
                </a:solidFill>
                <a:latin typeface="Nunito"/>
                <a:ea typeface="Nunito"/>
                <a:cs typeface="Nunito"/>
                <a:sym typeface="Nunito"/>
              </a:defRPr>
            </a:lvl5pPr>
            <a:lvl6pPr lvl="5">
              <a:spcBef>
                <a:spcPts val="0"/>
              </a:spcBef>
              <a:spcAft>
                <a:spcPts val="0"/>
              </a:spcAft>
              <a:buClr>
                <a:schemeClr val="lt1"/>
              </a:buClr>
              <a:buSzPts val="2800"/>
              <a:buFont typeface="Nunito"/>
              <a:buNone/>
              <a:defRPr sz="2800">
                <a:solidFill>
                  <a:schemeClr val="lt1"/>
                </a:solidFill>
                <a:latin typeface="Nunito"/>
                <a:ea typeface="Nunito"/>
                <a:cs typeface="Nunito"/>
                <a:sym typeface="Nunito"/>
              </a:defRPr>
            </a:lvl6pPr>
            <a:lvl7pPr lvl="6">
              <a:spcBef>
                <a:spcPts val="0"/>
              </a:spcBef>
              <a:spcAft>
                <a:spcPts val="0"/>
              </a:spcAft>
              <a:buClr>
                <a:schemeClr val="lt1"/>
              </a:buClr>
              <a:buSzPts val="2800"/>
              <a:buFont typeface="Nunito"/>
              <a:buNone/>
              <a:defRPr sz="2800">
                <a:solidFill>
                  <a:schemeClr val="lt1"/>
                </a:solidFill>
                <a:latin typeface="Nunito"/>
                <a:ea typeface="Nunito"/>
                <a:cs typeface="Nunito"/>
                <a:sym typeface="Nunito"/>
              </a:defRPr>
            </a:lvl7pPr>
            <a:lvl8pPr lvl="7">
              <a:spcBef>
                <a:spcPts val="0"/>
              </a:spcBef>
              <a:spcAft>
                <a:spcPts val="0"/>
              </a:spcAft>
              <a:buClr>
                <a:schemeClr val="lt1"/>
              </a:buClr>
              <a:buSzPts val="2800"/>
              <a:buFont typeface="Nunito"/>
              <a:buNone/>
              <a:defRPr sz="2800">
                <a:solidFill>
                  <a:schemeClr val="lt1"/>
                </a:solidFill>
                <a:latin typeface="Nunito"/>
                <a:ea typeface="Nunito"/>
                <a:cs typeface="Nunito"/>
                <a:sym typeface="Nunito"/>
              </a:defRPr>
            </a:lvl8pPr>
            <a:lvl9pPr lvl="8">
              <a:spcBef>
                <a:spcPts val="0"/>
              </a:spcBef>
              <a:spcAft>
                <a:spcPts val="0"/>
              </a:spcAft>
              <a:buClr>
                <a:schemeClr val="lt1"/>
              </a:buClr>
              <a:buSzPts val="2800"/>
              <a:buFont typeface="Nunito"/>
              <a:buNone/>
              <a:defRPr sz="2800">
                <a:solidFill>
                  <a:schemeClr val="lt1"/>
                </a:solidFill>
                <a:latin typeface="Nunito"/>
                <a:ea typeface="Nunito"/>
                <a:cs typeface="Nunito"/>
                <a:sym typeface="Nunito"/>
              </a:defRPr>
            </a:lvl9pPr>
          </a:lstStyle>
          <a:p>
            <a:endParaRPr/>
          </a:p>
        </p:txBody>
      </p:sp>
      <p:sp>
        <p:nvSpPr>
          <p:cNvPr id="7" name="Google Shape;7;p1"/>
          <p:cNvSpPr txBox="1">
            <a:spLocks noGrp="1"/>
          </p:cNvSpPr>
          <p:nvPr>
            <p:ph type="body" idx="1"/>
          </p:nvPr>
        </p:nvSpPr>
        <p:spPr>
          <a:xfrm>
            <a:off x="311700" y="1152475"/>
            <a:ext cx="8520600" cy="3391200"/>
          </a:xfrm>
          <a:prstGeom prst="rect">
            <a:avLst/>
          </a:prstGeom>
          <a:noFill/>
          <a:ln>
            <a:noFill/>
          </a:ln>
        </p:spPr>
        <p:txBody>
          <a:bodyPr spcFirstLastPara="1" wrap="square" lIns="91425" tIns="91425" rIns="91425" bIns="91425" anchor="t" anchorCtr="0">
            <a:normAutofit/>
          </a:bodyPr>
          <a:lstStyle>
            <a:lvl1pPr marL="457200" lvl="0" indent="-311150">
              <a:lnSpc>
                <a:spcPct val="115000"/>
              </a:lnSpc>
              <a:spcBef>
                <a:spcPts val="0"/>
              </a:spcBef>
              <a:spcAft>
                <a:spcPts val="0"/>
              </a:spcAft>
              <a:buClr>
                <a:schemeClr val="dk2"/>
              </a:buClr>
              <a:buSzPts val="1300"/>
              <a:buFont typeface="Calibri"/>
              <a:buChar char="●"/>
              <a:defRPr sz="1300">
                <a:solidFill>
                  <a:schemeClr val="dk2"/>
                </a:solidFill>
                <a:latin typeface="Calibri"/>
                <a:ea typeface="Calibri"/>
                <a:cs typeface="Calibri"/>
                <a:sym typeface="Calibri"/>
              </a:defRPr>
            </a:lvl1pPr>
            <a:lvl2pPr marL="914400" lvl="1" indent="-298450">
              <a:lnSpc>
                <a:spcPct val="115000"/>
              </a:lnSpc>
              <a:spcBef>
                <a:spcPts val="0"/>
              </a:spcBef>
              <a:spcAft>
                <a:spcPts val="0"/>
              </a:spcAft>
              <a:buClr>
                <a:schemeClr val="dk2"/>
              </a:buClr>
              <a:buSzPts val="1100"/>
              <a:buFont typeface="Calibri"/>
              <a:buChar char="○"/>
              <a:defRPr sz="1100">
                <a:solidFill>
                  <a:schemeClr val="dk2"/>
                </a:solidFill>
                <a:latin typeface="Calibri"/>
                <a:ea typeface="Calibri"/>
                <a:cs typeface="Calibri"/>
                <a:sym typeface="Calibri"/>
              </a:defRPr>
            </a:lvl2pPr>
            <a:lvl3pPr marL="1371600" lvl="2" indent="-298450">
              <a:lnSpc>
                <a:spcPct val="115000"/>
              </a:lnSpc>
              <a:spcBef>
                <a:spcPts val="0"/>
              </a:spcBef>
              <a:spcAft>
                <a:spcPts val="0"/>
              </a:spcAft>
              <a:buClr>
                <a:schemeClr val="dk2"/>
              </a:buClr>
              <a:buSzPts val="1100"/>
              <a:buFont typeface="Calibri"/>
              <a:buChar char="■"/>
              <a:defRPr sz="1100">
                <a:solidFill>
                  <a:schemeClr val="dk2"/>
                </a:solidFill>
                <a:latin typeface="Calibri"/>
                <a:ea typeface="Calibri"/>
                <a:cs typeface="Calibri"/>
                <a:sym typeface="Calibri"/>
              </a:defRPr>
            </a:lvl3pPr>
            <a:lvl4pPr marL="1828800" lvl="3" indent="-298450">
              <a:lnSpc>
                <a:spcPct val="115000"/>
              </a:lnSpc>
              <a:spcBef>
                <a:spcPts val="0"/>
              </a:spcBef>
              <a:spcAft>
                <a:spcPts val="0"/>
              </a:spcAft>
              <a:buClr>
                <a:schemeClr val="dk2"/>
              </a:buClr>
              <a:buSzPts val="1100"/>
              <a:buFont typeface="Calibri"/>
              <a:buChar char="●"/>
              <a:defRPr sz="1100">
                <a:solidFill>
                  <a:schemeClr val="dk2"/>
                </a:solidFill>
                <a:latin typeface="Calibri"/>
                <a:ea typeface="Calibri"/>
                <a:cs typeface="Calibri"/>
                <a:sym typeface="Calibri"/>
              </a:defRPr>
            </a:lvl4pPr>
            <a:lvl5pPr marL="2286000" lvl="4" indent="-298450">
              <a:lnSpc>
                <a:spcPct val="115000"/>
              </a:lnSpc>
              <a:spcBef>
                <a:spcPts val="0"/>
              </a:spcBef>
              <a:spcAft>
                <a:spcPts val="0"/>
              </a:spcAft>
              <a:buClr>
                <a:schemeClr val="dk2"/>
              </a:buClr>
              <a:buSzPts val="1100"/>
              <a:buFont typeface="Calibri"/>
              <a:buChar char="○"/>
              <a:defRPr sz="1100">
                <a:solidFill>
                  <a:schemeClr val="dk2"/>
                </a:solidFill>
                <a:latin typeface="Calibri"/>
                <a:ea typeface="Calibri"/>
                <a:cs typeface="Calibri"/>
                <a:sym typeface="Calibri"/>
              </a:defRPr>
            </a:lvl5pPr>
            <a:lvl6pPr marL="2743200" lvl="5" indent="-298450">
              <a:lnSpc>
                <a:spcPct val="115000"/>
              </a:lnSpc>
              <a:spcBef>
                <a:spcPts val="0"/>
              </a:spcBef>
              <a:spcAft>
                <a:spcPts val="0"/>
              </a:spcAft>
              <a:buClr>
                <a:schemeClr val="dk2"/>
              </a:buClr>
              <a:buSzPts val="1100"/>
              <a:buFont typeface="Calibri"/>
              <a:buChar char="■"/>
              <a:defRPr sz="1100">
                <a:solidFill>
                  <a:schemeClr val="dk2"/>
                </a:solidFill>
                <a:latin typeface="Calibri"/>
                <a:ea typeface="Calibri"/>
                <a:cs typeface="Calibri"/>
                <a:sym typeface="Calibri"/>
              </a:defRPr>
            </a:lvl6pPr>
            <a:lvl7pPr marL="3200400" lvl="6" indent="-298450">
              <a:lnSpc>
                <a:spcPct val="115000"/>
              </a:lnSpc>
              <a:spcBef>
                <a:spcPts val="0"/>
              </a:spcBef>
              <a:spcAft>
                <a:spcPts val="0"/>
              </a:spcAft>
              <a:buClr>
                <a:schemeClr val="dk2"/>
              </a:buClr>
              <a:buSzPts val="1100"/>
              <a:buFont typeface="Calibri"/>
              <a:buChar char="●"/>
              <a:defRPr sz="1100">
                <a:solidFill>
                  <a:schemeClr val="dk2"/>
                </a:solidFill>
                <a:latin typeface="Calibri"/>
                <a:ea typeface="Calibri"/>
                <a:cs typeface="Calibri"/>
                <a:sym typeface="Calibri"/>
              </a:defRPr>
            </a:lvl7pPr>
            <a:lvl8pPr marL="3657600" lvl="7" indent="-298450">
              <a:lnSpc>
                <a:spcPct val="115000"/>
              </a:lnSpc>
              <a:spcBef>
                <a:spcPts val="0"/>
              </a:spcBef>
              <a:spcAft>
                <a:spcPts val="0"/>
              </a:spcAft>
              <a:buClr>
                <a:schemeClr val="dk2"/>
              </a:buClr>
              <a:buSzPts val="1100"/>
              <a:buFont typeface="Calibri"/>
              <a:buChar char="○"/>
              <a:defRPr sz="1100">
                <a:solidFill>
                  <a:schemeClr val="dk2"/>
                </a:solidFill>
                <a:latin typeface="Calibri"/>
                <a:ea typeface="Calibri"/>
                <a:cs typeface="Calibri"/>
                <a:sym typeface="Calibri"/>
              </a:defRPr>
            </a:lvl8pPr>
            <a:lvl9pPr marL="4114800" lvl="8" indent="-298450">
              <a:lnSpc>
                <a:spcPct val="115000"/>
              </a:lnSpc>
              <a:spcBef>
                <a:spcPts val="0"/>
              </a:spcBef>
              <a:spcAft>
                <a:spcPts val="0"/>
              </a:spcAft>
              <a:buClr>
                <a:schemeClr val="dk2"/>
              </a:buClr>
              <a:buSzPts val="1100"/>
              <a:buFont typeface="Calibri"/>
              <a:buChar char="■"/>
              <a:defRPr sz="1100">
                <a:solidFill>
                  <a:schemeClr val="dk2"/>
                </a:solidFill>
                <a:latin typeface="Calibri"/>
                <a:ea typeface="Calibri"/>
                <a:cs typeface="Calibri"/>
                <a:sym typeface="Calibri"/>
              </a:defRPr>
            </a:lvl9pPr>
          </a:lstStyle>
          <a:p>
            <a:endParaRPr/>
          </a:p>
        </p:txBody>
      </p:sp>
      <p:sp>
        <p:nvSpPr>
          <p:cNvPr id="8" name="Google Shape;8;p1"/>
          <p:cNvSpPr txBox="1">
            <a:spLocks noGrp="1"/>
          </p:cNvSpPr>
          <p:nvPr>
            <p:ph type="sldNum" idx="12"/>
          </p:nvPr>
        </p:nvSpPr>
        <p:spPr>
          <a:xfrm>
            <a:off x="8390734" y="4543668"/>
            <a:ext cx="548700" cy="393600"/>
          </a:xfrm>
          <a:prstGeom prst="rect">
            <a:avLst/>
          </a:prstGeom>
          <a:noFill/>
          <a:ln>
            <a:noFill/>
          </a:ln>
        </p:spPr>
        <p:txBody>
          <a:bodyPr spcFirstLastPara="1" wrap="square" lIns="91425" tIns="91425" rIns="91425" bIns="91425" anchor="ctr" anchorCtr="0">
            <a:normAutofit/>
          </a:bodyPr>
          <a:lstStyle>
            <a:lvl1pPr lvl="0" algn="r">
              <a:buNone/>
              <a:defRPr sz="1000">
                <a:solidFill>
                  <a:schemeClr val="dk2"/>
                </a:solidFill>
                <a:latin typeface="Nunito"/>
                <a:ea typeface="Nunito"/>
                <a:cs typeface="Nunito"/>
                <a:sym typeface="Nunito"/>
              </a:defRPr>
            </a:lvl1pPr>
            <a:lvl2pPr lvl="1" algn="r">
              <a:buNone/>
              <a:defRPr sz="1000">
                <a:solidFill>
                  <a:schemeClr val="dk2"/>
                </a:solidFill>
                <a:latin typeface="Nunito"/>
                <a:ea typeface="Nunito"/>
                <a:cs typeface="Nunito"/>
                <a:sym typeface="Nunito"/>
              </a:defRPr>
            </a:lvl2pPr>
            <a:lvl3pPr lvl="2" algn="r">
              <a:buNone/>
              <a:defRPr sz="1000">
                <a:solidFill>
                  <a:schemeClr val="dk2"/>
                </a:solidFill>
                <a:latin typeface="Nunito"/>
                <a:ea typeface="Nunito"/>
                <a:cs typeface="Nunito"/>
                <a:sym typeface="Nunito"/>
              </a:defRPr>
            </a:lvl3pPr>
            <a:lvl4pPr lvl="3" algn="r">
              <a:buNone/>
              <a:defRPr sz="1000">
                <a:solidFill>
                  <a:schemeClr val="dk2"/>
                </a:solidFill>
                <a:latin typeface="Nunito"/>
                <a:ea typeface="Nunito"/>
                <a:cs typeface="Nunito"/>
                <a:sym typeface="Nunito"/>
              </a:defRPr>
            </a:lvl4pPr>
            <a:lvl5pPr lvl="4" algn="r">
              <a:buNone/>
              <a:defRPr sz="1000">
                <a:solidFill>
                  <a:schemeClr val="dk2"/>
                </a:solidFill>
                <a:latin typeface="Nunito"/>
                <a:ea typeface="Nunito"/>
                <a:cs typeface="Nunito"/>
                <a:sym typeface="Nunito"/>
              </a:defRPr>
            </a:lvl5pPr>
            <a:lvl6pPr lvl="5" algn="r">
              <a:buNone/>
              <a:defRPr sz="1000">
                <a:solidFill>
                  <a:schemeClr val="dk2"/>
                </a:solidFill>
                <a:latin typeface="Nunito"/>
                <a:ea typeface="Nunito"/>
                <a:cs typeface="Nunito"/>
                <a:sym typeface="Nunito"/>
              </a:defRPr>
            </a:lvl6pPr>
            <a:lvl7pPr lvl="6" algn="r">
              <a:buNone/>
              <a:defRPr sz="1000">
                <a:solidFill>
                  <a:schemeClr val="dk2"/>
                </a:solidFill>
                <a:latin typeface="Nunito"/>
                <a:ea typeface="Nunito"/>
                <a:cs typeface="Nunito"/>
                <a:sym typeface="Nunito"/>
              </a:defRPr>
            </a:lvl7pPr>
            <a:lvl8pPr lvl="7" algn="r">
              <a:buNone/>
              <a:defRPr sz="1000">
                <a:solidFill>
                  <a:schemeClr val="dk2"/>
                </a:solidFill>
                <a:latin typeface="Nunito"/>
                <a:ea typeface="Nunito"/>
                <a:cs typeface="Nunito"/>
                <a:sym typeface="Nunito"/>
              </a:defRPr>
            </a:lvl8pPr>
            <a:lvl9pPr lvl="8" algn="r">
              <a:buNone/>
              <a:defRPr sz="1000">
                <a:solidFill>
                  <a:schemeClr val="dk2"/>
                </a:solidFill>
                <a:latin typeface="Nunito"/>
                <a:ea typeface="Nunito"/>
                <a:cs typeface="Nunito"/>
                <a:sym typeface="Nunito"/>
              </a:defRPr>
            </a:lvl9pPr>
          </a:lstStyle>
          <a:p>
            <a:pPr marL="0" lvl="0" indent="0" algn="r" rtl="0">
              <a:spcBef>
                <a:spcPts val="0"/>
              </a:spcBef>
              <a:spcAft>
                <a:spcPts val="0"/>
              </a:spcAft>
              <a:buNone/>
            </a:pPr>
            <a:fld id="{00000000-1234-1234-1234-123412341234}" type="slidenum">
              <a:rPr lang="en"/>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m4a"/><Relationship Id="rId1" Type="http://schemas.microsoft.com/office/2007/relationships/media" Target="../media/media1.m4a"/><Relationship Id="rId5" Type="http://schemas.openxmlformats.org/officeDocument/2006/relationships/image" Target="../media/image1.png"/><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audio" Target="../media/media2.m4a"/><Relationship Id="rId1" Type="http://schemas.microsoft.com/office/2007/relationships/media" Target="../media/media2.m4a"/><Relationship Id="rId6" Type="http://schemas.openxmlformats.org/officeDocument/2006/relationships/image" Target="../media/image1.png"/><Relationship Id="rId5" Type="http://schemas.openxmlformats.org/officeDocument/2006/relationships/image" Target="../media/image2.jpg"/><Relationship Id="rId4"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audio" Target="../media/media3.m4a"/><Relationship Id="rId1" Type="http://schemas.microsoft.com/office/2007/relationships/media" Target="../media/media3.m4a"/><Relationship Id="rId5" Type="http://schemas.openxmlformats.org/officeDocument/2006/relationships/image" Target="../media/image1.png"/><Relationship Id="rId4"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audio" Target="../media/media4.m4a"/><Relationship Id="rId1" Type="http://schemas.microsoft.com/office/2007/relationships/media" Target="../media/media4.m4a"/><Relationship Id="rId5" Type="http://schemas.openxmlformats.org/officeDocument/2006/relationships/image" Target="../media/image1.png"/><Relationship Id="rId4"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audio" Target="../media/media5.m4a"/><Relationship Id="rId1" Type="http://schemas.microsoft.com/office/2007/relationships/media" Target="../media/media5.m4a"/><Relationship Id="rId5" Type="http://schemas.openxmlformats.org/officeDocument/2006/relationships/image" Target="../media/image1.png"/><Relationship Id="rId4"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audio" Target="../media/media6.m4a"/><Relationship Id="rId1" Type="http://schemas.microsoft.com/office/2007/relationships/media" Target="../media/media6.m4a"/><Relationship Id="rId5" Type="http://schemas.openxmlformats.org/officeDocument/2006/relationships/image" Target="../media/image1.png"/><Relationship Id="rId4"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png"/><Relationship Id="rId2" Type="http://schemas.openxmlformats.org/officeDocument/2006/relationships/audio" Target="../media/media7.m4a"/><Relationship Id="rId1" Type="http://schemas.microsoft.com/office/2007/relationships/media" Target="../media/media7.m4a"/><Relationship Id="rId6" Type="http://schemas.openxmlformats.org/officeDocument/2006/relationships/image" Target="../media/image4.jpg"/><Relationship Id="rId5" Type="http://schemas.openxmlformats.org/officeDocument/2006/relationships/image" Target="../media/image3.jpg"/><Relationship Id="rId4"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audio" Target="../media/media8.m4a"/><Relationship Id="rId1" Type="http://schemas.microsoft.com/office/2007/relationships/media" Target="../media/media8.m4a"/><Relationship Id="rId5" Type="http://schemas.openxmlformats.org/officeDocument/2006/relationships/image" Target="../media/image1.png"/><Relationship Id="rId4"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audio" Target="../media/media9.m4a"/><Relationship Id="rId1" Type="http://schemas.microsoft.com/office/2007/relationships/media" Target="../media/media9.m4a"/><Relationship Id="rId6" Type="http://schemas.openxmlformats.org/officeDocument/2006/relationships/image" Target="../media/image1.png"/><Relationship Id="rId5" Type="http://schemas.openxmlformats.org/officeDocument/2006/relationships/image" Target="../media/image5.jpg"/><Relationship Id="rId4"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audio" Target="../media/media10.m4a"/><Relationship Id="rId1" Type="http://schemas.microsoft.com/office/2007/relationships/media" Target="../media/media10.m4a"/><Relationship Id="rId5" Type="http://schemas.openxmlformats.org/officeDocument/2006/relationships/image" Target="../media/image1.png"/><Relationship Id="rId4"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audio" Target="../media/media11.m4a"/><Relationship Id="rId1" Type="http://schemas.microsoft.com/office/2007/relationships/media" Target="../media/media11.m4a"/><Relationship Id="rId5" Type="http://schemas.openxmlformats.org/officeDocument/2006/relationships/image" Target="../media/image1.png"/><Relationship Id="rId4"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audio" Target="../media/media12.m4a"/><Relationship Id="rId1" Type="http://schemas.microsoft.com/office/2007/relationships/media" Target="../media/media12.m4a"/><Relationship Id="rId5" Type="http://schemas.openxmlformats.org/officeDocument/2006/relationships/image" Target="../media/image1.png"/><Relationship Id="rId4"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audio" Target="../media/media13.m4a"/><Relationship Id="rId1" Type="http://schemas.microsoft.com/office/2007/relationships/media" Target="../media/media13.m4a"/><Relationship Id="rId6" Type="http://schemas.openxmlformats.org/officeDocument/2006/relationships/image" Target="../media/image1.png"/><Relationship Id="rId5" Type="http://schemas.openxmlformats.org/officeDocument/2006/relationships/image" Target="../media/image6.jpg"/><Relationship Id="rId4"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27"/>
        <p:cNvGrpSpPr/>
        <p:nvPr/>
      </p:nvGrpSpPr>
      <p:grpSpPr>
        <a:xfrm>
          <a:off x="0" y="0"/>
          <a:ext cx="0" cy="0"/>
          <a:chOff x="0" y="0"/>
          <a:chExt cx="0" cy="0"/>
        </a:xfrm>
      </p:grpSpPr>
      <p:sp>
        <p:nvSpPr>
          <p:cNvPr id="128" name="Google Shape;128;p13"/>
          <p:cNvSpPr txBox="1">
            <a:spLocks noGrp="1"/>
          </p:cNvSpPr>
          <p:nvPr>
            <p:ph type="ctrTitle"/>
          </p:nvPr>
        </p:nvSpPr>
        <p:spPr>
          <a:xfrm>
            <a:off x="1622925" y="1215926"/>
            <a:ext cx="5708100" cy="2625300"/>
          </a:xfrm>
          <a:prstGeom prst="rect">
            <a:avLst/>
          </a:prstGeom>
        </p:spPr>
        <p:txBody>
          <a:bodyPr spcFirstLastPara="1" wrap="square" lIns="91425" tIns="91425" rIns="91425" bIns="91425" anchor="ctr" anchorCtr="0">
            <a:normAutofit/>
          </a:bodyPr>
          <a:lstStyle/>
          <a:p>
            <a:pPr marL="0" lvl="0" indent="0" algn="l" rtl="0">
              <a:spcBef>
                <a:spcPts val="0"/>
              </a:spcBef>
              <a:spcAft>
                <a:spcPts val="0"/>
              </a:spcAft>
              <a:buClr>
                <a:schemeClr val="dk1"/>
              </a:buClr>
              <a:buSzPts val="1100"/>
              <a:buFont typeface="Arial"/>
              <a:buNone/>
            </a:pPr>
            <a:r>
              <a:rPr lang="en" sz="2000" b="1" dirty="0">
                <a:latin typeface="Arial"/>
                <a:ea typeface="Arial"/>
                <a:cs typeface="Arial"/>
                <a:sym typeface="Arial"/>
              </a:rPr>
              <a:t>Student Name: Kamran Sultan</a:t>
            </a:r>
            <a:endParaRPr sz="2000" b="1" dirty="0">
              <a:latin typeface="Arial"/>
              <a:ea typeface="Arial"/>
              <a:cs typeface="Arial"/>
              <a:sym typeface="Arial"/>
            </a:endParaRPr>
          </a:p>
          <a:p>
            <a:pPr marL="0" lvl="0" indent="0" algn="l" rtl="0">
              <a:spcBef>
                <a:spcPts val="0"/>
              </a:spcBef>
              <a:spcAft>
                <a:spcPts val="0"/>
              </a:spcAft>
              <a:buClr>
                <a:schemeClr val="dk1"/>
              </a:buClr>
              <a:buSzPts val="1100"/>
              <a:buFont typeface="Arial"/>
              <a:buNone/>
            </a:pPr>
            <a:r>
              <a:rPr lang="en" sz="2000" b="1" dirty="0">
                <a:latin typeface="Arial"/>
                <a:ea typeface="Arial"/>
                <a:cs typeface="Arial"/>
                <a:sym typeface="Arial"/>
              </a:rPr>
              <a:t>Student Number: 2331353</a:t>
            </a:r>
            <a:endParaRPr sz="2000" b="1" dirty="0">
              <a:latin typeface="Arial"/>
              <a:ea typeface="Arial"/>
              <a:cs typeface="Arial"/>
              <a:sym typeface="Arial"/>
            </a:endParaRPr>
          </a:p>
          <a:p>
            <a:pPr marL="0" lvl="0" indent="0" algn="l" rtl="0">
              <a:spcBef>
                <a:spcPts val="0"/>
              </a:spcBef>
              <a:spcAft>
                <a:spcPts val="0"/>
              </a:spcAft>
              <a:buClr>
                <a:schemeClr val="dk1"/>
              </a:buClr>
              <a:buSzPts val="1100"/>
              <a:buFont typeface="Arial"/>
              <a:buNone/>
            </a:pPr>
            <a:r>
              <a:rPr lang="en" sz="2000" b="1" dirty="0">
                <a:latin typeface="Arial"/>
                <a:ea typeface="Arial"/>
                <a:cs typeface="Arial"/>
                <a:sym typeface="Arial"/>
              </a:rPr>
              <a:t>Module </a:t>
            </a:r>
            <a:r>
              <a:rPr lang="en" sz="2000" b="1" dirty="0" smtClean="0">
                <a:latin typeface="Arial"/>
                <a:ea typeface="Arial"/>
                <a:cs typeface="Arial"/>
                <a:sym typeface="Arial"/>
              </a:rPr>
              <a:t>Title: Empowering </a:t>
            </a:r>
            <a:r>
              <a:rPr lang="en" sz="2000" b="1" dirty="0">
                <a:latin typeface="Arial"/>
                <a:ea typeface="Arial"/>
                <a:cs typeface="Arial"/>
                <a:sym typeface="Arial"/>
              </a:rPr>
              <a:t>the Older Person</a:t>
            </a:r>
            <a:endParaRPr sz="2000" b="1" dirty="0">
              <a:latin typeface="Arial"/>
              <a:ea typeface="Arial"/>
              <a:cs typeface="Arial"/>
              <a:sym typeface="Arial"/>
            </a:endParaRPr>
          </a:p>
          <a:p>
            <a:pPr marL="0" lvl="0" indent="0" algn="l" rtl="0">
              <a:spcBef>
                <a:spcPts val="0"/>
              </a:spcBef>
              <a:spcAft>
                <a:spcPts val="0"/>
              </a:spcAft>
              <a:buClr>
                <a:schemeClr val="dk1"/>
              </a:buClr>
              <a:buSzPts val="1100"/>
              <a:buFont typeface="Arial"/>
              <a:buNone/>
            </a:pPr>
            <a:r>
              <a:rPr lang="en" sz="2000" b="1" dirty="0">
                <a:latin typeface="Arial"/>
                <a:ea typeface="Arial"/>
                <a:cs typeface="Arial"/>
                <a:sym typeface="Arial"/>
              </a:rPr>
              <a:t>Module Code: BMHP6027</a:t>
            </a:r>
            <a:endParaRPr sz="2000" b="1" dirty="0">
              <a:latin typeface="Arial"/>
              <a:ea typeface="Arial"/>
              <a:cs typeface="Arial"/>
              <a:sym typeface="Arial"/>
            </a:endParaRPr>
          </a:p>
          <a:p>
            <a:pPr marL="0" lvl="0" indent="0" algn="l" rtl="0">
              <a:spcBef>
                <a:spcPts val="0"/>
              </a:spcBef>
              <a:spcAft>
                <a:spcPts val="0"/>
              </a:spcAft>
              <a:buClr>
                <a:schemeClr val="dk1"/>
              </a:buClr>
              <a:buSzPts val="1100"/>
              <a:buFont typeface="Arial"/>
              <a:buNone/>
            </a:pPr>
            <a:r>
              <a:rPr lang="en" sz="2000" b="1" dirty="0">
                <a:latin typeface="Arial"/>
                <a:ea typeface="Arial"/>
                <a:cs typeface="Arial"/>
                <a:sym typeface="Arial"/>
              </a:rPr>
              <a:t>Lecturer </a:t>
            </a:r>
            <a:r>
              <a:rPr lang="en" sz="2000" b="1" dirty="0" smtClean="0">
                <a:latin typeface="Arial"/>
                <a:ea typeface="Arial"/>
                <a:cs typeface="Arial"/>
                <a:sym typeface="Arial"/>
              </a:rPr>
              <a:t>Name: Tomy </a:t>
            </a:r>
            <a:r>
              <a:rPr lang="en" sz="2000" b="1" dirty="0">
                <a:latin typeface="Arial"/>
                <a:ea typeface="Arial"/>
                <a:cs typeface="Arial"/>
                <a:sym typeface="Arial"/>
              </a:rPr>
              <a:t>Adattu </a:t>
            </a:r>
            <a:r>
              <a:rPr lang="en" sz="2000" b="1" dirty="0" smtClean="0">
                <a:latin typeface="Arial"/>
                <a:ea typeface="Arial"/>
                <a:cs typeface="Arial"/>
                <a:sym typeface="Arial"/>
              </a:rPr>
              <a:t>Chacko</a:t>
            </a:r>
            <a:endParaRPr sz="2000" b="1" dirty="0">
              <a:latin typeface="Arial"/>
              <a:ea typeface="Arial"/>
              <a:cs typeface="Arial"/>
              <a:sym typeface="Arial"/>
            </a:endParaRPr>
          </a:p>
          <a:p>
            <a:pPr marL="0" lvl="0" indent="0" algn="l" rtl="0">
              <a:spcBef>
                <a:spcPts val="0"/>
              </a:spcBef>
              <a:spcAft>
                <a:spcPts val="0"/>
              </a:spcAft>
              <a:buClr>
                <a:schemeClr val="dk1"/>
              </a:buClr>
              <a:buSzPts val="1100"/>
              <a:buFont typeface="Arial"/>
              <a:buNone/>
            </a:pPr>
            <a:r>
              <a:rPr lang="en" sz="2000" b="1" dirty="0">
                <a:latin typeface="Arial"/>
                <a:ea typeface="Arial"/>
                <a:cs typeface="Arial"/>
                <a:sym typeface="Arial"/>
              </a:rPr>
              <a:t>Assignment Title</a:t>
            </a:r>
            <a:r>
              <a:rPr lang="en" sz="2000" b="1" dirty="0" smtClean="0">
                <a:latin typeface="Arial"/>
                <a:ea typeface="Arial"/>
                <a:cs typeface="Arial"/>
                <a:sym typeface="Arial"/>
              </a:rPr>
              <a:t>: </a:t>
            </a:r>
            <a:r>
              <a:rPr lang="en" sz="2000" b="1" dirty="0">
                <a:latin typeface="Arial"/>
                <a:ea typeface="Arial"/>
                <a:cs typeface="Arial"/>
                <a:sym typeface="Arial"/>
              </a:rPr>
              <a:t>Individual Presentation (PowerPoint with Voice-Over)</a:t>
            </a:r>
            <a:endParaRPr sz="2000" b="1" dirty="0">
              <a:latin typeface="Arial"/>
              <a:ea typeface="Arial"/>
              <a:cs typeface="Arial"/>
              <a:sym typeface="Arial"/>
            </a:endParaRPr>
          </a:p>
        </p:txBody>
      </p:sp>
      <p:pic>
        <p:nvPicPr>
          <p:cNvPr id="5" name="Audio 4">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318500" y="4318000"/>
            <a:ext cx="609600" cy="6096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Tm="11274"/>
    </mc:Choice>
    <mc:Fallback>
      <p:transition spd="slow" advTm="1127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32"/>
        <p:cNvGrpSpPr/>
        <p:nvPr/>
      </p:nvGrpSpPr>
      <p:grpSpPr>
        <a:xfrm>
          <a:off x="0" y="0"/>
          <a:ext cx="0" cy="0"/>
          <a:chOff x="0" y="0"/>
          <a:chExt cx="0" cy="0"/>
        </a:xfrm>
      </p:grpSpPr>
      <p:sp>
        <p:nvSpPr>
          <p:cNvPr id="133" name="Google Shape;133;p14"/>
          <p:cNvSpPr txBox="1">
            <a:spLocks noGrp="1"/>
          </p:cNvSpPr>
          <p:nvPr>
            <p:ph type="title"/>
          </p:nvPr>
        </p:nvSpPr>
        <p:spPr>
          <a:xfrm>
            <a:off x="605475" y="357200"/>
            <a:ext cx="7505700" cy="954600"/>
          </a:xfrm>
          <a:prstGeom prst="rect">
            <a:avLst/>
          </a:prstGeom>
        </p:spPr>
        <p:txBody>
          <a:bodyPr spcFirstLastPara="1" wrap="square" lIns="91425" tIns="91425" rIns="91425" bIns="91425" anchor="t" anchorCtr="0">
            <a:normAutofit/>
          </a:bodyPr>
          <a:lstStyle/>
          <a:p>
            <a:pPr marL="0" lvl="0" indent="0" algn="l" rtl="0">
              <a:spcBef>
                <a:spcPts val="0"/>
              </a:spcBef>
              <a:spcAft>
                <a:spcPts val="0"/>
              </a:spcAft>
              <a:buNone/>
            </a:pPr>
            <a:r>
              <a:rPr lang="en" b="1" dirty="0" smtClean="0">
                <a:latin typeface="Arial"/>
                <a:ea typeface="Arial"/>
                <a:cs typeface="Arial"/>
                <a:sym typeface="Arial"/>
              </a:rPr>
              <a:t>Ageing </a:t>
            </a:r>
            <a:r>
              <a:rPr lang="en" b="1" dirty="0">
                <a:latin typeface="Arial"/>
                <a:ea typeface="Arial"/>
                <a:cs typeface="Arial"/>
                <a:sym typeface="Arial"/>
              </a:rPr>
              <a:t>and Life for Older People</a:t>
            </a:r>
            <a:endParaRPr b="1" dirty="0">
              <a:latin typeface="Arial"/>
              <a:ea typeface="Arial"/>
              <a:cs typeface="Arial"/>
              <a:sym typeface="Arial"/>
            </a:endParaRPr>
          </a:p>
        </p:txBody>
      </p:sp>
      <p:sp>
        <p:nvSpPr>
          <p:cNvPr id="134" name="Google Shape;134;p14"/>
          <p:cNvSpPr txBox="1">
            <a:spLocks noGrp="1"/>
          </p:cNvSpPr>
          <p:nvPr>
            <p:ph type="body" idx="1"/>
          </p:nvPr>
        </p:nvSpPr>
        <p:spPr>
          <a:xfrm>
            <a:off x="2859200" y="1002250"/>
            <a:ext cx="6059100" cy="3723900"/>
          </a:xfrm>
          <a:prstGeom prst="rect">
            <a:avLst/>
          </a:prstGeom>
        </p:spPr>
        <p:txBody>
          <a:bodyPr spcFirstLastPara="1" wrap="square" lIns="91425" tIns="91425" rIns="91425" bIns="91425" anchor="t" anchorCtr="0">
            <a:normAutofit/>
          </a:bodyPr>
          <a:lstStyle/>
          <a:p>
            <a:pPr marL="0" lvl="0" indent="0" algn="l" rtl="0">
              <a:spcBef>
                <a:spcPts val="0"/>
              </a:spcBef>
              <a:spcAft>
                <a:spcPts val="0"/>
              </a:spcAft>
              <a:buNone/>
            </a:pPr>
            <a:r>
              <a:rPr lang="en" sz="1600" dirty="0">
                <a:latin typeface="Arial"/>
                <a:ea typeface="Arial"/>
                <a:cs typeface="Arial"/>
                <a:sym typeface="Arial"/>
              </a:rPr>
              <a:t>-According to the Word Health Organisation (WHO 2025), </a:t>
            </a:r>
            <a:r>
              <a:rPr lang="en" sz="1600" dirty="0" smtClean="0">
                <a:latin typeface="Arial"/>
                <a:ea typeface="Arial"/>
                <a:cs typeface="Arial"/>
                <a:sym typeface="Arial"/>
              </a:rPr>
              <a:t>ageing </a:t>
            </a:r>
            <a:r>
              <a:rPr lang="en" sz="1600" dirty="0">
                <a:latin typeface="Arial"/>
                <a:ea typeface="Arial"/>
                <a:cs typeface="Arial"/>
                <a:sym typeface="Arial"/>
              </a:rPr>
              <a:t>is a natural biological process where the bodies cells and molecules gradually damage over time and this can affect a person's mental and physical abilities and increases chances of disease. </a:t>
            </a:r>
            <a:endParaRPr sz="1600" dirty="0">
              <a:latin typeface="Arial"/>
              <a:ea typeface="Arial"/>
              <a:cs typeface="Arial"/>
              <a:sym typeface="Arial"/>
            </a:endParaRPr>
          </a:p>
          <a:p>
            <a:pPr marL="0" lvl="0" indent="0" algn="l" rtl="0">
              <a:spcBef>
                <a:spcPts val="1200"/>
              </a:spcBef>
              <a:spcAft>
                <a:spcPts val="0"/>
              </a:spcAft>
              <a:buNone/>
            </a:pPr>
            <a:r>
              <a:rPr lang="en" sz="1600" dirty="0">
                <a:latin typeface="Arial"/>
                <a:ea typeface="Arial"/>
                <a:cs typeface="Arial"/>
                <a:sym typeface="Arial"/>
              </a:rPr>
              <a:t>-WHO defines older people as those who are 60 years or over.   </a:t>
            </a:r>
            <a:endParaRPr sz="1600" dirty="0">
              <a:latin typeface="Arial"/>
              <a:ea typeface="Arial"/>
              <a:cs typeface="Arial"/>
              <a:sym typeface="Arial"/>
            </a:endParaRPr>
          </a:p>
          <a:p>
            <a:pPr marL="0" lvl="0" indent="0" algn="l" rtl="0">
              <a:spcBef>
                <a:spcPts val="1200"/>
              </a:spcBef>
              <a:spcAft>
                <a:spcPts val="0"/>
              </a:spcAft>
              <a:buNone/>
            </a:pPr>
            <a:r>
              <a:rPr lang="en" sz="1600" dirty="0">
                <a:latin typeface="Arial"/>
                <a:ea typeface="Arial"/>
                <a:cs typeface="Arial"/>
                <a:sym typeface="Arial"/>
              </a:rPr>
              <a:t>-The NHS 2026 mentions that those over 65 are considered older people however ageing can affect everyone differently. That is why instead of their age alone, older people must be assessed according to their individual abilities, care needs and health. </a:t>
            </a:r>
            <a:endParaRPr sz="1600" dirty="0">
              <a:latin typeface="Arial"/>
              <a:ea typeface="Arial"/>
              <a:cs typeface="Arial"/>
              <a:sym typeface="Arial"/>
            </a:endParaRPr>
          </a:p>
          <a:p>
            <a:pPr marL="0" lvl="0" indent="0" algn="l" rtl="0">
              <a:spcBef>
                <a:spcPts val="1200"/>
              </a:spcBef>
              <a:spcAft>
                <a:spcPts val="1200"/>
              </a:spcAft>
              <a:buNone/>
            </a:pPr>
            <a:endParaRPr sz="1600" dirty="0"/>
          </a:p>
        </p:txBody>
      </p:sp>
      <p:pic>
        <p:nvPicPr>
          <p:cNvPr id="135" name="Google Shape;135;p14" descr="Portrait of a happy old people lying on wooden plank (Provided by Getty Images)"/>
          <p:cNvPicPr preferRelativeResize="0"/>
          <p:nvPr/>
        </p:nvPicPr>
        <p:blipFill>
          <a:blip r:embed="rId5">
            <a:alphaModFix/>
          </a:blip>
          <a:stretch>
            <a:fillRect/>
          </a:stretch>
        </p:blipFill>
        <p:spPr>
          <a:xfrm rot="5400000">
            <a:off x="-198650" y="1587675"/>
            <a:ext cx="3515950" cy="2345111"/>
          </a:xfrm>
          <a:prstGeom prst="rect">
            <a:avLst/>
          </a:prstGeom>
          <a:noFill/>
          <a:ln>
            <a:noFill/>
          </a:ln>
        </p:spPr>
      </p:pic>
      <p:pic>
        <p:nvPicPr>
          <p:cNvPr id="4" name="Audio 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318500" y="4318000"/>
            <a:ext cx="609600" cy="6096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Tm="43860"/>
    </mc:Choice>
    <mc:Fallback>
      <p:transition spd="slow" advTm="4386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39"/>
        <p:cNvGrpSpPr/>
        <p:nvPr/>
      </p:nvGrpSpPr>
      <p:grpSpPr>
        <a:xfrm>
          <a:off x="0" y="0"/>
          <a:ext cx="0" cy="0"/>
          <a:chOff x="0" y="0"/>
          <a:chExt cx="0" cy="0"/>
        </a:xfrm>
      </p:grpSpPr>
      <p:sp>
        <p:nvSpPr>
          <p:cNvPr id="140" name="Google Shape;140;p15"/>
          <p:cNvSpPr txBox="1">
            <a:spLocks noGrp="1"/>
          </p:cNvSpPr>
          <p:nvPr>
            <p:ph type="title"/>
          </p:nvPr>
        </p:nvSpPr>
        <p:spPr>
          <a:xfrm>
            <a:off x="559650" y="250350"/>
            <a:ext cx="8343600" cy="9546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 b="1">
                <a:latin typeface="Arial"/>
                <a:ea typeface="Arial"/>
                <a:cs typeface="Arial"/>
                <a:sym typeface="Arial"/>
              </a:rPr>
              <a:t>Areas of Care and Support Older People Need</a:t>
            </a:r>
            <a:endParaRPr b="1">
              <a:latin typeface="Arial"/>
              <a:ea typeface="Arial"/>
              <a:cs typeface="Arial"/>
              <a:sym typeface="Arial"/>
            </a:endParaRPr>
          </a:p>
        </p:txBody>
      </p:sp>
      <p:sp>
        <p:nvSpPr>
          <p:cNvPr id="141" name="Google Shape;141;p15"/>
          <p:cNvSpPr txBox="1">
            <a:spLocks noGrp="1"/>
          </p:cNvSpPr>
          <p:nvPr>
            <p:ph type="body" idx="1"/>
          </p:nvPr>
        </p:nvSpPr>
        <p:spPr>
          <a:xfrm>
            <a:off x="264550" y="758050"/>
            <a:ext cx="8562300" cy="4090500"/>
          </a:xfrm>
          <a:prstGeom prst="rect">
            <a:avLst/>
          </a:prstGeom>
        </p:spPr>
        <p:txBody>
          <a:bodyPr spcFirstLastPara="1" wrap="square" lIns="91425" tIns="91425" rIns="91425" bIns="91425" anchor="t" anchorCtr="0">
            <a:normAutofit fontScale="85000" lnSpcReduction="10000"/>
          </a:bodyPr>
          <a:lstStyle/>
          <a:p>
            <a:pPr marL="0" lvl="0" indent="0" algn="l" rtl="0">
              <a:spcBef>
                <a:spcPts val="0"/>
              </a:spcBef>
              <a:spcAft>
                <a:spcPts val="0"/>
              </a:spcAft>
              <a:buNone/>
            </a:pPr>
            <a:r>
              <a:rPr lang="en" sz="1700">
                <a:latin typeface="Arial"/>
                <a:ea typeface="Arial"/>
                <a:cs typeface="Arial"/>
                <a:sym typeface="Arial"/>
              </a:rPr>
              <a:t>It has been noted that older people face a range of psychological, physical and social challenges because of chronic conditions and require support and care in the following areas:</a:t>
            </a:r>
            <a:endParaRPr sz="1700">
              <a:latin typeface="Arial"/>
              <a:ea typeface="Arial"/>
              <a:cs typeface="Arial"/>
              <a:sym typeface="Arial"/>
            </a:endParaRPr>
          </a:p>
          <a:p>
            <a:pPr marL="0" lvl="0" indent="0" algn="l" rtl="0">
              <a:spcBef>
                <a:spcPts val="1200"/>
              </a:spcBef>
              <a:spcAft>
                <a:spcPts val="0"/>
              </a:spcAft>
              <a:buNone/>
            </a:pPr>
            <a:r>
              <a:rPr lang="en" sz="1700">
                <a:latin typeface="Arial"/>
                <a:ea typeface="Arial"/>
                <a:cs typeface="Arial"/>
                <a:sym typeface="Arial"/>
              </a:rPr>
              <a:t>1- Psychological and mental health</a:t>
            </a:r>
            <a:endParaRPr sz="1700">
              <a:latin typeface="Arial"/>
              <a:ea typeface="Arial"/>
              <a:cs typeface="Arial"/>
              <a:sym typeface="Arial"/>
            </a:endParaRPr>
          </a:p>
          <a:p>
            <a:pPr marL="0" lvl="0" indent="0" algn="l" rtl="0">
              <a:spcBef>
                <a:spcPts val="1200"/>
              </a:spcBef>
              <a:spcAft>
                <a:spcPts val="0"/>
              </a:spcAft>
              <a:buNone/>
            </a:pPr>
            <a:r>
              <a:rPr lang="en" sz="1700">
                <a:latin typeface="Arial"/>
                <a:ea typeface="Arial"/>
                <a:cs typeface="Arial"/>
                <a:sym typeface="Arial"/>
              </a:rPr>
              <a:t>2- Relationships and Social Activities: cultural identity, relationships, communities</a:t>
            </a:r>
            <a:endParaRPr sz="1700">
              <a:latin typeface="Arial"/>
              <a:ea typeface="Arial"/>
              <a:cs typeface="Arial"/>
              <a:sym typeface="Arial"/>
            </a:endParaRPr>
          </a:p>
          <a:p>
            <a:pPr marL="0" lvl="0" indent="0" algn="l" rtl="0">
              <a:spcBef>
                <a:spcPts val="1200"/>
              </a:spcBef>
              <a:spcAft>
                <a:spcPts val="0"/>
              </a:spcAft>
              <a:buNone/>
            </a:pPr>
            <a:r>
              <a:rPr lang="en" sz="1700">
                <a:latin typeface="Arial"/>
                <a:ea typeface="Arial"/>
                <a:cs typeface="Arial"/>
                <a:sym typeface="Arial"/>
              </a:rPr>
              <a:t>3- Activities that are related to domestic life, routines and self care.</a:t>
            </a:r>
            <a:endParaRPr sz="1700">
              <a:latin typeface="Arial"/>
              <a:ea typeface="Arial"/>
              <a:cs typeface="Arial"/>
              <a:sym typeface="Arial"/>
            </a:endParaRPr>
          </a:p>
          <a:p>
            <a:pPr marL="0" lvl="0" indent="0" algn="l" rtl="0">
              <a:spcBef>
                <a:spcPts val="1200"/>
              </a:spcBef>
              <a:spcAft>
                <a:spcPts val="0"/>
              </a:spcAft>
              <a:buNone/>
            </a:pPr>
            <a:r>
              <a:rPr lang="en" sz="1700">
                <a:latin typeface="Arial"/>
                <a:ea typeface="Arial"/>
                <a:cs typeface="Arial"/>
                <a:sym typeface="Arial"/>
              </a:rPr>
              <a:t>4- Physical health: hydration, nutrition, personal care, managing conditions</a:t>
            </a:r>
            <a:endParaRPr sz="1700">
              <a:latin typeface="Arial"/>
              <a:ea typeface="Arial"/>
              <a:cs typeface="Arial"/>
              <a:sym typeface="Arial"/>
            </a:endParaRPr>
          </a:p>
          <a:p>
            <a:pPr marL="0" lvl="0" indent="0" algn="l" rtl="0">
              <a:spcBef>
                <a:spcPts val="1200"/>
              </a:spcBef>
              <a:spcAft>
                <a:spcPts val="0"/>
              </a:spcAft>
              <a:buNone/>
            </a:pPr>
            <a:r>
              <a:rPr lang="en" sz="1700">
                <a:latin typeface="Arial"/>
                <a:ea typeface="Arial"/>
                <a:cs typeface="Arial"/>
                <a:sym typeface="Arial"/>
              </a:rPr>
              <a:t>(Abdi 2019)</a:t>
            </a:r>
            <a:endParaRPr sz="1700">
              <a:latin typeface="Arial"/>
              <a:ea typeface="Arial"/>
              <a:cs typeface="Arial"/>
              <a:sym typeface="Arial"/>
            </a:endParaRPr>
          </a:p>
          <a:p>
            <a:pPr marL="0" lvl="0" indent="0" algn="l" rtl="0">
              <a:spcBef>
                <a:spcPts val="1200"/>
              </a:spcBef>
              <a:spcAft>
                <a:spcPts val="0"/>
              </a:spcAft>
              <a:buNone/>
            </a:pPr>
            <a:r>
              <a:rPr lang="en" sz="1700">
                <a:latin typeface="Arial"/>
                <a:ea typeface="Arial"/>
                <a:cs typeface="Arial"/>
                <a:sym typeface="Arial"/>
              </a:rPr>
              <a:t>The care needs of an older person are influenced by economic, social, psychological and cultural factors (Chida 2024)</a:t>
            </a:r>
            <a:endParaRPr sz="1700">
              <a:latin typeface="Arial"/>
              <a:ea typeface="Arial"/>
              <a:cs typeface="Arial"/>
              <a:sym typeface="Arial"/>
            </a:endParaRPr>
          </a:p>
          <a:p>
            <a:pPr marL="0" lvl="0" indent="0" algn="l" rtl="0">
              <a:spcBef>
                <a:spcPts val="1200"/>
              </a:spcBef>
              <a:spcAft>
                <a:spcPts val="1200"/>
              </a:spcAft>
              <a:buNone/>
            </a:pPr>
            <a:r>
              <a:rPr lang="en" sz="1700">
                <a:latin typeface="Arial"/>
                <a:ea typeface="Arial"/>
                <a:cs typeface="Arial"/>
                <a:sym typeface="Arial"/>
              </a:rPr>
              <a:t>However, there are many services available for older people such as hospice, care homes, and day centres.</a:t>
            </a:r>
            <a:endParaRPr sz="1700">
              <a:latin typeface="Arial"/>
              <a:ea typeface="Arial"/>
              <a:cs typeface="Arial"/>
              <a:sym typeface="Arial"/>
            </a:endParaRPr>
          </a:p>
        </p:txBody>
      </p:sp>
      <p:pic>
        <p:nvPicPr>
          <p:cNvPr id="3" name="Audio 2">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318500" y="4318000"/>
            <a:ext cx="609600" cy="6096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Tm="56181"/>
    </mc:Choice>
    <mc:Fallback>
      <p:transition spd="slow" advTm="5618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45"/>
        <p:cNvGrpSpPr/>
        <p:nvPr/>
      </p:nvGrpSpPr>
      <p:grpSpPr>
        <a:xfrm>
          <a:off x="0" y="0"/>
          <a:ext cx="0" cy="0"/>
          <a:chOff x="0" y="0"/>
          <a:chExt cx="0" cy="0"/>
        </a:xfrm>
      </p:grpSpPr>
      <p:sp>
        <p:nvSpPr>
          <p:cNvPr id="146" name="Google Shape;146;p16"/>
          <p:cNvSpPr txBox="1">
            <a:spLocks noGrp="1"/>
          </p:cNvSpPr>
          <p:nvPr>
            <p:ph type="title"/>
          </p:nvPr>
        </p:nvSpPr>
        <p:spPr>
          <a:xfrm>
            <a:off x="462975" y="265625"/>
            <a:ext cx="8455500" cy="954600"/>
          </a:xfrm>
          <a:prstGeom prst="rect">
            <a:avLst/>
          </a:prstGeom>
        </p:spPr>
        <p:txBody>
          <a:bodyPr spcFirstLastPara="1" wrap="square" lIns="91425" tIns="91425" rIns="91425" bIns="91425" anchor="t" anchorCtr="0">
            <a:normAutofit/>
          </a:bodyPr>
          <a:lstStyle/>
          <a:p>
            <a:pPr marL="0" lvl="0" indent="0" algn="l" rtl="0">
              <a:spcBef>
                <a:spcPts val="0"/>
              </a:spcBef>
              <a:spcAft>
                <a:spcPts val="0"/>
              </a:spcAft>
              <a:buNone/>
            </a:pPr>
            <a:r>
              <a:rPr lang="en" sz="2000" b="1">
                <a:solidFill>
                  <a:schemeClr val="dk2"/>
                </a:solidFill>
                <a:latin typeface="Arial"/>
                <a:ea typeface="Arial"/>
                <a:cs typeface="Arial"/>
                <a:sym typeface="Arial"/>
              </a:rPr>
              <a:t>Challenges older people face in maintaining independence in the UK</a:t>
            </a:r>
            <a:endParaRPr sz="3700" b="1">
              <a:latin typeface="Arial"/>
              <a:ea typeface="Arial"/>
              <a:cs typeface="Arial"/>
              <a:sym typeface="Arial"/>
            </a:endParaRPr>
          </a:p>
        </p:txBody>
      </p:sp>
      <p:sp>
        <p:nvSpPr>
          <p:cNvPr id="147" name="Google Shape;147;p16"/>
          <p:cNvSpPr txBox="1">
            <a:spLocks noGrp="1"/>
          </p:cNvSpPr>
          <p:nvPr>
            <p:ph type="body" idx="1"/>
          </p:nvPr>
        </p:nvSpPr>
        <p:spPr>
          <a:xfrm>
            <a:off x="254850" y="712250"/>
            <a:ext cx="8634300" cy="43650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a:latin typeface="Arial"/>
                <a:ea typeface="Arial"/>
                <a:cs typeface="Arial"/>
                <a:sym typeface="Arial"/>
              </a:rPr>
              <a:t>According to Spiers 2022, there are many challenges that people face as they get older.These can challenge their independence and functional ability. Some of these are:</a:t>
            </a:r>
            <a:endParaRPr>
              <a:latin typeface="Arial"/>
              <a:ea typeface="Arial"/>
              <a:cs typeface="Arial"/>
              <a:sym typeface="Arial"/>
            </a:endParaRPr>
          </a:p>
          <a:p>
            <a:pPr marL="0" lvl="0" indent="0" algn="l" rtl="0">
              <a:spcBef>
                <a:spcPts val="1200"/>
              </a:spcBef>
              <a:spcAft>
                <a:spcPts val="0"/>
              </a:spcAft>
              <a:buNone/>
            </a:pPr>
            <a:r>
              <a:rPr lang="en">
                <a:latin typeface="Arial"/>
                <a:ea typeface="Arial"/>
                <a:cs typeface="Arial"/>
                <a:sym typeface="Arial"/>
              </a:rPr>
              <a:t>-Physical health problems: Such as diseases, decreased mobility, long term illnesses which can make everyday functional tasks harder for them and decrease independence.</a:t>
            </a:r>
            <a:endParaRPr>
              <a:latin typeface="Arial"/>
              <a:ea typeface="Arial"/>
              <a:cs typeface="Arial"/>
              <a:sym typeface="Arial"/>
            </a:endParaRPr>
          </a:p>
          <a:p>
            <a:pPr marL="0" lvl="0" indent="0" algn="l" rtl="0">
              <a:spcBef>
                <a:spcPts val="1200"/>
              </a:spcBef>
              <a:spcAft>
                <a:spcPts val="0"/>
              </a:spcAft>
              <a:buNone/>
            </a:pPr>
            <a:r>
              <a:rPr lang="en">
                <a:latin typeface="Arial"/>
                <a:ea typeface="Arial"/>
                <a:cs typeface="Arial"/>
                <a:sym typeface="Arial"/>
              </a:rPr>
              <a:t>-Difficulty with daily chores and activities: Older people can struggle with simple day to day tasks like shopping, cooking, dressing and taking medications. This can cause frustration, depression and helplessness as it affects their functional ability.</a:t>
            </a:r>
            <a:endParaRPr>
              <a:latin typeface="Arial"/>
              <a:ea typeface="Arial"/>
              <a:cs typeface="Arial"/>
              <a:sym typeface="Arial"/>
            </a:endParaRPr>
          </a:p>
          <a:p>
            <a:pPr marL="0" lvl="0" indent="0" algn="l" rtl="0">
              <a:spcBef>
                <a:spcPts val="1200"/>
              </a:spcBef>
              <a:spcAft>
                <a:spcPts val="0"/>
              </a:spcAft>
              <a:buNone/>
            </a:pPr>
            <a:r>
              <a:rPr lang="en">
                <a:latin typeface="Arial"/>
                <a:ea typeface="Arial"/>
                <a:cs typeface="Arial"/>
                <a:sym typeface="Arial"/>
              </a:rPr>
              <a:t>-Lack of care and support from health and social care services. This lack of help does not let them remain independent.</a:t>
            </a:r>
            <a:endParaRPr>
              <a:latin typeface="Arial"/>
              <a:ea typeface="Arial"/>
              <a:cs typeface="Arial"/>
              <a:sym typeface="Arial"/>
            </a:endParaRPr>
          </a:p>
          <a:p>
            <a:pPr marL="0" lvl="0" indent="0" algn="l" rtl="0">
              <a:spcBef>
                <a:spcPts val="1200"/>
              </a:spcBef>
              <a:spcAft>
                <a:spcPts val="0"/>
              </a:spcAft>
              <a:buNone/>
            </a:pPr>
            <a:r>
              <a:rPr lang="en">
                <a:latin typeface="Arial"/>
                <a:ea typeface="Arial"/>
                <a:cs typeface="Arial"/>
                <a:sym typeface="Arial"/>
              </a:rPr>
              <a:t>-Loneliness and isolation: Older people who have few contacts or live alone have a negative impact on their emotional and mental wellbeing which can affect their functional ability. </a:t>
            </a:r>
            <a:endParaRPr>
              <a:latin typeface="Arial"/>
              <a:ea typeface="Arial"/>
              <a:cs typeface="Arial"/>
              <a:sym typeface="Arial"/>
            </a:endParaRPr>
          </a:p>
          <a:p>
            <a:pPr marL="0" lvl="0" indent="0" algn="l" rtl="0">
              <a:spcBef>
                <a:spcPts val="1200"/>
              </a:spcBef>
              <a:spcAft>
                <a:spcPts val="0"/>
              </a:spcAft>
              <a:buNone/>
            </a:pPr>
            <a:r>
              <a:rPr lang="en">
                <a:latin typeface="Arial"/>
                <a:ea typeface="Arial"/>
                <a:cs typeface="Arial"/>
                <a:sym typeface="Arial"/>
              </a:rPr>
              <a:t>-Difficulty communicating and language barriers faced by many people can cause frustration and isolation.</a:t>
            </a:r>
            <a:endParaRPr>
              <a:latin typeface="Arial"/>
              <a:ea typeface="Arial"/>
              <a:cs typeface="Arial"/>
              <a:sym typeface="Arial"/>
            </a:endParaRPr>
          </a:p>
          <a:p>
            <a:pPr marL="0" lvl="0" indent="0" algn="l" rtl="0">
              <a:spcBef>
                <a:spcPts val="1200"/>
              </a:spcBef>
              <a:spcAft>
                <a:spcPts val="0"/>
              </a:spcAft>
              <a:buNone/>
            </a:pPr>
            <a:r>
              <a:rPr lang="en">
                <a:latin typeface="Arial"/>
                <a:ea typeface="Arial"/>
                <a:cs typeface="Arial"/>
                <a:sym typeface="Arial"/>
              </a:rPr>
              <a:t>-Financial difficulties: Older people do not usually work and so a low income can make it difficult for them to access equipment, support or transport.</a:t>
            </a:r>
            <a:endParaRPr>
              <a:latin typeface="Arial"/>
              <a:ea typeface="Arial"/>
              <a:cs typeface="Arial"/>
              <a:sym typeface="Arial"/>
            </a:endParaRPr>
          </a:p>
          <a:p>
            <a:pPr marL="0" lvl="0" indent="0" algn="l" rtl="0">
              <a:spcBef>
                <a:spcPts val="1200"/>
              </a:spcBef>
              <a:spcAft>
                <a:spcPts val="1200"/>
              </a:spcAft>
              <a:buNone/>
            </a:pPr>
            <a:endParaRPr>
              <a:latin typeface="Arial"/>
              <a:ea typeface="Arial"/>
              <a:cs typeface="Arial"/>
              <a:sym typeface="Arial"/>
            </a:endParaRPr>
          </a:p>
        </p:txBody>
      </p:sp>
      <p:pic>
        <p:nvPicPr>
          <p:cNvPr id="4" name="Audio 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318500" y="4318000"/>
            <a:ext cx="609600" cy="6096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Tm="89522"/>
    </mc:Choice>
    <mc:Fallback>
      <p:transition spd="slow" advTm="8952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51"/>
        <p:cNvGrpSpPr/>
        <p:nvPr/>
      </p:nvGrpSpPr>
      <p:grpSpPr>
        <a:xfrm>
          <a:off x="0" y="0"/>
          <a:ext cx="0" cy="0"/>
          <a:chOff x="0" y="0"/>
          <a:chExt cx="0" cy="0"/>
        </a:xfrm>
      </p:grpSpPr>
      <p:sp>
        <p:nvSpPr>
          <p:cNvPr id="152" name="Google Shape;152;p17"/>
          <p:cNvSpPr txBox="1">
            <a:spLocks noGrp="1"/>
          </p:cNvSpPr>
          <p:nvPr>
            <p:ph type="title"/>
          </p:nvPr>
        </p:nvSpPr>
        <p:spPr>
          <a:xfrm>
            <a:off x="356125" y="280875"/>
            <a:ext cx="7968600" cy="9546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 b="1" dirty="0">
                <a:latin typeface="Arial"/>
                <a:ea typeface="Arial"/>
                <a:cs typeface="Arial"/>
                <a:sym typeface="Arial"/>
              </a:rPr>
              <a:t>Theories of </a:t>
            </a:r>
            <a:r>
              <a:rPr lang="en" b="1" dirty="0" smtClean="0">
                <a:latin typeface="Arial"/>
                <a:ea typeface="Arial"/>
                <a:cs typeface="Arial"/>
                <a:sym typeface="Arial"/>
              </a:rPr>
              <a:t>ageing </a:t>
            </a:r>
            <a:r>
              <a:rPr lang="en" b="1" dirty="0">
                <a:latin typeface="Arial"/>
                <a:ea typeface="Arial"/>
                <a:cs typeface="Arial"/>
                <a:sym typeface="Arial"/>
              </a:rPr>
              <a:t>and their importance to care</a:t>
            </a:r>
            <a:endParaRPr b="1" dirty="0">
              <a:latin typeface="Arial"/>
              <a:ea typeface="Arial"/>
              <a:cs typeface="Arial"/>
              <a:sym typeface="Arial"/>
            </a:endParaRPr>
          </a:p>
        </p:txBody>
      </p:sp>
      <p:sp>
        <p:nvSpPr>
          <p:cNvPr id="153" name="Google Shape;153;p17"/>
          <p:cNvSpPr txBox="1">
            <a:spLocks noGrp="1"/>
          </p:cNvSpPr>
          <p:nvPr>
            <p:ph type="body" idx="1"/>
          </p:nvPr>
        </p:nvSpPr>
        <p:spPr>
          <a:xfrm>
            <a:off x="356125" y="819100"/>
            <a:ext cx="8364000" cy="4105500"/>
          </a:xfrm>
          <a:prstGeom prst="rect">
            <a:avLst/>
          </a:prstGeom>
        </p:spPr>
        <p:txBody>
          <a:bodyPr spcFirstLastPara="1" wrap="square" lIns="91425" tIns="91425" rIns="91425" bIns="91425" anchor="t" anchorCtr="0">
            <a:normAutofit fontScale="92500"/>
          </a:bodyPr>
          <a:lstStyle/>
          <a:p>
            <a:pPr marL="0" lvl="0" indent="0" algn="l" rtl="0">
              <a:spcBef>
                <a:spcPts val="1200"/>
              </a:spcBef>
              <a:spcAft>
                <a:spcPts val="0"/>
              </a:spcAft>
              <a:buNone/>
            </a:pPr>
            <a:r>
              <a:rPr lang="en" dirty="0">
                <a:latin typeface="Arial"/>
                <a:ea typeface="Arial"/>
                <a:cs typeface="Arial"/>
                <a:sym typeface="Arial"/>
              </a:rPr>
              <a:t>Ageing theories can help us understand why older people should receive personalised care. It can include the Activity Theory and the Person centered care theory practice. </a:t>
            </a:r>
            <a:endParaRPr dirty="0">
              <a:latin typeface="Arial"/>
              <a:ea typeface="Arial"/>
              <a:cs typeface="Arial"/>
              <a:sym typeface="Arial"/>
            </a:endParaRPr>
          </a:p>
          <a:p>
            <a:pPr marL="0" lvl="0" indent="0" algn="l" rtl="0">
              <a:spcBef>
                <a:spcPts val="1200"/>
              </a:spcBef>
              <a:spcAft>
                <a:spcPts val="0"/>
              </a:spcAft>
              <a:buNone/>
            </a:pPr>
            <a:r>
              <a:rPr lang="en" b="1" dirty="0">
                <a:latin typeface="Arial"/>
                <a:ea typeface="Arial"/>
                <a:cs typeface="Arial"/>
                <a:sym typeface="Arial"/>
              </a:rPr>
              <a:t>1- Activity Theory</a:t>
            </a:r>
            <a:r>
              <a:rPr lang="en" dirty="0">
                <a:latin typeface="Arial"/>
                <a:ea typeface="Arial"/>
                <a:cs typeface="Arial"/>
                <a:sym typeface="Arial"/>
              </a:rPr>
              <a:t>:</a:t>
            </a:r>
            <a:endParaRPr dirty="0">
              <a:latin typeface="Arial"/>
              <a:ea typeface="Arial"/>
              <a:cs typeface="Arial"/>
              <a:sym typeface="Arial"/>
            </a:endParaRPr>
          </a:p>
          <a:p>
            <a:pPr marL="0" lvl="0" indent="0" algn="l" rtl="0">
              <a:spcBef>
                <a:spcPts val="1200"/>
              </a:spcBef>
              <a:spcAft>
                <a:spcPts val="0"/>
              </a:spcAft>
              <a:buNone/>
            </a:pPr>
            <a:r>
              <a:rPr lang="en" dirty="0">
                <a:latin typeface="Arial"/>
                <a:ea typeface="Arial"/>
                <a:cs typeface="Arial"/>
                <a:sym typeface="Arial"/>
              </a:rPr>
              <a:t>The Activity theory suggests that older people can participate in  meaningful activities including social ones and that can support their wellbeing. In a care home setting, this can be anything from playing games</a:t>
            </a:r>
            <a:r>
              <a:rPr lang="en" dirty="0" smtClean="0">
                <a:latin typeface="Arial"/>
                <a:ea typeface="Arial"/>
                <a:cs typeface="Arial"/>
                <a:sym typeface="Arial"/>
              </a:rPr>
              <a:t>, </a:t>
            </a:r>
            <a:r>
              <a:rPr lang="en" dirty="0">
                <a:latin typeface="Arial"/>
                <a:ea typeface="Arial"/>
                <a:cs typeface="Arial"/>
                <a:sym typeface="Arial"/>
              </a:rPr>
              <a:t>organising gardening, music or even religious activities all based on what the residents actually enjoy. They can also take part in exercise groups as these activities have been seen to improve the overall wellbeing of people (Jarosz 2022).</a:t>
            </a:r>
            <a:endParaRPr dirty="0">
              <a:latin typeface="Arial"/>
              <a:ea typeface="Arial"/>
              <a:cs typeface="Arial"/>
              <a:sym typeface="Arial"/>
            </a:endParaRPr>
          </a:p>
          <a:p>
            <a:pPr marL="0" lvl="0" indent="0" algn="l" rtl="0">
              <a:spcBef>
                <a:spcPts val="1200"/>
              </a:spcBef>
              <a:spcAft>
                <a:spcPts val="0"/>
              </a:spcAft>
              <a:buNone/>
            </a:pPr>
            <a:r>
              <a:rPr lang="en" b="1" dirty="0">
                <a:latin typeface="Arial"/>
                <a:ea typeface="Arial"/>
                <a:cs typeface="Arial"/>
                <a:sym typeface="Arial"/>
              </a:rPr>
              <a:t>2- Person Centered Care:</a:t>
            </a:r>
            <a:endParaRPr b="1" dirty="0">
              <a:latin typeface="Arial"/>
              <a:ea typeface="Arial"/>
              <a:cs typeface="Arial"/>
              <a:sym typeface="Arial"/>
            </a:endParaRPr>
          </a:p>
          <a:p>
            <a:pPr marL="0" lvl="0" indent="0" algn="l" rtl="0">
              <a:spcBef>
                <a:spcPts val="1200"/>
              </a:spcBef>
              <a:spcAft>
                <a:spcPts val="1200"/>
              </a:spcAft>
              <a:buNone/>
            </a:pPr>
            <a:r>
              <a:rPr lang="en" dirty="0">
                <a:latin typeface="Arial"/>
                <a:ea typeface="Arial"/>
                <a:cs typeface="Arial"/>
                <a:sym typeface="Arial"/>
              </a:rPr>
              <a:t>Person centred care can help focus on the importance of understanding each individual and what they feel may help them specifically. Chida 2024 mentions that care provided to older people should be person centred and meet the individuals preferences and needs and respect them and their dignity. This way they will feel valued, understood and somewhat independent. In a care home setting, staff can involve older people by encouraging them to make choices about their daily routines like what they want to  wear, when they want to wake up, what they want to eat or when they want to do activities and which ones.</a:t>
            </a:r>
            <a:endParaRPr dirty="0"/>
          </a:p>
        </p:txBody>
      </p:sp>
      <p:pic>
        <p:nvPicPr>
          <p:cNvPr id="2" name="Audio 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318500" y="4318000"/>
            <a:ext cx="609600" cy="6096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Tm="104294"/>
    </mc:Choice>
    <mc:Fallback>
      <p:transition spd="slow" advTm="10429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57"/>
        <p:cNvGrpSpPr/>
        <p:nvPr/>
      </p:nvGrpSpPr>
      <p:grpSpPr>
        <a:xfrm>
          <a:off x="0" y="0"/>
          <a:ext cx="0" cy="0"/>
          <a:chOff x="0" y="0"/>
          <a:chExt cx="0" cy="0"/>
        </a:xfrm>
      </p:grpSpPr>
      <p:sp>
        <p:nvSpPr>
          <p:cNvPr id="158" name="Google Shape;158;p18"/>
          <p:cNvSpPr txBox="1">
            <a:spLocks noGrp="1"/>
          </p:cNvSpPr>
          <p:nvPr>
            <p:ph type="title"/>
          </p:nvPr>
        </p:nvSpPr>
        <p:spPr>
          <a:xfrm>
            <a:off x="283200" y="311400"/>
            <a:ext cx="8041500" cy="9546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 b="1">
                <a:latin typeface="Arial"/>
                <a:ea typeface="Arial"/>
                <a:cs typeface="Arial"/>
                <a:sym typeface="Arial"/>
              </a:rPr>
              <a:t>What Care and Support is Available in England?</a:t>
            </a:r>
            <a:endParaRPr b="1">
              <a:latin typeface="Arial"/>
              <a:ea typeface="Arial"/>
              <a:cs typeface="Arial"/>
              <a:sym typeface="Arial"/>
            </a:endParaRPr>
          </a:p>
        </p:txBody>
      </p:sp>
      <p:sp>
        <p:nvSpPr>
          <p:cNvPr id="159" name="Google Shape;159;p18"/>
          <p:cNvSpPr txBox="1">
            <a:spLocks noGrp="1"/>
          </p:cNvSpPr>
          <p:nvPr>
            <p:ph type="body" idx="1"/>
          </p:nvPr>
        </p:nvSpPr>
        <p:spPr>
          <a:xfrm>
            <a:off x="283200" y="1114200"/>
            <a:ext cx="8577600" cy="4029300"/>
          </a:xfrm>
          <a:prstGeom prst="rect">
            <a:avLst/>
          </a:prstGeom>
        </p:spPr>
        <p:txBody>
          <a:bodyPr spcFirstLastPara="1" wrap="square" lIns="91425" tIns="91425" rIns="91425" bIns="91425" anchor="t" anchorCtr="0">
            <a:normAutofit fontScale="92500" lnSpcReduction="10000"/>
          </a:bodyPr>
          <a:lstStyle/>
          <a:p>
            <a:pPr marL="0" lvl="0" indent="0" algn="l" rtl="0">
              <a:spcBef>
                <a:spcPts val="0"/>
              </a:spcBef>
              <a:spcAft>
                <a:spcPts val="0"/>
              </a:spcAft>
              <a:buNone/>
            </a:pPr>
            <a:r>
              <a:rPr lang="en" sz="1600">
                <a:latin typeface="Arial"/>
                <a:ea typeface="Arial"/>
                <a:cs typeface="Arial"/>
                <a:sym typeface="Arial"/>
              </a:rPr>
              <a:t>According to Lewis 2022, older people can receive different types of support and services to help them which include:</a:t>
            </a:r>
            <a:endParaRPr sz="1600">
              <a:latin typeface="Arial"/>
              <a:ea typeface="Arial"/>
              <a:cs typeface="Arial"/>
              <a:sym typeface="Arial"/>
            </a:endParaRPr>
          </a:p>
          <a:p>
            <a:pPr marL="457200" lvl="0" indent="-330200" algn="l" rtl="0">
              <a:spcBef>
                <a:spcPts val="1200"/>
              </a:spcBef>
              <a:spcAft>
                <a:spcPts val="0"/>
              </a:spcAft>
              <a:buSzPts val="1600"/>
              <a:buFont typeface="Arial"/>
              <a:buChar char="-"/>
            </a:pPr>
            <a:r>
              <a:rPr lang="en" sz="1600">
                <a:latin typeface="Arial"/>
                <a:ea typeface="Arial"/>
                <a:cs typeface="Arial"/>
                <a:sym typeface="Arial"/>
              </a:rPr>
              <a:t>Residential care homes: provide personal care, living accommodation and daily support.</a:t>
            </a:r>
            <a:endParaRPr sz="1600">
              <a:latin typeface="Arial"/>
              <a:ea typeface="Arial"/>
              <a:cs typeface="Arial"/>
              <a:sym typeface="Arial"/>
            </a:endParaRPr>
          </a:p>
          <a:p>
            <a:pPr marL="457200" lvl="0" indent="-330200" algn="l" rtl="0">
              <a:spcBef>
                <a:spcPts val="0"/>
              </a:spcBef>
              <a:spcAft>
                <a:spcPts val="0"/>
              </a:spcAft>
              <a:buSzPts val="1600"/>
              <a:buFont typeface="Arial"/>
              <a:buChar char="-"/>
            </a:pPr>
            <a:r>
              <a:rPr lang="en" sz="1600">
                <a:latin typeface="Arial"/>
                <a:ea typeface="Arial"/>
                <a:cs typeface="Arial"/>
                <a:sym typeface="Arial"/>
              </a:rPr>
              <a:t>Nursing homes: provide personal care along with nursing support for older people with nursing or medical needs (Goodman 2017).</a:t>
            </a:r>
            <a:endParaRPr sz="1600">
              <a:latin typeface="Arial"/>
              <a:ea typeface="Arial"/>
              <a:cs typeface="Arial"/>
              <a:sym typeface="Arial"/>
            </a:endParaRPr>
          </a:p>
          <a:p>
            <a:pPr marL="457200" lvl="0" indent="-330200" algn="l" rtl="0">
              <a:spcBef>
                <a:spcPts val="0"/>
              </a:spcBef>
              <a:spcAft>
                <a:spcPts val="0"/>
              </a:spcAft>
              <a:buSzPts val="1600"/>
              <a:buFont typeface="Arial"/>
              <a:buChar char="-"/>
            </a:pPr>
            <a:r>
              <a:rPr lang="en" sz="1600">
                <a:latin typeface="Arial"/>
                <a:ea typeface="Arial"/>
                <a:cs typeface="Arial"/>
                <a:sym typeface="Arial"/>
              </a:rPr>
              <a:t>Home care: older people receive support with daily activities in the their own home (Low 2011).</a:t>
            </a:r>
            <a:endParaRPr sz="1600">
              <a:latin typeface="Arial"/>
              <a:ea typeface="Arial"/>
              <a:cs typeface="Arial"/>
              <a:sym typeface="Arial"/>
            </a:endParaRPr>
          </a:p>
          <a:p>
            <a:pPr marL="457200" lvl="0" indent="-330200" algn="l" rtl="0">
              <a:spcBef>
                <a:spcPts val="0"/>
              </a:spcBef>
              <a:spcAft>
                <a:spcPts val="0"/>
              </a:spcAft>
              <a:buSzPts val="1600"/>
              <a:buFont typeface="Arial"/>
              <a:buChar char="-"/>
            </a:pPr>
            <a:r>
              <a:rPr lang="en" sz="1600">
                <a:latin typeface="Arial"/>
                <a:ea typeface="Arial"/>
                <a:cs typeface="Arial"/>
                <a:sym typeface="Arial"/>
              </a:rPr>
              <a:t>Community services: Includes rehabilitation, day centres and social activities for older people to take part in.</a:t>
            </a:r>
            <a:endParaRPr sz="1600">
              <a:latin typeface="Arial"/>
              <a:ea typeface="Arial"/>
              <a:cs typeface="Arial"/>
              <a:sym typeface="Arial"/>
            </a:endParaRPr>
          </a:p>
          <a:p>
            <a:pPr marL="457200" lvl="0" indent="-330200" algn="l" rtl="0">
              <a:spcBef>
                <a:spcPts val="0"/>
              </a:spcBef>
              <a:spcAft>
                <a:spcPts val="0"/>
              </a:spcAft>
              <a:buSzPts val="1600"/>
              <a:buFont typeface="Arial"/>
              <a:buChar char="-"/>
            </a:pPr>
            <a:r>
              <a:rPr lang="en" sz="1600">
                <a:latin typeface="Arial"/>
                <a:ea typeface="Arial"/>
                <a:cs typeface="Arial"/>
                <a:sym typeface="Arial"/>
              </a:rPr>
              <a:t>National Health Services: Includes NHS services available like physiotherapy, GP offices and community nurses.</a:t>
            </a:r>
            <a:endParaRPr sz="1600">
              <a:latin typeface="Arial"/>
              <a:ea typeface="Arial"/>
              <a:cs typeface="Arial"/>
              <a:sym typeface="Arial"/>
            </a:endParaRPr>
          </a:p>
          <a:p>
            <a:pPr marL="0" lvl="0" indent="0" algn="l" rtl="0">
              <a:spcBef>
                <a:spcPts val="1200"/>
              </a:spcBef>
              <a:spcAft>
                <a:spcPts val="1200"/>
              </a:spcAft>
              <a:buNone/>
            </a:pPr>
            <a:r>
              <a:rPr lang="en" sz="1600">
                <a:latin typeface="Arial"/>
                <a:ea typeface="Arial"/>
                <a:cs typeface="Arial"/>
                <a:sym typeface="Arial"/>
              </a:rPr>
              <a:t>However, the Care Quality Commission 2024 has noted that there are certain delays and difficulties to obtaining adult special care services. This means that factors such as staffing, funding and availability can impact the effectiveness of care that the elderly receive.</a:t>
            </a:r>
            <a:endParaRPr sz="1500">
              <a:latin typeface="Arial"/>
              <a:ea typeface="Arial"/>
              <a:cs typeface="Arial"/>
              <a:sym typeface="Arial"/>
            </a:endParaRPr>
          </a:p>
        </p:txBody>
      </p:sp>
      <p:pic>
        <p:nvPicPr>
          <p:cNvPr id="2" name="Audio 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318500" y="4318000"/>
            <a:ext cx="609600" cy="6096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Tm="63017"/>
    </mc:Choice>
    <mc:Fallback>
      <p:transition spd="slow" advTm="6301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63"/>
        <p:cNvGrpSpPr/>
        <p:nvPr/>
      </p:nvGrpSpPr>
      <p:grpSpPr>
        <a:xfrm>
          <a:off x="0" y="0"/>
          <a:ext cx="0" cy="0"/>
          <a:chOff x="0" y="0"/>
          <a:chExt cx="0" cy="0"/>
        </a:xfrm>
      </p:grpSpPr>
      <p:sp>
        <p:nvSpPr>
          <p:cNvPr id="164" name="Google Shape;164;p19"/>
          <p:cNvSpPr txBox="1">
            <a:spLocks noGrp="1"/>
          </p:cNvSpPr>
          <p:nvPr>
            <p:ph type="title"/>
          </p:nvPr>
        </p:nvSpPr>
        <p:spPr>
          <a:xfrm>
            <a:off x="249250" y="189300"/>
            <a:ext cx="8669100" cy="954600"/>
          </a:xfrm>
          <a:prstGeom prst="rect">
            <a:avLst/>
          </a:prstGeom>
        </p:spPr>
        <p:txBody>
          <a:bodyPr spcFirstLastPara="1" wrap="square" lIns="91425" tIns="91425" rIns="91425" bIns="91425" anchor="t" anchorCtr="0">
            <a:normAutofit fontScale="90000"/>
          </a:bodyPr>
          <a:lstStyle/>
          <a:p>
            <a:pPr marL="0" lvl="0" indent="0" algn="ctr" rtl="0">
              <a:spcBef>
                <a:spcPts val="0"/>
              </a:spcBef>
              <a:spcAft>
                <a:spcPts val="0"/>
              </a:spcAft>
              <a:buNone/>
            </a:pPr>
            <a:r>
              <a:rPr lang="en" b="1"/>
              <a:t>Evaluation of Care and Support at Elderly Care Homes</a:t>
            </a:r>
            <a:endParaRPr b="1"/>
          </a:p>
        </p:txBody>
      </p:sp>
      <p:sp>
        <p:nvSpPr>
          <p:cNvPr id="165" name="Google Shape;165;p19"/>
          <p:cNvSpPr txBox="1">
            <a:spLocks noGrp="1"/>
          </p:cNvSpPr>
          <p:nvPr>
            <p:ph type="body" idx="1"/>
          </p:nvPr>
        </p:nvSpPr>
        <p:spPr>
          <a:xfrm>
            <a:off x="249300" y="1143900"/>
            <a:ext cx="6074400" cy="3765600"/>
          </a:xfrm>
          <a:prstGeom prst="rect">
            <a:avLst/>
          </a:prstGeom>
        </p:spPr>
        <p:txBody>
          <a:bodyPr spcFirstLastPara="1" wrap="square" lIns="91425" tIns="91425" rIns="91425" bIns="91425" anchor="t" anchorCtr="0">
            <a:normAutofit lnSpcReduction="10000"/>
          </a:bodyPr>
          <a:lstStyle/>
          <a:p>
            <a:pPr marL="0" lvl="0" indent="0" algn="l" rtl="0">
              <a:spcBef>
                <a:spcPts val="0"/>
              </a:spcBef>
              <a:spcAft>
                <a:spcPts val="0"/>
              </a:spcAft>
              <a:buNone/>
            </a:pPr>
            <a:r>
              <a:rPr lang="en" sz="1700" b="1">
                <a:latin typeface="Arial"/>
                <a:ea typeface="Arial"/>
                <a:cs typeface="Arial"/>
                <a:sym typeface="Arial"/>
              </a:rPr>
              <a:t>Strengths:</a:t>
            </a:r>
            <a:br>
              <a:rPr lang="en" sz="1700" b="1">
                <a:latin typeface="Arial"/>
                <a:ea typeface="Arial"/>
                <a:cs typeface="Arial"/>
                <a:sym typeface="Arial"/>
              </a:rPr>
            </a:br>
            <a:r>
              <a:rPr lang="en" sz="1700">
                <a:latin typeface="Arial"/>
                <a:ea typeface="Arial"/>
                <a:cs typeface="Arial"/>
                <a:sym typeface="Arial"/>
              </a:rPr>
              <a:t>-Residential Care Homes in the UK offer continuous support, protection from isolation and greater control for older patients. They also provide enhanced and continuous personalised care as there is onsite assistance and 24 hour monitoring (Goodman 2016).</a:t>
            </a:r>
            <a:endParaRPr sz="1700">
              <a:latin typeface="Arial"/>
              <a:ea typeface="Arial"/>
              <a:cs typeface="Arial"/>
              <a:sym typeface="Arial"/>
            </a:endParaRPr>
          </a:p>
          <a:p>
            <a:pPr marL="0" lvl="0" indent="0" algn="l" rtl="0">
              <a:spcBef>
                <a:spcPts val="1200"/>
              </a:spcBef>
              <a:spcAft>
                <a:spcPts val="0"/>
              </a:spcAft>
              <a:buNone/>
            </a:pPr>
            <a:r>
              <a:rPr lang="en" sz="1700">
                <a:latin typeface="Arial"/>
                <a:ea typeface="Arial"/>
                <a:cs typeface="Arial"/>
                <a:sym typeface="Arial"/>
              </a:rPr>
              <a:t>- Data has shown that residents in care homes feel they have greater daily control living there than those who receive domiciliary home visits (Callaghan 2013).</a:t>
            </a:r>
            <a:endParaRPr sz="1700">
              <a:latin typeface="Arial"/>
              <a:ea typeface="Arial"/>
              <a:cs typeface="Arial"/>
              <a:sym typeface="Arial"/>
            </a:endParaRPr>
          </a:p>
          <a:p>
            <a:pPr marL="0" lvl="0" indent="0" algn="l" rtl="0">
              <a:spcBef>
                <a:spcPts val="1200"/>
              </a:spcBef>
              <a:spcAft>
                <a:spcPts val="0"/>
              </a:spcAft>
              <a:buNone/>
            </a:pPr>
            <a:r>
              <a:rPr lang="en" sz="1700">
                <a:latin typeface="Arial"/>
                <a:ea typeface="Arial"/>
                <a:cs typeface="Arial"/>
                <a:sym typeface="Arial"/>
              </a:rPr>
              <a:t>-Care homes act as an interpersonal community as its a shared domestic space for everyone to socialise in (Matarese 2022).</a:t>
            </a:r>
            <a:endParaRPr sz="1500">
              <a:latin typeface="Arial"/>
              <a:ea typeface="Arial"/>
              <a:cs typeface="Arial"/>
              <a:sym typeface="Arial"/>
            </a:endParaRPr>
          </a:p>
          <a:p>
            <a:pPr marL="0" lvl="0" indent="0" algn="l" rtl="0">
              <a:spcBef>
                <a:spcPts val="1200"/>
              </a:spcBef>
              <a:spcAft>
                <a:spcPts val="1200"/>
              </a:spcAft>
              <a:buNone/>
            </a:pPr>
            <a:endParaRPr sz="1400">
              <a:latin typeface="Arial"/>
              <a:ea typeface="Arial"/>
              <a:cs typeface="Arial"/>
              <a:sym typeface="Arial"/>
            </a:endParaRPr>
          </a:p>
        </p:txBody>
      </p:sp>
      <p:pic>
        <p:nvPicPr>
          <p:cNvPr id="166" name="Google Shape;166;p19" descr="Caregiver Supporting Elderly Disabled Patient At Home (Provided by Getty Images)"/>
          <p:cNvPicPr preferRelativeResize="0"/>
          <p:nvPr/>
        </p:nvPicPr>
        <p:blipFill>
          <a:blip r:embed="rId5">
            <a:alphaModFix/>
          </a:blip>
          <a:stretch>
            <a:fillRect/>
          </a:stretch>
        </p:blipFill>
        <p:spPr>
          <a:xfrm>
            <a:off x="6239925" y="1143897"/>
            <a:ext cx="2678426" cy="1786479"/>
          </a:xfrm>
          <a:prstGeom prst="rect">
            <a:avLst/>
          </a:prstGeom>
          <a:noFill/>
          <a:ln>
            <a:noFill/>
          </a:ln>
        </p:spPr>
      </p:pic>
      <p:pic>
        <p:nvPicPr>
          <p:cNvPr id="167" name="Google Shape;167;p19" descr="Activities in Retirement Home (Provided by Getty Images)"/>
          <p:cNvPicPr preferRelativeResize="0"/>
          <p:nvPr/>
        </p:nvPicPr>
        <p:blipFill>
          <a:blip r:embed="rId6">
            <a:alphaModFix/>
          </a:blip>
          <a:stretch>
            <a:fillRect/>
          </a:stretch>
        </p:blipFill>
        <p:spPr>
          <a:xfrm>
            <a:off x="6237972" y="2930375"/>
            <a:ext cx="2680376" cy="1786474"/>
          </a:xfrm>
          <a:prstGeom prst="rect">
            <a:avLst/>
          </a:prstGeom>
          <a:noFill/>
          <a:ln>
            <a:noFill/>
          </a:ln>
        </p:spPr>
      </p:pic>
      <p:pic>
        <p:nvPicPr>
          <p:cNvPr id="2" name="Audio 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8318500" y="4318000"/>
            <a:ext cx="609600" cy="6096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Tm="44943"/>
    </mc:Choice>
    <mc:Fallback>
      <p:transition spd="slow" advTm="4494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71"/>
        <p:cNvGrpSpPr/>
        <p:nvPr/>
      </p:nvGrpSpPr>
      <p:grpSpPr>
        <a:xfrm>
          <a:off x="0" y="0"/>
          <a:ext cx="0" cy="0"/>
          <a:chOff x="0" y="0"/>
          <a:chExt cx="0" cy="0"/>
        </a:xfrm>
      </p:grpSpPr>
      <p:sp>
        <p:nvSpPr>
          <p:cNvPr id="172" name="Google Shape;172;p20"/>
          <p:cNvSpPr txBox="1">
            <a:spLocks noGrp="1"/>
          </p:cNvSpPr>
          <p:nvPr>
            <p:ph type="body" idx="1"/>
          </p:nvPr>
        </p:nvSpPr>
        <p:spPr>
          <a:xfrm>
            <a:off x="264550" y="269650"/>
            <a:ext cx="8623500" cy="4639800"/>
          </a:xfrm>
          <a:prstGeom prst="rect">
            <a:avLst/>
          </a:prstGeom>
        </p:spPr>
        <p:txBody>
          <a:bodyPr spcFirstLastPara="1" wrap="square" lIns="91425" tIns="91425" rIns="91425" bIns="91425" anchor="t" anchorCtr="0">
            <a:normAutofit/>
          </a:bodyPr>
          <a:lstStyle/>
          <a:p>
            <a:pPr marL="0" lvl="0" indent="0" algn="l" rtl="0">
              <a:spcBef>
                <a:spcPts val="0"/>
              </a:spcBef>
              <a:spcAft>
                <a:spcPts val="0"/>
              </a:spcAft>
              <a:buNone/>
            </a:pPr>
            <a:r>
              <a:rPr lang="en" sz="1900" b="1">
                <a:latin typeface="Arial"/>
                <a:ea typeface="Arial"/>
                <a:cs typeface="Arial"/>
                <a:sym typeface="Arial"/>
              </a:rPr>
              <a:t>Limitations:</a:t>
            </a:r>
            <a:endParaRPr sz="1900" b="1">
              <a:latin typeface="Arial"/>
              <a:ea typeface="Arial"/>
              <a:cs typeface="Arial"/>
              <a:sym typeface="Arial"/>
            </a:endParaRPr>
          </a:p>
          <a:p>
            <a:pPr marL="0" lvl="0" indent="0" algn="l" rtl="0">
              <a:spcBef>
                <a:spcPts val="1200"/>
              </a:spcBef>
              <a:spcAft>
                <a:spcPts val="0"/>
              </a:spcAft>
              <a:buNone/>
            </a:pPr>
            <a:r>
              <a:rPr lang="en" sz="1900">
                <a:latin typeface="Arial"/>
                <a:ea typeface="Arial"/>
                <a:cs typeface="Arial"/>
                <a:sym typeface="Arial"/>
              </a:rPr>
              <a:t>-Strict schedules and timings for institutional routines force  residents to adapt to a fixed meal, bedtime and wake time. This can make residents feel like they have restricted choice (Moilanen 2020).</a:t>
            </a:r>
            <a:endParaRPr sz="1900">
              <a:latin typeface="Arial"/>
              <a:ea typeface="Arial"/>
              <a:cs typeface="Arial"/>
              <a:sym typeface="Arial"/>
            </a:endParaRPr>
          </a:p>
          <a:p>
            <a:pPr marL="0" lvl="0" indent="0" algn="l" rtl="0">
              <a:spcBef>
                <a:spcPts val="1200"/>
              </a:spcBef>
              <a:spcAft>
                <a:spcPts val="0"/>
              </a:spcAft>
              <a:buNone/>
            </a:pPr>
            <a:r>
              <a:rPr lang="en" sz="1900">
                <a:latin typeface="Arial"/>
                <a:ea typeface="Arial"/>
                <a:cs typeface="Arial"/>
                <a:sym typeface="Arial"/>
              </a:rPr>
              <a:t>-Staff shortages and care home closures can affect direct care and decrease clinical safety (Heger 2025).</a:t>
            </a:r>
            <a:endParaRPr sz="1900">
              <a:latin typeface="Arial"/>
              <a:ea typeface="Arial"/>
              <a:cs typeface="Arial"/>
              <a:sym typeface="Arial"/>
            </a:endParaRPr>
          </a:p>
          <a:p>
            <a:pPr marL="0" lvl="0" indent="0" algn="l" rtl="0">
              <a:spcBef>
                <a:spcPts val="1200"/>
              </a:spcBef>
              <a:spcAft>
                <a:spcPts val="0"/>
              </a:spcAft>
              <a:buNone/>
            </a:pPr>
            <a:r>
              <a:rPr lang="en" sz="1900">
                <a:latin typeface="Arial"/>
                <a:ea typeface="Arial"/>
                <a:cs typeface="Arial"/>
                <a:sym typeface="Arial"/>
              </a:rPr>
              <a:t>-Residents may feel like they have less privacy at the care home because communal care settings can decrease access to their private calls, rooms and even belongings for storage. They feel like their personal space is lost as they live with other residents (Moilanen 2020).</a:t>
            </a:r>
            <a:endParaRPr sz="1900">
              <a:latin typeface="Arial"/>
              <a:ea typeface="Arial"/>
              <a:cs typeface="Arial"/>
              <a:sym typeface="Arial"/>
            </a:endParaRPr>
          </a:p>
          <a:p>
            <a:pPr marL="0" lvl="0" indent="0" algn="l" rtl="0">
              <a:spcBef>
                <a:spcPts val="1200"/>
              </a:spcBef>
              <a:spcAft>
                <a:spcPts val="1200"/>
              </a:spcAft>
              <a:buNone/>
            </a:pPr>
            <a:endParaRPr/>
          </a:p>
        </p:txBody>
      </p:sp>
      <p:pic>
        <p:nvPicPr>
          <p:cNvPr id="2" name="Audio 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318500" y="4318000"/>
            <a:ext cx="609600" cy="6096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Tm="45981"/>
    </mc:Choice>
    <mc:Fallback>
      <p:transition spd="slow" advTm="4598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76"/>
        <p:cNvGrpSpPr/>
        <p:nvPr/>
      </p:nvGrpSpPr>
      <p:grpSpPr>
        <a:xfrm>
          <a:off x="0" y="0"/>
          <a:ext cx="0" cy="0"/>
          <a:chOff x="0" y="0"/>
          <a:chExt cx="0" cy="0"/>
        </a:xfrm>
      </p:grpSpPr>
      <p:sp>
        <p:nvSpPr>
          <p:cNvPr id="177" name="Google Shape;177;p21"/>
          <p:cNvSpPr txBox="1">
            <a:spLocks noGrp="1"/>
          </p:cNvSpPr>
          <p:nvPr>
            <p:ph type="title"/>
          </p:nvPr>
        </p:nvSpPr>
        <p:spPr>
          <a:xfrm>
            <a:off x="819150" y="265625"/>
            <a:ext cx="7505700" cy="954600"/>
          </a:xfrm>
          <a:prstGeom prst="rect">
            <a:avLst/>
          </a:prstGeom>
        </p:spPr>
        <p:txBody>
          <a:bodyPr spcFirstLastPara="1" wrap="square" lIns="91425" tIns="91425" rIns="91425" bIns="91425" anchor="t" anchorCtr="0">
            <a:normAutofit/>
          </a:bodyPr>
          <a:lstStyle/>
          <a:p>
            <a:pPr marL="0" lvl="0" indent="0" algn="l" rtl="0">
              <a:spcBef>
                <a:spcPts val="0"/>
              </a:spcBef>
              <a:spcAft>
                <a:spcPts val="0"/>
              </a:spcAft>
              <a:buNone/>
            </a:pPr>
            <a:r>
              <a:rPr lang="en" b="1">
                <a:latin typeface="Arial"/>
                <a:ea typeface="Arial"/>
                <a:cs typeface="Arial"/>
                <a:sym typeface="Arial"/>
              </a:rPr>
              <a:t>Mental Health of Older People</a:t>
            </a:r>
            <a:endParaRPr b="1">
              <a:latin typeface="Arial"/>
              <a:ea typeface="Arial"/>
              <a:cs typeface="Arial"/>
              <a:sym typeface="Arial"/>
            </a:endParaRPr>
          </a:p>
        </p:txBody>
      </p:sp>
      <p:sp>
        <p:nvSpPr>
          <p:cNvPr id="178" name="Google Shape;178;p21"/>
          <p:cNvSpPr txBox="1">
            <a:spLocks noGrp="1"/>
          </p:cNvSpPr>
          <p:nvPr>
            <p:ph type="body" idx="1"/>
          </p:nvPr>
        </p:nvSpPr>
        <p:spPr>
          <a:xfrm>
            <a:off x="310350" y="925925"/>
            <a:ext cx="5642978" cy="3861600"/>
          </a:xfrm>
          <a:prstGeom prst="rect">
            <a:avLst/>
          </a:prstGeom>
        </p:spPr>
        <p:txBody>
          <a:bodyPr spcFirstLastPara="1" wrap="square" lIns="91425" tIns="91425" rIns="91425" bIns="91425" anchor="t" anchorCtr="0">
            <a:normAutofit fontScale="85000" lnSpcReduction="20000"/>
          </a:bodyPr>
          <a:lstStyle/>
          <a:p>
            <a:pPr marL="0" lvl="0" indent="0" algn="l" rtl="0">
              <a:spcBef>
                <a:spcPts val="0"/>
              </a:spcBef>
              <a:spcAft>
                <a:spcPts val="0"/>
              </a:spcAft>
              <a:buNone/>
            </a:pPr>
            <a:r>
              <a:rPr lang="en" sz="1600" dirty="0">
                <a:solidFill>
                  <a:srgbClr val="000000"/>
                </a:solidFill>
                <a:latin typeface="Arial"/>
                <a:ea typeface="Arial"/>
                <a:cs typeface="Arial"/>
                <a:sym typeface="Arial"/>
              </a:rPr>
              <a:t>WHO 2026 mentions that older adults can be at risk of mental health diseases such as anxiety and depression. An older person's mental well-being can be negatively affected by abuse and ageism.</a:t>
            </a:r>
            <a:endParaRPr sz="1600" dirty="0">
              <a:solidFill>
                <a:srgbClr val="000000"/>
              </a:solidFill>
              <a:latin typeface="Arial"/>
              <a:ea typeface="Arial"/>
              <a:cs typeface="Arial"/>
              <a:sym typeface="Arial"/>
            </a:endParaRPr>
          </a:p>
          <a:p>
            <a:pPr marL="0" lvl="0" indent="0" algn="l" rtl="0">
              <a:spcBef>
                <a:spcPts val="1200"/>
              </a:spcBef>
              <a:spcAft>
                <a:spcPts val="0"/>
              </a:spcAft>
              <a:buNone/>
            </a:pPr>
            <a:r>
              <a:rPr lang="en" sz="1600" dirty="0">
                <a:solidFill>
                  <a:srgbClr val="000000"/>
                </a:solidFill>
                <a:latin typeface="Arial"/>
                <a:ea typeface="Arial"/>
                <a:cs typeface="Arial"/>
                <a:sym typeface="Arial"/>
              </a:rPr>
              <a:t>Risk factors of mental health can include: social isolation, retirement, </a:t>
            </a:r>
            <a:r>
              <a:rPr lang="en" sz="1600" dirty="0" smtClean="0">
                <a:solidFill>
                  <a:srgbClr val="000000"/>
                </a:solidFill>
                <a:latin typeface="Arial"/>
                <a:ea typeface="Arial"/>
                <a:cs typeface="Arial"/>
                <a:sym typeface="Arial"/>
              </a:rPr>
              <a:t>loneliness, </a:t>
            </a:r>
            <a:r>
              <a:rPr lang="en" sz="1600" dirty="0">
                <a:solidFill>
                  <a:srgbClr val="000000"/>
                </a:solidFill>
                <a:latin typeface="Arial"/>
                <a:ea typeface="Arial"/>
                <a:cs typeface="Arial"/>
                <a:sym typeface="Arial"/>
              </a:rPr>
              <a:t>financial difficulties and poor physical health (Handing 2022).</a:t>
            </a:r>
            <a:endParaRPr sz="1600" dirty="0">
              <a:solidFill>
                <a:srgbClr val="000000"/>
              </a:solidFill>
              <a:latin typeface="Arial"/>
              <a:ea typeface="Arial"/>
              <a:cs typeface="Arial"/>
              <a:sym typeface="Arial"/>
            </a:endParaRPr>
          </a:p>
          <a:p>
            <a:pPr marL="0" lvl="0" indent="0" algn="l" rtl="0">
              <a:spcBef>
                <a:spcPts val="1200"/>
              </a:spcBef>
              <a:spcAft>
                <a:spcPts val="0"/>
              </a:spcAft>
              <a:buNone/>
            </a:pPr>
            <a:r>
              <a:rPr lang="en" sz="1600" dirty="0">
                <a:solidFill>
                  <a:srgbClr val="000000"/>
                </a:solidFill>
                <a:latin typeface="Arial"/>
                <a:ea typeface="Arial"/>
                <a:cs typeface="Arial"/>
                <a:sym typeface="Arial"/>
              </a:rPr>
              <a:t>Mental health conditions are often overlooked or undertreated in older adults. For instance, primary care in the UK fails to identify depression in older people and one third of patients with depression are able to talk about their symptoms and less than half of them receive the proper care.(Chew-Graham 2011)</a:t>
            </a:r>
            <a:endParaRPr sz="1600" dirty="0">
              <a:solidFill>
                <a:srgbClr val="000000"/>
              </a:solidFill>
              <a:latin typeface="Arial"/>
              <a:ea typeface="Arial"/>
              <a:cs typeface="Arial"/>
              <a:sym typeface="Arial"/>
            </a:endParaRPr>
          </a:p>
          <a:p>
            <a:pPr marL="0" lvl="0" indent="0" algn="l" rtl="0">
              <a:spcBef>
                <a:spcPts val="1200"/>
              </a:spcBef>
              <a:spcAft>
                <a:spcPts val="1200"/>
              </a:spcAft>
              <a:buNone/>
            </a:pPr>
            <a:r>
              <a:rPr lang="en" sz="1600" dirty="0">
                <a:solidFill>
                  <a:srgbClr val="000000"/>
                </a:solidFill>
                <a:latin typeface="Arial"/>
                <a:ea typeface="Arial"/>
                <a:cs typeface="Arial"/>
                <a:sym typeface="Arial"/>
              </a:rPr>
              <a:t>Early treatment, supportive relationships from family and friends (Lestari 2021), social activities and access to appropriate healthcare can improve their mental well being and overall quality of life (Reynolds 2022).</a:t>
            </a:r>
            <a:endParaRPr dirty="0"/>
          </a:p>
        </p:txBody>
      </p:sp>
      <p:pic>
        <p:nvPicPr>
          <p:cNvPr id="179" name="Google Shape;179;p21" descr="Mental health abstract color concept layout with headline (Provided by Getty Images)"/>
          <p:cNvPicPr preferRelativeResize="0"/>
          <p:nvPr/>
        </p:nvPicPr>
        <p:blipFill>
          <a:blip r:embed="rId5">
            <a:alphaModFix/>
          </a:blip>
          <a:stretch>
            <a:fillRect/>
          </a:stretch>
        </p:blipFill>
        <p:spPr>
          <a:xfrm>
            <a:off x="6118699" y="925925"/>
            <a:ext cx="2603772" cy="3187052"/>
          </a:xfrm>
          <a:prstGeom prst="rect">
            <a:avLst/>
          </a:prstGeom>
          <a:noFill/>
          <a:ln>
            <a:noFill/>
          </a:ln>
        </p:spPr>
      </p:pic>
      <p:pic>
        <p:nvPicPr>
          <p:cNvPr id="2" name="Audio 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318500" y="4318000"/>
            <a:ext cx="609600" cy="6096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Tm="61017"/>
    </mc:Choice>
    <mc:Fallback>
      <p:transition spd="slow" advTm="6101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83"/>
        <p:cNvGrpSpPr/>
        <p:nvPr/>
      </p:nvGrpSpPr>
      <p:grpSpPr>
        <a:xfrm>
          <a:off x="0" y="0"/>
          <a:ext cx="0" cy="0"/>
          <a:chOff x="0" y="0"/>
          <a:chExt cx="0" cy="0"/>
        </a:xfrm>
      </p:grpSpPr>
      <p:sp>
        <p:nvSpPr>
          <p:cNvPr id="184" name="Google Shape;184;p22"/>
          <p:cNvSpPr txBox="1">
            <a:spLocks noGrp="1"/>
          </p:cNvSpPr>
          <p:nvPr>
            <p:ph type="title"/>
          </p:nvPr>
        </p:nvSpPr>
        <p:spPr>
          <a:xfrm>
            <a:off x="635975" y="341925"/>
            <a:ext cx="7505700" cy="954600"/>
          </a:xfrm>
          <a:prstGeom prst="rect">
            <a:avLst/>
          </a:prstGeom>
        </p:spPr>
        <p:txBody>
          <a:bodyPr spcFirstLastPara="1" wrap="square" lIns="91425" tIns="91425" rIns="91425" bIns="91425" anchor="t" anchorCtr="0">
            <a:normAutofit/>
          </a:bodyPr>
          <a:lstStyle/>
          <a:p>
            <a:pPr marL="0" lvl="0" indent="0" algn="l" rtl="0">
              <a:spcBef>
                <a:spcPts val="0"/>
              </a:spcBef>
              <a:spcAft>
                <a:spcPts val="0"/>
              </a:spcAft>
              <a:buNone/>
            </a:pPr>
            <a:r>
              <a:rPr lang="en" b="1">
                <a:latin typeface="Arial"/>
                <a:ea typeface="Arial"/>
                <a:cs typeface="Arial"/>
                <a:sym typeface="Arial"/>
              </a:rPr>
              <a:t>Important Legislation</a:t>
            </a:r>
            <a:endParaRPr b="1">
              <a:latin typeface="Arial"/>
              <a:ea typeface="Arial"/>
              <a:cs typeface="Arial"/>
              <a:sym typeface="Arial"/>
            </a:endParaRPr>
          </a:p>
        </p:txBody>
      </p:sp>
      <p:sp>
        <p:nvSpPr>
          <p:cNvPr id="185" name="Google Shape;185;p22"/>
          <p:cNvSpPr txBox="1">
            <a:spLocks noGrp="1"/>
          </p:cNvSpPr>
          <p:nvPr>
            <p:ph type="body" idx="1"/>
          </p:nvPr>
        </p:nvSpPr>
        <p:spPr>
          <a:xfrm>
            <a:off x="310350" y="1002250"/>
            <a:ext cx="8516400" cy="3815700"/>
          </a:xfrm>
          <a:prstGeom prst="rect">
            <a:avLst/>
          </a:prstGeom>
        </p:spPr>
        <p:txBody>
          <a:bodyPr spcFirstLastPara="1" wrap="square" lIns="91425" tIns="91425" rIns="91425" bIns="91425" anchor="t" anchorCtr="0">
            <a:normAutofit fontScale="92500" lnSpcReduction="10000"/>
          </a:bodyPr>
          <a:lstStyle/>
          <a:p>
            <a:pPr marL="0" lvl="0" indent="0" algn="l" rtl="0">
              <a:spcBef>
                <a:spcPts val="0"/>
              </a:spcBef>
              <a:spcAft>
                <a:spcPts val="0"/>
              </a:spcAft>
              <a:buNone/>
            </a:pPr>
            <a:r>
              <a:rPr lang="en" sz="1800" b="1" dirty="0">
                <a:latin typeface="Arial"/>
                <a:ea typeface="Arial"/>
                <a:cs typeface="Arial"/>
                <a:sym typeface="Arial"/>
              </a:rPr>
              <a:t>-The Care Act 2014:</a:t>
            </a:r>
            <a:r>
              <a:rPr lang="en" sz="1800" dirty="0">
                <a:latin typeface="Arial"/>
                <a:ea typeface="Arial"/>
                <a:cs typeface="Arial"/>
                <a:sym typeface="Arial"/>
              </a:rPr>
              <a:t> </a:t>
            </a:r>
            <a:r>
              <a:rPr lang="en" sz="1800" dirty="0" smtClean="0">
                <a:latin typeface="Arial"/>
                <a:ea typeface="Arial"/>
                <a:cs typeface="Arial"/>
                <a:sym typeface="Arial"/>
              </a:rPr>
              <a:t>Focuses </a:t>
            </a:r>
            <a:r>
              <a:rPr lang="en" sz="1800" dirty="0">
                <a:latin typeface="Arial"/>
                <a:ea typeface="Arial"/>
                <a:cs typeface="Arial"/>
                <a:sym typeface="Arial"/>
              </a:rPr>
              <a:t>on the overall wellbeing of the older person, including assessment of their health and personalisation of care they receive.</a:t>
            </a:r>
            <a:endParaRPr sz="1800" dirty="0">
              <a:latin typeface="Arial"/>
              <a:ea typeface="Arial"/>
              <a:cs typeface="Arial"/>
              <a:sym typeface="Arial"/>
            </a:endParaRPr>
          </a:p>
          <a:p>
            <a:pPr marL="0" lvl="0" indent="0" algn="l" rtl="0">
              <a:spcBef>
                <a:spcPts val="1200"/>
              </a:spcBef>
              <a:spcAft>
                <a:spcPts val="0"/>
              </a:spcAft>
              <a:buNone/>
            </a:pPr>
            <a:endParaRPr sz="1800" dirty="0">
              <a:latin typeface="Arial"/>
              <a:ea typeface="Arial"/>
              <a:cs typeface="Arial"/>
              <a:sym typeface="Arial"/>
            </a:endParaRPr>
          </a:p>
          <a:p>
            <a:pPr marL="0" lvl="0" indent="0" algn="l" rtl="0">
              <a:spcBef>
                <a:spcPts val="1200"/>
              </a:spcBef>
              <a:spcAft>
                <a:spcPts val="0"/>
              </a:spcAft>
              <a:buNone/>
            </a:pPr>
            <a:r>
              <a:rPr lang="en" sz="1800" b="1" dirty="0">
                <a:latin typeface="Arial"/>
                <a:ea typeface="Arial"/>
                <a:cs typeface="Arial"/>
                <a:sym typeface="Arial"/>
              </a:rPr>
              <a:t>-The Equality Act 2010: </a:t>
            </a:r>
            <a:r>
              <a:rPr lang="en" sz="1800" dirty="0">
                <a:latin typeface="Arial"/>
                <a:ea typeface="Arial"/>
                <a:cs typeface="Arial"/>
                <a:sym typeface="Arial"/>
              </a:rPr>
              <a:t>H</a:t>
            </a:r>
            <a:r>
              <a:rPr lang="en" sz="1800" dirty="0" smtClean="0">
                <a:latin typeface="Arial"/>
                <a:ea typeface="Arial"/>
                <a:cs typeface="Arial"/>
                <a:sym typeface="Arial"/>
              </a:rPr>
              <a:t>ighlights </a:t>
            </a:r>
            <a:r>
              <a:rPr lang="en" sz="1800" dirty="0">
                <a:latin typeface="Arial"/>
                <a:ea typeface="Arial"/>
                <a:cs typeface="Arial"/>
                <a:sym typeface="Arial"/>
              </a:rPr>
              <a:t>the protection against age discrimination and any kind of unlawful discrimination. Older people must be given just as much care, attention and importance as anyone else.</a:t>
            </a:r>
            <a:endParaRPr sz="1800" dirty="0">
              <a:latin typeface="Arial"/>
              <a:ea typeface="Arial"/>
              <a:cs typeface="Arial"/>
              <a:sym typeface="Arial"/>
            </a:endParaRPr>
          </a:p>
          <a:p>
            <a:pPr marL="0" lvl="0" indent="0" algn="l" rtl="0">
              <a:spcBef>
                <a:spcPts val="1200"/>
              </a:spcBef>
              <a:spcAft>
                <a:spcPts val="0"/>
              </a:spcAft>
              <a:buNone/>
            </a:pPr>
            <a:endParaRPr sz="1800" dirty="0">
              <a:latin typeface="Arial"/>
              <a:ea typeface="Arial"/>
              <a:cs typeface="Arial"/>
              <a:sym typeface="Arial"/>
            </a:endParaRPr>
          </a:p>
          <a:p>
            <a:pPr marL="0" lvl="0" indent="0" algn="l" rtl="0">
              <a:spcBef>
                <a:spcPts val="1200"/>
              </a:spcBef>
              <a:spcAft>
                <a:spcPts val="1200"/>
              </a:spcAft>
              <a:buNone/>
            </a:pPr>
            <a:r>
              <a:rPr lang="en" sz="1800" b="1" dirty="0">
                <a:latin typeface="Arial"/>
                <a:ea typeface="Arial"/>
                <a:cs typeface="Arial"/>
                <a:sym typeface="Arial"/>
              </a:rPr>
              <a:t>-The Mental Capacity Act 2005:</a:t>
            </a:r>
            <a:r>
              <a:rPr lang="en" sz="1800" dirty="0">
                <a:latin typeface="Arial"/>
                <a:ea typeface="Arial"/>
                <a:cs typeface="Arial"/>
                <a:sym typeface="Arial"/>
              </a:rPr>
              <a:t> </a:t>
            </a:r>
            <a:r>
              <a:rPr lang="en" sz="1800" dirty="0" smtClean="0">
                <a:latin typeface="Arial"/>
                <a:ea typeface="Arial"/>
                <a:cs typeface="Arial"/>
                <a:sym typeface="Arial"/>
              </a:rPr>
              <a:t>Highlights </a:t>
            </a:r>
            <a:r>
              <a:rPr lang="en" sz="1800" dirty="0">
                <a:latin typeface="Arial"/>
                <a:ea typeface="Arial"/>
                <a:cs typeface="Arial"/>
                <a:sym typeface="Arial"/>
              </a:rPr>
              <a:t>the need for older people to be supported and make their own decisions wherever possible. Any decision that is made on their behalf must be in their best interests.</a:t>
            </a:r>
            <a:endParaRPr dirty="0"/>
          </a:p>
        </p:txBody>
      </p:sp>
      <p:pic>
        <p:nvPicPr>
          <p:cNvPr id="2" name="Audio 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318500" y="4318000"/>
            <a:ext cx="609600" cy="6096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Tm="46241"/>
    </mc:Choice>
    <mc:Fallback>
      <p:transition spd="slow" advTm="4624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89"/>
        <p:cNvGrpSpPr/>
        <p:nvPr/>
      </p:nvGrpSpPr>
      <p:grpSpPr>
        <a:xfrm>
          <a:off x="0" y="0"/>
          <a:ext cx="0" cy="0"/>
          <a:chOff x="0" y="0"/>
          <a:chExt cx="0" cy="0"/>
        </a:xfrm>
      </p:grpSpPr>
      <p:sp>
        <p:nvSpPr>
          <p:cNvPr id="190" name="Google Shape;190;p23"/>
          <p:cNvSpPr txBox="1">
            <a:spLocks noGrp="1"/>
          </p:cNvSpPr>
          <p:nvPr>
            <p:ph type="title"/>
          </p:nvPr>
        </p:nvSpPr>
        <p:spPr>
          <a:xfrm>
            <a:off x="279825" y="269650"/>
            <a:ext cx="8608200" cy="1530600"/>
          </a:xfrm>
          <a:prstGeom prst="rect">
            <a:avLst/>
          </a:prstGeom>
        </p:spPr>
        <p:txBody>
          <a:bodyPr spcFirstLastPara="1" wrap="square" lIns="91425" tIns="91425" rIns="91425" bIns="91425" anchor="t" anchorCtr="0">
            <a:normAutofit/>
          </a:bodyPr>
          <a:lstStyle/>
          <a:p>
            <a:pPr marL="0" lvl="0" indent="0" algn="l" rtl="0">
              <a:spcBef>
                <a:spcPts val="0"/>
              </a:spcBef>
              <a:spcAft>
                <a:spcPts val="0"/>
              </a:spcAft>
              <a:buNone/>
            </a:pPr>
            <a:r>
              <a:rPr lang="en" sz="2500" b="1">
                <a:latin typeface="Arial"/>
                <a:ea typeface="Arial"/>
                <a:cs typeface="Arial"/>
                <a:sym typeface="Arial"/>
              </a:rPr>
              <a:t>Innovation and Technology used in Older People's Care</a:t>
            </a:r>
            <a:endParaRPr sz="2500" b="1">
              <a:latin typeface="Arial"/>
              <a:ea typeface="Arial"/>
              <a:cs typeface="Arial"/>
              <a:sym typeface="Arial"/>
            </a:endParaRPr>
          </a:p>
        </p:txBody>
      </p:sp>
      <p:sp>
        <p:nvSpPr>
          <p:cNvPr id="191" name="Google Shape;191;p23"/>
          <p:cNvSpPr txBox="1">
            <a:spLocks noGrp="1"/>
          </p:cNvSpPr>
          <p:nvPr>
            <p:ph type="body" idx="1"/>
          </p:nvPr>
        </p:nvSpPr>
        <p:spPr>
          <a:xfrm>
            <a:off x="279825" y="834350"/>
            <a:ext cx="8608200" cy="4197300"/>
          </a:xfrm>
          <a:prstGeom prst="rect">
            <a:avLst/>
          </a:prstGeom>
        </p:spPr>
        <p:txBody>
          <a:bodyPr spcFirstLastPara="1" wrap="square" lIns="91425" tIns="91425" rIns="91425" bIns="91425" anchor="t" anchorCtr="0">
            <a:normAutofit fontScale="85000" lnSpcReduction="20000"/>
          </a:bodyPr>
          <a:lstStyle/>
          <a:p>
            <a:pPr marL="0" lvl="0" indent="0" algn="l" rtl="0">
              <a:spcBef>
                <a:spcPts val="0"/>
              </a:spcBef>
              <a:spcAft>
                <a:spcPts val="0"/>
              </a:spcAft>
              <a:buNone/>
            </a:pPr>
            <a:r>
              <a:rPr lang="en" sz="1500" b="1">
                <a:latin typeface="Arial"/>
                <a:ea typeface="Arial"/>
                <a:cs typeface="Arial"/>
                <a:sym typeface="Arial"/>
              </a:rPr>
              <a:t>In today's day and age, innovation and technology is widely used and extremely helpful in the health and social care field to improve access to services and immediate support. The following can be used by older people to aid them:</a:t>
            </a:r>
            <a:endParaRPr sz="1500" b="1">
              <a:latin typeface="Arial"/>
              <a:ea typeface="Arial"/>
              <a:cs typeface="Arial"/>
              <a:sym typeface="Arial"/>
            </a:endParaRPr>
          </a:p>
          <a:p>
            <a:pPr marL="0" lvl="0" indent="0" algn="l" rtl="0">
              <a:spcBef>
                <a:spcPts val="1200"/>
              </a:spcBef>
              <a:spcAft>
                <a:spcPts val="0"/>
              </a:spcAft>
              <a:buNone/>
            </a:pPr>
            <a:r>
              <a:rPr lang="en" sz="1500" b="1">
                <a:latin typeface="Arial"/>
                <a:ea typeface="Arial"/>
                <a:cs typeface="Arial"/>
                <a:sym typeface="Arial"/>
              </a:rPr>
              <a:t>Tele-care and monitoring remotely: </a:t>
            </a:r>
            <a:r>
              <a:rPr lang="en" sz="1500">
                <a:latin typeface="Arial"/>
                <a:ea typeface="Arial"/>
                <a:cs typeface="Arial"/>
                <a:sym typeface="Arial"/>
              </a:rPr>
              <a:t>Technology can help monitor health and identify changes in their condition such as through video monitoring which can help healthcare professionals monitor older people who have heart failure and identify any symptoms that need early treatment.</a:t>
            </a:r>
            <a:endParaRPr sz="1500">
              <a:latin typeface="Arial"/>
              <a:ea typeface="Arial"/>
              <a:cs typeface="Arial"/>
              <a:sym typeface="Arial"/>
            </a:endParaRPr>
          </a:p>
          <a:p>
            <a:pPr marL="0" lvl="0" indent="0" algn="l" rtl="0">
              <a:spcBef>
                <a:spcPts val="1200"/>
              </a:spcBef>
              <a:spcAft>
                <a:spcPts val="0"/>
              </a:spcAft>
              <a:buNone/>
            </a:pPr>
            <a:r>
              <a:rPr lang="en" sz="1500" b="1">
                <a:latin typeface="Arial"/>
                <a:ea typeface="Arial"/>
                <a:cs typeface="Arial"/>
                <a:sym typeface="Arial"/>
              </a:rPr>
              <a:t>Video consultations: </a:t>
            </a:r>
            <a:r>
              <a:rPr lang="en" sz="1500">
                <a:latin typeface="Arial"/>
                <a:ea typeface="Arial"/>
                <a:cs typeface="Arial"/>
                <a:sym typeface="Arial"/>
              </a:rPr>
              <a:t>Helps older people avoid travelling to appointments and speak to healthcare professionals virtually.</a:t>
            </a:r>
            <a:endParaRPr sz="1500">
              <a:latin typeface="Arial"/>
              <a:ea typeface="Arial"/>
              <a:cs typeface="Arial"/>
              <a:sym typeface="Arial"/>
            </a:endParaRPr>
          </a:p>
          <a:p>
            <a:pPr marL="0" lvl="0" indent="0" algn="l" rtl="0">
              <a:spcBef>
                <a:spcPts val="1200"/>
              </a:spcBef>
              <a:spcAft>
                <a:spcPts val="0"/>
              </a:spcAft>
              <a:buNone/>
            </a:pPr>
            <a:r>
              <a:rPr lang="en" sz="1500" b="1">
                <a:latin typeface="Arial"/>
                <a:ea typeface="Arial"/>
                <a:cs typeface="Arial"/>
                <a:sym typeface="Arial"/>
              </a:rPr>
              <a:t>Smartphones and Health Management Applications: </a:t>
            </a:r>
            <a:r>
              <a:rPr lang="en" sz="1500">
                <a:latin typeface="Arial"/>
                <a:ea typeface="Arial"/>
                <a:cs typeface="Arial"/>
                <a:sym typeface="Arial"/>
              </a:rPr>
              <a:t>Applications like the NHS App can help older people access health services, book GP appointments, check health records, view and order medicines from the comfort of their homes and without travelling.</a:t>
            </a:r>
            <a:endParaRPr sz="1500">
              <a:latin typeface="Arial"/>
              <a:ea typeface="Arial"/>
              <a:cs typeface="Arial"/>
              <a:sym typeface="Arial"/>
            </a:endParaRPr>
          </a:p>
          <a:p>
            <a:pPr marL="0" lvl="0" indent="0" algn="l" rtl="0">
              <a:spcBef>
                <a:spcPts val="1200"/>
              </a:spcBef>
              <a:spcAft>
                <a:spcPts val="0"/>
              </a:spcAft>
              <a:buNone/>
            </a:pPr>
            <a:r>
              <a:rPr lang="en" sz="1500" b="1">
                <a:latin typeface="Arial"/>
                <a:ea typeface="Arial"/>
                <a:cs typeface="Arial"/>
                <a:sym typeface="Arial"/>
              </a:rPr>
              <a:t>CHALLENGES with technology:</a:t>
            </a:r>
            <a:r>
              <a:rPr lang="en" sz="1500">
                <a:latin typeface="Arial"/>
                <a:ea typeface="Arial"/>
                <a:cs typeface="Arial"/>
                <a:sym typeface="Arial"/>
              </a:rPr>
              <a:t> Some older people may struggle using technology because they lack confidence, digital skills, have limited internet access or do not have suitable devices. That is why older people must be taught, supported, helped and guided when it comes to using technology so they feel empowered.</a:t>
            </a:r>
            <a:endParaRPr sz="1500">
              <a:latin typeface="Arial"/>
              <a:ea typeface="Arial"/>
              <a:cs typeface="Arial"/>
              <a:sym typeface="Arial"/>
            </a:endParaRPr>
          </a:p>
          <a:p>
            <a:pPr marL="0" lvl="0" indent="0" algn="l" rtl="0">
              <a:spcBef>
                <a:spcPts val="1200"/>
              </a:spcBef>
              <a:spcAft>
                <a:spcPts val="1200"/>
              </a:spcAft>
              <a:buNone/>
            </a:pPr>
            <a:r>
              <a:rPr lang="en" sz="1500">
                <a:latin typeface="Arial"/>
                <a:ea typeface="Arial"/>
                <a:cs typeface="Arial"/>
                <a:sym typeface="Arial"/>
              </a:rPr>
              <a:t>(Kunonga 2021)</a:t>
            </a:r>
            <a:endParaRPr sz="1500">
              <a:latin typeface="Arial"/>
              <a:ea typeface="Arial"/>
              <a:cs typeface="Arial"/>
              <a:sym typeface="Arial"/>
            </a:endParaRPr>
          </a:p>
        </p:txBody>
      </p:sp>
      <p:pic>
        <p:nvPicPr>
          <p:cNvPr id="2" name="Audio 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318500" y="4318000"/>
            <a:ext cx="609600" cy="6096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Tm="93131"/>
    </mc:Choice>
    <mc:Fallback>
      <p:transition spd="slow" advTm="9313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95"/>
        <p:cNvGrpSpPr/>
        <p:nvPr/>
      </p:nvGrpSpPr>
      <p:grpSpPr>
        <a:xfrm>
          <a:off x="0" y="0"/>
          <a:ext cx="0" cy="0"/>
          <a:chOff x="0" y="0"/>
          <a:chExt cx="0" cy="0"/>
        </a:xfrm>
      </p:grpSpPr>
      <p:sp>
        <p:nvSpPr>
          <p:cNvPr id="196" name="Google Shape;196;p24"/>
          <p:cNvSpPr txBox="1">
            <a:spLocks noGrp="1"/>
          </p:cNvSpPr>
          <p:nvPr>
            <p:ph type="title"/>
          </p:nvPr>
        </p:nvSpPr>
        <p:spPr>
          <a:xfrm>
            <a:off x="371600" y="235100"/>
            <a:ext cx="8531700" cy="645000"/>
          </a:xfrm>
          <a:prstGeom prst="rect">
            <a:avLst/>
          </a:prstGeom>
        </p:spPr>
        <p:txBody>
          <a:bodyPr spcFirstLastPara="1" wrap="square" lIns="91425" tIns="91425" rIns="91425" bIns="91425" anchor="t" anchorCtr="0">
            <a:noAutofit/>
          </a:bodyPr>
          <a:lstStyle/>
          <a:p>
            <a:pPr marL="0" lvl="0" indent="0" algn="ctr" rtl="0">
              <a:lnSpc>
                <a:spcPct val="115000"/>
              </a:lnSpc>
              <a:spcBef>
                <a:spcPts val="0"/>
              </a:spcBef>
              <a:spcAft>
                <a:spcPts val="1200"/>
              </a:spcAft>
              <a:buNone/>
            </a:pPr>
            <a:r>
              <a:rPr lang="en" sz="2200" b="1">
                <a:solidFill>
                  <a:schemeClr val="dk2"/>
                </a:solidFill>
                <a:latin typeface="Arial"/>
                <a:ea typeface="Arial"/>
                <a:cs typeface="Arial"/>
                <a:sym typeface="Arial"/>
              </a:rPr>
              <a:t>Recommendations to improve services and empower older people in the UK</a:t>
            </a:r>
            <a:endParaRPr sz="3900" b="1">
              <a:latin typeface="Arial"/>
              <a:ea typeface="Arial"/>
              <a:cs typeface="Arial"/>
              <a:sym typeface="Arial"/>
            </a:endParaRPr>
          </a:p>
        </p:txBody>
      </p:sp>
      <p:sp>
        <p:nvSpPr>
          <p:cNvPr id="197" name="Google Shape;197;p24"/>
          <p:cNvSpPr txBox="1">
            <a:spLocks noGrp="1"/>
          </p:cNvSpPr>
          <p:nvPr>
            <p:ph type="body" idx="1"/>
          </p:nvPr>
        </p:nvSpPr>
        <p:spPr>
          <a:xfrm>
            <a:off x="310350" y="1078550"/>
            <a:ext cx="8531700" cy="3770100"/>
          </a:xfrm>
          <a:prstGeom prst="rect">
            <a:avLst/>
          </a:prstGeom>
        </p:spPr>
        <p:txBody>
          <a:bodyPr spcFirstLastPara="1" wrap="square" lIns="91425" tIns="91425" rIns="91425" bIns="91425" anchor="t" anchorCtr="0">
            <a:noAutofit/>
          </a:bodyPr>
          <a:lstStyle/>
          <a:p>
            <a:pPr marL="0" lvl="0" indent="0" algn="l" rtl="0">
              <a:lnSpc>
                <a:spcPct val="95000"/>
              </a:lnSpc>
              <a:spcBef>
                <a:spcPts val="0"/>
              </a:spcBef>
              <a:spcAft>
                <a:spcPts val="0"/>
              </a:spcAft>
              <a:buSzPts val="853"/>
              <a:buNone/>
            </a:pPr>
            <a:r>
              <a:rPr lang="en" sz="1540" b="1">
                <a:latin typeface="Arial"/>
                <a:ea typeface="Arial"/>
                <a:cs typeface="Arial"/>
                <a:sym typeface="Arial"/>
              </a:rPr>
              <a:t>According to (Bunn 2018):</a:t>
            </a:r>
            <a:endParaRPr sz="1540" b="1">
              <a:latin typeface="Arial"/>
              <a:ea typeface="Arial"/>
              <a:cs typeface="Arial"/>
              <a:sym typeface="Arial"/>
            </a:endParaRPr>
          </a:p>
          <a:p>
            <a:pPr marL="0" lvl="0" indent="0" algn="l" rtl="0">
              <a:lnSpc>
                <a:spcPct val="95000"/>
              </a:lnSpc>
              <a:spcBef>
                <a:spcPts val="1200"/>
              </a:spcBef>
              <a:spcAft>
                <a:spcPts val="0"/>
              </a:spcAft>
              <a:buSzPts val="853"/>
              <a:buNone/>
            </a:pPr>
            <a:r>
              <a:rPr lang="en" sz="1540" b="1">
                <a:latin typeface="Arial"/>
                <a:ea typeface="Arial"/>
                <a:cs typeface="Arial"/>
                <a:sym typeface="Arial"/>
              </a:rPr>
              <a:t>-Person centred care approach: Care and medical plans must be based on the older person's wishes, preferences and  needs. Involving them in decisions will make them feel involved, satisfied and respected as it allows them to make choices about their care.</a:t>
            </a:r>
            <a:endParaRPr sz="1540" b="1">
              <a:latin typeface="Arial"/>
              <a:ea typeface="Arial"/>
              <a:cs typeface="Arial"/>
              <a:sym typeface="Arial"/>
            </a:endParaRPr>
          </a:p>
          <a:p>
            <a:pPr marL="0" lvl="0" indent="0" algn="l" rtl="0">
              <a:lnSpc>
                <a:spcPct val="95000"/>
              </a:lnSpc>
              <a:spcBef>
                <a:spcPts val="1200"/>
              </a:spcBef>
              <a:spcAft>
                <a:spcPts val="0"/>
              </a:spcAft>
              <a:buSzPts val="853"/>
              <a:buNone/>
            </a:pPr>
            <a:r>
              <a:rPr lang="en" sz="1540" b="1">
                <a:latin typeface="Arial"/>
                <a:ea typeface="Arial"/>
                <a:cs typeface="Arial"/>
                <a:sym typeface="Arial"/>
              </a:rPr>
              <a:t>-Provide social support, activities to build networks, friendships and relationships to boost positivity and reduce isolation. Improve their mental health and provide support.</a:t>
            </a:r>
            <a:endParaRPr sz="1540" b="1">
              <a:latin typeface="Arial"/>
              <a:ea typeface="Arial"/>
              <a:cs typeface="Arial"/>
              <a:sym typeface="Arial"/>
            </a:endParaRPr>
          </a:p>
          <a:p>
            <a:pPr marL="0" lvl="0" indent="0" algn="l" rtl="0">
              <a:lnSpc>
                <a:spcPct val="95000"/>
              </a:lnSpc>
              <a:spcBef>
                <a:spcPts val="1200"/>
              </a:spcBef>
              <a:spcAft>
                <a:spcPts val="0"/>
              </a:spcAft>
              <a:buSzPts val="853"/>
              <a:buNone/>
            </a:pPr>
            <a:r>
              <a:rPr lang="en" sz="1540" b="1">
                <a:latin typeface="Arial"/>
                <a:ea typeface="Arial"/>
                <a:cs typeface="Arial"/>
                <a:sym typeface="Arial"/>
              </a:rPr>
              <a:t>-Improve access to support provided: Any unmet needs of the older person must be identified early and they must be provided with help to complete daily activities, mobility and personal care.</a:t>
            </a:r>
            <a:endParaRPr sz="1540" b="1">
              <a:latin typeface="Arial"/>
              <a:ea typeface="Arial"/>
              <a:cs typeface="Arial"/>
              <a:sym typeface="Arial"/>
            </a:endParaRPr>
          </a:p>
          <a:p>
            <a:pPr marL="0" lvl="0" indent="0" algn="l" rtl="0">
              <a:lnSpc>
                <a:spcPct val="95000"/>
              </a:lnSpc>
              <a:spcBef>
                <a:spcPts val="1200"/>
              </a:spcBef>
              <a:spcAft>
                <a:spcPts val="0"/>
              </a:spcAft>
              <a:buSzPts val="853"/>
              <a:buNone/>
            </a:pPr>
            <a:r>
              <a:rPr lang="en" sz="1540" b="1">
                <a:latin typeface="Arial"/>
                <a:ea typeface="Arial"/>
                <a:cs typeface="Arial"/>
                <a:sym typeface="Arial"/>
              </a:rPr>
              <a:t>-Reduce all inequalities and improve accessibility: Services must be easily accessible to older people on low incomes and those facing communication or language barriers.</a:t>
            </a:r>
            <a:endParaRPr sz="1540" b="1">
              <a:latin typeface="Arial"/>
              <a:ea typeface="Arial"/>
              <a:cs typeface="Arial"/>
              <a:sym typeface="Arial"/>
            </a:endParaRPr>
          </a:p>
          <a:p>
            <a:pPr marL="0" lvl="0" indent="0" algn="l" rtl="0">
              <a:lnSpc>
                <a:spcPct val="95000"/>
              </a:lnSpc>
              <a:spcBef>
                <a:spcPts val="1200"/>
              </a:spcBef>
              <a:spcAft>
                <a:spcPts val="1200"/>
              </a:spcAft>
              <a:buSzPts val="853"/>
              <a:buNone/>
            </a:pPr>
            <a:r>
              <a:rPr lang="en" sz="1540" b="1">
                <a:latin typeface="Arial"/>
                <a:ea typeface="Arial"/>
                <a:cs typeface="Arial"/>
                <a:sym typeface="Arial"/>
              </a:rPr>
              <a:t>-Support older people with using and accessing innovation and technology where possible so they feel confident, independent, involved and empowered.</a:t>
            </a:r>
            <a:endParaRPr sz="1540" b="1">
              <a:latin typeface="Arial"/>
              <a:ea typeface="Arial"/>
              <a:cs typeface="Arial"/>
              <a:sym typeface="Arial"/>
            </a:endParaRPr>
          </a:p>
        </p:txBody>
      </p:sp>
      <p:pic>
        <p:nvPicPr>
          <p:cNvPr id="2" name="Audio 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318500" y="4318000"/>
            <a:ext cx="609600" cy="6096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Tm="78402"/>
    </mc:Choice>
    <mc:Fallback>
      <p:transition spd="slow" advTm="7840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201"/>
        <p:cNvGrpSpPr/>
        <p:nvPr/>
      </p:nvGrpSpPr>
      <p:grpSpPr>
        <a:xfrm>
          <a:off x="0" y="0"/>
          <a:ext cx="0" cy="0"/>
          <a:chOff x="0" y="0"/>
          <a:chExt cx="0" cy="0"/>
        </a:xfrm>
      </p:grpSpPr>
      <p:sp>
        <p:nvSpPr>
          <p:cNvPr id="202" name="Google Shape;202;p25"/>
          <p:cNvSpPr txBox="1">
            <a:spLocks noGrp="1"/>
          </p:cNvSpPr>
          <p:nvPr>
            <p:ph type="title"/>
          </p:nvPr>
        </p:nvSpPr>
        <p:spPr>
          <a:xfrm>
            <a:off x="391775" y="311400"/>
            <a:ext cx="7505700" cy="954600"/>
          </a:xfrm>
          <a:prstGeom prst="rect">
            <a:avLst/>
          </a:prstGeom>
        </p:spPr>
        <p:txBody>
          <a:bodyPr spcFirstLastPara="1" wrap="square" lIns="91425" tIns="91425" rIns="91425" bIns="91425" anchor="t" anchorCtr="0">
            <a:normAutofit/>
          </a:bodyPr>
          <a:lstStyle/>
          <a:p>
            <a:pPr marL="0" lvl="0" indent="0" algn="l" rtl="0">
              <a:spcBef>
                <a:spcPts val="0"/>
              </a:spcBef>
              <a:spcAft>
                <a:spcPts val="0"/>
              </a:spcAft>
              <a:buNone/>
            </a:pPr>
            <a:r>
              <a:rPr lang="en" b="1">
                <a:latin typeface="Arial"/>
                <a:ea typeface="Arial"/>
                <a:cs typeface="Arial"/>
                <a:sym typeface="Arial"/>
              </a:rPr>
              <a:t>Conclusion</a:t>
            </a:r>
            <a:endParaRPr b="1">
              <a:latin typeface="Arial"/>
              <a:ea typeface="Arial"/>
              <a:cs typeface="Arial"/>
              <a:sym typeface="Arial"/>
            </a:endParaRPr>
          </a:p>
        </p:txBody>
      </p:sp>
      <p:sp>
        <p:nvSpPr>
          <p:cNvPr id="203" name="Google Shape;203;p25"/>
          <p:cNvSpPr txBox="1">
            <a:spLocks noGrp="1"/>
          </p:cNvSpPr>
          <p:nvPr>
            <p:ph type="body" idx="1"/>
          </p:nvPr>
        </p:nvSpPr>
        <p:spPr>
          <a:xfrm>
            <a:off x="279825" y="941200"/>
            <a:ext cx="6486600" cy="3831000"/>
          </a:xfrm>
          <a:prstGeom prst="rect">
            <a:avLst/>
          </a:prstGeom>
        </p:spPr>
        <p:txBody>
          <a:bodyPr spcFirstLastPara="1" wrap="square" lIns="91425" tIns="91425" rIns="91425" bIns="91425" anchor="t" anchorCtr="0">
            <a:normAutofit/>
          </a:bodyPr>
          <a:lstStyle/>
          <a:p>
            <a:pPr marL="0" lvl="0" indent="0" algn="l" rtl="0">
              <a:lnSpc>
                <a:spcPct val="95000"/>
              </a:lnSpc>
              <a:spcBef>
                <a:spcPts val="0"/>
              </a:spcBef>
              <a:spcAft>
                <a:spcPts val="0"/>
              </a:spcAft>
              <a:buNone/>
            </a:pPr>
            <a:r>
              <a:rPr lang="en" sz="1500" dirty="0">
                <a:latin typeface="Arial"/>
                <a:ea typeface="Arial"/>
                <a:cs typeface="Arial"/>
                <a:sym typeface="Arial"/>
              </a:rPr>
              <a:t>Older people need social, psychological, personal and physical support.</a:t>
            </a:r>
            <a:endParaRPr sz="1500" dirty="0">
              <a:latin typeface="Arial"/>
              <a:ea typeface="Arial"/>
              <a:cs typeface="Arial"/>
              <a:sym typeface="Arial"/>
            </a:endParaRPr>
          </a:p>
          <a:p>
            <a:pPr marL="0" lvl="0" indent="0" algn="l" rtl="0">
              <a:lnSpc>
                <a:spcPct val="95000"/>
              </a:lnSpc>
              <a:spcBef>
                <a:spcPts val="1200"/>
              </a:spcBef>
              <a:spcAft>
                <a:spcPts val="0"/>
              </a:spcAft>
              <a:buNone/>
            </a:pPr>
            <a:r>
              <a:rPr lang="en" sz="1500" dirty="0">
                <a:latin typeface="Arial"/>
                <a:ea typeface="Arial"/>
                <a:cs typeface="Arial"/>
                <a:sym typeface="Arial"/>
              </a:rPr>
              <a:t>Residential care homes can offer important daily support to them but they can restrict their autonomy if care is too task focused or the routines are too rigid. Residents must be given autonomy and independence to make decisions about their care.</a:t>
            </a:r>
            <a:endParaRPr sz="1500" dirty="0">
              <a:latin typeface="Arial"/>
              <a:ea typeface="Arial"/>
              <a:cs typeface="Arial"/>
              <a:sym typeface="Arial"/>
            </a:endParaRPr>
          </a:p>
          <a:p>
            <a:pPr marL="0" lvl="0" indent="0" algn="l" rtl="0">
              <a:lnSpc>
                <a:spcPct val="95000"/>
              </a:lnSpc>
              <a:spcBef>
                <a:spcPts val="1200"/>
              </a:spcBef>
              <a:spcAft>
                <a:spcPts val="0"/>
              </a:spcAft>
              <a:buNone/>
            </a:pPr>
            <a:r>
              <a:rPr lang="en" sz="1500" dirty="0">
                <a:latin typeface="Arial"/>
                <a:ea typeface="Arial"/>
                <a:cs typeface="Arial"/>
                <a:sym typeface="Arial"/>
              </a:rPr>
              <a:t>Ageing theories and UK legislation provide guidance for support, equality and person-centred practice.</a:t>
            </a:r>
            <a:endParaRPr sz="1500" dirty="0">
              <a:latin typeface="Arial"/>
              <a:ea typeface="Arial"/>
              <a:cs typeface="Arial"/>
              <a:sym typeface="Arial"/>
            </a:endParaRPr>
          </a:p>
          <a:p>
            <a:pPr marL="0" lvl="0" indent="0" algn="l" rtl="0">
              <a:lnSpc>
                <a:spcPct val="95000"/>
              </a:lnSpc>
              <a:spcBef>
                <a:spcPts val="1200"/>
              </a:spcBef>
              <a:spcAft>
                <a:spcPts val="0"/>
              </a:spcAft>
              <a:buNone/>
            </a:pPr>
            <a:r>
              <a:rPr lang="en" sz="1500" dirty="0">
                <a:latin typeface="Arial"/>
                <a:ea typeface="Arial"/>
                <a:cs typeface="Arial"/>
                <a:sym typeface="Arial"/>
              </a:rPr>
              <a:t>Other than physical health, mental health is extremely important and older people must be supported and given guidance and improved social life can help their overall wellbeing and tackle loneliness.</a:t>
            </a:r>
            <a:endParaRPr sz="1500" dirty="0">
              <a:latin typeface="Arial"/>
              <a:ea typeface="Arial"/>
              <a:cs typeface="Arial"/>
              <a:sym typeface="Arial"/>
            </a:endParaRPr>
          </a:p>
          <a:p>
            <a:pPr marL="0" lvl="0" indent="0" algn="l" rtl="0">
              <a:lnSpc>
                <a:spcPct val="95000"/>
              </a:lnSpc>
              <a:spcBef>
                <a:spcPts val="1200"/>
              </a:spcBef>
              <a:spcAft>
                <a:spcPts val="1200"/>
              </a:spcAft>
              <a:buNone/>
            </a:pPr>
            <a:r>
              <a:rPr lang="en" sz="1500" dirty="0">
                <a:latin typeface="Arial"/>
                <a:ea typeface="Arial"/>
                <a:cs typeface="Arial"/>
                <a:sym typeface="Arial"/>
              </a:rPr>
              <a:t>Innovations and technology can help but support and guidance must be provided where possible. Better care requires trained staff, meaningful choice and evidence-based services.</a:t>
            </a:r>
            <a:endParaRPr sz="1500" dirty="0">
              <a:latin typeface="Arial"/>
              <a:ea typeface="Arial"/>
              <a:cs typeface="Arial"/>
              <a:sym typeface="Arial"/>
            </a:endParaRPr>
          </a:p>
        </p:txBody>
      </p:sp>
      <p:pic>
        <p:nvPicPr>
          <p:cNvPr id="204" name="Google Shape;204;p25" descr="Happy group of old people standing together (Provided by Getty Images)"/>
          <p:cNvPicPr preferRelativeResize="0"/>
          <p:nvPr/>
        </p:nvPicPr>
        <p:blipFill>
          <a:blip r:embed="rId5">
            <a:alphaModFix/>
          </a:blip>
          <a:stretch>
            <a:fillRect/>
          </a:stretch>
        </p:blipFill>
        <p:spPr>
          <a:xfrm>
            <a:off x="6659600" y="1103338"/>
            <a:ext cx="2072776" cy="3109924"/>
          </a:xfrm>
          <a:prstGeom prst="rect">
            <a:avLst/>
          </a:prstGeom>
          <a:noFill/>
          <a:ln>
            <a:noFill/>
          </a:ln>
        </p:spPr>
      </p:pic>
      <p:pic>
        <p:nvPicPr>
          <p:cNvPr id="2" name="Audio 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318500" y="4318000"/>
            <a:ext cx="609600" cy="6096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Tm="171376"/>
    </mc:Choice>
    <mc:Fallback>
      <p:transition spd="slow" advTm="17137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208"/>
        <p:cNvGrpSpPr/>
        <p:nvPr/>
      </p:nvGrpSpPr>
      <p:grpSpPr>
        <a:xfrm>
          <a:off x="0" y="0"/>
          <a:ext cx="0" cy="0"/>
          <a:chOff x="0" y="0"/>
          <a:chExt cx="0" cy="0"/>
        </a:xfrm>
      </p:grpSpPr>
      <p:sp>
        <p:nvSpPr>
          <p:cNvPr id="209" name="Google Shape;209;p26"/>
          <p:cNvSpPr txBox="1">
            <a:spLocks noGrp="1"/>
          </p:cNvSpPr>
          <p:nvPr>
            <p:ph type="title"/>
          </p:nvPr>
        </p:nvSpPr>
        <p:spPr>
          <a:xfrm>
            <a:off x="540475" y="197950"/>
            <a:ext cx="7505700" cy="954600"/>
          </a:xfrm>
          <a:prstGeom prst="rect">
            <a:avLst/>
          </a:prstGeom>
        </p:spPr>
        <p:txBody>
          <a:bodyPr spcFirstLastPara="1" wrap="square" lIns="91425" tIns="91425" rIns="91425" bIns="91425" anchor="t" anchorCtr="0">
            <a:normAutofit/>
          </a:bodyPr>
          <a:lstStyle/>
          <a:p>
            <a:pPr marL="0" lvl="0" indent="0" algn="l" rtl="0">
              <a:spcBef>
                <a:spcPts val="0"/>
              </a:spcBef>
              <a:spcAft>
                <a:spcPts val="0"/>
              </a:spcAft>
              <a:buNone/>
            </a:pPr>
            <a:r>
              <a:rPr lang="en" b="1">
                <a:latin typeface="Arial"/>
                <a:ea typeface="Arial"/>
                <a:cs typeface="Arial"/>
                <a:sym typeface="Arial"/>
              </a:rPr>
              <a:t>References </a:t>
            </a:r>
            <a:endParaRPr b="1">
              <a:latin typeface="Arial"/>
              <a:ea typeface="Arial"/>
              <a:cs typeface="Arial"/>
              <a:sym typeface="Arial"/>
            </a:endParaRPr>
          </a:p>
        </p:txBody>
      </p:sp>
      <p:sp>
        <p:nvSpPr>
          <p:cNvPr id="210" name="Google Shape;210;p26"/>
          <p:cNvSpPr txBox="1">
            <a:spLocks noGrp="1"/>
          </p:cNvSpPr>
          <p:nvPr>
            <p:ph type="body" idx="1"/>
          </p:nvPr>
        </p:nvSpPr>
        <p:spPr>
          <a:xfrm>
            <a:off x="310350" y="742775"/>
            <a:ext cx="8511900" cy="4008300"/>
          </a:xfrm>
          <a:prstGeom prst="rect">
            <a:avLst/>
          </a:prstGeom>
        </p:spPr>
        <p:txBody>
          <a:bodyPr spcFirstLastPara="1" wrap="square" lIns="91425" tIns="91425" rIns="91425" bIns="91425" anchor="t" anchorCtr="0">
            <a:noAutofit/>
          </a:bodyPr>
          <a:lstStyle/>
          <a:p>
            <a:pPr marL="0" lvl="0" indent="0" algn="l" rtl="0">
              <a:lnSpc>
                <a:spcPct val="95000"/>
              </a:lnSpc>
              <a:spcBef>
                <a:spcPts val="0"/>
              </a:spcBef>
              <a:spcAft>
                <a:spcPts val="0"/>
              </a:spcAft>
              <a:buSzPts val="853"/>
              <a:buNone/>
            </a:pPr>
            <a:r>
              <a:rPr lang="en" sz="1108">
                <a:latin typeface="Arial"/>
                <a:ea typeface="Arial"/>
                <a:cs typeface="Arial"/>
                <a:sym typeface="Arial"/>
              </a:rPr>
              <a:t>Abdi S, Spann A, Borilovic J, et al (2019) Understanding the care and support needs of older people: a scoping review and categorisation using the WHO international classification of functioning, disability and health framework (ICF), BMC Geriatrics 19, article 195. Available at: https://pubmed.ncbi.nlm.nih.gov/31331279/ [Accessed on 11 October 2026]</a:t>
            </a:r>
            <a:endParaRPr sz="1108">
              <a:latin typeface="Arial"/>
              <a:ea typeface="Arial"/>
              <a:cs typeface="Arial"/>
              <a:sym typeface="Arial"/>
            </a:endParaRPr>
          </a:p>
          <a:p>
            <a:pPr marL="0" lvl="0" indent="0" algn="l" rtl="0">
              <a:lnSpc>
                <a:spcPct val="95000"/>
              </a:lnSpc>
              <a:spcBef>
                <a:spcPts val="1200"/>
              </a:spcBef>
              <a:spcAft>
                <a:spcPts val="0"/>
              </a:spcAft>
              <a:buSzPts val="853"/>
              <a:buNone/>
            </a:pPr>
            <a:r>
              <a:rPr lang="en" sz="1108">
                <a:latin typeface="Arial"/>
                <a:ea typeface="Arial"/>
                <a:cs typeface="Arial"/>
                <a:sym typeface="Arial"/>
              </a:rPr>
              <a:t>Bunn F, Goodman C, Russell B, et al (2018) Supporting shared decision making for older people with multiple health and social care needs: a realist synthesis, BMC Geriatrics, Volume 18, article number 165. Available at:https://link.springer.com/article/10.1186/s12877-018-0853-9 [Accessed on 11 October 2026]</a:t>
            </a:r>
            <a:endParaRPr sz="1108">
              <a:latin typeface="Arial"/>
              <a:ea typeface="Arial"/>
              <a:cs typeface="Arial"/>
              <a:sym typeface="Arial"/>
            </a:endParaRPr>
          </a:p>
          <a:p>
            <a:pPr marL="0" lvl="0" indent="0" algn="l" rtl="0">
              <a:lnSpc>
                <a:spcPct val="95000"/>
              </a:lnSpc>
              <a:spcBef>
                <a:spcPts val="1200"/>
              </a:spcBef>
              <a:spcAft>
                <a:spcPts val="0"/>
              </a:spcAft>
              <a:buSzPts val="853"/>
              <a:buNone/>
            </a:pPr>
            <a:r>
              <a:rPr lang="en" sz="1108">
                <a:latin typeface="Arial"/>
                <a:ea typeface="Arial"/>
                <a:cs typeface="Arial"/>
                <a:sym typeface="Arial"/>
              </a:rPr>
              <a:t>Callaghan L and Towers A. (2013). Feeling in control: comparing older people's experiences in different care settings. Ageing and Society, Volume 34, Issue 8 pg 1427 - 1451. Available at: https://www.cambridge.org/core/journals/ageing-and-society/article/feeling-in-control-comparing-older-peoples-experiences-in-different-care-settings/728BF0F115E61D538593914947CF9D01 [Accessed on 12 October 2026]</a:t>
            </a:r>
            <a:endParaRPr sz="1108">
              <a:latin typeface="Arial"/>
              <a:ea typeface="Arial"/>
              <a:cs typeface="Arial"/>
              <a:sym typeface="Arial"/>
            </a:endParaRPr>
          </a:p>
          <a:p>
            <a:pPr marL="0" lvl="0" indent="0" algn="l" rtl="0">
              <a:lnSpc>
                <a:spcPct val="95000"/>
              </a:lnSpc>
              <a:spcBef>
                <a:spcPts val="1200"/>
              </a:spcBef>
              <a:spcAft>
                <a:spcPts val="0"/>
              </a:spcAft>
              <a:buSzPts val="853"/>
              <a:buNone/>
            </a:pPr>
            <a:r>
              <a:rPr lang="en" sz="1108">
                <a:latin typeface="Arial"/>
                <a:ea typeface="Arial"/>
                <a:cs typeface="Arial"/>
                <a:sym typeface="Arial"/>
              </a:rPr>
              <a:t>Care Act 2014, c.23. UK Public General Acts. Available at: https://www.legislation.gov.uk/ukpga/2014/23/contents [Accessed on 16 October 2026]</a:t>
            </a:r>
            <a:endParaRPr sz="1108">
              <a:latin typeface="Arial"/>
              <a:ea typeface="Arial"/>
              <a:cs typeface="Arial"/>
              <a:sym typeface="Arial"/>
            </a:endParaRPr>
          </a:p>
          <a:p>
            <a:pPr marL="0" lvl="0" indent="0" algn="l" rtl="0">
              <a:lnSpc>
                <a:spcPct val="95000"/>
              </a:lnSpc>
              <a:spcBef>
                <a:spcPts val="1200"/>
              </a:spcBef>
              <a:spcAft>
                <a:spcPts val="0"/>
              </a:spcAft>
              <a:buSzPts val="853"/>
              <a:buNone/>
            </a:pPr>
            <a:r>
              <a:rPr lang="en" sz="1108">
                <a:latin typeface="Arial"/>
                <a:ea typeface="Arial"/>
                <a:cs typeface="Arial"/>
                <a:sym typeface="Arial"/>
              </a:rPr>
              <a:t>Care Quality Commission CQC (2024) The state of health care and adult social care in England 2023/24. Available at: https://www.cqc.org.uk/publications/major-report/state-care/2023-2024 [Accessed on 16 October 2026]</a:t>
            </a:r>
            <a:endParaRPr sz="1108">
              <a:latin typeface="Arial"/>
              <a:ea typeface="Arial"/>
              <a:cs typeface="Arial"/>
              <a:sym typeface="Arial"/>
            </a:endParaRPr>
          </a:p>
          <a:p>
            <a:pPr marL="0" lvl="0" indent="0" algn="l" rtl="0">
              <a:lnSpc>
                <a:spcPct val="95000"/>
              </a:lnSpc>
              <a:spcBef>
                <a:spcPts val="1200"/>
              </a:spcBef>
              <a:spcAft>
                <a:spcPts val="0"/>
              </a:spcAft>
              <a:buSzPts val="853"/>
              <a:buNone/>
            </a:pPr>
            <a:r>
              <a:rPr lang="en" sz="1108">
                <a:latin typeface="Arial"/>
                <a:ea typeface="Arial"/>
                <a:cs typeface="Arial"/>
                <a:sym typeface="Arial"/>
              </a:rPr>
              <a:t>Chew-Graham C, Kovandzic M, Gask L, et al (2011) Why may older people with depression not present to primary care? Messages from secondary analysis of qualitative data.. Health &amp; social care in the community, 20 1, pg 52-60. Available at: https://pubmed.ncbi.nlm.nih.gov/21749528/ [Accessed on 12 October 2026]</a:t>
            </a:r>
            <a:endParaRPr sz="1108">
              <a:latin typeface="Arial"/>
              <a:ea typeface="Arial"/>
              <a:cs typeface="Arial"/>
              <a:sym typeface="Arial"/>
            </a:endParaRPr>
          </a:p>
          <a:p>
            <a:pPr marL="0" lvl="0" indent="0" algn="l" rtl="0">
              <a:lnSpc>
                <a:spcPct val="95000"/>
              </a:lnSpc>
              <a:spcBef>
                <a:spcPts val="1200"/>
              </a:spcBef>
              <a:spcAft>
                <a:spcPts val="1200"/>
              </a:spcAft>
              <a:buSzPts val="853"/>
              <a:buNone/>
            </a:pPr>
            <a:r>
              <a:rPr lang="en" sz="1108">
                <a:latin typeface="Arial"/>
                <a:ea typeface="Arial"/>
                <a:cs typeface="Arial"/>
                <a:sym typeface="Arial"/>
              </a:rPr>
              <a:t>Chida I, Pawar M, Mungai N (2024) Perspectives of caring for older persons: A scoping review, Journal of Primary Care &amp; Community Health15, pg 1-16. Available at: https://journals.sagepub.com/doi/10.1177/21501319241296618 [Accessed on 12 October 2026]</a:t>
            </a:r>
            <a:endParaRPr sz="1108">
              <a:latin typeface="Arial"/>
              <a:ea typeface="Arial"/>
              <a:cs typeface="Arial"/>
              <a:sym typeface="Arial"/>
            </a:endParaRP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214"/>
        <p:cNvGrpSpPr/>
        <p:nvPr/>
      </p:nvGrpSpPr>
      <p:grpSpPr>
        <a:xfrm>
          <a:off x="0" y="0"/>
          <a:ext cx="0" cy="0"/>
          <a:chOff x="0" y="0"/>
          <a:chExt cx="0" cy="0"/>
        </a:xfrm>
      </p:grpSpPr>
      <p:sp>
        <p:nvSpPr>
          <p:cNvPr id="215" name="Google Shape;215;p27"/>
          <p:cNvSpPr txBox="1">
            <a:spLocks noGrp="1"/>
          </p:cNvSpPr>
          <p:nvPr>
            <p:ph type="body" idx="1"/>
          </p:nvPr>
        </p:nvSpPr>
        <p:spPr>
          <a:xfrm>
            <a:off x="172975" y="208600"/>
            <a:ext cx="8684400" cy="4639800"/>
          </a:xfrm>
          <a:prstGeom prst="rect">
            <a:avLst/>
          </a:prstGeom>
        </p:spPr>
        <p:txBody>
          <a:bodyPr spcFirstLastPara="1" wrap="square" lIns="91425" tIns="91425" rIns="91425" bIns="91425" anchor="t" anchorCtr="0">
            <a:noAutofit/>
          </a:bodyPr>
          <a:lstStyle/>
          <a:p>
            <a:pPr marL="0" lvl="0" indent="0" algn="l" rtl="0">
              <a:lnSpc>
                <a:spcPct val="95000"/>
              </a:lnSpc>
              <a:spcBef>
                <a:spcPts val="0"/>
              </a:spcBef>
              <a:spcAft>
                <a:spcPts val="0"/>
              </a:spcAft>
              <a:buSzPts val="935"/>
              <a:buNone/>
            </a:pPr>
            <a:r>
              <a:rPr lang="en" sz="1305">
                <a:latin typeface="Arial"/>
                <a:ea typeface="Arial"/>
                <a:cs typeface="Arial"/>
                <a:sym typeface="Arial"/>
              </a:rPr>
              <a:t>Equality Act 2010, c.15. UK Public General Acts. Available at: https://www.legislation.gov.uk/ukpga/2010/15/contents [Accessed on 17 October 2026]</a:t>
            </a:r>
            <a:endParaRPr sz="1305">
              <a:latin typeface="Arial"/>
              <a:ea typeface="Arial"/>
              <a:cs typeface="Arial"/>
              <a:sym typeface="Arial"/>
            </a:endParaRPr>
          </a:p>
          <a:p>
            <a:pPr marL="0" lvl="0" indent="0" algn="l" rtl="0">
              <a:lnSpc>
                <a:spcPct val="95000"/>
              </a:lnSpc>
              <a:spcBef>
                <a:spcPts val="1200"/>
              </a:spcBef>
              <a:spcAft>
                <a:spcPts val="0"/>
              </a:spcAft>
              <a:buSzPts val="935"/>
              <a:buNone/>
            </a:pPr>
            <a:r>
              <a:rPr lang="en" sz="1305">
                <a:latin typeface="Arial"/>
                <a:ea typeface="Arial"/>
                <a:cs typeface="Arial"/>
                <a:sym typeface="Arial"/>
              </a:rPr>
              <a:t>Goodman C (2017) Optimal NHS service delivery to care homes: a realist evaluation of the features and mechanisms that support effective working for the continuing care of older people in residential settings. Health Services and Delivery Research, 5(29). Available at: https://pubmed.ncbi.nlm.nih.gov/29091374/ [Accessed on 16 October 2026]</a:t>
            </a:r>
            <a:endParaRPr sz="1305">
              <a:latin typeface="Arial"/>
              <a:ea typeface="Arial"/>
              <a:cs typeface="Arial"/>
              <a:sym typeface="Arial"/>
            </a:endParaRPr>
          </a:p>
          <a:p>
            <a:pPr marL="0" lvl="0" indent="0" algn="l" rtl="0">
              <a:lnSpc>
                <a:spcPct val="95000"/>
              </a:lnSpc>
              <a:spcBef>
                <a:spcPts val="1200"/>
              </a:spcBef>
              <a:spcAft>
                <a:spcPts val="0"/>
              </a:spcAft>
              <a:buSzPts val="935"/>
              <a:buNone/>
            </a:pPr>
            <a:r>
              <a:rPr lang="en" sz="1305">
                <a:latin typeface="Arial"/>
                <a:ea typeface="Arial"/>
                <a:cs typeface="Arial"/>
                <a:sym typeface="Arial"/>
              </a:rPr>
              <a:t>Goodman C, Dening T, Gordon, A, et al (2016) Effective health care for older people living and dying in care homes: a realist review. BMC Health Services Research. 16:269. Available at: https://pubmed.ncbi.nlm.nih.gov/27422733/ [Accessed on 14 October 2026]</a:t>
            </a:r>
            <a:endParaRPr sz="1305">
              <a:latin typeface="Arial"/>
              <a:ea typeface="Arial"/>
              <a:cs typeface="Arial"/>
              <a:sym typeface="Arial"/>
            </a:endParaRPr>
          </a:p>
          <a:p>
            <a:pPr marL="0" lvl="0" indent="0" algn="l" rtl="0">
              <a:lnSpc>
                <a:spcPct val="95000"/>
              </a:lnSpc>
              <a:spcBef>
                <a:spcPts val="1200"/>
              </a:spcBef>
              <a:spcAft>
                <a:spcPts val="0"/>
              </a:spcAft>
              <a:buSzPts val="935"/>
              <a:buNone/>
            </a:pPr>
            <a:r>
              <a:rPr lang="en" sz="1305">
                <a:latin typeface="Arial"/>
                <a:ea typeface="Arial"/>
                <a:cs typeface="Arial"/>
                <a:sym typeface="Arial"/>
              </a:rPr>
              <a:t>Handing E.P, Strobl C, Jiao Y, et al (2022). Predictors of depression among middle-aged and older men and women in Europe: A machine learning approach. The Lancet Regional Health - Europe 18. Available at: https://pubmed.ncbi.nlm.nih.gov/35519235/ [Accessed on 12 October 2026]</a:t>
            </a:r>
            <a:endParaRPr sz="1305">
              <a:latin typeface="Arial"/>
              <a:ea typeface="Arial"/>
              <a:cs typeface="Arial"/>
              <a:sym typeface="Arial"/>
            </a:endParaRPr>
          </a:p>
          <a:p>
            <a:pPr marL="0" lvl="0" indent="0" algn="l" rtl="0">
              <a:lnSpc>
                <a:spcPct val="95000"/>
              </a:lnSpc>
              <a:spcBef>
                <a:spcPts val="1200"/>
              </a:spcBef>
              <a:spcAft>
                <a:spcPts val="0"/>
              </a:spcAft>
              <a:buSzPts val="935"/>
              <a:buNone/>
            </a:pPr>
            <a:r>
              <a:rPr lang="en" sz="1305">
                <a:latin typeface="Arial"/>
                <a:ea typeface="Arial"/>
                <a:cs typeface="Arial"/>
                <a:sym typeface="Arial"/>
              </a:rPr>
              <a:t>Heger D, Herr A, Lückemann M, et al (2025) Personnel shortages and the provision of long-term care: an empirical analysis of German nursing homes. The European Journal of Health Economics, volume 26, pg 1539-1555. Available at: https://link.springer.com/article/10.1007/s10198-025-01782-7 [Accessed on 11 October 2026]</a:t>
            </a:r>
            <a:endParaRPr sz="1305">
              <a:latin typeface="Arial"/>
              <a:ea typeface="Arial"/>
              <a:cs typeface="Arial"/>
              <a:sym typeface="Arial"/>
            </a:endParaRPr>
          </a:p>
          <a:p>
            <a:pPr marL="0" lvl="0" indent="0" algn="l" rtl="0">
              <a:lnSpc>
                <a:spcPct val="95000"/>
              </a:lnSpc>
              <a:spcBef>
                <a:spcPts val="1200"/>
              </a:spcBef>
              <a:spcAft>
                <a:spcPts val="1200"/>
              </a:spcAft>
              <a:buSzPts val="935"/>
              <a:buNone/>
            </a:pPr>
            <a:r>
              <a:rPr lang="en" sz="1305">
                <a:latin typeface="Arial"/>
                <a:ea typeface="Arial"/>
                <a:cs typeface="Arial"/>
                <a:sym typeface="Arial"/>
              </a:rPr>
              <a:t>Jarosz E (2022) What makes life enjoyable at an older age? Experiential wellbeing, daily activities, and satisfaction with life in general, Aging &amp; Mental Health, 26(6), pp 1242–1252. Available at: https://www.tandfonline.com/doi/full/10.1080/13607863.2021.1916879#abstract [Accessed on 14 October 2026]</a:t>
            </a:r>
            <a:endParaRPr sz="1305">
              <a:latin typeface="Arial"/>
              <a:ea typeface="Arial"/>
              <a:cs typeface="Arial"/>
              <a:sym typeface="Arial"/>
            </a:endParaRP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219"/>
        <p:cNvGrpSpPr/>
        <p:nvPr/>
      </p:nvGrpSpPr>
      <p:grpSpPr>
        <a:xfrm>
          <a:off x="0" y="0"/>
          <a:ext cx="0" cy="0"/>
          <a:chOff x="0" y="0"/>
          <a:chExt cx="0" cy="0"/>
        </a:xfrm>
      </p:grpSpPr>
      <p:sp>
        <p:nvSpPr>
          <p:cNvPr id="220" name="Google Shape;220;p28"/>
          <p:cNvSpPr txBox="1">
            <a:spLocks noGrp="1"/>
          </p:cNvSpPr>
          <p:nvPr>
            <p:ph type="body" idx="1"/>
          </p:nvPr>
        </p:nvSpPr>
        <p:spPr>
          <a:xfrm>
            <a:off x="279825" y="269650"/>
            <a:ext cx="8577600" cy="4487100"/>
          </a:xfrm>
          <a:prstGeom prst="rect">
            <a:avLst/>
          </a:prstGeom>
        </p:spPr>
        <p:txBody>
          <a:bodyPr spcFirstLastPara="1" wrap="square" lIns="91425" tIns="91425" rIns="91425" bIns="91425" anchor="t" anchorCtr="0">
            <a:normAutofit fontScale="85000" lnSpcReduction="10000"/>
          </a:bodyPr>
          <a:lstStyle/>
          <a:p>
            <a:pPr marL="0" lvl="0" indent="0" algn="l" rtl="0">
              <a:spcBef>
                <a:spcPts val="0"/>
              </a:spcBef>
              <a:spcAft>
                <a:spcPts val="0"/>
              </a:spcAft>
              <a:buNone/>
            </a:pPr>
            <a:r>
              <a:rPr lang="en" sz="1466">
                <a:latin typeface="Arial"/>
                <a:ea typeface="Arial"/>
                <a:cs typeface="Arial"/>
                <a:sym typeface="Arial"/>
              </a:rPr>
              <a:t>Kunonga T.P, Spiers G.F, Beyer F.R, et al (2021) Effects of digital technologies on older people’s access to health and social care: umbrella review, Journal of Medical Internet Research, Volume 23, No 11. Available at:https://pubmed.ncbi.nlm.nih.gov/34821564/ [Accessed on 15 October 2026]</a:t>
            </a:r>
            <a:endParaRPr sz="1466">
              <a:latin typeface="Arial"/>
              <a:ea typeface="Arial"/>
              <a:cs typeface="Arial"/>
              <a:sym typeface="Arial"/>
            </a:endParaRPr>
          </a:p>
          <a:p>
            <a:pPr marL="0" lvl="0" indent="0" algn="l" rtl="0">
              <a:spcBef>
                <a:spcPts val="1200"/>
              </a:spcBef>
              <a:spcAft>
                <a:spcPts val="0"/>
              </a:spcAft>
              <a:buNone/>
            </a:pPr>
            <a:r>
              <a:rPr lang="en" sz="1466">
                <a:latin typeface="Arial"/>
                <a:ea typeface="Arial"/>
                <a:cs typeface="Arial"/>
                <a:sym typeface="Arial"/>
              </a:rPr>
              <a:t>Lestari S.K, De Luna X, Eriksson M, et al (2021). A longitudinal study on social support, social participation, and older Europeans’ Quality of life. SSM - Population Health, 13. Available at: https://pubmed.ncbi.nlm.nih.gov/33644292/ [Accessed on 10 October 2026]</a:t>
            </a:r>
            <a:endParaRPr sz="1466">
              <a:latin typeface="Arial"/>
              <a:ea typeface="Arial"/>
              <a:cs typeface="Arial"/>
              <a:sym typeface="Arial"/>
            </a:endParaRPr>
          </a:p>
          <a:p>
            <a:pPr marL="0" lvl="0" indent="0" algn="l" rtl="0">
              <a:spcBef>
                <a:spcPts val="1200"/>
              </a:spcBef>
              <a:spcAft>
                <a:spcPts val="0"/>
              </a:spcAft>
              <a:buNone/>
            </a:pPr>
            <a:r>
              <a:rPr lang="en" sz="1466">
                <a:latin typeface="Arial"/>
                <a:ea typeface="Arial"/>
                <a:cs typeface="Arial"/>
                <a:sym typeface="Arial"/>
              </a:rPr>
              <a:t>Lewis J (2022) The problems of social care in English nursing and residential homes for older people and the role of state regulation’, Journal of Social Welfare and Family Law, 44(2), pg 185–204. Available at: https://www.tandfonline.com/doi/full/10.1080/09649069.2022.2067650 [Accessed on 13 October 2026]</a:t>
            </a:r>
            <a:endParaRPr sz="1466">
              <a:latin typeface="Arial"/>
              <a:ea typeface="Arial"/>
              <a:cs typeface="Arial"/>
              <a:sym typeface="Arial"/>
            </a:endParaRPr>
          </a:p>
          <a:p>
            <a:pPr marL="0" lvl="0" indent="0" algn="l" rtl="0">
              <a:spcBef>
                <a:spcPts val="1200"/>
              </a:spcBef>
              <a:spcAft>
                <a:spcPts val="0"/>
              </a:spcAft>
              <a:buNone/>
            </a:pPr>
            <a:r>
              <a:rPr lang="en" sz="1466">
                <a:latin typeface="Arial"/>
                <a:ea typeface="Arial"/>
                <a:cs typeface="Arial"/>
                <a:sym typeface="Arial"/>
              </a:rPr>
              <a:t>Low L.F, Yap M, Brodaty H (2011) A systematic review of different models of home and community care services for older persons, BMC Health Services Research 11, Article 93. Available at: https://link.springer.com/content/pdf/10.1186/1472-6963-11-93.pdf [Accessed on 12 October 2026]</a:t>
            </a:r>
            <a:endParaRPr sz="1466">
              <a:latin typeface="Arial"/>
              <a:ea typeface="Arial"/>
              <a:cs typeface="Arial"/>
              <a:sym typeface="Arial"/>
            </a:endParaRPr>
          </a:p>
          <a:p>
            <a:pPr marL="0" lvl="0" indent="0" algn="l" rtl="0">
              <a:spcBef>
                <a:spcPts val="1200"/>
              </a:spcBef>
              <a:spcAft>
                <a:spcPts val="0"/>
              </a:spcAft>
              <a:buNone/>
            </a:pPr>
            <a:r>
              <a:rPr lang="en" sz="1466">
                <a:latin typeface="Arial"/>
                <a:ea typeface="Arial"/>
                <a:cs typeface="Arial"/>
                <a:sym typeface="Arial"/>
              </a:rPr>
              <a:t>Matarese M, Mauro L, Notarnicola I, et al (2022) Experiences of health care personnel with promoting a sense of home for older adults living in residential care facilities: a qualitative systematic review. JBI Evidence Synthesis, 20, pg 2826 - 2866. Available at: https://pubmed.ncbi.nlm.nih.gov/35975298/ [Accessed on 11 October 2026]</a:t>
            </a:r>
            <a:endParaRPr sz="1466">
              <a:latin typeface="Arial"/>
              <a:ea typeface="Arial"/>
              <a:cs typeface="Arial"/>
              <a:sym typeface="Arial"/>
            </a:endParaRPr>
          </a:p>
          <a:p>
            <a:pPr marL="0" lvl="0" indent="0" algn="l" rtl="0">
              <a:spcBef>
                <a:spcPts val="1200"/>
              </a:spcBef>
              <a:spcAft>
                <a:spcPts val="1200"/>
              </a:spcAft>
              <a:buNone/>
            </a:pPr>
            <a:r>
              <a:rPr lang="en" sz="1466">
                <a:latin typeface="Arial"/>
                <a:ea typeface="Arial"/>
                <a:cs typeface="Arial"/>
                <a:sym typeface="Arial"/>
              </a:rPr>
              <a:t>Mental Capacity Act 2005, c.9.UK Public General Acts. Available at: https://www.legislation.gov.uk/ukpga/2005/9/contents [Accessed on 16 October 2026]</a:t>
            </a:r>
            <a:endParaRP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224"/>
        <p:cNvGrpSpPr/>
        <p:nvPr/>
      </p:nvGrpSpPr>
      <p:grpSpPr>
        <a:xfrm>
          <a:off x="0" y="0"/>
          <a:ext cx="0" cy="0"/>
          <a:chOff x="0" y="0"/>
          <a:chExt cx="0" cy="0"/>
        </a:xfrm>
      </p:grpSpPr>
      <p:sp>
        <p:nvSpPr>
          <p:cNvPr id="225" name="Google Shape;225;p29"/>
          <p:cNvSpPr txBox="1">
            <a:spLocks noGrp="1"/>
          </p:cNvSpPr>
          <p:nvPr>
            <p:ph type="body" idx="1"/>
          </p:nvPr>
        </p:nvSpPr>
        <p:spPr>
          <a:xfrm>
            <a:off x="218775" y="254375"/>
            <a:ext cx="8638500" cy="4685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a:latin typeface="Arial"/>
                <a:ea typeface="Arial"/>
                <a:cs typeface="Arial"/>
                <a:sym typeface="Arial"/>
              </a:rPr>
              <a:t>Moilanen T, Kangasniemi M, Papinaho, O (2020) Older people’s perceived autonomy in residential care: An integrative review. Nursing Ethics, 28, pg 414-434. Available at: https://pmc.ncbi.nlm.nih.gov/articles/PMC8151558/ [Accessed on 11 October 2026]</a:t>
            </a:r>
            <a:endParaRPr>
              <a:latin typeface="Arial"/>
              <a:ea typeface="Arial"/>
              <a:cs typeface="Arial"/>
              <a:sym typeface="Arial"/>
            </a:endParaRPr>
          </a:p>
          <a:p>
            <a:pPr marL="0" lvl="0" indent="0" algn="l" rtl="0">
              <a:spcBef>
                <a:spcPts val="1200"/>
              </a:spcBef>
              <a:spcAft>
                <a:spcPts val="0"/>
              </a:spcAft>
              <a:buNone/>
            </a:pPr>
            <a:r>
              <a:rPr lang="en">
                <a:latin typeface="Arial"/>
                <a:ea typeface="Arial"/>
                <a:cs typeface="Arial"/>
                <a:sym typeface="Arial"/>
              </a:rPr>
              <a:t>National Health Service NHS England (2026) Improving care for older people. Available at: https://www.england.nhs.uk/ourwork/clinical-policy/older-people/improving-care-for-older-people/ [Accessed on 14 October 2026]</a:t>
            </a:r>
            <a:endParaRPr>
              <a:latin typeface="Arial"/>
              <a:ea typeface="Arial"/>
              <a:cs typeface="Arial"/>
              <a:sym typeface="Arial"/>
            </a:endParaRPr>
          </a:p>
          <a:p>
            <a:pPr marL="0" lvl="0" indent="0" algn="l" rtl="0">
              <a:spcBef>
                <a:spcPts val="1200"/>
              </a:spcBef>
              <a:spcAft>
                <a:spcPts val="0"/>
              </a:spcAft>
              <a:buNone/>
            </a:pPr>
            <a:r>
              <a:rPr lang="en">
                <a:latin typeface="Arial"/>
                <a:ea typeface="Arial"/>
                <a:cs typeface="Arial"/>
                <a:sym typeface="Arial"/>
              </a:rPr>
              <a:t>Reynolds C.F, Jeste D.V, Sachdev P, et al (2022). Mental health care for older adults: recent advances and new directions in clinical practice and research. World Psychiatry, 21. Available at: https://pubmed.ncbi.nlm.nih.gov/36073714/ [Accessed on 10 October 2026]</a:t>
            </a:r>
            <a:endParaRPr>
              <a:latin typeface="Arial"/>
              <a:ea typeface="Arial"/>
              <a:cs typeface="Arial"/>
              <a:sym typeface="Arial"/>
            </a:endParaRPr>
          </a:p>
          <a:p>
            <a:pPr marL="0" lvl="0" indent="0" algn="l" rtl="0">
              <a:spcBef>
                <a:spcPts val="1200"/>
              </a:spcBef>
              <a:spcAft>
                <a:spcPts val="0"/>
              </a:spcAft>
              <a:buNone/>
            </a:pPr>
            <a:r>
              <a:rPr lang="en">
                <a:latin typeface="Arial"/>
                <a:ea typeface="Arial"/>
                <a:cs typeface="Arial"/>
                <a:sym typeface="Arial"/>
              </a:rPr>
              <a:t>Spiers G.F, Kunonga T.P, Stow D, et al (2022) Factors associated with unmet need for support to maintain independence in later life: a systematic review of quantitative and qualitative evidence, Age and Ageing, Volume 51, Issue 10, afac228. Available at: https://pubmed.ncbi.nlm.nih.gov/36309974/ [Accessed on 11 October 2026]</a:t>
            </a:r>
            <a:endParaRPr>
              <a:latin typeface="Arial"/>
              <a:ea typeface="Arial"/>
              <a:cs typeface="Arial"/>
              <a:sym typeface="Arial"/>
            </a:endParaRPr>
          </a:p>
          <a:p>
            <a:pPr marL="0" lvl="0" indent="0" algn="l" rtl="0">
              <a:spcBef>
                <a:spcPts val="1200"/>
              </a:spcBef>
              <a:spcAft>
                <a:spcPts val="0"/>
              </a:spcAft>
              <a:buNone/>
            </a:pPr>
            <a:r>
              <a:rPr lang="en">
                <a:latin typeface="Arial"/>
                <a:ea typeface="Arial"/>
                <a:cs typeface="Arial"/>
                <a:sym typeface="Arial"/>
              </a:rPr>
              <a:t>World Health Organization (WHO) (2025) Ageing and health. Available at:  https://www.who.int/news-room/fact-sheets/detail/ageing-and-health [Accessed on 12 October 2026]</a:t>
            </a:r>
            <a:endParaRPr>
              <a:latin typeface="Arial"/>
              <a:ea typeface="Arial"/>
              <a:cs typeface="Arial"/>
              <a:sym typeface="Arial"/>
            </a:endParaRPr>
          </a:p>
          <a:p>
            <a:pPr marL="0" lvl="0" indent="0" algn="l" rtl="0">
              <a:spcBef>
                <a:spcPts val="1200"/>
              </a:spcBef>
              <a:spcAft>
                <a:spcPts val="1200"/>
              </a:spcAft>
              <a:buNone/>
            </a:pPr>
            <a:r>
              <a:rPr lang="en">
                <a:latin typeface="Arial"/>
                <a:ea typeface="Arial"/>
                <a:cs typeface="Arial"/>
                <a:sym typeface="Arial"/>
              </a:rPr>
              <a:t>World Health Organization (WHO) (2026) Mental health of older adults. Available at: https://www.who.int/news-room/fact-sheets/detail/mental-health-of-older-adults [Accessed on 10 October 2026]</a:t>
            </a:r>
            <a:endParaRPr>
              <a:latin typeface="Arial"/>
              <a:ea typeface="Arial"/>
              <a:cs typeface="Arial"/>
              <a:sym typeface="Arial"/>
            </a:endParaRP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Shift">
  <a:themeElements>
    <a:clrScheme name="Shift">
      <a:dk1>
        <a:srgbClr val="FFFFFF"/>
      </a:dk1>
      <a:lt1>
        <a:srgbClr val="AF7B51"/>
      </a:lt1>
      <a:dk2>
        <a:srgbClr val="233A44"/>
      </a:dk2>
      <a:lt2>
        <a:srgbClr val="D9D9D9"/>
      </a:lt2>
      <a:accent1>
        <a:srgbClr val="00796B"/>
      </a:accent1>
      <a:accent2>
        <a:srgbClr val="D9563F"/>
      </a:accent2>
      <a:accent3>
        <a:srgbClr val="C4A15A"/>
      </a:accent3>
      <a:accent4>
        <a:srgbClr val="14F597"/>
      </a:accent4>
      <a:accent5>
        <a:srgbClr val="3D4594"/>
      </a:accent5>
      <a:accent6>
        <a:srgbClr val="163EF5"/>
      </a:accent6>
      <a:hlink>
        <a:srgbClr val="3D4594"/>
      </a:hlink>
      <a:folHlink>
        <a:srgbClr val="3D4594"/>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249</TotalTime>
  <Words>2949</Words>
  <Application>Microsoft Office PowerPoint</Application>
  <PresentationFormat>On-screen Show (16:9)</PresentationFormat>
  <Paragraphs>106</Paragraphs>
  <Slides>17</Slides>
  <Notes>17</Notes>
  <HiddenSlides>0</HiddenSlides>
  <MMClips>13</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17</vt:i4>
      </vt:variant>
    </vt:vector>
  </HeadingPairs>
  <TitlesOfParts>
    <vt:vector size="21" baseType="lpstr">
      <vt:lpstr>Arial</vt:lpstr>
      <vt:lpstr>Calibri</vt:lpstr>
      <vt:lpstr>Nunito</vt:lpstr>
      <vt:lpstr>Shift</vt:lpstr>
      <vt:lpstr>Student Name: Kamran Sultan Student Number: 2331353 Module Title: Empowering the Older Person Module Code: BMHP6027 Lecturer Name: Tomy Adattu Chacko Assignment Title: Individual Presentation (PowerPoint with Voice-Over)</vt:lpstr>
      <vt:lpstr>Ageing and Life for Older People</vt:lpstr>
      <vt:lpstr>Areas of Care and Support Older People Need</vt:lpstr>
      <vt:lpstr>Challenges older people face in maintaining independence in the UK</vt:lpstr>
      <vt:lpstr>Theories of ageing and their importance to care</vt:lpstr>
      <vt:lpstr>What Care and Support is Available in England?</vt:lpstr>
      <vt:lpstr>Evaluation of Care and Support at Elderly Care Homes</vt:lpstr>
      <vt:lpstr>PowerPoint Presentation</vt:lpstr>
      <vt:lpstr>Mental Health of Older People</vt:lpstr>
      <vt:lpstr>Important Legislation</vt:lpstr>
      <vt:lpstr>Innovation and Technology used in Older People's Care</vt:lpstr>
      <vt:lpstr>Recommendations to improve services and empower older people in the UK</vt:lpstr>
      <vt:lpstr>Conclusion</vt:lpstr>
      <vt:lpstr>References </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Student Name: Kamran Sultan Student Number: 2331353 Module Title: Empowering the Older Person Module Code: BMHP6027 Lecturer Name: Tomy Adattu Chacko Assignment Title: Individual Presentation (PowerPoint with Voice-Over)</dc:title>
  <dc:creator>Humaira Bashir</dc:creator>
  <cp:lastModifiedBy>user</cp:lastModifiedBy>
  <cp:revision>11</cp:revision>
  <dcterms:modified xsi:type="dcterms:W3CDTF">2026-10-24T19:30:48Z</dcterms:modified>
</cp:coreProperties>
</file>