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02" r:id="rId1"/>
  </p:sldMasterIdLst>
  <p:notesMasterIdLst>
    <p:notesMasterId r:id="rId30"/>
  </p:notesMasterIdLst>
  <p:handoutMasterIdLst>
    <p:handoutMasterId r:id="rId31"/>
  </p:handoutMasterIdLst>
  <p:sldIdLst>
    <p:sldId id="649" r:id="rId2"/>
    <p:sldId id="544" r:id="rId3"/>
    <p:sldId id="643" r:id="rId4"/>
    <p:sldId id="736" r:id="rId5"/>
    <p:sldId id="735" r:id="rId6"/>
    <p:sldId id="734" r:id="rId7"/>
    <p:sldId id="765" r:id="rId8"/>
    <p:sldId id="702" r:id="rId9"/>
    <p:sldId id="756" r:id="rId10"/>
    <p:sldId id="768" r:id="rId11"/>
    <p:sldId id="767" r:id="rId12"/>
    <p:sldId id="769" r:id="rId13"/>
    <p:sldId id="770" r:id="rId14"/>
    <p:sldId id="771" r:id="rId15"/>
    <p:sldId id="772" r:id="rId16"/>
    <p:sldId id="773" r:id="rId17"/>
    <p:sldId id="774" r:id="rId18"/>
    <p:sldId id="739" r:id="rId19"/>
    <p:sldId id="718" r:id="rId20"/>
    <p:sldId id="747" r:id="rId21"/>
    <p:sldId id="766" r:id="rId22"/>
    <p:sldId id="761" r:id="rId23"/>
    <p:sldId id="762" r:id="rId24"/>
    <p:sldId id="763" r:id="rId25"/>
    <p:sldId id="764" r:id="rId26"/>
    <p:sldId id="617" r:id="rId27"/>
    <p:sldId id="732" r:id="rId28"/>
    <p:sldId id="441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BCBC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50000"/>
    <p:restoredTop sz="79080"/>
  </p:normalViewPr>
  <p:slideViewPr>
    <p:cSldViewPr snapToGrid="0" snapToObjects="1">
      <p:cViewPr varScale="1">
        <p:scale>
          <a:sx n="40" d="100"/>
          <a:sy n="40" d="100"/>
        </p:scale>
        <p:origin x="232" y="9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81AFE1B-69A8-B343-A74E-823C24B76CE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75F8782-5671-1B43-BD2D-D7FAC3900D4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B7B24A-A83D-C141-90CF-75D766739CF2}" type="datetimeFigureOut">
              <a:rPr lang="en-US" smtClean="0"/>
              <a:t>11/12/20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68411E-5641-9947-9F60-E5673182D5B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47388E-122E-2244-9E7F-7B0929F3A19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9577D0-A8D1-8E40-8D18-A3FB86BE6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3858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189539-E974-C645-A8DA-9179B30E7F25}" type="datetimeFigureOut">
              <a:rPr lang="en-US" smtClean="0"/>
              <a:t>11/12/20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5E24C4-56FA-BE4C-91B5-DDF185ED00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3797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8AED8A-F357-D24F-B67B-0021F2FF37E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8475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20032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93095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0186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68730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0410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51473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85132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12468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11/12/20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05656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11/12/20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76482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11/12/20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89949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39877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330D9E7B-4A78-EF40-B3B5-845A43CF71A9}" type="datetimeFigureOut">
              <a:rPr lang="en-US" smtClean="0"/>
              <a:t>11/12/20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69513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19362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65316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86659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D9E7B-4A78-EF40-B3B5-845A43CF71A9}" type="datetimeFigureOut">
              <a:rPr lang="en-US" smtClean="0"/>
              <a:t>11/12/20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71860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3" r:id="rId1"/>
    <p:sldLayoutId id="2147483804" r:id="rId2"/>
    <p:sldLayoutId id="2147483805" r:id="rId3"/>
    <p:sldLayoutId id="2147483806" r:id="rId4"/>
    <p:sldLayoutId id="2147483807" r:id="rId5"/>
    <p:sldLayoutId id="2147483808" r:id="rId6"/>
    <p:sldLayoutId id="2147483809" r:id="rId7"/>
    <p:sldLayoutId id="2147483810" r:id="rId8"/>
    <p:sldLayoutId id="2147483811" r:id="rId9"/>
    <p:sldLayoutId id="2147483812" r:id="rId10"/>
    <p:sldLayoutId id="2147483813" r:id="rId11"/>
    <p:sldLayoutId id="2147483814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hyperlink" Target="mailto:n.evans@uwtsd.ac.uk" TargetMode="External"/><Relationship Id="rId4" Type="http://schemas.openxmlformats.org/officeDocument/2006/relationships/image" Target="../media/image3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tif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7" Type="http://schemas.openxmlformats.org/officeDocument/2006/relationships/image" Target="../media/image15.tiff"/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tiff"/><Relationship Id="rId5" Type="http://schemas.openxmlformats.org/officeDocument/2006/relationships/image" Target="../media/image13.tiff"/><Relationship Id="rId4" Type="http://schemas.openxmlformats.org/officeDocument/2006/relationships/image" Target="../media/image12.tiff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7.png"/><Relationship Id="rId4" Type="http://schemas.openxmlformats.org/officeDocument/2006/relationships/notesSlide" Target="../notesSlides/notesSlide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tiff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tiff"/><Relationship Id="rId13" Type="http://schemas.openxmlformats.org/officeDocument/2006/relationships/image" Target="../media/image30.tiff"/><Relationship Id="rId3" Type="http://schemas.openxmlformats.org/officeDocument/2006/relationships/image" Target="../media/image20.tiff"/><Relationship Id="rId7" Type="http://schemas.openxmlformats.org/officeDocument/2006/relationships/image" Target="../media/image24.tiff"/><Relationship Id="rId12" Type="http://schemas.openxmlformats.org/officeDocument/2006/relationships/image" Target="../media/image29.tiff"/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tiff"/><Relationship Id="rId11" Type="http://schemas.openxmlformats.org/officeDocument/2006/relationships/image" Target="../media/image28.tiff"/><Relationship Id="rId5" Type="http://schemas.openxmlformats.org/officeDocument/2006/relationships/image" Target="../media/image22.tiff"/><Relationship Id="rId10" Type="http://schemas.openxmlformats.org/officeDocument/2006/relationships/image" Target="../media/image27.tiff"/><Relationship Id="rId4" Type="http://schemas.openxmlformats.org/officeDocument/2006/relationships/image" Target="../media/image21.tiff"/><Relationship Id="rId9" Type="http://schemas.openxmlformats.org/officeDocument/2006/relationships/image" Target="../media/image26.tiff"/><Relationship Id="rId14" Type="http://schemas.openxmlformats.org/officeDocument/2006/relationships/image" Target="../media/image31.tif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2.tif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tiff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tiff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tiff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41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98C23-9D8C-4446-BE17-A73B1E48D74F}"/>
              </a:ext>
            </a:extLst>
          </p:cNvPr>
          <p:cNvSpPr txBox="1">
            <a:spLocks/>
          </p:cNvSpPr>
          <p:nvPr/>
        </p:nvSpPr>
        <p:spPr>
          <a:xfrm>
            <a:off x="493928" y="171700"/>
            <a:ext cx="11091897" cy="236971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9600" b="1" cap="all" dirty="0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Y </a:t>
            </a:r>
            <a:r>
              <a:rPr lang="en-US" sz="9600" b="1" cap="all" dirty="0" err="1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Gymraeg</a:t>
            </a:r>
            <a:endParaRPr lang="en-US" sz="9600" b="1" cap="all" dirty="0">
              <a:solidFill>
                <a:srgbClr val="FF0000"/>
              </a:solidFill>
              <a:latin typeface="Segoe Script" panose="020B0804020000000003" pitchFamily="34" charset="0"/>
              <a:ea typeface="Ayuthaya" pitchFamily="2" charset="-34"/>
              <a:cs typeface="Ayuthaya" pitchFamily="2" charset="-34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B.A. </a:t>
            </a:r>
            <a:r>
              <a:rPr lang="en-US" sz="4800" b="1" cap="all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AddysG</a:t>
            </a:r>
            <a:r>
              <a:rPr lang="en-US" sz="48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3B</a:t>
            </a:r>
            <a:r>
              <a:rPr lang="en-US" sz="54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16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</a:t>
            </a:r>
            <a:endParaRPr lang="en-US" sz="5400" b="1" cap="all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ED56267-21D4-EC43-A714-9CE239FF8FD9}"/>
              </a:ext>
            </a:extLst>
          </p:cNvPr>
          <p:cNvSpPr txBox="1">
            <a:spLocks/>
          </p:cNvSpPr>
          <p:nvPr/>
        </p:nvSpPr>
        <p:spPr>
          <a:xfrm>
            <a:off x="2910430" y="5091099"/>
            <a:ext cx="6666740" cy="1081975"/>
          </a:xfrm>
          <a:prstGeom prst="rect">
            <a:avLst/>
          </a:prstGeom>
        </p:spPr>
        <p:txBody>
          <a:bodyPr anchor="t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spcAft>
                <a:spcPts val="600"/>
              </a:spcAft>
            </a:pP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Dydd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 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Iau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, y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deuddegfed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 o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Dachwedd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2020</a:t>
            </a:r>
          </a:p>
          <a:p>
            <a:pPr algn="ctr">
              <a:spcAft>
                <a:spcPts val="600"/>
              </a:spcAft>
            </a:pP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12.11.2020</a:t>
            </a:r>
            <a:endParaRPr lang="en-US" sz="3600" b="1" kern="0" dirty="0">
              <a:solidFill>
                <a:schemeClr val="tx1"/>
              </a:solidFill>
              <a:latin typeface="American Typewriter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A33D40-BDCB-3B41-B047-F11EF13385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73" t="19687" r="736" b="30368"/>
          <a:stretch/>
        </p:blipFill>
        <p:spPr>
          <a:xfrm>
            <a:off x="4228561" y="2587187"/>
            <a:ext cx="3622629" cy="2147455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5" name="6-Point Star 4">
            <a:extLst>
              <a:ext uri="{FF2B5EF4-FFF2-40B4-BE49-F238E27FC236}">
                <a16:creationId xmlns:a16="http://schemas.microsoft.com/office/drawing/2014/main" id="{E4FFBF73-F58C-C445-8285-9D920FB109F5}"/>
              </a:ext>
            </a:extLst>
          </p:cNvPr>
          <p:cNvSpPr/>
          <p:nvPr/>
        </p:nvSpPr>
        <p:spPr>
          <a:xfrm>
            <a:off x="8775402" y="1901045"/>
            <a:ext cx="2995888" cy="2666721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159790-7F13-CC46-AA1D-0607A78B1EAB}"/>
              </a:ext>
            </a:extLst>
          </p:cNvPr>
          <p:cNvSpPr txBox="1"/>
          <p:nvPr/>
        </p:nvSpPr>
        <p:spPr>
          <a:xfrm>
            <a:off x="9345477" y="2678683"/>
            <a:ext cx="189079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/>
              <a:t>Darlith</a:t>
            </a:r>
            <a:endParaRPr lang="en-US" sz="4000" b="1" dirty="0"/>
          </a:p>
          <a:p>
            <a:pPr algn="ctr"/>
            <a:r>
              <a:rPr lang="en-US" sz="4000" b="1" dirty="0"/>
              <a:t>8</a:t>
            </a:r>
            <a:endParaRPr lang="en-US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7A3C4D8-29FC-8E40-B887-093F9FA3B1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730" y="6173074"/>
            <a:ext cx="3377876" cy="52333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11C6228-32AF-4645-8326-44FAEF63BAF9}"/>
              </a:ext>
            </a:extLst>
          </p:cNvPr>
          <p:cNvSpPr txBox="1"/>
          <p:nvPr/>
        </p:nvSpPr>
        <p:spPr>
          <a:xfrm>
            <a:off x="9155739" y="6297111"/>
            <a:ext cx="2810423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hlinkClick r:id="rId5"/>
              </a:rPr>
              <a:t>n.evans@uwtsd.ac.uk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5894938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233651" y="2251022"/>
            <a:ext cx="5687464" cy="353943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cynnal</a:t>
            </a:r>
            <a:r>
              <a:rPr lang="en-US" sz="2800" dirty="0"/>
              <a:t> </a:t>
            </a:r>
            <a:r>
              <a:rPr lang="en-US" sz="2800" dirty="0" err="1"/>
              <a:t>sesiwn</a:t>
            </a:r>
            <a:r>
              <a:rPr lang="en-US" sz="2800" dirty="0"/>
              <a:t> </a:t>
            </a:r>
            <a:r>
              <a:rPr lang="en-US" sz="2800" dirty="0" err="1"/>
              <a:t>gofrestru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Gymraeg</a:t>
            </a:r>
            <a:r>
              <a:rPr lang="en-US" sz="2800" dirty="0"/>
              <a:t>;</a:t>
            </a:r>
          </a:p>
          <a:p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adolygu</a:t>
            </a:r>
            <a:r>
              <a:rPr lang="en-US" sz="2800" dirty="0"/>
              <a:t> </a:t>
            </a:r>
            <a:r>
              <a:rPr lang="en-US" sz="2800" dirty="0" err="1"/>
              <a:t>patrymau</a:t>
            </a:r>
            <a:r>
              <a:rPr lang="en-US" sz="2800" dirty="0"/>
              <a:t> </a:t>
            </a:r>
            <a:r>
              <a:rPr lang="en-US" sz="2800" dirty="0" err="1"/>
              <a:t>iaith</a:t>
            </a:r>
            <a:r>
              <a:rPr lang="en-US" sz="2800" dirty="0"/>
              <a:t> a </a:t>
            </a:r>
            <a:r>
              <a:rPr lang="en-US" sz="2800" dirty="0" err="1"/>
              <a:t>gyflwynwyd</a:t>
            </a:r>
            <a:r>
              <a:rPr lang="en-US" sz="2800" dirty="0"/>
              <a:t> </a:t>
            </a:r>
            <a:r>
              <a:rPr lang="en-US" sz="2800" dirty="0" err="1"/>
              <a:t>hyd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hyn</a:t>
            </a:r>
            <a:r>
              <a:rPr lang="en-US" sz="2800" dirty="0"/>
              <a:t>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dysgu</a:t>
            </a:r>
            <a:r>
              <a:rPr lang="en-US" sz="2800" dirty="0"/>
              <a:t> </a:t>
            </a:r>
            <a:r>
              <a:rPr lang="en-US" sz="2800" dirty="0" err="1"/>
              <a:t>sut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</a:t>
            </a:r>
            <a:r>
              <a:rPr lang="en-US" sz="2800" dirty="0" err="1"/>
              <a:t>siarad</a:t>
            </a:r>
            <a:r>
              <a:rPr lang="en-US" sz="2800" dirty="0"/>
              <a:t> ac </a:t>
            </a:r>
            <a:r>
              <a:rPr lang="en-US" sz="2800" b="1" dirty="0" err="1"/>
              <a:t>ysgrifennu</a:t>
            </a:r>
            <a:r>
              <a:rPr lang="en-US" sz="2800" dirty="0"/>
              <a:t> </a:t>
            </a:r>
            <a:r>
              <a:rPr lang="en-US" sz="2800" dirty="0" err="1"/>
              <a:t>amdanaf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6148690" y="2251021"/>
            <a:ext cx="5768490" cy="353943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conduct a registry session in Welsh;</a:t>
            </a:r>
          </a:p>
          <a:p>
            <a:endParaRPr lang="en-US" sz="2800" dirty="0"/>
          </a:p>
          <a:p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revise Welsh patterns introduced so far;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learn how to discuss and </a:t>
            </a:r>
            <a:r>
              <a:rPr lang="en-US" sz="2800" b="1" dirty="0"/>
              <a:t>write </a:t>
            </a:r>
            <a:r>
              <a:rPr lang="en-US" sz="2800" dirty="0"/>
              <a:t>about “myself”.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5381309" y="5968366"/>
            <a:ext cx="1169272" cy="6931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D738DDE-8114-1349-B796-D23F13D125CA}"/>
              </a:ext>
            </a:extLst>
          </p:cNvPr>
          <p:cNvSpPr txBox="1"/>
          <p:nvPr/>
        </p:nvSpPr>
        <p:spPr>
          <a:xfrm>
            <a:off x="1761067" y="406400"/>
            <a:ext cx="8771465" cy="70788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Nod y </a:t>
            </a:r>
            <a:r>
              <a:rPr lang="en-US" sz="4000" b="1" dirty="0" err="1">
                <a:solidFill>
                  <a:schemeClr val="bg1"/>
                </a:solidFill>
              </a:rPr>
              <a:t>wers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heddiw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ydy</a:t>
            </a:r>
            <a:r>
              <a:rPr lang="en-US" sz="4000" b="1" dirty="0">
                <a:solidFill>
                  <a:schemeClr val="bg1"/>
                </a:solidFill>
              </a:rPr>
              <a:t> ….</a:t>
            </a:r>
          </a:p>
        </p:txBody>
      </p:sp>
    </p:spTree>
    <p:extLst>
      <p:ext uri="{BB962C8B-B14F-4D97-AF65-F5344CB8AC3E}">
        <p14:creationId xmlns:p14="http://schemas.microsoft.com/office/powerpoint/2010/main" val="1218945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316872"/>
              </p:ext>
            </p:extLst>
          </p:nvPr>
        </p:nvGraphicFramePr>
        <p:xfrm>
          <a:off x="308162" y="1258756"/>
          <a:ext cx="11468100" cy="4937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79679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688421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Croeso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i’r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…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Gymraeg</a:t>
                      </a:r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Nod y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ydy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….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dysgu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amdanaf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2400" b="1" i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Edrychwch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arna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’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Nod y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heddiw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ydy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…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dysgu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amdanaf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Gwrandewch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arna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’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Heddiw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rydych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chi’n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mynd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...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ddysgu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amdanaf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Edrychwch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y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bwrdd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gwyn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/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sgrîn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Barod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Agorwch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llyfrau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Pawb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hapus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Ysgrifennwch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y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dyddiad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Oes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cwestiwn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0991886"/>
                  </a:ext>
                </a:extLst>
              </a:tr>
            </a:tbl>
          </a:graphicData>
        </a:graphic>
      </p:graphicFrame>
      <p:sp>
        <p:nvSpPr>
          <p:cNvPr id="7" name="Google Shape;442;p59">
            <a:extLst>
              <a:ext uri="{FF2B5EF4-FFF2-40B4-BE49-F238E27FC236}">
                <a16:creationId xmlns:a16="http://schemas.microsoft.com/office/drawing/2014/main" id="{B1581DBC-0AA7-0748-BEF0-FCD22F2551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1012" y="182568"/>
            <a:ext cx="11582400" cy="85733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</a:pPr>
            <a:r>
              <a:rPr lang="en-GB" sz="50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Agor</a:t>
            </a:r>
            <a:r>
              <a:rPr lang="en-GB" sz="50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y </a:t>
            </a:r>
            <a:r>
              <a:rPr lang="en-GB" sz="50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wers</a:t>
            </a:r>
            <a:r>
              <a:rPr lang="en-GB" sz="50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         Lesson openers</a:t>
            </a:r>
            <a:endParaRPr sz="5000" b="1" i="0" u="none" strike="noStrike" cap="none" dirty="0">
              <a:solidFill>
                <a:schemeClr val="bg1"/>
              </a:solidFill>
              <a:latin typeface="Segoe Print" panose="02000800000000000000" pitchFamily="2" charset="0"/>
              <a:ea typeface="Calibri"/>
              <a:cs typeface="Calibri"/>
              <a:sym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1035EAA-79DE-BC48-9B01-09A7237A3E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67166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963186C-5727-844E-A45C-E5261E7B1E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441" t="4632" r="3615" b="21093"/>
          <a:stretch/>
        </p:blipFill>
        <p:spPr>
          <a:xfrm>
            <a:off x="6730812" y="235596"/>
            <a:ext cx="5214258" cy="3078474"/>
          </a:xfrm>
          <a:prstGeom prst="rect">
            <a:avLst/>
          </a:prstGeom>
          <a:ln w="57150">
            <a:solidFill>
              <a:srgbClr val="00B050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E1CEA39-2453-B64A-8CE8-B9668D4E728C}"/>
              </a:ext>
            </a:extLst>
          </p:cNvPr>
          <p:cNvSpPr txBox="1"/>
          <p:nvPr/>
        </p:nvSpPr>
        <p:spPr>
          <a:xfrm>
            <a:off x="-23896" y="-63043"/>
            <a:ext cx="635696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Ble</a:t>
            </a:r>
            <a:r>
              <a:rPr lang="en-US" sz="5400" b="1" dirty="0"/>
              <a:t> </a:t>
            </a:r>
            <a:r>
              <a:rPr lang="en-US" sz="5400" b="1" dirty="0" err="1"/>
              <a:t>rwyt</a:t>
            </a:r>
            <a:r>
              <a:rPr lang="en-US" sz="5400" b="1" dirty="0"/>
              <a:t> </a:t>
            </a:r>
            <a:r>
              <a:rPr lang="en-US" sz="5400" b="1" dirty="0" err="1">
                <a:solidFill>
                  <a:srgbClr val="FF0000"/>
                </a:solidFill>
              </a:rPr>
              <a:t>ti</a:t>
            </a:r>
            <a:r>
              <a:rPr lang="en-US" sz="5400" b="1" dirty="0" err="1"/>
              <a:t>’n</a:t>
            </a:r>
            <a:r>
              <a:rPr lang="en-US" sz="5400" b="1" dirty="0"/>
              <a:t> </a:t>
            </a:r>
            <a:r>
              <a:rPr lang="en-US" sz="5400" b="1" dirty="0" err="1"/>
              <a:t>byw</a:t>
            </a:r>
            <a:r>
              <a:rPr lang="en-US" sz="5400" b="1" dirty="0"/>
              <a:t>?</a:t>
            </a:r>
          </a:p>
          <a:p>
            <a:pPr algn="ctr"/>
            <a:endParaRPr lang="en-US" sz="1400" b="1" dirty="0"/>
          </a:p>
          <a:p>
            <a:pPr algn="ctr"/>
            <a:r>
              <a:rPr lang="en-US" sz="2000" b="1" i="1" dirty="0"/>
              <a:t>Where do you live?</a:t>
            </a: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2D1FAF74-91AF-FD49-BE68-D02A18D8B598}"/>
              </a:ext>
            </a:extLst>
          </p:cNvPr>
          <p:cNvSpPr/>
          <p:nvPr/>
        </p:nvSpPr>
        <p:spPr>
          <a:xfrm>
            <a:off x="9025467" y="474133"/>
            <a:ext cx="1676400" cy="2404533"/>
          </a:xfrm>
          <a:custGeom>
            <a:avLst/>
            <a:gdLst>
              <a:gd name="connsiteX0" fmla="*/ 1202267 w 1337734"/>
              <a:gd name="connsiteY0" fmla="*/ 67734 h 2336800"/>
              <a:gd name="connsiteX1" fmla="*/ 474134 w 1337734"/>
              <a:gd name="connsiteY1" fmla="*/ 101600 h 2336800"/>
              <a:gd name="connsiteX2" fmla="*/ 355600 w 1337734"/>
              <a:gd name="connsiteY2" fmla="*/ 118534 h 2336800"/>
              <a:gd name="connsiteX3" fmla="*/ 304800 w 1337734"/>
              <a:gd name="connsiteY3" fmla="*/ 135467 h 2336800"/>
              <a:gd name="connsiteX4" fmla="*/ 237067 w 1337734"/>
              <a:gd name="connsiteY4" fmla="*/ 152400 h 2336800"/>
              <a:gd name="connsiteX5" fmla="*/ 135467 w 1337734"/>
              <a:gd name="connsiteY5" fmla="*/ 186267 h 2336800"/>
              <a:gd name="connsiteX6" fmla="*/ 84667 w 1337734"/>
              <a:gd name="connsiteY6" fmla="*/ 220134 h 2336800"/>
              <a:gd name="connsiteX7" fmla="*/ 16934 w 1337734"/>
              <a:gd name="connsiteY7" fmla="*/ 372534 h 2336800"/>
              <a:gd name="connsiteX8" fmla="*/ 0 w 1337734"/>
              <a:gd name="connsiteY8" fmla="*/ 423334 h 2336800"/>
              <a:gd name="connsiteX9" fmla="*/ 16934 w 1337734"/>
              <a:gd name="connsiteY9" fmla="*/ 677334 h 2336800"/>
              <a:gd name="connsiteX10" fmla="*/ 33867 w 1337734"/>
              <a:gd name="connsiteY10" fmla="*/ 778934 h 2336800"/>
              <a:gd name="connsiteX11" fmla="*/ 67734 w 1337734"/>
              <a:gd name="connsiteY11" fmla="*/ 914400 h 2336800"/>
              <a:gd name="connsiteX12" fmla="*/ 84667 w 1337734"/>
              <a:gd name="connsiteY12" fmla="*/ 1016000 h 2336800"/>
              <a:gd name="connsiteX13" fmla="*/ 118534 w 1337734"/>
              <a:gd name="connsiteY13" fmla="*/ 1253067 h 2336800"/>
              <a:gd name="connsiteX14" fmla="*/ 135467 w 1337734"/>
              <a:gd name="connsiteY14" fmla="*/ 1320800 h 2336800"/>
              <a:gd name="connsiteX15" fmla="*/ 152400 w 1337734"/>
              <a:gd name="connsiteY15" fmla="*/ 1405467 h 2336800"/>
              <a:gd name="connsiteX16" fmla="*/ 186267 w 1337734"/>
              <a:gd name="connsiteY16" fmla="*/ 1507067 h 2336800"/>
              <a:gd name="connsiteX17" fmla="*/ 254000 w 1337734"/>
              <a:gd name="connsiteY17" fmla="*/ 1744134 h 2336800"/>
              <a:gd name="connsiteX18" fmla="*/ 270934 w 1337734"/>
              <a:gd name="connsiteY18" fmla="*/ 1794934 h 2336800"/>
              <a:gd name="connsiteX19" fmla="*/ 304800 w 1337734"/>
              <a:gd name="connsiteY19" fmla="*/ 1845734 h 2336800"/>
              <a:gd name="connsiteX20" fmla="*/ 321734 w 1337734"/>
              <a:gd name="connsiteY20" fmla="*/ 1896534 h 2336800"/>
              <a:gd name="connsiteX21" fmla="*/ 423334 w 1337734"/>
              <a:gd name="connsiteY21" fmla="*/ 2048934 h 2336800"/>
              <a:gd name="connsiteX22" fmla="*/ 457200 w 1337734"/>
              <a:gd name="connsiteY22" fmla="*/ 2099734 h 2336800"/>
              <a:gd name="connsiteX23" fmla="*/ 508000 w 1337734"/>
              <a:gd name="connsiteY23" fmla="*/ 2150534 h 2336800"/>
              <a:gd name="connsiteX24" fmla="*/ 541867 w 1337734"/>
              <a:gd name="connsiteY24" fmla="*/ 2201334 h 2336800"/>
              <a:gd name="connsiteX25" fmla="*/ 643467 w 1337734"/>
              <a:gd name="connsiteY25" fmla="*/ 2269067 h 2336800"/>
              <a:gd name="connsiteX26" fmla="*/ 694267 w 1337734"/>
              <a:gd name="connsiteY26" fmla="*/ 2302934 h 2336800"/>
              <a:gd name="connsiteX27" fmla="*/ 795867 w 1337734"/>
              <a:gd name="connsiteY27" fmla="*/ 2336800 h 2336800"/>
              <a:gd name="connsiteX28" fmla="*/ 965200 w 1337734"/>
              <a:gd name="connsiteY28" fmla="*/ 2302934 h 2336800"/>
              <a:gd name="connsiteX29" fmla="*/ 1066800 w 1337734"/>
              <a:gd name="connsiteY29" fmla="*/ 2235200 h 2336800"/>
              <a:gd name="connsiteX30" fmla="*/ 1168400 w 1337734"/>
              <a:gd name="connsiteY30" fmla="*/ 2082800 h 2336800"/>
              <a:gd name="connsiteX31" fmla="*/ 1202267 w 1337734"/>
              <a:gd name="connsiteY31" fmla="*/ 2032000 h 2336800"/>
              <a:gd name="connsiteX32" fmla="*/ 1253067 w 1337734"/>
              <a:gd name="connsiteY32" fmla="*/ 1930400 h 2336800"/>
              <a:gd name="connsiteX33" fmla="*/ 1270000 w 1337734"/>
              <a:gd name="connsiteY33" fmla="*/ 1862667 h 2336800"/>
              <a:gd name="connsiteX34" fmla="*/ 1303867 w 1337734"/>
              <a:gd name="connsiteY34" fmla="*/ 1608667 h 2336800"/>
              <a:gd name="connsiteX35" fmla="*/ 1337734 w 1337734"/>
              <a:gd name="connsiteY35" fmla="*/ 778934 h 2336800"/>
              <a:gd name="connsiteX36" fmla="*/ 1320800 w 1337734"/>
              <a:gd name="connsiteY36" fmla="*/ 287867 h 2336800"/>
              <a:gd name="connsiteX37" fmla="*/ 1303867 w 1337734"/>
              <a:gd name="connsiteY37" fmla="*/ 237067 h 2336800"/>
              <a:gd name="connsiteX38" fmla="*/ 1253067 w 1337734"/>
              <a:gd name="connsiteY38" fmla="*/ 220134 h 2336800"/>
              <a:gd name="connsiteX39" fmla="*/ 1151467 w 1337734"/>
              <a:gd name="connsiteY39" fmla="*/ 152400 h 2336800"/>
              <a:gd name="connsiteX40" fmla="*/ 897467 w 1337734"/>
              <a:gd name="connsiteY40" fmla="*/ 67734 h 2336800"/>
              <a:gd name="connsiteX41" fmla="*/ 745067 w 1337734"/>
              <a:gd name="connsiteY41" fmla="*/ 16934 h 2336800"/>
              <a:gd name="connsiteX42" fmla="*/ 694267 w 1337734"/>
              <a:gd name="connsiteY42" fmla="*/ 0 h 233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</a:cxnLst>
            <a:rect l="l" t="t" r="r" b="b"/>
            <a:pathLst>
              <a:path w="1337734" h="2336800">
                <a:moveTo>
                  <a:pt x="1202267" y="67734"/>
                </a:moveTo>
                <a:cubicBezTo>
                  <a:pt x="857700" y="116957"/>
                  <a:pt x="1249932" y="65516"/>
                  <a:pt x="474134" y="101600"/>
                </a:cubicBezTo>
                <a:cubicBezTo>
                  <a:pt x="434265" y="103454"/>
                  <a:pt x="395111" y="112889"/>
                  <a:pt x="355600" y="118534"/>
                </a:cubicBezTo>
                <a:cubicBezTo>
                  <a:pt x="338667" y="124178"/>
                  <a:pt x="321963" y="130564"/>
                  <a:pt x="304800" y="135467"/>
                </a:cubicBezTo>
                <a:cubicBezTo>
                  <a:pt x="282423" y="141860"/>
                  <a:pt x="259358" y="145713"/>
                  <a:pt x="237067" y="152400"/>
                </a:cubicBezTo>
                <a:cubicBezTo>
                  <a:pt x="202874" y="162658"/>
                  <a:pt x="135467" y="186267"/>
                  <a:pt x="135467" y="186267"/>
                </a:cubicBezTo>
                <a:cubicBezTo>
                  <a:pt x="118534" y="197556"/>
                  <a:pt x="99058" y="205743"/>
                  <a:pt x="84667" y="220134"/>
                </a:cubicBezTo>
                <a:cubicBezTo>
                  <a:pt x="44414" y="260387"/>
                  <a:pt x="33702" y="322230"/>
                  <a:pt x="16934" y="372534"/>
                </a:cubicBezTo>
                <a:lnTo>
                  <a:pt x="0" y="423334"/>
                </a:lnTo>
                <a:cubicBezTo>
                  <a:pt x="5645" y="508001"/>
                  <a:pt x="8889" y="592862"/>
                  <a:pt x="16934" y="677334"/>
                </a:cubicBezTo>
                <a:cubicBezTo>
                  <a:pt x="20189" y="711513"/>
                  <a:pt x="27725" y="745154"/>
                  <a:pt x="33867" y="778934"/>
                </a:cubicBezTo>
                <a:cubicBezTo>
                  <a:pt x="50214" y="868843"/>
                  <a:pt x="44233" y="843899"/>
                  <a:pt x="67734" y="914400"/>
                </a:cubicBezTo>
                <a:cubicBezTo>
                  <a:pt x="73378" y="948267"/>
                  <a:pt x="79812" y="982011"/>
                  <a:pt x="84667" y="1016000"/>
                </a:cubicBezTo>
                <a:cubicBezTo>
                  <a:pt x="100277" y="1125275"/>
                  <a:pt x="98329" y="1152044"/>
                  <a:pt x="118534" y="1253067"/>
                </a:cubicBezTo>
                <a:cubicBezTo>
                  <a:pt x="123098" y="1275888"/>
                  <a:pt x="130419" y="1298082"/>
                  <a:pt x="135467" y="1320800"/>
                </a:cubicBezTo>
                <a:cubicBezTo>
                  <a:pt x="141710" y="1348896"/>
                  <a:pt x="144827" y="1377700"/>
                  <a:pt x="152400" y="1405467"/>
                </a:cubicBezTo>
                <a:cubicBezTo>
                  <a:pt x="161793" y="1439908"/>
                  <a:pt x="177609" y="1472434"/>
                  <a:pt x="186267" y="1507067"/>
                </a:cubicBezTo>
                <a:cubicBezTo>
                  <a:pt x="228788" y="1677152"/>
                  <a:pt x="205418" y="1598389"/>
                  <a:pt x="254000" y="1744134"/>
                </a:cubicBezTo>
                <a:cubicBezTo>
                  <a:pt x="259644" y="1761067"/>
                  <a:pt x="261033" y="1780082"/>
                  <a:pt x="270934" y="1794934"/>
                </a:cubicBezTo>
                <a:cubicBezTo>
                  <a:pt x="282223" y="1811867"/>
                  <a:pt x="295699" y="1827531"/>
                  <a:pt x="304800" y="1845734"/>
                </a:cubicBezTo>
                <a:cubicBezTo>
                  <a:pt x="312782" y="1861699"/>
                  <a:pt x="313066" y="1880931"/>
                  <a:pt x="321734" y="1896534"/>
                </a:cubicBezTo>
                <a:cubicBezTo>
                  <a:pt x="321742" y="1896549"/>
                  <a:pt x="406396" y="2023527"/>
                  <a:pt x="423334" y="2048934"/>
                </a:cubicBezTo>
                <a:cubicBezTo>
                  <a:pt x="434623" y="2065867"/>
                  <a:pt x="442810" y="2085344"/>
                  <a:pt x="457200" y="2099734"/>
                </a:cubicBezTo>
                <a:cubicBezTo>
                  <a:pt x="474133" y="2116667"/>
                  <a:pt x="492669" y="2132137"/>
                  <a:pt x="508000" y="2150534"/>
                </a:cubicBezTo>
                <a:cubicBezTo>
                  <a:pt x="521029" y="2166168"/>
                  <a:pt x="526551" y="2187933"/>
                  <a:pt x="541867" y="2201334"/>
                </a:cubicBezTo>
                <a:cubicBezTo>
                  <a:pt x="572499" y="2228137"/>
                  <a:pt x="609600" y="2246489"/>
                  <a:pt x="643467" y="2269067"/>
                </a:cubicBezTo>
                <a:cubicBezTo>
                  <a:pt x="660400" y="2280356"/>
                  <a:pt x="674960" y="2296498"/>
                  <a:pt x="694267" y="2302934"/>
                </a:cubicBezTo>
                <a:lnTo>
                  <a:pt x="795867" y="2336800"/>
                </a:lnTo>
                <a:cubicBezTo>
                  <a:pt x="825312" y="2332594"/>
                  <a:pt x="924279" y="2325668"/>
                  <a:pt x="965200" y="2302934"/>
                </a:cubicBezTo>
                <a:cubicBezTo>
                  <a:pt x="1000781" y="2283167"/>
                  <a:pt x="1066800" y="2235200"/>
                  <a:pt x="1066800" y="2235200"/>
                </a:cubicBezTo>
                <a:lnTo>
                  <a:pt x="1168400" y="2082800"/>
                </a:lnTo>
                <a:lnTo>
                  <a:pt x="1202267" y="2032000"/>
                </a:lnTo>
                <a:cubicBezTo>
                  <a:pt x="1273615" y="1817952"/>
                  <a:pt x="1154594" y="2160170"/>
                  <a:pt x="1253067" y="1930400"/>
                </a:cubicBezTo>
                <a:cubicBezTo>
                  <a:pt x="1262235" y="1909009"/>
                  <a:pt x="1265837" y="1885564"/>
                  <a:pt x="1270000" y="1862667"/>
                </a:cubicBezTo>
                <a:cubicBezTo>
                  <a:pt x="1279351" y="1811235"/>
                  <a:pt x="1297967" y="1655866"/>
                  <a:pt x="1303867" y="1608667"/>
                </a:cubicBezTo>
                <a:cubicBezTo>
                  <a:pt x="1318761" y="1340566"/>
                  <a:pt x="1337734" y="1041695"/>
                  <a:pt x="1337734" y="778934"/>
                </a:cubicBezTo>
                <a:cubicBezTo>
                  <a:pt x="1337734" y="615148"/>
                  <a:pt x="1331017" y="451334"/>
                  <a:pt x="1320800" y="287867"/>
                </a:cubicBezTo>
                <a:cubicBezTo>
                  <a:pt x="1319687" y="270052"/>
                  <a:pt x="1316488" y="249688"/>
                  <a:pt x="1303867" y="237067"/>
                </a:cubicBezTo>
                <a:cubicBezTo>
                  <a:pt x="1291246" y="224446"/>
                  <a:pt x="1270000" y="225778"/>
                  <a:pt x="1253067" y="220134"/>
                </a:cubicBezTo>
                <a:cubicBezTo>
                  <a:pt x="1219200" y="197556"/>
                  <a:pt x="1190081" y="165271"/>
                  <a:pt x="1151467" y="152400"/>
                </a:cubicBezTo>
                <a:lnTo>
                  <a:pt x="897467" y="67734"/>
                </a:lnTo>
                <a:lnTo>
                  <a:pt x="745067" y="16934"/>
                </a:lnTo>
                <a:lnTo>
                  <a:pt x="694267" y="0"/>
                </a:lnTo>
              </a:path>
            </a:pathLst>
          </a:custGeom>
          <a:noFill/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12-Point Star 4">
            <a:extLst>
              <a:ext uri="{FF2B5EF4-FFF2-40B4-BE49-F238E27FC236}">
                <a16:creationId xmlns:a16="http://schemas.microsoft.com/office/drawing/2014/main" id="{094B0657-674C-7745-A93D-7D62F43F0838}"/>
              </a:ext>
            </a:extLst>
          </p:cNvPr>
          <p:cNvSpPr/>
          <p:nvPr/>
        </p:nvSpPr>
        <p:spPr>
          <a:xfrm>
            <a:off x="3796119" y="868132"/>
            <a:ext cx="2934693" cy="2445938"/>
          </a:xfrm>
          <a:prstGeom prst="star12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RHEOL:</a:t>
            </a:r>
          </a:p>
          <a:p>
            <a:pPr algn="ctr"/>
            <a:r>
              <a:rPr lang="en-US" b="1" dirty="0" err="1"/>
              <a:t>yn</a:t>
            </a:r>
            <a:r>
              <a:rPr lang="en-US" b="1" dirty="0"/>
              <a:t> + </a:t>
            </a:r>
            <a:r>
              <a:rPr lang="en-US" b="1" dirty="0" err="1"/>
              <a:t>enw</a:t>
            </a:r>
            <a:r>
              <a:rPr lang="en-US" b="1" dirty="0"/>
              <a:t> </a:t>
            </a:r>
            <a:r>
              <a:rPr lang="en-US" b="1" dirty="0" err="1"/>
              <a:t>lle</a:t>
            </a:r>
            <a:r>
              <a:rPr lang="en-US" b="1" dirty="0"/>
              <a:t> = </a:t>
            </a:r>
            <a:r>
              <a:rPr lang="en-US" b="1" dirty="0" err="1"/>
              <a:t>treiglad</a:t>
            </a:r>
            <a:r>
              <a:rPr lang="en-US" b="1" dirty="0"/>
              <a:t> </a:t>
            </a:r>
            <a:r>
              <a:rPr lang="en-US" b="1" dirty="0" err="1"/>
              <a:t>trwynol</a:t>
            </a:r>
            <a:endParaRPr lang="en-US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363BE2D-E661-BC49-90B2-671D25526EE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872" t="18245" r="7573" b="8852"/>
          <a:stretch/>
        </p:blipFill>
        <p:spPr>
          <a:xfrm>
            <a:off x="217334" y="3314070"/>
            <a:ext cx="4400051" cy="3387173"/>
          </a:xfrm>
          <a:prstGeom prst="rect">
            <a:avLst/>
          </a:prstGeom>
          <a:ln w="57150">
            <a:solidFill>
              <a:srgbClr val="00B050"/>
            </a:solidFill>
          </a:ln>
        </p:spPr>
      </p:pic>
      <p:sp>
        <p:nvSpPr>
          <p:cNvPr id="7" name="Left Arrow 6">
            <a:extLst>
              <a:ext uri="{FF2B5EF4-FFF2-40B4-BE49-F238E27FC236}">
                <a16:creationId xmlns:a16="http://schemas.microsoft.com/office/drawing/2014/main" id="{A9575622-520F-EB4A-8AC0-D0BD93C2D2EA}"/>
              </a:ext>
            </a:extLst>
          </p:cNvPr>
          <p:cNvSpPr/>
          <p:nvPr/>
        </p:nvSpPr>
        <p:spPr>
          <a:xfrm>
            <a:off x="4185139" y="3511202"/>
            <a:ext cx="1529861" cy="615461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CE0D771-13C8-EB41-BF27-346EEF38732B}"/>
              </a:ext>
            </a:extLst>
          </p:cNvPr>
          <p:cNvSpPr txBox="1"/>
          <p:nvPr/>
        </p:nvSpPr>
        <p:spPr>
          <a:xfrm>
            <a:off x="5780444" y="3511202"/>
            <a:ext cx="6213584" cy="120032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Does DIM </a:t>
            </a:r>
            <a:r>
              <a:rPr lang="en-US" dirty="0" err="1"/>
              <a:t>treiglad</a:t>
            </a:r>
            <a:r>
              <a:rPr lang="en-US" dirty="0"/>
              <a:t> am </a:t>
            </a:r>
            <a:r>
              <a:rPr lang="en-US" dirty="0" err="1"/>
              <a:t>fod</a:t>
            </a:r>
            <a:r>
              <a:rPr lang="en-US" dirty="0"/>
              <a:t> y </a:t>
            </a:r>
            <a:r>
              <a:rPr lang="en-US" dirty="0" err="1"/>
              <a:t>llefydd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dechrau</a:t>
            </a:r>
            <a:r>
              <a:rPr lang="en-US" dirty="0"/>
              <a:t> </a:t>
            </a:r>
            <a:r>
              <a:rPr lang="en-US" dirty="0" err="1"/>
              <a:t>gyda’r</a:t>
            </a:r>
            <a:r>
              <a:rPr lang="en-US" dirty="0"/>
              <a:t> </a:t>
            </a:r>
            <a:r>
              <a:rPr lang="en-US" dirty="0" err="1"/>
              <a:t>llythrennau</a:t>
            </a:r>
            <a:r>
              <a:rPr lang="en-US" dirty="0"/>
              <a:t> A </a:t>
            </a:r>
            <a:r>
              <a:rPr lang="en-US" dirty="0" err="1"/>
              <a:t>neu</a:t>
            </a:r>
            <a:r>
              <a:rPr lang="en-US" dirty="0"/>
              <a:t> LL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ddim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treiglo’n</a:t>
            </a:r>
            <a:r>
              <a:rPr lang="en-US" dirty="0"/>
              <a:t> </a:t>
            </a:r>
            <a:r>
              <a:rPr lang="en-US" dirty="0" err="1"/>
              <a:t>drwynol</a:t>
            </a:r>
            <a:r>
              <a:rPr lang="en-US" dirty="0"/>
              <a:t>.</a:t>
            </a:r>
          </a:p>
          <a:p>
            <a:r>
              <a:rPr lang="en-US" dirty="0"/>
              <a:t>There is no mutation here as the place names </a:t>
            </a:r>
            <a:r>
              <a:rPr lang="en-US" dirty="0" err="1"/>
              <a:t>begon</a:t>
            </a:r>
            <a:r>
              <a:rPr lang="en-US" dirty="0"/>
              <a:t> with the letters A or </a:t>
            </a:r>
            <a:r>
              <a:rPr lang="en-US" dirty="0" err="1"/>
              <a:t>Ll</a:t>
            </a:r>
            <a:r>
              <a:rPr lang="en-US" dirty="0"/>
              <a:t> and they do NOT have a nasal mutation.</a:t>
            </a:r>
          </a:p>
        </p:txBody>
      </p:sp>
      <p:sp>
        <p:nvSpPr>
          <p:cNvPr id="9" name="Left Arrow 8">
            <a:extLst>
              <a:ext uri="{FF2B5EF4-FFF2-40B4-BE49-F238E27FC236}">
                <a16:creationId xmlns:a16="http://schemas.microsoft.com/office/drawing/2014/main" id="{22AA9A68-77BC-8D44-BD75-142AB9C8DEEA}"/>
              </a:ext>
            </a:extLst>
          </p:cNvPr>
          <p:cNvSpPr/>
          <p:nvPr/>
        </p:nvSpPr>
        <p:spPr>
          <a:xfrm>
            <a:off x="4498534" y="4711531"/>
            <a:ext cx="1529861" cy="615461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BCB1DD3-1FBF-1C4F-864E-1B613DD4F418}"/>
              </a:ext>
            </a:extLst>
          </p:cNvPr>
          <p:cNvSpPr txBox="1"/>
          <p:nvPr/>
        </p:nvSpPr>
        <p:spPr>
          <a:xfrm>
            <a:off x="6333068" y="4851034"/>
            <a:ext cx="377449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US" b="1" u="sng" dirty="0" err="1"/>
              <a:t>T</a:t>
            </a:r>
            <a:r>
              <a:rPr lang="en-US" dirty="0" err="1"/>
              <a:t>alybont</a:t>
            </a:r>
            <a:r>
              <a:rPr lang="en-US" dirty="0"/>
              <a:t>        </a:t>
            </a:r>
            <a:r>
              <a:rPr lang="en-US" b="1" u="sng" dirty="0" err="1"/>
              <a:t>D</a:t>
            </a:r>
            <a:r>
              <a:rPr lang="en-US" dirty="0" err="1"/>
              <a:t>inbych</a:t>
            </a:r>
            <a:r>
              <a:rPr lang="en-US" dirty="0"/>
              <a:t> y </a:t>
            </a:r>
            <a:r>
              <a:rPr lang="en-US" dirty="0" err="1"/>
              <a:t>Pysgod</a:t>
            </a:r>
            <a:endParaRPr lang="en-US" dirty="0"/>
          </a:p>
        </p:txBody>
      </p:sp>
      <p:sp>
        <p:nvSpPr>
          <p:cNvPr id="11" name="Left Arrow 10">
            <a:extLst>
              <a:ext uri="{FF2B5EF4-FFF2-40B4-BE49-F238E27FC236}">
                <a16:creationId xmlns:a16="http://schemas.microsoft.com/office/drawing/2014/main" id="{B15F0702-9675-914E-AA7A-2825F208CF02}"/>
              </a:ext>
            </a:extLst>
          </p:cNvPr>
          <p:cNvSpPr/>
          <p:nvPr/>
        </p:nvSpPr>
        <p:spPr>
          <a:xfrm>
            <a:off x="4511680" y="5440216"/>
            <a:ext cx="1529861" cy="615461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Left Arrow 11">
            <a:extLst>
              <a:ext uri="{FF2B5EF4-FFF2-40B4-BE49-F238E27FC236}">
                <a16:creationId xmlns:a16="http://schemas.microsoft.com/office/drawing/2014/main" id="{B7A1B571-238A-D742-A3BE-F21B80725CAF}"/>
              </a:ext>
            </a:extLst>
          </p:cNvPr>
          <p:cNvSpPr/>
          <p:nvPr/>
        </p:nvSpPr>
        <p:spPr>
          <a:xfrm>
            <a:off x="4517896" y="6155533"/>
            <a:ext cx="1529861" cy="615461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C8EFB7D-A9AC-A24D-8A44-3FAB52ABA411}"/>
              </a:ext>
            </a:extLst>
          </p:cNvPr>
          <p:cNvSpPr txBox="1"/>
          <p:nvPr/>
        </p:nvSpPr>
        <p:spPr>
          <a:xfrm>
            <a:off x="6333067" y="5563280"/>
            <a:ext cx="377449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US" b="1" u="sng" dirty="0"/>
              <a:t>P</a:t>
            </a:r>
            <a:r>
              <a:rPr lang="en-US" dirty="0"/>
              <a:t>en-y-</a:t>
            </a:r>
            <a:r>
              <a:rPr lang="en-US" dirty="0" err="1"/>
              <a:t>bont</a:t>
            </a:r>
            <a:r>
              <a:rPr lang="en-US" dirty="0"/>
              <a:t>           </a:t>
            </a:r>
            <a:r>
              <a:rPr lang="en-US" b="1" u="sng" dirty="0"/>
              <a:t>B</a:t>
            </a:r>
            <a:r>
              <a:rPr lang="en-US" dirty="0"/>
              <a:t>angor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1BE5E90-C136-EC40-906A-ACEEEADA42B1}"/>
              </a:ext>
            </a:extLst>
          </p:cNvPr>
          <p:cNvSpPr txBox="1"/>
          <p:nvPr/>
        </p:nvSpPr>
        <p:spPr>
          <a:xfrm>
            <a:off x="6333066" y="6331911"/>
            <a:ext cx="377449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US" b="1" u="sng" dirty="0" err="1"/>
              <a:t>C</a:t>
            </a:r>
            <a:r>
              <a:rPr lang="en-US" dirty="0" err="1"/>
              <a:t>aerdydd</a:t>
            </a:r>
            <a:r>
              <a:rPr lang="en-US" dirty="0"/>
              <a:t>          </a:t>
            </a:r>
            <a:r>
              <a:rPr lang="en-US" b="1" u="sng" dirty="0"/>
              <a:t>G</a:t>
            </a:r>
            <a:r>
              <a:rPr lang="en-US" dirty="0"/>
              <a:t>wynedd</a:t>
            </a:r>
          </a:p>
        </p:txBody>
      </p:sp>
    </p:spTree>
    <p:extLst>
      <p:ext uri="{BB962C8B-B14F-4D97-AF65-F5344CB8AC3E}">
        <p14:creationId xmlns:p14="http://schemas.microsoft.com/office/powerpoint/2010/main" val="42829396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-23897" y="-63043"/>
            <a:ext cx="11914093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Ble</a:t>
            </a:r>
            <a:r>
              <a:rPr lang="en-US" sz="5400" b="1" dirty="0"/>
              <a:t> </a:t>
            </a:r>
            <a:r>
              <a:rPr lang="en-US" sz="5400" b="1" dirty="0" err="1"/>
              <a:t>rwyt</a:t>
            </a:r>
            <a:r>
              <a:rPr lang="en-US" sz="5400" b="1" dirty="0"/>
              <a:t> </a:t>
            </a:r>
            <a:r>
              <a:rPr lang="en-US" sz="5400" b="1" dirty="0" err="1">
                <a:solidFill>
                  <a:srgbClr val="FF0000"/>
                </a:solidFill>
              </a:rPr>
              <a:t>ti</a:t>
            </a:r>
            <a:r>
              <a:rPr lang="en-US" sz="5400" b="1" dirty="0" err="1"/>
              <a:t>’n</a:t>
            </a:r>
            <a:r>
              <a:rPr lang="en-US" sz="5400" b="1" dirty="0"/>
              <a:t> </a:t>
            </a:r>
            <a:r>
              <a:rPr lang="en-US" sz="5400" b="1" dirty="0" err="1"/>
              <a:t>byw</a:t>
            </a:r>
            <a:r>
              <a:rPr lang="en-US" sz="5400" b="1" dirty="0"/>
              <a:t>?</a:t>
            </a:r>
          </a:p>
          <a:p>
            <a:pPr algn="ctr"/>
            <a:endParaRPr lang="en-US" sz="3200" b="1" dirty="0"/>
          </a:p>
          <a:p>
            <a:pPr algn="ctr"/>
            <a:r>
              <a:rPr lang="en-US" sz="3200" b="1" dirty="0"/>
              <a:t>Where do you live?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BB3C817-BE05-8040-9CA4-13F3B8342A72}"/>
              </a:ext>
            </a:extLst>
          </p:cNvPr>
          <p:cNvCxnSpPr>
            <a:cxnSpLocks/>
          </p:cNvCxnSpPr>
          <p:nvPr/>
        </p:nvCxnSpPr>
        <p:spPr>
          <a:xfrm>
            <a:off x="3732063" y="815360"/>
            <a:ext cx="518204" cy="47157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ADD4D22-70E3-D942-BA4E-B9073499170F}"/>
              </a:ext>
            </a:extLst>
          </p:cNvPr>
          <p:cNvCxnSpPr>
            <a:cxnSpLocks/>
          </p:cNvCxnSpPr>
          <p:nvPr/>
        </p:nvCxnSpPr>
        <p:spPr>
          <a:xfrm>
            <a:off x="5411448" y="714969"/>
            <a:ext cx="312019" cy="571964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37241BD-5705-FD44-97D2-FFEBC4B4B820}"/>
              </a:ext>
            </a:extLst>
          </p:cNvPr>
          <p:cNvCxnSpPr>
            <a:cxnSpLocks/>
          </p:cNvCxnSpPr>
          <p:nvPr/>
        </p:nvCxnSpPr>
        <p:spPr>
          <a:xfrm>
            <a:off x="6331572" y="714969"/>
            <a:ext cx="0" cy="67235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E33A9813-F9F3-9F49-864B-126418CB731D}"/>
              </a:ext>
            </a:extLst>
          </p:cNvPr>
          <p:cNvCxnSpPr>
            <a:cxnSpLocks/>
          </p:cNvCxnSpPr>
          <p:nvPr/>
        </p:nvCxnSpPr>
        <p:spPr>
          <a:xfrm flipH="1">
            <a:off x="7416799" y="834178"/>
            <a:ext cx="589428" cy="502951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5313A882-B6FA-BA42-8049-BAB4D2D5BC61}"/>
              </a:ext>
            </a:extLst>
          </p:cNvPr>
          <p:cNvSpPr txBox="1"/>
          <p:nvPr/>
        </p:nvSpPr>
        <p:spPr>
          <a:xfrm>
            <a:off x="2141635" y="1976614"/>
            <a:ext cx="740982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 err="1"/>
              <a:t>Ry</a:t>
            </a:r>
            <a:r>
              <a:rPr lang="en-US" sz="4800" b="1" u="sng" dirty="0" err="1"/>
              <a:t>dw</a:t>
            </a:r>
            <a:r>
              <a:rPr lang="en-US" sz="4800" b="1" dirty="0"/>
              <a:t> </a:t>
            </a:r>
            <a:r>
              <a:rPr lang="en-US" sz="4800" b="1" dirty="0" err="1">
                <a:solidFill>
                  <a:srgbClr val="FF0000"/>
                </a:solidFill>
              </a:rPr>
              <a:t>i</a:t>
            </a:r>
            <a:r>
              <a:rPr lang="en-US" sz="4800" b="1" dirty="0" err="1"/>
              <a:t>’n</a:t>
            </a:r>
            <a:r>
              <a:rPr lang="en-US" sz="4800" b="1" dirty="0"/>
              <a:t> </a:t>
            </a:r>
            <a:r>
              <a:rPr lang="en-US" sz="4800" b="1" dirty="0" err="1"/>
              <a:t>byw</a:t>
            </a:r>
            <a:r>
              <a:rPr lang="en-US" sz="4800" b="1" dirty="0"/>
              <a:t> </a:t>
            </a:r>
            <a:r>
              <a:rPr lang="en-US" sz="4800" b="1" dirty="0" err="1">
                <a:solidFill>
                  <a:srgbClr val="00B050"/>
                </a:solidFill>
              </a:rPr>
              <a:t>yn</a:t>
            </a:r>
            <a:r>
              <a:rPr lang="en-US" sz="4800" b="1" dirty="0"/>
              <a:t> …</a:t>
            </a:r>
          </a:p>
          <a:p>
            <a:pPr algn="ctr"/>
            <a:r>
              <a:rPr lang="en-US" sz="4800" b="1" u="sng" dirty="0" err="1"/>
              <a:t>Dw</a:t>
            </a:r>
            <a:r>
              <a:rPr lang="en-US" sz="4800" b="1" dirty="0"/>
              <a:t> </a:t>
            </a:r>
            <a:r>
              <a:rPr lang="en-US" sz="4800" b="1" dirty="0" err="1">
                <a:solidFill>
                  <a:srgbClr val="FF0000"/>
                </a:solidFill>
              </a:rPr>
              <a:t>i</a:t>
            </a:r>
            <a:r>
              <a:rPr lang="en-US" sz="4800" b="1" dirty="0" err="1"/>
              <a:t>’n</a:t>
            </a:r>
            <a:r>
              <a:rPr lang="en-US" sz="4800" b="1" dirty="0"/>
              <a:t> </a:t>
            </a:r>
            <a:r>
              <a:rPr lang="en-US" sz="4800" b="1" dirty="0" err="1"/>
              <a:t>byw</a:t>
            </a:r>
            <a:r>
              <a:rPr lang="en-US" sz="4800" b="1" dirty="0"/>
              <a:t> </a:t>
            </a:r>
            <a:r>
              <a:rPr lang="en-US" sz="4800" b="1" dirty="0" err="1">
                <a:solidFill>
                  <a:srgbClr val="00B050"/>
                </a:solidFill>
              </a:rPr>
              <a:t>yn</a:t>
            </a:r>
            <a:r>
              <a:rPr lang="en-US" sz="4800" b="1" dirty="0"/>
              <a:t> …</a:t>
            </a:r>
          </a:p>
          <a:p>
            <a:pPr algn="ctr"/>
            <a:endParaRPr lang="en-US" sz="2400" b="1" dirty="0"/>
          </a:p>
          <a:p>
            <a:pPr algn="ctr"/>
            <a:r>
              <a:rPr lang="en-US" sz="3600" b="1" i="1" dirty="0"/>
              <a:t>I live in …</a:t>
            </a:r>
          </a:p>
        </p:txBody>
      </p:sp>
      <p:sp>
        <p:nvSpPr>
          <p:cNvPr id="13" name="12-Point Star 12">
            <a:extLst>
              <a:ext uri="{FF2B5EF4-FFF2-40B4-BE49-F238E27FC236}">
                <a16:creationId xmlns:a16="http://schemas.microsoft.com/office/drawing/2014/main" id="{08B1144E-6F15-AA4A-B834-D8AECE997E29}"/>
              </a:ext>
            </a:extLst>
          </p:cNvPr>
          <p:cNvSpPr/>
          <p:nvPr/>
        </p:nvSpPr>
        <p:spPr>
          <a:xfrm>
            <a:off x="-9631" y="63964"/>
            <a:ext cx="2934693" cy="2445938"/>
          </a:xfrm>
          <a:prstGeom prst="star1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COFIWCH:</a:t>
            </a:r>
          </a:p>
          <a:p>
            <a:pPr algn="ctr"/>
            <a:r>
              <a:rPr lang="en-US" b="1" dirty="0"/>
              <a:t>TI </a:t>
            </a:r>
            <a:r>
              <a:rPr lang="en-US" b="1" dirty="0" err="1"/>
              <a:t>yn</a:t>
            </a:r>
            <a:r>
              <a:rPr lang="en-US" b="1" dirty="0"/>
              <a:t> y </a:t>
            </a:r>
            <a:r>
              <a:rPr lang="en-US" b="1" dirty="0" err="1"/>
              <a:t>cwestiwn</a:t>
            </a:r>
            <a:endParaRPr lang="en-US" b="1" dirty="0"/>
          </a:p>
          <a:p>
            <a:pPr algn="ctr"/>
            <a:r>
              <a:rPr lang="en-US" b="1" dirty="0"/>
              <a:t> = </a:t>
            </a:r>
          </a:p>
          <a:p>
            <a:pPr algn="ctr"/>
            <a:r>
              <a:rPr lang="en-US" b="1" dirty="0"/>
              <a:t>FI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yr</a:t>
            </a:r>
            <a:r>
              <a:rPr lang="en-US" b="1" dirty="0"/>
              <a:t> </a:t>
            </a:r>
            <a:r>
              <a:rPr lang="en-US" b="1" dirty="0" err="1"/>
              <a:t>ateb</a:t>
            </a:r>
            <a:endParaRPr lang="en-US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A407A33-AD24-764C-B37A-1506E8796489}"/>
              </a:ext>
            </a:extLst>
          </p:cNvPr>
          <p:cNvSpPr txBox="1"/>
          <p:nvPr/>
        </p:nvSpPr>
        <p:spPr>
          <a:xfrm>
            <a:off x="233834" y="4073272"/>
            <a:ext cx="3435512" cy="584775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yn</a:t>
            </a:r>
            <a:r>
              <a:rPr lang="en-US" sz="3200" b="1" dirty="0">
                <a:solidFill>
                  <a:srgbClr val="FF0000"/>
                </a:solidFill>
              </a:rPr>
              <a:t> + </a:t>
            </a:r>
            <a:r>
              <a:rPr lang="en-US" sz="3200" b="1" dirty="0" err="1">
                <a:solidFill>
                  <a:srgbClr val="FF0000"/>
                </a:solidFill>
              </a:rPr>
              <a:t>A</a:t>
            </a:r>
            <a:r>
              <a:rPr lang="en-US" sz="3200" b="1" dirty="0" err="1"/>
              <a:t>beraeron</a:t>
            </a:r>
            <a:endParaRPr lang="en-US" sz="32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68DCE5F-243D-EE44-B09C-3B8C591A6100}"/>
              </a:ext>
            </a:extLst>
          </p:cNvPr>
          <p:cNvSpPr txBox="1"/>
          <p:nvPr/>
        </p:nvSpPr>
        <p:spPr>
          <a:xfrm>
            <a:off x="233834" y="4980011"/>
            <a:ext cx="3728566" cy="584775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yng</a:t>
            </a:r>
            <a:r>
              <a:rPr lang="en-US" sz="3200" b="1" dirty="0">
                <a:solidFill>
                  <a:srgbClr val="FF0000"/>
                </a:solidFill>
              </a:rPr>
              <a:t> + </a:t>
            </a:r>
            <a:r>
              <a:rPr lang="en-US" sz="3200" b="1" dirty="0" err="1">
                <a:solidFill>
                  <a:srgbClr val="FF0000"/>
                </a:solidFill>
              </a:rPr>
              <a:t>C</a:t>
            </a:r>
            <a:r>
              <a:rPr lang="en-US" sz="3200" b="1" dirty="0" err="1"/>
              <a:t>aerfyrddin</a:t>
            </a:r>
            <a:endParaRPr lang="en-US" sz="3200" b="1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4217A27-FC65-6A40-B3FD-393FBB48304A}"/>
              </a:ext>
            </a:extLst>
          </p:cNvPr>
          <p:cNvSpPr txBox="1"/>
          <p:nvPr/>
        </p:nvSpPr>
        <p:spPr>
          <a:xfrm>
            <a:off x="233835" y="5882654"/>
            <a:ext cx="2913810" cy="584775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yn</a:t>
            </a:r>
            <a:r>
              <a:rPr lang="en-US" sz="3200" b="1" dirty="0">
                <a:solidFill>
                  <a:srgbClr val="FF0000"/>
                </a:solidFill>
              </a:rPr>
              <a:t> + </a:t>
            </a:r>
            <a:r>
              <a:rPr lang="en-US" sz="3200" b="1" dirty="0" err="1">
                <a:solidFill>
                  <a:srgbClr val="FF0000"/>
                </a:solidFill>
              </a:rPr>
              <a:t>Ll</a:t>
            </a:r>
            <a:r>
              <a:rPr lang="en-US" sz="3200" b="1" dirty="0" err="1"/>
              <a:t>anbed</a:t>
            </a:r>
            <a:endParaRPr lang="en-US" sz="3200" b="1" dirty="0"/>
          </a:p>
        </p:txBody>
      </p:sp>
      <p:sp>
        <p:nvSpPr>
          <p:cNvPr id="21" name="12-Point Star 20">
            <a:extLst>
              <a:ext uri="{FF2B5EF4-FFF2-40B4-BE49-F238E27FC236}">
                <a16:creationId xmlns:a16="http://schemas.microsoft.com/office/drawing/2014/main" id="{CB52C5F7-5E98-C84C-BA67-126621E0644F}"/>
              </a:ext>
            </a:extLst>
          </p:cNvPr>
          <p:cNvSpPr/>
          <p:nvPr/>
        </p:nvSpPr>
        <p:spPr>
          <a:xfrm>
            <a:off x="8789647" y="1223982"/>
            <a:ext cx="2934693" cy="2445938"/>
          </a:xfrm>
          <a:prstGeom prst="star12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COFIWCH:</a:t>
            </a:r>
          </a:p>
          <a:p>
            <a:pPr algn="ctr"/>
            <a:r>
              <a:rPr lang="en-US" b="1" dirty="0" err="1"/>
              <a:t>yn</a:t>
            </a:r>
            <a:r>
              <a:rPr lang="en-US" b="1" dirty="0"/>
              <a:t> + </a:t>
            </a:r>
            <a:r>
              <a:rPr lang="en-US" b="1" dirty="0" err="1"/>
              <a:t>enw</a:t>
            </a:r>
            <a:r>
              <a:rPr lang="en-US" b="1" dirty="0"/>
              <a:t> </a:t>
            </a:r>
            <a:r>
              <a:rPr lang="en-US" b="1" dirty="0" err="1"/>
              <a:t>lle</a:t>
            </a:r>
            <a:r>
              <a:rPr lang="en-US" b="1" dirty="0"/>
              <a:t> = </a:t>
            </a:r>
            <a:r>
              <a:rPr lang="en-US" b="1" dirty="0" err="1"/>
              <a:t>treiglad</a:t>
            </a:r>
            <a:r>
              <a:rPr lang="en-US" b="1" dirty="0"/>
              <a:t> </a:t>
            </a:r>
            <a:r>
              <a:rPr lang="en-US" b="1" dirty="0" err="1"/>
              <a:t>trwynol</a:t>
            </a:r>
            <a:endParaRPr lang="en-US" b="1" dirty="0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41E25563-CC98-A04C-A40B-2BAD13018A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734" t="12336" r="24399" b="40806"/>
          <a:stretch/>
        </p:blipFill>
        <p:spPr>
          <a:xfrm>
            <a:off x="4935954" y="4658047"/>
            <a:ext cx="1575025" cy="1942113"/>
          </a:xfrm>
          <a:prstGeom prst="rect">
            <a:avLst/>
          </a:prstGeom>
          <a:ln w="57150">
            <a:solidFill>
              <a:srgbClr val="00B050"/>
            </a:solidFill>
          </a:ln>
        </p:spPr>
      </p:pic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EA5564AC-8FA3-3346-9778-295FF05E9272}"/>
              </a:ext>
            </a:extLst>
          </p:cNvPr>
          <p:cNvCxnSpPr>
            <a:cxnSpLocks/>
            <a:stCxn id="19" idx="3"/>
          </p:cNvCxnSpPr>
          <p:nvPr/>
        </p:nvCxnSpPr>
        <p:spPr>
          <a:xfrm>
            <a:off x="3962400" y="5272399"/>
            <a:ext cx="1449048" cy="356704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1F2BCDAC-4C9F-F043-AEEF-222D6164BE73}"/>
              </a:ext>
            </a:extLst>
          </p:cNvPr>
          <p:cNvSpPr txBox="1"/>
          <p:nvPr/>
        </p:nvSpPr>
        <p:spPr>
          <a:xfrm>
            <a:off x="8006227" y="4154280"/>
            <a:ext cx="3883969" cy="584775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ym</a:t>
            </a:r>
            <a:r>
              <a:rPr lang="en-US" sz="3200" b="1" dirty="0">
                <a:solidFill>
                  <a:srgbClr val="FF0000"/>
                </a:solidFill>
              </a:rPr>
              <a:t> + </a:t>
            </a:r>
            <a:r>
              <a:rPr lang="en-US" sz="3200" b="1" dirty="0" err="1">
                <a:solidFill>
                  <a:srgbClr val="FF0000"/>
                </a:solidFill>
              </a:rPr>
              <a:t>P</a:t>
            </a:r>
            <a:r>
              <a:rPr lang="en-US" sz="3200" b="1" dirty="0" err="1"/>
              <a:t>ontyberem</a:t>
            </a:r>
            <a:endParaRPr lang="en-US" sz="3200" b="1" dirty="0"/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E8B28004-36A2-9045-8A8C-19364CCC8904}"/>
              </a:ext>
            </a:extLst>
          </p:cNvPr>
          <p:cNvCxnSpPr>
            <a:cxnSpLocks/>
          </p:cNvCxnSpPr>
          <p:nvPr/>
        </p:nvCxnSpPr>
        <p:spPr>
          <a:xfrm flipH="1">
            <a:off x="5933150" y="4531159"/>
            <a:ext cx="2073077" cy="741239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ED7466D6-8791-6B41-9230-AF8D7B244D8A}"/>
              </a:ext>
            </a:extLst>
          </p:cNvPr>
          <p:cNvSpPr txBox="1"/>
          <p:nvPr/>
        </p:nvSpPr>
        <p:spPr>
          <a:xfrm>
            <a:off x="8564366" y="5044328"/>
            <a:ext cx="2913811" cy="584775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yn</a:t>
            </a:r>
            <a:r>
              <a:rPr lang="en-US" sz="3200" b="1" dirty="0">
                <a:solidFill>
                  <a:srgbClr val="FF0000"/>
                </a:solidFill>
              </a:rPr>
              <a:t> + </a:t>
            </a:r>
            <a:r>
              <a:rPr lang="en-US" sz="3200" b="1" dirty="0" err="1">
                <a:solidFill>
                  <a:srgbClr val="FF0000"/>
                </a:solidFill>
              </a:rPr>
              <a:t>T</a:t>
            </a:r>
            <a:r>
              <a:rPr lang="en-US" sz="3200" b="1" dirty="0" err="1"/>
              <a:t>ymbl</a:t>
            </a:r>
            <a:endParaRPr lang="en-US" sz="3200" b="1" dirty="0"/>
          </a:p>
        </p:txBody>
      </p: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2A0E5D92-3EBF-6348-86A6-12593276F7FA}"/>
              </a:ext>
            </a:extLst>
          </p:cNvPr>
          <p:cNvCxnSpPr>
            <a:cxnSpLocks/>
          </p:cNvCxnSpPr>
          <p:nvPr/>
        </p:nvCxnSpPr>
        <p:spPr>
          <a:xfrm flipH="1" flipV="1">
            <a:off x="5860220" y="6175041"/>
            <a:ext cx="2704145" cy="192269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D580E674-C88E-D743-BA0A-820A967542E0}"/>
              </a:ext>
            </a:extLst>
          </p:cNvPr>
          <p:cNvSpPr txBox="1"/>
          <p:nvPr/>
        </p:nvSpPr>
        <p:spPr>
          <a:xfrm>
            <a:off x="8564365" y="5882654"/>
            <a:ext cx="3325831" cy="584775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yn</a:t>
            </a:r>
            <a:r>
              <a:rPr lang="en-US" sz="3200" b="1" dirty="0">
                <a:solidFill>
                  <a:srgbClr val="FF0000"/>
                </a:solidFill>
              </a:rPr>
              <a:t> + </a:t>
            </a:r>
            <a:r>
              <a:rPr lang="en-US" sz="3200" b="1" dirty="0" err="1">
                <a:solidFill>
                  <a:srgbClr val="FF0000"/>
                </a:solidFill>
              </a:rPr>
              <a:t>D</a:t>
            </a:r>
            <a:r>
              <a:rPr lang="en-US" sz="3200" b="1" dirty="0" err="1"/>
              <a:t>ol</a:t>
            </a:r>
            <a:r>
              <a:rPr lang="en-US" sz="3200" b="1" dirty="0"/>
              <a:t>-y-</a:t>
            </a:r>
            <a:r>
              <a:rPr lang="en-US" sz="3200" b="1" dirty="0" err="1"/>
              <a:t>bont</a:t>
            </a:r>
            <a:endParaRPr lang="en-US" sz="3200" b="1" dirty="0"/>
          </a:p>
        </p:txBody>
      </p: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2625A661-E68F-7644-9F5A-E5D68C917ED8}"/>
              </a:ext>
            </a:extLst>
          </p:cNvPr>
          <p:cNvCxnSpPr>
            <a:cxnSpLocks/>
            <a:stCxn id="31" idx="1"/>
          </p:cNvCxnSpPr>
          <p:nvPr/>
        </p:nvCxnSpPr>
        <p:spPr>
          <a:xfrm flipH="1">
            <a:off x="5884150" y="5336716"/>
            <a:ext cx="2680216" cy="127949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16525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D738DDE-8114-1349-B796-D23F13D125CA}"/>
              </a:ext>
            </a:extLst>
          </p:cNvPr>
          <p:cNvSpPr txBox="1"/>
          <p:nvPr/>
        </p:nvSpPr>
        <p:spPr>
          <a:xfrm>
            <a:off x="207717" y="164876"/>
            <a:ext cx="4909102" cy="1323439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Beth </a:t>
            </a:r>
            <a:r>
              <a:rPr lang="en-US" sz="4000" b="1" dirty="0" err="1">
                <a:solidFill>
                  <a:schemeClr val="bg1"/>
                </a:solidFill>
              </a:rPr>
              <a:t>ydy’r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dyddiad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heddiw</a:t>
            </a:r>
            <a:r>
              <a:rPr lang="en-US" sz="40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14220C-D430-BB42-840C-B19FE9B20225}"/>
              </a:ext>
            </a:extLst>
          </p:cNvPr>
          <p:cNvSpPr txBox="1"/>
          <p:nvPr/>
        </p:nvSpPr>
        <p:spPr>
          <a:xfrm>
            <a:off x="207717" y="1787871"/>
            <a:ext cx="4909102" cy="101566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latin typeface="Arial Rounded MT Bold" panose="020F0704030504030204" pitchFamily="34" charset="77"/>
              </a:rPr>
              <a:t>12.11.2020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207344-6D95-0B43-B512-30F5E46DDB59}"/>
              </a:ext>
            </a:extLst>
          </p:cNvPr>
          <p:cNvSpPr txBox="1"/>
          <p:nvPr/>
        </p:nvSpPr>
        <p:spPr>
          <a:xfrm>
            <a:off x="1354667" y="4118754"/>
            <a:ext cx="8783101" cy="2062103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en-US" sz="3200" b="1" dirty="0"/>
          </a:p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………., y …….…… o ……….. 2020.</a:t>
            </a:r>
          </a:p>
          <a:p>
            <a:pPr algn="ctr"/>
            <a:endParaRPr lang="en-US" sz="3200" b="1" dirty="0"/>
          </a:p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………,  ………….. y ………..… 2020.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AE6DA9A-422B-7946-B3D5-12D05FDFCE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7067" y="45731"/>
            <a:ext cx="6715055" cy="431742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447A076-F18F-D543-A311-C46C36A573D7}"/>
              </a:ext>
            </a:extLst>
          </p:cNvPr>
          <p:cNvSpPr txBox="1"/>
          <p:nvPr/>
        </p:nvSpPr>
        <p:spPr>
          <a:xfrm>
            <a:off x="3100980" y="4538185"/>
            <a:ext cx="1093676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Iau</a:t>
            </a:r>
            <a:endParaRPr lang="en-US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12A388F-AC34-224E-87DF-23F0D10E2B41}"/>
              </a:ext>
            </a:extLst>
          </p:cNvPr>
          <p:cNvSpPr txBox="1"/>
          <p:nvPr/>
        </p:nvSpPr>
        <p:spPr>
          <a:xfrm>
            <a:off x="4978400" y="4538185"/>
            <a:ext cx="1618607" cy="38061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deuddegfed</a:t>
            </a:r>
            <a:endParaRPr lang="en-US" b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0BE16E9-90F7-564A-BBE7-FE2BDBF604AC}"/>
              </a:ext>
            </a:extLst>
          </p:cNvPr>
          <p:cNvSpPr txBox="1"/>
          <p:nvPr/>
        </p:nvSpPr>
        <p:spPr>
          <a:xfrm>
            <a:off x="7215072" y="4549466"/>
            <a:ext cx="130386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Dachwedd</a:t>
            </a:r>
            <a:endParaRPr lang="en-US" b="1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33C0039-DCD5-D44D-A1B7-EAE8BD84898D}"/>
              </a:ext>
            </a:extLst>
          </p:cNvPr>
          <p:cNvSpPr txBox="1"/>
          <p:nvPr/>
        </p:nvSpPr>
        <p:spPr>
          <a:xfrm>
            <a:off x="3033824" y="5488073"/>
            <a:ext cx="1093676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Iau</a:t>
            </a:r>
            <a:endParaRPr lang="en-US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95FF35D-29F3-A341-BD6B-BA3889090843}"/>
              </a:ext>
            </a:extLst>
          </p:cNvPr>
          <p:cNvSpPr txBox="1"/>
          <p:nvPr/>
        </p:nvSpPr>
        <p:spPr>
          <a:xfrm>
            <a:off x="6900332" y="5488073"/>
            <a:ext cx="1618607" cy="38061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deuddegfed</a:t>
            </a:r>
            <a:endParaRPr lang="en-US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E3A41E5-E8C9-884C-9A14-5736DA45F4E5}"/>
              </a:ext>
            </a:extLst>
          </p:cNvPr>
          <p:cNvSpPr txBox="1"/>
          <p:nvPr/>
        </p:nvSpPr>
        <p:spPr>
          <a:xfrm>
            <a:off x="4710032" y="5499354"/>
            <a:ext cx="130386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Tachwedd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514918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6" grpId="0" animBg="1"/>
      <p:bldP spid="13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8" y="176786"/>
            <a:ext cx="11934936" cy="787309"/>
          </a:xfrm>
          <a:solidFill>
            <a:schemeClr val="tx1"/>
          </a:solidFill>
        </p:spPr>
        <p:txBody>
          <a:bodyPr>
            <a:normAutofit/>
          </a:bodyPr>
          <a:lstStyle/>
          <a:p>
            <a:pPr algn="ctr"/>
            <a:r>
              <a:rPr lang="en-US" sz="3100" b="1" dirty="0" err="1">
                <a:solidFill>
                  <a:schemeClr val="bg1"/>
                </a:solidFill>
                <a:latin typeface="Segoe Print"/>
              </a:rPr>
              <a:t>Mwy</a:t>
            </a:r>
            <a:r>
              <a:rPr lang="en-US" sz="3100" b="1" dirty="0">
                <a:solidFill>
                  <a:schemeClr val="bg1"/>
                </a:solidFill>
                <a:latin typeface="Segoe Print"/>
              </a:rPr>
              <a:t> o </a:t>
            </a:r>
            <a:r>
              <a:rPr lang="en-US" sz="3100" b="1" dirty="0" err="1">
                <a:solidFill>
                  <a:schemeClr val="bg1"/>
                </a:solidFill>
                <a:latin typeface="Segoe Print"/>
              </a:rPr>
              <a:t>wybodaeth</a:t>
            </a:r>
            <a:r>
              <a:rPr lang="en-US" sz="3100" b="1" dirty="0">
                <a:solidFill>
                  <a:schemeClr val="bg1"/>
                </a:solidFill>
                <a:latin typeface="Segoe Print"/>
              </a:rPr>
              <a:t> …      More information …   </a:t>
            </a:r>
            <a:r>
              <a:rPr lang="en-US" sz="36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626532" y="1560935"/>
            <a:ext cx="10752667" cy="2246769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Pryd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rwyt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ti’n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dathlu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dy</a:t>
            </a:r>
            <a:r>
              <a:rPr lang="en-US" sz="3600" b="1" dirty="0">
                <a:solidFill>
                  <a:schemeClr val="bg1"/>
                </a:solidFill>
              </a:rPr>
              <a:t> ben-</a:t>
            </a:r>
            <a:r>
              <a:rPr lang="en-US" sz="3600" b="1" dirty="0" err="1">
                <a:solidFill>
                  <a:schemeClr val="bg1"/>
                </a:solidFill>
              </a:rPr>
              <a:t>blwydd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  <a:p>
            <a:pPr algn="ctr"/>
            <a:endParaRPr lang="en-US" sz="3600" b="1" dirty="0">
              <a:solidFill>
                <a:schemeClr val="bg1"/>
              </a:solidFill>
            </a:endParaRPr>
          </a:p>
          <a:p>
            <a:pPr algn="ctr"/>
            <a:endParaRPr lang="en-US" sz="3600" b="1" dirty="0">
              <a:solidFill>
                <a:schemeClr val="bg1"/>
              </a:solidFill>
            </a:endParaRP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When do you celebrate your birthday?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703710D-4139-4FC7-B318-8B20FE219457}"/>
              </a:ext>
            </a:extLst>
          </p:cNvPr>
          <p:cNvSpPr txBox="1"/>
          <p:nvPr/>
        </p:nvSpPr>
        <p:spPr>
          <a:xfrm>
            <a:off x="2390659" y="4596979"/>
            <a:ext cx="7396814" cy="1261884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800" b="1" dirty="0" err="1"/>
              <a:t>Dw</a:t>
            </a:r>
            <a:r>
              <a:rPr lang="en-US" sz="2800" b="1" dirty="0"/>
              <a:t> </a:t>
            </a:r>
            <a:r>
              <a:rPr lang="en-US" sz="2800" b="1" dirty="0" err="1"/>
              <a:t>i’n</a:t>
            </a:r>
            <a:r>
              <a:rPr lang="en-US" sz="2800" b="1" dirty="0"/>
              <a:t> </a:t>
            </a:r>
            <a:r>
              <a:rPr lang="en-US" sz="2800" b="1" dirty="0" err="1"/>
              <a:t>dathlu</a:t>
            </a:r>
            <a:r>
              <a:rPr lang="en-US" sz="2800" b="1" dirty="0"/>
              <a:t> </a:t>
            </a:r>
            <a:r>
              <a:rPr lang="en-US" sz="2800" b="1" dirty="0" err="1"/>
              <a:t>fy</a:t>
            </a:r>
            <a:r>
              <a:rPr lang="en-US" sz="2800" b="1" dirty="0"/>
              <a:t> </a:t>
            </a:r>
            <a:r>
              <a:rPr lang="en-US" sz="2800" b="1" dirty="0" err="1"/>
              <a:t>mhen-blwydd</a:t>
            </a:r>
            <a:r>
              <a:rPr lang="en-US" sz="2800" b="1" dirty="0"/>
              <a:t> </a:t>
            </a:r>
            <a:r>
              <a:rPr lang="en-US" sz="2800" b="1" dirty="0" err="1"/>
              <a:t>ar</a:t>
            </a:r>
            <a:r>
              <a:rPr lang="en-US" sz="2800" b="1" dirty="0"/>
              <a:t> …….. .</a:t>
            </a:r>
          </a:p>
          <a:p>
            <a:pPr algn="ctr"/>
            <a:endParaRPr lang="en-US" sz="2800" b="1" dirty="0"/>
          </a:p>
          <a:p>
            <a:pPr algn="ctr"/>
            <a:r>
              <a:rPr lang="en-US" sz="2000" b="1" i="1" dirty="0"/>
              <a:t>I celebrate my birthday on  …..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2670257" y="2349076"/>
            <a:ext cx="479343" cy="902124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523FAD89-804B-9E4D-B38D-A4D6D6A9FC10}"/>
              </a:ext>
            </a:extLst>
          </p:cNvPr>
          <p:cNvCxnSpPr>
            <a:cxnSpLocks/>
          </p:cNvCxnSpPr>
          <p:nvPr/>
        </p:nvCxnSpPr>
        <p:spPr>
          <a:xfrm>
            <a:off x="3669324" y="2248647"/>
            <a:ext cx="479343" cy="902124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0DCA8A19-D326-3F42-B4F5-AD846FA48F09}"/>
              </a:ext>
            </a:extLst>
          </p:cNvPr>
          <p:cNvCxnSpPr>
            <a:cxnSpLocks/>
          </p:cNvCxnSpPr>
          <p:nvPr/>
        </p:nvCxnSpPr>
        <p:spPr>
          <a:xfrm>
            <a:off x="4772596" y="2288652"/>
            <a:ext cx="0" cy="902124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9FACD65C-025E-814D-A132-2C13FF7009C9}"/>
              </a:ext>
            </a:extLst>
          </p:cNvPr>
          <p:cNvCxnSpPr>
            <a:cxnSpLocks/>
          </p:cNvCxnSpPr>
          <p:nvPr/>
        </p:nvCxnSpPr>
        <p:spPr>
          <a:xfrm>
            <a:off x="5918205" y="2248647"/>
            <a:ext cx="0" cy="1002553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634F559A-EA5C-D941-ADB4-D8D0EDC2FA4C}"/>
              </a:ext>
            </a:extLst>
          </p:cNvPr>
          <p:cNvCxnSpPr>
            <a:cxnSpLocks/>
          </p:cNvCxnSpPr>
          <p:nvPr/>
        </p:nvCxnSpPr>
        <p:spPr>
          <a:xfrm>
            <a:off x="6917272" y="2248647"/>
            <a:ext cx="197781" cy="1002553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98A27537-3E3D-7749-BF1C-34B4F99715DB}"/>
              </a:ext>
            </a:extLst>
          </p:cNvPr>
          <p:cNvCxnSpPr>
            <a:cxnSpLocks/>
          </p:cNvCxnSpPr>
          <p:nvPr/>
        </p:nvCxnSpPr>
        <p:spPr>
          <a:xfrm>
            <a:off x="8525938" y="2198432"/>
            <a:ext cx="0" cy="1002553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1432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638" y="176787"/>
            <a:ext cx="11687688" cy="512570"/>
          </a:xfrm>
          <a:solidFill>
            <a:schemeClr val="tx1"/>
          </a:solidFill>
        </p:spPr>
        <p:txBody>
          <a:bodyPr>
            <a:noAutofit/>
          </a:bodyPr>
          <a:lstStyle/>
          <a:p>
            <a:pPr algn="ctr"/>
            <a:r>
              <a:rPr lang="en-US" b="1" dirty="0" err="1">
                <a:solidFill>
                  <a:schemeClr val="bg1"/>
                </a:solidFill>
              </a:rPr>
              <a:t>Amser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cofrestru</a:t>
            </a:r>
            <a:r>
              <a:rPr lang="en-US" b="1" dirty="0">
                <a:solidFill>
                  <a:schemeClr val="bg1"/>
                </a:solidFill>
              </a:rPr>
              <a:t> ...              Registration time ...</a:t>
            </a:r>
            <a:r>
              <a:rPr lang="en-US" sz="2800" b="1" dirty="0">
                <a:latin typeface="Segoe Print"/>
              </a:rPr>
              <a:t> </a:t>
            </a:r>
            <a:endParaRPr lang="en-US" sz="2800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5FE26C0-452F-8E48-A19E-3FF3210926F8}"/>
              </a:ext>
            </a:extLst>
          </p:cNvPr>
          <p:cNvSpPr txBox="1"/>
          <p:nvPr/>
        </p:nvSpPr>
        <p:spPr>
          <a:xfrm>
            <a:off x="247638" y="724911"/>
            <a:ext cx="5052495" cy="1061829"/>
          </a:xfrm>
          <a:prstGeom prst="rect">
            <a:avLst/>
          </a:prstGeom>
          <a:solidFill>
            <a:schemeClr val="accent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Ydy</a:t>
            </a:r>
            <a:r>
              <a:rPr lang="en-US" sz="3200" b="1" dirty="0">
                <a:solidFill>
                  <a:schemeClr val="bg1"/>
                </a:solidFill>
              </a:rPr>
              <a:t>  ….....  </a:t>
            </a:r>
            <a:r>
              <a:rPr lang="en-US" sz="3200" b="1" dirty="0" err="1">
                <a:solidFill>
                  <a:schemeClr val="bg1"/>
                </a:solidFill>
              </a:rPr>
              <a:t>yma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  <a:p>
            <a:pPr algn="ctr"/>
            <a:endParaRPr lang="en-US" sz="1100" b="1" dirty="0">
              <a:solidFill>
                <a:schemeClr val="bg1"/>
              </a:solidFill>
            </a:endParaRPr>
          </a:p>
          <a:p>
            <a:pPr algn="ctr"/>
            <a:r>
              <a:rPr lang="en-US" sz="2000" b="1" i="1" dirty="0">
                <a:solidFill>
                  <a:schemeClr val="bg1"/>
                </a:solidFill>
              </a:rPr>
              <a:t>Is …… here today?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0B01190-B45A-3644-A073-814CEC1458D7}"/>
              </a:ext>
            </a:extLst>
          </p:cNvPr>
          <p:cNvSpPr txBox="1"/>
          <p:nvPr/>
        </p:nvSpPr>
        <p:spPr>
          <a:xfrm>
            <a:off x="5464318" y="740437"/>
            <a:ext cx="6368881" cy="961802"/>
          </a:xfrm>
          <a:prstGeom prst="rect">
            <a:avLst/>
          </a:prstGeom>
          <a:solidFill>
            <a:schemeClr val="accent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2800" b="1" dirty="0" err="1">
                <a:solidFill>
                  <a:schemeClr val="bg1"/>
                </a:solidFill>
              </a:rPr>
              <a:t>Pryd</a:t>
            </a:r>
            <a:r>
              <a:rPr lang="en-US" sz="2800" b="1" dirty="0">
                <a:solidFill>
                  <a:schemeClr val="bg1"/>
                </a:solidFill>
              </a:rPr>
              <a:t> </a:t>
            </a:r>
            <a:r>
              <a:rPr lang="en-US" sz="2800" b="1" dirty="0" err="1">
                <a:solidFill>
                  <a:schemeClr val="bg1"/>
                </a:solidFill>
              </a:rPr>
              <a:t>rwyt</a:t>
            </a:r>
            <a:r>
              <a:rPr lang="en-US" sz="2800" b="1" dirty="0">
                <a:solidFill>
                  <a:schemeClr val="bg1"/>
                </a:solidFill>
              </a:rPr>
              <a:t> </a:t>
            </a:r>
            <a:r>
              <a:rPr lang="en-US" sz="2800" b="1" dirty="0" err="1">
                <a:solidFill>
                  <a:schemeClr val="bg1"/>
                </a:solidFill>
              </a:rPr>
              <a:t>ti’n</a:t>
            </a:r>
            <a:r>
              <a:rPr lang="en-US" sz="2800" b="1" dirty="0">
                <a:solidFill>
                  <a:schemeClr val="bg1"/>
                </a:solidFill>
              </a:rPr>
              <a:t> </a:t>
            </a:r>
            <a:r>
              <a:rPr lang="en-US" sz="2800" b="1" dirty="0" err="1">
                <a:solidFill>
                  <a:schemeClr val="bg1"/>
                </a:solidFill>
              </a:rPr>
              <a:t>dathlu</a:t>
            </a:r>
            <a:r>
              <a:rPr lang="en-US" sz="2800" b="1" dirty="0">
                <a:solidFill>
                  <a:schemeClr val="bg1"/>
                </a:solidFill>
              </a:rPr>
              <a:t> </a:t>
            </a:r>
            <a:r>
              <a:rPr lang="en-US" sz="2800" b="1" dirty="0" err="1">
                <a:solidFill>
                  <a:schemeClr val="bg1"/>
                </a:solidFill>
              </a:rPr>
              <a:t>dy</a:t>
            </a:r>
            <a:r>
              <a:rPr lang="en-US" sz="2800" b="1" dirty="0">
                <a:solidFill>
                  <a:schemeClr val="bg1"/>
                </a:solidFill>
              </a:rPr>
              <a:t> ben-</a:t>
            </a:r>
            <a:r>
              <a:rPr lang="en-US" sz="2800" b="1" dirty="0" err="1">
                <a:solidFill>
                  <a:schemeClr val="bg1"/>
                </a:solidFill>
              </a:rPr>
              <a:t>blwydd</a:t>
            </a:r>
            <a:r>
              <a:rPr lang="en-US" sz="2800" b="1" dirty="0">
                <a:solidFill>
                  <a:schemeClr val="bg1"/>
                </a:solidFill>
              </a:rPr>
              <a:t>?</a:t>
            </a:r>
          </a:p>
          <a:p>
            <a:pPr algn="ctr"/>
            <a:endParaRPr lang="en-US" sz="1050" b="1" dirty="0">
              <a:solidFill>
                <a:schemeClr val="bg1"/>
              </a:solidFill>
            </a:endParaRPr>
          </a:p>
          <a:p>
            <a:pPr algn="ctr"/>
            <a:r>
              <a:rPr lang="en-US" b="1" i="1" dirty="0">
                <a:solidFill>
                  <a:schemeClr val="bg1"/>
                </a:solidFill>
              </a:rPr>
              <a:t>When do you celebrate your birthday?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71D53340-294F-DD41-9674-73EDED593F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23454721"/>
              </p:ext>
            </p:extLst>
          </p:nvPr>
        </p:nvGraphicFramePr>
        <p:xfrm>
          <a:off x="349762" y="1931382"/>
          <a:ext cx="2906068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600" dirty="0" err="1"/>
                        <a:t>Rhif</a:t>
                      </a: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 err="1"/>
                        <a:t>Pwy</a:t>
                      </a:r>
                      <a:r>
                        <a:rPr lang="en-US" sz="1600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96453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88672411"/>
                  </a:ext>
                </a:extLst>
              </a:tr>
            </a:tbl>
          </a:graphicData>
        </a:graphic>
      </p:graphicFrame>
      <p:pic>
        <p:nvPicPr>
          <p:cNvPr id="14" name="Picture 13">
            <a:extLst>
              <a:ext uri="{FF2B5EF4-FFF2-40B4-BE49-F238E27FC236}">
                <a16:creationId xmlns:a16="http://schemas.microsoft.com/office/drawing/2014/main" id="{BE1FCE8B-95DA-8941-94A1-F56A22A28B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09591" y="3655378"/>
            <a:ext cx="1028772" cy="823017"/>
          </a:xfrm>
          <a:prstGeom prst="rect">
            <a:avLst/>
          </a:prstGeom>
        </p:spPr>
      </p:pic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EB8596C5-D783-2A48-8840-15A7B1FFD1E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9588824"/>
              </p:ext>
            </p:extLst>
          </p:nvPr>
        </p:nvGraphicFramePr>
        <p:xfrm>
          <a:off x="8893099" y="1998133"/>
          <a:ext cx="2906068" cy="44172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37994">
                <a:tc>
                  <a:txBody>
                    <a:bodyPr/>
                    <a:lstStyle/>
                    <a:p>
                      <a:r>
                        <a:rPr lang="en-US" sz="1600" dirty="0" err="1"/>
                        <a:t>Rhif</a:t>
                      </a: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 err="1"/>
                        <a:t>Pwy</a:t>
                      </a:r>
                      <a:r>
                        <a:rPr lang="en-US" sz="1600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96453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88672411"/>
                  </a:ext>
                </a:extLst>
              </a:tr>
            </a:tbl>
          </a:graphicData>
        </a:graphic>
      </p:graphicFrame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024215B4-3891-1F4C-B84F-B5C10620D9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6873387"/>
              </p:ext>
            </p:extLst>
          </p:nvPr>
        </p:nvGraphicFramePr>
        <p:xfrm>
          <a:off x="4576155" y="1915431"/>
          <a:ext cx="2906068" cy="482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600" dirty="0" err="1"/>
                        <a:t>Rhif</a:t>
                      </a: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 err="1"/>
                        <a:t>Pwy</a:t>
                      </a:r>
                      <a:r>
                        <a:rPr lang="en-US" sz="1600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96453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886724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34863405"/>
                  </a:ext>
                </a:extLst>
              </a:tr>
            </a:tbl>
          </a:graphicData>
        </a:graphic>
      </p:graphicFrame>
      <p:pic>
        <p:nvPicPr>
          <p:cNvPr id="18" name="Picture 17">
            <a:extLst>
              <a:ext uri="{FF2B5EF4-FFF2-40B4-BE49-F238E27FC236}">
                <a16:creationId xmlns:a16="http://schemas.microsoft.com/office/drawing/2014/main" id="{6ACC5C52-67CB-664B-BF27-4AA264DA8B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198" y="3646336"/>
            <a:ext cx="1028772" cy="823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1632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25C59C2-BCEC-3C47-B099-26B1DA9B4E6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000" t="17778" r="13581" b="25926"/>
          <a:stretch/>
        </p:blipFill>
        <p:spPr>
          <a:xfrm>
            <a:off x="1663925" y="711201"/>
            <a:ext cx="10404789" cy="5960532"/>
          </a:xfrm>
          <a:prstGeom prst="rect">
            <a:avLst/>
          </a:prstGeom>
        </p:spPr>
      </p:pic>
      <p:sp>
        <p:nvSpPr>
          <p:cNvPr id="6" name="12-Point Star 5">
            <a:extLst>
              <a:ext uri="{FF2B5EF4-FFF2-40B4-BE49-F238E27FC236}">
                <a16:creationId xmlns:a16="http://schemas.microsoft.com/office/drawing/2014/main" id="{C604F0B7-6DB3-CA4D-84B0-CF28ABC9F893}"/>
              </a:ext>
            </a:extLst>
          </p:cNvPr>
          <p:cNvSpPr/>
          <p:nvPr/>
        </p:nvSpPr>
        <p:spPr>
          <a:xfrm>
            <a:off x="0" y="0"/>
            <a:ext cx="2472267" cy="2252133"/>
          </a:xfrm>
          <a:prstGeom prst="star12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Eich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gwaith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cartref</a:t>
            </a:r>
            <a:endParaRPr lang="en-US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64817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8" y="176786"/>
            <a:ext cx="11934936" cy="787309"/>
          </a:xfrm>
          <a:solidFill>
            <a:schemeClr val="tx1"/>
          </a:solidFill>
        </p:spPr>
        <p:txBody>
          <a:bodyPr>
            <a:normAutofit/>
          </a:bodyPr>
          <a:lstStyle/>
          <a:p>
            <a:pPr algn="ctr"/>
            <a:r>
              <a:rPr lang="en-US" sz="3100" b="1" dirty="0" err="1">
                <a:solidFill>
                  <a:schemeClr val="bg1"/>
                </a:solidFill>
                <a:latin typeface="Segoe Print"/>
              </a:rPr>
              <a:t>Mwy</a:t>
            </a:r>
            <a:r>
              <a:rPr lang="en-US" sz="3100" b="1" dirty="0">
                <a:solidFill>
                  <a:schemeClr val="bg1"/>
                </a:solidFill>
                <a:latin typeface="Segoe Print"/>
              </a:rPr>
              <a:t> o </a:t>
            </a:r>
            <a:r>
              <a:rPr lang="en-US" sz="3100" b="1" dirty="0" err="1">
                <a:solidFill>
                  <a:schemeClr val="bg1"/>
                </a:solidFill>
                <a:latin typeface="Segoe Print"/>
              </a:rPr>
              <a:t>wybodaeth</a:t>
            </a:r>
            <a:r>
              <a:rPr lang="en-US" sz="3100" b="1" dirty="0">
                <a:solidFill>
                  <a:schemeClr val="bg1"/>
                </a:solidFill>
                <a:latin typeface="Segoe Print"/>
              </a:rPr>
              <a:t> …      More information …   </a:t>
            </a:r>
            <a:r>
              <a:rPr lang="en-US" sz="36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3504393" y="1560935"/>
            <a:ext cx="5684036" cy="1138773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Oes</a:t>
            </a:r>
            <a:r>
              <a:rPr lang="en-US" sz="3600" b="1" dirty="0">
                <a:solidFill>
                  <a:schemeClr val="bg1"/>
                </a:solidFill>
              </a:rPr>
              <a:t> …… </a:t>
            </a:r>
            <a:r>
              <a:rPr lang="en-US" sz="3600" b="1" dirty="0" err="1">
                <a:solidFill>
                  <a:schemeClr val="bg1"/>
                </a:solidFill>
              </a:rPr>
              <a:t>gyda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</a:t>
            </a:r>
            <a:r>
              <a:rPr lang="en-US" sz="3600" b="1" dirty="0">
                <a:solidFill>
                  <a:schemeClr val="bg1"/>
                </a:solidFill>
              </a:rPr>
              <a:t> ?</a:t>
            </a: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Do you have …… 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121598" y="4435323"/>
            <a:ext cx="3959335" cy="1107996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Oes</a:t>
            </a:r>
            <a:r>
              <a:rPr lang="en-US" sz="2400" b="1" dirty="0"/>
              <a:t>, </a:t>
            </a:r>
            <a:r>
              <a:rPr lang="en-US" sz="2400" b="1" dirty="0" err="1"/>
              <a:t>mae</a:t>
            </a:r>
            <a:r>
              <a:rPr lang="en-US" sz="2400" b="1" dirty="0"/>
              <a:t>  ……. </a:t>
            </a:r>
            <a:r>
              <a:rPr lang="en-US" sz="2400" b="1" dirty="0" err="1"/>
              <a:t>gyda</a:t>
            </a:r>
            <a:r>
              <a:rPr lang="en-US" sz="2400" b="1" dirty="0"/>
              <a:t> fi.</a:t>
            </a:r>
          </a:p>
          <a:p>
            <a:pPr algn="ctr"/>
            <a:endParaRPr lang="en-US" sz="2400" b="1" dirty="0"/>
          </a:p>
          <a:p>
            <a:pPr algn="ctr"/>
            <a:r>
              <a:rPr lang="en-US" b="1" i="1" dirty="0"/>
              <a:t>Yes, I have ….. 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703710D-4139-4FC7-B318-8B20FE219457}"/>
              </a:ext>
            </a:extLst>
          </p:cNvPr>
          <p:cNvSpPr txBox="1"/>
          <p:nvPr/>
        </p:nvSpPr>
        <p:spPr>
          <a:xfrm>
            <a:off x="7115053" y="4435323"/>
            <a:ext cx="4792467" cy="1107996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oes</a:t>
            </a:r>
            <a:r>
              <a:rPr lang="en-US" sz="2400" b="1" dirty="0"/>
              <a:t>, does dim ….. </a:t>
            </a:r>
            <a:r>
              <a:rPr lang="en-US" sz="2400" b="1" dirty="0" err="1"/>
              <a:t>gyda</a:t>
            </a:r>
            <a:r>
              <a:rPr lang="en-US" sz="2400" b="1" dirty="0"/>
              <a:t> fi.</a:t>
            </a:r>
          </a:p>
          <a:p>
            <a:pPr algn="ctr"/>
            <a:endParaRPr lang="en-US" sz="2400" b="1" dirty="0"/>
          </a:p>
          <a:p>
            <a:pPr algn="ctr"/>
            <a:r>
              <a:rPr lang="en-US" b="1" i="1" dirty="0"/>
              <a:t>No, I don’t have …..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9420248" y="2946013"/>
            <a:ext cx="949204" cy="1132461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2058453" y="3067806"/>
            <a:ext cx="1031976" cy="1010668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0457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F56D7AF-D654-8349-987B-71BDAFBCB598}"/>
              </a:ext>
            </a:extLst>
          </p:cNvPr>
          <p:cNvSpPr txBox="1"/>
          <p:nvPr/>
        </p:nvSpPr>
        <p:spPr>
          <a:xfrm>
            <a:off x="3250392" y="39773"/>
            <a:ext cx="5684036" cy="1138773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Oes</a:t>
            </a:r>
            <a:r>
              <a:rPr lang="en-US" sz="3600" b="1" dirty="0">
                <a:solidFill>
                  <a:schemeClr val="bg1"/>
                </a:solidFill>
              </a:rPr>
              <a:t> …… </a:t>
            </a:r>
            <a:r>
              <a:rPr lang="en-US" sz="3600" b="1" dirty="0" err="1">
                <a:solidFill>
                  <a:schemeClr val="bg1"/>
                </a:solidFill>
              </a:rPr>
              <a:t>gyda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</a:t>
            </a:r>
            <a:r>
              <a:rPr lang="en-US" sz="3600" b="1" dirty="0">
                <a:solidFill>
                  <a:schemeClr val="bg1"/>
                </a:solidFill>
              </a:rPr>
              <a:t> ?</a:t>
            </a: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Do you have …… ?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001C960-E954-8147-90D1-AE33D44A9DD1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2028410" y="1332653"/>
          <a:ext cx="8127999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3415604252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393265096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3826051163"/>
                    </a:ext>
                  </a:extLst>
                </a:gridCol>
              </a:tblGrid>
              <a:tr h="362373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gwallt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(hair)</a:t>
                      </a:r>
                      <a:endParaRPr lang="en-US" sz="1100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du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hir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(long)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48969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brown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byr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(short)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92440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sinsir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(ginger)</a:t>
                      </a:r>
                      <a:endParaRPr lang="en-US" sz="1100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syth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(straight)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00410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golau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(light / blonde)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cyrliog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(curly)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17891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tywyll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(dark)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580756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llygaid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(eyes)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mawr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(big)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glas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064293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bach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(small)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gwyrdd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25171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brown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922739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croen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600" b="1" i="1" dirty="0">
                          <a:solidFill>
                            <a:schemeClr val="tx1"/>
                          </a:solidFill>
                        </a:rPr>
                        <a:t>(skin)</a:t>
                      </a:r>
                      <a:endParaRPr lang="en-US" sz="2400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golau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81253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tywyll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389154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bochau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600" b="1" i="1" dirty="0">
                          <a:solidFill>
                            <a:schemeClr val="tx1"/>
                          </a:solidFill>
                        </a:rPr>
                        <a:t>(cheeks)</a:t>
                      </a:r>
                      <a:endParaRPr lang="en-US" sz="2400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coch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586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pinc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5042989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4C858E04-25E6-7A4B-A16F-89664D434742}"/>
              </a:ext>
            </a:extLst>
          </p:cNvPr>
          <p:cNvSpPr txBox="1"/>
          <p:nvPr/>
        </p:nvSpPr>
        <p:spPr>
          <a:xfrm>
            <a:off x="382287" y="193660"/>
            <a:ext cx="3048000" cy="830997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Oes</a:t>
            </a:r>
            <a:r>
              <a:rPr lang="en-US" sz="2400" b="1" dirty="0"/>
              <a:t>, </a:t>
            </a:r>
            <a:r>
              <a:rPr lang="en-US" sz="2400" b="1" dirty="0" err="1"/>
              <a:t>mae</a:t>
            </a:r>
            <a:r>
              <a:rPr lang="en-US" sz="2400" b="1" dirty="0"/>
              <a:t>  ……. </a:t>
            </a:r>
            <a:r>
              <a:rPr lang="en-US" sz="2400" b="1" dirty="0" err="1"/>
              <a:t>gyda</a:t>
            </a:r>
            <a:r>
              <a:rPr lang="en-US" sz="2400" b="1" dirty="0"/>
              <a:t> fi.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C5DAA85-A47B-AF4F-B13C-F02D226CBD79}"/>
              </a:ext>
            </a:extLst>
          </p:cNvPr>
          <p:cNvSpPr txBox="1"/>
          <p:nvPr/>
        </p:nvSpPr>
        <p:spPr>
          <a:xfrm>
            <a:off x="8483268" y="193660"/>
            <a:ext cx="3319265" cy="830997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oes</a:t>
            </a:r>
            <a:r>
              <a:rPr lang="en-US" sz="2400" b="1" dirty="0"/>
              <a:t>, does dim ….. </a:t>
            </a:r>
            <a:r>
              <a:rPr lang="en-US" sz="2400" b="1" dirty="0" err="1"/>
              <a:t>gyda</a:t>
            </a:r>
            <a:r>
              <a:rPr lang="en-US" sz="2400" b="1" dirty="0"/>
              <a:t> fi.</a:t>
            </a:r>
          </a:p>
        </p:txBody>
      </p:sp>
    </p:spTree>
    <p:extLst>
      <p:ext uri="{BB962C8B-B14F-4D97-AF65-F5344CB8AC3E}">
        <p14:creationId xmlns:p14="http://schemas.microsoft.com/office/powerpoint/2010/main" val="1343368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31ED617-44B5-714A-B652-F306114E157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354"/>
          <a:stretch/>
        </p:blipFill>
        <p:spPr>
          <a:xfrm rot="16200000">
            <a:off x="3155509" y="-789758"/>
            <a:ext cx="5694719" cy="7873997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1AC1260-E3EF-5340-8046-384010EC7264}"/>
              </a:ext>
            </a:extLst>
          </p:cNvPr>
          <p:cNvSpPr txBox="1"/>
          <p:nvPr/>
        </p:nvSpPr>
        <p:spPr>
          <a:xfrm>
            <a:off x="389466" y="558800"/>
            <a:ext cx="1185334" cy="86177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het </a:t>
            </a:r>
          </a:p>
          <a:p>
            <a:pPr algn="ctr"/>
            <a:r>
              <a:rPr lang="en-US" b="1" i="1" dirty="0"/>
              <a:t>(hat)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F5E6987-0D07-3340-ACCF-8BE8C090DA60}"/>
              </a:ext>
            </a:extLst>
          </p:cNvPr>
          <p:cNvSpPr txBox="1"/>
          <p:nvPr/>
        </p:nvSpPr>
        <p:spPr>
          <a:xfrm>
            <a:off x="237066" y="2201334"/>
            <a:ext cx="1337734" cy="7386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sbectol</a:t>
            </a:r>
            <a:r>
              <a:rPr lang="en-US" sz="2400" b="1" dirty="0"/>
              <a:t> </a:t>
            </a:r>
          </a:p>
          <a:p>
            <a:pPr algn="ctr"/>
            <a:r>
              <a:rPr lang="en-US" b="1" i="1" dirty="0"/>
              <a:t>(glasses)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1CB2CF3-DBE7-E646-8262-1FE6ADD94B7E}"/>
              </a:ext>
            </a:extLst>
          </p:cNvPr>
          <p:cNvSpPr txBox="1"/>
          <p:nvPr/>
        </p:nvSpPr>
        <p:spPr>
          <a:xfrm>
            <a:off x="237066" y="3720758"/>
            <a:ext cx="1337734" cy="7386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mwstas</a:t>
            </a:r>
            <a:r>
              <a:rPr lang="en-US" sz="2400" b="1" dirty="0"/>
              <a:t> </a:t>
            </a:r>
          </a:p>
          <a:p>
            <a:pPr algn="ctr"/>
            <a:r>
              <a:rPr lang="en-US" b="1" i="1" dirty="0"/>
              <a:t>(mustache)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3055C4A-8699-464F-9E30-7212EDC207D9}"/>
              </a:ext>
            </a:extLst>
          </p:cNvPr>
          <p:cNvSpPr txBox="1"/>
          <p:nvPr/>
        </p:nvSpPr>
        <p:spPr>
          <a:xfrm>
            <a:off x="10430936" y="553880"/>
            <a:ext cx="1337734" cy="7386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barf </a:t>
            </a:r>
          </a:p>
          <a:p>
            <a:pPr algn="ctr"/>
            <a:r>
              <a:rPr lang="en-US" b="1" i="1" dirty="0"/>
              <a:t>(beard)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0948526-F46A-2441-AC86-4ADEEC8EC66A}"/>
              </a:ext>
            </a:extLst>
          </p:cNvPr>
          <p:cNvSpPr txBox="1"/>
          <p:nvPr/>
        </p:nvSpPr>
        <p:spPr>
          <a:xfrm>
            <a:off x="10160001" y="2187188"/>
            <a:ext cx="1862666" cy="7386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clustdlysau</a:t>
            </a:r>
            <a:r>
              <a:rPr lang="en-US" sz="2400" b="1" dirty="0"/>
              <a:t> </a:t>
            </a:r>
          </a:p>
          <a:p>
            <a:pPr algn="ctr"/>
            <a:r>
              <a:rPr lang="en-US" b="1" i="1" dirty="0"/>
              <a:t>(</a:t>
            </a:r>
            <a:r>
              <a:rPr lang="en-US" b="1" i="1" dirty="0" err="1"/>
              <a:t>earings</a:t>
            </a:r>
            <a:r>
              <a:rPr lang="en-US" b="1" i="1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242701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F56D7AF-D654-8349-987B-71BDAFBCB598}"/>
              </a:ext>
            </a:extLst>
          </p:cNvPr>
          <p:cNvSpPr txBox="1"/>
          <p:nvPr/>
        </p:nvSpPr>
        <p:spPr>
          <a:xfrm>
            <a:off x="3250393" y="341735"/>
            <a:ext cx="5684036" cy="1138773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Oes</a:t>
            </a:r>
            <a:r>
              <a:rPr lang="en-US" sz="3600" b="1" dirty="0">
                <a:solidFill>
                  <a:schemeClr val="bg1"/>
                </a:solidFill>
              </a:rPr>
              <a:t> …… </a:t>
            </a:r>
            <a:r>
              <a:rPr lang="en-US" sz="3600" b="1" dirty="0" err="1">
                <a:solidFill>
                  <a:schemeClr val="bg1"/>
                </a:solidFill>
              </a:rPr>
              <a:t>gyda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</a:t>
            </a:r>
            <a:r>
              <a:rPr lang="en-US" sz="3600" b="1" dirty="0">
                <a:solidFill>
                  <a:schemeClr val="bg1"/>
                </a:solidFill>
              </a:rPr>
              <a:t> ?</a:t>
            </a: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Do you have …… 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C3A7A9F-BB1C-C346-89B3-5764BB0801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346" y="3120311"/>
            <a:ext cx="2991047" cy="163326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2C4E394-D7B4-4E44-BFC9-C44FF80D33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00224" y="3120311"/>
            <a:ext cx="2025650" cy="167980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C9A8505-B1FF-1940-9B33-2342AB7AD32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6220"/>
          <a:stretch/>
        </p:blipFill>
        <p:spPr>
          <a:xfrm>
            <a:off x="5214327" y="5164559"/>
            <a:ext cx="1756168" cy="147131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BE7D956-26BF-B241-828F-287EFECF706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11300" y="5164559"/>
            <a:ext cx="2692400" cy="136324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9305606-4653-734E-A7EF-18FA5CF417C1}"/>
              </a:ext>
            </a:extLst>
          </p:cNvPr>
          <p:cNvSpPr txBox="1"/>
          <p:nvPr/>
        </p:nvSpPr>
        <p:spPr>
          <a:xfrm>
            <a:off x="244365" y="1601336"/>
            <a:ext cx="3959335" cy="1107996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Oes</a:t>
            </a:r>
            <a:r>
              <a:rPr lang="en-US" sz="2400" b="1" dirty="0"/>
              <a:t>, </a:t>
            </a:r>
            <a:r>
              <a:rPr lang="en-US" sz="2400" b="1" dirty="0" err="1"/>
              <a:t>mae</a:t>
            </a:r>
            <a:r>
              <a:rPr lang="en-US" sz="2400" b="1" dirty="0"/>
              <a:t>  ……. </a:t>
            </a:r>
            <a:r>
              <a:rPr lang="en-US" sz="2400" b="1" dirty="0" err="1"/>
              <a:t>gyda</a:t>
            </a:r>
            <a:r>
              <a:rPr lang="en-US" sz="2400" b="1" dirty="0"/>
              <a:t> fi.</a:t>
            </a:r>
          </a:p>
          <a:p>
            <a:pPr algn="ctr"/>
            <a:endParaRPr lang="en-US" sz="2400" b="1" dirty="0"/>
          </a:p>
          <a:p>
            <a:pPr algn="ctr"/>
            <a:r>
              <a:rPr lang="en-US" b="1" i="1" dirty="0"/>
              <a:t>Yes, I have ….. 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0E14CC4-817C-344B-95D3-DCE5B724254E}"/>
              </a:ext>
            </a:extLst>
          </p:cNvPr>
          <p:cNvSpPr txBox="1"/>
          <p:nvPr/>
        </p:nvSpPr>
        <p:spPr>
          <a:xfrm>
            <a:off x="7172203" y="1601336"/>
            <a:ext cx="4792467" cy="1107996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oes</a:t>
            </a:r>
            <a:r>
              <a:rPr lang="en-US" sz="2400" b="1" dirty="0"/>
              <a:t>, does dim ….. </a:t>
            </a:r>
            <a:r>
              <a:rPr lang="en-US" sz="2400" b="1" dirty="0" err="1"/>
              <a:t>gyda</a:t>
            </a:r>
            <a:r>
              <a:rPr lang="en-US" sz="2400" b="1" dirty="0"/>
              <a:t> fi.</a:t>
            </a:r>
          </a:p>
          <a:p>
            <a:pPr algn="ctr"/>
            <a:endParaRPr lang="en-US" sz="2400" b="1" dirty="0"/>
          </a:p>
          <a:p>
            <a:pPr algn="ctr"/>
            <a:r>
              <a:rPr lang="en-US" b="1" i="1" dirty="0"/>
              <a:t>No, I don’t have …..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86F0673-79F1-AA43-9502-D7E78EADFA5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4837" t="8263" r="22066" b="3899"/>
          <a:stretch/>
        </p:blipFill>
        <p:spPr>
          <a:xfrm>
            <a:off x="7427694" y="3209456"/>
            <a:ext cx="1697255" cy="275803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DD58A53-60B9-264C-8B27-89D46376D1F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627956" y="4937138"/>
            <a:ext cx="2197625" cy="1590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7662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F56D7AF-D654-8349-987B-71BDAFBCB598}"/>
              </a:ext>
            </a:extLst>
          </p:cNvPr>
          <p:cNvSpPr txBox="1"/>
          <p:nvPr/>
        </p:nvSpPr>
        <p:spPr>
          <a:xfrm>
            <a:off x="3250392" y="0"/>
            <a:ext cx="5684036" cy="1138773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Oes</a:t>
            </a:r>
            <a:r>
              <a:rPr lang="en-US" sz="3600" b="1" dirty="0">
                <a:solidFill>
                  <a:schemeClr val="bg1"/>
                </a:solidFill>
              </a:rPr>
              <a:t> …… </a:t>
            </a:r>
            <a:r>
              <a:rPr lang="en-US" sz="3600" b="1" dirty="0" err="1">
                <a:solidFill>
                  <a:schemeClr val="bg1"/>
                </a:solidFill>
              </a:rPr>
              <a:t>gyda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</a:t>
            </a:r>
            <a:r>
              <a:rPr lang="en-US" sz="3600" b="1" dirty="0">
                <a:solidFill>
                  <a:schemeClr val="bg1"/>
                </a:solidFill>
              </a:rPr>
              <a:t> ?</a:t>
            </a: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Do you have …… 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9305606-4653-734E-A7EF-18FA5CF417C1}"/>
              </a:ext>
            </a:extLst>
          </p:cNvPr>
          <p:cNvSpPr txBox="1"/>
          <p:nvPr/>
        </p:nvSpPr>
        <p:spPr>
          <a:xfrm>
            <a:off x="261298" y="1278170"/>
            <a:ext cx="3959335" cy="646331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Oes</a:t>
            </a:r>
            <a:r>
              <a:rPr lang="en-US" sz="2400" b="1" dirty="0"/>
              <a:t>, </a:t>
            </a:r>
            <a:r>
              <a:rPr lang="en-US" sz="2400" b="1" dirty="0" err="1"/>
              <a:t>mae</a:t>
            </a:r>
            <a:r>
              <a:rPr lang="en-US" sz="2400" b="1" dirty="0"/>
              <a:t>  ……. </a:t>
            </a:r>
            <a:r>
              <a:rPr lang="en-US" sz="2400" b="1" dirty="0" err="1"/>
              <a:t>gyda</a:t>
            </a:r>
            <a:r>
              <a:rPr lang="en-US" sz="2400" b="1" dirty="0"/>
              <a:t> fi.</a:t>
            </a:r>
          </a:p>
          <a:p>
            <a:pPr algn="ctr"/>
            <a:endParaRPr lang="en-US" sz="12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0E14CC4-817C-344B-95D3-DCE5B724254E}"/>
              </a:ext>
            </a:extLst>
          </p:cNvPr>
          <p:cNvSpPr txBox="1"/>
          <p:nvPr/>
        </p:nvSpPr>
        <p:spPr>
          <a:xfrm>
            <a:off x="7155269" y="1283046"/>
            <a:ext cx="4792467" cy="677108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oes</a:t>
            </a:r>
            <a:r>
              <a:rPr lang="en-US" sz="2400" b="1" dirty="0"/>
              <a:t>, does dim ….. </a:t>
            </a:r>
            <a:r>
              <a:rPr lang="en-US" sz="2400" b="1" dirty="0" err="1"/>
              <a:t>gyda</a:t>
            </a:r>
            <a:r>
              <a:rPr lang="en-US" sz="2400" b="1" dirty="0"/>
              <a:t> fi.</a:t>
            </a:r>
          </a:p>
          <a:p>
            <a:pPr algn="ctr"/>
            <a:endParaRPr lang="en-US" sz="14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CA36DE5-EB5D-6E40-99D2-EC1C043F0AD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199"/>
          <a:stretch/>
        </p:blipFill>
        <p:spPr>
          <a:xfrm rot="16200000">
            <a:off x="3757744" y="950499"/>
            <a:ext cx="4706690" cy="6837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1124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5FE26C0-452F-8E48-A19E-3FF3210926F8}"/>
              </a:ext>
            </a:extLst>
          </p:cNvPr>
          <p:cNvSpPr txBox="1"/>
          <p:nvPr/>
        </p:nvSpPr>
        <p:spPr>
          <a:xfrm>
            <a:off x="3255830" y="152400"/>
            <a:ext cx="5671301" cy="584775"/>
          </a:xfrm>
          <a:prstGeom prst="rect">
            <a:avLst/>
          </a:prstGeom>
          <a:solidFill>
            <a:schemeClr val="accent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Oes</a:t>
            </a:r>
            <a:r>
              <a:rPr lang="en-US" sz="3200" b="1" dirty="0">
                <a:solidFill>
                  <a:schemeClr val="bg1"/>
                </a:solidFill>
              </a:rPr>
              <a:t> ….....  </a:t>
            </a:r>
            <a:r>
              <a:rPr lang="en-US" sz="3200" b="1" dirty="0" err="1">
                <a:solidFill>
                  <a:schemeClr val="bg1"/>
                </a:solidFill>
              </a:rPr>
              <a:t>gyda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ti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71D53340-294F-DD41-9674-73EDED593F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68909121"/>
              </p:ext>
            </p:extLst>
          </p:nvPr>
        </p:nvGraphicFramePr>
        <p:xfrm>
          <a:off x="349762" y="1931382"/>
          <a:ext cx="2906068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600" dirty="0" err="1"/>
                        <a:t>Rhif</a:t>
                      </a: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 err="1"/>
                        <a:t>Pwy</a:t>
                      </a:r>
                      <a:r>
                        <a:rPr lang="en-US" sz="1600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96453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88672411"/>
                  </a:ext>
                </a:extLst>
              </a:tr>
            </a:tbl>
          </a:graphicData>
        </a:graphic>
      </p:graphicFrame>
      <p:pic>
        <p:nvPicPr>
          <p:cNvPr id="14" name="Picture 13">
            <a:extLst>
              <a:ext uri="{FF2B5EF4-FFF2-40B4-BE49-F238E27FC236}">
                <a16:creationId xmlns:a16="http://schemas.microsoft.com/office/drawing/2014/main" id="{BE1FCE8B-95DA-8941-94A1-F56A22A28B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09591" y="3655378"/>
            <a:ext cx="1028772" cy="823017"/>
          </a:xfrm>
          <a:prstGeom prst="rect">
            <a:avLst/>
          </a:prstGeom>
        </p:spPr>
      </p:pic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EB8596C5-D783-2A48-8840-15A7B1FFD1E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6588284"/>
              </p:ext>
            </p:extLst>
          </p:nvPr>
        </p:nvGraphicFramePr>
        <p:xfrm>
          <a:off x="8893099" y="1998133"/>
          <a:ext cx="2906068" cy="44172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37994">
                <a:tc>
                  <a:txBody>
                    <a:bodyPr/>
                    <a:lstStyle/>
                    <a:p>
                      <a:r>
                        <a:rPr lang="en-US" sz="1600" dirty="0" err="1"/>
                        <a:t>Rhif</a:t>
                      </a: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 err="1"/>
                        <a:t>Pwy</a:t>
                      </a:r>
                      <a:r>
                        <a:rPr lang="en-US" sz="1600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96453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88672411"/>
                  </a:ext>
                </a:extLst>
              </a:tr>
            </a:tbl>
          </a:graphicData>
        </a:graphic>
      </p:graphicFrame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024215B4-3891-1F4C-B84F-B5C10620D9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5133331"/>
              </p:ext>
            </p:extLst>
          </p:nvPr>
        </p:nvGraphicFramePr>
        <p:xfrm>
          <a:off x="4576155" y="1915431"/>
          <a:ext cx="2906068" cy="482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600" dirty="0" err="1"/>
                        <a:t>Rhif</a:t>
                      </a: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 err="1"/>
                        <a:t>Pwy</a:t>
                      </a:r>
                      <a:r>
                        <a:rPr lang="en-US" sz="1600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96453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886724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34863405"/>
                  </a:ext>
                </a:extLst>
              </a:tr>
            </a:tbl>
          </a:graphicData>
        </a:graphic>
      </p:graphicFrame>
      <p:pic>
        <p:nvPicPr>
          <p:cNvPr id="18" name="Picture 17">
            <a:extLst>
              <a:ext uri="{FF2B5EF4-FFF2-40B4-BE49-F238E27FC236}">
                <a16:creationId xmlns:a16="http://schemas.microsoft.com/office/drawing/2014/main" id="{6ACC5C52-67CB-664B-BF27-4AA264DA8B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198" y="3646336"/>
            <a:ext cx="1028772" cy="82301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C4E9D99-B116-EB44-B506-2E359F0742D8}"/>
              </a:ext>
            </a:extLst>
          </p:cNvPr>
          <p:cNvSpPr txBox="1"/>
          <p:nvPr/>
        </p:nvSpPr>
        <p:spPr>
          <a:xfrm>
            <a:off x="176631" y="1044488"/>
            <a:ext cx="3959335" cy="646331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Oes</a:t>
            </a:r>
            <a:r>
              <a:rPr lang="en-US" sz="2400" b="1" dirty="0"/>
              <a:t>, </a:t>
            </a:r>
            <a:r>
              <a:rPr lang="en-US" sz="2400" b="1" dirty="0" err="1"/>
              <a:t>mae</a:t>
            </a:r>
            <a:r>
              <a:rPr lang="en-US" sz="2400" b="1" dirty="0"/>
              <a:t>  ……. </a:t>
            </a:r>
            <a:r>
              <a:rPr lang="en-US" sz="2400" b="1" dirty="0" err="1"/>
              <a:t>gyda</a:t>
            </a:r>
            <a:r>
              <a:rPr lang="en-US" sz="2400" b="1" dirty="0"/>
              <a:t> fi.</a:t>
            </a:r>
          </a:p>
          <a:p>
            <a:pPr algn="ctr"/>
            <a:endParaRPr lang="en-US" sz="1200" b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CFA297B-0A56-B647-B07E-A9A035CCA3EB}"/>
              </a:ext>
            </a:extLst>
          </p:cNvPr>
          <p:cNvSpPr txBox="1"/>
          <p:nvPr/>
        </p:nvSpPr>
        <p:spPr>
          <a:xfrm>
            <a:off x="7155269" y="1044488"/>
            <a:ext cx="4792467" cy="677108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oes</a:t>
            </a:r>
            <a:r>
              <a:rPr lang="en-US" sz="2400" b="1" dirty="0"/>
              <a:t>, does dim ….. </a:t>
            </a:r>
            <a:r>
              <a:rPr lang="en-US" sz="2400" b="1" dirty="0" err="1"/>
              <a:t>gyda</a:t>
            </a:r>
            <a:r>
              <a:rPr lang="en-US" sz="2400" b="1" dirty="0"/>
              <a:t> fi.</a:t>
            </a:r>
          </a:p>
          <a:p>
            <a:pPr algn="ctr"/>
            <a:endParaRPr lang="en-US" sz="1400" b="1" dirty="0"/>
          </a:p>
        </p:txBody>
      </p:sp>
    </p:spTree>
    <p:extLst>
      <p:ext uri="{BB962C8B-B14F-4D97-AF65-F5344CB8AC3E}">
        <p14:creationId xmlns:p14="http://schemas.microsoft.com/office/powerpoint/2010/main" val="3560217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F56D7AF-D654-8349-987B-71BDAFBCB598}"/>
              </a:ext>
            </a:extLst>
          </p:cNvPr>
          <p:cNvSpPr txBox="1"/>
          <p:nvPr/>
        </p:nvSpPr>
        <p:spPr>
          <a:xfrm>
            <a:off x="3250392" y="0"/>
            <a:ext cx="5684036" cy="1138773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Oes</a:t>
            </a:r>
            <a:r>
              <a:rPr lang="en-US" sz="3600" b="1" dirty="0">
                <a:solidFill>
                  <a:schemeClr val="bg1"/>
                </a:solidFill>
              </a:rPr>
              <a:t> …… </a:t>
            </a:r>
            <a:r>
              <a:rPr lang="en-US" sz="3600" b="1" dirty="0" err="1">
                <a:solidFill>
                  <a:schemeClr val="bg1"/>
                </a:solidFill>
              </a:rPr>
              <a:t>gyda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</a:t>
            </a:r>
            <a:r>
              <a:rPr lang="en-US" sz="3600" b="1" dirty="0">
                <a:solidFill>
                  <a:schemeClr val="bg1"/>
                </a:solidFill>
              </a:rPr>
              <a:t> ?</a:t>
            </a: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Do you have …… 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9305606-4653-734E-A7EF-18FA5CF417C1}"/>
              </a:ext>
            </a:extLst>
          </p:cNvPr>
          <p:cNvSpPr txBox="1"/>
          <p:nvPr/>
        </p:nvSpPr>
        <p:spPr>
          <a:xfrm>
            <a:off x="261298" y="1278170"/>
            <a:ext cx="3959335" cy="646331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Oes</a:t>
            </a:r>
            <a:r>
              <a:rPr lang="en-US" sz="2400" b="1" dirty="0"/>
              <a:t>, </a:t>
            </a:r>
            <a:r>
              <a:rPr lang="en-US" sz="2400" b="1" dirty="0" err="1"/>
              <a:t>mae</a:t>
            </a:r>
            <a:r>
              <a:rPr lang="en-US" sz="2400" b="1" dirty="0"/>
              <a:t>  ……. </a:t>
            </a:r>
            <a:r>
              <a:rPr lang="en-US" sz="2400" b="1" dirty="0" err="1"/>
              <a:t>gyda</a:t>
            </a:r>
            <a:r>
              <a:rPr lang="en-US" sz="2400" b="1" dirty="0"/>
              <a:t> fi.</a:t>
            </a:r>
          </a:p>
          <a:p>
            <a:pPr algn="ctr"/>
            <a:endParaRPr lang="en-US" sz="12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0E14CC4-817C-344B-95D3-DCE5B724254E}"/>
              </a:ext>
            </a:extLst>
          </p:cNvPr>
          <p:cNvSpPr txBox="1"/>
          <p:nvPr/>
        </p:nvSpPr>
        <p:spPr>
          <a:xfrm>
            <a:off x="7155269" y="1283046"/>
            <a:ext cx="4792467" cy="677108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oes</a:t>
            </a:r>
            <a:r>
              <a:rPr lang="en-US" sz="2400" b="1" dirty="0"/>
              <a:t>, does dim ….. </a:t>
            </a:r>
            <a:r>
              <a:rPr lang="en-US" sz="2400" b="1" dirty="0" err="1"/>
              <a:t>gyda</a:t>
            </a:r>
            <a:r>
              <a:rPr lang="en-US" sz="2400" b="1" dirty="0"/>
              <a:t> fi.</a:t>
            </a:r>
          </a:p>
          <a:p>
            <a:pPr algn="ctr"/>
            <a:endParaRPr lang="en-US" sz="1400" b="1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644A7D30-80FA-4146-92BC-B0F4C239F039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261298" y="2351765"/>
          <a:ext cx="11686440" cy="4297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4569">
                  <a:extLst>
                    <a:ext uri="{9D8B030D-6E8A-4147-A177-3AD203B41FA5}">
                      <a16:colId xmlns:a16="http://schemas.microsoft.com/office/drawing/2014/main" val="2916587084"/>
                    </a:ext>
                  </a:extLst>
                </a:gridCol>
                <a:gridCol w="1507066">
                  <a:extLst>
                    <a:ext uri="{9D8B030D-6E8A-4147-A177-3AD203B41FA5}">
                      <a16:colId xmlns:a16="http://schemas.microsoft.com/office/drawing/2014/main" val="249662778"/>
                    </a:ext>
                  </a:extLst>
                </a:gridCol>
                <a:gridCol w="2531585">
                  <a:extLst>
                    <a:ext uri="{9D8B030D-6E8A-4147-A177-3AD203B41FA5}">
                      <a16:colId xmlns:a16="http://schemas.microsoft.com/office/drawing/2014/main" val="2784421369"/>
                    </a:ext>
                  </a:extLst>
                </a:gridCol>
                <a:gridCol w="1947740">
                  <a:extLst>
                    <a:ext uri="{9D8B030D-6E8A-4147-A177-3AD203B41FA5}">
                      <a16:colId xmlns:a16="http://schemas.microsoft.com/office/drawing/2014/main" val="525219883"/>
                    </a:ext>
                  </a:extLst>
                </a:gridCol>
                <a:gridCol w="1947740">
                  <a:extLst>
                    <a:ext uri="{9D8B030D-6E8A-4147-A177-3AD203B41FA5}">
                      <a16:colId xmlns:a16="http://schemas.microsoft.com/office/drawing/2014/main" val="464457194"/>
                    </a:ext>
                  </a:extLst>
                </a:gridCol>
                <a:gridCol w="1947740">
                  <a:extLst>
                    <a:ext uri="{9D8B030D-6E8A-4147-A177-3AD203B41FA5}">
                      <a16:colId xmlns:a16="http://schemas.microsoft.com/office/drawing/2014/main" val="773129946"/>
                    </a:ext>
                  </a:extLst>
                </a:gridCol>
              </a:tblGrid>
              <a:tr h="370840">
                <a:tc gridSpan="6">
                  <a:txBody>
                    <a:bodyPr/>
                    <a:lstStyle/>
                    <a:p>
                      <a:pPr algn="ctr"/>
                      <a:r>
                        <a:rPr lang="en-US" sz="3200" dirty="0">
                          <a:latin typeface="Cooper Black" panose="0208090404030B020404" pitchFamily="18" charset="77"/>
                        </a:rPr>
                        <a:t>Y TEULU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89296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/>
                        <a:t>mam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mother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mab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son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ewythr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uncle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65788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llysfam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stepmother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/>
                        <a:t>merch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daughter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wyr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grandson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502760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/>
                        <a:t>tad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father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mab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yng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nghyfraith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son in law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wyres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grand-daughter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372281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llysdad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stepfather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/>
                        <a:t>merch </a:t>
                      </a:r>
                      <a:r>
                        <a:rPr lang="en-US" sz="2000" b="1" dirty="0" err="1"/>
                        <a:t>yng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nghyfraith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daughter in law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gwr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husband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058685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brawd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brother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cefnder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cousin (male)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gwraig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wife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247737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chwaer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sister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cyfnither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cousin (female)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/>
                        <a:t>partner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partner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151635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rhieni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parents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modryb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auntie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/>
                        <a:t>mam-</a:t>
                      </a:r>
                      <a:r>
                        <a:rPr lang="en-US" sz="2000" b="1" dirty="0" err="1"/>
                        <a:t>gu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grandmother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771080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/>
                        <a:t>tad-cu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grandfather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taid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grandfather (North Wales dialect)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nain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grandmother (North Wales dialect)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83052999"/>
                  </a:ext>
                </a:extLst>
              </a:tr>
            </a:tbl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3357949-A650-8C4F-AACB-5FD45D2C2A0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083997" y="947104"/>
            <a:ext cx="1596330" cy="1596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5258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1840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8" grpId="0" animBg="1"/>
      <p:bldP spid="9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F56D7AF-D654-8349-987B-71BDAFBCB598}"/>
              </a:ext>
            </a:extLst>
          </p:cNvPr>
          <p:cNvSpPr txBox="1"/>
          <p:nvPr/>
        </p:nvSpPr>
        <p:spPr>
          <a:xfrm>
            <a:off x="211666" y="0"/>
            <a:ext cx="4538134" cy="1077218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i="1" dirty="0" err="1">
                <a:solidFill>
                  <a:schemeClr val="bg1"/>
                </a:solidFill>
              </a:rPr>
              <a:t>Coeden</a:t>
            </a:r>
            <a:r>
              <a:rPr lang="en-US" sz="3200" b="1" i="1" dirty="0">
                <a:solidFill>
                  <a:schemeClr val="bg1"/>
                </a:solidFill>
              </a:rPr>
              <a:t> </a:t>
            </a:r>
            <a:r>
              <a:rPr lang="en-US" sz="3200" b="1" i="1" dirty="0" err="1">
                <a:solidFill>
                  <a:schemeClr val="bg1"/>
                </a:solidFill>
              </a:rPr>
              <a:t>deulu</a:t>
            </a:r>
            <a:r>
              <a:rPr lang="en-US" sz="3200" b="1" i="1" dirty="0">
                <a:solidFill>
                  <a:schemeClr val="bg1"/>
                </a:solidFill>
              </a:rPr>
              <a:t>               </a:t>
            </a: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Family tree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CE8D20D-E71B-B249-8344-DEF6A04E6E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82771" y="237067"/>
            <a:ext cx="4794929" cy="654333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B5B9CA4-350F-934F-B9CD-85927FBF7A75}"/>
              </a:ext>
            </a:extLst>
          </p:cNvPr>
          <p:cNvSpPr txBox="1"/>
          <p:nvPr/>
        </p:nvSpPr>
        <p:spPr>
          <a:xfrm>
            <a:off x="211666" y="1314285"/>
            <a:ext cx="4792133" cy="517064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sz="2200" b="1" dirty="0"/>
              <a:t>Beth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enw</a:t>
            </a:r>
            <a:r>
              <a:rPr lang="en-US" sz="2200" b="1" dirty="0"/>
              <a:t> Tad-cu?</a:t>
            </a:r>
          </a:p>
          <a:p>
            <a:pPr marL="342900" indent="-342900">
              <a:buAutoNum type="arabicPeriod"/>
            </a:pPr>
            <a:r>
              <a:rPr lang="en-US" sz="2200" b="1" dirty="0" err="1"/>
              <a:t>Pwy</a:t>
            </a:r>
            <a:r>
              <a:rPr lang="en-US" sz="2200" b="1" dirty="0"/>
              <a:t> </a:t>
            </a:r>
            <a:r>
              <a:rPr lang="en-US" sz="2200" b="1" dirty="0" err="1"/>
              <a:t>ydy</a:t>
            </a:r>
            <a:r>
              <a:rPr lang="en-US" sz="2200" b="1" dirty="0"/>
              <a:t> Mam-</a:t>
            </a:r>
            <a:r>
              <a:rPr lang="en-US" sz="2200" b="1" dirty="0" err="1"/>
              <a:t>gu</a:t>
            </a:r>
            <a:r>
              <a:rPr lang="en-US" sz="2200" b="1" dirty="0"/>
              <a:t>?</a:t>
            </a:r>
          </a:p>
          <a:p>
            <a:pPr marL="342900" indent="-342900">
              <a:buAutoNum type="arabicPeriod"/>
            </a:pPr>
            <a:r>
              <a:rPr lang="en-US" sz="2200" b="1" dirty="0"/>
              <a:t>Beth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enw</a:t>
            </a:r>
            <a:r>
              <a:rPr lang="en-US" sz="2200" b="1" dirty="0"/>
              <a:t> mam </a:t>
            </a:r>
            <a:r>
              <a:rPr lang="en-US" sz="2200" b="1" dirty="0" err="1"/>
              <a:t>Ifan</a:t>
            </a:r>
            <a:r>
              <a:rPr lang="en-US" sz="2200" b="1" dirty="0"/>
              <a:t>?</a:t>
            </a:r>
          </a:p>
          <a:p>
            <a:pPr marL="342900" indent="-342900">
              <a:buAutoNum type="arabicPeriod"/>
            </a:pPr>
            <a:r>
              <a:rPr lang="en-US" sz="2200" b="1" dirty="0" err="1"/>
              <a:t>Pwy</a:t>
            </a:r>
            <a:r>
              <a:rPr lang="en-US" sz="2200" b="1" dirty="0"/>
              <a:t> </a:t>
            </a:r>
            <a:r>
              <a:rPr lang="en-US" sz="2200" b="1" dirty="0" err="1"/>
              <a:t>ydy</a:t>
            </a:r>
            <a:r>
              <a:rPr lang="en-US" sz="2200" b="1" dirty="0"/>
              <a:t> tad </a:t>
            </a:r>
            <a:r>
              <a:rPr lang="en-US" sz="2200" b="1" dirty="0" err="1"/>
              <a:t>Guto</a:t>
            </a:r>
            <a:r>
              <a:rPr lang="en-US" sz="2200" b="1" dirty="0"/>
              <a:t>?</a:t>
            </a:r>
          </a:p>
          <a:p>
            <a:pPr marL="342900" indent="-342900">
              <a:buAutoNum type="arabicPeriod"/>
            </a:pPr>
            <a:r>
              <a:rPr lang="en-US" sz="2200" b="1" dirty="0"/>
              <a:t>Beth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enw</a:t>
            </a:r>
            <a:r>
              <a:rPr lang="en-US" sz="2200" b="1" dirty="0"/>
              <a:t> tad Rhian?</a:t>
            </a:r>
          </a:p>
          <a:p>
            <a:pPr marL="342900" indent="-342900">
              <a:buAutoNum type="arabicPeriod"/>
            </a:pPr>
            <a:r>
              <a:rPr lang="en-US" sz="2200" b="1" dirty="0"/>
              <a:t>Beth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enw</a:t>
            </a:r>
            <a:r>
              <a:rPr lang="en-US" sz="2200" b="1" dirty="0"/>
              <a:t> </a:t>
            </a:r>
            <a:r>
              <a:rPr lang="en-US" sz="2200" b="1" dirty="0" err="1"/>
              <a:t>chwaer</a:t>
            </a:r>
            <a:r>
              <a:rPr lang="en-US" sz="2200" b="1" dirty="0"/>
              <a:t> Rhys?</a:t>
            </a:r>
          </a:p>
          <a:p>
            <a:pPr marL="342900" indent="-342900">
              <a:buAutoNum type="arabicPeriod"/>
            </a:pPr>
            <a:r>
              <a:rPr lang="en-US" sz="2200" b="1" dirty="0" err="1"/>
              <a:t>Pwy</a:t>
            </a:r>
            <a:r>
              <a:rPr lang="en-US" sz="2200" b="1" dirty="0"/>
              <a:t>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cefnder</a:t>
            </a:r>
            <a:r>
              <a:rPr lang="en-US" sz="2200" b="1" dirty="0"/>
              <a:t> </a:t>
            </a:r>
            <a:r>
              <a:rPr lang="en-US" sz="2200" b="1" dirty="0" err="1"/>
              <a:t>Guto</a:t>
            </a:r>
            <a:r>
              <a:rPr lang="en-US" sz="2200" b="1" dirty="0"/>
              <a:t>?</a:t>
            </a:r>
          </a:p>
          <a:p>
            <a:pPr marL="342900" indent="-342900">
              <a:buAutoNum type="arabicPeriod"/>
            </a:pPr>
            <a:r>
              <a:rPr lang="en-US" sz="2200" b="1" dirty="0" err="1"/>
              <a:t>Pwy</a:t>
            </a:r>
            <a:r>
              <a:rPr lang="en-US" sz="2200" b="1" dirty="0"/>
              <a:t>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cyfnither</a:t>
            </a:r>
            <a:r>
              <a:rPr lang="en-US" sz="2200" b="1" dirty="0"/>
              <a:t> </a:t>
            </a:r>
            <a:r>
              <a:rPr lang="en-US" sz="2200" b="1" dirty="0" err="1"/>
              <a:t>Ifan</a:t>
            </a:r>
            <a:r>
              <a:rPr lang="en-US" sz="2200" b="1" dirty="0"/>
              <a:t> a </a:t>
            </a:r>
            <a:r>
              <a:rPr lang="en-US" sz="2200" b="1" dirty="0" err="1"/>
              <a:t>Guto</a:t>
            </a:r>
            <a:r>
              <a:rPr lang="en-US" sz="2200" b="1" dirty="0"/>
              <a:t>?</a:t>
            </a:r>
          </a:p>
          <a:p>
            <a:pPr marL="342900" indent="-342900">
              <a:buAutoNum type="arabicPeriod"/>
            </a:pPr>
            <a:r>
              <a:rPr lang="en-US" sz="2200" b="1" dirty="0"/>
              <a:t>Beth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enw</a:t>
            </a:r>
            <a:r>
              <a:rPr lang="en-US" sz="2200" b="1" dirty="0"/>
              <a:t> </a:t>
            </a:r>
            <a:r>
              <a:rPr lang="en-US" sz="2200" b="1" dirty="0" err="1"/>
              <a:t>chwaer</a:t>
            </a:r>
            <a:r>
              <a:rPr lang="en-US" sz="2200" b="1" dirty="0"/>
              <a:t> Gareth?</a:t>
            </a:r>
          </a:p>
          <a:p>
            <a:pPr marL="342900" indent="-342900">
              <a:buAutoNum type="arabicPeriod"/>
            </a:pPr>
            <a:r>
              <a:rPr lang="en-US" sz="2200" b="1" dirty="0" err="1"/>
              <a:t>Pwy</a:t>
            </a:r>
            <a:r>
              <a:rPr lang="en-US" sz="2200" b="1" dirty="0"/>
              <a:t>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rhieni</a:t>
            </a:r>
            <a:r>
              <a:rPr lang="en-US" sz="2200" b="1" dirty="0"/>
              <a:t> </a:t>
            </a:r>
            <a:r>
              <a:rPr lang="en-US" sz="2200" b="1" dirty="0" err="1"/>
              <a:t>Ifan</a:t>
            </a:r>
            <a:r>
              <a:rPr lang="en-US" sz="2200" b="1" dirty="0"/>
              <a:t> a </a:t>
            </a:r>
            <a:r>
              <a:rPr lang="en-US" sz="2200" b="1" dirty="0" err="1"/>
              <a:t>Guto</a:t>
            </a:r>
            <a:r>
              <a:rPr lang="en-US" sz="2200" b="1" dirty="0"/>
              <a:t>?</a:t>
            </a:r>
          </a:p>
          <a:p>
            <a:pPr marL="342900" indent="-342900">
              <a:buAutoNum type="arabicPeriod"/>
            </a:pPr>
            <a:r>
              <a:rPr lang="en-US" sz="2200" b="1" dirty="0" err="1"/>
              <a:t>Pwy</a:t>
            </a:r>
            <a:r>
              <a:rPr lang="en-US" sz="2200" b="1" dirty="0"/>
              <a:t>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rhieni</a:t>
            </a:r>
            <a:r>
              <a:rPr lang="en-US" sz="2200" b="1" dirty="0"/>
              <a:t> Rhys a Rhian?</a:t>
            </a:r>
          </a:p>
          <a:p>
            <a:pPr marL="342900" indent="-342900">
              <a:buAutoNum type="arabicPeriod"/>
            </a:pPr>
            <a:r>
              <a:rPr lang="en-US" sz="2200" b="1" dirty="0"/>
              <a:t>Beth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enw</a:t>
            </a:r>
            <a:r>
              <a:rPr lang="en-US" sz="2200" b="1" dirty="0"/>
              <a:t> </a:t>
            </a:r>
            <a:r>
              <a:rPr lang="en-US" sz="2200" b="1" dirty="0" err="1"/>
              <a:t>gwr</a:t>
            </a:r>
            <a:r>
              <a:rPr lang="en-US" sz="2200" b="1" dirty="0"/>
              <a:t> </a:t>
            </a:r>
            <a:r>
              <a:rPr lang="en-US" sz="2200" b="1" dirty="0" err="1"/>
              <a:t>Bronwen</a:t>
            </a:r>
            <a:r>
              <a:rPr lang="en-US" sz="2200" b="1" dirty="0"/>
              <a:t>?</a:t>
            </a:r>
          </a:p>
          <a:p>
            <a:pPr marL="342900" indent="-342900">
              <a:buAutoNum type="arabicPeriod"/>
            </a:pPr>
            <a:r>
              <a:rPr lang="en-US" sz="2200" b="1" dirty="0"/>
              <a:t>Beth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enw</a:t>
            </a:r>
            <a:r>
              <a:rPr lang="en-US" sz="2200" b="1" dirty="0"/>
              <a:t> partner Gareth?</a:t>
            </a:r>
          </a:p>
          <a:p>
            <a:pPr marL="342900" indent="-342900">
              <a:buAutoNum type="arabicPeriod"/>
            </a:pPr>
            <a:r>
              <a:rPr lang="en-US" sz="2200" b="1" dirty="0" err="1"/>
              <a:t>Pwy</a:t>
            </a:r>
            <a:r>
              <a:rPr lang="en-US" sz="2200" b="1" dirty="0"/>
              <a:t> </a:t>
            </a:r>
            <a:r>
              <a:rPr lang="en-US" sz="2200" b="1" dirty="0" err="1"/>
              <a:t>dydy</a:t>
            </a:r>
            <a:r>
              <a:rPr lang="en-US" sz="2200" b="1" dirty="0"/>
              <a:t> merch </a:t>
            </a:r>
            <a:r>
              <a:rPr lang="en-US" sz="2200" b="1" dirty="0" err="1"/>
              <a:t>Siân</a:t>
            </a:r>
            <a:r>
              <a:rPr lang="en-US" sz="2200" b="1" dirty="0"/>
              <a:t>?</a:t>
            </a:r>
          </a:p>
          <a:p>
            <a:pPr marL="342900" indent="-342900">
              <a:buAutoNum type="arabicPeriod"/>
            </a:pPr>
            <a:r>
              <a:rPr lang="en-US" sz="2200" b="1" dirty="0" err="1"/>
              <a:t>Pwy</a:t>
            </a:r>
            <a:r>
              <a:rPr lang="en-US" sz="2200" b="1" dirty="0"/>
              <a:t> </a:t>
            </a:r>
            <a:r>
              <a:rPr lang="en-US" sz="2200" b="1" dirty="0" err="1"/>
              <a:t>ydy</a:t>
            </a:r>
            <a:r>
              <a:rPr lang="en-US" sz="2200" b="1" dirty="0"/>
              <a:t> </a:t>
            </a:r>
            <a:r>
              <a:rPr lang="en-US" sz="2200" b="1" dirty="0" err="1"/>
              <a:t>mab</a:t>
            </a:r>
            <a:r>
              <a:rPr lang="en-US" sz="2200" b="1" dirty="0"/>
              <a:t> Geraint?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80836117-6A25-EB45-975D-894ACF115356}"/>
              </a:ext>
            </a:extLst>
          </p:cNvPr>
          <p:cNvSpPr/>
          <p:nvPr/>
        </p:nvSpPr>
        <p:spPr>
          <a:xfrm>
            <a:off x="4749800" y="2794001"/>
            <a:ext cx="2786969" cy="2302932"/>
          </a:xfrm>
          <a:prstGeom prst="star12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20 </a:t>
            </a:r>
            <a:r>
              <a:rPr lang="en-US" sz="2000" b="1" dirty="0" err="1"/>
              <a:t>munud</a:t>
            </a:r>
            <a:r>
              <a:rPr lang="en-US" sz="2000" b="1" dirty="0"/>
              <a:t>: </a:t>
            </a:r>
            <a:r>
              <a:rPr lang="en-US" sz="2000" b="1" dirty="0" err="1"/>
              <a:t>tasg</a:t>
            </a:r>
            <a:r>
              <a:rPr lang="en-US" sz="2000" b="1" dirty="0"/>
              <a:t> </a:t>
            </a:r>
            <a:r>
              <a:rPr lang="en-US" sz="2000" b="1" dirty="0" err="1"/>
              <a:t>unigol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2965106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DD272F6-E03B-784C-923F-9B29BA438DD9}"/>
              </a:ext>
            </a:extLst>
          </p:cNvPr>
          <p:cNvSpPr/>
          <p:nvPr/>
        </p:nvSpPr>
        <p:spPr>
          <a:xfrm>
            <a:off x="1837515" y="1363077"/>
            <a:ext cx="7676148" cy="2021305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oubleWave1">
              <a:avLst>
                <a:gd name="adj1" fmla="val 6250"/>
                <a:gd name="adj2" fmla="val 535"/>
              </a:avLst>
            </a:prstTxWarp>
            <a:spAutoFit/>
          </a:bodyPr>
          <a:lstStyle/>
          <a:p>
            <a:pPr algn="ctr"/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Dyma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fi!</a:t>
            </a:r>
          </a:p>
        </p:txBody>
      </p:sp>
      <p:sp>
        <p:nvSpPr>
          <p:cNvPr id="3" name="12-Point Star 2">
            <a:extLst>
              <a:ext uri="{FF2B5EF4-FFF2-40B4-BE49-F238E27FC236}">
                <a16:creationId xmlns:a16="http://schemas.microsoft.com/office/drawing/2014/main" id="{5C3F2746-3A8D-924E-B0D7-BA1AC48AE85B}"/>
              </a:ext>
            </a:extLst>
          </p:cNvPr>
          <p:cNvSpPr/>
          <p:nvPr/>
        </p:nvSpPr>
        <p:spPr>
          <a:xfrm>
            <a:off x="390654" y="139119"/>
            <a:ext cx="1998133" cy="1591733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Nia</a:t>
            </a:r>
          </a:p>
        </p:txBody>
      </p:sp>
      <p:sp>
        <p:nvSpPr>
          <p:cNvPr id="13" name="12-Point Star 12">
            <a:extLst>
              <a:ext uri="{FF2B5EF4-FFF2-40B4-BE49-F238E27FC236}">
                <a16:creationId xmlns:a16="http://schemas.microsoft.com/office/drawing/2014/main" id="{2B832CB4-8AE0-3541-B0F0-5915E6598990}"/>
              </a:ext>
            </a:extLst>
          </p:cNvPr>
          <p:cNvSpPr/>
          <p:nvPr/>
        </p:nvSpPr>
        <p:spPr>
          <a:xfrm>
            <a:off x="3516311" y="115677"/>
            <a:ext cx="1998133" cy="1591733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41</a:t>
            </a:r>
          </a:p>
        </p:txBody>
      </p:sp>
      <p:sp>
        <p:nvSpPr>
          <p:cNvPr id="14" name="12-Point Star 13">
            <a:extLst>
              <a:ext uri="{FF2B5EF4-FFF2-40B4-BE49-F238E27FC236}">
                <a16:creationId xmlns:a16="http://schemas.microsoft.com/office/drawing/2014/main" id="{4233F365-3D58-B446-A708-C0C2162528A7}"/>
              </a:ext>
            </a:extLst>
          </p:cNvPr>
          <p:cNvSpPr/>
          <p:nvPr/>
        </p:nvSpPr>
        <p:spPr>
          <a:xfrm>
            <a:off x="6342016" y="115678"/>
            <a:ext cx="2410242" cy="1591733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/>
              <a:t>Medi</a:t>
            </a:r>
            <a:endParaRPr lang="en-US" sz="3600" b="1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2B05C96C-3675-0A4C-BF9F-3215408426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38084" y="139119"/>
            <a:ext cx="2018002" cy="2433473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73598897-4D3B-B540-9037-D4CF8BB1A1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934" y="3582402"/>
            <a:ext cx="1612900" cy="1257300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E43FE3DC-42BA-194D-BE45-B8F06F2A63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88787" y="4204702"/>
            <a:ext cx="1587500" cy="1270000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41E63A37-481B-6644-B7D1-803AC02A1F5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9751" t="4687" r="13047" b="13361"/>
          <a:stretch/>
        </p:blipFill>
        <p:spPr>
          <a:xfrm>
            <a:off x="629239" y="5133385"/>
            <a:ext cx="1520961" cy="1557867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6153ECCF-1909-E64B-9DAA-E839E07C882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4281" r="17502"/>
          <a:stretch/>
        </p:blipFill>
        <p:spPr>
          <a:xfrm>
            <a:off x="2709332" y="5573652"/>
            <a:ext cx="1049867" cy="1117600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sp>
        <p:nvSpPr>
          <p:cNvPr id="20" name="12-Point Star 19">
            <a:extLst>
              <a:ext uri="{FF2B5EF4-FFF2-40B4-BE49-F238E27FC236}">
                <a16:creationId xmlns:a16="http://schemas.microsoft.com/office/drawing/2014/main" id="{FCC6CDC7-24A6-5A46-A62B-E7C95CF1A716}"/>
              </a:ext>
            </a:extLst>
          </p:cNvPr>
          <p:cNvSpPr/>
          <p:nvPr/>
        </p:nvSpPr>
        <p:spPr>
          <a:xfrm rot="322858">
            <a:off x="1491614" y="3178382"/>
            <a:ext cx="1871284" cy="1070611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hobïau</a:t>
            </a:r>
            <a:endParaRPr lang="en-US" sz="2000" b="1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058F6293-98C3-AD4E-92D1-E1970094FD0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381" y="4042991"/>
            <a:ext cx="1460500" cy="1384300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554B6902-5597-1640-9362-2229D007AAFA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11464" t="29585" r="9996" b="17703"/>
          <a:stretch/>
        </p:blipFill>
        <p:spPr>
          <a:xfrm rot="1305199">
            <a:off x="6281838" y="4066150"/>
            <a:ext cx="1880154" cy="1113409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55003088-3FC5-1D47-B021-E5E8137A2AE0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3303" t="14613" r="270" b="10370"/>
          <a:stretch/>
        </p:blipFill>
        <p:spPr>
          <a:xfrm>
            <a:off x="4953965" y="5557998"/>
            <a:ext cx="1371600" cy="1067033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sp>
        <p:nvSpPr>
          <p:cNvPr id="24" name="12-Point Star 23">
            <a:extLst>
              <a:ext uri="{FF2B5EF4-FFF2-40B4-BE49-F238E27FC236}">
                <a16:creationId xmlns:a16="http://schemas.microsoft.com/office/drawing/2014/main" id="{4F79ABBB-FFCD-1646-9958-0889040E1AE7}"/>
              </a:ext>
            </a:extLst>
          </p:cNvPr>
          <p:cNvSpPr/>
          <p:nvPr/>
        </p:nvSpPr>
        <p:spPr>
          <a:xfrm>
            <a:off x="5111148" y="3108633"/>
            <a:ext cx="1871284" cy="1070611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hoffi</a:t>
            </a:r>
            <a:endParaRPr lang="en-US" sz="2000" b="1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1324805-C813-BB4D-82FA-A6131B9F4B9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470037" y="4006905"/>
            <a:ext cx="1638300" cy="1231900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B9D72AAA-CDC0-2F49-8F5E-40912EAAECF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879759" y="3830232"/>
            <a:ext cx="1422400" cy="1422400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6BC53E8C-A613-2A48-942C-E7D7BFC93C44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911450" y="5326965"/>
            <a:ext cx="2166846" cy="1439292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sp>
        <p:nvSpPr>
          <p:cNvPr id="30" name="12-Point Star 29">
            <a:extLst>
              <a:ext uri="{FF2B5EF4-FFF2-40B4-BE49-F238E27FC236}">
                <a16:creationId xmlns:a16="http://schemas.microsoft.com/office/drawing/2014/main" id="{83BD3B14-FCB2-D54F-A9B2-3FFC11F33CF4}"/>
              </a:ext>
            </a:extLst>
          </p:cNvPr>
          <p:cNvSpPr/>
          <p:nvPr/>
        </p:nvSpPr>
        <p:spPr>
          <a:xfrm rot="659491">
            <a:off x="10088998" y="2849205"/>
            <a:ext cx="2096474" cy="1406728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ddim</a:t>
            </a:r>
            <a:r>
              <a:rPr lang="en-US" sz="2000" b="1" dirty="0"/>
              <a:t> </a:t>
            </a:r>
            <a:r>
              <a:rPr lang="en-US" sz="2000" b="1" dirty="0" err="1"/>
              <a:t>yn</a:t>
            </a:r>
            <a:r>
              <a:rPr lang="en-US" sz="2000" b="1" dirty="0"/>
              <a:t> </a:t>
            </a:r>
            <a:r>
              <a:rPr lang="en-US" sz="2000" b="1" dirty="0" err="1"/>
              <a:t>hoffi</a:t>
            </a:r>
            <a:endParaRPr lang="en-US" sz="2000" b="1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6A01B2A0-A0B1-DC44-A8C8-9359EA421173}"/>
              </a:ext>
            </a:extLst>
          </p:cNvPr>
          <p:cNvPicPr>
            <a:picLocks noChangeAspect="1"/>
          </p:cNvPicPr>
          <p:nvPr/>
        </p:nvPicPr>
        <p:blipFill rotWithShape="1">
          <a:blip r:embed="rId13"/>
          <a:srcRect l="21130" t="24224" r="19445" b="6260"/>
          <a:stretch/>
        </p:blipFill>
        <p:spPr>
          <a:xfrm>
            <a:off x="8200467" y="5468692"/>
            <a:ext cx="1612004" cy="1139285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31B75A4B-F1DF-924F-870C-A9BB0DB79885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551238" y="5409398"/>
            <a:ext cx="1169463" cy="1169463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4825551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504EF86-552A-5845-8356-26E602910DB0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203199" y="303694"/>
          <a:ext cx="11684001" cy="556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70740">
                  <a:extLst>
                    <a:ext uri="{9D8B030D-6E8A-4147-A177-3AD203B41FA5}">
                      <a16:colId xmlns:a16="http://schemas.microsoft.com/office/drawing/2014/main" val="2659070135"/>
                    </a:ext>
                  </a:extLst>
                </a:gridCol>
                <a:gridCol w="3413261">
                  <a:extLst>
                    <a:ext uri="{9D8B030D-6E8A-4147-A177-3AD203B41FA5}">
                      <a16:colId xmlns:a16="http://schemas.microsoft.com/office/drawing/2014/main" val="42592232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chemeClr val="tx1"/>
                          </a:solidFill>
                        </a:rPr>
                        <a:t>Enw</a:t>
                      </a: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: 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Nia Evans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 rowSpan="15"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838829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Oed</a:t>
                      </a:r>
                      <a:r>
                        <a:rPr lang="en-US" dirty="0"/>
                        <a:t>: 41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84914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Pen-</a:t>
                      </a:r>
                      <a:r>
                        <a:rPr lang="en-US" b="1" dirty="0" err="1"/>
                        <a:t>blwydd</a:t>
                      </a:r>
                      <a:r>
                        <a:rPr lang="en-US" dirty="0"/>
                        <a:t>:  </a:t>
                      </a:r>
                      <a:r>
                        <a:rPr lang="en-US" dirty="0" err="1"/>
                        <a:t>Medi</a:t>
                      </a:r>
                      <a:r>
                        <a:rPr lang="en-US" dirty="0"/>
                        <a:t> 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08256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Cartref</a:t>
                      </a:r>
                      <a:r>
                        <a:rPr lang="en-US" dirty="0"/>
                        <a:t>: Ceredigion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6704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Hobïau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darllen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nofelau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darllen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cylchgronau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mynd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âr</a:t>
                      </a:r>
                      <a:r>
                        <a:rPr lang="en-US" dirty="0"/>
                        <a:t> ci am </a:t>
                      </a:r>
                      <a:r>
                        <a:rPr lang="en-US" dirty="0" err="1"/>
                        <a:t>dro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coginio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cacen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21647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Hoff </a:t>
                      </a:r>
                      <a:r>
                        <a:rPr lang="en-US" b="1" dirty="0" err="1"/>
                        <a:t>fwyd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cawl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4744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Cas </a:t>
                      </a:r>
                      <a:r>
                        <a:rPr lang="en-US" b="1" dirty="0" err="1"/>
                        <a:t>fwyd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cyri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21464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u="none" dirty="0"/>
                        <a:t>Hoff </a:t>
                      </a:r>
                      <a:r>
                        <a:rPr lang="en-US" b="1" u="none" dirty="0" err="1"/>
                        <a:t>bethau</a:t>
                      </a:r>
                      <a:r>
                        <a:rPr lang="en-US" b="1" u="none" dirty="0"/>
                        <a:t>: </a:t>
                      </a:r>
                      <a:r>
                        <a:rPr lang="en-US" dirty="0" err="1"/>
                        <a:t>siocled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Dairymilk</a:t>
                      </a:r>
                      <a:r>
                        <a:rPr lang="en-US" dirty="0"/>
                        <a:t>,  </a:t>
                      </a:r>
                      <a:r>
                        <a:rPr lang="en-US" dirty="0" err="1"/>
                        <a:t>lliw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proffor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canhwyllau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577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Cas </a:t>
                      </a:r>
                      <a:r>
                        <a:rPr lang="en-US" b="1" dirty="0" err="1"/>
                        <a:t>bethau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glaw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llygod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annibendod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13071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Gwallt</a:t>
                      </a:r>
                      <a:r>
                        <a:rPr lang="en-US" dirty="0"/>
                        <a:t>: brown, </a:t>
                      </a:r>
                      <a:r>
                        <a:rPr lang="en-US" dirty="0" err="1"/>
                        <a:t>byr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64579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Llygaid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gwyrdd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65452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Teulu</a:t>
                      </a:r>
                      <a:r>
                        <a:rPr lang="en-US" b="1" dirty="0"/>
                        <a:t>: </a:t>
                      </a:r>
                      <a:r>
                        <a:rPr lang="en-US" dirty="0" err="1"/>
                        <a:t>gwr</a:t>
                      </a:r>
                      <a:r>
                        <a:rPr lang="en-US" dirty="0"/>
                        <a:t>, un </a:t>
                      </a:r>
                      <a:r>
                        <a:rPr lang="en-US" dirty="0" err="1"/>
                        <a:t>mab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dwy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ferch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8025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Brawd</a:t>
                      </a:r>
                      <a:r>
                        <a:rPr lang="en-US" dirty="0"/>
                        <a:t>: un </a:t>
                      </a:r>
                      <a:r>
                        <a:rPr lang="en-US" dirty="0" err="1"/>
                        <a:t>brawd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56035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Chwae</a:t>
                      </a:r>
                      <a:r>
                        <a:rPr lang="en-US" dirty="0" err="1"/>
                        <a:t>r</a:t>
                      </a:r>
                      <a:r>
                        <a:rPr lang="en-US" dirty="0"/>
                        <a:t>: un </a:t>
                      </a:r>
                      <a:r>
                        <a:rPr lang="en-US" dirty="0" err="1"/>
                        <a:t>chwaer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64890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Anifail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Anwes</a:t>
                      </a:r>
                      <a:r>
                        <a:rPr lang="en-US" dirty="0"/>
                        <a:t>: un ci, un </a:t>
                      </a:r>
                      <a:r>
                        <a:rPr lang="en-US" dirty="0" err="1"/>
                        <a:t>gath</a:t>
                      </a:r>
                      <a:r>
                        <a:rPr lang="en-US" dirty="0"/>
                        <a:t>, un </a:t>
                      </a:r>
                      <a:r>
                        <a:rPr lang="en-US" dirty="0" err="1"/>
                        <a:t>ceffyl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2486975"/>
                  </a:ext>
                </a:extLst>
              </a:tr>
            </a:tbl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683E625E-2B6E-C54B-B978-17002753530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19470" b="53704"/>
          <a:stretch/>
        </p:blipFill>
        <p:spPr>
          <a:xfrm>
            <a:off x="8449733" y="3040522"/>
            <a:ext cx="3437467" cy="2825772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10" name="12-Point Star 9">
            <a:extLst>
              <a:ext uri="{FF2B5EF4-FFF2-40B4-BE49-F238E27FC236}">
                <a16:creationId xmlns:a16="http://schemas.microsoft.com/office/drawing/2014/main" id="{0DF17564-8112-0548-A89F-0069FA7A529C}"/>
              </a:ext>
            </a:extLst>
          </p:cNvPr>
          <p:cNvSpPr/>
          <p:nvPr/>
        </p:nvSpPr>
        <p:spPr>
          <a:xfrm rot="20477584">
            <a:off x="8195182" y="695277"/>
            <a:ext cx="3776133" cy="1998134"/>
          </a:xfrm>
          <a:prstGeom prst="star12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Fy</a:t>
            </a:r>
            <a:r>
              <a:rPr lang="en-US" sz="2800" b="1" dirty="0"/>
              <a:t> </a:t>
            </a:r>
            <a:r>
              <a:rPr lang="en-US" sz="2800" b="1" dirty="0" err="1"/>
              <a:t>mhasbort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34851772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504EF86-552A-5845-8356-26E602910DB0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203199" y="303694"/>
          <a:ext cx="11684001" cy="556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70740">
                  <a:extLst>
                    <a:ext uri="{9D8B030D-6E8A-4147-A177-3AD203B41FA5}">
                      <a16:colId xmlns:a16="http://schemas.microsoft.com/office/drawing/2014/main" val="2659070135"/>
                    </a:ext>
                  </a:extLst>
                </a:gridCol>
                <a:gridCol w="3413261">
                  <a:extLst>
                    <a:ext uri="{9D8B030D-6E8A-4147-A177-3AD203B41FA5}">
                      <a16:colId xmlns:a16="http://schemas.microsoft.com/office/drawing/2014/main" val="42592232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chemeClr val="tx1"/>
                          </a:solidFill>
                        </a:rPr>
                        <a:t>Enw</a:t>
                      </a: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: </a:t>
                      </a:r>
                      <a:endParaRPr lang="en-US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 rowSpan="15"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838829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Oed</a:t>
                      </a:r>
                      <a:r>
                        <a:rPr lang="en-US" dirty="0"/>
                        <a:t>: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84914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Pen-</a:t>
                      </a:r>
                      <a:r>
                        <a:rPr lang="en-US" b="1" dirty="0" err="1"/>
                        <a:t>blwydd</a:t>
                      </a:r>
                      <a:r>
                        <a:rPr lang="en-US" dirty="0"/>
                        <a:t>: 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08256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Cartref</a:t>
                      </a:r>
                      <a:r>
                        <a:rPr lang="en-US" dirty="0"/>
                        <a:t>: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6704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Hobïau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21647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Hoff </a:t>
                      </a:r>
                      <a:r>
                        <a:rPr lang="en-US" b="1" dirty="0" err="1"/>
                        <a:t>fwyd</a:t>
                      </a:r>
                      <a:r>
                        <a:rPr lang="en-US" dirty="0"/>
                        <a:t>: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4744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Cas </a:t>
                      </a:r>
                      <a:r>
                        <a:rPr lang="en-US" b="1" dirty="0" err="1"/>
                        <a:t>fwyd</a:t>
                      </a:r>
                      <a:r>
                        <a:rPr lang="en-US" dirty="0"/>
                        <a:t>: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21464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u="none" dirty="0"/>
                        <a:t>Hoff </a:t>
                      </a:r>
                      <a:r>
                        <a:rPr lang="en-US" b="1" u="none" dirty="0" err="1"/>
                        <a:t>bethau</a:t>
                      </a:r>
                      <a:r>
                        <a:rPr lang="en-US" b="1" u="none" dirty="0"/>
                        <a:t>: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577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Cas </a:t>
                      </a:r>
                      <a:r>
                        <a:rPr lang="en-US" b="1" dirty="0" err="1"/>
                        <a:t>bethau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13071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Gwallt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64579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Llygaid</a:t>
                      </a:r>
                      <a:r>
                        <a:rPr lang="en-US" b="1" dirty="0"/>
                        <a:t>: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65452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Teulu</a:t>
                      </a:r>
                      <a:r>
                        <a:rPr lang="en-US" b="1" dirty="0"/>
                        <a:t>: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8025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Brawd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56035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Chwaer</a:t>
                      </a:r>
                      <a:r>
                        <a:rPr lang="en-US" b="1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64890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Anifail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Anwes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2486975"/>
                  </a:ext>
                </a:extLst>
              </a:tr>
            </a:tbl>
          </a:graphicData>
        </a:graphic>
      </p:graphicFrame>
      <p:sp>
        <p:nvSpPr>
          <p:cNvPr id="10" name="12-Point Star 9">
            <a:extLst>
              <a:ext uri="{FF2B5EF4-FFF2-40B4-BE49-F238E27FC236}">
                <a16:creationId xmlns:a16="http://schemas.microsoft.com/office/drawing/2014/main" id="{0DF17564-8112-0548-A89F-0069FA7A529C}"/>
              </a:ext>
            </a:extLst>
          </p:cNvPr>
          <p:cNvSpPr/>
          <p:nvPr/>
        </p:nvSpPr>
        <p:spPr>
          <a:xfrm rot="20477584">
            <a:off x="8195182" y="695277"/>
            <a:ext cx="3776133" cy="1998134"/>
          </a:xfrm>
          <a:prstGeom prst="star12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Fy</a:t>
            </a:r>
            <a:r>
              <a:rPr lang="en-US" sz="2800" b="1" dirty="0"/>
              <a:t> </a:t>
            </a:r>
            <a:r>
              <a:rPr lang="en-US" sz="2800" b="1" dirty="0" err="1"/>
              <a:t>mhasbort</a:t>
            </a:r>
            <a:endParaRPr lang="en-US" sz="28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5C9D979-B4E7-C44A-B558-782B5E291781}"/>
              </a:ext>
            </a:extLst>
          </p:cNvPr>
          <p:cNvSpPr txBox="1"/>
          <p:nvPr/>
        </p:nvSpPr>
        <p:spPr>
          <a:xfrm>
            <a:off x="8500533" y="3246187"/>
            <a:ext cx="3386667" cy="2620107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088188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91A7DD7-49D7-6B4C-93A6-A124C34FAA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000" y="0"/>
            <a:ext cx="11413066" cy="693805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B3A3814-ABFC-5D4F-9B7B-1D842F86ECD2}"/>
              </a:ext>
            </a:extLst>
          </p:cNvPr>
          <p:cNvSpPr txBox="1"/>
          <p:nvPr/>
        </p:nvSpPr>
        <p:spPr>
          <a:xfrm>
            <a:off x="1744134" y="437429"/>
            <a:ext cx="9736665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 err="1">
                <a:latin typeface="Segoe Print" panose="02000800000000000000" pitchFamily="2" charset="0"/>
              </a:rPr>
              <a:t>Dydd</a:t>
            </a:r>
            <a:r>
              <a:rPr lang="en-US" b="1" u="sng" dirty="0">
                <a:latin typeface="Segoe Print" panose="02000800000000000000" pitchFamily="2" charset="0"/>
              </a:rPr>
              <a:t> </a:t>
            </a:r>
            <a:r>
              <a:rPr lang="en-US" b="1" u="sng" dirty="0" err="1">
                <a:latin typeface="Segoe Print" panose="02000800000000000000" pitchFamily="2" charset="0"/>
              </a:rPr>
              <a:t>Iau</a:t>
            </a:r>
            <a:r>
              <a:rPr lang="en-US" b="1" u="sng" dirty="0">
                <a:latin typeface="Segoe Print" panose="02000800000000000000" pitchFamily="2" charset="0"/>
              </a:rPr>
              <a:t>, y </a:t>
            </a:r>
            <a:r>
              <a:rPr lang="en-US" b="1" u="sng" dirty="0" err="1">
                <a:latin typeface="Segoe Print" panose="02000800000000000000" pitchFamily="2" charset="0"/>
              </a:rPr>
              <a:t>deuddegfed</a:t>
            </a:r>
            <a:r>
              <a:rPr lang="en-US" b="1" u="sng" dirty="0">
                <a:latin typeface="Segoe Print" panose="02000800000000000000" pitchFamily="2" charset="0"/>
              </a:rPr>
              <a:t> o </a:t>
            </a:r>
            <a:r>
              <a:rPr lang="en-US" b="1" u="sng" dirty="0" err="1">
                <a:latin typeface="Segoe Print" panose="02000800000000000000" pitchFamily="2" charset="0"/>
              </a:rPr>
              <a:t>Dachwedd</a:t>
            </a:r>
            <a:r>
              <a:rPr lang="en-US" b="1" u="sng" dirty="0">
                <a:latin typeface="Segoe Print" panose="02000800000000000000" pitchFamily="2" charset="0"/>
              </a:rPr>
              <a:t>, 2020</a:t>
            </a:r>
          </a:p>
          <a:p>
            <a:endParaRPr lang="en-US" sz="800" b="1" u="sng" dirty="0">
              <a:latin typeface="Segoe Print" panose="02000800000000000000" pitchFamily="2" charset="0"/>
            </a:endParaRPr>
          </a:p>
          <a:p>
            <a:pPr algn="ctr"/>
            <a:r>
              <a:rPr lang="en-US" b="1" u="sng" dirty="0" err="1">
                <a:latin typeface="Segoe Print" panose="02000800000000000000" pitchFamily="2" charset="0"/>
              </a:rPr>
              <a:t>Dyma</a:t>
            </a:r>
            <a:r>
              <a:rPr lang="en-US" b="1" u="sng" dirty="0">
                <a:latin typeface="Segoe Print" panose="02000800000000000000" pitchFamily="2" charset="0"/>
              </a:rPr>
              <a:t> fi!</a:t>
            </a:r>
          </a:p>
          <a:p>
            <a:endParaRPr lang="en-US" sz="2400" b="1" dirty="0">
              <a:latin typeface="Segoe Print" panose="02000800000000000000" pitchFamily="2" charset="0"/>
            </a:endParaRPr>
          </a:p>
          <a:p>
            <a:r>
              <a:rPr lang="en-US" b="1" dirty="0">
                <a:latin typeface="Segoe Print" panose="02000800000000000000" pitchFamily="2" charset="0"/>
              </a:rPr>
              <a:t>Nod y </a:t>
            </a:r>
            <a:r>
              <a:rPr lang="en-US" b="1" dirty="0" err="1">
                <a:latin typeface="Segoe Print" panose="02000800000000000000" pitchFamily="2" charset="0"/>
              </a:rPr>
              <a:t>wers</a:t>
            </a:r>
            <a:r>
              <a:rPr lang="en-US" b="1" dirty="0">
                <a:latin typeface="Segoe Print" panose="02000800000000000000" pitchFamily="2" charset="0"/>
              </a:rPr>
              <a:t> </a:t>
            </a:r>
            <a:r>
              <a:rPr lang="en-US" b="1" dirty="0" err="1">
                <a:latin typeface="Segoe Print" panose="02000800000000000000" pitchFamily="2" charset="0"/>
              </a:rPr>
              <a:t>ydy</a:t>
            </a:r>
            <a:r>
              <a:rPr lang="en-US" b="1" dirty="0">
                <a:latin typeface="Segoe Print" panose="02000800000000000000" pitchFamily="2" charset="0"/>
              </a:rPr>
              <a:t> </a:t>
            </a:r>
            <a:r>
              <a:rPr lang="en-US" b="1" dirty="0" err="1">
                <a:latin typeface="Segoe Print" panose="02000800000000000000" pitchFamily="2" charset="0"/>
              </a:rPr>
              <a:t>ysgrifennu</a:t>
            </a:r>
            <a:r>
              <a:rPr lang="en-US" b="1" dirty="0">
                <a:latin typeface="Segoe Print" panose="02000800000000000000" pitchFamily="2" charset="0"/>
              </a:rPr>
              <a:t> </a:t>
            </a:r>
            <a:r>
              <a:rPr lang="en-US" b="1" dirty="0" err="1">
                <a:latin typeface="Segoe Print" panose="02000800000000000000" pitchFamily="2" charset="0"/>
              </a:rPr>
              <a:t>hunanbortread</a:t>
            </a:r>
            <a:r>
              <a:rPr lang="en-US" b="1" dirty="0">
                <a:latin typeface="Segoe Print" panose="02000800000000000000" pitchFamily="2" charset="0"/>
              </a:rPr>
              <a:t> </a:t>
            </a:r>
            <a:r>
              <a:rPr lang="en-US" b="1" dirty="0" err="1">
                <a:latin typeface="Segoe Print" panose="02000800000000000000" pitchFamily="2" charset="0"/>
              </a:rPr>
              <a:t>yn</a:t>
            </a:r>
            <a:r>
              <a:rPr lang="en-US" b="1" dirty="0">
                <a:latin typeface="Segoe Print" panose="02000800000000000000" pitchFamily="2" charset="0"/>
              </a:rPr>
              <a:t> </a:t>
            </a:r>
            <a:r>
              <a:rPr lang="en-US" b="1" dirty="0" err="1">
                <a:latin typeface="Segoe Print" panose="02000800000000000000" pitchFamily="2" charset="0"/>
              </a:rPr>
              <a:t>Gymraeg</a:t>
            </a:r>
            <a:r>
              <a:rPr lang="en-US" b="1" dirty="0">
                <a:latin typeface="Segoe Print" panose="02000800000000000000" pitchFamily="2" charset="0"/>
              </a:rPr>
              <a:t>.</a:t>
            </a:r>
          </a:p>
          <a:p>
            <a:endParaRPr lang="en-US" sz="2400" dirty="0">
              <a:latin typeface="Segoe Print" panose="02000800000000000000" pitchFamily="2" charset="0"/>
            </a:endParaRPr>
          </a:p>
          <a:p>
            <a:endParaRPr lang="en-US" sz="2400" dirty="0">
              <a:latin typeface="Segoe Print" panose="02000800000000000000" pitchFamily="2" charset="0"/>
            </a:endParaRPr>
          </a:p>
          <a:p>
            <a:r>
              <a:rPr lang="en-US" dirty="0">
                <a:latin typeface="Segoe Print" panose="02000800000000000000" pitchFamily="2" charset="0"/>
              </a:rPr>
              <a:t>	</a:t>
            </a:r>
            <a:r>
              <a:rPr lang="en-US" dirty="0" err="1">
                <a:latin typeface="Segoe Print" panose="02000800000000000000" pitchFamily="2" charset="0"/>
              </a:rPr>
              <a:t>Helo</a:t>
            </a:r>
            <a:r>
              <a:rPr lang="en-US" dirty="0">
                <a:latin typeface="Segoe Print" panose="02000800000000000000" pitchFamily="2" charset="0"/>
              </a:rPr>
              <a:t>!   Nia </a:t>
            </a:r>
            <a:r>
              <a:rPr lang="en-US" dirty="0" err="1">
                <a:latin typeface="Segoe Print" panose="02000800000000000000" pitchFamily="2" charset="0"/>
              </a:rPr>
              <a:t>ydw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i</a:t>
            </a:r>
            <a:r>
              <a:rPr lang="en-US" dirty="0">
                <a:latin typeface="Segoe Print" panose="02000800000000000000" pitchFamily="2" charset="0"/>
              </a:rPr>
              <a:t>.  </a:t>
            </a:r>
            <a:r>
              <a:rPr lang="en-US" dirty="0" err="1">
                <a:latin typeface="Segoe Print" panose="02000800000000000000" pitchFamily="2" charset="0"/>
              </a:rPr>
              <a:t>Dw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i’n</a:t>
            </a:r>
            <a:r>
              <a:rPr lang="en-US" dirty="0">
                <a:latin typeface="Segoe Print" panose="02000800000000000000" pitchFamily="2" charset="0"/>
              </a:rPr>
              <a:t> 41 </a:t>
            </a:r>
            <a:r>
              <a:rPr lang="en-US" dirty="0" err="1">
                <a:latin typeface="Segoe Print" panose="02000800000000000000" pitchFamily="2" charset="0"/>
              </a:rPr>
              <a:t>oed</a:t>
            </a:r>
            <a:r>
              <a:rPr lang="en-US" dirty="0">
                <a:latin typeface="Segoe Print" panose="02000800000000000000" pitchFamily="2" charset="0"/>
              </a:rPr>
              <a:t>.  </a:t>
            </a:r>
            <a:r>
              <a:rPr lang="en-US" dirty="0" err="1">
                <a:latin typeface="Segoe Print" panose="02000800000000000000" pitchFamily="2" charset="0"/>
              </a:rPr>
              <a:t>Dw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i’n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dathlu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fy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mhen-blwydd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ym</a:t>
            </a:r>
            <a:endParaRPr lang="en-US" dirty="0">
              <a:latin typeface="Segoe Print" panose="02000800000000000000" pitchFamily="2" charset="0"/>
            </a:endParaRPr>
          </a:p>
          <a:p>
            <a:endParaRPr lang="en-US" sz="400" dirty="0">
              <a:latin typeface="Segoe Print" panose="02000800000000000000" pitchFamily="2" charset="0"/>
            </a:endParaRPr>
          </a:p>
          <a:p>
            <a:r>
              <a:rPr lang="en-US" dirty="0">
                <a:latin typeface="Segoe Print" panose="02000800000000000000" pitchFamily="2" charset="0"/>
              </a:rPr>
              <a:t>mis </a:t>
            </a:r>
            <a:r>
              <a:rPr lang="en-US" dirty="0" err="1">
                <a:latin typeface="Segoe Print" panose="02000800000000000000" pitchFamily="2" charset="0"/>
              </a:rPr>
              <a:t>Medi</a:t>
            </a:r>
            <a:r>
              <a:rPr lang="en-US" dirty="0">
                <a:latin typeface="Segoe Print" panose="02000800000000000000" pitchFamily="2" charset="0"/>
              </a:rPr>
              <a:t>.</a:t>
            </a:r>
          </a:p>
          <a:p>
            <a:endParaRPr lang="en-US" sz="400" dirty="0">
              <a:latin typeface="Segoe Print" panose="02000800000000000000" pitchFamily="2" charset="0"/>
            </a:endParaRPr>
          </a:p>
          <a:p>
            <a:r>
              <a:rPr lang="en-US" dirty="0">
                <a:latin typeface="Segoe Print" panose="02000800000000000000" pitchFamily="2" charset="0"/>
              </a:rPr>
              <a:t>	</a:t>
            </a:r>
            <a:r>
              <a:rPr lang="en-US" dirty="0" err="1">
                <a:latin typeface="Segoe Print" panose="02000800000000000000" pitchFamily="2" charset="0"/>
              </a:rPr>
              <a:t>Dw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i’n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byw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yng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Ngheredigion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gyda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fy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nheulu</a:t>
            </a:r>
            <a:r>
              <a:rPr lang="en-US" dirty="0">
                <a:latin typeface="Segoe Print" panose="02000800000000000000" pitchFamily="2" charset="0"/>
              </a:rPr>
              <a:t>.   Mae </a:t>
            </a:r>
            <a:r>
              <a:rPr lang="en-US" dirty="0" err="1">
                <a:latin typeface="Segoe Print" panose="02000800000000000000" pitchFamily="2" charset="0"/>
              </a:rPr>
              <a:t>gwr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gyda</a:t>
            </a:r>
            <a:r>
              <a:rPr lang="en-US" dirty="0">
                <a:latin typeface="Segoe Print" panose="02000800000000000000" pitchFamily="2" charset="0"/>
              </a:rPr>
              <a:t> fi.  Mae un</a:t>
            </a:r>
          </a:p>
          <a:p>
            <a:endParaRPr lang="en-US" sz="400" dirty="0">
              <a:latin typeface="Segoe Print" panose="02000800000000000000" pitchFamily="2" charset="0"/>
            </a:endParaRPr>
          </a:p>
          <a:p>
            <a:r>
              <a:rPr lang="en-US" dirty="0" err="1">
                <a:latin typeface="Segoe Print" panose="02000800000000000000" pitchFamily="2" charset="0"/>
              </a:rPr>
              <a:t>mab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gyda</a:t>
            </a:r>
            <a:r>
              <a:rPr lang="en-US" dirty="0">
                <a:latin typeface="Segoe Print" panose="02000800000000000000" pitchFamily="2" charset="0"/>
              </a:rPr>
              <a:t> fi. Mae </a:t>
            </a:r>
            <a:r>
              <a:rPr lang="en-US" dirty="0" err="1">
                <a:latin typeface="Segoe Print" panose="02000800000000000000" pitchFamily="2" charset="0"/>
              </a:rPr>
              <a:t>Ifan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yn</a:t>
            </a:r>
            <a:r>
              <a:rPr lang="en-US" dirty="0">
                <a:latin typeface="Segoe Print" panose="02000800000000000000" pitchFamily="2" charset="0"/>
              </a:rPr>
              <a:t> 11 </a:t>
            </a:r>
            <a:r>
              <a:rPr lang="en-US" dirty="0" err="1">
                <a:latin typeface="Segoe Print" panose="02000800000000000000" pitchFamily="2" charset="0"/>
              </a:rPr>
              <a:t>oed</a:t>
            </a:r>
            <a:r>
              <a:rPr lang="en-US" dirty="0">
                <a:latin typeface="Segoe Print" panose="02000800000000000000" pitchFamily="2" charset="0"/>
              </a:rPr>
              <a:t>.  Mae </a:t>
            </a:r>
            <a:r>
              <a:rPr lang="en-US" dirty="0" err="1">
                <a:latin typeface="Segoe Print" panose="02000800000000000000" pitchFamily="2" charset="0"/>
              </a:rPr>
              <a:t>dwy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ferch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gyda</a:t>
            </a:r>
            <a:r>
              <a:rPr lang="en-US" dirty="0">
                <a:latin typeface="Segoe Print" panose="02000800000000000000" pitchFamily="2" charset="0"/>
              </a:rPr>
              <a:t> fi </a:t>
            </a:r>
            <a:r>
              <a:rPr lang="en-US" dirty="0" err="1">
                <a:latin typeface="Segoe Print" panose="02000800000000000000" pitchFamily="2" charset="0"/>
              </a:rPr>
              <a:t>hefyd</a:t>
            </a:r>
            <a:r>
              <a:rPr lang="en-US" dirty="0">
                <a:latin typeface="Segoe Print" panose="02000800000000000000" pitchFamily="2" charset="0"/>
              </a:rPr>
              <a:t>.  Mae Mali </a:t>
            </a:r>
            <a:r>
              <a:rPr lang="en-US" dirty="0" err="1">
                <a:latin typeface="Segoe Print" panose="02000800000000000000" pitchFamily="2" charset="0"/>
              </a:rPr>
              <a:t>yn</a:t>
            </a:r>
            <a:r>
              <a:rPr lang="en-US" dirty="0">
                <a:latin typeface="Segoe Print" panose="02000800000000000000" pitchFamily="2" charset="0"/>
              </a:rPr>
              <a:t> 13</a:t>
            </a:r>
          </a:p>
          <a:p>
            <a:endParaRPr lang="en-US" sz="400" dirty="0">
              <a:latin typeface="Segoe Print" panose="02000800000000000000" pitchFamily="2" charset="0"/>
            </a:endParaRPr>
          </a:p>
          <a:p>
            <a:r>
              <a:rPr lang="en-US" dirty="0" err="1">
                <a:latin typeface="Segoe Print" panose="02000800000000000000" pitchFamily="2" charset="0"/>
              </a:rPr>
              <a:t>oed</a:t>
            </a:r>
            <a:r>
              <a:rPr lang="en-US" dirty="0">
                <a:latin typeface="Segoe Print" panose="02000800000000000000" pitchFamily="2" charset="0"/>
              </a:rPr>
              <a:t>.  Mae Lois </a:t>
            </a:r>
            <a:r>
              <a:rPr lang="en-US" dirty="0" err="1">
                <a:latin typeface="Segoe Print" panose="02000800000000000000" pitchFamily="2" charset="0"/>
              </a:rPr>
              <a:t>yn</a:t>
            </a:r>
            <a:r>
              <a:rPr lang="en-US" dirty="0">
                <a:latin typeface="Segoe Print" panose="02000800000000000000" pitchFamily="2" charset="0"/>
              </a:rPr>
              <a:t> 9 </a:t>
            </a:r>
            <a:r>
              <a:rPr lang="en-US" dirty="0" err="1">
                <a:latin typeface="Segoe Print" panose="02000800000000000000" pitchFamily="2" charset="0"/>
              </a:rPr>
              <a:t>oed</a:t>
            </a:r>
            <a:r>
              <a:rPr lang="en-US" dirty="0">
                <a:latin typeface="Segoe Print" panose="02000800000000000000" pitchFamily="2" charset="0"/>
              </a:rPr>
              <a:t>. Mae un </a:t>
            </a:r>
            <a:r>
              <a:rPr lang="en-US" dirty="0" err="1">
                <a:latin typeface="Segoe Print" panose="02000800000000000000" pitchFamily="2" charset="0"/>
              </a:rPr>
              <a:t>brawd</a:t>
            </a:r>
            <a:r>
              <a:rPr lang="en-US" dirty="0">
                <a:latin typeface="Segoe Print" panose="02000800000000000000" pitchFamily="2" charset="0"/>
              </a:rPr>
              <a:t> ac un </a:t>
            </a:r>
            <a:r>
              <a:rPr lang="en-US" dirty="0" err="1">
                <a:latin typeface="Segoe Print" panose="02000800000000000000" pitchFamily="2" charset="0"/>
              </a:rPr>
              <a:t>chwaer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gyda</a:t>
            </a:r>
            <a:r>
              <a:rPr lang="en-US" dirty="0">
                <a:latin typeface="Segoe Print" panose="02000800000000000000" pitchFamily="2" charset="0"/>
              </a:rPr>
              <a:t> fi.  Fi </a:t>
            </a:r>
            <a:r>
              <a:rPr lang="en-US" dirty="0" err="1">
                <a:latin typeface="Segoe Print" panose="02000800000000000000" pitchFamily="2" charset="0"/>
              </a:rPr>
              <a:t>ydy’r</a:t>
            </a:r>
            <a:r>
              <a:rPr lang="en-US" dirty="0">
                <a:latin typeface="Segoe Print" panose="02000800000000000000" pitchFamily="2" charset="0"/>
              </a:rPr>
              <a:t> </a:t>
            </a:r>
            <a:r>
              <a:rPr lang="en-US" dirty="0" err="1">
                <a:latin typeface="Segoe Print" panose="02000800000000000000" pitchFamily="2" charset="0"/>
              </a:rPr>
              <a:t>chwaer</a:t>
            </a:r>
            <a:endParaRPr lang="en-US" dirty="0">
              <a:latin typeface="Segoe Print" panose="02000800000000000000" pitchFamily="2" charset="0"/>
            </a:endParaRPr>
          </a:p>
          <a:p>
            <a:endParaRPr lang="en-US" sz="400" dirty="0">
              <a:latin typeface="Segoe Print" panose="02000800000000000000" pitchFamily="2" charset="0"/>
            </a:endParaRPr>
          </a:p>
          <a:p>
            <a:r>
              <a:rPr lang="en-US" dirty="0" err="1">
                <a:latin typeface="Segoe Print" panose="02000800000000000000" pitchFamily="2" charset="0"/>
              </a:rPr>
              <a:t>fawr</a:t>
            </a:r>
            <a:r>
              <a:rPr lang="en-US" dirty="0">
                <a:latin typeface="Segoe Print" panose="02000800000000000000" pitchFamily="2" charset="0"/>
              </a:rPr>
              <a:t>!</a:t>
            </a:r>
          </a:p>
          <a:p>
            <a:endParaRPr lang="en-US" dirty="0">
              <a:latin typeface="Segoe Print" panose="02000800000000000000" pitchFamily="2" charset="0"/>
            </a:endParaRPr>
          </a:p>
          <a:p>
            <a:pPr algn="ctr"/>
            <a:r>
              <a:rPr lang="en-US" sz="5400" b="1" dirty="0">
                <a:solidFill>
                  <a:srgbClr val="FF0000"/>
                </a:solidFill>
                <a:latin typeface="Arial Rounded MT Bold" panose="020F0704030504030204" pitchFamily="34" charset="77"/>
              </a:rPr>
              <a:t>Beth </a:t>
            </a:r>
            <a:r>
              <a:rPr lang="en-US" sz="5400" b="1" dirty="0" err="1">
                <a:solidFill>
                  <a:srgbClr val="FF0000"/>
                </a:solidFill>
                <a:latin typeface="Arial Rounded MT Bold" panose="020F0704030504030204" pitchFamily="34" charset="77"/>
              </a:rPr>
              <a:t>nesaf</a:t>
            </a:r>
            <a:r>
              <a:rPr lang="en-US" sz="5400" b="1" dirty="0">
                <a:solidFill>
                  <a:srgbClr val="FF0000"/>
                </a:solidFill>
                <a:latin typeface="Arial Rounded MT Bold" panose="020F0704030504030204" pitchFamily="34" charset="77"/>
              </a:rPr>
              <a:t>?</a:t>
            </a:r>
          </a:p>
          <a:p>
            <a:endParaRPr lang="en-US" dirty="0">
              <a:latin typeface="Segoe Print" panose="02000800000000000000" pitchFamily="2" charset="0"/>
            </a:endParaRPr>
          </a:p>
          <a:p>
            <a:endParaRPr lang="en-US" dirty="0">
              <a:latin typeface="Segoe Print" panose="02000800000000000000" pitchFamily="2" charset="0"/>
            </a:endParaRPr>
          </a:p>
          <a:p>
            <a:endParaRPr lang="en-US" dirty="0">
              <a:latin typeface="Segoe Print" panose="020008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383445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997D814-F97B-2B44-A581-74EE29F431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3240" t="13580" r="31091" b="11853"/>
          <a:stretch/>
        </p:blipFill>
        <p:spPr>
          <a:xfrm rot="5400000">
            <a:off x="3175000" y="-2362199"/>
            <a:ext cx="6062138" cy="11328402"/>
          </a:xfrm>
          <a:prstGeom prst="rect">
            <a:avLst/>
          </a:prstGeom>
        </p:spPr>
      </p:pic>
      <p:sp>
        <p:nvSpPr>
          <p:cNvPr id="5" name="Freeform 4">
            <a:extLst>
              <a:ext uri="{FF2B5EF4-FFF2-40B4-BE49-F238E27FC236}">
                <a16:creationId xmlns:a16="http://schemas.microsoft.com/office/drawing/2014/main" id="{0EDA7CC2-3353-8148-9D14-1160F099116B}"/>
              </a:ext>
            </a:extLst>
          </p:cNvPr>
          <p:cNvSpPr/>
          <p:nvPr/>
        </p:nvSpPr>
        <p:spPr>
          <a:xfrm>
            <a:off x="1794934" y="4969935"/>
            <a:ext cx="3962400" cy="973664"/>
          </a:xfrm>
          <a:custGeom>
            <a:avLst/>
            <a:gdLst>
              <a:gd name="connsiteX0" fmla="*/ 1964266 w 2861733"/>
              <a:gd name="connsiteY0" fmla="*/ 135467 h 914400"/>
              <a:gd name="connsiteX1" fmla="*/ 1625600 w 2861733"/>
              <a:gd name="connsiteY1" fmla="*/ 135467 h 914400"/>
              <a:gd name="connsiteX2" fmla="*/ 1574800 w 2861733"/>
              <a:gd name="connsiteY2" fmla="*/ 118534 h 914400"/>
              <a:gd name="connsiteX3" fmla="*/ 1490133 w 2861733"/>
              <a:gd name="connsiteY3" fmla="*/ 101600 h 914400"/>
              <a:gd name="connsiteX4" fmla="*/ 1439333 w 2861733"/>
              <a:gd name="connsiteY4" fmla="*/ 84667 h 914400"/>
              <a:gd name="connsiteX5" fmla="*/ 660400 w 2861733"/>
              <a:gd name="connsiteY5" fmla="*/ 50800 h 914400"/>
              <a:gd name="connsiteX6" fmla="*/ 186266 w 2861733"/>
              <a:gd name="connsiteY6" fmla="*/ 67734 h 914400"/>
              <a:gd name="connsiteX7" fmla="*/ 84666 w 2861733"/>
              <a:gd name="connsiteY7" fmla="*/ 101600 h 914400"/>
              <a:gd name="connsiteX8" fmla="*/ 33866 w 2861733"/>
              <a:gd name="connsiteY8" fmla="*/ 152400 h 914400"/>
              <a:gd name="connsiteX9" fmla="*/ 0 w 2861733"/>
              <a:gd name="connsiteY9" fmla="*/ 254000 h 914400"/>
              <a:gd name="connsiteX10" fmla="*/ 50800 w 2861733"/>
              <a:gd name="connsiteY10" fmla="*/ 575734 h 914400"/>
              <a:gd name="connsiteX11" fmla="*/ 84666 w 2861733"/>
              <a:gd name="connsiteY11" fmla="*/ 626534 h 914400"/>
              <a:gd name="connsiteX12" fmla="*/ 186266 w 2861733"/>
              <a:gd name="connsiteY12" fmla="*/ 711200 h 914400"/>
              <a:gd name="connsiteX13" fmla="*/ 237066 w 2861733"/>
              <a:gd name="connsiteY13" fmla="*/ 728134 h 914400"/>
              <a:gd name="connsiteX14" fmla="*/ 287866 w 2861733"/>
              <a:gd name="connsiteY14" fmla="*/ 762000 h 914400"/>
              <a:gd name="connsiteX15" fmla="*/ 508000 w 2861733"/>
              <a:gd name="connsiteY15" fmla="*/ 812800 h 914400"/>
              <a:gd name="connsiteX16" fmla="*/ 948266 w 2861733"/>
              <a:gd name="connsiteY16" fmla="*/ 829734 h 914400"/>
              <a:gd name="connsiteX17" fmla="*/ 1524000 w 2861733"/>
              <a:gd name="connsiteY17" fmla="*/ 846667 h 914400"/>
              <a:gd name="connsiteX18" fmla="*/ 1693333 w 2861733"/>
              <a:gd name="connsiteY18" fmla="*/ 863600 h 914400"/>
              <a:gd name="connsiteX19" fmla="*/ 1794933 w 2861733"/>
              <a:gd name="connsiteY19" fmla="*/ 880534 h 914400"/>
              <a:gd name="connsiteX20" fmla="*/ 2099733 w 2861733"/>
              <a:gd name="connsiteY20" fmla="*/ 914400 h 914400"/>
              <a:gd name="connsiteX21" fmla="*/ 2658533 w 2861733"/>
              <a:gd name="connsiteY21" fmla="*/ 897467 h 914400"/>
              <a:gd name="connsiteX22" fmla="*/ 2760133 w 2861733"/>
              <a:gd name="connsiteY22" fmla="*/ 863600 h 914400"/>
              <a:gd name="connsiteX23" fmla="*/ 2794000 w 2861733"/>
              <a:gd name="connsiteY23" fmla="*/ 812800 h 914400"/>
              <a:gd name="connsiteX24" fmla="*/ 2844800 w 2861733"/>
              <a:gd name="connsiteY24" fmla="*/ 762000 h 914400"/>
              <a:gd name="connsiteX25" fmla="*/ 2861733 w 2861733"/>
              <a:gd name="connsiteY25" fmla="*/ 711200 h 914400"/>
              <a:gd name="connsiteX26" fmla="*/ 2844800 w 2861733"/>
              <a:gd name="connsiteY26" fmla="*/ 474134 h 914400"/>
              <a:gd name="connsiteX27" fmla="*/ 2760133 w 2861733"/>
              <a:gd name="connsiteY27" fmla="*/ 321734 h 914400"/>
              <a:gd name="connsiteX28" fmla="*/ 2607733 w 2861733"/>
              <a:gd name="connsiteY28" fmla="*/ 186267 h 914400"/>
              <a:gd name="connsiteX29" fmla="*/ 2472266 w 2861733"/>
              <a:gd name="connsiteY29" fmla="*/ 67734 h 914400"/>
              <a:gd name="connsiteX30" fmla="*/ 2421466 w 2861733"/>
              <a:gd name="connsiteY30" fmla="*/ 33867 h 914400"/>
              <a:gd name="connsiteX31" fmla="*/ 2319866 w 2861733"/>
              <a:gd name="connsiteY31" fmla="*/ 0 h 914400"/>
              <a:gd name="connsiteX32" fmla="*/ 1930400 w 2861733"/>
              <a:gd name="connsiteY32" fmla="*/ 16934 h 914400"/>
              <a:gd name="connsiteX33" fmla="*/ 1879600 w 2861733"/>
              <a:gd name="connsiteY33" fmla="*/ 33867 h 914400"/>
              <a:gd name="connsiteX34" fmla="*/ 1710266 w 2861733"/>
              <a:gd name="connsiteY34" fmla="*/ 84667 h 914400"/>
              <a:gd name="connsiteX35" fmla="*/ 1507066 w 2861733"/>
              <a:gd name="connsiteY35" fmla="*/ 152400 h 914400"/>
              <a:gd name="connsiteX36" fmla="*/ 1456266 w 2861733"/>
              <a:gd name="connsiteY36" fmla="*/ 169334 h 914400"/>
              <a:gd name="connsiteX37" fmla="*/ 1405466 w 2861733"/>
              <a:gd name="connsiteY37" fmla="*/ 186267 h 914400"/>
              <a:gd name="connsiteX38" fmla="*/ 1354666 w 2861733"/>
              <a:gd name="connsiteY38" fmla="*/ 220134 h 914400"/>
              <a:gd name="connsiteX39" fmla="*/ 1303866 w 2861733"/>
              <a:gd name="connsiteY39" fmla="*/ 237067 h 914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2861733" h="914400">
                <a:moveTo>
                  <a:pt x="1964266" y="135467"/>
                </a:moveTo>
                <a:cubicBezTo>
                  <a:pt x="1793565" y="156804"/>
                  <a:pt x="1826043" y="162192"/>
                  <a:pt x="1625600" y="135467"/>
                </a:cubicBezTo>
                <a:cubicBezTo>
                  <a:pt x="1607907" y="133108"/>
                  <a:pt x="1592116" y="122863"/>
                  <a:pt x="1574800" y="118534"/>
                </a:cubicBezTo>
                <a:cubicBezTo>
                  <a:pt x="1546878" y="111553"/>
                  <a:pt x="1518055" y="108581"/>
                  <a:pt x="1490133" y="101600"/>
                </a:cubicBezTo>
                <a:cubicBezTo>
                  <a:pt x="1472817" y="97271"/>
                  <a:pt x="1457026" y="87026"/>
                  <a:pt x="1439333" y="84667"/>
                </a:cubicBezTo>
                <a:cubicBezTo>
                  <a:pt x="1234627" y="57373"/>
                  <a:pt x="767862" y="53961"/>
                  <a:pt x="660400" y="50800"/>
                </a:cubicBezTo>
                <a:cubicBezTo>
                  <a:pt x="502355" y="56445"/>
                  <a:pt x="343799" y="53834"/>
                  <a:pt x="186266" y="67734"/>
                </a:cubicBezTo>
                <a:cubicBezTo>
                  <a:pt x="150706" y="70872"/>
                  <a:pt x="84666" y="101600"/>
                  <a:pt x="84666" y="101600"/>
                </a:cubicBezTo>
                <a:cubicBezTo>
                  <a:pt x="67733" y="118533"/>
                  <a:pt x="45496" y="131466"/>
                  <a:pt x="33866" y="152400"/>
                </a:cubicBezTo>
                <a:cubicBezTo>
                  <a:pt x="16529" y="183606"/>
                  <a:pt x="0" y="254000"/>
                  <a:pt x="0" y="254000"/>
                </a:cubicBezTo>
                <a:cubicBezTo>
                  <a:pt x="4307" y="309992"/>
                  <a:pt x="1113" y="501202"/>
                  <a:pt x="50800" y="575734"/>
                </a:cubicBezTo>
                <a:cubicBezTo>
                  <a:pt x="62089" y="592667"/>
                  <a:pt x="71638" y="610900"/>
                  <a:pt x="84666" y="626534"/>
                </a:cubicBezTo>
                <a:cubicBezTo>
                  <a:pt x="111417" y="658635"/>
                  <a:pt x="148208" y="692171"/>
                  <a:pt x="186266" y="711200"/>
                </a:cubicBezTo>
                <a:cubicBezTo>
                  <a:pt x="202231" y="719182"/>
                  <a:pt x="221101" y="720152"/>
                  <a:pt x="237066" y="728134"/>
                </a:cubicBezTo>
                <a:cubicBezTo>
                  <a:pt x="255269" y="737235"/>
                  <a:pt x="269269" y="753735"/>
                  <a:pt x="287866" y="762000"/>
                </a:cubicBezTo>
                <a:cubicBezTo>
                  <a:pt x="357470" y="792935"/>
                  <a:pt x="432232" y="808208"/>
                  <a:pt x="508000" y="812800"/>
                </a:cubicBezTo>
                <a:cubicBezTo>
                  <a:pt x="654595" y="821685"/>
                  <a:pt x="801484" y="824841"/>
                  <a:pt x="948266" y="829734"/>
                </a:cubicBezTo>
                <a:lnTo>
                  <a:pt x="1524000" y="846667"/>
                </a:lnTo>
                <a:cubicBezTo>
                  <a:pt x="1580444" y="852311"/>
                  <a:pt x="1637045" y="856564"/>
                  <a:pt x="1693333" y="863600"/>
                </a:cubicBezTo>
                <a:cubicBezTo>
                  <a:pt x="1727402" y="867859"/>
                  <a:pt x="1760809" y="876742"/>
                  <a:pt x="1794933" y="880534"/>
                </a:cubicBezTo>
                <a:cubicBezTo>
                  <a:pt x="2151077" y="920106"/>
                  <a:pt x="1871114" y="876298"/>
                  <a:pt x="2099733" y="914400"/>
                </a:cubicBezTo>
                <a:cubicBezTo>
                  <a:pt x="2286000" y="908756"/>
                  <a:pt x="2472730" y="911760"/>
                  <a:pt x="2658533" y="897467"/>
                </a:cubicBezTo>
                <a:cubicBezTo>
                  <a:pt x="2694126" y="894729"/>
                  <a:pt x="2760133" y="863600"/>
                  <a:pt x="2760133" y="863600"/>
                </a:cubicBezTo>
                <a:cubicBezTo>
                  <a:pt x="2771422" y="846667"/>
                  <a:pt x="2780971" y="828434"/>
                  <a:pt x="2794000" y="812800"/>
                </a:cubicBezTo>
                <a:cubicBezTo>
                  <a:pt x="2809331" y="794403"/>
                  <a:pt x="2831516" y="781925"/>
                  <a:pt x="2844800" y="762000"/>
                </a:cubicBezTo>
                <a:cubicBezTo>
                  <a:pt x="2854701" y="747148"/>
                  <a:pt x="2856089" y="728133"/>
                  <a:pt x="2861733" y="711200"/>
                </a:cubicBezTo>
                <a:cubicBezTo>
                  <a:pt x="2856089" y="632178"/>
                  <a:pt x="2854057" y="552815"/>
                  <a:pt x="2844800" y="474134"/>
                </a:cubicBezTo>
                <a:cubicBezTo>
                  <a:pt x="2839122" y="425871"/>
                  <a:pt x="2782748" y="344349"/>
                  <a:pt x="2760133" y="321734"/>
                </a:cubicBezTo>
                <a:cubicBezTo>
                  <a:pt x="2644142" y="205743"/>
                  <a:pt x="2698384" y="246701"/>
                  <a:pt x="2607733" y="186267"/>
                </a:cubicBezTo>
                <a:cubicBezTo>
                  <a:pt x="2551288" y="101600"/>
                  <a:pt x="2590800" y="146757"/>
                  <a:pt x="2472266" y="67734"/>
                </a:cubicBezTo>
                <a:cubicBezTo>
                  <a:pt x="2455333" y="56445"/>
                  <a:pt x="2440773" y="40303"/>
                  <a:pt x="2421466" y="33867"/>
                </a:cubicBezTo>
                <a:lnTo>
                  <a:pt x="2319866" y="0"/>
                </a:lnTo>
                <a:cubicBezTo>
                  <a:pt x="2190044" y="5645"/>
                  <a:pt x="2059962" y="6968"/>
                  <a:pt x="1930400" y="16934"/>
                </a:cubicBezTo>
                <a:cubicBezTo>
                  <a:pt x="1912603" y="18303"/>
                  <a:pt x="1896763" y="28964"/>
                  <a:pt x="1879600" y="33867"/>
                </a:cubicBezTo>
                <a:cubicBezTo>
                  <a:pt x="1700464" y="85047"/>
                  <a:pt x="1951702" y="4188"/>
                  <a:pt x="1710266" y="84667"/>
                </a:cubicBezTo>
                <a:lnTo>
                  <a:pt x="1507066" y="152400"/>
                </a:lnTo>
                <a:lnTo>
                  <a:pt x="1456266" y="169334"/>
                </a:lnTo>
                <a:lnTo>
                  <a:pt x="1405466" y="186267"/>
                </a:lnTo>
                <a:cubicBezTo>
                  <a:pt x="1388533" y="197556"/>
                  <a:pt x="1372869" y="211033"/>
                  <a:pt x="1354666" y="220134"/>
                </a:cubicBezTo>
                <a:cubicBezTo>
                  <a:pt x="1338701" y="228116"/>
                  <a:pt x="1303866" y="237067"/>
                  <a:pt x="1303866" y="237067"/>
                </a:cubicBezTo>
              </a:path>
            </a:pathLst>
          </a:custGeom>
          <a:ln w="762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558379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4992C1D-3E77-5045-BCED-9EB1BB90C4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414" t="19506" r="19290" b="49383"/>
          <a:stretch/>
        </p:blipFill>
        <p:spPr>
          <a:xfrm>
            <a:off x="254000" y="660398"/>
            <a:ext cx="11813017" cy="4961467"/>
          </a:xfrm>
          <a:prstGeom prst="rect">
            <a:avLst/>
          </a:prstGeom>
        </p:spPr>
      </p:pic>
      <p:sp>
        <p:nvSpPr>
          <p:cNvPr id="4" name="Freeform 3">
            <a:extLst>
              <a:ext uri="{FF2B5EF4-FFF2-40B4-BE49-F238E27FC236}">
                <a16:creationId xmlns:a16="http://schemas.microsoft.com/office/drawing/2014/main" id="{167B424C-1164-C845-8427-D19933DB439C}"/>
              </a:ext>
            </a:extLst>
          </p:cNvPr>
          <p:cNvSpPr/>
          <p:nvPr/>
        </p:nvSpPr>
        <p:spPr>
          <a:xfrm>
            <a:off x="1456267" y="3843867"/>
            <a:ext cx="4267200" cy="1117599"/>
          </a:xfrm>
          <a:custGeom>
            <a:avLst/>
            <a:gdLst>
              <a:gd name="connsiteX0" fmla="*/ 1964266 w 2861733"/>
              <a:gd name="connsiteY0" fmla="*/ 135467 h 914400"/>
              <a:gd name="connsiteX1" fmla="*/ 1625600 w 2861733"/>
              <a:gd name="connsiteY1" fmla="*/ 135467 h 914400"/>
              <a:gd name="connsiteX2" fmla="*/ 1574800 w 2861733"/>
              <a:gd name="connsiteY2" fmla="*/ 118534 h 914400"/>
              <a:gd name="connsiteX3" fmla="*/ 1490133 w 2861733"/>
              <a:gd name="connsiteY3" fmla="*/ 101600 h 914400"/>
              <a:gd name="connsiteX4" fmla="*/ 1439333 w 2861733"/>
              <a:gd name="connsiteY4" fmla="*/ 84667 h 914400"/>
              <a:gd name="connsiteX5" fmla="*/ 660400 w 2861733"/>
              <a:gd name="connsiteY5" fmla="*/ 50800 h 914400"/>
              <a:gd name="connsiteX6" fmla="*/ 186266 w 2861733"/>
              <a:gd name="connsiteY6" fmla="*/ 67734 h 914400"/>
              <a:gd name="connsiteX7" fmla="*/ 84666 w 2861733"/>
              <a:gd name="connsiteY7" fmla="*/ 101600 h 914400"/>
              <a:gd name="connsiteX8" fmla="*/ 33866 w 2861733"/>
              <a:gd name="connsiteY8" fmla="*/ 152400 h 914400"/>
              <a:gd name="connsiteX9" fmla="*/ 0 w 2861733"/>
              <a:gd name="connsiteY9" fmla="*/ 254000 h 914400"/>
              <a:gd name="connsiteX10" fmla="*/ 50800 w 2861733"/>
              <a:gd name="connsiteY10" fmla="*/ 575734 h 914400"/>
              <a:gd name="connsiteX11" fmla="*/ 84666 w 2861733"/>
              <a:gd name="connsiteY11" fmla="*/ 626534 h 914400"/>
              <a:gd name="connsiteX12" fmla="*/ 186266 w 2861733"/>
              <a:gd name="connsiteY12" fmla="*/ 711200 h 914400"/>
              <a:gd name="connsiteX13" fmla="*/ 237066 w 2861733"/>
              <a:gd name="connsiteY13" fmla="*/ 728134 h 914400"/>
              <a:gd name="connsiteX14" fmla="*/ 287866 w 2861733"/>
              <a:gd name="connsiteY14" fmla="*/ 762000 h 914400"/>
              <a:gd name="connsiteX15" fmla="*/ 508000 w 2861733"/>
              <a:gd name="connsiteY15" fmla="*/ 812800 h 914400"/>
              <a:gd name="connsiteX16" fmla="*/ 948266 w 2861733"/>
              <a:gd name="connsiteY16" fmla="*/ 829734 h 914400"/>
              <a:gd name="connsiteX17" fmla="*/ 1524000 w 2861733"/>
              <a:gd name="connsiteY17" fmla="*/ 846667 h 914400"/>
              <a:gd name="connsiteX18" fmla="*/ 1693333 w 2861733"/>
              <a:gd name="connsiteY18" fmla="*/ 863600 h 914400"/>
              <a:gd name="connsiteX19" fmla="*/ 1794933 w 2861733"/>
              <a:gd name="connsiteY19" fmla="*/ 880534 h 914400"/>
              <a:gd name="connsiteX20" fmla="*/ 2099733 w 2861733"/>
              <a:gd name="connsiteY20" fmla="*/ 914400 h 914400"/>
              <a:gd name="connsiteX21" fmla="*/ 2658533 w 2861733"/>
              <a:gd name="connsiteY21" fmla="*/ 897467 h 914400"/>
              <a:gd name="connsiteX22" fmla="*/ 2760133 w 2861733"/>
              <a:gd name="connsiteY22" fmla="*/ 863600 h 914400"/>
              <a:gd name="connsiteX23" fmla="*/ 2794000 w 2861733"/>
              <a:gd name="connsiteY23" fmla="*/ 812800 h 914400"/>
              <a:gd name="connsiteX24" fmla="*/ 2844800 w 2861733"/>
              <a:gd name="connsiteY24" fmla="*/ 762000 h 914400"/>
              <a:gd name="connsiteX25" fmla="*/ 2861733 w 2861733"/>
              <a:gd name="connsiteY25" fmla="*/ 711200 h 914400"/>
              <a:gd name="connsiteX26" fmla="*/ 2844800 w 2861733"/>
              <a:gd name="connsiteY26" fmla="*/ 474134 h 914400"/>
              <a:gd name="connsiteX27" fmla="*/ 2760133 w 2861733"/>
              <a:gd name="connsiteY27" fmla="*/ 321734 h 914400"/>
              <a:gd name="connsiteX28" fmla="*/ 2607733 w 2861733"/>
              <a:gd name="connsiteY28" fmla="*/ 186267 h 914400"/>
              <a:gd name="connsiteX29" fmla="*/ 2472266 w 2861733"/>
              <a:gd name="connsiteY29" fmla="*/ 67734 h 914400"/>
              <a:gd name="connsiteX30" fmla="*/ 2421466 w 2861733"/>
              <a:gd name="connsiteY30" fmla="*/ 33867 h 914400"/>
              <a:gd name="connsiteX31" fmla="*/ 2319866 w 2861733"/>
              <a:gd name="connsiteY31" fmla="*/ 0 h 914400"/>
              <a:gd name="connsiteX32" fmla="*/ 1930400 w 2861733"/>
              <a:gd name="connsiteY32" fmla="*/ 16934 h 914400"/>
              <a:gd name="connsiteX33" fmla="*/ 1879600 w 2861733"/>
              <a:gd name="connsiteY33" fmla="*/ 33867 h 914400"/>
              <a:gd name="connsiteX34" fmla="*/ 1710266 w 2861733"/>
              <a:gd name="connsiteY34" fmla="*/ 84667 h 914400"/>
              <a:gd name="connsiteX35" fmla="*/ 1507066 w 2861733"/>
              <a:gd name="connsiteY35" fmla="*/ 152400 h 914400"/>
              <a:gd name="connsiteX36" fmla="*/ 1456266 w 2861733"/>
              <a:gd name="connsiteY36" fmla="*/ 169334 h 914400"/>
              <a:gd name="connsiteX37" fmla="*/ 1405466 w 2861733"/>
              <a:gd name="connsiteY37" fmla="*/ 186267 h 914400"/>
              <a:gd name="connsiteX38" fmla="*/ 1354666 w 2861733"/>
              <a:gd name="connsiteY38" fmla="*/ 220134 h 914400"/>
              <a:gd name="connsiteX39" fmla="*/ 1303866 w 2861733"/>
              <a:gd name="connsiteY39" fmla="*/ 237067 h 914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2861733" h="914400">
                <a:moveTo>
                  <a:pt x="1964266" y="135467"/>
                </a:moveTo>
                <a:cubicBezTo>
                  <a:pt x="1793565" y="156804"/>
                  <a:pt x="1826043" y="162192"/>
                  <a:pt x="1625600" y="135467"/>
                </a:cubicBezTo>
                <a:cubicBezTo>
                  <a:pt x="1607907" y="133108"/>
                  <a:pt x="1592116" y="122863"/>
                  <a:pt x="1574800" y="118534"/>
                </a:cubicBezTo>
                <a:cubicBezTo>
                  <a:pt x="1546878" y="111553"/>
                  <a:pt x="1518055" y="108581"/>
                  <a:pt x="1490133" y="101600"/>
                </a:cubicBezTo>
                <a:cubicBezTo>
                  <a:pt x="1472817" y="97271"/>
                  <a:pt x="1457026" y="87026"/>
                  <a:pt x="1439333" y="84667"/>
                </a:cubicBezTo>
                <a:cubicBezTo>
                  <a:pt x="1234627" y="57373"/>
                  <a:pt x="767862" y="53961"/>
                  <a:pt x="660400" y="50800"/>
                </a:cubicBezTo>
                <a:cubicBezTo>
                  <a:pt x="502355" y="56445"/>
                  <a:pt x="343799" y="53834"/>
                  <a:pt x="186266" y="67734"/>
                </a:cubicBezTo>
                <a:cubicBezTo>
                  <a:pt x="150706" y="70872"/>
                  <a:pt x="84666" y="101600"/>
                  <a:pt x="84666" y="101600"/>
                </a:cubicBezTo>
                <a:cubicBezTo>
                  <a:pt x="67733" y="118533"/>
                  <a:pt x="45496" y="131466"/>
                  <a:pt x="33866" y="152400"/>
                </a:cubicBezTo>
                <a:cubicBezTo>
                  <a:pt x="16529" y="183606"/>
                  <a:pt x="0" y="254000"/>
                  <a:pt x="0" y="254000"/>
                </a:cubicBezTo>
                <a:cubicBezTo>
                  <a:pt x="4307" y="309992"/>
                  <a:pt x="1113" y="501202"/>
                  <a:pt x="50800" y="575734"/>
                </a:cubicBezTo>
                <a:cubicBezTo>
                  <a:pt x="62089" y="592667"/>
                  <a:pt x="71638" y="610900"/>
                  <a:pt x="84666" y="626534"/>
                </a:cubicBezTo>
                <a:cubicBezTo>
                  <a:pt x="111417" y="658635"/>
                  <a:pt x="148208" y="692171"/>
                  <a:pt x="186266" y="711200"/>
                </a:cubicBezTo>
                <a:cubicBezTo>
                  <a:pt x="202231" y="719182"/>
                  <a:pt x="221101" y="720152"/>
                  <a:pt x="237066" y="728134"/>
                </a:cubicBezTo>
                <a:cubicBezTo>
                  <a:pt x="255269" y="737235"/>
                  <a:pt x="269269" y="753735"/>
                  <a:pt x="287866" y="762000"/>
                </a:cubicBezTo>
                <a:cubicBezTo>
                  <a:pt x="357470" y="792935"/>
                  <a:pt x="432232" y="808208"/>
                  <a:pt x="508000" y="812800"/>
                </a:cubicBezTo>
                <a:cubicBezTo>
                  <a:pt x="654595" y="821685"/>
                  <a:pt x="801484" y="824841"/>
                  <a:pt x="948266" y="829734"/>
                </a:cubicBezTo>
                <a:lnTo>
                  <a:pt x="1524000" y="846667"/>
                </a:lnTo>
                <a:cubicBezTo>
                  <a:pt x="1580444" y="852311"/>
                  <a:pt x="1637045" y="856564"/>
                  <a:pt x="1693333" y="863600"/>
                </a:cubicBezTo>
                <a:cubicBezTo>
                  <a:pt x="1727402" y="867859"/>
                  <a:pt x="1760809" y="876742"/>
                  <a:pt x="1794933" y="880534"/>
                </a:cubicBezTo>
                <a:cubicBezTo>
                  <a:pt x="2151077" y="920106"/>
                  <a:pt x="1871114" y="876298"/>
                  <a:pt x="2099733" y="914400"/>
                </a:cubicBezTo>
                <a:cubicBezTo>
                  <a:pt x="2286000" y="908756"/>
                  <a:pt x="2472730" y="911760"/>
                  <a:pt x="2658533" y="897467"/>
                </a:cubicBezTo>
                <a:cubicBezTo>
                  <a:pt x="2694126" y="894729"/>
                  <a:pt x="2760133" y="863600"/>
                  <a:pt x="2760133" y="863600"/>
                </a:cubicBezTo>
                <a:cubicBezTo>
                  <a:pt x="2771422" y="846667"/>
                  <a:pt x="2780971" y="828434"/>
                  <a:pt x="2794000" y="812800"/>
                </a:cubicBezTo>
                <a:cubicBezTo>
                  <a:pt x="2809331" y="794403"/>
                  <a:pt x="2831516" y="781925"/>
                  <a:pt x="2844800" y="762000"/>
                </a:cubicBezTo>
                <a:cubicBezTo>
                  <a:pt x="2854701" y="747148"/>
                  <a:pt x="2856089" y="728133"/>
                  <a:pt x="2861733" y="711200"/>
                </a:cubicBezTo>
                <a:cubicBezTo>
                  <a:pt x="2856089" y="632178"/>
                  <a:pt x="2854057" y="552815"/>
                  <a:pt x="2844800" y="474134"/>
                </a:cubicBezTo>
                <a:cubicBezTo>
                  <a:pt x="2839122" y="425871"/>
                  <a:pt x="2782748" y="344349"/>
                  <a:pt x="2760133" y="321734"/>
                </a:cubicBezTo>
                <a:cubicBezTo>
                  <a:pt x="2644142" y="205743"/>
                  <a:pt x="2698384" y="246701"/>
                  <a:pt x="2607733" y="186267"/>
                </a:cubicBezTo>
                <a:cubicBezTo>
                  <a:pt x="2551288" y="101600"/>
                  <a:pt x="2590800" y="146757"/>
                  <a:pt x="2472266" y="67734"/>
                </a:cubicBezTo>
                <a:cubicBezTo>
                  <a:pt x="2455333" y="56445"/>
                  <a:pt x="2440773" y="40303"/>
                  <a:pt x="2421466" y="33867"/>
                </a:cubicBezTo>
                <a:lnTo>
                  <a:pt x="2319866" y="0"/>
                </a:lnTo>
                <a:cubicBezTo>
                  <a:pt x="2190044" y="5645"/>
                  <a:pt x="2059962" y="6968"/>
                  <a:pt x="1930400" y="16934"/>
                </a:cubicBezTo>
                <a:cubicBezTo>
                  <a:pt x="1912603" y="18303"/>
                  <a:pt x="1896763" y="28964"/>
                  <a:pt x="1879600" y="33867"/>
                </a:cubicBezTo>
                <a:cubicBezTo>
                  <a:pt x="1700464" y="85047"/>
                  <a:pt x="1951702" y="4188"/>
                  <a:pt x="1710266" y="84667"/>
                </a:cubicBezTo>
                <a:lnTo>
                  <a:pt x="1507066" y="152400"/>
                </a:lnTo>
                <a:lnTo>
                  <a:pt x="1456266" y="169334"/>
                </a:lnTo>
                <a:lnTo>
                  <a:pt x="1405466" y="186267"/>
                </a:lnTo>
                <a:cubicBezTo>
                  <a:pt x="1388533" y="197556"/>
                  <a:pt x="1372869" y="211033"/>
                  <a:pt x="1354666" y="220134"/>
                </a:cubicBezTo>
                <a:cubicBezTo>
                  <a:pt x="1338701" y="228116"/>
                  <a:pt x="1303866" y="237067"/>
                  <a:pt x="1303866" y="237067"/>
                </a:cubicBezTo>
              </a:path>
            </a:pathLst>
          </a:custGeom>
          <a:ln w="762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91DD5FF0-299F-0445-BEE4-616AE813AFCE}"/>
              </a:ext>
            </a:extLst>
          </p:cNvPr>
          <p:cNvSpPr/>
          <p:nvPr/>
        </p:nvSpPr>
        <p:spPr>
          <a:xfrm>
            <a:off x="5723467" y="4275666"/>
            <a:ext cx="6180666" cy="1117599"/>
          </a:xfrm>
          <a:custGeom>
            <a:avLst/>
            <a:gdLst>
              <a:gd name="connsiteX0" fmla="*/ 1964266 w 2861733"/>
              <a:gd name="connsiteY0" fmla="*/ 135467 h 914400"/>
              <a:gd name="connsiteX1" fmla="*/ 1625600 w 2861733"/>
              <a:gd name="connsiteY1" fmla="*/ 135467 h 914400"/>
              <a:gd name="connsiteX2" fmla="*/ 1574800 w 2861733"/>
              <a:gd name="connsiteY2" fmla="*/ 118534 h 914400"/>
              <a:gd name="connsiteX3" fmla="*/ 1490133 w 2861733"/>
              <a:gd name="connsiteY3" fmla="*/ 101600 h 914400"/>
              <a:gd name="connsiteX4" fmla="*/ 1439333 w 2861733"/>
              <a:gd name="connsiteY4" fmla="*/ 84667 h 914400"/>
              <a:gd name="connsiteX5" fmla="*/ 660400 w 2861733"/>
              <a:gd name="connsiteY5" fmla="*/ 50800 h 914400"/>
              <a:gd name="connsiteX6" fmla="*/ 186266 w 2861733"/>
              <a:gd name="connsiteY6" fmla="*/ 67734 h 914400"/>
              <a:gd name="connsiteX7" fmla="*/ 84666 w 2861733"/>
              <a:gd name="connsiteY7" fmla="*/ 101600 h 914400"/>
              <a:gd name="connsiteX8" fmla="*/ 33866 w 2861733"/>
              <a:gd name="connsiteY8" fmla="*/ 152400 h 914400"/>
              <a:gd name="connsiteX9" fmla="*/ 0 w 2861733"/>
              <a:gd name="connsiteY9" fmla="*/ 254000 h 914400"/>
              <a:gd name="connsiteX10" fmla="*/ 50800 w 2861733"/>
              <a:gd name="connsiteY10" fmla="*/ 575734 h 914400"/>
              <a:gd name="connsiteX11" fmla="*/ 84666 w 2861733"/>
              <a:gd name="connsiteY11" fmla="*/ 626534 h 914400"/>
              <a:gd name="connsiteX12" fmla="*/ 186266 w 2861733"/>
              <a:gd name="connsiteY12" fmla="*/ 711200 h 914400"/>
              <a:gd name="connsiteX13" fmla="*/ 237066 w 2861733"/>
              <a:gd name="connsiteY13" fmla="*/ 728134 h 914400"/>
              <a:gd name="connsiteX14" fmla="*/ 287866 w 2861733"/>
              <a:gd name="connsiteY14" fmla="*/ 762000 h 914400"/>
              <a:gd name="connsiteX15" fmla="*/ 508000 w 2861733"/>
              <a:gd name="connsiteY15" fmla="*/ 812800 h 914400"/>
              <a:gd name="connsiteX16" fmla="*/ 948266 w 2861733"/>
              <a:gd name="connsiteY16" fmla="*/ 829734 h 914400"/>
              <a:gd name="connsiteX17" fmla="*/ 1524000 w 2861733"/>
              <a:gd name="connsiteY17" fmla="*/ 846667 h 914400"/>
              <a:gd name="connsiteX18" fmla="*/ 1693333 w 2861733"/>
              <a:gd name="connsiteY18" fmla="*/ 863600 h 914400"/>
              <a:gd name="connsiteX19" fmla="*/ 1794933 w 2861733"/>
              <a:gd name="connsiteY19" fmla="*/ 880534 h 914400"/>
              <a:gd name="connsiteX20" fmla="*/ 2099733 w 2861733"/>
              <a:gd name="connsiteY20" fmla="*/ 914400 h 914400"/>
              <a:gd name="connsiteX21" fmla="*/ 2658533 w 2861733"/>
              <a:gd name="connsiteY21" fmla="*/ 897467 h 914400"/>
              <a:gd name="connsiteX22" fmla="*/ 2760133 w 2861733"/>
              <a:gd name="connsiteY22" fmla="*/ 863600 h 914400"/>
              <a:gd name="connsiteX23" fmla="*/ 2794000 w 2861733"/>
              <a:gd name="connsiteY23" fmla="*/ 812800 h 914400"/>
              <a:gd name="connsiteX24" fmla="*/ 2844800 w 2861733"/>
              <a:gd name="connsiteY24" fmla="*/ 762000 h 914400"/>
              <a:gd name="connsiteX25" fmla="*/ 2861733 w 2861733"/>
              <a:gd name="connsiteY25" fmla="*/ 711200 h 914400"/>
              <a:gd name="connsiteX26" fmla="*/ 2844800 w 2861733"/>
              <a:gd name="connsiteY26" fmla="*/ 474134 h 914400"/>
              <a:gd name="connsiteX27" fmla="*/ 2760133 w 2861733"/>
              <a:gd name="connsiteY27" fmla="*/ 321734 h 914400"/>
              <a:gd name="connsiteX28" fmla="*/ 2607733 w 2861733"/>
              <a:gd name="connsiteY28" fmla="*/ 186267 h 914400"/>
              <a:gd name="connsiteX29" fmla="*/ 2472266 w 2861733"/>
              <a:gd name="connsiteY29" fmla="*/ 67734 h 914400"/>
              <a:gd name="connsiteX30" fmla="*/ 2421466 w 2861733"/>
              <a:gd name="connsiteY30" fmla="*/ 33867 h 914400"/>
              <a:gd name="connsiteX31" fmla="*/ 2319866 w 2861733"/>
              <a:gd name="connsiteY31" fmla="*/ 0 h 914400"/>
              <a:gd name="connsiteX32" fmla="*/ 1930400 w 2861733"/>
              <a:gd name="connsiteY32" fmla="*/ 16934 h 914400"/>
              <a:gd name="connsiteX33" fmla="*/ 1879600 w 2861733"/>
              <a:gd name="connsiteY33" fmla="*/ 33867 h 914400"/>
              <a:gd name="connsiteX34" fmla="*/ 1710266 w 2861733"/>
              <a:gd name="connsiteY34" fmla="*/ 84667 h 914400"/>
              <a:gd name="connsiteX35" fmla="*/ 1507066 w 2861733"/>
              <a:gd name="connsiteY35" fmla="*/ 152400 h 914400"/>
              <a:gd name="connsiteX36" fmla="*/ 1456266 w 2861733"/>
              <a:gd name="connsiteY36" fmla="*/ 169334 h 914400"/>
              <a:gd name="connsiteX37" fmla="*/ 1405466 w 2861733"/>
              <a:gd name="connsiteY37" fmla="*/ 186267 h 914400"/>
              <a:gd name="connsiteX38" fmla="*/ 1354666 w 2861733"/>
              <a:gd name="connsiteY38" fmla="*/ 220134 h 914400"/>
              <a:gd name="connsiteX39" fmla="*/ 1303866 w 2861733"/>
              <a:gd name="connsiteY39" fmla="*/ 237067 h 914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2861733" h="914400">
                <a:moveTo>
                  <a:pt x="1964266" y="135467"/>
                </a:moveTo>
                <a:cubicBezTo>
                  <a:pt x="1793565" y="156804"/>
                  <a:pt x="1826043" y="162192"/>
                  <a:pt x="1625600" y="135467"/>
                </a:cubicBezTo>
                <a:cubicBezTo>
                  <a:pt x="1607907" y="133108"/>
                  <a:pt x="1592116" y="122863"/>
                  <a:pt x="1574800" y="118534"/>
                </a:cubicBezTo>
                <a:cubicBezTo>
                  <a:pt x="1546878" y="111553"/>
                  <a:pt x="1518055" y="108581"/>
                  <a:pt x="1490133" y="101600"/>
                </a:cubicBezTo>
                <a:cubicBezTo>
                  <a:pt x="1472817" y="97271"/>
                  <a:pt x="1457026" y="87026"/>
                  <a:pt x="1439333" y="84667"/>
                </a:cubicBezTo>
                <a:cubicBezTo>
                  <a:pt x="1234627" y="57373"/>
                  <a:pt x="767862" y="53961"/>
                  <a:pt x="660400" y="50800"/>
                </a:cubicBezTo>
                <a:cubicBezTo>
                  <a:pt x="502355" y="56445"/>
                  <a:pt x="343799" y="53834"/>
                  <a:pt x="186266" y="67734"/>
                </a:cubicBezTo>
                <a:cubicBezTo>
                  <a:pt x="150706" y="70872"/>
                  <a:pt x="84666" y="101600"/>
                  <a:pt x="84666" y="101600"/>
                </a:cubicBezTo>
                <a:cubicBezTo>
                  <a:pt x="67733" y="118533"/>
                  <a:pt x="45496" y="131466"/>
                  <a:pt x="33866" y="152400"/>
                </a:cubicBezTo>
                <a:cubicBezTo>
                  <a:pt x="16529" y="183606"/>
                  <a:pt x="0" y="254000"/>
                  <a:pt x="0" y="254000"/>
                </a:cubicBezTo>
                <a:cubicBezTo>
                  <a:pt x="4307" y="309992"/>
                  <a:pt x="1113" y="501202"/>
                  <a:pt x="50800" y="575734"/>
                </a:cubicBezTo>
                <a:cubicBezTo>
                  <a:pt x="62089" y="592667"/>
                  <a:pt x="71638" y="610900"/>
                  <a:pt x="84666" y="626534"/>
                </a:cubicBezTo>
                <a:cubicBezTo>
                  <a:pt x="111417" y="658635"/>
                  <a:pt x="148208" y="692171"/>
                  <a:pt x="186266" y="711200"/>
                </a:cubicBezTo>
                <a:cubicBezTo>
                  <a:pt x="202231" y="719182"/>
                  <a:pt x="221101" y="720152"/>
                  <a:pt x="237066" y="728134"/>
                </a:cubicBezTo>
                <a:cubicBezTo>
                  <a:pt x="255269" y="737235"/>
                  <a:pt x="269269" y="753735"/>
                  <a:pt x="287866" y="762000"/>
                </a:cubicBezTo>
                <a:cubicBezTo>
                  <a:pt x="357470" y="792935"/>
                  <a:pt x="432232" y="808208"/>
                  <a:pt x="508000" y="812800"/>
                </a:cubicBezTo>
                <a:cubicBezTo>
                  <a:pt x="654595" y="821685"/>
                  <a:pt x="801484" y="824841"/>
                  <a:pt x="948266" y="829734"/>
                </a:cubicBezTo>
                <a:lnTo>
                  <a:pt x="1524000" y="846667"/>
                </a:lnTo>
                <a:cubicBezTo>
                  <a:pt x="1580444" y="852311"/>
                  <a:pt x="1637045" y="856564"/>
                  <a:pt x="1693333" y="863600"/>
                </a:cubicBezTo>
                <a:cubicBezTo>
                  <a:pt x="1727402" y="867859"/>
                  <a:pt x="1760809" y="876742"/>
                  <a:pt x="1794933" y="880534"/>
                </a:cubicBezTo>
                <a:cubicBezTo>
                  <a:pt x="2151077" y="920106"/>
                  <a:pt x="1871114" y="876298"/>
                  <a:pt x="2099733" y="914400"/>
                </a:cubicBezTo>
                <a:cubicBezTo>
                  <a:pt x="2286000" y="908756"/>
                  <a:pt x="2472730" y="911760"/>
                  <a:pt x="2658533" y="897467"/>
                </a:cubicBezTo>
                <a:cubicBezTo>
                  <a:pt x="2694126" y="894729"/>
                  <a:pt x="2760133" y="863600"/>
                  <a:pt x="2760133" y="863600"/>
                </a:cubicBezTo>
                <a:cubicBezTo>
                  <a:pt x="2771422" y="846667"/>
                  <a:pt x="2780971" y="828434"/>
                  <a:pt x="2794000" y="812800"/>
                </a:cubicBezTo>
                <a:cubicBezTo>
                  <a:pt x="2809331" y="794403"/>
                  <a:pt x="2831516" y="781925"/>
                  <a:pt x="2844800" y="762000"/>
                </a:cubicBezTo>
                <a:cubicBezTo>
                  <a:pt x="2854701" y="747148"/>
                  <a:pt x="2856089" y="728133"/>
                  <a:pt x="2861733" y="711200"/>
                </a:cubicBezTo>
                <a:cubicBezTo>
                  <a:pt x="2856089" y="632178"/>
                  <a:pt x="2854057" y="552815"/>
                  <a:pt x="2844800" y="474134"/>
                </a:cubicBezTo>
                <a:cubicBezTo>
                  <a:pt x="2839122" y="425871"/>
                  <a:pt x="2782748" y="344349"/>
                  <a:pt x="2760133" y="321734"/>
                </a:cubicBezTo>
                <a:cubicBezTo>
                  <a:pt x="2644142" y="205743"/>
                  <a:pt x="2698384" y="246701"/>
                  <a:pt x="2607733" y="186267"/>
                </a:cubicBezTo>
                <a:cubicBezTo>
                  <a:pt x="2551288" y="101600"/>
                  <a:pt x="2590800" y="146757"/>
                  <a:pt x="2472266" y="67734"/>
                </a:cubicBezTo>
                <a:cubicBezTo>
                  <a:pt x="2455333" y="56445"/>
                  <a:pt x="2440773" y="40303"/>
                  <a:pt x="2421466" y="33867"/>
                </a:cubicBezTo>
                <a:lnTo>
                  <a:pt x="2319866" y="0"/>
                </a:lnTo>
                <a:cubicBezTo>
                  <a:pt x="2190044" y="5645"/>
                  <a:pt x="2059962" y="6968"/>
                  <a:pt x="1930400" y="16934"/>
                </a:cubicBezTo>
                <a:cubicBezTo>
                  <a:pt x="1912603" y="18303"/>
                  <a:pt x="1896763" y="28964"/>
                  <a:pt x="1879600" y="33867"/>
                </a:cubicBezTo>
                <a:cubicBezTo>
                  <a:pt x="1700464" y="85047"/>
                  <a:pt x="1951702" y="4188"/>
                  <a:pt x="1710266" y="84667"/>
                </a:cubicBezTo>
                <a:lnTo>
                  <a:pt x="1507066" y="152400"/>
                </a:lnTo>
                <a:lnTo>
                  <a:pt x="1456266" y="169334"/>
                </a:lnTo>
                <a:lnTo>
                  <a:pt x="1405466" y="186267"/>
                </a:lnTo>
                <a:cubicBezTo>
                  <a:pt x="1388533" y="197556"/>
                  <a:pt x="1372869" y="211033"/>
                  <a:pt x="1354666" y="220134"/>
                </a:cubicBezTo>
                <a:cubicBezTo>
                  <a:pt x="1338701" y="228116"/>
                  <a:pt x="1303866" y="237067"/>
                  <a:pt x="1303866" y="237067"/>
                </a:cubicBezTo>
              </a:path>
            </a:pathLst>
          </a:custGeom>
          <a:ln w="762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822035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4939D64-8678-3F4F-AC75-A6C6838482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568" t="37037" r="19290" b="25926"/>
          <a:stretch/>
        </p:blipFill>
        <p:spPr>
          <a:xfrm>
            <a:off x="321733" y="407759"/>
            <a:ext cx="11870267" cy="5954984"/>
          </a:xfrm>
          <a:prstGeom prst="rect">
            <a:avLst/>
          </a:prstGeom>
        </p:spPr>
      </p:pic>
      <p:sp>
        <p:nvSpPr>
          <p:cNvPr id="5" name="Freeform 4">
            <a:extLst>
              <a:ext uri="{FF2B5EF4-FFF2-40B4-BE49-F238E27FC236}">
                <a16:creationId xmlns:a16="http://schemas.microsoft.com/office/drawing/2014/main" id="{12B835B4-C0E7-1E45-8947-7F6F3A3ACF5D}"/>
              </a:ext>
            </a:extLst>
          </p:cNvPr>
          <p:cNvSpPr/>
          <p:nvPr/>
        </p:nvSpPr>
        <p:spPr>
          <a:xfrm>
            <a:off x="1574800" y="4351866"/>
            <a:ext cx="4368801" cy="1540933"/>
          </a:xfrm>
          <a:custGeom>
            <a:avLst/>
            <a:gdLst>
              <a:gd name="connsiteX0" fmla="*/ 1964266 w 2861733"/>
              <a:gd name="connsiteY0" fmla="*/ 135467 h 914400"/>
              <a:gd name="connsiteX1" fmla="*/ 1625600 w 2861733"/>
              <a:gd name="connsiteY1" fmla="*/ 135467 h 914400"/>
              <a:gd name="connsiteX2" fmla="*/ 1574800 w 2861733"/>
              <a:gd name="connsiteY2" fmla="*/ 118534 h 914400"/>
              <a:gd name="connsiteX3" fmla="*/ 1490133 w 2861733"/>
              <a:gd name="connsiteY3" fmla="*/ 101600 h 914400"/>
              <a:gd name="connsiteX4" fmla="*/ 1439333 w 2861733"/>
              <a:gd name="connsiteY4" fmla="*/ 84667 h 914400"/>
              <a:gd name="connsiteX5" fmla="*/ 660400 w 2861733"/>
              <a:gd name="connsiteY5" fmla="*/ 50800 h 914400"/>
              <a:gd name="connsiteX6" fmla="*/ 186266 w 2861733"/>
              <a:gd name="connsiteY6" fmla="*/ 67734 h 914400"/>
              <a:gd name="connsiteX7" fmla="*/ 84666 w 2861733"/>
              <a:gd name="connsiteY7" fmla="*/ 101600 h 914400"/>
              <a:gd name="connsiteX8" fmla="*/ 33866 w 2861733"/>
              <a:gd name="connsiteY8" fmla="*/ 152400 h 914400"/>
              <a:gd name="connsiteX9" fmla="*/ 0 w 2861733"/>
              <a:gd name="connsiteY9" fmla="*/ 254000 h 914400"/>
              <a:gd name="connsiteX10" fmla="*/ 50800 w 2861733"/>
              <a:gd name="connsiteY10" fmla="*/ 575734 h 914400"/>
              <a:gd name="connsiteX11" fmla="*/ 84666 w 2861733"/>
              <a:gd name="connsiteY11" fmla="*/ 626534 h 914400"/>
              <a:gd name="connsiteX12" fmla="*/ 186266 w 2861733"/>
              <a:gd name="connsiteY12" fmla="*/ 711200 h 914400"/>
              <a:gd name="connsiteX13" fmla="*/ 237066 w 2861733"/>
              <a:gd name="connsiteY13" fmla="*/ 728134 h 914400"/>
              <a:gd name="connsiteX14" fmla="*/ 287866 w 2861733"/>
              <a:gd name="connsiteY14" fmla="*/ 762000 h 914400"/>
              <a:gd name="connsiteX15" fmla="*/ 508000 w 2861733"/>
              <a:gd name="connsiteY15" fmla="*/ 812800 h 914400"/>
              <a:gd name="connsiteX16" fmla="*/ 948266 w 2861733"/>
              <a:gd name="connsiteY16" fmla="*/ 829734 h 914400"/>
              <a:gd name="connsiteX17" fmla="*/ 1524000 w 2861733"/>
              <a:gd name="connsiteY17" fmla="*/ 846667 h 914400"/>
              <a:gd name="connsiteX18" fmla="*/ 1693333 w 2861733"/>
              <a:gd name="connsiteY18" fmla="*/ 863600 h 914400"/>
              <a:gd name="connsiteX19" fmla="*/ 1794933 w 2861733"/>
              <a:gd name="connsiteY19" fmla="*/ 880534 h 914400"/>
              <a:gd name="connsiteX20" fmla="*/ 2099733 w 2861733"/>
              <a:gd name="connsiteY20" fmla="*/ 914400 h 914400"/>
              <a:gd name="connsiteX21" fmla="*/ 2658533 w 2861733"/>
              <a:gd name="connsiteY21" fmla="*/ 897467 h 914400"/>
              <a:gd name="connsiteX22" fmla="*/ 2760133 w 2861733"/>
              <a:gd name="connsiteY22" fmla="*/ 863600 h 914400"/>
              <a:gd name="connsiteX23" fmla="*/ 2794000 w 2861733"/>
              <a:gd name="connsiteY23" fmla="*/ 812800 h 914400"/>
              <a:gd name="connsiteX24" fmla="*/ 2844800 w 2861733"/>
              <a:gd name="connsiteY24" fmla="*/ 762000 h 914400"/>
              <a:gd name="connsiteX25" fmla="*/ 2861733 w 2861733"/>
              <a:gd name="connsiteY25" fmla="*/ 711200 h 914400"/>
              <a:gd name="connsiteX26" fmla="*/ 2844800 w 2861733"/>
              <a:gd name="connsiteY26" fmla="*/ 474134 h 914400"/>
              <a:gd name="connsiteX27" fmla="*/ 2760133 w 2861733"/>
              <a:gd name="connsiteY27" fmla="*/ 321734 h 914400"/>
              <a:gd name="connsiteX28" fmla="*/ 2607733 w 2861733"/>
              <a:gd name="connsiteY28" fmla="*/ 186267 h 914400"/>
              <a:gd name="connsiteX29" fmla="*/ 2472266 w 2861733"/>
              <a:gd name="connsiteY29" fmla="*/ 67734 h 914400"/>
              <a:gd name="connsiteX30" fmla="*/ 2421466 w 2861733"/>
              <a:gd name="connsiteY30" fmla="*/ 33867 h 914400"/>
              <a:gd name="connsiteX31" fmla="*/ 2319866 w 2861733"/>
              <a:gd name="connsiteY31" fmla="*/ 0 h 914400"/>
              <a:gd name="connsiteX32" fmla="*/ 1930400 w 2861733"/>
              <a:gd name="connsiteY32" fmla="*/ 16934 h 914400"/>
              <a:gd name="connsiteX33" fmla="*/ 1879600 w 2861733"/>
              <a:gd name="connsiteY33" fmla="*/ 33867 h 914400"/>
              <a:gd name="connsiteX34" fmla="*/ 1710266 w 2861733"/>
              <a:gd name="connsiteY34" fmla="*/ 84667 h 914400"/>
              <a:gd name="connsiteX35" fmla="*/ 1507066 w 2861733"/>
              <a:gd name="connsiteY35" fmla="*/ 152400 h 914400"/>
              <a:gd name="connsiteX36" fmla="*/ 1456266 w 2861733"/>
              <a:gd name="connsiteY36" fmla="*/ 169334 h 914400"/>
              <a:gd name="connsiteX37" fmla="*/ 1405466 w 2861733"/>
              <a:gd name="connsiteY37" fmla="*/ 186267 h 914400"/>
              <a:gd name="connsiteX38" fmla="*/ 1354666 w 2861733"/>
              <a:gd name="connsiteY38" fmla="*/ 220134 h 914400"/>
              <a:gd name="connsiteX39" fmla="*/ 1303866 w 2861733"/>
              <a:gd name="connsiteY39" fmla="*/ 237067 h 914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2861733" h="914400">
                <a:moveTo>
                  <a:pt x="1964266" y="135467"/>
                </a:moveTo>
                <a:cubicBezTo>
                  <a:pt x="1793565" y="156804"/>
                  <a:pt x="1826043" y="162192"/>
                  <a:pt x="1625600" y="135467"/>
                </a:cubicBezTo>
                <a:cubicBezTo>
                  <a:pt x="1607907" y="133108"/>
                  <a:pt x="1592116" y="122863"/>
                  <a:pt x="1574800" y="118534"/>
                </a:cubicBezTo>
                <a:cubicBezTo>
                  <a:pt x="1546878" y="111553"/>
                  <a:pt x="1518055" y="108581"/>
                  <a:pt x="1490133" y="101600"/>
                </a:cubicBezTo>
                <a:cubicBezTo>
                  <a:pt x="1472817" y="97271"/>
                  <a:pt x="1457026" y="87026"/>
                  <a:pt x="1439333" y="84667"/>
                </a:cubicBezTo>
                <a:cubicBezTo>
                  <a:pt x="1234627" y="57373"/>
                  <a:pt x="767862" y="53961"/>
                  <a:pt x="660400" y="50800"/>
                </a:cubicBezTo>
                <a:cubicBezTo>
                  <a:pt x="502355" y="56445"/>
                  <a:pt x="343799" y="53834"/>
                  <a:pt x="186266" y="67734"/>
                </a:cubicBezTo>
                <a:cubicBezTo>
                  <a:pt x="150706" y="70872"/>
                  <a:pt x="84666" y="101600"/>
                  <a:pt x="84666" y="101600"/>
                </a:cubicBezTo>
                <a:cubicBezTo>
                  <a:pt x="67733" y="118533"/>
                  <a:pt x="45496" y="131466"/>
                  <a:pt x="33866" y="152400"/>
                </a:cubicBezTo>
                <a:cubicBezTo>
                  <a:pt x="16529" y="183606"/>
                  <a:pt x="0" y="254000"/>
                  <a:pt x="0" y="254000"/>
                </a:cubicBezTo>
                <a:cubicBezTo>
                  <a:pt x="4307" y="309992"/>
                  <a:pt x="1113" y="501202"/>
                  <a:pt x="50800" y="575734"/>
                </a:cubicBezTo>
                <a:cubicBezTo>
                  <a:pt x="62089" y="592667"/>
                  <a:pt x="71638" y="610900"/>
                  <a:pt x="84666" y="626534"/>
                </a:cubicBezTo>
                <a:cubicBezTo>
                  <a:pt x="111417" y="658635"/>
                  <a:pt x="148208" y="692171"/>
                  <a:pt x="186266" y="711200"/>
                </a:cubicBezTo>
                <a:cubicBezTo>
                  <a:pt x="202231" y="719182"/>
                  <a:pt x="221101" y="720152"/>
                  <a:pt x="237066" y="728134"/>
                </a:cubicBezTo>
                <a:cubicBezTo>
                  <a:pt x="255269" y="737235"/>
                  <a:pt x="269269" y="753735"/>
                  <a:pt x="287866" y="762000"/>
                </a:cubicBezTo>
                <a:cubicBezTo>
                  <a:pt x="357470" y="792935"/>
                  <a:pt x="432232" y="808208"/>
                  <a:pt x="508000" y="812800"/>
                </a:cubicBezTo>
                <a:cubicBezTo>
                  <a:pt x="654595" y="821685"/>
                  <a:pt x="801484" y="824841"/>
                  <a:pt x="948266" y="829734"/>
                </a:cubicBezTo>
                <a:lnTo>
                  <a:pt x="1524000" y="846667"/>
                </a:lnTo>
                <a:cubicBezTo>
                  <a:pt x="1580444" y="852311"/>
                  <a:pt x="1637045" y="856564"/>
                  <a:pt x="1693333" y="863600"/>
                </a:cubicBezTo>
                <a:cubicBezTo>
                  <a:pt x="1727402" y="867859"/>
                  <a:pt x="1760809" y="876742"/>
                  <a:pt x="1794933" y="880534"/>
                </a:cubicBezTo>
                <a:cubicBezTo>
                  <a:pt x="2151077" y="920106"/>
                  <a:pt x="1871114" y="876298"/>
                  <a:pt x="2099733" y="914400"/>
                </a:cubicBezTo>
                <a:cubicBezTo>
                  <a:pt x="2286000" y="908756"/>
                  <a:pt x="2472730" y="911760"/>
                  <a:pt x="2658533" y="897467"/>
                </a:cubicBezTo>
                <a:cubicBezTo>
                  <a:pt x="2694126" y="894729"/>
                  <a:pt x="2760133" y="863600"/>
                  <a:pt x="2760133" y="863600"/>
                </a:cubicBezTo>
                <a:cubicBezTo>
                  <a:pt x="2771422" y="846667"/>
                  <a:pt x="2780971" y="828434"/>
                  <a:pt x="2794000" y="812800"/>
                </a:cubicBezTo>
                <a:cubicBezTo>
                  <a:pt x="2809331" y="794403"/>
                  <a:pt x="2831516" y="781925"/>
                  <a:pt x="2844800" y="762000"/>
                </a:cubicBezTo>
                <a:cubicBezTo>
                  <a:pt x="2854701" y="747148"/>
                  <a:pt x="2856089" y="728133"/>
                  <a:pt x="2861733" y="711200"/>
                </a:cubicBezTo>
                <a:cubicBezTo>
                  <a:pt x="2856089" y="632178"/>
                  <a:pt x="2854057" y="552815"/>
                  <a:pt x="2844800" y="474134"/>
                </a:cubicBezTo>
                <a:cubicBezTo>
                  <a:pt x="2839122" y="425871"/>
                  <a:pt x="2782748" y="344349"/>
                  <a:pt x="2760133" y="321734"/>
                </a:cubicBezTo>
                <a:cubicBezTo>
                  <a:pt x="2644142" y="205743"/>
                  <a:pt x="2698384" y="246701"/>
                  <a:pt x="2607733" y="186267"/>
                </a:cubicBezTo>
                <a:cubicBezTo>
                  <a:pt x="2551288" y="101600"/>
                  <a:pt x="2590800" y="146757"/>
                  <a:pt x="2472266" y="67734"/>
                </a:cubicBezTo>
                <a:cubicBezTo>
                  <a:pt x="2455333" y="56445"/>
                  <a:pt x="2440773" y="40303"/>
                  <a:pt x="2421466" y="33867"/>
                </a:cubicBezTo>
                <a:lnTo>
                  <a:pt x="2319866" y="0"/>
                </a:lnTo>
                <a:cubicBezTo>
                  <a:pt x="2190044" y="5645"/>
                  <a:pt x="2059962" y="6968"/>
                  <a:pt x="1930400" y="16934"/>
                </a:cubicBezTo>
                <a:cubicBezTo>
                  <a:pt x="1912603" y="18303"/>
                  <a:pt x="1896763" y="28964"/>
                  <a:pt x="1879600" y="33867"/>
                </a:cubicBezTo>
                <a:cubicBezTo>
                  <a:pt x="1700464" y="85047"/>
                  <a:pt x="1951702" y="4188"/>
                  <a:pt x="1710266" y="84667"/>
                </a:cubicBezTo>
                <a:lnTo>
                  <a:pt x="1507066" y="152400"/>
                </a:lnTo>
                <a:lnTo>
                  <a:pt x="1456266" y="169334"/>
                </a:lnTo>
                <a:lnTo>
                  <a:pt x="1405466" y="186267"/>
                </a:lnTo>
                <a:cubicBezTo>
                  <a:pt x="1388533" y="197556"/>
                  <a:pt x="1372869" y="211033"/>
                  <a:pt x="1354666" y="220134"/>
                </a:cubicBezTo>
                <a:cubicBezTo>
                  <a:pt x="1338701" y="228116"/>
                  <a:pt x="1303866" y="237067"/>
                  <a:pt x="1303866" y="237067"/>
                </a:cubicBezTo>
              </a:path>
            </a:pathLst>
          </a:custGeom>
          <a:ln w="762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93D3F4CC-2F72-1D4D-9506-365F5A5BEE5C}"/>
              </a:ext>
            </a:extLst>
          </p:cNvPr>
          <p:cNvSpPr/>
          <p:nvPr/>
        </p:nvSpPr>
        <p:spPr>
          <a:xfrm>
            <a:off x="5943601" y="4656666"/>
            <a:ext cx="6248399" cy="1706077"/>
          </a:xfrm>
          <a:custGeom>
            <a:avLst/>
            <a:gdLst>
              <a:gd name="connsiteX0" fmla="*/ 1964266 w 2861733"/>
              <a:gd name="connsiteY0" fmla="*/ 135467 h 914400"/>
              <a:gd name="connsiteX1" fmla="*/ 1625600 w 2861733"/>
              <a:gd name="connsiteY1" fmla="*/ 135467 h 914400"/>
              <a:gd name="connsiteX2" fmla="*/ 1574800 w 2861733"/>
              <a:gd name="connsiteY2" fmla="*/ 118534 h 914400"/>
              <a:gd name="connsiteX3" fmla="*/ 1490133 w 2861733"/>
              <a:gd name="connsiteY3" fmla="*/ 101600 h 914400"/>
              <a:gd name="connsiteX4" fmla="*/ 1439333 w 2861733"/>
              <a:gd name="connsiteY4" fmla="*/ 84667 h 914400"/>
              <a:gd name="connsiteX5" fmla="*/ 660400 w 2861733"/>
              <a:gd name="connsiteY5" fmla="*/ 50800 h 914400"/>
              <a:gd name="connsiteX6" fmla="*/ 186266 w 2861733"/>
              <a:gd name="connsiteY6" fmla="*/ 67734 h 914400"/>
              <a:gd name="connsiteX7" fmla="*/ 84666 w 2861733"/>
              <a:gd name="connsiteY7" fmla="*/ 101600 h 914400"/>
              <a:gd name="connsiteX8" fmla="*/ 33866 w 2861733"/>
              <a:gd name="connsiteY8" fmla="*/ 152400 h 914400"/>
              <a:gd name="connsiteX9" fmla="*/ 0 w 2861733"/>
              <a:gd name="connsiteY9" fmla="*/ 254000 h 914400"/>
              <a:gd name="connsiteX10" fmla="*/ 50800 w 2861733"/>
              <a:gd name="connsiteY10" fmla="*/ 575734 h 914400"/>
              <a:gd name="connsiteX11" fmla="*/ 84666 w 2861733"/>
              <a:gd name="connsiteY11" fmla="*/ 626534 h 914400"/>
              <a:gd name="connsiteX12" fmla="*/ 186266 w 2861733"/>
              <a:gd name="connsiteY12" fmla="*/ 711200 h 914400"/>
              <a:gd name="connsiteX13" fmla="*/ 237066 w 2861733"/>
              <a:gd name="connsiteY13" fmla="*/ 728134 h 914400"/>
              <a:gd name="connsiteX14" fmla="*/ 287866 w 2861733"/>
              <a:gd name="connsiteY14" fmla="*/ 762000 h 914400"/>
              <a:gd name="connsiteX15" fmla="*/ 508000 w 2861733"/>
              <a:gd name="connsiteY15" fmla="*/ 812800 h 914400"/>
              <a:gd name="connsiteX16" fmla="*/ 948266 w 2861733"/>
              <a:gd name="connsiteY16" fmla="*/ 829734 h 914400"/>
              <a:gd name="connsiteX17" fmla="*/ 1524000 w 2861733"/>
              <a:gd name="connsiteY17" fmla="*/ 846667 h 914400"/>
              <a:gd name="connsiteX18" fmla="*/ 1693333 w 2861733"/>
              <a:gd name="connsiteY18" fmla="*/ 863600 h 914400"/>
              <a:gd name="connsiteX19" fmla="*/ 1794933 w 2861733"/>
              <a:gd name="connsiteY19" fmla="*/ 880534 h 914400"/>
              <a:gd name="connsiteX20" fmla="*/ 2099733 w 2861733"/>
              <a:gd name="connsiteY20" fmla="*/ 914400 h 914400"/>
              <a:gd name="connsiteX21" fmla="*/ 2658533 w 2861733"/>
              <a:gd name="connsiteY21" fmla="*/ 897467 h 914400"/>
              <a:gd name="connsiteX22" fmla="*/ 2760133 w 2861733"/>
              <a:gd name="connsiteY22" fmla="*/ 863600 h 914400"/>
              <a:gd name="connsiteX23" fmla="*/ 2794000 w 2861733"/>
              <a:gd name="connsiteY23" fmla="*/ 812800 h 914400"/>
              <a:gd name="connsiteX24" fmla="*/ 2844800 w 2861733"/>
              <a:gd name="connsiteY24" fmla="*/ 762000 h 914400"/>
              <a:gd name="connsiteX25" fmla="*/ 2861733 w 2861733"/>
              <a:gd name="connsiteY25" fmla="*/ 711200 h 914400"/>
              <a:gd name="connsiteX26" fmla="*/ 2844800 w 2861733"/>
              <a:gd name="connsiteY26" fmla="*/ 474134 h 914400"/>
              <a:gd name="connsiteX27" fmla="*/ 2760133 w 2861733"/>
              <a:gd name="connsiteY27" fmla="*/ 321734 h 914400"/>
              <a:gd name="connsiteX28" fmla="*/ 2607733 w 2861733"/>
              <a:gd name="connsiteY28" fmla="*/ 186267 h 914400"/>
              <a:gd name="connsiteX29" fmla="*/ 2472266 w 2861733"/>
              <a:gd name="connsiteY29" fmla="*/ 67734 h 914400"/>
              <a:gd name="connsiteX30" fmla="*/ 2421466 w 2861733"/>
              <a:gd name="connsiteY30" fmla="*/ 33867 h 914400"/>
              <a:gd name="connsiteX31" fmla="*/ 2319866 w 2861733"/>
              <a:gd name="connsiteY31" fmla="*/ 0 h 914400"/>
              <a:gd name="connsiteX32" fmla="*/ 1930400 w 2861733"/>
              <a:gd name="connsiteY32" fmla="*/ 16934 h 914400"/>
              <a:gd name="connsiteX33" fmla="*/ 1879600 w 2861733"/>
              <a:gd name="connsiteY33" fmla="*/ 33867 h 914400"/>
              <a:gd name="connsiteX34" fmla="*/ 1710266 w 2861733"/>
              <a:gd name="connsiteY34" fmla="*/ 84667 h 914400"/>
              <a:gd name="connsiteX35" fmla="*/ 1507066 w 2861733"/>
              <a:gd name="connsiteY35" fmla="*/ 152400 h 914400"/>
              <a:gd name="connsiteX36" fmla="*/ 1456266 w 2861733"/>
              <a:gd name="connsiteY36" fmla="*/ 169334 h 914400"/>
              <a:gd name="connsiteX37" fmla="*/ 1405466 w 2861733"/>
              <a:gd name="connsiteY37" fmla="*/ 186267 h 914400"/>
              <a:gd name="connsiteX38" fmla="*/ 1354666 w 2861733"/>
              <a:gd name="connsiteY38" fmla="*/ 220134 h 914400"/>
              <a:gd name="connsiteX39" fmla="*/ 1303866 w 2861733"/>
              <a:gd name="connsiteY39" fmla="*/ 237067 h 914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2861733" h="914400">
                <a:moveTo>
                  <a:pt x="1964266" y="135467"/>
                </a:moveTo>
                <a:cubicBezTo>
                  <a:pt x="1793565" y="156804"/>
                  <a:pt x="1826043" y="162192"/>
                  <a:pt x="1625600" y="135467"/>
                </a:cubicBezTo>
                <a:cubicBezTo>
                  <a:pt x="1607907" y="133108"/>
                  <a:pt x="1592116" y="122863"/>
                  <a:pt x="1574800" y="118534"/>
                </a:cubicBezTo>
                <a:cubicBezTo>
                  <a:pt x="1546878" y="111553"/>
                  <a:pt x="1518055" y="108581"/>
                  <a:pt x="1490133" y="101600"/>
                </a:cubicBezTo>
                <a:cubicBezTo>
                  <a:pt x="1472817" y="97271"/>
                  <a:pt x="1457026" y="87026"/>
                  <a:pt x="1439333" y="84667"/>
                </a:cubicBezTo>
                <a:cubicBezTo>
                  <a:pt x="1234627" y="57373"/>
                  <a:pt x="767862" y="53961"/>
                  <a:pt x="660400" y="50800"/>
                </a:cubicBezTo>
                <a:cubicBezTo>
                  <a:pt x="502355" y="56445"/>
                  <a:pt x="343799" y="53834"/>
                  <a:pt x="186266" y="67734"/>
                </a:cubicBezTo>
                <a:cubicBezTo>
                  <a:pt x="150706" y="70872"/>
                  <a:pt x="84666" y="101600"/>
                  <a:pt x="84666" y="101600"/>
                </a:cubicBezTo>
                <a:cubicBezTo>
                  <a:pt x="67733" y="118533"/>
                  <a:pt x="45496" y="131466"/>
                  <a:pt x="33866" y="152400"/>
                </a:cubicBezTo>
                <a:cubicBezTo>
                  <a:pt x="16529" y="183606"/>
                  <a:pt x="0" y="254000"/>
                  <a:pt x="0" y="254000"/>
                </a:cubicBezTo>
                <a:cubicBezTo>
                  <a:pt x="4307" y="309992"/>
                  <a:pt x="1113" y="501202"/>
                  <a:pt x="50800" y="575734"/>
                </a:cubicBezTo>
                <a:cubicBezTo>
                  <a:pt x="62089" y="592667"/>
                  <a:pt x="71638" y="610900"/>
                  <a:pt x="84666" y="626534"/>
                </a:cubicBezTo>
                <a:cubicBezTo>
                  <a:pt x="111417" y="658635"/>
                  <a:pt x="148208" y="692171"/>
                  <a:pt x="186266" y="711200"/>
                </a:cubicBezTo>
                <a:cubicBezTo>
                  <a:pt x="202231" y="719182"/>
                  <a:pt x="221101" y="720152"/>
                  <a:pt x="237066" y="728134"/>
                </a:cubicBezTo>
                <a:cubicBezTo>
                  <a:pt x="255269" y="737235"/>
                  <a:pt x="269269" y="753735"/>
                  <a:pt x="287866" y="762000"/>
                </a:cubicBezTo>
                <a:cubicBezTo>
                  <a:pt x="357470" y="792935"/>
                  <a:pt x="432232" y="808208"/>
                  <a:pt x="508000" y="812800"/>
                </a:cubicBezTo>
                <a:cubicBezTo>
                  <a:pt x="654595" y="821685"/>
                  <a:pt x="801484" y="824841"/>
                  <a:pt x="948266" y="829734"/>
                </a:cubicBezTo>
                <a:lnTo>
                  <a:pt x="1524000" y="846667"/>
                </a:lnTo>
                <a:cubicBezTo>
                  <a:pt x="1580444" y="852311"/>
                  <a:pt x="1637045" y="856564"/>
                  <a:pt x="1693333" y="863600"/>
                </a:cubicBezTo>
                <a:cubicBezTo>
                  <a:pt x="1727402" y="867859"/>
                  <a:pt x="1760809" y="876742"/>
                  <a:pt x="1794933" y="880534"/>
                </a:cubicBezTo>
                <a:cubicBezTo>
                  <a:pt x="2151077" y="920106"/>
                  <a:pt x="1871114" y="876298"/>
                  <a:pt x="2099733" y="914400"/>
                </a:cubicBezTo>
                <a:cubicBezTo>
                  <a:pt x="2286000" y="908756"/>
                  <a:pt x="2472730" y="911760"/>
                  <a:pt x="2658533" y="897467"/>
                </a:cubicBezTo>
                <a:cubicBezTo>
                  <a:pt x="2694126" y="894729"/>
                  <a:pt x="2760133" y="863600"/>
                  <a:pt x="2760133" y="863600"/>
                </a:cubicBezTo>
                <a:cubicBezTo>
                  <a:pt x="2771422" y="846667"/>
                  <a:pt x="2780971" y="828434"/>
                  <a:pt x="2794000" y="812800"/>
                </a:cubicBezTo>
                <a:cubicBezTo>
                  <a:pt x="2809331" y="794403"/>
                  <a:pt x="2831516" y="781925"/>
                  <a:pt x="2844800" y="762000"/>
                </a:cubicBezTo>
                <a:cubicBezTo>
                  <a:pt x="2854701" y="747148"/>
                  <a:pt x="2856089" y="728133"/>
                  <a:pt x="2861733" y="711200"/>
                </a:cubicBezTo>
                <a:cubicBezTo>
                  <a:pt x="2856089" y="632178"/>
                  <a:pt x="2854057" y="552815"/>
                  <a:pt x="2844800" y="474134"/>
                </a:cubicBezTo>
                <a:cubicBezTo>
                  <a:pt x="2839122" y="425871"/>
                  <a:pt x="2782748" y="344349"/>
                  <a:pt x="2760133" y="321734"/>
                </a:cubicBezTo>
                <a:cubicBezTo>
                  <a:pt x="2644142" y="205743"/>
                  <a:pt x="2698384" y="246701"/>
                  <a:pt x="2607733" y="186267"/>
                </a:cubicBezTo>
                <a:cubicBezTo>
                  <a:pt x="2551288" y="101600"/>
                  <a:pt x="2590800" y="146757"/>
                  <a:pt x="2472266" y="67734"/>
                </a:cubicBezTo>
                <a:cubicBezTo>
                  <a:pt x="2455333" y="56445"/>
                  <a:pt x="2440773" y="40303"/>
                  <a:pt x="2421466" y="33867"/>
                </a:cubicBezTo>
                <a:lnTo>
                  <a:pt x="2319866" y="0"/>
                </a:lnTo>
                <a:cubicBezTo>
                  <a:pt x="2190044" y="5645"/>
                  <a:pt x="2059962" y="6968"/>
                  <a:pt x="1930400" y="16934"/>
                </a:cubicBezTo>
                <a:cubicBezTo>
                  <a:pt x="1912603" y="18303"/>
                  <a:pt x="1896763" y="28964"/>
                  <a:pt x="1879600" y="33867"/>
                </a:cubicBezTo>
                <a:cubicBezTo>
                  <a:pt x="1700464" y="85047"/>
                  <a:pt x="1951702" y="4188"/>
                  <a:pt x="1710266" y="84667"/>
                </a:cubicBezTo>
                <a:lnTo>
                  <a:pt x="1507066" y="152400"/>
                </a:lnTo>
                <a:lnTo>
                  <a:pt x="1456266" y="169334"/>
                </a:lnTo>
                <a:lnTo>
                  <a:pt x="1405466" y="186267"/>
                </a:lnTo>
                <a:cubicBezTo>
                  <a:pt x="1388533" y="197556"/>
                  <a:pt x="1372869" y="211033"/>
                  <a:pt x="1354666" y="220134"/>
                </a:cubicBezTo>
                <a:cubicBezTo>
                  <a:pt x="1338701" y="228116"/>
                  <a:pt x="1303866" y="237067"/>
                  <a:pt x="1303866" y="237067"/>
                </a:cubicBezTo>
              </a:path>
            </a:pathLst>
          </a:custGeom>
          <a:ln w="762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679801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FCB1BB7-D956-254B-80FF-03C2B54D4C6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655" t="14074" r="6018" b="7901"/>
          <a:stretch/>
        </p:blipFill>
        <p:spPr>
          <a:xfrm>
            <a:off x="304798" y="306462"/>
            <a:ext cx="10695783" cy="641341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7FF8C34-5DAA-6C42-9E0E-97FA0E8C4F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31867" y="678995"/>
            <a:ext cx="2438400" cy="3450077"/>
          </a:xfrm>
          <a:prstGeom prst="rect">
            <a:avLst/>
          </a:prstGeom>
          <a:ln w="76200">
            <a:solidFill>
              <a:srgbClr val="FF0000"/>
            </a:solidFill>
          </a:ln>
        </p:spPr>
      </p:pic>
      <p:sp>
        <p:nvSpPr>
          <p:cNvPr id="7" name="Freeform 6">
            <a:extLst>
              <a:ext uri="{FF2B5EF4-FFF2-40B4-BE49-F238E27FC236}">
                <a16:creationId xmlns:a16="http://schemas.microsoft.com/office/drawing/2014/main" id="{18EDFA92-1ADC-D84C-B29E-566A1E6409E7}"/>
              </a:ext>
            </a:extLst>
          </p:cNvPr>
          <p:cNvSpPr/>
          <p:nvPr/>
        </p:nvSpPr>
        <p:spPr>
          <a:xfrm>
            <a:off x="4216400" y="1879600"/>
            <a:ext cx="2794000" cy="2336800"/>
          </a:xfrm>
          <a:custGeom>
            <a:avLst/>
            <a:gdLst>
              <a:gd name="connsiteX0" fmla="*/ 1591733 w 2794000"/>
              <a:gd name="connsiteY0" fmla="*/ 135467 h 2336800"/>
              <a:gd name="connsiteX1" fmla="*/ 1473200 w 2794000"/>
              <a:gd name="connsiteY1" fmla="*/ 152400 h 2336800"/>
              <a:gd name="connsiteX2" fmla="*/ 795867 w 2794000"/>
              <a:gd name="connsiteY2" fmla="*/ 169333 h 2336800"/>
              <a:gd name="connsiteX3" fmla="*/ 711200 w 2794000"/>
              <a:gd name="connsiteY3" fmla="*/ 186267 h 2336800"/>
              <a:gd name="connsiteX4" fmla="*/ 592667 w 2794000"/>
              <a:gd name="connsiteY4" fmla="*/ 220133 h 2336800"/>
              <a:gd name="connsiteX5" fmla="*/ 440267 w 2794000"/>
              <a:gd name="connsiteY5" fmla="*/ 287867 h 2336800"/>
              <a:gd name="connsiteX6" fmla="*/ 389467 w 2794000"/>
              <a:gd name="connsiteY6" fmla="*/ 304800 h 2336800"/>
              <a:gd name="connsiteX7" fmla="*/ 338667 w 2794000"/>
              <a:gd name="connsiteY7" fmla="*/ 321733 h 2336800"/>
              <a:gd name="connsiteX8" fmla="*/ 287867 w 2794000"/>
              <a:gd name="connsiteY8" fmla="*/ 355600 h 2336800"/>
              <a:gd name="connsiteX9" fmla="*/ 254000 w 2794000"/>
              <a:gd name="connsiteY9" fmla="*/ 406400 h 2336800"/>
              <a:gd name="connsiteX10" fmla="*/ 203200 w 2794000"/>
              <a:gd name="connsiteY10" fmla="*/ 423333 h 2336800"/>
              <a:gd name="connsiteX11" fmla="*/ 101600 w 2794000"/>
              <a:gd name="connsiteY11" fmla="*/ 592667 h 2336800"/>
              <a:gd name="connsiteX12" fmla="*/ 50800 w 2794000"/>
              <a:gd name="connsiteY12" fmla="*/ 711200 h 2336800"/>
              <a:gd name="connsiteX13" fmla="*/ 16933 w 2794000"/>
              <a:gd name="connsiteY13" fmla="*/ 897467 h 2336800"/>
              <a:gd name="connsiteX14" fmla="*/ 0 w 2794000"/>
              <a:gd name="connsiteY14" fmla="*/ 999067 h 2336800"/>
              <a:gd name="connsiteX15" fmla="*/ 16933 w 2794000"/>
              <a:gd name="connsiteY15" fmla="*/ 1337733 h 2336800"/>
              <a:gd name="connsiteX16" fmla="*/ 33867 w 2794000"/>
              <a:gd name="connsiteY16" fmla="*/ 1388533 h 2336800"/>
              <a:gd name="connsiteX17" fmla="*/ 67733 w 2794000"/>
              <a:gd name="connsiteY17" fmla="*/ 1540933 h 2336800"/>
              <a:gd name="connsiteX18" fmla="*/ 101600 w 2794000"/>
              <a:gd name="connsiteY18" fmla="*/ 1591733 h 2336800"/>
              <a:gd name="connsiteX19" fmla="*/ 152400 w 2794000"/>
              <a:gd name="connsiteY19" fmla="*/ 1710267 h 2336800"/>
              <a:gd name="connsiteX20" fmla="*/ 203200 w 2794000"/>
              <a:gd name="connsiteY20" fmla="*/ 1794933 h 2336800"/>
              <a:gd name="connsiteX21" fmla="*/ 304800 w 2794000"/>
              <a:gd name="connsiteY21" fmla="*/ 1896533 h 2336800"/>
              <a:gd name="connsiteX22" fmla="*/ 355600 w 2794000"/>
              <a:gd name="connsiteY22" fmla="*/ 1947333 h 2336800"/>
              <a:gd name="connsiteX23" fmla="*/ 558800 w 2794000"/>
              <a:gd name="connsiteY23" fmla="*/ 2082800 h 2336800"/>
              <a:gd name="connsiteX24" fmla="*/ 660400 w 2794000"/>
              <a:gd name="connsiteY24" fmla="*/ 2150533 h 2336800"/>
              <a:gd name="connsiteX25" fmla="*/ 711200 w 2794000"/>
              <a:gd name="connsiteY25" fmla="*/ 2184400 h 2336800"/>
              <a:gd name="connsiteX26" fmla="*/ 762000 w 2794000"/>
              <a:gd name="connsiteY26" fmla="*/ 2201333 h 2336800"/>
              <a:gd name="connsiteX27" fmla="*/ 914400 w 2794000"/>
              <a:gd name="connsiteY27" fmla="*/ 2269067 h 2336800"/>
              <a:gd name="connsiteX28" fmla="*/ 1016000 w 2794000"/>
              <a:gd name="connsiteY28" fmla="*/ 2302933 h 2336800"/>
              <a:gd name="connsiteX29" fmla="*/ 1066800 w 2794000"/>
              <a:gd name="connsiteY29" fmla="*/ 2319867 h 2336800"/>
              <a:gd name="connsiteX30" fmla="*/ 1134533 w 2794000"/>
              <a:gd name="connsiteY30" fmla="*/ 2336800 h 2336800"/>
              <a:gd name="connsiteX31" fmla="*/ 1557867 w 2794000"/>
              <a:gd name="connsiteY31" fmla="*/ 2319867 h 2336800"/>
              <a:gd name="connsiteX32" fmla="*/ 1608667 w 2794000"/>
              <a:gd name="connsiteY32" fmla="*/ 2302933 h 2336800"/>
              <a:gd name="connsiteX33" fmla="*/ 1794933 w 2794000"/>
              <a:gd name="connsiteY33" fmla="*/ 2269067 h 2336800"/>
              <a:gd name="connsiteX34" fmla="*/ 1930400 w 2794000"/>
              <a:gd name="connsiteY34" fmla="*/ 2235200 h 2336800"/>
              <a:gd name="connsiteX35" fmla="*/ 2065867 w 2794000"/>
              <a:gd name="connsiteY35" fmla="*/ 2184400 h 2336800"/>
              <a:gd name="connsiteX36" fmla="*/ 2133600 w 2794000"/>
              <a:gd name="connsiteY36" fmla="*/ 2150533 h 2336800"/>
              <a:gd name="connsiteX37" fmla="*/ 2184400 w 2794000"/>
              <a:gd name="connsiteY37" fmla="*/ 2133600 h 2336800"/>
              <a:gd name="connsiteX38" fmla="*/ 2319867 w 2794000"/>
              <a:gd name="connsiteY38" fmla="*/ 2065867 h 2336800"/>
              <a:gd name="connsiteX39" fmla="*/ 2421467 w 2794000"/>
              <a:gd name="connsiteY39" fmla="*/ 1998133 h 2336800"/>
              <a:gd name="connsiteX40" fmla="*/ 2489200 w 2794000"/>
              <a:gd name="connsiteY40" fmla="*/ 1947333 h 2336800"/>
              <a:gd name="connsiteX41" fmla="*/ 2641600 w 2794000"/>
              <a:gd name="connsiteY41" fmla="*/ 1828800 h 2336800"/>
              <a:gd name="connsiteX42" fmla="*/ 2675467 w 2794000"/>
              <a:gd name="connsiteY42" fmla="*/ 1778000 h 2336800"/>
              <a:gd name="connsiteX43" fmla="*/ 2692400 w 2794000"/>
              <a:gd name="connsiteY43" fmla="*/ 1727200 h 2336800"/>
              <a:gd name="connsiteX44" fmla="*/ 2726267 w 2794000"/>
              <a:gd name="connsiteY44" fmla="*/ 1676400 h 2336800"/>
              <a:gd name="connsiteX45" fmla="*/ 2760133 w 2794000"/>
              <a:gd name="connsiteY45" fmla="*/ 1540933 h 2336800"/>
              <a:gd name="connsiteX46" fmla="*/ 2794000 w 2794000"/>
              <a:gd name="connsiteY46" fmla="*/ 1405467 h 2336800"/>
              <a:gd name="connsiteX47" fmla="*/ 2777067 w 2794000"/>
              <a:gd name="connsiteY47" fmla="*/ 1083733 h 2336800"/>
              <a:gd name="connsiteX48" fmla="*/ 2760133 w 2794000"/>
              <a:gd name="connsiteY48" fmla="*/ 1032933 h 2336800"/>
              <a:gd name="connsiteX49" fmla="*/ 2743200 w 2794000"/>
              <a:gd name="connsiteY49" fmla="*/ 948267 h 2336800"/>
              <a:gd name="connsiteX50" fmla="*/ 2692400 w 2794000"/>
              <a:gd name="connsiteY50" fmla="*/ 812800 h 2336800"/>
              <a:gd name="connsiteX51" fmla="*/ 2658533 w 2794000"/>
              <a:gd name="connsiteY51" fmla="*/ 694267 h 2336800"/>
              <a:gd name="connsiteX52" fmla="*/ 2624667 w 2794000"/>
              <a:gd name="connsiteY52" fmla="*/ 626533 h 2336800"/>
              <a:gd name="connsiteX53" fmla="*/ 2607733 w 2794000"/>
              <a:gd name="connsiteY53" fmla="*/ 558800 h 2336800"/>
              <a:gd name="connsiteX54" fmla="*/ 2506133 w 2794000"/>
              <a:gd name="connsiteY54" fmla="*/ 389467 h 2336800"/>
              <a:gd name="connsiteX55" fmla="*/ 2472267 w 2794000"/>
              <a:gd name="connsiteY55" fmla="*/ 338667 h 2336800"/>
              <a:gd name="connsiteX56" fmla="*/ 2421467 w 2794000"/>
              <a:gd name="connsiteY56" fmla="*/ 270933 h 2336800"/>
              <a:gd name="connsiteX57" fmla="*/ 2387600 w 2794000"/>
              <a:gd name="connsiteY57" fmla="*/ 220133 h 2336800"/>
              <a:gd name="connsiteX58" fmla="*/ 2336800 w 2794000"/>
              <a:gd name="connsiteY58" fmla="*/ 186267 h 2336800"/>
              <a:gd name="connsiteX59" fmla="*/ 2269067 w 2794000"/>
              <a:gd name="connsiteY59" fmla="*/ 118533 h 2336800"/>
              <a:gd name="connsiteX60" fmla="*/ 2218267 w 2794000"/>
              <a:gd name="connsiteY60" fmla="*/ 84667 h 2336800"/>
              <a:gd name="connsiteX61" fmla="*/ 2167467 w 2794000"/>
              <a:gd name="connsiteY61" fmla="*/ 33867 h 2336800"/>
              <a:gd name="connsiteX62" fmla="*/ 2065867 w 2794000"/>
              <a:gd name="connsiteY62" fmla="*/ 0 h 2336800"/>
              <a:gd name="connsiteX63" fmla="*/ 1676400 w 2794000"/>
              <a:gd name="connsiteY63" fmla="*/ 16933 h 2336800"/>
              <a:gd name="connsiteX64" fmla="*/ 1439333 w 2794000"/>
              <a:gd name="connsiteY64" fmla="*/ 84667 h 2336800"/>
              <a:gd name="connsiteX65" fmla="*/ 1388533 w 2794000"/>
              <a:gd name="connsiteY65" fmla="*/ 118533 h 2336800"/>
              <a:gd name="connsiteX66" fmla="*/ 1286933 w 2794000"/>
              <a:gd name="connsiteY66" fmla="*/ 169333 h 2336800"/>
              <a:gd name="connsiteX67" fmla="*/ 1270000 w 2794000"/>
              <a:gd name="connsiteY67" fmla="*/ 203200 h 233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</a:cxnLst>
            <a:rect l="l" t="t" r="r" b="b"/>
            <a:pathLst>
              <a:path w="2794000" h="2336800">
                <a:moveTo>
                  <a:pt x="1591733" y="135467"/>
                </a:moveTo>
                <a:cubicBezTo>
                  <a:pt x="1552222" y="141111"/>
                  <a:pt x="1513076" y="150703"/>
                  <a:pt x="1473200" y="152400"/>
                </a:cubicBezTo>
                <a:cubicBezTo>
                  <a:pt x="1247556" y="162002"/>
                  <a:pt x="1021492" y="159305"/>
                  <a:pt x="795867" y="169333"/>
                </a:cubicBezTo>
                <a:cubicBezTo>
                  <a:pt x="767114" y="170611"/>
                  <a:pt x="739296" y="180023"/>
                  <a:pt x="711200" y="186267"/>
                </a:cubicBezTo>
                <a:cubicBezTo>
                  <a:pt x="647410" y="200443"/>
                  <a:pt x="649240" y="201276"/>
                  <a:pt x="592667" y="220133"/>
                </a:cubicBezTo>
                <a:cubicBezTo>
                  <a:pt x="512165" y="273802"/>
                  <a:pt x="561173" y="247565"/>
                  <a:pt x="440267" y="287867"/>
                </a:cubicBezTo>
                <a:lnTo>
                  <a:pt x="389467" y="304800"/>
                </a:lnTo>
                <a:lnTo>
                  <a:pt x="338667" y="321733"/>
                </a:lnTo>
                <a:cubicBezTo>
                  <a:pt x="321734" y="333022"/>
                  <a:pt x="302258" y="341209"/>
                  <a:pt x="287867" y="355600"/>
                </a:cubicBezTo>
                <a:cubicBezTo>
                  <a:pt x="273476" y="369991"/>
                  <a:pt x="269892" y="393687"/>
                  <a:pt x="254000" y="406400"/>
                </a:cubicBezTo>
                <a:cubicBezTo>
                  <a:pt x="240062" y="417550"/>
                  <a:pt x="220133" y="417689"/>
                  <a:pt x="203200" y="423333"/>
                </a:cubicBezTo>
                <a:cubicBezTo>
                  <a:pt x="121465" y="545936"/>
                  <a:pt x="153670" y="488527"/>
                  <a:pt x="101600" y="592667"/>
                </a:cubicBezTo>
                <a:cubicBezTo>
                  <a:pt x="52987" y="787123"/>
                  <a:pt x="120964" y="547485"/>
                  <a:pt x="50800" y="711200"/>
                </a:cubicBezTo>
                <a:cubicBezTo>
                  <a:pt x="33418" y="751758"/>
                  <a:pt x="21327" y="868907"/>
                  <a:pt x="16933" y="897467"/>
                </a:cubicBezTo>
                <a:cubicBezTo>
                  <a:pt x="11712" y="931402"/>
                  <a:pt x="5644" y="965200"/>
                  <a:pt x="0" y="999067"/>
                </a:cubicBezTo>
                <a:cubicBezTo>
                  <a:pt x="5644" y="1111956"/>
                  <a:pt x="7141" y="1225128"/>
                  <a:pt x="16933" y="1337733"/>
                </a:cubicBezTo>
                <a:cubicBezTo>
                  <a:pt x="18479" y="1355515"/>
                  <a:pt x="29538" y="1371217"/>
                  <a:pt x="33867" y="1388533"/>
                </a:cubicBezTo>
                <a:cubicBezTo>
                  <a:pt x="38689" y="1407821"/>
                  <a:pt x="57303" y="1516597"/>
                  <a:pt x="67733" y="1540933"/>
                </a:cubicBezTo>
                <a:cubicBezTo>
                  <a:pt x="75750" y="1559639"/>
                  <a:pt x="90311" y="1574800"/>
                  <a:pt x="101600" y="1591733"/>
                </a:cubicBezTo>
                <a:cubicBezTo>
                  <a:pt x="121584" y="1651685"/>
                  <a:pt x="117525" y="1647493"/>
                  <a:pt x="152400" y="1710267"/>
                </a:cubicBezTo>
                <a:cubicBezTo>
                  <a:pt x="168384" y="1739037"/>
                  <a:pt x="182359" y="1769460"/>
                  <a:pt x="203200" y="1794933"/>
                </a:cubicBezTo>
                <a:cubicBezTo>
                  <a:pt x="233529" y="1832001"/>
                  <a:pt x="270933" y="1862666"/>
                  <a:pt x="304800" y="1896533"/>
                </a:cubicBezTo>
                <a:cubicBezTo>
                  <a:pt x="321733" y="1913466"/>
                  <a:pt x="335675" y="1934049"/>
                  <a:pt x="355600" y="1947333"/>
                </a:cubicBezTo>
                <a:lnTo>
                  <a:pt x="558800" y="2082800"/>
                </a:lnTo>
                <a:lnTo>
                  <a:pt x="660400" y="2150533"/>
                </a:lnTo>
                <a:cubicBezTo>
                  <a:pt x="677333" y="2161822"/>
                  <a:pt x="691893" y="2177964"/>
                  <a:pt x="711200" y="2184400"/>
                </a:cubicBezTo>
                <a:lnTo>
                  <a:pt x="762000" y="2201333"/>
                </a:lnTo>
                <a:cubicBezTo>
                  <a:pt x="842502" y="2255002"/>
                  <a:pt x="793494" y="2228765"/>
                  <a:pt x="914400" y="2269067"/>
                </a:cubicBezTo>
                <a:lnTo>
                  <a:pt x="1016000" y="2302933"/>
                </a:lnTo>
                <a:cubicBezTo>
                  <a:pt x="1032933" y="2308578"/>
                  <a:pt x="1049484" y="2315538"/>
                  <a:pt x="1066800" y="2319867"/>
                </a:cubicBezTo>
                <a:lnTo>
                  <a:pt x="1134533" y="2336800"/>
                </a:lnTo>
                <a:cubicBezTo>
                  <a:pt x="1275644" y="2331156"/>
                  <a:pt x="1417002" y="2329929"/>
                  <a:pt x="1557867" y="2319867"/>
                </a:cubicBezTo>
                <a:cubicBezTo>
                  <a:pt x="1575671" y="2318595"/>
                  <a:pt x="1591243" y="2306805"/>
                  <a:pt x="1608667" y="2302933"/>
                </a:cubicBezTo>
                <a:cubicBezTo>
                  <a:pt x="1744534" y="2272740"/>
                  <a:pt x="1671673" y="2299883"/>
                  <a:pt x="1794933" y="2269067"/>
                </a:cubicBezTo>
                <a:cubicBezTo>
                  <a:pt x="2003204" y="2216999"/>
                  <a:pt x="1618343" y="2297610"/>
                  <a:pt x="1930400" y="2235200"/>
                </a:cubicBezTo>
                <a:cubicBezTo>
                  <a:pt x="2118976" y="2140910"/>
                  <a:pt x="1881422" y="2253567"/>
                  <a:pt x="2065867" y="2184400"/>
                </a:cubicBezTo>
                <a:cubicBezTo>
                  <a:pt x="2089502" y="2175537"/>
                  <a:pt x="2110398" y="2160477"/>
                  <a:pt x="2133600" y="2150533"/>
                </a:cubicBezTo>
                <a:cubicBezTo>
                  <a:pt x="2150006" y="2143502"/>
                  <a:pt x="2168151" y="2140986"/>
                  <a:pt x="2184400" y="2133600"/>
                </a:cubicBezTo>
                <a:cubicBezTo>
                  <a:pt x="2230360" y="2112709"/>
                  <a:pt x="2277861" y="2093872"/>
                  <a:pt x="2319867" y="2065867"/>
                </a:cubicBezTo>
                <a:cubicBezTo>
                  <a:pt x="2353734" y="2043289"/>
                  <a:pt x="2388905" y="2022555"/>
                  <a:pt x="2421467" y="1998133"/>
                </a:cubicBezTo>
                <a:cubicBezTo>
                  <a:pt x="2444045" y="1981200"/>
                  <a:pt x="2466080" y="1963517"/>
                  <a:pt x="2489200" y="1947333"/>
                </a:cubicBezTo>
                <a:cubicBezTo>
                  <a:pt x="2564724" y="1894466"/>
                  <a:pt x="2589084" y="1891819"/>
                  <a:pt x="2641600" y="1828800"/>
                </a:cubicBezTo>
                <a:cubicBezTo>
                  <a:pt x="2654629" y="1813166"/>
                  <a:pt x="2664178" y="1794933"/>
                  <a:pt x="2675467" y="1778000"/>
                </a:cubicBezTo>
                <a:cubicBezTo>
                  <a:pt x="2681111" y="1761067"/>
                  <a:pt x="2684418" y="1743165"/>
                  <a:pt x="2692400" y="1727200"/>
                </a:cubicBezTo>
                <a:cubicBezTo>
                  <a:pt x="2701501" y="1708997"/>
                  <a:pt x="2719312" y="1695526"/>
                  <a:pt x="2726267" y="1676400"/>
                </a:cubicBezTo>
                <a:cubicBezTo>
                  <a:pt x="2742173" y="1632657"/>
                  <a:pt x="2745414" y="1585090"/>
                  <a:pt x="2760133" y="1540933"/>
                </a:cubicBezTo>
                <a:cubicBezTo>
                  <a:pt x="2786169" y="1462829"/>
                  <a:pt x="2773566" y="1507636"/>
                  <a:pt x="2794000" y="1405467"/>
                </a:cubicBezTo>
                <a:cubicBezTo>
                  <a:pt x="2788356" y="1298222"/>
                  <a:pt x="2786790" y="1190685"/>
                  <a:pt x="2777067" y="1083733"/>
                </a:cubicBezTo>
                <a:cubicBezTo>
                  <a:pt x="2775451" y="1065957"/>
                  <a:pt x="2764462" y="1050249"/>
                  <a:pt x="2760133" y="1032933"/>
                </a:cubicBezTo>
                <a:cubicBezTo>
                  <a:pt x="2753153" y="1005011"/>
                  <a:pt x="2750180" y="976189"/>
                  <a:pt x="2743200" y="948267"/>
                </a:cubicBezTo>
                <a:cubicBezTo>
                  <a:pt x="2731309" y="900702"/>
                  <a:pt x="2707941" y="859424"/>
                  <a:pt x="2692400" y="812800"/>
                </a:cubicBezTo>
                <a:cubicBezTo>
                  <a:pt x="2670912" y="748335"/>
                  <a:pt x="2683000" y="751358"/>
                  <a:pt x="2658533" y="694267"/>
                </a:cubicBezTo>
                <a:cubicBezTo>
                  <a:pt x="2648589" y="671065"/>
                  <a:pt x="2633530" y="650169"/>
                  <a:pt x="2624667" y="626533"/>
                </a:cubicBezTo>
                <a:cubicBezTo>
                  <a:pt x="2616495" y="604742"/>
                  <a:pt x="2615905" y="580591"/>
                  <a:pt x="2607733" y="558800"/>
                </a:cubicBezTo>
                <a:cubicBezTo>
                  <a:pt x="2585416" y="499287"/>
                  <a:pt x="2539896" y="440112"/>
                  <a:pt x="2506133" y="389467"/>
                </a:cubicBezTo>
                <a:cubicBezTo>
                  <a:pt x="2494844" y="372534"/>
                  <a:pt x="2484478" y="354948"/>
                  <a:pt x="2472267" y="338667"/>
                </a:cubicBezTo>
                <a:cubicBezTo>
                  <a:pt x="2455334" y="316089"/>
                  <a:pt x="2437871" y="293899"/>
                  <a:pt x="2421467" y="270933"/>
                </a:cubicBezTo>
                <a:cubicBezTo>
                  <a:pt x="2409638" y="254372"/>
                  <a:pt x="2401991" y="234524"/>
                  <a:pt x="2387600" y="220133"/>
                </a:cubicBezTo>
                <a:cubicBezTo>
                  <a:pt x="2373209" y="205743"/>
                  <a:pt x="2352252" y="199511"/>
                  <a:pt x="2336800" y="186267"/>
                </a:cubicBezTo>
                <a:cubicBezTo>
                  <a:pt x="2312557" y="165487"/>
                  <a:pt x="2293310" y="139313"/>
                  <a:pt x="2269067" y="118533"/>
                </a:cubicBezTo>
                <a:cubicBezTo>
                  <a:pt x="2253615" y="105289"/>
                  <a:pt x="2233901" y="97695"/>
                  <a:pt x="2218267" y="84667"/>
                </a:cubicBezTo>
                <a:cubicBezTo>
                  <a:pt x="2199870" y="69336"/>
                  <a:pt x="2188401" y="45497"/>
                  <a:pt x="2167467" y="33867"/>
                </a:cubicBezTo>
                <a:cubicBezTo>
                  <a:pt x="2136261" y="16530"/>
                  <a:pt x="2065867" y="0"/>
                  <a:pt x="2065867" y="0"/>
                </a:cubicBezTo>
                <a:cubicBezTo>
                  <a:pt x="1936045" y="5644"/>
                  <a:pt x="1805741" y="4416"/>
                  <a:pt x="1676400" y="16933"/>
                </a:cubicBezTo>
                <a:cubicBezTo>
                  <a:pt x="1663191" y="18211"/>
                  <a:pt x="1464760" y="67716"/>
                  <a:pt x="1439333" y="84667"/>
                </a:cubicBezTo>
                <a:cubicBezTo>
                  <a:pt x="1422400" y="95956"/>
                  <a:pt x="1406736" y="109432"/>
                  <a:pt x="1388533" y="118533"/>
                </a:cubicBezTo>
                <a:cubicBezTo>
                  <a:pt x="1333448" y="146076"/>
                  <a:pt x="1335457" y="120809"/>
                  <a:pt x="1286933" y="169333"/>
                </a:cubicBezTo>
                <a:cubicBezTo>
                  <a:pt x="1278008" y="178258"/>
                  <a:pt x="1275644" y="191911"/>
                  <a:pt x="1270000" y="203200"/>
                </a:cubicBezTo>
              </a:path>
            </a:pathLst>
          </a:cu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575362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743" y="160812"/>
            <a:ext cx="7018240" cy="156572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GB" sz="4400" b="1" dirty="0" err="1">
                <a:latin typeface="+mj-lt"/>
              </a:rPr>
              <a:t>Erbyn</a:t>
            </a:r>
            <a:r>
              <a:rPr lang="en-GB" sz="4400" b="1" dirty="0">
                <a:latin typeface="+mj-lt"/>
              </a:rPr>
              <a:t> y </a:t>
            </a:r>
            <a:r>
              <a:rPr lang="en-GB" sz="4400" b="1" dirty="0" err="1">
                <a:latin typeface="+mj-lt"/>
              </a:rPr>
              <a:t>tro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nesaf</a:t>
            </a:r>
            <a:r>
              <a:rPr lang="en-GB" sz="4400" b="1" dirty="0">
                <a:latin typeface="+mj-lt"/>
              </a:rPr>
              <a:t> …</a:t>
            </a:r>
            <a:br>
              <a:rPr lang="en-GB" sz="4400" b="1" dirty="0">
                <a:latin typeface="+mj-lt"/>
              </a:rPr>
            </a:br>
            <a:r>
              <a:rPr lang="en-GB" sz="4400" b="1" dirty="0">
                <a:latin typeface="+mj-lt"/>
              </a:rPr>
              <a:t>By next time …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150524" y="1998048"/>
            <a:ext cx="5952102" cy="2308324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err="1"/>
              <a:t>Cwblhewch</a:t>
            </a:r>
            <a:r>
              <a:rPr lang="en-US" sz="2400" dirty="0"/>
              <a:t> y </a:t>
            </a:r>
            <a:r>
              <a:rPr lang="en-US" sz="2400" dirty="0" err="1"/>
              <a:t>pasbort</a:t>
            </a:r>
            <a:r>
              <a:rPr lang="en-US" sz="2400" dirty="0"/>
              <a:t> </a:t>
            </a:r>
            <a:r>
              <a:rPr lang="en-US" sz="2400" dirty="0" err="1"/>
              <a:t>gyda</a:t>
            </a:r>
            <a:r>
              <a:rPr lang="en-US" sz="2400" dirty="0"/>
              <a:t> </a:t>
            </a:r>
            <a:r>
              <a:rPr lang="en-US" sz="2400" dirty="0" err="1"/>
              <a:t>ffeithiau</a:t>
            </a:r>
            <a:r>
              <a:rPr lang="en-US" sz="2400" dirty="0"/>
              <a:t> a </a:t>
            </a:r>
            <a:r>
              <a:rPr lang="en-US" sz="2400" dirty="0" err="1"/>
              <a:t>gwybodaeth</a:t>
            </a:r>
            <a:r>
              <a:rPr lang="en-US" sz="2400" dirty="0"/>
              <a:t> </a:t>
            </a:r>
            <a:r>
              <a:rPr lang="en-US" sz="2400" dirty="0" err="1"/>
              <a:t>amdanoch</a:t>
            </a:r>
            <a:r>
              <a:rPr lang="en-US" sz="2400" dirty="0"/>
              <a:t> chi.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err="1"/>
              <a:t>Ysgrifennwch</a:t>
            </a:r>
            <a:r>
              <a:rPr lang="en-US" sz="2400" dirty="0"/>
              <a:t> </a:t>
            </a:r>
            <a:r>
              <a:rPr lang="en-US" sz="2400" dirty="0" err="1"/>
              <a:t>hunan</a:t>
            </a:r>
            <a:r>
              <a:rPr lang="en-US" sz="2400" dirty="0"/>
              <a:t> </a:t>
            </a:r>
            <a:r>
              <a:rPr lang="en-US" sz="2400" dirty="0" err="1"/>
              <a:t>bortread</a:t>
            </a:r>
            <a:r>
              <a:rPr lang="en-US" sz="2400" dirty="0"/>
              <a:t> </a:t>
            </a:r>
            <a:r>
              <a:rPr lang="en-US" sz="2400" dirty="0" err="1"/>
              <a:t>gan</a:t>
            </a:r>
            <a:r>
              <a:rPr lang="en-US" sz="2400" dirty="0"/>
              <a:t> </a:t>
            </a:r>
            <a:r>
              <a:rPr lang="en-US" sz="2400" dirty="0" err="1"/>
              <a:t>ddefnyddio’r</a:t>
            </a:r>
            <a:r>
              <a:rPr lang="en-US" sz="2400" dirty="0"/>
              <a:t> </a:t>
            </a:r>
            <a:r>
              <a:rPr lang="en-US" sz="2400" dirty="0" err="1"/>
              <a:t>wybodaeth</a:t>
            </a:r>
            <a:r>
              <a:rPr lang="en-US" sz="2400" dirty="0"/>
              <a:t> </a:t>
            </a:r>
            <a:r>
              <a:rPr lang="en-US" sz="2400" dirty="0" err="1"/>
              <a:t>o’r</a:t>
            </a:r>
            <a:r>
              <a:rPr lang="en-US" sz="2400" dirty="0"/>
              <a:t> </a:t>
            </a:r>
            <a:r>
              <a:rPr lang="en-US" sz="2400" dirty="0" err="1"/>
              <a:t>pasbort</a:t>
            </a:r>
            <a:r>
              <a:rPr lang="en-US" sz="2400" dirty="0"/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6440558" y="1998048"/>
            <a:ext cx="5462768" cy="236988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Complete the passport with facts and information about yourself.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Write a self portrait by using the information from your passport.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C4B6E4A-1DF6-0E43-B5A6-42297ABF1D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0330" y="4030018"/>
            <a:ext cx="2715804" cy="2715804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80493049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743" y="160812"/>
            <a:ext cx="7018240" cy="156572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GB" sz="4400" b="1" dirty="0" err="1">
                <a:latin typeface="+mj-lt"/>
              </a:rPr>
              <a:t>Oes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cwestiwn</a:t>
            </a:r>
            <a:r>
              <a:rPr lang="en-GB" sz="4400" b="1" dirty="0">
                <a:latin typeface="+mj-lt"/>
              </a:rPr>
              <a:t>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10286999" y="5830583"/>
            <a:ext cx="1543953" cy="915239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209B480-11CE-F04B-AC83-A4E1AF0F9F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4452" y="2133234"/>
            <a:ext cx="7120821" cy="3697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912640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7D36591-C8B8-2744-87DA-FF5083A3F8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803" y="1744347"/>
            <a:ext cx="3084798" cy="308479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A14AEDA-4182-9D4A-833A-2CAF0B779F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CA68D30-06AA-CA40-842C-9A617E1913C6}"/>
              </a:ext>
            </a:extLst>
          </p:cNvPr>
          <p:cNvSpPr txBox="1"/>
          <p:nvPr/>
        </p:nvSpPr>
        <p:spPr>
          <a:xfrm>
            <a:off x="3856382" y="886089"/>
            <a:ext cx="8030817" cy="4801314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Diolch</a:t>
            </a:r>
            <a:r>
              <a:rPr lang="en-US" sz="3200" b="1" dirty="0">
                <a:solidFill>
                  <a:schemeClr val="bg1"/>
                </a:solidFill>
              </a:rPr>
              <a:t> a </a:t>
            </a:r>
            <a:r>
              <a:rPr lang="en-US" sz="3200" b="1" dirty="0" err="1">
                <a:solidFill>
                  <a:schemeClr val="bg1"/>
                </a:solidFill>
              </a:rPr>
              <a:t>chadwch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yn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ddiogel</a:t>
            </a:r>
            <a:r>
              <a:rPr lang="en-US" sz="3200" b="1" dirty="0">
                <a:solidFill>
                  <a:schemeClr val="bg1"/>
                </a:solidFill>
              </a:rPr>
              <a:t> tan y </a:t>
            </a:r>
            <a:r>
              <a:rPr lang="en-US" sz="3200" b="1" dirty="0" err="1">
                <a:solidFill>
                  <a:schemeClr val="bg1"/>
                </a:solidFill>
              </a:rPr>
              <a:t>tro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nesaf</a:t>
            </a:r>
            <a:r>
              <a:rPr lang="en-US" sz="3200" b="1" dirty="0">
                <a:solidFill>
                  <a:schemeClr val="bg1"/>
                </a:solidFill>
              </a:rPr>
              <a:t> ….</a:t>
            </a: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Thank you and keep safe until next time ….</a:t>
            </a: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17.11.2020 @ 2 pm</a:t>
            </a: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endParaRPr lang="en-US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3952797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Yellow Orange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{C2E16165-10AA-6D48-8E02-7493BDFFA99A}tf10001119</Template>
  <TotalTime>1900</TotalTime>
  <Words>1261</Words>
  <Application>Microsoft Macintosh PowerPoint</Application>
  <PresentationFormat>Widescreen</PresentationFormat>
  <Paragraphs>379</Paragraphs>
  <Slides>28</Slides>
  <Notes>5</Notes>
  <HiddenSlides>0</HiddenSlides>
  <MMClips>1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9" baseType="lpstr">
      <vt:lpstr>American Typewriter</vt:lpstr>
      <vt:lpstr>Arial</vt:lpstr>
      <vt:lpstr>Arial Rounded MT Bold</vt:lpstr>
      <vt:lpstr>Ayuthaya</vt:lpstr>
      <vt:lpstr>Calibri</vt:lpstr>
      <vt:lpstr>Century Gothic</vt:lpstr>
      <vt:lpstr>Cooper Black</vt:lpstr>
      <vt:lpstr>Gill Sans MT</vt:lpstr>
      <vt:lpstr>Segoe Print</vt:lpstr>
      <vt:lpstr>Segoe Script</vt:lpstr>
      <vt:lpstr>Gallery</vt:lpstr>
      <vt:lpstr>PowerPoint Presentation</vt:lpstr>
      <vt:lpstr>PowerPoint Presentation</vt:lpstr>
      <vt:lpstr>Agor y wers          Lesson openers</vt:lpstr>
      <vt:lpstr>PowerPoint Presentation</vt:lpstr>
      <vt:lpstr>PowerPoint Presentation</vt:lpstr>
      <vt:lpstr>PowerPoint Presentation</vt:lpstr>
      <vt:lpstr>Mwy o wybodaeth …      More information …     </vt:lpstr>
      <vt:lpstr>Amser cofrestru ...              Registration time ... </vt:lpstr>
      <vt:lpstr>PowerPoint Presentation</vt:lpstr>
      <vt:lpstr>Mwy o wybodaeth …      More information …    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Erbyn y tro nesaf … By next time … </vt:lpstr>
      <vt:lpstr>Oes cwestiwn?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Nia Evans</cp:lastModifiedBy>
  <cp:revision>155</cp:revision>
  <cp:lastPrinted>2020-10-12T18:34:26Z</cp:lastPrinted>
  <dcterms:created xsi:type="dcterms:W3CDTF">2020-09-11T11:29:22Z</dcterms:created>
  <dcterms:modified xsi:type="dcterms:W3CDTF">2020-11-12T11:31:45Z</dcterms:modified>
</cp:coreProperties>
</file>