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theme/theme7.xml" ContentType="application/vnd.openxmlformats-officedocument.theme+xml"/>
  <Override PartName="/ppt/slideLayouts/slideLayout9.xml" ContentType="application/vnd.openxmlformats-officedocument.presentationml.slideLayout+xml"/>
  <Override PartName="/ppt/theme/theme8.xml" ContentType="application/vnd.openxmlformats-officedocument.theme+xml"/>
  <Override PartName="/ppt/slideLayouts/slideLayout10.xml" ContentType="application/vnd.openxmlformats-officedocument.presentationml.slideLayout+xml"/>
  <Override PartName="/ppt/theme/theme9.xml" ContentType="application/vnd.openxmlformats-officedocument.them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10.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1.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12.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13.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14.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15.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16.xml" ContentType="application/vnd.openxmlformats-officedocument.theme+xml"/>
  <Override PartName="/ppt/theme/theme17.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5.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tags/tag34.xml" ContentType="application/vnd.openxmlformats-officedocument.presentationml.tags+xml"/>
  <Override PartName="/ppt/tags/tag35.xml" ContentType="application/vnd.openxmlformats-officedocument.presentationml.tags+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notesSlides/notesSlide1.xml" ContentType="application/vnd.openxmlformats-officedocument.presentationml.notesSlide+xml"/>
  <Override PartName="/ppt/tags/tag44.xml" ContentType="application/vnd.openxmlformats-officedocument.presentationml.tags+xml"/>
  <Override PartName="/ppt/notesSlides/notesSlide2.xml" ContentType="application/vnd.openxmlformats-officedocument.presentationml.notesSlide+xml"/>
  <Override PartName="/ppt/tags/tag45.xml" ContentType="application/vnd.openxmlformats-officedocument.presentationml.tags+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tags/tag46.xml" ContentType="application/vnd.openxmlformats-officedocument.presentationml.tags+xml"/>
  <Override PartName="/ppt/tags/tag47.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62" r:id="rId5"/>
    <p:sldMasterId id="2147483663" r:id="rId6"/>
    <p:sldMasterId id="2147483666" r:id="rId7"/>
    <p:sldMasterId id="2147483668" r:id="rId8"/>
    <p:sldMasterId id="2147483669" r:id="rId9"/>
    <p:sldMasterId id="2147483672" r:id="rId10"/>
    <p:sldMasterId id="2147483674" r:id="rId11"/>
    <p:sldMasterId id="2147483676" r:id="rId12"/>
    <p:sldMasterId id="2147483680" r:id="rId13"/>
    <p:sldMasterId id="2147483692" r:id="rId14"/>
    <p:sldMasterId id="2147483704" r:id="rId15"/>
    <p:sldMasterId id="2147483724" r:id="rId16"/>
    <p:sldMasterId id="2147483712" r:id="rId17"/>
    <p:sldMasterId id="2147483728" r:id="rId18"/>
    <p:sldMasterId id="2147483740" r:id="rId19"/>
  </p:sldMasterIdLst>
  <p:notesMasterIdLst>
    <p:notesMasterId r:id="rId72"/>
  </p:notesMasterIdLst>
  <p:sldIdLst>
    <p:sldId id="256" r:id="rId20"/>
    <p:sldId id="257" r:id="rId21"/>
    <p:sldId id="304" r:id="rId22"/>
    <p:sldId id="268" r:id="rId23"/>
    <p:sldId id="291" r:id="rId24"/>
    <p:sldId id="270" r:id="rId25"/>
    <p:sldId id="271" r:id="rId26"/>
    <p:sldId id="275" r:id="rId27"/>
    <p:sldId id="273" r:id="rId28"/>
    <p:sldId id="293" r:id="rId29"/>
    <p:sldId id="272" r:id="rId30"/>
    <p:sldId id="269" r:id="rId31"/>
    <p:sldId id="274" r:id="rId32"/>
    <p:sldId id="297" r:id="rId33"/>
    <p:sldId id="310" r:id="rId34"/>
    <p:sldId id="282" r:id="rId35"/>
    <p:sldId id="332" r:id="rId36"/>
    <p:sldId id="333" r:id="rId37"/>
    <p:sldId id="311" r:id="rId38"/>
    <p:sldId id="278" r:id="rId39"/>
    <p:sldId id="312" r:id="rId40"/>
    <p:sldId id="334" r:id="rId41"/>
    <p:sldId id="335" r:id="rId42"/>
    <p:sldId id="336" r:id="rId43"/>
    <p:sldId id="314" r:id="rId44"/>
    <p:sldId id="299" r:id="rId45"/>
    <p:sldId id="280" r:id="rId46"/>
    <p:sldId id="302" r:id="rId47"/>
    <p:sldId id="317" r:id="rId48"/>
    <p:sldId id="329" r:id="rId49"/>
    <p:sldId id="283" r:id="rId50"/>
    <p:sldId id="305" r:id="rId51"/>
    <p:sldId id="306" r:id="rId52"/>
    <p:sldId id="284" r:id="rId53"/>
    <p:sldId id="307" r:id="rId54"/>
    <p:sldId id="308" r:id="rId55"/>
    <p:sldId id="309" r:id="rId56"/>
    <p:sldId id="321" r:id="rId57"/>
    <p:sldId id="324" r:id="rId58"/>
    <p:sldId id="325" r:id="rId59"/>
    <p:sldId id="326" r:id="rId60"/>
    <p:sldId id="327" r:id="rId61"/>
    <p:sldId id="328" r:id="rId62"/>
    <p:sldId id="285" r:id="rId63"/>
    <p:sldId id="320" r:id="rId64"/>
    <p:sldId id="322" r:id="rId65"/>
    <p:sldId id="323" r:id="rId66"/>
    <p:sldId id="287" r:id="rId67"/>
    <p:sldId id="319" r:id="rId68"/>
    <p:sldId id="289" r:id="rId69"/>
    <p:sldId id="316" r:id="rId70"/>
    <p:sldId id="262" r:id="rId7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56D894C-D10F-4455-8187-2B81C8BC6866}" v="52" dt="2023-01-09T08:20:35.5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71" autoAdjust="0"/>
    <p:restoredTop sz="94660"/>
  </p:normalViewPr>
  <p:slideViewPr>
    <p:cSldViewPr snapToGrid="0">
      <p:cViewPr varScale="1">
        <p:scale>
          <a:sx n="75" d="100"/>
          <a:sy n="75" d="100"/>
        </p:scale>
        <p:origin x="848" y="45"/>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7.xml"/><Relationship Id="rId21" Type="http://schemas.openxmlformats.org/officeDocument/2006/relationships/slide" Target="slides/slide2.xml"/><Relationship Id="rId42" Type="http://schemas.openxmlformats.org/officeDocument/2006/relationships/slide" Target="slides/slide23.xml"/><Relationship Id="rId47" Type="http://schemas.openxmlformats.org/officeDocument/2006/relationships/slide" Target="slides/slide28.xml"/><Relationship Id="rId63" Type="http://schemas.openxmlformats.org/officeDocument/2006/relationships/slide" Target="slides/slide44.xml"/><Relationship Id="rId68" Type="http://schemas.openxmlformats.org/officeDocument/2006/relationships/slide" Target="slides/slide49.xml"/><Relationship Id="rId16" Type="http://schemas.openxmlformats.org/officeDocument/2006/relationships/slideMaster" Target="slideMasters/slideMaster13.xml"/><Relationship Id="rId11" Type="http://schemas.openxmlformats.org/officeDocument/2006/relationships/slideMaster" Target="slideMasters/slideMaster8.xml"/><Relationship Id="rId24" Type="http://schemas.openxmlformats.org/officeDocument/2006/relationships/slide" Target="slides/slide5.xml"/><Relationship Id="rId32" Type="http://schemas.openxmlformats.org/officeDocument/2006/relationships/slide" Target="slides/slide13.xml"/><Relationship Id="rId37" Type="http://schemas.openxmlformats.org/officeDocument/2006/relationships/slide" Target="slides/slide18.xml"/><Relationship Id="rId40" Type="http://schemas.openxmlformats.org/officeDocument/2006/relationships/slide" Target="slides/slide21.xml"/><Relationship Id="rId45" Type="http://schemas.openxmlformats.org/officeDocument/2006/relationships/slide" Target="slides/slide26.xml"/><Relationship Id="rId53" Type="http://schemas.openxmlformats.org/officeDocument/2006/relationships/slide" Target="slides/slide34.xml"/><Relationship Id="rId58" Type="http://schemas.openxmlformats.org/officeDocument/2006/relationships/slide" Target="slides/slide39.xml"/><Relationship Id="rId66" Type="http://schemas.openxmlformats.org/officeDocument/2006/relationships/slide" Target="slides/slide47.xml"/><Relationship Id="rId74" Type="http://schemas.openxmlformats.org/officeDocument/2006/relationships/viewProps" Target="viewProps.xml"/><Relationship Id="rId5" Type="http://schemas.openxmlformats.org/officeDocument/2006/relationships/slideMaster" Target="slideMasters/slideMaster2.xml"/><Relationship Id="rId61" Type="http://schemas.openxmlformats.org/officeDocument/2006/relationships/slide" Target="slides/slide42.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 Target="slides/slide3.xml"/><Relationship Id="rId27" Type="http://schemas.openxmlformats.org/officeDocument/2006/relationships/slide" Target="slides/slide8.xml"/><Relationship Id="rId30" Type="http://schemas.openxmlformats.org/officeDocument/2006/relationships/slide" Target="slides/slide11.xml"/><Relationship Id="rId35" Type="http://schemas.openxmlformats.org/officeDocument/2006/relationships/slide" Target="slides/slide16.xml"/><Relationship Id="rId43" Type="http://schemas.openxmlformats.org/officeDocument/2006/relationships/slide" Target="slides/slide24.xml"/><Relationship Id="rId48" Type="http://schemas.openxmlformats.org/officeDocument/2006/relationships/slide" Target="slides/slide29.xml"/><Relationship Id="rId56" Type="http://schemas.openxmlformats.org/officeDocument/2006/relationships/slide" Target="slides/slide37.xml"/><Relationship Id="rId64" Type="http://schemas.openxmlformats.org/officeDocument/2006/relationships/slide" Target="slides/slide45.xml"/><Relationship Id="rId69" Type="http://schemas.openxmlformats.org/officeDocument/2006/relationships/slide" Target="slides/slide50.xml"/><Relationship Id="rId77"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slide" Target="slides/slide32.xml"/><Relationship Id="rId72"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6.xml"/><Relationship Id="rId33" Type="http://schemas.openxmlformats.org/officeDocument/2006/relationships/slide" Target="slides/slide14.xml"/><Relationship Id="rId38" Type="http://schemas.openxmlformats.org/officeDocument/2006/relationships/slide" Target="slides/slide19.xml"/><Relationship Id="rId46" Type="http://schemas.openxmlformats.org/officeDocument/2006/relationships/slide" Target="slides/slide27.xml"/><Relationship Id="rId59" Type="http://schemas.openxmlformats.org/officeDocument/2006/relationships/slide" Target="slides/slide40.xml"/><Relationship Id="rId67" Type="http://schemas.openxmlformats.org/officeDocument/2006/relationships/slide" Target="slides/slide48.xml"/><Relationship Id="rId20" Type="http://schemas.openxmlformats.org/officeDocument/2006/relationships/slide" Target="slides/slide1.xml"/><Relationship Id="rId41" Type="http://schemas.openxmlformats.org/officeDocument/2006/relationships/slide" Target="slides/slide22.xml"/><Relationship Id="rId54" Type="http://schemas.openxmlformats.org/officeDocument/2006/relationships/slide" Target="slides/slide35.xml"/><Relationship Id="rId62" Type="http://schemas.openxmlformats.org/officeDocument/2006/relationships/slide" Target="slides/slide43.xml"/><Relationship Id="rId70" Type="http://schemas.openxmlformats.org/officeDocument/2006/relationships/slide" Target="slides/slide51.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 Target="slides/slide4.xml"/><Relationship Id="rId28" Type="http://schemas.openxmlformats.org/officeDocument/2006/relationships/slide" Target="slides/slide9.xml"/><Relationship Id="rId36" Type="http://schemas.openxmlformats.org/officeDocument/2006/relationships/slide" Target="slides/slide17.xml"/><Relationship Id="rId49" Type="http://schemas.openxmlformats.org/officeDocument/2006/relationships/slide" Target="slides/slide30.xml"/><Relationship Id="rId57" Type="http://schemas.openxmlformats.org/officeDocument/2006/relationships/slide" Target="slides/slide38.xml"/><Relationship Id="rId10" Type="http://schemas.openxmlformats.org/officeDocument/2006/relationships/slideMaster" Target="slideMasters/slideMaster7.xml"/><Relationship Id="rId31" Type="http://schemas.openxmlformats.org/officeDocument/2006/relationships/slide" Target="slides/slide12.xml"/><Relationship Id="rId44" Type="http://schemas.openxmlformats.org/officeDocument/2006/relationships/slide" Target="slides/slide25.xml"/><Relationship Id="rId52" Type="http://schemas.openxmlformats.org/officeDocument/2006/relationships/slide" Target="slides/slide33.xml"/><Relationship Id="rId60" Type="http://schemas.openxmlformats.org/officeDocument/2006/relationships/slide" Target="slides/slide41.xml"/><Relationship Id="rId65" Type="http://schemas.openxmlformats.org/officeDocument/2006/relationships/slide" Target="slides/slide46.xml"/><Relationship Id="rId73" Type="http://schemas.openxmlformats.org/officeDocument/2006/relationships/presProps" Target="presProps.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3" Type="http://schemas.openxmlformats.org/officeDocument/2006/relationships/slideMaster" Target="slideMasters/slideMaster10.xml"/><Relationship Id="rId18" Type="http://schemas.openxmlformats.org/officeDocument/2006/relationships/slideMaster" Target="slideMasters/slideMaster15.xml"/><Relationship Id="rId39" Type="http://schemas.openxmlformats.org/officeDocument/2006/relationships/slide" Target="slides/slide20.xml"/><Relationship Id="rId34" Type="http://schemas.openxmlformats.org/officeDocument/2006/relationships/slide" Target="slides/slide15.xml"/><Relationship Id="rId50" Type="http://schemas.openxmlformats.org/officeDocument/2006/relationships/slide" Target="slides/slide31.xml"/><Relationship Id="rId55" Type="http://schemas.openxmlformats.org/officeDocument/2006/relationships/slide" Target="slides/slide36.xml"/><Relationship Id="rId76" Type="http://schemas.openxmlformats.org/officeDocument/2006/relationships/tableStyles" Target="tableStyles.xml"/><Relationship Id="rId7" Type="http://schemas.openxmlformats.org/officeDocument/2006/relationships/slideMaster" Target="slideMasters/slideMaster4.xml"/><Relationship Id="rId71" Type="http://schemas.openxmlformats.org/officeDocument/2006/relationships/slide" Target="slides/slide52.xml"/><Relationship Id="rId2" Type="http://schemas.openxmlformats.org/officeDocument/2006/relationships/customXml" Target="../customXml/item2.xml"/><Relationship Id="rId29"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Marie Bassler" userId="38f25fa2-f4e2-42aa-a629-d2ccc29b42c2" providerId="ADAL" clId="{B627B9C9-4F4C-4A51-8BFB-929A4A64733D}"/>
    <pc:docChg chg="undo redo custSel addSld delSld modSld sldOrd modMainMaster">
      <pc:chgData name="Lisa-Marie Bassler" userId="38f25fa2-f4e2-42aa-a629-d2ccc29b42c2" providerId="ADAL" clId="{B627B9C9-4F4C-4A51-8BFB-929A4A64733D}" dt="2022-10-16T17:34:07.655" v="7646"/>
      <pc:docMkLst>
        <pc:docMk/>
      </pc:docMkLst>
      <pc:sldChg chg="modTransition">
        <pc:chgData name="Lisa-Marie Bassler" userId="38f25fa2-f4e2-42aa-a629-d2ccc29b42c2" providerId="ADAL" clId="{B627B9C9-4F4C-4A51-8BFB-929A4A64733D}" dt="2022-09-25T10:11:53.436" v="7551"/>
        <pc:sldMkLst>
          <pc:docMk/>
          <pc:sldMk cId="2409679819" sldId="256"/>
        </pc:sldMkLst>
      </pc:sldChg>
      <pc:sldChg chg="addSp delSp modSp mod modTransition">
        <pc:chgData name="Lisa-Marie Bassler" userId="38f25fa2-f4e2-42aa-a629-d2ccc29b42c2" providerId="ADAL" clId="{B627B9C9-4F4C-4A51-8BFB-929A4A64733D}" dt="2022-09-25T10:11:53.436" v="7551"/>
        <pc:sldMkLst>
          <pc:docMk/>
          <pc:sldMk cId="1370600217" sldId="257"/>
        </pc:sldMkLst>
        <pc:spChg chg="add del mod">
          <ac:chgData name="Lisa-Marie Bassler" userId="38f25fa2-f4e2-42aa-a629-d2ccc29b42c2" providerId="ADAL" clId="{B627B9C9-4F4C-4A51-8BFB-929A4A64733D}" dt="2022-09-06T19:32:45.004" v="1196" actId="767"/>
          <ac:spMkLst>
            <pc:docMk/>
            <pc:sldMk cId="1370600217" sldId="257"/>
            <ac:spMk id="2" creationId="{F8BCD65C-8B29-B41B-7658-D9A58E9050DE}"/>
          </ac:spMkLst>
        </pc:spChg>
        <pc:spChg chg="add mod">
          <ac:chgData name="Lisa-Marie Bassler" userId="38f25fa2-f4e2-42aa-a629-d2ccc29b42c2" providerId="ADAL" clId="{B627B9C9-4F4C-4A51-8BFB-929A4A64733D}" dt="2022-09-23T07:48:00.856" v="4314" actId="2710"/>
          <ac:spMkLst>
            <pc:docMk/>
            <pc:sldMk cId="1370600217" sldId="257"/>
            <ac:spMk id="3" creationId="{24275C2A-1D8C-ABFD-CBA2-EC2FDDC2D700}"/>
          </ac:spMkLst>
        </pc:spChg>
        <pc:spChg chg="add mod">
          <ac:chgData name="Lisa-Marie Bassler" userId="38f25fa2-f4e2-42aa-a629-d2ccc29b42c2" providerId="ADAL" clId="{B627B9C9-4F4C-4A51-8BFB-929A4A64733D}" dt="2022-09-14T23:43:36.222" v="4189" actId="20577"/>
          <ac:spMkLst>
            <pc:docMk/>
            <pc:sldMk cId="1370600217" sldId="257"/>
            <ac:spMk id="4" creationId="{99042483-E171-D46B-184F-10986136BEF0}"/>
          </ac:spMkLst>
        </pc:spChg>
        <pc:picChg chg="add del">
          <ac:chgData name="Lisa-Marie Bassler" userId="38f25fa2-f4e2-42aa-a629-d2ccc29b42c2" providerId="ADAL" clId="{B627B9C9-4F4C-4A51-8BFB-929A4A64733D}" dt="2022-09-08T22:25:24.100" v="1814"/>
          <ac:picMkLst>
            <pc:docMk/>
            <pc:sldMk cId="1370600217" sldId="257"/>
            <ac:picMk id="2" creationId="{1682399D-1042-3467-E77D-D5EAD1501E4F}"/>
          </ac:picMkLst>
        </pc:picChg>
        <pc:picChg chg="add mod">
          <ac:chgData name="Lisa-Marie Bassler" userId="38f25fa2-f4e2-42aa-a629-d2ccc29b42c2" providerId="ADAL" clId="{B627B9C9-4F4C-4A51-8BFB-929A4A64733D}" dt="2022-09-08T22:39:30.037" v="2141"/>
          <ac:picMkLst>
            <pc:docMk/>
            <pc:sldMk cId="1370600217" sldId="257"/>
            <ac:picMk id="5" creationId="{68950F09-561E-1034-C5AC-7ECAC7B058CC}"/>
          </ac:picMkLst>
        </pc:picChg>
      </pc:sldChg>
      <pc:sldChg chg="modSp del mod ord">
        <pc:chgData name="Lisa-Marie Bassler" userId="38f25fa2-f4e2-42aa-a629-d2ccc29b42c2" providerId="ADAL" clId="{B627B9C9-4F4C-4A51-8BFB-929A4A64733D}" dt="2022-09-07T12:57:53.588" v="1767" actId="47"/>
        <pc:sldMkLst>
          <pc:docMk/>
          <pc:sldMk cId="2537598040" sldId="259"/>
        </pc:sldMkLst>
        <pc:spChg chg="mod">
          <ac:chgData name="Lisa-Marie Bassler" userId="38f25fa2-f4e2-42aa-a629-d2ccc29b42c2" providerId="ADAL" clId="{B627B9C9-4F4C-4A51-8BFB-929A4A64733D}" dt="2022-09-06T19:35:13.055" v="1263" actId="20577"/>
          <ac:spMkLst>
            <pc:docMk/>
            <pc:sldMk cId="2537598040" sldId="259"/>
            <ac:spMk id="2" creationId="{4B33F933-F88F-4632-9695-080E7ACD6589}"/>
          </ac:spMkLst>
        </pc:spChg>
        <pc:spChg chg="mod">
          <ac:chgData name="Lisa-Marie Bassler" userId="38f25fa2-f4e2-42aa-a629-d2ccc29b42c2" providerId="ADAL" clId="{B627B9C9-4F4C-4A51-8BFB-929A4A64733D}" dt="2022-09-06T19:35:24.134" v="1293" actId="20577"/>
          <ac:spMkLst>
            <pc:docMk/>
            <pc:sldMk cId="2537598040" sldId="259"/>
            <ac:spMk id="3" creationId="{0B093274-6B36-4383-9A8B-5257AE1E734F}"/>
          </ac:spMkLst>
        </pc:spChg>
      </pc:sldChg>
      <pc:sldChg chg="addSp delSp modSp mod modTransition">
        <pc:chgData name="Lisa-Marie Bassler" userId="38f25fa2-f4e2-42aa-a629-d2ccc29b42c2" providerId="ADAL" clId="{B627B9C9-4F4C-4A51-8BFB-929A4A64733D}" dt="2022-09-25T10:11:53.436" v="7551"/>
        <pc:sldMkLst>
          <pc:docMk/>
          <pc:sldMk cId="406096376" sldId="262"/>
        </pc:sldMkLst>
        <pc:spChg chg="mod">
          <ac:chgData name="Lisa-Marie Bassler" userId="38f25fa2-f4e2-42aa-a629-d2ccc29b42c2" providerId="ADAL" clId="{B627B9C9-4F4C-4A51-8BFB-929A4A64733D}" dt="2022-09-25T10:11:00.887" v="7496" actId="122"/>
          <ac:spMkLst>
            <pc:docMk/>
            <pc:sldMk cId="406096376" sldId="262"/>
            <ac:spMk id="2" creationId="{AD32F3D5-80C4-325D-9166-E5C7879D122A}"/>
          </ac:spMkLst>
        </pc:spChg>
        <pc:spChg chg="del">
          <ac:chgData name="Lisa-Marie Bassler" userId="38f25fa2-f4e2-42aa-a629-d2ccc29b42c2" providerId="ADAL" clId="{B627B9C9-4F4C-4A51-8BFB-929A4A64733D}" dt="2022-09-23T11:22:43.761" v="6288"/>
          <ac:spMkLst>
            <pc:docMk/>
            <pc:sldMk cId="406096376" sldId="262"/>
            <ac:spMk id="3" creationId="{4A9E78B7-5B82-5F3A-E65A-F9C7B4AAEC1D}"/>
          </ac:spMkLst>
        </pc:spChg>
        <pc:spChg chg="add mod">
          <ac:chgData name="Lisa-Marie Bassler" userId="38f25fa2-f4e2-42aa-a629-d2ccc29b42c2" providerId="ADAL" clId="{B627B9C9-4F4C-4A51-8BFB-929A4A64733D}" dt="2022-09-23T11:22:52.849" v="6311" actId="1036"/>
          <ac:spMkLst>
            <pc:docMk/>
            <pc:sldMk cId="406096376" sldId="262"/>
            <ac:spMk id="4" creationId="{229A707F-076D-6D21-1E91-4917BD47E9DD}"/>
          </ac:spMkLst>
        </pc:spChg>
      </pc:sldChg>
      <pc:sldChg chg="addSp delSp modSp del mod modNotesTx">
        <pc:chgData name="Lisa-Marie Bassler" userId="38f25fa2-f4e2-42aa-a629-d2ccc29b42c2" providerId="ADAL" clId="{B627B9C9-4F4C-4A51-8BFB-929A4A64733D}" dt="2022-09-23T11:34:46.283" v="6556" actId="47"/>
        <pc:sldMkLst>
          <pc:docMk/>
          <pc:sldMk cId="1004704508" sldId="263"/>
        </pc:sldMkLst>
        <pc:spChg chg="del mod">
          <ac:chgData name="Lisa-Marie Bassler" userId="38f25fa2-f4e2-42aa-a629-d2ccc29b42c2" providerId="ADAL" clId="{B627B9C9-4F4C-4A51-8BFB-929A4A64733D}" dt="2022-09-08T23:07:33.739" v="2681" actId="478"/>
          <ac:spMkLst>
            <pc:docMk/>
            <pc:sldMk cId="1004704508" sldId="263"/>
            <ac:spMk id="2" creationId="{1E81C7B4-CA1E-B737-E8CE-F7D28747A05A}"/>
          </ac:spMkLst>
        </pc:spChg>
        <pc:spChg chg="mod">
          <ac:chgData name="Lisa-Marie Bassler" userId="38f25fa2-f4e2-42aa-a629-d2ccc29b42c2" providerId="ADAL" clId="{B627B9C9-4F4C-4A51-8BFB-929A4A64733D}" dt="2022-09-08T23:36:45.617" v="2965" actId="20577"/>
          <ac:spMkLst>
            <pc:docMk/>
            <pc:sldMk cId="1004704508" sldId="263"/>
            <ac:spMk id="3" creationId="{A3DA8957-35EC-752B-C6DE-1381745EEFE1}"/>
          </ac:spMkLst>
        </pc:spChg>
        <pc:spChg chg="add del">
          <ac:chgData name="Lisa-Marie Bassler" userId="38f25fa2-f4e2-42aa-a629-d2ccc29b42c2" providerId="ADAL" clId="{B627B9C9-4F4C-4A51-8BFB-929A4A64733D}" dt="2022-09-06T19:03:43.432" v="117" actId="478"/>
          <ac:spMkLst>
            <pc:docMk/>
            <pc:sldMk cId="1004704508" sldId="263"/>
            <ac:spMk id="4" creationId="{1FBD2BB7-C4B9-12E9-4EA2-123389BBEC6F}"/>
          </ac:spMkLst>
        </pc:spChg>
        <pc:spChg chg="add del mod">
          <ac:chgData name="Lisa-Marie Bassler" userId="38f25fa2-f4e2-42aa-a629-d2ccc29b42c2" providerId="ADAL" clId="{B627B9C9-4F4C-4A51-8BFB-929A4A64733D}" dt="2022-09-06T19:17:16.046" v="758"/>
          <ac:spMkLst>
            <pc:docMk/>
            <pc:sldMk cId="1004704508" sldId="263"/>
            <ac:spMk id="5" creationId="{4BDD0C50-C088-C2E4-918D-C68FE4149C60}"/>
          </ac:spMkLst>
        </pc:spChg>
        <pc:spChg chg="add mod">
          <ac:chgData name="Lisa-Marie Bassler" userId="38f25fa2-f4e2-42aa-a629-d2ccc29b42c2" providerId="ADAL" clId="{B627B9C9-4F4C-4A51-8BFB-929A4A64733D}" dt="2022-09-08T23:07:38.976" v="2686" actId="20577"/>
          <ac:spMkLst>
            <pc:docMk/>
            <pc:sldMk cId="1004704508" sldId="263"/>
            <ac:spMk id="5" creationId="{EE04C8EB-D2C5-08BD-BDD8-E1CEB4B60724}"/>
          </ac:spMkLst>
        </pc:spChg>
        <pc:picChg chg="add del mod">
          <ac:chgData name="Lisa-Marie Bassler" userId="38f25fa2-f4e2-42aa-a629-d2ccc29b42c2" providerId="ADAL" clId="{B627B9C9-4F4C-4A51-8BFB-929A4A64733D}" dt="2022-09-08T23:07:50.124" v="2689" actId="14100"/>
          <ac:picMkLst>
            <pc:docMk/>
            <pc:sldMk cId="1004704508" sldId="263"/>
            <ac:picMk id="1028" creationId="{EC475FC5-6E42-2893-DFB8-37CF6E7FB5BD}"/>
          </ac:picMkLst>
        </pc:picChg>
      </pc:sldChg>
      <pc:sldChg chg="modSp new del mod modNotesTx">
        <pc:chgData name="Lisa-Marie Bassler" userId="38f25fa2-f4e2-42aa-a629-d2ccc29b42c2" providerId="ADAL" clId="{B627B9C9-4F4C-4A51-8BFB-929A4A64733D}" dt="2022-09-23T10:33:11.331" v="5631" actId="47"/>
        <pc:sldMkLst>
          <pc:docMk/>
          <pc:sldMk cId="2746519130" sldId="264"/>
        </pc:sldMkLst>
        <pc:spChg chg="mod">
          <ac:chgData name="Lisa-Marie Bassler" userId="38f25fa2-f4e2-42aa-a629-d2ccc29b42c2" providerId="ADAL" clId="{B627B9C9-4F4C-4A51-8BFB-929A4A64733D}" dt="2022-09-09T01:15:00.878" v="3987" actId="20577"/>
          <ac:spMkLst>
            <pc:docMk/>
            <pc:sldMk cId="2746519130" sldId="264"/>
            <ac:spMk id="2" creationId="{85ABF963-156E-EB1C-5DDA-35BBEDC33840}"/>
          </ac:spMkLst>
        </pc:spChg>
        <pc:spChg chg="mod">
          <ac:chgData name="Lisa-Marie Bassler" userId="38f25fa2-f4e2-42aa-a629-d2ccc29b42c2" providerId="ADAL" clId="{B627B9C9-4F4C-4A51-8BFB-929A4A64733D}" dt="2022-09-09T01:14:41.877" v="3983" actId="20577"/>
          <ac:spMkLst>
            <pc:docMk/>
            <pc:sldMk cId="2746519130" sldId="264"/>
            <ac:spMk id="3" creationId="{FC754C86-FEB4-21DD-9266-5EC3E68BFB60}"/>
          </ac:spMkLst>
        </pc:spChg>
      </pc:sldChg>
      <pc:sldChg chg="addSp delSp modSp add del mod">
        <pc:chgData name="Lisa-Marie Bassler" userId="38f25fa2-f4e2-42aa-a629-d2ccc29b42c2" providerId="ADAL" clId="{B627B9C9-4F4C-4A51-8BFB-929A4A64733D}" dt="2022-09-23T10:27:59.947" v="5380" actId="47"/>
        <pc:sldMkLst>
          <pc:docMk/>
          <pc:sldMk cId="371148855" sldId="265"/>
        </pc:sldMkLst>
        <pc:spChg chg="del">
          <ac:chgData name="Lisa-Marie Bassler" userId="38f25fa2-f4e2-42aa-a629-d2ccc29b42c2" providerId="ADAL" clId="{B627B9C9-4F4C-4A51-8BFB-929A4A64733D}" dt="2022-09-06T19:09:27.228" v="408" actId="478"/>
          <ac:spMkLst>
            <pc:docMk/>
            <pc:sldMk cId="371148855" sldId="265"/>
            <ac:spMk id="3" creationId="{FC754C86-FEB4-21DD-9266-5EC3E68BFB60}"/>
          </ac:spMkLst>
        </pc:spChg>
        <pc:spChg chg="add del mod">
          <ac:chgData name="Lisa-Marie Bassler" userId="38f25fa2-f4e2-42aa-a629-d2ccc29b42c2" providerId="ADAL" clId="{B627B9C9-4F4C-4A51-8BFB-929A4A64733D}" dt="2022-09-06T19:09:31.908" v="409" actId="3680"/>
          <ac:spMkLst>
            <pc:docMk/>
            <pc:sldMk cId="371148855" sldId="265"/>
            <ac:spMk id="5" creationId="{5ED0677D-0A6B-F92E-80A7-377507728EAD}"/>
          </ac:spMkLst>
        </pc:spChg>
        <pc:graphicFrameChg chg="add mod ord modGraphic">
          <ac:chgData name="Lisa-Marie Bassler" userId="38f25fa2-f4e2-42aa-a629-d2ccc29b42c2" providerId="ADAL" clId="{B627B9C9-4F4C-4A51-8BFB-929A4A64733D}" dt="2022-09-06T19:10:29.507" v="455" actId="14100"/>
          <ac:graphicFrameMkLst>
            <pc:docMk/>
            <pc:sldMk cId="371148855" sldId="265"/>
            <ac:graphicFrameMk id="6" creationId="{2EFA7730-FBA3-31EC-FF53-F723DF6A88B7}"/>
          </ac:graphicFrameMkLst>
        </pc:graphicFrameChg>
      </pc:sldChg>
      <pc:sldChg chg="addSp delSp modSp new add del mod modNotesTx">
        <pc:chgData name="Lisa-Marie Bassler" userId="38f25fa2-f4e2-42aa-a629-d2ccc29b42c2" providerId="ADAL" clId="{B627B9C9-4F4C-4A51-8BFB-929A4A64733D}" dt="2022-09-23T11:35:36.226" v="6563" actId="47"/>
        <pc:sldMkLst>
          <pc:docMk/>
          <pc:sldMk cId="3461691029" sldId="266"/>
        </pc:sldMkLst>
        <pc:spChg chg="del">
          <ac:chgData name="Lisa-Marie Bassler" userId="38f25fa2-f4e2-42aa-a629-d2ccc29b42c2" providerId="ADAL" clId="{B627B9C9-4F4C-4A51-8BFB-929A4A64733D}" dt="2022-09-06T19:22:37.342" v="777" actId="478"/>
          <ac:spMkLst>
            <pc:docMk/>
            <pc:sldMk cId="3461691029" sldId="266"/>
            <ac:spMk id="2" creationId="{10F5A826-18A7-40E6-A29B-C1368929E33E}"/>
          </ac:spMkLst>
        </pc:spChg>
        <pc:spChg chg="mod">
          <ac:chgData name="Lisa-Marie Bassler" userId="38f25fa2-f4e2-42aa-a629-d2ccc29b42c2" providerId="ADAL" clId="{B627B9C9-4F4C-4A51-8BFB-929A4A64733D}" dt="2022-09-08T23:34:42.120" v="2825" actId="20577"/>
          <ac:spMkLst>
            <pc:docMk/>
            <pc:sldMk cId="3461691029" sldId="266"/>
            <ac:spMk id="3" creationId="{F2A7BF8D-988A-A1BA-1F10-9BF8BA327278}"/>
          </ac:spMkLst>
        </pc:spChg>
        <pc:picChg chg="add mod">
          <ac:chgData name="Lisa-Marie Bassler" userId="38f25fa2-f4e2-42aa-a629-d2ccc29b42c2" providerId="ADAL" clId="{B627B9C9-4F4C-4A51-8BFB-929A4A64733D}" dt="2022-09-23T11:35:26.140" v="6562" actId="1440"/>
          <ac:picMkLst>
            <pc:docMk/>
            <pc:sldMk cId="3461691029" sldId="266"/>
            <ac:picMk id="2050" creationId="{AF264AD3-AA6B-752E-DAA1-E61E53D8379C}"/>
          </ac:picMkLst>
        </pc:picChg>
      </pc:sldChg>
      <pc:sldChg chg="modSp add del mod modNotesTx">
        <pc:chgData name="Lisa-Marie Bassler" userId="38f25fa2-f4e2-42aa-a629-d2ccc29b42c2" providerId="ADAL" clId="{B627B9C9-4F4C-4A51-8BFB-929A4A64733D}" dt="2022-09-23T10:33:16.459" v="5632" actId="47"/>
        <pc:sldMkLst>
          <pc:docMk/>
          <pc:sldMk cId="1307076902" sldId="267"/>
        </pc:sldMkLst>
        <pc:spChg chg="mod">
          <ac:chgData name="Lisa-Marie Bassler" userId="38f25fa2-f4e2-42aa-a629-d2ccc29b42c2" providerId="ADAL" clId="{B627B9C9-4F4C-4A51-8BFB-929A4A64733D}" dt="2022-09-06T19:26:59.827" v="1172" actId="1036"/>
          <ac:spMkLst>
            <pc:docMk/>
            <pc:sldMk cId="1307076902" sldId="267"/>
            <ac:spMk id="3" creationId="{FC754C86-FEB4-21DD-9266-5EC3E68BFB60}"/>
          </ac:spMkLst>
        </pc:spChg>
      </pc:sldChg>
      <pc:sldChg chg="addSp delSp modSp new mod modTransition">
        <pc:chgData name="Lisa-Marie Bassler" userId="38f25fa2-f4e2-42aa-a629-d2ccc29b42c2" providerId="ADAL" clId="{B627B9C9-4F4C-4A51-8BFB-929A4A64733D}" dt="2022-09-25T10:11:53.436" v="7551"/>
        <pc:sldMkLst>
          <pc:docMk/>
          <pc:sldMk cId="1840417539" sldId="268"/>
        </pc:sldMkLst>
        <pc:spChg chg="mod">
          <ac:chgData name="Lisa-Marie Bassler" userId="38f25fa2-f4e2-42aa-a629-d2ccc29b42c2" providerId="ADAL" clId="{B627B9C9-4F4C-4A51-8BFB-929A4A64733D}" dt="2022-09-06T19:35:58.996" v="1329" actId="20577"/>
          <ac:spMkLst>
            <pc:docMk/>
            <pc:sldMk cId="1840417539" sldId="268"/>
            <ac:spMk id="2" creationId="{29D33AFE-21B7-0212-00C3-3D957E7F9F99}"/>
          </ac:spMkLst>
        </pc:spChg>
        <pc:spChg chg="add del mod">
          <ac:chgData name="Lisa-Marie Bassler" userId="38f25fa2-f4e2-42aa-a629-d2ccc29b42c2" providerId="ADAL" clId="{B627B9C9-4F4C-4A51-8BFB-929A4A64733D}" dt="2022-09-25T10:11:35.130" v="7550" actId="20577"/>
          <ac:spMkLst>
            <pc:docMk/>
            <pc:sldMk cId="1840417539" sldId="268"/>
            <ac:spMk id="3" creationId="{5C096B30-C9A1-B52A-F1C8-060E02DCD2EA}"/>
          </ac:spMkLst>
        </pc:spChg>
        <pc:graphicFrameChg chg="add del">
          <ac:chgData name="Lisa-Marie Bassler" userId="38f25fa2-f4e2-42aa-a629-d2ccc29b42c2" providerId="ADAL" clId="{B627B9C9-4F4C-4A51-8BFB-929A4A64733D}" dt="2022-09-10T20:32:24.551" v="4130" actId="26606"/>
          <ac:graphicFrameMkLst>
            <pc:docMk/>
            <pc:sldMk cId="1840417539" sldId="268"/>
            <ac:graphicFrameMk id="5" creationId="{57139980-34DB-E1E6-8546-BFAC4DA51C82}"/>
          </ac:graphicFrameMkLst>
        </pc:graphicFrameChg>
        <pc:picChg chg="del">
          <ac:chgData name="Lisa-Marie Bassler" userId="38f25fa2-f4e2-42aa-a629-d2ccc29b42c2" providerId="ADAL" clId="{B627B9C9-4F4C-4A51-8BFB-929A4A64733D}" dt="2022-09-10T20:32:07.527" v="4128"/>
          <ac:picMkLst>
            <pc:docMk/>
            <pc:sldMk cId="1840417539" sldId="268"/>
            <ac:picMk id="4" creationId="{AC3781C6-48DF-13CB-64DF-C5419F565B91}"/>
          </ac:picMkLst>
        </pc:picChg>
        <pc:picChg chg="add del mod">
          <ac:chgData name="Lisa-Marie Bassler" userId="38f25fa2-f4e2-42aa-a629-d2ccc29b42c2" providerId="ADAL" clId="{B627B9C9-4F4C-4A51-8BFB-929A4A64733D}" dt="2022-09-08T22:42:53.757" v="2242" actId="478"/>
          <ac:picMkLst>
            <pc:docMk/>
            <pc:sldMk cId="1840417539" sldId="268"/>
            <ac:picMk id="1026" creationId="{AA479D52-CABD-9A8D-6D5C-6ABA7C2E8952}"/>
          </ac:picMkLst>
        </pc:picChg>
      </pc:sldChg>
      <pc:sldChg chg="addSp delSp modSp new mod modTransition">
        <pc:chgData name="Lisa-Marie Bassler" userId="38f25fa2-f4e2-42aa-a629-d2ccc29b42c2" providerId="ADAL" clId="{B627B9C9-4F4C-4A51-8BFB-929A4A64733D}" dt="2022-09-25T10:11:53.436" v="7551"/>
        <pc:sldMkLst>
          <pc:docMk/>
          <pc:sldMk cId="1788518885" sldId="269"/>
        </pc:sldMkLst>
        <pc:spChg chg="del">
          <ac:chgData name="Lisa-Marie Bassler" userId="38f25fa2-f4e2-42aa-a629-d2ccc29b42c2" providerId="ADAL" clId="{B627B9C9-4F4C-4A51-8BFB-929A4A64733D}" dt="2022-09-08T23:00:18.830" v="2398" actId="478"/>
          <ac:spMkLst>
            <pc:docMk/>
            <pc:sldMk cId="1788518885" sldId="269"/>
            <ac:spMk id="2" creationId="{6EBA516E-7CF4-FB28-0FBD-C8E4A687F6A5}"/>
          </ac:spMkLst>
        </pc:spChg>
        <pc:spChg chg="del">
          <ac:chgData name="Lisa-Marie Bassler" userId="38f25fa2-f4e2-42aa-a629-d2ccc29b42c2" providerId="ADAL" clId="{B627B9C9-4F4C-4A51-8BFB-929A4A64733D}" dt="2022-09-08T23:00:16.142" v="2397"/>
          <ac:spMkLst>
            <pc:docMk/>
            <pc:sldMk cId="1788518885" sldId="269"/>
            <ac:spMk id="3" creationId="{6B28F0AC-D8FE-496B-F456-852ABD801453}"/>
          </ac:spMkLst>
        </pc:spChg>
        <pc:picChg chg="add mod">
          <ac:chgData name="Lisa-Marie Bassler" userId="38f25fa2-f4e2-42aa-a629-d2ccc29b42c2" providerId="ADAL" clId="{B627B9C9-4F4C-4A51-8BFB-929A4A64733D}" dt="2022-09-08T23:00:42.035" v="2440" actId="1076"/>
          <ac:picMkLst>
            <pc:docMk/>
            <pc:sldMk cId="1788518885" sldId="269"/>
            <ac:picMk id="4" creationId="{22BFB673-5190-9564-EE47-DA168363CDF8}"/>
          </ac:picMkLst>
        </pc:picChg>
      </pc:sldChg>
      <pc:sldChg chg="addSp delSp modSp new mod modTransition">
        <pc:chgData name="Lisa-Marie Bassler" userId="38f25fa2-f4e2-42aa-a629-d2ccc29b42c2" providerId="ADAL" clId="{B627B9C9-4F4C-4A51-8BFB-929A4A64733D}" dt="2022-09-27T15:54:34.558" v="7552"/>
        <pc:sldMkLst>
          <pc:docMk/>
          <pc:sldMk cId="221547604" sldId="270"/>
        </pc:sldMkLst>
        <pc:spChg chg="mod">
          <ac:chgData name="Lisa-Marie Bassler" userId="38f25fa2-f4e2-42aa-a629-d2ccc29b42c2" providerId="ADAL" clId="{B627B9C9-4F4C-4A51-8BFB-929A4A64733D}" dt="2022-09-08T22:37:27.299" v="2078" actId="6549"/>
          <ac:spMkLst>
            <pc:docMk/>
            <pc:sldMk cId="221547604" sldId="270"/>
            <ac:spMk id="2" creationId="{B9722625-D2D1-B14C-5020-2B7EDD3BC02F}"/>
          </ac:spMkLst>
        </pc:spChg>
        <pc:spChg chg="mod">
          <ac:chgData name="Lisa-Marie Bassler" userId="38f25fa2-f4e2-42aa-a629-d2ccc29b42c2" providerId="ADAL" clId="{B627B9C9-4F4C-4A51-8BFB-929A4A64733D}" dt="2022-09-25T09:36:52.375" v="6915" actId="255"/>
          <ac:spMkLst>
            <pc:docMk/>
            <pc:sldMk cId="221547604" sldId="270"/>
            <ac:spMk id="3" creationId="{D898205D-A317-AFEB-574C-1234AD0F480C}"/>
          </ac:spMkLst>
        </pc:spChg>
        <pc:picChg chg="add mod">
          <ac:chgData name="Lisa-Marie Bassler" userId="38f25fa2-f4e2-42aa-a629-d2ccc29b42c2" providerId="ADAL" clId="{B627B9C9-4F4C-4A51-8BFB-929A4A64733D}" dt="2022-09-08T22:58:31.421" v="2384" actId="1076"/>
          <ac:picMkLst>
            <pc:docMk/>
            <pc:sldMk cId="221547604" sldId="270"/>
            <ac:picMk id="4" creationId="{EDBD2955-DB72-16BD-85D1-3E11F0CBDBB0}"/>
          </ac:picMkLst>
        </pc:picChg>
        <pc:picChg chg="del">
          <ac:chgData name="Lisa-Marie Bassler" userId="38f25fa2-f4e2-42aa-a629-d2ccc29b42c2" providerId="ADAL" clId="{B627B9C9-4F4C-4A51-8BFB-929A4A64733D}" dt="2022-09-27T15:54:34.558" v="7552"/>
          <ac:picMkLst>
            <pc:docMk/>
            <pc:sldMk cId="221547604" sldId="270"/>
            <ac:picMk id="5" creationId="{D6406691-C4D2-7B1E-BAAA-9C61FAD794CA}"/>
          </ac:picMkLst>
        </pc:picChg>
      </pc:sldChg>
      <pc:sldChg chg="modSp new mod modTransition">
        <pc:chgData name="Lisa-Marie Bassler" userId="38f25fa2-f4e2-42aa-a629-d2ccc29b42c2" providerId="ADAL" clId="{B627B9C9-4F4C-4A51-8BFB-929A4A64733D}" dt="2022-09-25T10:11:53.436" v="7551"/>
        <pc:sldMkLst>
          <pc:docMk/>
          <pc:sldMk cId="1463431571" sldId="271"/>
        </pc:sldMkLst>
        <pc:spChg chg="mod">
          <ac:chgData name="Lisa-Marie Bassler" userId="38f25fa2-f4e2-42aa-a629-d2ccc29b42c2" providerId="ADAL" clId="{B627B9C9-4F4C-4A51-8BFB-929A4A64733D}" dt="2022-09-08T22:27:02.611" v="1919" actId="20577"/>
          <ac:spMkLst>
            <pc:docMk/>
            <pc:sldMk cId="1463431571" sldId="271"/>
            <ac:spMk id="2" creationId="{BE1A822C-2E0E-D67B-32B0-70B634205C17}"/>
          </ac:spMkLst>
        </pc:spChg>
        <pc:spChg chg="mod">
          <ac:chgData name="Lisa-Marie Bassler" userId="38f25fa2-f4e2-42aa-a629-d2ccc29b42c2" providerId="ADAL" clId="{B627B9C9-4F4C-4A51-8BFB-929A4A64733D}" dt="2022-09-25T09:37:03.762" v="6916" actId="255"/>
          <ac:spMkLst>
            <pc:docMk/>
            <pc:sldMk cId="1463431571" sldId="271"/>
            <ac:spMk id="3" creationId="{48DDD05B-30DF-AF4F-40A7-F8E0E2EB5B62}"/>
          </ac:spMkLst>
        </pc:spChg>
      </pc:sldChg>
      <pc:sldChg chg="addSp delSp modSp new mod modTransition">
        <pc:chgData name="Lisa-Marie Bassler" userId="38f25fa2-f4e2-42aa-a629-d2ccc29b42c2" providerId="ADAL" clId="{B627B9C9-4F4C-4A51-8BFB-929A4A64733D}" dt="2022-09-25T10:11:53.436" v="7551"/>
        <pc:sldMkLst>
          <pc:docMk/>
          <pc:sldMk cId="3444791235" sldId="272"/>
        </pc:sldMkLst>
        <pc:spChg chg="del">
          <ac:chgData name="Lisa-Marie Bassler" userId="38f25fa2-f4e2-42aa-a629-d2ccc29b42c2" providerId="ADAL" clId="{B627B9C9-4F4C-4A51-8BFB-929A4A64733D}" dt="2022-09-08T22:35:56.448" v="2038" actId="478"/>
          <ac:spMkLst>
            <pc:docMk/>
            <pc:sldMk cId="3444791235" sldId="272"/>
            <ac:spMk id="2" creationId="{86837F6A-F79B-FDCB-2F15-8DC3C42C1799}"/>
          </ac:spMkLst>
        </pc:spChg>
        <pc:spChg chg="add del mod">
          <ac:chgData name="Lisa-Marie Bassler" userId="38f25fa2-f4e2-42aa-a629-d2ccc29b42c2" providerId="ADAL" clId="{B627B9C9-4F4C-4A51-8BFB-929A4A64733D}" dt="2022-09-23T07:43:51.001" v="4299" actId="478"/>
          <ac:spMkLst>
            <pc:docMk/>
            <pc:sldMk cId="3444791235" sldId="272"/>
            <ac:spMk id="3" creationId="{0816F90E-2535-2FB2-20A9-14DB97550D3D}"/>
          </ac:spMkLst>
        </pc:spChg>
        <pc:spChg chg="del mod">
          <ac:chgData name="Lisa-Marie Bassler" userId="38f25fa2-f4e2-42aa-a629-d2ccc29b42c2" providerId="ADAL" clId="{B627B9C9-4F4C-4A51-8BFB-929A4A64733D}" dt="2022-09-08T22:35:46.159" v="2037"/>
          <ac:spMkLst>
            <pc:docMk/>
            <pc:sldMk cId="3444791235" sldId="272"/>
            <ac:spMk id="3" creationId="{B6C101E1-8881-516E-7784-F54657B4419A}"/>
          </ac:spMkLst>
        </pc:spChg>
        <pc:picChg chg="add mod">
          <ac:chgData name="Lisa-Marie Bassler" userId="38f25fa2-f4e2-42aa-a629-d2ccc29b42c2" providerId="ADAL" clId="{B627B9C9-4F4C-4A51-8BFB-929A4A64733D}" dt="2022-09-08T23:00:48.407" v="2442" actId="14100"/>
          <ac:picMkLst>
            <pc:docMk/>
            <pc:sldMk cId="3444791235" sldId="272"/>
            <ac:picMk id="4" creationId="{ADF5CC05-B9A3-6740-0FA0-28F41F9CA733}"/>
          </ac:picMkLst>
        </pc:picChg>
      </pc:sldChg>
      <pc:sldChg chg="modSp new mod modTransition">
        <pc:chgData name="Lisa-Marie Bassler" userId="38f25fa2-f4e2-42aa-a629-d2ccc29b42c2" providerId="ADAL" clId="{B627B9C9-4F4C-4A51-8BFB-929A4A64733D}" dt="2022-09-25T10:11:53.436" v="7551"/>
        <pc:sldMkLst>
          <pc:docMk/>
          <pc:sldMk cId="1706449474" sldId="273"/>
        </pc:sldMkLst>
        <pc:spChg chg="mod">
          <ac:chgData name="Lisa-Marie Bassler" userId="38f25fa2-f4e2-42aa-a629-d2ccc29b42c2" providerId="ADAL" clId="{B627B9C9-4F4C-4A51-8BFB-929A4A64733D}" dt="2022-09-08T23:22:25.022" v="2716" actId="20577"/>
          <ac:spMkLst>
            <pc:docMk/>
            <pc:sldMk cId="1706449474" sldId="273"/>
            <ac:spMk id="2" creationId="{2F5F66FC-D8D3-11FC-91A8-FF8433CD10B2}"/>
          </ac:spMkLst>
        </pc:spChg>
        <pc:spChg chg="mod">
          <ac:chgData name="Lisa-Marie Bassler" userId="38f25fa2-f4e2-42aa-a629-d2ccc29b42c2" providerId="ADAL" clId="{B627B9C9-4F4C-4A51-8BFB-929A4A64733D}" dt="2022-09-13T10:36:07.146" v="4175" actId="20577"/>
          <ac:spMkLst>
            <pc:docMk/>
            <pc:sldMk cId="1706449474" sldId="273"/>
            <ac:spMk id="3" creationId="{4C4AF3F1-599F-A0B6-79C8-418DB1FC1EED}"/>
          </ac:spMkLst>
        </pc:spChg>
      </pc:sldChg>
      <pc:sldChg chg="modSp new mod modTransition">
        <pc:chgData name="Lisa-Marie Bassler" userId="38f25fa2-f4e2-42aa-a629-d2ccc29b42c2" providerId="ADAL" clId="{B627B9C9-4F4C-4A51-8BFB-929A4A64733D}" dt="2022-09-25T10:11:53.436" v="7551"/>
        <pc:sldMkLst>
          <pc:docMk/>
          <pc:sldMk cId="1753774056" sldId="274"/>
        </pc:sldMkLst>
        <pc:spChg chg="mod">
          <ac:chgData name="Lisa-Marie Bassler" userId="38f25fa2-f4e2-42aa-a629-d2ccc29b42c2" providerId="ADAL" clId="{B627B9C9-4F4C-4A51-8BFB-929A4A64733D}" dt="2022-09-08T23:04:38.663" v="2586" actId="20577"/>
          <ac:spMkLst>
            <pc:docMk/>
            <pc:sldMk cId="1753774056" sldId="274"/>
            <ac:spMk id="2" creationId="{71AE9499-E203-A558-36E4-C4A33E977C13}"/>
          </ac:spMkLst>
        </pc:spChg>
      </pc:sldChg>
      <pc:sldChg chg="modSp new mod modTransition">
        <pc:chgData name="Lisa-Marie Bassler" userId="38f25fa2-f4e2-42aa-a629-d2ccc29b42c2" providerId="ADAL" clId="{B627B9C9-4F4C-4A51-8BFB-929A4A64733D}" dt="2022-09-25T10:11:53.436" v="7551"/>
        <pc:sldMkLst>
          <pc:docMk/>
          <pc:sldMk cId="1778155358" sldId="275"/>
        </pc:sldMkLst>
        <pc:spChg chg="mod">
          <ac:chgData name="Lisa-Marie Bassler" userId="38f25fa2-f4e2-42aa-a629-d2ccc29b42c2" providerId="ADAL" clId="{B627B9C9-4F4C-4A51-8BFB-929A4A64733D}" dt="2022-09-09T01:08:25.218" v="3851" actId="121"/>
          <ac:spMkLst>
            <pc:docMk/>
            <pc:sldMk cId="1778155358" sldId="275"/>
            <ac:spMk id="2" creationId="{3D71A852-1A19-B806-FDF9-9AD57F7F9EA9}"/>
          </ac:spMkLst>
        </pc:spChg>
        <pc:spChg chg="mod">
          <ac:chgData name="Lisa-Marie Bassler" userId="38f25fa2-f4e2-42aa-a629-d2ccc29b42c2" providerId="ADAL" clId="{B627B9C9-4F4C-4A51-8BFB-929A4A64733D}" dt="2022-09-14T23:43:03.718" v="4185" actId="20577"/>
          <ac:spMkLst>
            <pc:docMk/>
            <pc:sldMk cId="1778155358" sldId="275"/>
            <ac:spMk id="3" creationId="{530F5BD9-051F-4647-F803-46DE1B1E4666}"/>
          </ac:spMkLst>
        </pc:spChg>
      </pc:sldChg>
      <pc:sldChg chg="new del">
        <pc:chgData name="Lisa-Marie Bassler" userId="38f25fa2-f4e2-42aa-a629-d2ccc29b42c2" providerId="ADAL" clId="{B627B9C9-4F4C-4A51-8BFB-929A4A64733D}" dt="2022-09-08T22:58:53.092" v="2396" actId="47"/>
        <pc:sldMkLst>
          <pc:docMk/>
          <pc:sldMk cId="1380238606" sldId="276"/>
        </pc:sldMkLst>
      </pc:sldChg>
      <pc:sldChg chg="delSp modSp new del mod modTransition">
        <pc:chgData name="Lisa-Marie Bassler" userId="38f25fa2-f4e2-42aa-a629-d2ccc29b42c2" providerId="ADAL" clId="{B627B9C9-4F4C-4A51-8BFB-929A4A64733D}" dt="2022-09-25T09:36:36.439" v="6914" actId="47"/>
        <pc:sldMkLst>
          <pc:docMk/>
          <pc:sldMk cId="3121676570" sldId="277"/>
        </pc:sldMkLst>
        <pc:spChg chg="mod">
          <ac:chgData name="Lisa-Marie Bassler" userId="38f25fa2-f4e2-42aa-a629-d2ccc29b42c2" providerId="ADAL" clId="{B627B9C9-4F4C-4A51-8BFB-929A4A64733D}" dt="2022-09-08T23:03:28.812" v="2519" actId="20577"/>
          <ac:spMkLst>
            <pc:docMk/>
            <pc:sldMk cId="3121676570" sldId="277"/>
            <ac:spMk id="2" creationId="{1B059DFD-D321-B608-8BB3-B3AC9E7746CD}"/>
          </ac:spMkLst>
        </pc:spChg>
        <pc:spChg chg="del">
          <ac:chgData name="Lisa-Marie Bassler" userId="38f25fa2-f4e2-42aa-a629-d2ccc29b42c2" providerId="ADAL" clId="{B627B9C9-4F4C-4A51-8BFB-929A4A64733D}" dt="2022-09-08T22:58:51.560" v="2395" actId="478"/>
          <ac:spMkLst>
            <pc:docMk/>
            <pc:sldMk cId="3121676570" sldId="277"/>
            <ac:spMk id="3" creationId="{29553E92-C6B1-3D25-4755-34FEF714DD28}"/>
          </ac:spMkLst>
        </pc:spChg>
      </pc:sldChg>
      <pc:sldChg chg="addSp delSp modSp new mod modTransition setBg">
        <pc:chgData name="Lisa-Marie Bassler" userId="38f25fa2-f4e2-42aa-a629-d2ccc29b42c2" providerId="ADAL" clId="{B627B9C9-4F4C-4A51-8BFB-929A4A64733D}" dt="2022-09-28T06:29:04.123" v="7623" actId="1035"/>
        <pc:sldMkLst>
          <pc:docMk/>
          <pc:sldMk cId="746890983" sldId="278"/>
        </pc:sldMkLst>
        <pc:spChg chg="mod">
          <ac:chgData name="Lisa-Marie Bassler" userId="38f25fa2-f4e2-42aa-a629-d2ccc29b42c2" providerId="ADAL" clId="{B627B9C9-4F4C-4A51-8BFB-929A4A64733D}" dt="2022-09-28T06:29:04.123" v="7623" actId="1035"/>
          <ac:spMkLst>
            <pc:docMk/>
            <pc:sldMk cId="746890983" sldId="278"/>
            <ac:spMk id="2" creationId="{E2E5B7AE-6667-B766-2A81-7A2D83817BC0}"/>
          </ac:spMkLst>
        </pc:spChg>
        <pc:spChg chg="del mod">
          <ac:chgData name="Lisa-Marie Bassler" userId="38f25fa2-f4e2-42aa-a629-d2ccc29b42c2" providerId="ADAL" clId="{B627B9C9-4F4C-4A51-8BFB-929A4A64733D}" dt="2022-09-23T11:13:25.762" v="6139"/>
          <ac:spMkLst>
            <pc:docMk/>
            <pc:sldMk cId="746890983" sldId="278"/>
            <ac:spMk id="3" creationId="{E019C290-0066-2914-5EC1-3C269CCA6DC1}"/>
          </ac:spMkLst>
        </pc:spChg>
        <pc:spChg chg="add del mod">
          <ac:chgData name="Lisa-Marie Bassler" userId="38f25fa2-f4e2-42aa-a629-d2ccc29b42c2" providerId="ADAL" clId="{B627B9C9-4F4C-4A51-8BFB-929A4A64733D}" dt="2022-09-28T06:27:41.677" v="7555" actId="478"/>
          <ac:spMkLst>
            <pc:docMk/>
            <pc:sldMk cId="746890983" sldId="278"/>
            <ac:spMk id="5" creationId="{1D874889-FEA2-4E6C-4C90-95EBE0B0270E}"/>
          </ac:spMkLst>
        </pc:spChg>
        <pc:spChg chg="add del">
          <ac:chgData name="Lisa-Marie Bassler" userId="38f25fa2-f4e2-42aa-a629-d2ccc29b42c2" providerId="ADAL" clId="{B627B9C9-4F4C-4A51-8BFB-929A4A64733D}" dt="2022-09-28T06:28:14.677" v="7563" actId="26606"/>
          <ac:spMkLst>
            <pc:docMk/>
            <pc:sldMk cId="746890983" sldId="278"/>
            <ac:spMk id="11" creationId="{7F57BEA8-497D-4AA8-8A18-BDCD696B25FE}"/>
          </ac:spMkLst>
        </pc:spChg>
        <pc:spChg chg="add">
          <ac:chgData name="Lisa-Marie Bassler" userId="38f25fa2-f4e2-42aa-a629-d2ccc29b42c2" providerId="ADAL" clId="{B627B9C9-4F4C-4A51-8BFB-929A4A64733D}" dt="2022-09-28T06:28:14.677" v="7563" actId="26606"/>
          <ac:spMkLst>
            <pc:docMk/>
            <pc:sldMk cId="746890983" sldId="278"/>
            <ac:spMk id="22" creationId="{7F57BEA8-497D-4AA8-8A18-BDCD696B25FE}"/>
          </ac:spMkLst>
        </pc:spChg>
        <pc:picChg chg="add del mod">
          <ac:chgData name="Lisa-Marie Bassler" userId="38f25fa2-f4e2-42aa-a629-d2ccc29b42c2" providerId="ADAL" clId="{B627B9C9-4F4C-4A51-8BFB-929A4A64733D}" dt="2022-09-28T06:26:33.945" v="7553" actId="478"/>
          <ac:picMkLst>
            <pc:docMk/>
            <pc:sldMk cId="746890983" sldId="278"/>
            <ac:picMk id="4" creationId="{CE75B35D-7123-1204-32BE-87EBF57D0E6A}"/>
          </ac:picMkLst>
        </pc:picChg>
        <pc:picChg chg="add mod">
          <ac:chgData name="Lisa-Marie Bassler" userId="38f25fa2-f4e2-42aa-a629-d2ccc29b42c2" providerId="ADAL" clId="{B627B9C9-4F4C-4A51-8BFB-929A4A64733D}" dt="2022-09-28T06:28:20.173" v="7597" actId="1035"/>
          <ac:picMkLst>
            <pc:docMk/>
            <pc:sldMk cId="746890983" sldId="278"/>
            <ac:picMk id="6" creationId="{57528596-342F-1506-4D8B-7919ECB55932}"/>
          </ac:picMkLst>
        </pc:picChg>
        <pc:cxnChg chg="add del">
          <ac:chgData name="Lisa-Marie Bassler" userId="38f25fa2-f4e2-42aa-a629-d2ccc29b42c2" providerId="ADAL" clId="{B627B9C9-4F4C-4A51-8BFB-929A4A64733D}" dt="2022-09-28T06:28:14.677" v="7563" actId="26606"/>
          <ac:cxnSpMkLst>
            <pc:docMk/>
            <pc:sldMk cId="746890983" sldId="278"/>
            <ac:cxnSpMk id="9" creationId="{D2E961F1-4A28-4A5F-BBD4-6E400E5E6C75}"/>
          </ac:cxnSpMkLst>
        </pc:cxnChg>
        <pc:cxnChg chg="add del">
          <ac:chgData name="Lisa-Marie Bassler" userId="38f25fa2-f4e2-42aa-a629-d2ccc29b42c2" providerId="ADAL" clId="{B627B9C9-4F4C-4A51-8BFB-929A4A64733D}" dt="2022-09-28T06:28:14.677" v="7563" actId="26606"/>
          <ac:cxnSpMkLst>
            <pc:docMk/>
            <pc:sldMk cId="746890983" sldId="278"/>
            <ac:cxnSpMk id="13" creationId="{A82415D3-DDE5-4D63-8CB3-23A5EC581B27}"/>
          </ac:cxnSpMkLst>
        </pc:cxnChg>
        <pc:cxnChg chg="add del">
          <ac:chgData name="Lisa-Marie Bassler" userId="38f25fa2-f4e2-42aa-a629-d2ccc29b42c2" providerId="ADAL" clId="{B627B9C9-4F4C-4A51-8BFB-929A4A64733D}" dt="2022-09-28T06:28:14.677" v="7563" actId="26606"/>
          <ac:cxnSpMkLst>
            <pc:docMk/>
            <pc:sldMk cId="746890983" sldId="278"/>
            <ac:cxnSpMk id="15" creationId="{AD7193FB-6AE6-4B3B-8F89-56B55DD63B4D}"/>
          </ac:cxnSpMkLst>
        </pc:cxnChg>
        <pc:cxnChg chg="add">
          <ac:chgData name="Lisa-Marie Bassler" userId="38f25fa2-f4e2-42aa-a629-d2ccc29b42c2" providerId="ADAL" clId="{B627B9C9-4F4C-4A51-8BFB-929A4A64733D}" dt="2022-09-28T06:28:14.677" v="7563" actId="26606"/>
          <ac:cxnSpMkLst>
            <pc:docMk/>
            <pc:sldMk cId="746890983" sldId="278"/>
            <ac:cxnSpMk id="20" creationId="{D2E961F1-4A28-4A5F-BBD4-6E400E5E6C75}"/>
          </ac:cxnSpMkLst>
        </pc:cxnChg>
        <pc:cxnChg chg="add">
          <ac:chgData name="Lisa-Marie Bassler" userId="38f25fa2-f4e2-42aa-a629-d2ccc29b42c2" providerId="ADAL" clId="{B627B9C9-4F4C-4A51-8BFB-929A4A64733D}" dt="2022-09-28T06:28:14.677" v="7563" actId="26606"/>
          <ac:cxnSpMkLst>
            <pc:docMk/>
            <pc:sldMk cId="746890983" sldId="278"/>
            <ac:cxnSpMk id="24" creationId="{A82415D3-DDE5-4D63-8CB3-23A5EC581B27}"/>
          </ac:cxnSpMkLst>
        </pc:cxnChg>
        <pc:cxnChg chg="add">
          <ac:chgData name="Lisa-Marie Bassler" userId="38f25fa2-f4e2-42aa-a629-d2ccc29b42c2" providerId="ADAL" clId="{B627B9C9-4F4C-4A51-8BFB-929A4A64733D}" dt="2022-09-28T06:28:14.677" v="7563" actId="26606"/>
          <ac:cxnSpMkLst>
            <pc:docMk/>
            <pc:sldMk cId="746890983" sldId="278"/>
            <ac:cxnSpMk id="26" creationId="{AD7193FB-6AE6-4B3B-8F89-56B55DD63B4D}"/>
          </ac:cxnSpMkLst>
        </pc:cxnChg>
      </pc:sldChg>
      <pc:sldChg chg="modSp new del mod">
        <pc:chgData name="Lisa-Marie Bassler" userId="38f25fa2-f4e2-42aa-a629-d2ccc29b42c2" providerId="ADAL" clId="{B627B9C9-4F4C-4A51-8BFB-929A4A64733D}" dt="2022-09-23T11:34:43.036" v="6555" actId="47"/>
        <pc:sldMkLst>
          <pc:docMk/>
          <pc:sldMk cId="1651815170" sldId="279"/>
        </pc:sldMkLst>
        <pc:spChg chg="mod">
          <ac:chgData name="Lisa-Marie Bassler" userId="38f25fa2-f4e2-42aa-a629-d2ccc29b42c2" providerId="ADAL" clId="{B627B9C9-4F4C-4A51-8BFB-929A4A64733D}" dt="2022-09-08T23:07:17.605" v="2680" actId="20577"/>
          <ac:spMkLst>
            <pc:docMk/>
            <pc:sldMk cId="1651815170" sldId="279"/>
            <ac:spMk id="2" creationId="{A446A2B7-38E3-37B3-3840-857CC9388C66}"/>
          </ac:spMkLst>
        </pc:spChg>
      </pc:sldChg>
      <pc:sldChg chg="addSp modSp new mod ord modTransition">
        <pc:chgData name="Lisa-Marie Bassler" userId="38f25fa2-f4e2-42aa-a629-d2ccc29b42c2" providerId="ADAL" clId="{B627B9C9-4F4C-4A51-8BFB-929A4A64733D}" dt="2022-09-25T10:11:53.436" v="7551"/>
        <pc:sldMkLst>
          <pc:docMk/>
          <pc:sldMk cId="2641037852" sldId="280"/>
        </pc:sldMkLst>
        <pc:spChg chg="mod">
          <ac:chgData name="Lisa-Marie Bassler" userId="38f25fa2-f4e2-42aa-a629-d2ccc29b42c2" providerId="ADAL" clId="{B627B9C9-4F4C-4A51-8BFB-929A4A64733D}" dt="2022-09-25T09:45:33.467" v="6952" actId="122"/>
          <ac:spMkLst>
            <pc:docMk/>
            <pc:sldMk cId="2641037852" sldId="280"/>
            <ac:spMk id="2" creationId="{AF9AC56D-F416-4C29-2C3C-BEBC9A5035A8}"/>
          </ac:spMkLst>
        </pc:spChg>
        <pc:spChg chg="mod">
          <ac:chgData name="Lisa-Marie Bassler" userId="38f25fa2-f4e2-42aa-a629-d2ccc29b42c2" providerId="ADAL" clId="{B627B9C9-4F4C-4A51-8BFB-929A4A64733D}" dt="2022-09-23T11:26:12.924" v="6333" actId="20577"/>
          <ac:spMkLst>
            <pc:docMk/>
            <pc:sldMk cId="2641037852" sldId="280"/>
            <ac:spMk id="3" creationId="{ECB0CFAF-8BD6-C458-E0D1-BAE4B00DE354}"/>
          </ac:spMkLst>
        </pc:spChg>
        <pc:spChg chg="add mod">
          <ac:chgData name="Lisa-Marie Bassler" userId="38f25fa2-f4e2-42aa-a629-d2ccc29b42c2" providerId="ADAL" clId="{B627B9C9-4F4C-4A51-8BFB-929A4A64733D}" dt="2022-09-23T10:33:51.177" v="5679" actId="1035"/>
          <ac:spMkLst>
            <pc:docMk/>
            <pc:sldMk cId="2641037852" sldId="280"/>
            <ac:spMk id="4" creationId="{8892115A-D1FB-01A4-8725-56D447D8CE1A}"/>
          </ac:spMkLst>
        </pc:spChg>
      </pc:sldChg>
      <pc:sldChg chg="modSp new del mod">
        <pc:chgData name="Lisa-Marie Bassler" userId="38f25fa2-f4e2-42aa-a629-d2ccc29b42c2" providerId="ADAL" clId="{B627B9C9-4F4C-4A51-8BFB-929A4A64733D}" dt="2022-09-23T11:25:30.480" v="6326" actId="47"/>
        <pc:sldMkLst>
          <pc:docMk/>
          <pc:sldMk cId="2726316383" sldId="281"/>
        </pc:sldMkLst>
        <pc:spChg chg="mod">
          <ac:chgData name="Lisa-Marie Bassler" userId="38f25fa2-f4e2-42aa-a629-d2ccc29b42c2" providerId="ADAL" clId="{B627B9C9-4F4C-4A51-8BFB-929A4A64733D}" dt="2022-09-08T23:27:43.878" v="2769" actId="20577"/>
          <ac:spMkLst>
            <pc:docMk/>
            <pc:sldMk cId="2726316383" sldId="281"/>
            <ac:spMk id="2" creationId="{40407396-3F35-A620-5425-3D7226DFFD2E}"/>
          </ac:spMkLst>
        </pc:spChg>
      </pc:sldChg>
      <pc:sldChg chg="addSp delSp modSp new mod modTransition">
        <pc:chgData name="Lisa-Marie Bassler" userId="38f25fa2-f4e2-42aa-a629-d2ccc29b42c2" providerId="ADAL" clId="{B627B9C9-4F4C-4A51-8BFB-929A4A64733D}" dt="2022-09-25T10:11:53.436" v="7551"/>
        <pc:sldMkLst>
          <pc:docMk/>
          <pc:sldMk cId="3109422287" sldId="282"/>
        </pc:sldMkLst>
        <pc:spChg chg="del mod">
          <ac:chgData name="Lisa-Marie Bassler" userId="38f25fa2-f4e2-42aa-a629-d2ccc29b42c2" providerId="ADAL" clId="{B627B9C9-4F4C-4A51-8BFB-929A4A64733D}" dt="2022-09-23T11:08:02.009" v="6025" actId="478"/>
          <ac:spMkLst>
            <pc:docMk/>
            <pc:sldMk cId="3109422287" sldId="282"/>
            <ac:spMk id="2" creationId="{D56EB5B5-28A4-95F6-6120-D75C0DFD6232}"/>
          </ac:spMkLst>
        </pc:spChg>
        <pc:spChg chg="del">
          <ac:chgData name="Lisa-Marie Bassler" userId="38f25fa2-f4e2-42aa-a629-d2ccc29b42c2" providerId="ADAL" clId="{B627B9C9-4F4C-4A51-8BFB-929A4A64733D}" dt="2022-09-23T10:11:20.633" v="4478"/>
          <ac:spMkLst>
            <pc:docMk/>
            <pc:sldMk cId="3109422287" sldId="282"/>
            <ac:spMk id="3" creationId="{10927B20-618C-C3D8-AA2C-016C6E083C49}"/>
          </ac:spMkLst>
        </pc:spChg>
        <pc:spChg chg="add del mod">
          <ac:chgData name="Lisa-Marie Bassler" userId="38f25fa2-f4e2-42aa-a629-d2ccc29b42c2" providerId="ADAL" clId="{B627B9C9-4F4C-4A51-8BFB-929A4A64733D}" dt="2022-09-23T11:08:06.893" v="6028" actId="478"/>
          <ac:spMkLst>
            <pc:docMk/>
            <pc:sldMk cId="3109422287" sldId="282"/>
            <ac:spMk id="6" creationId="{3009FF12-78E3-B403-12E5-069EDA37CE24}"/>
          </ac:spMkLst>
        </pc:spChg>
        <pc:picChg chg="add mod">
          <ac:chgData name="Lisa-Marie Bassler" userId="38f25fa2-f4e2-42aa-a629-d2ccc29b42c2" providerId="ADAL" clId="{B627B9C9-4F4C-4A51-8BFB-929A4A64733D}" dt="2022-09-23T11:08:15.842" v="6071" actId="1038"/>
          <ac:picMkLst>
            <pc:docMk/>
            <pc:sldMk cId="3109422287" sldId="282"/>
            <ac:picMk id="4" creationId="{8AE5AB2B-1E6C-80F3-0479-C62182285B28}"/>
          </ac:picMkLst>
        </pc:picChg>
      </pc:sldChg>
      <pc:sldChg chg="modSp new mod modTransition">
        <pc:chgData name="Lisa-Marie Bassler" userId="38f25fa2-f4e2-42aa-a629-d2ccc29b42c2" providerId="ADAL" clId="{B627B9C9-4F4C-4A51-8BFB-929A4A64733D}" dt="2022-09-25T10:11:53.436" v="7551"/>
        <pc:sldMkLst>
          <pc:docMk/>
          <pc:sldMk cId="614838959" sldId="283"/>
        </pc:sldMkLst>
        <pc:spChg chg="mod">
          <ac:chgData name="Lisa-Marie Bassler" userId="38f25fa2-f4e2-42aa-a629-d2ccc29b42c2" providerId="ADAL" clId="{B627B9C9-4F4C-4A51-8BFB-929A4A64733D}" dt="2022-09-08T23:40:27.822" v="3109" actId="20577"/>
          <ac:spMkLst>
            <pc:docMk/>
            <pc:sldMk cId="614838959" sldId="283"/>
            <ac:spMk id="2" creationId="{6B2E2125-968A-6ADE-52BF-4579C9D7ED90}"/>
          </ac:spMkLst>
        </pc:spChg>
      </pc:sldChg>
      <pc:sldChg chg="addSp modSp new mod modTransition">
        <pc:chgData name="Lisa-Marie Bassler" userId="38f25fa2-f4e2-42aa-a629-d2ccc29b42c2" providerId="ADAL" clId="{B627B9C9-4F4C-4A51-8BFB-929A4A64733D}" dt="2022-09-25T10:11:53.436" v="7551"/>
        <pc:sldMkLst>
          <pc:docMk/>
          <pc:sldMk cId="2889682678" sldId="284"/>
        </pc:sldMkLst>
        <pc:spChg chg="mod">
          <ac:chgData name="Lisa-Marie Bassler" userId="38f25fa2-f4e2-42aa-a629-d2ccc29b42c2" providerId="ADAL" clId="{B627B9C9-4F4C-4A51-8BFB-929A4A64733D}" dt="2022-09-25T09:46:32.832" v="6956" actId="122"/>
          <ac:spMkLst>
            <pc:docMk/>
            <pc:sldMk cId="2889682678" sldId="284"/>
            <ac:spMk id="2" creationId="{7FA5A39F-02C2-C81F-8B3C-1842E840F305}"/>
          </ac:spMkLst>
        </pc:spChg>
        <pc:spChg chg="mod">
          <ac:chgData name="Lisa-Marie Bassler" userId="38f25fa2-f4e2-42aa-a629-d2ccc29b42c2" providerId="ADAL" clId="{B627B9C9-4F4C-4A51-8BFB-929A4A64733D}" dt="2022-09-25T09:48:08.652" v="6992" actId="2710"/>
          <ac:spMkLst>
            <pc:docMk/>
            <pc:sldMk cId="2889682678" sldId="284"/>
            <ac:spMk id="3" creationId="{2065C9DD-37A1-7287-D2B6-88404713A63D}"/>
          </ac:spMkLst>
        </pc:spChg>
        <pc:picChg chg="add mod">
          <ac:chgData name="Lisa-Marie Bassler" userId="38f25fa2-f4e2-42aa-a629-d2ccc29b42c2" providerId="ADAL" clId="{B627B9C9-4F4C-4A51-8BFB-929A4A64733D}" dt="2022-09-25T09:47:34.443" v="6987" actId="1076"/>
          <ac:picMkLst>
            <pc:docMk/>
            <pc:sldMk cId="2889682678" sldId="284"/>
            <ac:picMk id="2050" creationId="{315B7B2C-E23E-3DBC-A9CF-08EBC22A15CB}"/>
          </ac:picMkLst>
        </pc:picChg>
      </pc:sldChg>
      <pc:sldChg chg="new del">
        <pc:chgData name="Lisa-Marie Bassler" userId="38f25fa2-f4e2-42aa-a629-d2ccc29b42c2" providerId="ADAL" clId="{B627B9C9-4F4C-4A51-8BFB-929A4A64733D}" dt="2022-09-08T23:55:37.528" v="3132" actId="47"/>
        <pc:sldMkLst>
          <pc:docMk/>
          <pc:sldMk cId="138649017" sldId="285"/>
        </pc:sldMkLst>
      </pc:sldChg>
      <pc:sldChg chg="addSp delSp modSp new mod modTransition modAnim">
        <pc:chgData name="Lisa-Marie Bassler" userId="38f25fa2-f4e2-42aa-a629-d2ccc29b42c2" providerId="ADAL" clId="{B627B9C9-4F4C-4A51-8BFB-929A4A64733D}" dt="2022-09-28T07:18:58.208" v="7645" actId="1076"/>
        <pc:sldMkLst>
          <pc:docMk/>
          <pc:sldMk cId="4000518706" sldId="285"/>
        </pc:sldMkLst>
        <pc:spChg chg="mod">
          <ac:chgData name="Lisa-Marie Bassler" userId="38f25fa2-f4e2-42aa-a629-d2ccc29b42c2" providerId="ADAL" clId="{B627B9C9-4F4C-4A51-8BFB-929A4A64733D}" dt="2022-09-25T09:52:04.356" v="7018" actId="122"/>
          <ac:spMkLst>
            <pc:docMk/>
            <pc:sldMk cId="4000518706" sldId="285"/>
            <ac:spMk id="2" creationId="{A2CEAF0E-499D-2205-3614-DBD82BC69A09}"/>
          </ac:spMkLst>
        </pc:spChg>
        <pc:spChg chg="del">
          <ac:chgData name="Lisa-Marie Bassler" userId="38f25fa2-f4e2-42aa-a629-d2ccc29b42c2" providerId="ADAL" clId="{B627B9C9-4F4C-4A51-8BFB-929A4A64733D}" dt="2022-09-08T23:58:58.849" v="3166"/>
          <ac:spMkLst>
            <pc:docMk/>
            <pc:sldMk cId="4000518706" sldId="285"/>
            <ac:spMk id="3" creationId="{21DEA7C6-70B4-6780-74EF-7E902513CC5F}"/>
          </ac:spMkLst>
        </pc:spChg>
        <pc:picChg chg="add mod">
          <ac:chgData name="Lisa-Marie Bassler" userId="38f25fa2-f4e2-42aa-a629-d2ccc29b42c2" providerId="ADAL" clId="{B627B9C9-4F4C-4A51-8BFB-929A4A64733D}" dt="2022-09-28T07:18:58.208" v="7645" actId="1076"/>
          <ac:picMkLst>
            <pc:docMk/>
            <pc:sldMk cId="4000518706" sldId="285"/>
            <ac:picMk id="4" creationId="{F9026692-0386-5147-4936-7BD272E59960}"/>
          </ac:picMkLst>
        </pc:picChg>
      </pc:sldChg>
      <pc:sldChg chg="modSp new del mod">
        <pc:chgData name="Lisa-Marie Bassler" userId="38f25fa2-f4e2-42aa-a629-d2ccc29b42c2" providerId="ADAL" clId="{B627B9C9-4F4C-4A51-8BFB-929A4A64733D}" dt="2022-09-23T11:31:09.586" v="6465" actId="47"/>
        <pc:sldMkLst>
          <pc:docMk/>
          <pc:sldMk cId="1043351925" sldId="286"/>
        </pc:sldMkLst>
        <pc:spChg chg="mod">
          <ac:chgData name="Lisa-Marie Bassler" userId="38f25fa2-f4e2-42aa-a629-d2ccc29b42c2" providerId="ADAL" clId="{B627B9C9-4F4C-4A51-8BFB-929A4A64733D}" dt="2022-09-09T01:01:33.776" v="3439" actId="20577"/>
          <ac:spMkLst>
            <pc:docMk/>
            <pc:sldMk cId="1043351925" sldId="286"/>
            <ac:spMk id="2" creationId="{46C78369-F9D7-1F84-3684-9047A30E6B06}"/>
          </ac:spMkLst>
        </pc:spChg>
      </pc:sldChg>
      <pc:sldChg chg="addSp delSp modSp new mod modTransition setBg modNotesTx">
        <pc:chgData name="Lisa-Marie Bassler" userId="38f25fa2-f4e2-42aa-a629-d2ccc29b42c2" providerId="ADAL" clId="{B627B9C9-4F4C-4A51-8BFB-929A4A64733D}" dt="2022-09-25T10:11:53.436" v="7551"/>
        <pc:sldMkLst>
          <pc:docMk/>
          <pc:sldMk cId="2110476894" sldId="287"/>
        </pc:sldMkLst>
        <pc:spChg chg="del mod">
          <ac:chgData name="Lisa-Marie Bassler" userId="38f25fa2-f4e2-42aa-a629-d2ccc29b42c2" providerId="ADAL" clId="{B627B9C9-4F4C-4A51-8BFB-929A4A64733D}" dt="2022-09-23T11:36:52.039" v="6570" actId="478"/>
          <ac:spMkLst>
            <pc:docMk/>
            <pc:sldMk cId="2110476894" sldId="287"/>
            <ac:spMk id="2" creationId="{2B1B9010-9AB1-932E-D26D-B57586C21320}"/>
          </ac:spMkLst>
        </pc:spChg>
        <pc:spChg chg="mod ord">
          <ac:chgData name="Lisa-Marie Bassler" userId="38f25fa2-f4e2-42aa-a629-d2ccc29b42c2" providerId="ADAL" clId="{B627B9C9-4F4C-4A51-8BFB-929A4A64733D}" dt="2022-09-23T11:37:30.497" v="6577" actId="2710"/>
          <ac:spMkLst>
            <pc:docMk/>
            <pc:sldMk cId="2110476894" sldId="287"/>
            <ac:spMk id="3" creationId="{50B4E329-DBFE-32C5-DA64-924FE094E946}"/>
          </ac:spMkLst>
        </pc:spChg>
        <pc:spChg chg="add del mod">
          <ac:chgData name="Lisa-Marie Bassler" userId="38f25fa2-f4e2-42aa-a629-d2ccc29b42c2" providerId="ADAL" clId="{B627B9C9-4F4C-4A51-8BFB-929A4A64733D}" dt="2022-09-23T11:36:54.731" v="6571" actId="478"/>
          <ac:spMkLst>
            <pc:docMk/>
            <pc:sldMk cId="2110476894" sldId="287"/>
            <ac:spMk id="5" creationId="{F8DE6065-E29D-06E0-A79A-BE92079FE607}"/>
          </ac:spMkLst>
        </pc:spChg>
        <pc:picChg chg="add mod">
          <ac:chgData name="Lisa-Marie Bassler" userId="38f25fa2-f4e2-42aa-a629-d2ccc29b42c2" providerId="ADAL" clId="{B627B9C9-4F4C-4A51-8BFB-929A4A64733D}" dt="2022-09-23T11:37:12.716" v="6574" actId="1076"/>
          <ac:picMkLst>
            <pc:docMk/>
            <pc:sldMk cId="2110476894" sldId="287"/>
            <ac:picMk id="6146" creationId="{B1F5FA85-31F6-3DD0-7D24-0782BF023218}"/>
          </ac:picMkLst>
        </pc:picChg>
      </pc:sldChg>
      <pc:sldChg chg="new del">
        <pc:chgData name="Lisa-Marie Bassler" userId="38f25fa2-f4e2-42aa-a629-d2ccc29b42c2" providerId="ADAL" clId="{B627B9C9-4F4C-4A51-8BFB-929A4A64733D}" dt="2022-09-09T00:59:39.594" v="3363" actId="47"/>
        <pc:sldMkLst>
          <pc:docMk/>
          <pc:sldMk cId="701739591" sldId="288"/>
        </pc:sldMkLst>
      </pc:sldChg>
      <pc:sldChg chg="modSp new del mod">
        <pc:chgData name="Lisa-Marie Bassler" userId="38f25fa2-f4e2-42aa-a629-d2ccc29b42c2" providerId="ADAL" clId="{B627B9C9-4F4C-4A51-8BFB-929A4A64733D}" dt="2022-09-23T11:31:23.486" v="6481" actId="47"/>
        <pc:sldMkLst>
          <pc:docMk/>
          <pc:sldMk cId="2612513998" sldId="288"/>
        </pc:sldMkLst>
        <pc:spChg chg="mod">
          <ac:chgData name="Lisa-Marie Bassler" userId="38f25fa2-f4e2-42aa-a629-d2ccc29b42c2" providerId="ADAL" clId="{B627B9C9-4F4C-4A51-8BFB-929A4A64733D}" dt="2022-09-09T00:59:47.756" v="3377" actId="5793"/>
          <ac:spMkLst>
            <pc:docMk/>
            <pc:sldMk cId="2612513998" sldId="288"/>
            <ac:spMk id="2" creationId="{59AC90AF-035F-ED7B-96F9-63ED5191F949}"/>
          </ac:spMkLst>
        </pc:spChg>
      </pc:sldChg>
      <pc:sldChg chg="addSp delSp modSp new mod modTransition setBg">
        <pc:chgData name="Lisa-Marie Bassler" userId="38f25fa2-f4e2-42aa-a629-d2ccc29b42c2" providerId="ADAL" clId="{B627B9C9-4F4C-4A51-8BFB-929A4A64733D}" dt="2022-09-25T10:11:53.436" v="7551"/>
        <pc:sldMkLst>
          <pc:docMk/>
          <pc:sldMk cId="1923850750" sldId="289"/>
        </pc:sldMkLst>
        <pc:spChg chg="mod">
          <ac:chgData name="Lisa-Marie Bassler" userId="38f25fa2-f4e2-42aa-a629-d2ccc29b42c2" providerId="ADAL" clId="{B627B9C9-4F4C-4A51-8BFB-929A4A64733D}" dt="2022-09-25T10:10:00.737" v="7492" actId="122"/>
          <ac:spMkLst>
            <pc:docMk/>
            <pc:sldMk cId="1923850750" sldId="289"/>
            <ac:spMk id="2" creationId="{400CC0B8-C440-EB20-1668-06446E179032}"/>
          </ac:spMkLst>
        </pc:spChg>
        <pc:spChg chg="del mod">
          <ac:chgData name="Lisa-Marie Bassler" userId="38f25fa2-f4e2-42aa-a629-d2ccc29b42c2" providerId="ADAL" clId="{B627B9C9-4F4C-4A51-8BFB-929A4A64733D}" dt="2022-09-25T10:10:18.322" v="7493" actId="26606"/>
          <ac:spMkLst>
            <pc:docMk/>
            <pc:sldMk cId="1923850750" sldId="289"/>
            <ac:spMk id="3" creationId="{65AFC652-DD56-FD3C-C996-6332CCE563BD}"/>
          </ac:spMkLst>
        </pc:spChg>
        <pc:spChg chg="add del mod">
          <ac:chgData name="Lisa-Marie Bassler" userId="38f25fa2-f4e2-42aa-a629-d2ccc29b42c2" providerId="ADAL" clId="{B627B9C9-4F4C-4A51-8BFB-929A4A64733D}" dt="2022-09-25T10:07:08.372" v="7314"/>
          <ac:spMkLst>
            <pc:docMk/>
            <pc:sldMk cId="1923850750" sldId="289"/>
            <ac:spMk id="5" creationId="{CA62C581-D754-FA90-C311-9144DE7C4337}"/>
          </ac:spMkLst>
        </pc:spChg>
        <pc:spChg chg="add del mod">
          <ac:chgData name="Lisa-Marie Bassler" userId="38f25fa2-f4e2-42aa-a629-d2ccc29b42c2" providerId="ADAL" clId="{B627B9C9-4F4C-4A51-8BFB-929A4A64733D}" dt="2022-09-25T10:07:14.973" v="7316"/>
          <ac:spMkLst>
            <pc:docMk/>
            <pc:sldMk cId="1923850750" sldId="289"/>
            <ac:spMk id="7" creationId="{441AF590-E628-CE2F-32C2-292257116503}"/>
          </ac:spMkLst>
        </pc:spChg>
        <pc:spChg chg="add del">
          <ac:chgData name="Lisa-Marie Bassler" userId="38f25fa2-f4e2-42aa-a629-d2ccc29b42c2" providerId="ADAL" clId="{B627B9C9-4F4C-4A51-8BFB-929A4A64733D}" dt="2022-09-23T11:25:46.270" v="6329" actId="26606"/>
          <ac:spMkLst>
            <pc:docMk/>
            <pc:sldMk cId="1923850750" sldId="289"/>
            <ac:spMk id="9" creationId="{04812C46-200A-4DEB-A05E-3ED6C68C2387}"/>
          </ac:spMkLst>
        </pc:spChg>
        <pc:spChg chg="add del mod">
          <ac:chgData name="Lisa-Marie Bassler" userId="38f25fa2-f4e2-42aa-a629-d2ccc29b42c2" providerId="ADAL" clId="{B627B9C9-4F4C-4A51-8BFB-929A4A64733D}" dt="2022-09-25T10:07:35.854" v="7318" actId="478"/>
          <ac:spMkLst>
            <pc:docMk/>
            <pc:sldMk cId="1923850750" sldId="289"/>
            <ac:spMk id="9" creationId="{575149DD-8F92-2CC2-A402-2228FA2EFD06}"/>
          </ac:spMkLst>
        </pc:spChg>
        <pc:spChg chg="add del">
          <ac:chgData name="Lisa-Marie Bassler" userId="38f25fa2-f4e2-42aa-a629-d2ccc29b42c2" providerId="ADAL" clId="{B627B9C9-4F4C-4A51-8BFB-929A4A64733D}" dt="2022-09-23T11:25:46.270" v="6329" actId="26606"/>
          <ac:spMkLst>
            <pc:docMk/>
            <pc:sldMk cId="1923850750" sldId="289"/>
            <ac:spMk id="11" creationId="{D1EA859B-E555-4109-94F3-6700E046E008}"/>
          </ac:spMkLst>
        </pc:spChg>
        <pc:graphicFrameChg chg="add del mod">
          <ac:chgData name="Lisa-Marie Bassler" userId="38f25fa2-f4e2-42aa-a629-d2ccc29b42c2" providerId="ADAL" clId="{B627B9C9-4F4C-4A51-8BFB-929A4A64733D}" dt="2022-09-25T10:07:08.372" v="7314"/>
          <ac:graphicFrameMkLst>
            <pc:docMk/>
            <pc:sldMk cId="1923850750" sldId="289"/>
            <ac:graphicFrameMk id="4" creationId="{89B92D3E-5A4D-32AA-36FE-F0BC00684A0D}"/>
          </ac:graphicFrameMkLst>
        </pc:graphicFrameChg>
        <pc:graphicFrameChg chg="add del mod">
          <ac:chgData name="Lisa-Marie Bassler" userId="38f25fa2-f4e2-42aa-a629-d2ccc29b42c2" providerId="ADAL" clId="{B627B9C9-4F4C-4A51-8BFB-929A4A64733D}" dt="2022-09-25T10:07:14.973" v="7316"/>
          <ac:graphicFrameMkLst>
            <pc:docMk/>
            <pc:sldMk cId="1923850750" sldId="289"/>
            <ac:graphicFrameMk id="6" creationId="{35889203-32FF-40FA-EDA9-B6D779E11EB5}"/>
          </ac:graphicFrameMkLst>
        </pc:graphicFrameChg>
        <pc:graphicFrameChg chg="add del mod">
          <ac:chgData name="Lisa-Marie Bassler" userId="38f25fa2-f4e2-42aa-a629-d2ccc29b42c2" providerId="ADAL" clId="{B627B9C9-4F4C-4A51-8BFB-929A4A64733D}" dt="2022-09-25T10:07:35.854" v="7318" actId="478"/>
          <ac:graphicFrameMkLst>
            <pc:docMk/>
            <pc:sldMk cId="1923850750" sldId="289"/>
            <ac:graphicFrameMk id="8" creationId="{A208DD77-55AB-98FB-60CD-5BF688702D4C}"/>
          </ac:graphicFrameMkLst>
        </pc:graphicFrameChg>
        <pc:graphicFrameChg chg="add">
          <ac:chgData name="Lisa-Marie Bassler" userId="38f25fa2-f4e2-42aa-a629-d2ccc29b42c2" providerId="ADAL" clId="{B627B9C9-4F4C-4A51-8BFB-929A4A64733D}" dt="2022-09-25T10:10:18.322" v="7493" actId="26606"/>
          <ac:graphicFrameMkLst>
            <pc:docMk/>
            <pc:sldMk cId="1923850750" sldId="289"/>
            <ac:graphicFrameMk id="10" creationId="{3ABCF98C-C098-3ED8-E8D0-1082C0F400A9}"/>
          </ac:graphicFrameMkLst>
        </pc:graphicFrameChg>
        <pc:picChg chg="add del">
          <ac:chgData name="Lisa-Marie Bassler" userId="38f25fa2-f4e2-42aa-a629-d2ccc29b42c2" providerId="ADAL" clId="{B627B9C9-4F4C-4A51-8BFB-929A4A64733D}" dt="2022-09-23T11:25:46.270" v="6329" actId="26606"/>
          <ac:picMkLst>
            <pc:docMk/>
            <pc:sldMk cId="1923850750" sldId="289"/>
            <ac:picMk id="5" creationId="{BA4AEFE8-DFFC-4774-03DA-866556D25177}"/>
          </ac:picMkLst>
        </pc:picChg>
      </pc:sldChg>
      <pc:sldChg chg="addSp delSp modSp new del mod">
        <pc:chgData name="Lisa-Marie Bassler" userId="38f25fa2-f4e2-42aa-a629-d2ccc29b42c2" providerId="ADAL" clId="{B627B9C9-4F4C-4A51-8BFB-929A4A64733D}" dt="2022-09-09T01:01:08.056" v="3422" actId="47"/>
        <pc:sldMkLst>
          <pc:docMk/>
          <pc:sldMk cId="858254862" sldId="290"/>
        </pc:sldMkLst>
        <pc:picChg chg="add del mod">
          <ac:chgData name="Lisa-Marie Bassler" userId="38f25fa2-f4e2-42aa-a629-d2ccc29b42c2" providerId="ADAL" clId="{B627B9C9-4F4C-4A51-8BFB-929A4A64733D}" dt="2022-09-09T01:01:05.475" v="3421" actId="478"/>
          <ac:picMkLst>
            <pc:docMk/>
            <pc:sldMk cId="858254862" sldId="290"/>
            <ac:picMk id="4" creationId="{C541BC7B-F4B4-4923-A0E6-33117BF42CBD}"/>
          </ac:picMkLst>
        </pc:picChg>
      </pc:sldChg>
      <pc:sldChg chg="modSp new del mod">
        <pc:chgData name="Lisa-Marie Bassler" userId="38f25fa2-f4e2-42aa-a629-d2ccc29b42c2" providerId="ADAL" clId="{B627B9C9-4F4C-4A51-8BFB-929A4A64733D}" dt="2022-09-09T01:08:01.134" v="3850" actId="47"/>
        <pc:sldMkLst>
          <pc:docMk/>
          <pc:sldMk cId="2247711036" sldId="290"/>
        </pc:sldMkLst>
        <pc:spChg chg="mod">
          <ac:chgData name="Lisa-Marie Bassler" userId="38f25fa2-f4e2-42aa-a629-d2ccc29b42c2" providerId="ADAL" clId="{B627B9C9-4F4C-4A51-8BFB-929A4A64733D}" dt="2022-09-09T01:04:42.238" v="3614" actId="20577"/>
          <ac:spMkLst>
            <pc:docMk/>
            <pc:sldMk cId="2247711036" sldId="290"/>
            <ac:spMk id="2" creationId="{4405CB22-C7F7-2A3D-77F1-8EFE042BFF1C}"/>
          </ac:spMkLst>
        </pc:spChg>
      </pc:sldChg>
      <pc:sldChg chg="modSp new mod modTransition">
        <pc:chgData name="Lisa-Marie Bassler" userId="38f25fa2-f4e2-42aa-a629-d2ccc29b42c2" providerId="ADAL" clId="{B627B9C9-4F4C-4A51-8BFB-929A4A64733D}" dt="2022-09-25T10:11:53.436" v="7551"/>
        <pc:sldMkLst>
          <pc:docMk/>
          <pc:sldMk cId="1272621623" sldId="291"/>
        </pc:sldMkLst>
        <pc:spChg chg="mod">
          <ac:chgData name="Lisa-Marie Bassler" userId="38f25fa2-f4e2-42aa-a629-d2ccc29b42c2" providerId="ADAL" clId="{B627B9C9-4F4C-4A51-8BFB-929A4A64733D}" dt="2022-09-10T20:32:53.662" v="4132" actId="6549"/>
          <ac:spMkLst>
            <pc:docMk/>
            <pc:sldMk cId="1272621623" sldId="291"/>
            <ac:spMk id="2" creationId="{D589B8C6-4E46-348F-281B-233FB87FEF15}"/>
          </ac:spMkLst>
        </pc:spChg>
        <pc:spChg chg="mod">
          <ac:chgData name="Lisa-Marie Bassler" userId="38f25fa2-f4e2-42aa-a629-d2ccc29b42c2" providerId="ADAL" clId="{B627B9C9-4F4C-4A51-8BFB-929A4A64733D}" dt="2022-09-23T10:52:50.107" v="5787" actId="2710"/>
          <ac:spMkLst>
            <pc:docMk/>
            <pc:sldMk cId="1272621623" sldId="291"/>
            <ac:spMk id="3" creationId="{D93885A4-1DCC-BB22-D337-2BF2C11DB740}"/>
          </ac:spMkLst>
        </pc:spChg>
      </pc:sldChg>
      <pc:sldChg chg="addSp delSp modSp new del mod">
        <pc:chgData name="Lisa-Marie Bassler" userId="38f25fa2-f4e2-42aa-a629-d2ccc29b42c2" providerId="ADAL" clId="{B627B9C9-4F4C-4A51-8BFB-929A4A64733D}" dt="2022-09-23T08:24:37.755" v="4383" actId="47"/>
        <pc:sldMkLst>
          <pc:docMk/>
          <pc:sldMk cId="2250852007" sldId="292"/>
        </pc:sldMkLst>
        <pc:spChg chg="mod">
          <ac:chgData name="Lisa-Marie Bassler" userId="38f25fa2-f4e2-42aa-a629-d2ccc29b42c2" providerId="ADAL" clId="{B627B9C9-4F4C-4A51-8BFB-929A4A64733D}" dt="2022-09-23T07:47:49.284" v="4313"/>
          <ac:spMkLst>
            <pc:docMk/>
            <pc:sldMk cId="2250852007" sldId="292"/>
            <ac:spMk id="2" creationId="{3502FC7C-B31D-170F-5928-988E5686FB59}"/>
          </ac:spMkLst>
        </pc:spChg>
        <pc:spChg chg="mod">
          <ac:chgData name="Lisa-Marie Bassler" userId="38f25fa2-f4e2-42aa-a629-d2ccc29b42c2" providerId="ADAL" clId="{B627B9C9-4F4C-4A51-8BFB-929A4A64733D}" dt="2022-09-14T23:46:51.936" v="4295" actId="20577"/>
          <ac:spMkLst>
            <pc:docMk/>
            <pc:sldMk cId="2250852007" sldId="292"/>
            <ac:spMk id="3" creationId="{B643565D-96B9-B705-B048-B97E8B189911}"/>
          </ac:spMkLst>
        </pc:spChg>
        <pc:spChg chg="add del mod">
          <ac:chgData name="Lisa-Marie Bassler" userId="38f25fa2-f4e2-42aa-a629-d2ccc29b42c2" providerId="ADAL" clId="{B627B9C9-4F4C-4A51-8BFB-929A4A64733D}" dt="2022-09-23T07:46:06.874" v="4303"/>
          <ac:spMkLst>
            <pc:docMk/>
            <pc:sldMk cId="2250852007" sldId="292"/>
            <ac:spMk id="9" creationId="{487726CB-9017-1A32-7C67-D817AC09804A}"/>
          </ac:spMkLst>
        </pc:spChg>
        <pc:grpChg chg="add mod">
          <ac:chgData name="Lisa-Marie Bassler" userId="38f25fa2-f4e2-42aa-a629-d2ccc29b42c2" providerId="ADAL" clId="{B627B9C9-4F4C-4A51-8BFB-929A4A64733D}" dt="2022-09-23T07:45:52.584" v="4301" actId="1076"/>
          <ac:grpSpMkLst>
            <pc:docMk/>
            <pc:sldMk cId="2250852007" sldId="292"/>
            <ac:grpSpMk id="4" creationId="{2FC563F3-EB19-E8A6-3389-33194F7AC300}"/>
          </ac:grpSpMkLst>
        </pc:grpChg>
        <pc:grpChg chg="add mod">
          <ac:chgData name="Lisa-Marie Bassler" userId="38f25fa2-f4e2-42aa-a629-d2ccc29b42c2" providerId="ADAL" clId="{B627B9C9-4F4C-4A51-8BFB-929A4A64733D}" dt="2022-09-23T07:47:00.192" v="4307" actId="14100"/>
          <ac:grpSpMkLst>
            <pc:docMk/>
            <pc:sldMk cId="2250852007" sldId="292"/>
            <ac:grpSpMk id="10" creationId="{D29906EE-21CF-6F00-8BE6-2CB151AF2E94}"/>
          </ac:grpSpMkLst>
        </pc:grpChg>
        <pc:picChg chg="mod">
          <ac:chgData name="Lisa-Marie Bassler" userId="38f25fa2-f4e2-42aa-a629-d2ccc29b42c2" providerId="ADAL" clId="{B627B9C9-4F4C-4A51-8BFB-929A4A64733D}" dt="2022-09-23T07:45:48.081" v="4300"/>
          <ac:picMkLst>
            <pc:docMk/>
            <pc:sldMk cId="2250852007" sldId="292"/>
            <ac:picMk id="5" creationId="{A9B44903-0D3C-4A24-C226-7BC480B0B0F7}"/>
          </ac:picMkLst>
        </pc:picChg>
        <pc:picChg chg="mod">
          <ac:chgData name="Lisa-Marie Bassler" userId="38f25fa2-f4e2-42aa-a629-d2ccc29b42c2" providerId="ADAL" clId="{B627B9C9-4F4C-4A51-8BFB-929A4A64733D}" dt="2022-09-23T07:45:48.081" v="4300"/>
          <ac:picMkLst>
            <pc:docMk/>
            <pc:sldMk cId="2250852007" sldId="292"/>
            <ac:picMk id="6" creationId="{2B4366A7-3CA6-DDB2-7E11-9F43BD05498E}"/>
          </ac:picMkLst>
        </pc:picChg>
        <pc:picChg chg="mod">
          <ac:chgData name="Lisa-Marie Bassler" userId="38f25fa2-f4e2-42aa-a629-d2ccc29b42c2" providerId="ADAL" clId="{B627B9C9-4F4C-4A51-8BFB-929A4A64733D}" dt="2022-09-23T07:47:19.083" v="4311" actId="1076"/>
          <ac:picMkLst>
            <pc:docMk/>
            <pc:sldMk cId="2250852007" sldId="292"/>
            <ac:picMk id="13" creationId="{FBB07EF9-D0EC-72BA-9316-9F9D7D829508}"/>
          </ac:picMkLst>
        </pc:picChg>
        <pc:picChg chg="mod">
          <ac:chgData name="Lisa-Marie Bassler" userId="38f25fa2-f4e2-42aa-a629-d2ccc29b42c2" providerId="ADAL" clId="{B627B9C9-4F4C-4A51-8BFB-929A4A64733D}" dt="2022-09-23T07:47:18.727" v="4310" actId="1076"/>
          <ac:picMkLst>
            <pc:docMk/>
            <pc:sldMk cId="2250852007" sldId="292"/>
            <ac:picMk id="14" creationId="{0BB2BC4B-A44F-67BC-684A-30650F817A1A}"/>
          </ac:picMkLst>
        </pc:picChg>
        <pc:cxnChg chg="mod">
          <ac:chgData name="Lisa-Marie Bassler" userId="38f25fa2-f4e2-42aa-a629-d2ccc29b42c2" providerId="ADAL" clId="{B627B9C9-4F4C-4A51-8BFB-929A4A64733D}" dt="2022-09-23T07:45:48.081" v="4300"/>
          <ac:cxnSpMkLst>
            <pc:docMk/>
            <pc:sldMk cId="2250852007" sldId="292"/>
            <ac:cxnSpMk id="7" creationId="{253043A9-BD97-DE3D-414C-836FF1B8157F}"/>
          </ac:cxnSpMkLst>
        </pc:cxnChg>
        <pc:cxnChg chg="mod">
          <ac:chgData name="Lisa-Marie Bassler" userId="38f25fa2-f4e2-42aa-a629-d2ccc29b42c2" providerId="ADAL" clId="{B627B9C9-4F4C-4A51-8BFB-929A4A64733D}" dt="2022-09-23T07:45:48.081" v="4300"/>
          <ac:cxnSpMkLst>
            <pc:docMk/>
            <pc:sldMk cId="2250852007" sldId="292"/>
            <ac:cxnSpMk id="8" creationId="{86DD9844-691D-10B2-6B4C-D9518615E156}"/>
          </ac:cxnSpMkLst>
        </pc:cxnChg>
        <pc:cxnChg chg="mod">
          <ac:chgData name="Lisa-Marie Bassler" userId="38f25fa2-f4e2-42aa-a629-d2ccc29b42c2" providerId="ADAL" clId="{B627B9C9-4F4C-4A51-8BFB-929A4A64733D}" dt="2022-09-23T07:46:17.247" v="4304"/>
          <ac:cxnSpMkLst>
            <pc:docMk/>
            <pc:sldMk cId="2250852007" sldId="292"/>
            <ac:cxnSpMk id="11" creationId="{19B15C0E-54C7-B451-10AA-6D40388F28DB}"/>
          </ac:cxnSpMkLst>
        </pc:cxnChg>
        <pc:cxnChg chg="mod">
          <ac:chgData name="Lisa-Marie Bassler" userId="38f25fa2-f4e2-42aa-a629-d2ccc29b42c2" providerId="ADAL" clId="{B627B9C9-4F4C-4A51-8BFB-929A4A64733D}" dt="2022-09-23T07:46:17.247" v="4304"/>
          <ac:cxnSpMkLst>
            <pc:docMk/>
            <pc:sldMk cId="2250852007" sldId="292"/>
            <ac:cxnSpMk id="12" creationId="{4F5BA22B-59CB-88B5-62D5-DA2021BDE122}"/>
          </ac:cxnSpMkLst>
        </pc:cxnChg>
      </pc:sldChg>
      <pc:sldChg chg="addSp delSp modSp new mod ord modTransition">
        <pc:chgData name="Lisa-Marie Bassler" userId="38f25fa2-f4e2-42aa-a629-d2ccc29b42c2" providerId="ADAL" clId="{B627B9C9-4F4C-4A51-8BFB-929A4A64733D}" dt="2022-09-25T10:11:53.436" v="7551"/>
        <pc:sldMkLst>
          <pc:docMk/>
          <pc:sldMk cId="3594266917" sldId="293"/>
        </pc:sldMkLst>
        <pc:spChg chg="del">
          <ac:chgData name="Lisa-Marie Bassler" userId="38f25fa2-f4e2-42aa-a629-d2ccc29b42c2" providerId="ADAL" clId="{B627B9C9-4F4C-4A51-8BFB-929A4A64733D}" dt="2022-09-23T08:21:43.752" v="4316"/>
          <ac:spMkLst>
            <pc:docMk/>
            <pc:sldMk cId="3594266917" sldId="293"/>
            <ac:spMk id="2" creationId="{488A151A-84D8-1A87-5A8C-4365B0A36343}"/>
          </ac:spMkLst>
        </pc:spChg>
        <pc:spChg chg="add del mod">
          <ac:chgData name="Lisa-Marie Bassler" userId="38f25fa2-f4e2-42aa-a629-d2ccc29b42c2" providerId="ADAL" clId="{B627B9C9-4F4C-4A51-8BFB-929A4A64733D}" dt="2022-09-23T08:22:30.224" v="4325" actId="478"/>
          <ac:spMkLst>
            <pc:docMk/>
            <pc:sldMk cId="3594266917" sldId="293"/>
            <ac:spMk id="3" creationId="{3CDCD617-38AB-B6B3-6D7D-853B79E0CDA3}"/>
          </ac:spMkLst>
        </pc:spChg>
        <pc:spChg chg="add mod">
          <ac:chgData name="Lisa-Marie Bassler" userId="38f25fa2-f4e2-42aa-a629-d2ccc29b42c2" providerId="ADAL" clId="{B627B9C9-4F4C-4A51-8BFB-929A4A64733D}" dt="2022-09-23T08:25:11.701" v="4385" actId="120"/>
          <ac:spMkLst>
            <pc:docMk/>
            <pc:sldMk cId="3594266917" sldId="293"/>
            <ac:spMk id="4" creationId="{5F23F6C2-B17E-4BB3-0B25-725C033B7ECF}"/>
          </ac:spMkLst>
        </pc:spChg>
        <pc:spChg chg="add del mod">
          <ac:chgData name="Lisa-Marie Bassler" userId="38f25fa2-f4e2-42aa-a629-d2ccc29b42c2" providerId="ADAL" clId="{B627B9C9-4F4C-4A51-8BFB-929A4A64733D}" dt="2022-09-23T08:22:14.310" v="4320"/>
          <ac:spMkLst>
            <pc:docMk/>
            <pc:sldMk cId="3594266917" sldId="293"/>
            <ac:spMk id="5" creationId="{83D533A8-B1F1-E017-5E1E-900731F65861}"/>
          </ac:spMkLst>
        </pc:spChg>
        <pc:spChg chg="add mod">
          <ac:chgData name="Lisa-Marie Bassler" userId="38f25fa2-f4e2-42aa-a629-d2ccc29b42c2" providerId="ADAL" clId="{B627B9C9-4F4C-4A51-8BFB-929A4A64733D}" dt="2022-09-23T08:22:40.872" v="4327" actId="1076"/>
          <ac:spMkLst>
            <pc:docMk/>
            <pc:sldMk cId="3594266917" sldId="293"/>
            <ac:spMk id="6" creationId="{073897FF-399A-275F-FC48-3A35C5B4AD07}"/>
          </ac:spMkLst>
        </pc:spChg>
      </pc:sldChg>
      <pc:sldChg chg="addSp delSp modSp new del mod setBg">
        <pc:chgData name="Lisa-Marie Bassler" userId="38f25fa2-f4e2-42aa-a629-d2ccc29b42c2" providerId="ADAL" clId="{B627B9C9-4F4C-4A51-8BFB-929A4A64733D}" dt="2022-09-23T10:52:29.686" v="5769" actId="47"/>
        <pc:sldMkLst>
          <pc:docMk/>
          <pc:sldMk cId="1709308009" sldId="294"/>
        </pc:sldMkLst>
        <pc:spChg chg="mod">
          <ac:chgData name="Lisa-Marie Bassler" userId="38f25fa2-f4e2-42aa-a629-d2ccc29b42c2" providerId="ADAL" clId="{B627B9C9-4F4C-4A51-8BFB-929A4A64733D}" dt="2022-09-23T08:25:14.949" v="4386" actId="122"/>
          <ac:spMkLst>
            <pc:docMk/>
            <pc:sldMk cId="1709308009" sldId="294"/>
            <ac:spMk id="2" creationId="{B478EBFB-D982-1422-9B28-4ADD45FA1307}"/>
          </ac:spMkLst>
        </pc:spChg>
        <pc:spChg chg="add del mod">
          <ac:chgData name="Lisa-Marie Bassler" userId="38f25fa2-f4e2-42aa-a629-d2ccc29b42c2" providerId="ADAL" clId="{B627B9C9-4F4C-4A51-8BFB-929A4A64733D}" dt="2022-09-23T08:24:24.127" v="4359" actId="26606"/>
          <ac:spMkLst>
            <pc:docMk/>
            <pc:sldMk cId="1709308009" sldId="294"/>
            <ac:spMk id="3" creationId="{4C09A607-82E2-D704-8864-FAC91E0C3AC6}"/>
          </ac:spMkLst>
        </pc:spChg>
        <pc:spChg chg="add del">
          <ac:chgData name="Lisa-Marie Bassler" userId="38f25fa2-f4e2-42aa-a629-d2ccc29b42c2" providerId="ADAL" clId="{B627B9C9-4F4C-4A51-8BFB-929A4A64733D}" dt="2022-09-23T08:24:18.530" v="4358" actId="26606"/>
          <ac:spMkLst>
            <pc:docMk/>
            <pc:sldMk cId="1709308009" sldId="294"/>
            <ac:spMk id="9" creationId="{BACC6370-2D7E-4714-9D71-7542949D7D5D}"/>
          </ac:spMkLst>
        </pc:spChg>
        <pc:spChg chg="add del">
          <ac:chgData name="Lisa-Marie Bassler" userId="38f25fa2-f4e2-42aa-a629-d2ccc29b42c2" providerId="ADAL" clId="{B627B9C9-4F4C-4A51-8BFB-929A4A64733D}" dt="2022-09-23T08:24:18.530" v="4358" actId="26606"/>
          <ac:spMkLst>
            <pc:docMk/>
            <pc:sldMk cId="1709308009" sldId="294"/>
            <ac:spMk id="11" creationId="{F68B3F68-107C-434F-AA38-110D5EA91B85}"/>
          </ac:spMkLst>
        </pc:spChg>
        <pc:spChg chg="add del">
          <ac:chgData name="Lisa-Marie Bassler" userId="38f25fa2-f4e2-42aa-a629-d2ccc29b42c2" providerId="ADAL" clId="{B627B9C9-4F4C-4A51-8BFB-929A4A64733D}" dt="2022-09-23T08:24:18.530" v="4358" actId="26606"/>
          <ac:spMkLst>
            <pc:docMk/>
            <pc:sldMk cId="1709308009" sldId="294"/>
            <ac:spMk id="13" creationId="{AAD0DBB9-1A4B-4391-81D4-CB19F9AB918A}"/>
          </ac:spMkLst>
        </pc:spChg>
        <pc:spChg chg="add del">
          <ac:chgData name="Lisa-Marie Bassler" userId="38f25fa2-f4e2-42aa-a629-d2ccc29b42c2" providerId="ADAL" clId="{B627B9C9-4F4C-4A51-8BFB-929A4A64733D}" dt="2022-09-23T08:24:18.530" v="4358" actId="26606"/>
          <ac:spMkLst>
            <pc:docMk/>
            <pc:sldMk cId="1709308009" sldId="294"/>
            <ac:spMk id="15" creationId="{063BBA22-50EA-4C4D-BE05-F1CE4E63AA56}"/>
          </ac:spMkLst>
        </pc:spChg>
        <pc:graphicFrameChg chg="add del">
          <ac:chgData name="Lisa-Marie Bassler" userId="38f25fa2-f4e2-42aa-a629-d2ccc29b42c2" providerId="ADAL" clId="{B627B9C9-4F4C-4A51-8BFB-929A4A64733D}" dt="2022-09-23T08:24:18.530" v="4358" actId="26606"/>
          <ac:graphicFrameMkLst>
            <pc:docMk/>
            <pc:sldMk cId="1709308009" sldId="294"/>
            <ac:graphicFrameMk id="5" creationId="{5F0673E9-0AD5-BD93-45EA-141E0BE9D37E}"/>
          </ac:graphicFrameMkLst>
        </pc:graphicFrameChg>
        <pc:graphicFrameChg chg="add mod">
          <ac:chgData name="Lisa-Marie Bassler" userId="38f25fa2-f4e2-42aa-a629-d2ccc29b42c2" providerId="ADAL" clId="{B627B9C9-4F4C-4A51-8BFB-929A4A64733D}" dt="2022-09-23T08:25:20.530" v="4410" actId="1036"/>
          <ac:graphicFrameMkLst>
            <pc:docMk/>
            <pc:sldMk cId="1709308009" sldId="294"/>
            <ac:graphicFrameMk id="6" creationId="{7FF2D40E-922C-7AEE-4D1C-844DE500A8DC}"/>
          </ac:graphicFrameMkLst>
        </pc:graphicFrameChg>
      </pc:sldChg>
      <pc:sldChg chg="modSp new del mod">
        <pc:chgData name="Lisa-Marie Bassler" userId="38f25fa2-f4e2-42aa-a629-d2ccc29b42c2" providerId="ADAL" clId="{B627B9C9-4F4C-4A51-8BFB-929A4A64733D}" dt="2022-09-23T10:57:32.595" v="5846" actId="47"/>
        <pc:sldMkLst>
          <pc:docMk/>
          <pc:sldMk cId="2337696919" sldId="295"/>
        </pc:sldMkLst>
        <pc:spChg chg="mod">
          <ac:chgData name="Lisa-Marie Bassler" userId="38f25fa2-f4e2-42aa-a629-d2ccc29b42c2" providerId="ADAL" clId="{B627B9C9-4F4C-4A51-8BFB-929A4A64733D}" dt="2022-09-23T09:57:57.097" v="4430" actId="20577"/>
          <ac:spMkLst>
            <pc:docMk/>
            <pc:sldMk cId="2337696919" sldId="295"/>
            <ac:spMk id="2" creationId="{F6F84A90-1983-6F48-452D-130B6FE4EC26}"/>
          </ac:spMkLst>
        </pc:spChg>
        <pc:spChg chg="mod">
          <ac:chgData name="Lisa-Marie Bassler" userId="38f25fa2-f4e2-42aa-a629-d2ccc29b42c2" providerId="ADAL" clId="{B627B9C9-4F4C-4A51-8BFB-929A4A64733D}" dt="2022-09-23T09:58:02.999" v="4450" actId="20577"/>
          <ac:spMkLst>
            <pc:docMk/>
            <pc:sldMk cId="2337696919" sldId="295"/>
            <ac:spMk id="3" creationId="{09523FBC-5881-4420-96BC-C182633C1A15}"/>
          </ac:spMkLst>
        </pc:spChg>
      </pc:sldChg>
      <pc:sldChg chg="addSp delSp modSp new del">
        <pc:chgData name="Lisa-Marie Bassler" userId="38f25fa2-f4e2-42aa-a629-d2ccc29b42c2" providerId="ADAL" clId="{B627B9C9-4F4C-4A51-8BFB-929A4A64733D}" dt="2022-09-23T10:53:54.818" v="5788" actId="47"/>
        <pc:sldMkLst>
          <pc:docMk/>
          <pc:sldMk cId="1843465336" sldId="296"/>
        </pc:sldMkLst>
        <pc:graphicFrameChg chg="add del mod">
          <ac:chgData name="Lisa-Marie Bassler" userId="38f25fa2-f4e2-42aa-a629-d2ccc29b42c2" providerId="ADAL" clId="{B627B9C9-4F4C-4A51-8BFB-929A4A64733D}" dt="2022-09-23T10:09:06.042" v="4453"/>
          <ac:graphicFrameMkLst>
            <pc:docMk/>
            <pc:sldMk cId="1843465336" sldId="296"/>
            <ac:graphicFrameMk id="2" creationId="{7C8B7AFB-DC84-1405-B966-21969E151EF7}"/>
          </ac:graphicFrameMkLst>
        </pc:graphicFrameChg>
      </pc:sldChg>
      <pc:sldChg chg="addSp delSp modSp new mod modTransition">
        <pc:chgData name="Lisa-Marie Bassler" userId="38f25fa2-f4e2-42aa-a629-d2ccc29b42c2" providerId="ADAL" clId="{B627B9C9-4F4C-4A51-8BFB-929A4A64733D}" dt="2022-09-25T10:11:53.436" v="7551"/>
        <pc:sldMkLst>
          <pc:docMk/>
          <pc:sldMk cId="1444366280" sldId="297"/>
        </pc:sldMkLst>
        <pc:spChg chg="mod">
          <ac:chgData name="Lisa-Marie Bassler" userId="38f25fa2-f4e2-42aa-a629-d2ccc29b42c2" providerId="ADAL" clId="{B627B9C9-4F4C-4A51-8BFB-929A4A64733D}" dt="2022-09-23T10:10:17.396" v="4477" actId="122"/>
          <ac:spMkLst>
            <pc:docMk/>
            <pc:sldMk cId="1444366280" sldId="297"/>
            <ac:spMk id="2" creationId="{F3F4ED95-C9E5-A592-B586-F658F0BD82A8}"/>
          </ac:spMkLst>
        </pc:spChg>
        <pc:spChg chg="del">
          <ac:chgData name="Lisa-Marie Bassler" userId="38f25fa2-f4e2-42aa-a629-d2ccc29b42c2" providerId="ADAL" clId="{B627B9C9-4F4C-4A51-8BFB-929A4A64733D}" dt="2022-09-23T10:10:12.980" v="4476"/>
          <ac:spMkLst>
            <pc:docMk/>
            <pc:sldMk cId="1444366280" sldId="297"/>
            <ac:spMk id="3" creationId="{23915DF4-608D-D2BB-A815-5533B4D6B77B}"/>
          </ac:spMkLst>
        </pc:spChg>
        <pc:graphicFrameChg chg="add mod">
          <ac:chgData name="Lisa-Marie Bassler" userId="38f25fa2-f4e2-42aa-a629-d2ccc29b42c2" providerId="ADAL" clId="{B627B9C9-4F4C-4A51-8BFB-929A4A64733D}" dt="2022-09-25T09:39:41.912" v="6922" actId="14100"/>
          <ac:graphicFrameMkLst>
            <pc:docMk/>
            <pc:sldMk cId="1444366280" sldId="297"/>
            <ac:graphicFrameMk id="4" creationId="{7C736DE3-DE91-8C84-D5DA-A609F61C5C3C}"/>
          </ac:graphicFrameMkLst>
        </pc:graphicFrameChg>
      </pc:sldChg>
      <pc:sldChg chg="addSp delSp modSp new del mod">
        <pc:chgData name="Lisa-Marie Bassler" userId="38f25fa2-f4e2-42aa-a629-d2ccc29b42c2" providerId="ADAL" clId="{B627B9C9-4F4C-4A51-8BFB-929A4A64733D}" dt="2022-09-23T10:16:26.126" v="4829" actId="47"/>
        <pc:sldMkLst>
          <pc:docMk/>
          <pc:sldMk cId="4290443094" sldId="298"/>
        </pc:sldMkLst>
        <pc:spChg chg="mod">
          <ac:chgData name="Lisa-Marie Bassler" userId="38f25fa2-f4e2-42aa-a629-d2ccc29b42c2" providerId="ADAL" clId="{B627B9C9-4F4C-4A51-8BFB-929A4A64733D}" dt="2022-09-23T10:13:06.268" v="4563" actId="20577"/>
          <ac:spMkLst>
            <pc:docMk/>
            <pc:sldMk cId="4290443094" sldId="298"/>
            <ac:spMk id="2" creationId="{C98325F0-9005-AC56-7BA3-9296A0827458}"/>
          </ac:spMkLst>
        </pc:spChg>
        <pc:spChg chg="del">
          <ac:chgData name="Lisa-Marie Bassler" userId="38f25fa2-f4e2-42aa-a629-d2ccc29b42c2" providerId="ADAL" clId="{B627B9C9-4F4C-4A51-8BFB-929A4A64733D}" dt="2022-09-23T10:12:55.651" v="4536"/>
          <ac:spMkLst>
            <pc:docMk/>
            <pc:sldMk cId="4290443094" sldId="298"/>
            <ac:spMk id="3" creationId="{060049AB-D59D-B8A4-958C-33CF167BB6FB}"/>
          </ac:spMkLst>
        </pc:spChg>
        <pc:picChg chg="add mod">
          <ac:chgData name="Lisa-Marie Bassler" userId="38f25fa2-f4e2-42aa-a629-d2ccc29b42c2" providerId="ADAL" clId="{B627B9C9-4F4C-4A51-8BFB-929A4A64733D}" dt="2022-09-23T10:12:55.651" v="4536"/>
          <ac:picMkLst>
            <pc:docMk/>
            <pc:sldMk cId="4290443094" sldId="298"/>
            <ac:picMk id="4" creationId="{B85B8B14-630F-3DCD-E4A9-2EFAAE199FC5}"/>
          </ac:picMkLst>
        </pc:picChg>
      </pc:sldChg>
      <pc:sldChg chg="addSp delSp modSp new mod modTransition setBg">
        <pc:chgData name="Lisa-Marie Bassler" userId="38f25fa2-f4e2-42aa-a629-d2ccc29b42c2" providerId="ADAL" clId="{B627B9C9-4F4C-4A51-8BFB-929A4A64733D}" dt="2022-09-25T10:11:53.436" v="7551"/>
        <pc:sldMkLst>
          <pc:docMk/>
          <pc:sldMk cId="1766216129" sldId="299"/>
        </pc:sldMkLst>
        <pc:spChg chg="mod">
          <ac:chgData name="Lisa-Marie Bassler" userId="38f25fa2-f4e2-42aa-a629-d2ccc29b42c2" providerId="ADAL" clId="{B627B9C9-4F4C-4A51-8BFB-929A4A64733D}" dt="2022-09-23T10:16:18.124" v="4828" actId="26606"/>
          <ac:spMkLst>
            <pc:docMk/>
            <pc:sldMk cId="1766216129" sldId="299"/>
            <ac:spMk id="2" creationId="{D6F9497B-20BB-FC6A-4CFF-9509A2B985D7}"/>
          </ac:spMkLst>
        </pc:spChg>
        <pc:spChg chg="mod">
          <ac:chgData name="Lisa-Marie Bassler" userId="38f25fa2-f4e2-42aa-a629-d2ccc29b42c2" providerId="ADAL" clId="{B627B9C9-4F4C-4A51-8BFB-929A4A64733D}" dt="2022-09-23T10:16:18.124" v="4828" actId="26606"/>
          <ac:spMkLst>
            <pc:docMk/>
            <pc:sldMk cId="1766216129" sldId="299"/>
            <ac:spMk id="3" creationId="{D85067FA-6CC1-5E35-AEE2-E19EFC4247AD}"/>
          </ac:spMkLst>
        </pc:spChg>
        <pc:spChg chg="add del">
          <ac:chgData name="Lisa-Marie Bassler" userId="38f25fa2-f4e2-42aa-a629-d2ccc29b42c2" providerId="ADAL" clId="{B627B9C9-4F4C-4A51-8BFB-929A4A64733D}" dt="2022-09-23T10:16:18.124" v="4828" actId="26606"/>
          <ac:spMkLst>
            <pc:docMk/>
            <pc:sldMk cId="1766216129" sldId="299"/>
            <ac:spMk id="9" creationId="{5E39A796-BE83-48B1-B33F-35C4A32AAB57}"/>
          </ac:spMkLst>
        </pc:spChg>
        <pc:spChg chg="add del">
          <ac:chgData name="Lisa-Marie Bassler" userId="38f25fa2-f4e2-42aa-a629-d2ccc29b42c2" providerId="ADAL" clId="{B627B9C9-4F4C-4A51-8BFB-929A4A64733D}" dt="2022-09-23T10:16:18.124" v="4828" actId="26606"/>
          <ac:spMkLst>
            <pc:docMk/>
            <pc:sldMk cId="1766216129" sldId="299"/>
            <ac:spMk id="11" creationId="{72F84B47-E267-4194-8194-831DB7B5547F}"/>
          </ac:spMkLst>
        </pc:spChg>
        <pc:spChg chg="add">
          <ac:chgData name="Lisa-Marie Bassler" userId="38f25fa2-f4e2-42aa-a629-d2ccc29b42c2" providerId="ADAL" clId="{B627B9C9-4F4C-4A51-8BFB-929A4A64733D}" dt="2022-09-23T10:16:18.124" v="4828" actId="26606"/>
          <ac:spMkLst>
            <pc:docMk/>
            <pc:sldMk cId="1766216129" sldId="299"/>
            <ac:spMk id="16" creationId="{46F7435D-E3DB-47B1-BA61-B00ACC83A9DE}"/>
          </ac:spMkLst>
        </pc:spChg>
        <pc:spChg chg="add">
          <ac:chgData name="Lisa-Marie Bassler" userId="38f25fa2-f4e2-42aa-a629-d2ccc29b42c2" providerId="ADAL" clId="{B627B9C9-4F4C-4A51-8BFB-929A4A64733D}" dt="2022-09-23T10:16:18.124" v="4828" actId="26606"/>
          <ac:spMkLst>
            <pc:docMk/>
            <pc:sldMk cId="1766216129" sldId="299"/>
            <ac:spMk id="18" creationId="{F263A0B5-F8C4-4116-809F-78A768EA79A6}"/>
          </ac:spMkLst>
        </pc:spChg>
        <pc:picChg chg="add mod">
          <ac:chgData name="Lisa-Marie Bassler" userId="38f25fa2-f4e2-42aa-a629-d2ccc29b42c2" providerId="ADAL" clId="{B627B9C9-4F4C-4A51-8BFB-929A4A64733D}" dt="2022-09-23T10:16:18.124" v="4828" actId="26606"/>
          <ac:picMkLst>
            <pc:docMk/>
            <pc:sldMk cId="1766216129" sldId="299"/>
            <ac:picMk id="4" creationId="{6DDAFDA2-F02D-172D-A249-6314023614F9}"/>
          </ac:picMkLst>
        </pc:picChg>
      </pc:sldChg>
      <pc:sldChg chg="modSp new del mod">
        <pc:chgData name="Lisa-Marie Bassler" userId="38f25fa2-f4e2-42aa-a629-d2ccc29b42c2" providerId="ADAL" clId="{B627B9C9-4F4C-4A51-8BFB-929A4A64733D}" dt="2022-09-23T10:32:16.234" v="5630" actId="47"/>
        <pc:sldMkLst>
          <pc:docMk/>
          <pc:sldMk cId="2567802014" sldId="300"/>
        </pc:sldMkLst>
        <pc:spChg chg="mod">
          <ac:chgData name="Lisa-Marie Bassler" userId="38f25fa2-f4e2-42aa-a629-d2ccc29b42c2" providerId="ADAL" clId="{B627B9C9-4F4C-4A51-8BFB-929A4A64733D}" dt="2022-09-23T10:25:39.907" v="5290" actId="404"/>
          <ac:spMkLst>
            <pc:docMk/>
            <pc:sldMk cId="2567802014" sldId="300"/>
            <ac:spMk id="3" creationId="{973387C4-DE8C-0223-6CE0-C516D061FC91}"/>
          </ac:spMkLst>
        </pc:spChg>
      </pc:sldChg>
      <pc:sldChg chg="modSp new del mod">
        <pc:chgData name="Lisa-Marie Bassler" userId="38f25fa2-f4e2-42aa-a629-d2ccc29b42c2" providerId="ADAL" clId="{B627B9C9-4F4C-4A51-8BFB-929A4A64733D}" dt="2022-09-23T10:27:00.062" v="5325" actId="47"/>
        <pc:sldMkLst>
          <pc:docMk/>
          <pc:sldMk cId="3299509125" sldId="301"/>
        </pc:sldMkLst>
        <pc:spChg chg="mod">
          <ac:chgData name="Lisa-Marie Bassler" userId="38f25fa2-f4e2-42aa-a629-d2ccc29b42c2" providerId="ADAL" clId="{B627B9C9-4F4C-4A51-8BFB-929A4A64733D}" dt="2022-09-23T10:26:51.888" v="5324" actId="20577"/>
          <ac:spMkLst>
            <pc:docMk/>
            <pc:sldMk cId="3299509125" sldId="301"/>
            <ac:spMk id="2" creationId="{014CE7DC-CD7E-4FB7-1DF8-4DE541D27E87}"/>
          </ac:spMkLst>
        </pc:spChg>
      </pc:sldChg>
      <pc:sldChg chg="modSp new del mod">
        <pc:chgData name="Lisa-Marie Bassler" userId="38f25fa2-f4e2-42aa-a629-d2ccc29b42c2" providerId="ADAL" clId="{B627B9C9-4F4C-4A51-8BFB-929A4A64733D}" dt="2022-09-23T10:32:03.785" v="5625" actId="47"/>
        <pc:sldMkLst>
          <pc:docMk/>
          <pc:sldMk cId="3382040354" sldId="301"/>
        </pc:sldMkLst>
        <pc:spChg chg="mod">
          <ac:chgData name="Lisa-Marie Bassler" userId="38f25fa2-f4e2-42aa-a629-d2ccc29b42c2" providerId="ADAL" clId="{B627B9C9-4F4C-4A51-8BFB-929A4A64733D}" dt="2022-09-23T10:27:08.356" v="5350" actId="20577"/>
          <ac:spMkLst>
            <pc:docMk/>
            <pc:sldMk cId="3382040354" sldId="301"/>
            <ac:spMk id="2" creationId="{3595DBB7-9E9E-F5DC-6B97-EC46B8312FE0}"/>
          </ac:spMkLst>
        </pc:spChg>
        <pc:spChg chg="mod">
          <ac:chgData name="Lisa-Marie Bassler" userId="38f25fa2-f4e2-42aa-a629-d2ccc29b42c2" providerId="ADAL" clId="{B627B9C9-4F4C-4A51-8BFB-929A4A64733D}" dt="2022-09-23T10:27:46.763" v="5366" actId="2710"/>
          <ac:spMkLst>
            <pc:docMk/>
            <pc:sldMk cId="3382040354" sldId="301"/>
            <ac:spMk id="3" creationId="{EC3ACA46-8E72-A2D6-E185-7010D797E054}"/>
          </ac:spMkLst>
        </pc:spChg>
        <pc:spChg chg="mod">
          <ac:chgData name="Lisa-Marie Bassler" userId="38f25fa2-f4e2-42aa-a629-d2ccc29b42c2" providerId="ADAL" clId="{B627B9C9-4F4C-4A51-8BFB-929A4A64733D}" dt="2022-09-23T10:27:54.388" v="5379" actId="20577"/>
          <ac:spMkLst>
            <pc:docMk/>
            <pc:sldMk cId="3382040354" sldId="301"/>
            <ac:spMk id="4" creationId="{40EF7835-99CE-9D38-AF67-822E8446FC0F}"/>
          </ac:spMkLst>
        </pc:spChg>
      </pc:sldChg>
      <pc:sldChg chg="modSp new mod ord modTransition">
        <pc:chgData name="Lisa-Marie Bassler" userId="38f25fa2-f4e2-42aa-a629-d2ccc29b42c2" providerId="ADAL" clId="{B627B9C9-4F4C-4A51-8BFB-929A4A64733D}" dt="2022-09-25T10:11:53.436" v="7551"/>
        <pc:sldMkLst>
          <pc:docMk/>
          <pc:sldMk cId="3717721758" sldId="302"/>
        </pc:sldMkLst>
        <pc:spChg chg="mod">
          <ac:chgData name="Lisa-Marie Bassler" userId="38f25fa2-f4e2-42aa-a629-d2ccc29b42c2" providerId="ADAL" clId="{B627B9C9-4F4C-4A51-8BFB-929A4A64733D}" dt="2022-09-25T09:44:55.769" v="6948" actId="122"/>
          <ac:spMkLst>
            <pc:docMk/>
            <pc:sldMk cId="3717721758" sldId="302"/>
            <ac:spMk id="2" creationId="{F66A6364-D533-5738-E895-810C8662BDFA}"/>
          </ac:spMkLst>
        </pc:spChg>
        <pc:spChg chg="mod">
          <ac:chgData name="Lisa-Marie Bassler" userId="38f25fa2-f4e2-42aa-a629-d2ccc29b42c2" providerId="ADAL" clId="{B627B9C9-4F4C-4A51-8BFB-929A4A64733D}" dt="2022-09-25T09:45:06.094" v="6949" actId="207"/>
          <ac:spMkLst>
            <pc:docMk/>
            <pc:sldMk cId="3717721758" sldId="302"/>
            <ac:spMk id="3" creationId="{16921D50-F6E4-4992-9573-8867FD7D41A5}"/>
          </ac:spMkLst>
        </pc:spChg>
        <pc:spChg chg="mod">
          <ac:chgData name="Lisa-Marie Bassler" userId="38f25fa2-f4e2-42aa-a629-d2ccc29b42c2" providerId="ADAL" clId="{B627B9C9-4F4C-4A51-8BFB-929A4A64733D}" dt="2022-09-23T11:32:04.153" v="6493" actId="20577"/>
          <ac:spMkLst>
            <pc:docMk/>
            <pc:sldMk cId="3717721758" sldId="302"/>
            <ac:spMk id="4" creationId="{BE8A0EC0-6B9C-650C-105E-0468266CC562}"/>
          </ac:spMkLst>
        </pc:spChg>
        <pc:spChg chg="mod">
          <ac:chgData name="Lisa-Marie Bassler" userId="38f25fa2-f4e2-42aa-a629-d2ccc29b42c2" providerId="ADAL" clId="{B627B9C9-4F4C-4A51-8BFB-929A4A64733D}" dt="2022-09-25T09:45:10.473" v="6950" actId="207"/>
          <ac:spMkLst>
            <pc:docMk/>
            <pc:sldMk cId="3717721758" sldId="302"/>
            <ac:spMk id="5" creationId="{51B7807A-9260-BFFC-364C-C436DE87DEA3}"/>
          </ac:spMkLst>
        </pc:spChg>
        <pc:spChg chg="mod">
          <ac:chgData name="Lisa-Marie Bassler" userId="38f25fa2-f4e2-42aa-a629-d2ccc29b42c2" providerId="ADAL" clId="{B627B9C9-4F4C-4A51-8BFB-929A4A64733D}" dt="2022-09-23T10:31:22.838" v="5598" actId="2710"/>
          <ac:spMkLst>
            <pc:docMk/>
            <pc:sldMk cId="3717721758" sldId="302"/>
            <ac:spMk id="6" creationId="{876F1E52-3F2C-D45E-507F-4832DCFBECCA}"/>
          </ac:spMkLst>
        </pc:spChg>
      </pc:sldChg>
      <pc:sldChg chg="addSp modSp add del mod">
        <pc:chgData name="Lisa-Marie Bassler" userId="38f25fa2-f4e2-42aa-a629-d2ccc29b42c2" providerId="ADAL" clId="{B627B9C9-4F4C-4A51-8BFB-929A4A64733D}" dt="2022-09-23T10:52:30.923" v="5770" actId="47"/>
        <pc:sldMkLst>
          <pc:docMk/>
          <pc:sldMk cId="3867288124" sldId="303"/>
        </pc:sldMkLst>
        <pc:spChg chg="add mod">
          <ac:chgData name="Lisa-Marie Bassler" userId="38f25fa2-f4e2-42aa-a629-d2ccc29b42c2" providerId="ADAL" clId="{B627B9C9-4F4C-4A51-8BFB-929A4A64733D}" dt="2022-09-23T10:51:58.286" v="5764"/>
          <ac:spMkLst>
            <pc:docMk/>
            <pc:sldMk cId="3867288124" sldId="303"/>
            <ac:spMk id="3" creationId="{92852C08-E5FA-B149-00E3-DC66FF8032F5}"/>
          </ac:spMkLst>
        </pc:spChg>
      </pc:sldChg>
      <pc:sldChg chg="addSp delSp modSp new mod modTransition setBg">
        <pc:chgData name="Lisa-Marie Bassler" userId="38f25fa2-f4e2-42aa-a629-d2ccc29b42c2" providerId="ADAL" clId="{B627B9C9-4F4C-4A51-8BFB-929A4A64733D}" dt="2022-09-25T10:11:53.436" v="7551"/>
        <pc:sldMkLst>
          <pc:docMk/>
          <pc:sldMk cId="844844721" sldId="304"/>
        </pc:sldMkLst>
        <pc:spChg chg="mod">
          <ac:chgData name="Lisa-Marie Bassler" userId="38f25fa2-f4e2-42aa-a629-d2ccc29b42c2" providerId="ADAL" clId="{B627B9C9-4F4C-4A51-8BFB-929A4A64733D}" dt="2022-09-23T10:52:27.765" v="5768" actId="122"/>
          <ac:spMkLst>
            <pc:docMk/>
            <pc:sldMk cId="844844721" sldId="304"/>
            <ac:spMk id="2" creationId="{C094F9E0-4C74-6E63-78CA-3430893B5451}"/>
          </ac:spMkLst>
        </pc:spChg>
        <pc:spChg chg="add del mod">
          <ac:chgData name="Lisa-Marie Bassler" userId="38f25fa2-f4e2-42aa-a629-d2ccc29b42c2" providerId="ADAL" clId="{B627B9C9-4F4C-4A51-8BFB-929A4A64733D}" dt="2022-09-23T10:52:15.957" v="5766" actId="26606"/>
          <ac:spMkLst>
            <pc:docMk/>
            <pc:sldMk cId="844844721" sldId="304"/>
            <ac:spMk id="3" creationId="{8EF24B27-8011-D0FD-686D-E33E50C63E35}"/>
          </ac:spMkLst>
        </pc:spChg>
        <pc:spChg chg="add del">
          <ac:chgData name="Lisa-Marie Bassler" userId="38f25fa2-f4e2-42aa-a629-d2ccc29b42c2" providerId="ADAL" clId="{B627B9C9-4F4C-4A51-8BFB-929A4A64733D}" dt="2022-09-23T10:52:00.823" v="5765" actId="26606"/>
          <ac:spMkLst>
            <pc:docMk/>
            <pc:sldMk cId="844844721" sldId="304"/>
            <ac:spMk id="9" creationId="{BACC6370-2D7E-4714-9D71-7542949D7D5D}"/>
          </ac:spMkLst>
        </pc:spChg>
        <pc:spChg chg="add del">
          <ac:chgData name="Lisa-Marie Bassler" userId="38f25fa2-f4e2-42aa-a629-d2ccc29b42c2" providerId="ADAL" clId="{B627B9C9-4F4C-4A51-8BFB-929A4A64733D}" dt="2022-09-23T10:52:00.823" v="5765" actId="26606"/>
          <ac:spMkLst>
            <pc:docMk/>
            <pc:sldMk cId="844844721" sldId="304"/>
            <ac:spMk id="11" creationId="{F68B3F68-107C-434F-AA38-110D5EA91B85}"/>
          </ac:spMkLst>
        </pc:spChg>
        <pc:spChg chg="add del">
          <ac:chgData name="Lisa-Marie Bassler" userId="38f25fa2-f4e2-42aa-a629-d2ccc29b42c2" providerId="ADAL" clId="{B627B9C9-4F4C-4A51-8BFB-929A4A64733D}" dt="2022-09-23T10:52:00.823" v="5765" actId="26606"/>
          <ac:spMkLst>
            <pc:docMk/>
            <pc:sldMk cId="844844721" sldId="304"/>
            <ac:spMk id="13" creationId="{AAD0DBB9-1A4B-4391-81D4-CB19F9AB918A}"/>
          </ac:spMkLst>
        </pc:spChg>
        <pc:spChg chg="add del">
          <ac:chgData name="Lisa-Marie Bassler" userId="38f25fa2-f4e2-42aa-a629-d2ccc29b42c2" providerId="ADAL" clId="{B627B9C9-4F4C-4A51-8BFB-929A4A64733D}" dt="2022-09-23T10:52:00.823" v="5765" actId="26606"/>
          <ac:spMkLst>
            <pc:docMk/>
            <pc:sldMk cId="844844721" sldId="304"/>
            <ac:spMk id="15" creationId="{063BBA22-50EA-4C4D-BE05-F1CE4E63AA56}"/>
          </ac:spMkLst>
        </pc:spChg>
        <pc:graphicFrameChg chg="add del">
          <ac:chgData name="Lisa-Marie Bassler" userId="38f25fa2-f4e2-42aa-a629-d2ccc29b42c2" providerId="ADAL" clId="{B627B9C9-4F4C-4A51-8BFB-929A4A64733D}" dt="2022-09-23T10:52:00.823" v="5765" actId="26606"/>
          <ac:graphicFrameMkLst>
            <pc:docMk/>
            <pc:sldMk cId="844844721" sldId="304"/>
            <ac:graphicFrameMk id="5" creationId="{C2D68C77-516E-B5CB-4B83-83BB1CC0A0D4}"/>
          </ac:graphicFrameMkLst>
        </pc:graphicFrameChg>
        <pc:graphicFrameChg chg="add mod">
          <ac:chgData name="Lisa-Marie Bassler" userId="38f25fa2-f4e2-42aa-a629-d2ccc29b42c2" providerId="ADAL" clId="{B627B9C9-4F4C-4A51-8BFB-929A4A64733D}" dt="2022-09-23T10:52:35.173" v="5786" actId="1036"/>
          <ac:graphicFrameMkLst>
            <pc:docMk/>
            <pc:sldMk cId="844844721" sldId="304"/>
            <ac:graphicFrameMk id="6" creationId="{4CFD4070-FA99-C7F2-BC36-A441088EAAD5}"/>
          </ac:graphicFrameMkLst>
        </pc:graphicFrameChg>
      </pc:sldChg>
      <pc:sldChg chg="addSp modSp new mod modTransition setBg">
        <pc:chgData name="Lisa-Marie Bassler" userId="38f25fa2-f4e2-42aa-a629-d2ccc29b42c2" providerId="ADAL" clId="{B627B9C9-4F4C-4A51-8BFB-929A4A64733D}" dt="2022-09-25T10:11:53.436" v="7551"/>
        <pc:sldMkLst>
          <pc:docMk/>
          <pc:sldMk cId="1698301169" sldId="305"/>
        </pc:sldMkLst>
        <pc:spChg chg="mod">
          <ac:chgData name="Lisa-Marie Bassler" userId="38f25fa2-f4e2-42aa-a629-d2ccc29b42c2" providerId="ADAL" clId="{B627B9C9-4F4C-4A51-8BFB-929A4A64733D}" dt="2022-09-23T10:55:18.766" v="5830" actId="122"/>
          <ac:spMkLst>
            <pc:docMk/>
            <pc:sldMk cId="1698301169" sldId="305"/>
            <ac:spMk id="2" creationId="{572D5943-E19F-37C8-BC59-4C6F052713A1}"/>
          </ac:spMkLst>
        </pc:spChg>
        <pc:spChg chg="mod">
          <ac:chgData name="Lisa-Marie Bassler" userId="38f25fa2-f4e2-42aa-a629-d2ccc29b42c2" providerId="ADAL" clId="{B627B9C9-4F4C-4A51-8BFB-929A4A64733D}" dt="2022-09-25T09:46:04.626" v="6953" actId="20577"/>
          <ac:spMkLst>
            <pc:docMk/>
            <pc:sldMk cId="1698301169" sldId="305"/>
            <ac:spMk id="3" creationId="{A2DF27CF-03B2-25A5-CB16-C904E2B98020}"/>
          </ac:spMkLst>
        </pc:spChg>
        <pc:spChg chg="add">
          <ac:chgData name="Lisa-Marie Bassler" userId="38f25fa2-f4e2-42aa-a629-d2ccc29b42c2" providerId="ADAL" clId="{B627B9C9-4F4C-4A51-8BFB-929A4A64733D}" dt="2022-09-23T10:55:17.041" v="5829" actId="26606"/>
          <ac:spMkLst>
            <pc:docMk/>
            <pc:sldMk cId="1698301169" sldId="305"/>
            <ac:spMk id="8" creationId="{DE7FFD28-545C-4C88-A2E7-152FB234C92C}"/>
          </ac:spMkLst>
        </pc:spChg>
      </pc:sldChg>
      <pc:sldChg chg="addSp delSp modSp add mod modTransition">
        <pc:chgData name="Lisa-Marie Bassler" userId="38f25fa2-f4e2-42aa-a629-d2ccc29b42c2" providerId="ADAL" clId="{B627B9C9-4F4C-4A51-8BFB-929A4A64733D}" dt="2022-09-25T10:11:53.436" v="7551"/>
        <pc:sldMkLst>
          <pc:docMk/>
          <pc:sldMk cId="3174154339" sldId="306"/>
        </pc:sldMkLst>
        <pc:spChg chg="mod">
          <ac:chgData name="Lisa-Marie Bassler" userId="38f25fa2-f4e2-42aa-a629-d2ccc29b42c2" providerId="ADAL" clId="{B627B9C9-4F4C-4A51-8BFB-929A4A64733D}" dt="2022-09-25T09:46:26.846" v="6955" actId="122"/>
          <ac:spMkLst>
            <pc:docMk/>
            <pc:sldMk cId="3174154339" sldId="306"/>
            <ac:spMk id="2" creationId="{572D5943-E19F-37C8-BC59-4C6F052713A1}"/>
          </ac:spMkLst>
        </pc:spChg>
        <pc:spChg chg="mod">
          <ac:chgData name="Lisa-Marie Bassler" userId="38f25fa2-f4e2-42aa-a629-d2ccc29b42c2" providerId="ADAL" clId="{B627B9C9-4F4C-4A51-8BFB-929A4A64733D}" dt="2022-09-25T09:46:13.937" v="6954" actId="20577"/>
          <ac:spMkLst>
            <pc:docMk/>
            <pc:sldMk cId="3174154339" sldId="306"/>
            <ac:spMk id="3" creationId="{A2DF27CF-03B2-25A5-CB16-C904E2B98020}"/>
          </ac:spMkLst>
        </pc:spChg>
        <pc:spChg chg="add mod">
          <ac:chgData name="Lisa-Marie Bassler" userId="38f25fa2-f4e2-42aa-a629-d2ccc29b42c2" providerId="ADAL" clId="{B627B9C9-4F4C-4A51-8BFB-929A4A64733D}" dt="2022-09-25T09:46:55.140" v="6957" actId="403"/>
          <ac:spMkLst>
            <pc:docMk/>
            <pc:sldMk cId="3174154339" sldId="306"/>
            <ac:spMk id="4" creationId="{81B55473-6BBD-4865-34F4-9ED3421C2B93}"/>
          </ac:spMkLst>
        </pc:spChg>
        <pc:spChg chg="del">
          <ac:chgData name="Lisa-Marie Bassler" userId="38f25fa2-f4e2-42aa-a629-d2ccc29b42c2" providerId="ADAL" clId="{B627B9C9-4F4C-4A51-8BFB-929A4A64733D}" dt="2022-09-23T10:57:08.363" v="5841" actId="26606"/>
          <ac:spMkLst>
            <pc:docMk/>
            <pc:sldMk cId="3174154339" sldId="306"/>
            <ac:spMk id="8" creationId="{DE7FFD28-545C-4C88-A2E7-152FB234C92C}"/>
          </ac:spMkLst>
        </pc:spChg>
        <pc:spChg chg="add">
          <ac:chgData name="Lisa-Marie Bassler" userId="38f25fa2-f4e2-42aa-a629-d2ccc29b42c2" providerId="ADAL" clId="{B627B9C9-4F4C-4A51-8BFB-929A4A64733D}" dt="2022-09-23T10:57:08.363" v="5841" actId="26606"/>
          <ac:spMkLst>
            <pc:docMk/>
            <pc:sldMk cId="3174154339" sldId="306"/>
            <ac:spMk id="13" creationId="{B36F400F-DF28-43BC-8D8E-4929793B392A}"/>
          </ac:spMkLst>
        </pc:spChg>
      </pc:sldChg>
      <pc:sldChg chg="modSp new mod modTransition">
        <pc:chgData name="Lisa-Marie Bassler" userId="38f25fa2-f4e2-42aa-a629-d2ccc29b42c2" providerId="ADAL" clId="{B627B9C9-4F4C-4A51-8BFB-929A4A64733D}" dt="2022-09-25T10:11:53.436" v="7551"/>
        <pc:sldMkLst>
          <pc:docMk/>
          <pc:sldMk cId="1849975548" sldId="307"/>
        </pc:sldMkLst>
        <pc:spChg chg="mod">
          <ac:chgData name="Lisa-Marie Bassler" userId="38f25fa2-f4e2-42aa-a629-d2ccc29b42c2" providerId="ADAL" clId="{B627B9C9-4F4C-4A51-8BFB-929A4A64733D}" dt="2022-09-25T09:48:25.204" v="6993" actId="122"/>
          <ac:spMkLst>
            <pc:docMk/>
            <pc:sldMk cId="1849975548" sldId="307"/>
            <ac:spMk id="2" creationId="{85194FDA-D9A1-8EB5-56D8-187C883904C5}"/>
          </ac:spMkLst>
        </pc:spChg>
        <pc:spChg chg="mod">
          <ac:chgData name="Lisa-Marie Bassler" userId="38f25fa2-f4e2-42aa-a629-d2ccc29b42c2" providerId="ADAL" clId="{B627B9C9-4F4C-4A51-8BFB-929A4A64733D}" dt="2022-09-23T10:59:09.630" v="5885" actId="207"/>
          <ac:spMkLst>
            <pc:docMk/>
            <pc:sldMk cId="1849975548" sldId="307"/>
            <ac:spMk id="3" creationId="{31A4E099-2A59-D5E9-6704-E67F3EC24B2F}"/>
          </ac:spMkLst>
        </pc:spChg>
      </pc:sldChg>
      <pc:sldChg chg="addSp delSp modSp new mod modTransition">
        <pc:chgData name="Lisa-Marie Bassler" userId="38f25fa2-f4e2-42aa-a629-d2ccc29b42c2" providerId="ADAL" clId="{B627B9C9-4F4C-4A51-8BFB-929A4A64733D}" dt="2022-09-25T10:11:53.436" v="7551"/>
        <pc:sldMkLst>
          <pc:docMk/>
          <pc:sldMk cId="973706255" sldId="308"/>
        </pc:sldMkLst>
        <pc:spChg chg="mod">
          <ac:chgData name="Lisa-Marie Bassler" userId="38f25fa2-f4e2-42aa-a629-d2ccc29b42c2" providerId="ADAL" clId="{B627B9C9-4F4C-4A51-8BFB-929A4A64733D}" dt="2022-09-23T11:02:40.394" v="5956" actId="122"/>
          <ac:spMkLst>
            <pc:docMk/>
            <pc:sldMk cId="973706255" sldId="308"/>
            <ac:spMk id="2" creationId="{915963A3-9E62-7A1D-48E3-EEA012EF4B63}"/>
          </ac:spMkLst>
        </pc:spChg>
        <pc:spChg chg="del mod">
          <ac:chgData name="Lisa-Marie Bassler" userId="38f25fa2-f4e2-42aa-a629-d2ccc29b42c2" providerId="ADAL" clId="{B627B9C9-4F4C-4A51-8BFB-929A4A64733D}" dt="2022-09-23T11:03:12.801" v="5959" actId="478"/>
          <ac:spMkLst>
            <pc:docMk/>
            <pc:sldMk cId="973706255" sldId="308"/>
            <ac:spMk id="3" creationId="{749CA35B-C230-C9E2-B75D-9B20946001BA}"/>
          </ac:spMkLst>
        </pc:spChg>
        <pc:spChg chg="mod">
          <ac:chgData name="Lisa-Marie Bassler" userId="38f25fa2-f4e2-42aa-a629-d2ccc29b42c2" providerId="ADAL" clId="{B627B9C9-4F4C-4A51-8BFB-929A4A64733D}" dt="2022-09-23T11:03:28.444" v="5965" actId="20577"/>
          <ac:spMkLst>
            <pc:docMk/>
            <pc:sldMk cId="973706255" sldId="308"/>
            <ac:spMk id="4" creationId="{5D109EAB-D5EA-FABB-31E5-F1E7C1A36E65}"/>
          </ac:spMkLst>
        </pc:spChg>
        <pc:spChg chg="del mod">
          <ac:chgData name="Lisa-Marie Bassler" userId="38f25fa2-f4e2-42aa-a629-d2ccc29b42c2" providerId="ADAL" clId="{B627B9C9-4F4C-4A51-8BFB-929A4A64733D}" dt="2022-09-23T11:03:19.036" v="5961" actId="478"/>
          <ac:spMkLst>
            <pc:docMk/>
            <pc:sldMk cId="973706255" sldId="308"/>
            <ac:spMk id="5" creationId="{52288A24-684C-AFF7-1BC2-444AE507DAF8}"/>
          </ac:spMkLst>
        </pc:spChg>
        <pc:spChg chg="mod">
          <ac:chgData name="Lisa-Marie Bassler" userId="38f25fa2-f4e2-42aa-a629-d2ccc29b42c2" providerId="ADAL" clId="{B627B9C9-4F4C-4A51-8BFB-929A4A64733D}" dt="2022-09-25T09:49:04.373" v="6999" actId="20577"/>
          <ac:spMkLst>
            <pc:docMk/>
            <pc:sldMk cId="973706255" sldId="308"/>
            <ac:spMk id="6" creationId="{84312063-A9BB-6E29-C080-00D116A3E2DB}"/>
          </ac:spMkLst>
        </pc:spChg>
        <pc:spChg chg="add del mod">
          <ac:chgData name="Lisa-Marie Bassler" userId="38f25fa2-f4e2-42aa-a629-d2ccc29b42c2" providerId="ADAL" clId="{B627B9C9-4F4C-4A51-8BFB-929A4A64733D}" dt="2022-09-23T11:03:16.652" v="5960" actId="478"/>
          <ac:spMkLst>
            <pc:docMk/>
            <pc:sldMk cId="973706255" sldId="308"/>
            <ac:spMk id="8" creationId="{3967B786-58A6-937B-3AC8-3676EDE1F867}"/>
          </ac:spMkLst>
        </pc:spChg>
        <pc:spChg chg="add del mod">
          <ac:chgData name="Lisa-Marie Bassler" userId="38f25fa2-f4e2-42aa-a629-d2ccc29b42c2" providerId="ADAL" clId="{B627B9C9-4F4C-4A51-8BFB-929A4A64733D}" dt="2022-09-23T11:03:25.745" v="5962" actId="478"/>
          <ac:spMkLst>
            <pc:docMk/>
            <pc:sldMk cId="973706255" sldId="308"/>
            <ac:spMk id="10" creationId="{1B9777DA-E0F4-CC32-A40E-376DF0478886}"/>
          </ac:spMkLst>
        </pc:spChg>
      </pc:sldChg>
      <pc:sldChg chg="addSp delSp modSp new mod modTransition setBg">
        <pc:chgData name="Lisa-Marie Bassler" userId="38f25fa2-f4e2-42aa-a629-d2ccc29b42c2" providerId="ADAL" clId="{B627B9C9-4F4C-4A51-8BFB-929A4A64733D}" dt="2022-09-25T10:11:53.436" v="7551"/>
        <pc:sldMkLst>
          <pc:docMk/>
          <pc:sldMk cId="854211821" sldId="309"/>
        </pc:sldMkLst>
        <pc:spChg chg="mod">
          <ac:chgData name="Lisa-Marie Bassler" userId="38f25fa2-f4e2-42aa-a629-d2ccc29b42c2" providerId="ADAL" clId="{B627B9C9-4F4C-4A51-8BFB-929A4A64733D}" dt="2022-09-23T11:45:06.841" v="6771" actId="122"/>
          <ac:spMkLst>
            <pc:docMk/>
            <pc:sldMk cId="854211821" sldId="309"/>
            <ac:spMk id="2" creationId="{53216B84-8379-4043-311E-29CDF30280EF}"/>
          </ac:spMkLst>
        </pc:spChg>
        <pc:spChg chg="mod ord">
          <ac:chgData name="Lisa-Marie Bassler" userId="38f25fa2-f4e2-42aa-a629-d2ccc29b42c2" providerId="ADAL" clId="{B627B9C9-4F4C-4A51-8BFB-929A4A64733D}" dt="2022-09-25T09:49:20.437" v="7002" actId="255"/>
          <ac:spMkLst>
            <pc:docMk/>
            <pc:sldMk cId="854211821" sldId="309"/>
            <ac:spMk id="3" creationId="{DB37E970-9BE8-11EA-ABB5-7E5BE82230D9}"/>
          </ac:spMkLst>
        </pc:spChg>
        <pc:spChg chg="add del">
          <ac:chgData name="Lisa-Marie Bassler" userId="38f25fa2-f4e2-42aa-a629-d2ccc29b42c2" providerId="ADAL" clId="{B627B9C9-4F4C-4A51-8BFB-929A4A64733D}" dt="2022-09-23T11:44:50.839" v="6768" actId="26606"/>
          <ac:spMkLst>
            <pc:docMk/>
            <pc:sldMk cId="854211821" sldId="309"/>
            <ac:spMk id="6" creationId="{577D1452-F0B7-431E-9A24-D3F7103D8510}"/>
          </ac:spMkLst>
        </pc:spChg>
        <pc:spChg chg="add del">
          <ac:chgData name="Lisa-Marie Bassler" userId="38f25fa2-f4e2-42aa-a629-d2ccc29b42c2" providerId="ADAL" clId="{B627B9C9-4F4C-4A51-8BFB-929A4A64733D}" dt="2022-09-23T11:44:50.839" v="6768" actId="26606"/>
          <ac:spMkLst>
            <pc:docMk/>
            <pc:sldMk cId="854211821" sldId="309"/>
            <ac:spMk id="7" creationId="{A660F4F9-5DF5-4F15-BE6A-CD8648BB1148}"/>
          </ac:spMkLst>
        </pc:spChg>
        <pc:spChg chg="add">
          <ac:chgData name="Lisa-Marie Bassler" userId="38f25fa2-f4e2-42aa-a629-d2ccc29b42c2" providerId="ADAL" clId="{B627B9C9-4F4C-4A51-8BFB-929A4A64733D}" dt="2022-09-23T11:44:54.350" v="6769" actId="26606"/>
          <ac:spMkLst>
            <pc:docMk/>
            <pc:sldMk cId="854211821" sldId="309"/>
            <ac:spMk id="8" creationId="{5E39A796-BE83-48B1-B33F-35C4A32AAB57}"/>
          </ac:spMkLst>
        </pc:spChg>
        <pc:spChg chg="add del">
          <ac:chgData name="Lisa-Marie Bassler" userId="38f25fa2-f4e2-42aa-a629-d2ccc29b42c2" providerId="ADAL" clId="{B627B9C9-4F4C-4A51-8BFB-929A4A64733D}" dt="2022-09-23T11:44:22.008" v="6763" actId="26606"/>
          <ac:spMkLst>
            <pc:docMk/>
            <pc:sldMk cId="854211821" sldId="309"/>
            <ac:spMk id="9" creationId="{5E39A796-BE83-48B1-B33F-35C4A32AAB57}"/>
          </ac:spMkLst>
        </pc:spChg>
        <pc:spChg chg="add">
          <ac:chgData name="Lisa-Marie Bassler" userId="38f25fa2-f4e2-42aa-a629-d2ccc29b42c2" providerId="ADAL" clId="{B627B9C9-4F4C-4A51-8BFB-929A4A64733D}" dt="2022-09-23T11:44:54.350" v="6769" actId="26606"/>
          <ac:spMkLst>
            <pc:docMk/>
            <pc:sldMk cId="854211821" sldId="309"/>
            <ac:spMk id="10" creationId="{72F84B47-E267-4194-8194-831DB7B5547F}"/>
          </ac:spMkLst>
        </pc:spChg>
        <pc:spChg chg="add del">
          <ac:chgData name="Lisa-Marie Bassler" userId="38f25fa2-f4e2-42aa-a629-d2ccc29b42c2" providerId="ADAL" clId="{B627B9C9-4F4C-4A51-8BFB-929A4A64733D}" dt="2022-09-23T11:44:22.008" v="6763" actId="26606"/>
          <ac:spMkLst>
            <pc:docMk/>
            <pc:sldMk cId="854211821" sldId="309"/>
            <ac:spMk id="11" creationId="{72F84B47-E267-4194-8194-831DB7B5547F}"/>
          </ac:spMkLst>
        </pc:spChg>
        <pc:picChg chg="add mod">
          <ac:chgData name="Lisa-Marie Bassler" userId="38f25fa2-f4e2-42aa-a629-d2ccc29b42c2" providerId="ADAL" clId="{B627B9C9-4F4C-4A51-8BFB-929A4A64733D}" dt="2022-09-23T11:44:54.350" v="6769" actId="26606"/>
          <ac:picMkLst>
            <pc:docMk/>
            <pc:sldMk cId="854211821" sldId="309"/>
            <ac:picMk id="4" creationId="{363144A8-11E7-B3F7-44A9-10AEE734E2FD}"/>
          </ac:picMkLst>
        </pc:picChg>
      </pc:sldChg>
      <pc:sldChg chg="addSp delSp modSp add del mod modTransition">
        <pc:chgData name="Lisa-Marie Bassler" userId="38f25fa2-f4e2-42aa-a629-d2ccc29b42c2" providerId="ADAL" clId="{B627B9C9-4F4C-4A51-8BFB-929A4A64733D}" dt="2022-09-28T06:29:19.296" v="7636" actId="1035"/>
        <pc:sldMkLst>
          <pc:docMk/>
          <pc:sldMk cId="49174041" sldId="310"/>
        </pc:sldMkLst>
        <pc:spChg chg="mod">
          <ac:chgData name="Lisa-Marie Bassler" userId="38f25fa2-f4e2-42aa-a629-d2ccc29b42c2" providerId="ADAL" clId="{B627B9C9-4F4C-4A51-8BFB-929A4A64733D}" dt="2022-09-28T06:29:19.296" v="7636" actId="1035"/>
          <ac:spMkLst>
            <pc:docMk/>
            <pc:sldMk cId="49174041" sldId="310"/>
            <ac:spMk id="2" creationId="{40E530BF-E843-9ED0-1CD8-0EEA2FA55B6C}"/>
          </ac:spMkLst>
        </pc:spChg>
        <pc:spChg chg="del">
          <ac:chgData name="Lisa-Marie Bassler" userId="38f25fa2-f4e2-42aa-a629-d2ccc29b42c2" providerId="ADAL" clId="{B627B9C9-4F4C-4A51-8BFB-929A4A64733D}" dt="2022-09-23T11:07:23.482" v="5999"/>
          <ac:spMkLst>
            <pc:docMk/>
            <pc:sldMk cId="49174041" sldId="310"/>
            <ac:spMk id="3" creationId="{018532AA-B145-2A24-33A1-6A964EF8B6F3}"/>
          </ac:spMkLst>
        </pc:spChg>
        <pc:spChg chg="add del mod">
          <ac:chgData name="Lisa-Marie Bassler" userId="38f25fa2-f4e2-42aa-a629-d2ccc29b42c2" providerId="ADAL" clId="{B627B9C9-4F4C-4A51-8BFB-929A4A64733D}" dt="2022-09-25T09:43:45.694" v="6925" actId="26606"/>
          <ac:spMkLst>
            <pc:docMk/>
            <pc:sldMk cId="49174041" sldId="310"/>
            <ac:spMk id="4" creationId="{81EADBD9-C6E9-FB9B-FA8F-978E0D59AF84}"/>
          </ac:spMkLst>
        </pc:spChg>
        <pc:spChg chg="add del mod">
          <ac:chgData name="Lisa-Marie Bassler" userId="38f25fa2-f4e2-42aa-a629-d2ccc29b42c2" providerId="ADAL" clId="{B627B9C9-4F4C-4A51-8BFB-929A4A64733D}" dt="2022-09-23T11:09:18.253" v="6074" actId="26606"/>
          <ac:spMkLst>
            <pc:docMk/>
            <pc:sldMk cId="49174041" sldId="310"/>
            <ac:spMk id="6" creationId="{A0F2F514-3D86-E964-592B-FE64B38C6790}"/>
          </ac:spMkLst>
        </pc:spChg>
        <pc:spChg chg="add del">
          <ac:chgData name="Lisa-Marie Bassler" userId="38f25fa2-f4e2-42aa-a629-d2ccc29b42c2" providerId="ADAL" clId="{B627B9C9-4F4C-4A51-8BFB-929A4A64733D}" dt="2022-09-23T11:07:45.769" v="6003" actId="26606"/>
          <ac:spMkLst>
            <pc:docMk/>
            <pc:sldMk cId="49174041" sldId="310"/>
            <ac:spMk id="9" creationId="{A4AC5506-6312-4701-8D3C-40187889A947}"/>
          </ac:spMkLst>
        </pc:spChg>
        <pc:spChg chg="add del">
          <ac:chgData name="Lisa-Marie Bassler" userId="38f25fa2-f4e2-42aa-a629-d2ccc29b42c2" providerId="ADAL" clId="{B627B9C9-4F4C-4A51-8BFB-929A4A64733D}" dt="2022-09-23T11:09:18.253" v="6074" actId="26606"/>
          <ac:spMkLst>
            <pc:docMk/>
            <pc:sldMk cId="49174041" sldId="310"/>
            <ac:spMk id="11" creationId="{7F57BEA8-497D-4AA8-8A18-BDCD696B25FE}"/>
          </ac:spMkLst>
        </pc:spChg>
        <pc:spChg chg="del">
          <ac:chgData name="Lisa-Marie Bassler" userId="38f25fa2-f4e2-42aa-a629-d2ccc29b42c2" providerId="ADAL" clId="{B627B9C9-4F4C-4A51-8BFB-929A4A64733D}" dt="2022-09-25T09:43:45.694" v="6925" actId="26606"/>
          <ac:spMkLst>
            <pc:docMk/>
            <pc:sldMk cId="49174041" sldId="310"/>
            <ac:spMk id="22" creationId="{7F57BEA8-497D-4AA8-8A18-BDCD696B25FE}"/>
          </ac:spMkLst>
        </pc:spChg>
        <pc:spChg chg="add">
          <ac:chgData name="Lisa-Marie Bassler" userId="38f25fa2-f4e2-42aa-a629-d2ccc29b42c2" providerId="ADAL" clId="{B627B9C9-4F4C-4A51-8BFB-929A4A64733D}" dt="2022-09-25T09:43:45.694" v="6925" actId="26606"/>
          <ac:spMkLst>
            <pc:docMk/>
            <pc:sldMk cId="49174041" sldId="310"/>
            <ac:spMk id="33" creationId="{7F57BEA8-497D-4AA8-8A18-BDCD696B25FE}"/>
          </ac:spMkLst>
        </pc:spChg>
        <pc:picChg chg="add del mod">
          <ac:chgData name="Lisa-Marie Bassler" userId="38f25fa2-f4e2-42aa-a629-d2ccc29b42c2" providerId="ADAL" clId="{B627B9C9-4F4C-4A51-8BFB-929A4A64733D}" dt="2022-09-23T11:09:14.984" v="6072" actId="478"/>
          <ac:picMkLst>
            <pc:docMk/>
            <pc:sldMk cId="49174041" sldId="310"/>
            <ac:picMk id="4" creationId="{20A324E8-F9E0-F64F-8167-DCEC4EB1CFD6}"/>
          </ac:picMkLst>
        </pc:picChg>
        <pc:picChg chg="add mod">
          <ac:chgData name="Lisa-Marie Bassler" userId="38f25fa2-f4e2-42aa-a629-d2ccc29b42c2" providerId="ADAL" clId="{B627B9C9-4F4C-4A51-8BFB-929A4A64733D}" dt="2022-09-25T09:43:59.623" v="6947" actId="1036"/>
          <ac:picMkLst>
            <pc:docMk/>
            <pc:sldMk cId="49174041" sldId="310"/>
            <ac:picMk id="5" creationId="{533666AC-7FBB-F288-6320-E74BD8ABDC1F}"/>
          </ac:picMkLst>
        </pc:picChg>
        <pc:picChg chg="del">
          <ac:chgData name="Lisa-Marie Bassler" userId="38f25fa2-f4e2-42aa-a629-d2ccc29b42c2" providerId="ADAL" clId="{B627B9C9-4F4C-4A51-8BFB-929A4A64733D}" dt="2022-09-25T09:43:39.651" v="6923" actId="478"/>
          <ac:picMkLst>
            <pc:docMk/>
            <pc:sldMk cId="49174041" sldId="310"/>
            <ac:picMk id="7" creationId="{16F7D4CD-8245-9341-E255-4E11E86644A0}"/>
          </ac:picMkLst>
        </pc:picChg>
        <pc:cxnChg chg="add del">
          <ac:chgData name="Lisa-Marie Bassler" userId="38f25fa2-f4e2-42aa-a629-d2ccc29b42c2" providerId="ADAL" clId="{B627B9C9-4F4C-4A51-8BFB-929A4A64733D}" dt="2022-09-23T11:09:18.253" v="6074" actId="26606"/>
          <ac:cxnSpMkLst>
            <pc:docMk/>
            <pc:sldMk cId="49174041" sldId="310"/>
            <ac:cxnSpMk id="12" creationId="{D2E961F1-4A28-4A5F-BBD4-6E400E5E6C75}"/>
          </ac:cxnSpMkLst>
        </pc:cxnChg>
        <pc:cxnChg chg="add del">
          <ac:chgData name="Lisa-Marie Bassler" userId="38f25fa2-f4e2-42aa-a629-d2ccc29b42c2" providerId="ADAL" clId="{B627B9C9-4F4C-4A51-8BFB-929A4A64733D}" dt="2022-09-23T11:09:18.253" v="6074" actId="26606"/>
          <ac:cxnSpMkLst>
            <pc:docMk/>
            <pc:sldMk cId="49174041" sldId="310"/>
            <ac:cxnSpMk id="13" creationId="{A82415D3-DDE5-4D63-8CB3-23A5EC581B27}"/>
          </ac:cxnSpMkLst>
        </pc:cxnChg>
        <pc:cxnChg chg="add del">
          <ac:chgData name="Lisa-Marie Bassler" userId="38f25fa2-f4e2-42aa-a629-d2ccc29b42c2" providerId="ADAL" clId="{B627B9C9-4F4C-4A51-8BFB-929A4A64733D}" dt="2022-09-23T11:09:18.253" v="6074" actId="26606"/>
          <ac:cxnSpMkLst>
            <pc:docMk/>
            <pc:sldMk cId="49174041" sldId="310"/>
            <ac:cxnSpMk id="15" creationId="{AD7193FB-6AE6-4B3B-8F89-56B55DD63B4D}"/>
          </ac:cxnSpMkLst>
        </pc:cxnChg>
        <pc:cxnChg chg="del">
          <ac:chgData name="Lisa-Marie Bassler" userId="38f25fa2-f4e2-42aa-a629-d2ccc29b42c2" providerId="ADAL" clId="{B627B9C9-4F4C-4A51-8BFB-929A4A64733D}" dt="2022-09-25T09:43:45.694" v="6925" actId="26606"/>
          <ac:cxnSpMkLst>
            <pc:docMk/>
            <pc:sldMk cId="49174041" sldId="310"/>
            <ac:cxnSpMk id="20" creationId="{D2E961F1-4A28-4A5F-BBD4-6E400E5E6C75}"/>
          </ac:cxnSpMkLst>
        </pc:cxnChg>
        <pc:cxnChg chg="del">
          <ac:chgData name="Lisa-Marie Bassler" userId="38f25fa2-f4e2-42aa-a629-d2ccc29b42c2" providerId="ADAL" clId="{B627B9C9-4F4C-4A51-8BFB-929A4A64733D}" dt="2022-09-25T09:43:45.694" v="6925" actId="26606"/>
          <ac:cxnSpMkLst>
            <pc:docMk/>
            <pc:sldMk cId="49174041" sldId="310"/>
            <ac:cxnSpMk id="24" creationId="{A82415D3-DDE5-4D63-8CB3-23A5EC581B27}"/>
          </ac:cxnSpMkLst>
        </pc:cxnChg>
        <pc:cxnChg chg="del">
          <ac:chgData name="Lisa-Marie Bassler" userId="38f25fa2-f4e2-42aa-a629-d2ccc29b42c2" providerId="ADAL" clId="{B627B9C9-4F4C-4A51-8BFB-929A4A64733D}" dt="2022-09-25T09:43:45.694" v="6925" actId="26606"/>
          <ac:cxnSpMkLst>
            <pc:docMk/>
            <pc:sldMk cId="49174041" sldId="310"/>
            <ac:cxnSpMk id="26" creationId="{AD7193FB-6AE6-4B3B-8F89-56B55DD63B4D}"/>
          </ac:cxnSpMkLst>
        </pc:cxnChg>
        <pc:cxnChg chg="add">
          <ac:chgData name="Lisa-Marie Bassler" userId="38f25fa2-f4e2-42aa-a629-d2ccc29b42c2" providerId="ADAL" clId="{B627B9C9-4F4C-4A51-8BFB-929A4A64733D}" dt="2022-09-25T09:43:45.694" v="6925" actId="26606"/>
          <ac:cxnSpMkLst>
            <pc:docMk/>
            <pc:sldMk cId="49174041" sldId="310"/>
            <ac:cxnSpMk id="31" creationId="{D2E961F1-4A28-4A5F-BBD4-6E400E5E6C75}"/>
          </ac:cxnSpMkLst>
        </pc:cxnChg>
        <pc:cxnChg chg="add">
          <ac:chgData name="Lisa-Marie Bassler" userId="38f25fa2-f4e2-42aa-a629-d2ccc29b42c2" providerId="ADAL" clId="{B627B9C9-4F4C-4A51-8BFB-929A4A64733D}" dt="2022-09-25T09:43:45.694" v="6925" actId="26606"/>
          <ac:cxnSpMkLst>
            <pc:docMk/>
            <pc:sldMk cId="49174041" sldId="310"/>
            <ac:cxnSpMk id="35" creationId="{A82415D3-DDE5-4D63-8CB3-23A5EC581B27}"/>
          </ac:cxnSpMkLst>
        </pc:cxnChg>
        <pc:cxnChg chg="add">
          <ac:chgData name="Lisa-Marie Bassler" userId="38f25fa2-f4e2-42aa-a629-d2ccc29b42c2" providerId="ADAL" clId="{B627B9C9-4F4C-4A51-8BFB-929A4A64733D}" dt="2022-09-25T09:43:45.694" v="6925" actId="26606"/>
          <ac:cxnSpMkLst>
            <pc:docMk/>
            <pc:sldMk cId="49174041" sldId="310"/>
            <ac:cxnSpMk id="37" creationId="{AD7193FB-6AE6-4B3B-8F89-56B55DD63B4D}"/>
          </ac:cxnSpMkLst>
        </pc:cxnChg>
      </pc:sldChg>
      <pc:sldChg chg="addSp delSp modSp new mod modTransition setBg">
        <pc:chgData name="Lisa-Marie Bassler" userId="38f25fa2-f4e2-42aa-a629-d2ccc29b42c2" providerId="ADAL" clId="{B627B9C9-4F4C-4A51-8BFB-929A4A64733D}" dt="2022-09-25T10:11:53.436" v="7551"/>
        <pc:sldMkLst>
          <pc:docMk/>
          <pc:sldMk cId="2046272166" sldId="311"/>
        </pc:sldMkLst>
        <pc:spChg chg="del">
          <ac:chgData name="Lisa-Marie Bassler" userId="38f25fa2-f4e2-42aa-a629-d2ccc29b42c2" providerId="ADAL" clId="{B627B9C9-4F4C-4A51-8BFB-929A4A64733D}" dt="2022-09-23T11:12:40.616" v="6114" actId="26606"/>
          <ac:spMkLst>
            <pc:docMk/>
            <pc:sldMk cId="2046272166" sldId="311"/>
            <ac:spMk id="2" creationId="{5DFF2B33-22D8-AF4F-8505-9FFCD27C1DA1}"/>
          </ac:spMkLst>
        </pc:spChg>
        <pc:spChg chg="del">
          <ac:chgData name="Lisa-Marie Bassler" userId="38f25fa2-f4e2-42aa-a629-d2ccc29b42c2" providerId="ADAL" clId="{B627B9C9-4F4C-4A51-8BFB-929A4A64733D}" dt="2022-09-23T11:12:36.713" v="6113"/>
          <ac:spMkLst>
            <pc:docMk/>
            <pc:sldMk cId="2046272166" sldId="311"/>
            <ac:spMk id="3" creationId="{5FEB0E1B-D3EC-D253-C23A-78F2046E4C78}"/>
          </ac:spMkLst>
        </pc:spChg>
        <pc:picChg chg="add mod">
          <ac:chgData name="Lisa-Marie Bassler" userId="38f25fa2-f4e2-42aa-a629-d2ccc29b42c2" providerId="ADAL" clId="{B627B9C9-4F4C-4A51-8BFB-929A4A64733D}" dt="2022-09-23T11:12:46.166" v="6138" actId="1036"/>
          <ac:picMkLst>
            <pc:docMk/>
            <pc:sldMk cId="2046272166" sldId="311"/>
            <ac:picMk id="4" creationId="{94404D11-F23B-8F89-0672-38390BF2E55C}"/>
          </ac:picMkLst>
        </pc:picChg>
      </pc:sldChg>
      <pc:sldChg chg="addSp delSp modSp new mod modTransition setBg">
        <pc:chgData name="Lisa-Marie Bassler" userId="38f25fa2-f4e2-42aa-a629-d2ccc29b42c2" providerId="ADAL" clId="{B627B9C9-4F4C-4A51-8BFB-929A4A64733D}" dt="2022-09-25T10:11:53.436" v="7551"/>
        <pc:sldMkLst>
          <pc:docMk/>
          <pc:sldMk cId="837953928" sldId="312"/>
        </pc:sldMkLst>
        <pc:spChg chg="del">
          <ac:chgData name="Lisa-Marie Bassler" userId="38f25fa2-f4e2-42aa-a629-d2ccc29b42c2" providerId="ADAL" clId="{B627B9C9-4F4C-4A51-8BFB-929A4A64733D}" dt="2022-09-23T11:18:05.620" v="6179" actId="26606"/>
          <ac:spMkLst>
            <pc:docMk/>
            <pc:sldMk cId="837953928" sldId="312"/>
            <ac:spMk id="2" creationId="{55C6256A-1CF3-42A6-4426-CAD7F00953A5}"/>
          </ac:spMkLst>
        </pc:spChg>
        <pc:spChg chg="del">
          <ac:chgData name="Lisa-Marie Bassler" userId="38f25fa2-f4e2-42aa-a629-d2ccc29b42c2" providerId="ADAL" clId="{B627B9C9-4F4C-4A51-8BFB-929A4A64733D}" dt="2022-09-23T11:18:02.348" v="6178"/>
          <ac:spMkLst>
            <pc:docMk/>
            <pc:sldMk cId="837953928" sldId="312"/>
            <ac:spMk id="3" creationId="{9119685C-E5EE-1262-E2CC-E60D08F01DC3}"/>
          </ac:spMkLst>
        </pc:spChg>
        <pc:picChg chg="add mod">
          <ac:chgData name="Lisa-Marie Bassler" userId="38f25fa2-f4e2-42aa-a629-d2ccc29b42c2" providerId="ADAL" clId="{B627B9C9-4F4C-4A51-8BFB-929A4A64733D}" dt="2022-09-23T11:18:15.456" v="6202" actId="1036"/>
          <ac:picMkLst>
            <pc:docMk/>
            <pc:sldMk cId="837953928" sldId="312"/>
            <ac:picMk id="4" creationId="{193CDE56-BE50-D423-22A3-14C5C493D9B5}"/>
          </ac:picMkLst>
        </pc:picChg>
      </pc:sldChg>
      <pc:sldChg chg="addSp delSp modSp new mod modTransition setBg">
        <pc:chgData name="Lisa-Marie Bassler" userId="38f25fa2-f4e2-42aa-a629-d2ccc29b42c2" providerId="ADAL" clId="{B627B9C9-4F4C-4A51-8BFB-929A4A64733D}" dt="2022-09-25T10:11:53.436" v="7551"/>
        <pc:sldMkLst>
          <pc:docMk/>
          <pc:sldMk cId="892852277" sldId="313"/>
        </pc:sldMkLst>
        <pc:spChg chg="del">
          <ac:chgData name="Lisa-Marie Bassler" userId="38f25fa2-f4e2-42aa-a629-d2ccc29b42c2" providerId="ADAL" clId="{B627B9C9-4F4C-4A51-8BFB-929A4A64733D}" dt="2022-09-23T11:19:46.082" v="6205" actId="26606"/>
          <ac:spMkLst>
            <pc:docMk/>
            <pc:sldMk cId="892852277" sldId="313"/>
            <ac:spMk id="2" creationId="{52686E01-DF4A-31BF-3C70-4FDDC515BC44}"/>
          </ac:spMkLst>
        </pc:spChg>
        <pc:spChg chg="del">
          <ac:chgData name="Lisa-Marie Bassler" userId="38f25fa2-f4e2-42aa-a629-d2ccc29b42c2" providerId="ADAL" clId="{B627B9C9-4F4C-4A51-8BFB-929A4A64733D}" dt="2022-09-23T11:19:43.171" v="6204"/>
          <ac:spMkLst>
            <pc:docMk/>
            <pc:sldMk cId="892852277" sldId="313"/>
            <ac:spMk id="3" creationId="{8D18F096-11A2-43C2-F8DD-E61D175D68FF}"/>
          </ac:spMkLst>
        </pc:spChg>
        <pc:picChg chg="add mod">
          <ac:chgData name="Lisa-Marie Bassler" userId="38f25fa2-f4e2-42aa-a629-d2ccc29b42c2" providerId="ADAL" clId="{B627B9C9-4F4C-4A51-8BFB-929A4A64733D}" dt="2022-09-23T11:19:55.707" v="6245" actId="1036"/>
          <ac:picMkLst>
            <pc:docMk/>
            <pc:sldMk cId="892852277" sldId="313"/>
            <ac:picMk id="4" creationId="{F692D0AD-5DB3-9295-5BB6-8FC4C125EEAF}"/>
          </ac:picMkLst>
        </pc:picChg>
      </pc:sldChg>
      <pc:sldChg chg="addSp delSp modSp new mod modTransition setBg">
        <pc:chgData name="Lisa-Marie Bassler" userId="38f25fa2-f4e2-42aa-a629-d2ccc29b42c2" providerId="ADAL" clId="{B627B9C9-4F4C-4A51-8BFB-929A4A64733D}" dt="2022-09-25T10:11:53.436" v="7551"/>
        <pc:sldMkLst>
          <pc:docMk/>
          <pc:sldMk cId="738678880" sldId="314"/>
        </pc:sldMkLst>
        <pc:spChg chg="del">
          <ac:chgData name="Lisa-Marie Bassler" userId="38f25fa2-f4e2-42aa-a629-d2ccc29b42c2" providerId="ADAL" clId="{B627B9C9-4F4C-4A51-8BFB-929A4A64733D}" dt="2022-09-23T11:20:25.929" v="6248" actId="26606"/>
          <ac:spMkLst>
            <pc:docMk/>
            <pc:sldMk cId="738678880" sldId="314"/>
            <ac:spMk id="2" creationId="{8BA6828C-B645-E7A2-96A3-A7BDF7F5FA1B}"/>
          </ac:spMkLst>
        </pc:spChg>
        <pc:spChg chg="del">
          <ac:chgData name="Lisa-Marie Bassler" userId="38f25fa2-f4e2-42aa-a629-d2ccc29b42c2" providerId="ADAL" clId="{B627B9C9-4F4C-4A51-8BFB-929A4A64733D}" dt="2022-09-23T11:20:21.232" v="6247"/>
          <ac:spMkLst>
            <pc:docMk/>
            <pc:sldMk cId="738678880" sldId="314"/>
            <ac:spMk id="3" creationId="{70B44012-9856-2CBF-8803-6F597AD314B3}"/>
          </ac:spMkLst>
        </pc:spChg>
        <pc:spChg chg="add del mod">
          <ac:chgData name="Lisa-Marie Bassler" userId="38f25fa2-f4e2-42aa-a629-d2ccc29b42c2" providerId="ADAL" clId="{B627B9C9-4F4C-4A51-8BFB-929A4A64733D}" dt="2022-09-23T11:21:23.181" v="6250"/>
          <ac:spMkLst>
            <pc:docMk/>
            <pc:sldMk cId="738678880" sldId="314"/>
            <ac:spMk id="6" creationId="{1ECD4AC7-D3B1-8418-E882-ADADBB4348E1}"/>
          </ac:spMkLst>
        </pc:spChg>
        <pc:graphicFrameChg chg="add del mod">
          <ac:chgData name="Lisa-Marie Bassler" userId="38f25fa2-f4e2-42aa-a629-d2ccc29b42c2" providerId="ADAL" clId="{B627B9C9-4F4C-4A51-8BFB-929A4A64733D}" dt="2022-09-23T11:20:38.386" v="6249" actId="478"/>
          <ac:graphicFrameMkLst>
            <pc:docMk/>
            <pc:sldMk cId="738678880" sldId="314"/>
            <ac:graphicFrameMk id="4" creationId="{A2EA29A8-A308-EA1E-FC90-4B44166D8BD8}"/>
          </ac:graphicFrameMkLst>
        </pc:graphicFrameChg>
        <pc:picChg chg="add mod">
          <ac:chgData name="Lisa-Marie Bassler" userId="38f25fa2-f4e2-42aa-a629-d2ccc29b42c2" providerId="ADAL" clId="{B627B9C9-4F4C-4A51-8BFB-929A4A64733D}" dt="2022-09-23T11:21:31.960" v="6287" actId="1036"/>
          <ac:picMkLst>
            <pc:docMk/>
            <pc:sldMk cId="738678880" sldId="314"/>
            <ac:picMk id="7" creationId="{EB4ECAAA-75AF-EB3D-ED03-EDC4F942315D}"/>
          </ac:picMkLst>
        </pc:picChg>
      </pc:sldChg>
      <pc:sldChg chg="addSp delSp modSp new del mod setBg">
        <pc:chgData name="Lisa-Marie Bassler" userId="38f25fa2-f4e2-42aa-a629-d2ccc29b42c2" providerId="ADAL" clId="{B627B9C9-4F4C-4A51-8BFB-929A4A64733D}" dt="2022-09-23T11:25:32.827" v="6327" actId="47"/>
        <pc:sldMkLst>
          <pc:docMk/>
          <pc:sldMk cId="1375270433" sldId="315"/>
        </pc:sldMkLst>
        <pc:spChg chg="del">
          <ac:chgData name="Lisa-Marie Bassler" userId="38f25fa2-f4e2-42aa-a629-d2ccc29b42c2" providerId="ADAL" clId="{B627B9C9-4F4C-4A51-8BFB-929A4A64733D}" dt="2022-09-23T11:24:14.286" v="6314" actId="478"/>
          <ac:spMkLst>
            <pc:docMk/>
            <pc:sldMk cId="1375270433" sldId="315"/>
            <ac:spMk id="2" creationId="{81591A1C-B7CA-5058-F4C3-8FB6866E6734}"/>
          </ac:spMkLst>
        </pc:spChg>
        <pc:spChg chg="del">
          <ac:chgData name="Lisa-Marie Bassler" userId="38f25fa2-f4e2-42aa-a629-d2ccc29b42c2" providerId="ADAL" clId="{B627B9C9-4F4C-4A51-8BFB-929A4A64733D}" dt="2022-09-23T11:24:02.782" v="6313"/>
          <ac:spMkLst>
            <pc:docMk/>
            <pc:sldMk cId="1375270433" sldId="315"/>
            <ac:spMk id="3" creationId="{2F66A961-8C20-65E4-2C01-29B318F259E3}"/>
          </ac:spMkLst>
        </pc:spChg>
        <pc:spChg chg="add">
          <ac:chgData name="Lisa-Marie Bassler" userId="38f25fa2-f4e2-42aa-a629-d2ccc29b42c2" providerId="ADAL" clId="{B627B9C9-4F4C-4A51-8BFB-929A4A64733D}" dt="2022-09-23T11:24:36.015" v="6317" actId="26606"/>
          <ac:spMkLst>
            <pc:docMk/>
            <pc:sldMk cId="1375270433" sldId="315"/>
            <ac:spMk id="4103" creationId="{42A4FC2C-047E-45A5-965D-8E1E3BF09BC6}"/>
          </ac:spMkLst>
        </pc:spChg>
        <pc:picChg chg="add mod">
          <ac:chgData name="Lisa-Marie Bassler" userId="38f25fa2-f4e2-42aa-a629-d2ccc29b42c2" providerId="ADAL" clId="{B627B9C9-4F4C-4A51-8BFB-929A4A64733D}" dt="2022-09-23T11:24:36.015" v="6317" actId="26606"/>
          <ac:picMkLst>
            <pc:docMk/>
            <pc:sldMk cId="1375270433" sldId="315"/>
            <ac:picMk id="4098" creationId="{F2314830-3256-38CF-4F52-AD9C60968630}"/>
          </ac:picMkLst>
        </pc:picChg>
      </pc:sldChg>
      <pc:sldChg chg="addSp modSp new mod modTransition setBg">
        <pc:chgData name="Lisa-Marie Bassler" userId="38f25fa2-f4e2-42aa-a629-d2ccc29b42c2" providerId="ADAL" clId="{B627B9C9-4F4C-4A51-8BFB-929A4A64733D}" dt="2022-09-25T10:11:53.436" v="7551"/>
        <pc:sldMkLst>
          <pc:docMk/>
          <pc:sldMk cId="3525675857" sldId="316"/>
        </pc:sldMkLst>
        <pc:spChg chg="add">
          <ac:chgData name="Lisa-Marie Bassler" userId="38f25fa2-f4e2-42aa-a629-d2ccc29b42c2" providerId="ADAL" clId="{B627B9C9-4F4C-4A51-8BFB-929A4A64733D}" dt="2022-09-23T11:25:09.617" v="6320" actId="26606"/>
          <ac:spMkLst>
            <pc:docMk/>
            <pc:sldMk cId="3525675857" sldId="316"/>
            <ac:spMk id="5127" creationId="{42A4FC2C-047E-45A5-965D-8E1E3BF09BC6}"/>
          </ac:spMkLst>
        </pc:spChg>
        <pc:picChg chg="add mod">
          <ac:chgData name="Lisa-Marie Bassler" userId="38f25fa2-f4e2-42aa-a629-d2ccc29b42c2" providerId="ADAL" clId="{B627B9C9-4F4C-4A51-8BFB-929A4A64733D}" dt="2022-09-23T11:25:25.021" v="6325" actId="1036"/>
          <ac:picMkLst>
            <pc:docMk/>
            <pc:sldMk cId="3525675857" sldId="316"/>
            <ac:picMk id="5122" creationId="{B0A7061A-EFA5-B44A-7608-1B46EA7DADD0}"/>
          </ac:picMkLst>
        </pc:picChg>
      </pc:sldChg>
      <pc:sldChg chg="addSp delSp modSp new mod modTransition">
        <pc:chgData name="Lisa-Marie Bassler" userId="38f25fa2-f4e2-42aa-a629-d2ccc29b42c2" providerId="ADAL" clId="{B627B9C9-4F4C-4A51-8BFB-929A4A64733D}" dt="2022-09-25T10:11:53.436" v="7551"/>
        <pc:sldMkLst>
          <pc:docMk/>
          <pc:sldMk cId="3165844767" sldId="317"/>
        </pc:sldMkLst>
        <pc:spChg chg="mod">
          <ac:chgData name="Lisa-Marie Bassler" userId="38f25fa2-f4e2-42aa-a629-d2ccc29b42c2" providerId="ADAL" clId="{B627B9C9-4F4C-4A51-8BFB-929A4A64733D}" dt="2022-09-25T09:45:26.166" v="6951" actId="122"/>
          <ac:spMkLst>
            <pc:docMk/>
            <pc:sldMk cId="3165844767" sldId="317"/>
            <ac:spMk id="2" creationId="{961268D8-5105-4635-F9D1-F710AF8F00D8}"/>
          </ac:spMkLst>
        </pc:spChg>
        <pc:spChg chg="del">
          <ac:chgData name="Lisa-Marie Bassler" userId="38f25fa2-f4e2-42aa-a629-d2ccc29b42c2" providerId="ADAL" clId="{B627B9C9-4F4C-4A51-8BFB-929A4A64733D}" dt="2022-09-23T11:28:17.505" v="6351"/>
          <ac:spMkLst>
            <pc:docMk/>
            <pc:sldMk cId="3165844767" sldId="317"/>
            <ac:spMk id="3" creationId="{CA5A4044-0260-A768-9B54-6D6A147614C3}"/>
          </ac:spMkLst>
        </pc:spChg>
        <pc:spChg chg="add del mod">
          <ac:chgData name="Lisa-Marie Bassler" userId="38f25fa2-f4e2-42aa-a629-d2ccc29b42c2" providerId="ADAL" clId="{B627B9C9-4F4C-4A51-8BFB-929A4A64733D}" dt="2022-09-23T11:29:18.148" v="6397" actId="1035"/>
          <ac:spMkLst>
            <pc:docMk/>
            <pc:sldMk cId="3165844767" sldId="317"/>
            <ac:spMk id="4" creationId="{D1160844-56F1-8014-C9E4-ABFD09AED191}"/>
          </ac:spMkLst>
        </pc:spChg>
        <pc:graphicFrameChg chg="add del">
          <ac:chgData name="Lisa-Marie Bassler" userId="38f25fa2-f4e2-42aa-a629-d2ccc29b42c2" providerId="ADAL" clId="{B627B9C9-4F4C-4A51-8BFB-929A4A64733D}" dt="2022-09-23T11:28:50.380" v="6374" actId="26606"/>
          <ac:graphicFrameMkLst>
            <pc:docMk/>
            <pc:sldMk cId="3165844767" sldId="317"/>
            <ac:graphicFrameMk id="6" creationId="{50CB5292-7813-917D-0613-BA0BC3408EEB}"/>
          </ac:graphicFrameMkLst>
        </pc:graphicFrameChg>
      </pc:sldChg>
      <pc:sldChg chg="addSp modSp new del mod ord modTransition">
        <pc:chgData name="Lisa-Marie Bassler" userId="38f25fa2-f4e2-42aa-a629-d2ccc29b42c2" providerId="ADAL" clId="{B627B9C9-4F4C-4A51-8BFB-929A4A64733D}" dt="2022-09-25T10:11:09.057" v="7497" actId="47"/>
        <pc:sldMkLst>
          <pc:docMk/>
          <pc:sldMk cId="2367708686" sldId="318"/>
        </pc:sldMkLst>
        <pc:spChg chg="mod">
          <ac:chgData name="Lisa-Marie Bassler" userId="38f25fa2-f4e2-42aa-a629-d2ccc29b42c2" providerId="ADAL" clId="{B627B9C9-4F4C-4A51-8BFB-929A4A64733D}" dt="2022-09-25T10:10:38.629" v="7494" actId="122"/>
          <ac:spMkLst>
            <pc:docMk/>
            <pc:sldMk cId="2367708686" sldId="318"/>
            <ac:spMk id="2" creationId="{F173F771-B9AA-DC2E-E0CA-05713952EEF5}"/>
          </ac:spMkLst>
        </pc:spChg>
        <pc:spChg chg="mod">
          <ac:chgData name="Lisa-Marie Bassler" userId="38f25fa2-f4e2-42aa-a629-d2ccc29b42c2" providerId="ADAL" clId="{B627B9C9-4F4C-4A51-8BFB-929A4A64733D}" dt="2022-09-25T10:04:33.381" v="7239" actId="122"/>
          <ac:spMkLst>
            <pc:docMk/>
            <pc:sldMk cId="2367708686" sldId="318"/>
            <ac:spMk id="3" creationId="{2562AC68-76FA-D597-90E4-3AA5CF8D5FD5}"/>
          </ac:spMkLst>
        </pc:spChg>
        <pc:spChg chg="mod">
          <ac:chgData name="Lisa-Marie Bassler" userId="38f25fa2-f4e2-42aa-a629-d2ccc29b42c2" providerId="ADAL" clId="{B627B9C9-4F4C-4A51-8BFB-929A4A64733D}" dt="2022-09-25T10:04:57.289" v="7243" actId="122"/>
          <ac:spMkLst>
            <pc:docMk/>
            <pc:sldMk cId="2367708686" sldId="318"/>
            <ac:spMk id="4" creationId="{F0A5BB4C-988E-8DF9-646B-BAAE7BA87920}"/>
          </ac:spMkLst>
        </pc:spChg>
        <pc:spChg chg="mod">
          <ac:chgData name="Lisa-Marie Bassler" userId="38f25fa2-f4e2-42aa-a629-d2ccc29b42c2" providerId="ADAL" clId="{B627B9C9-4F4C-4A51-8BFB-929A4A64733D}" dt="2022-09-25T10:04:36.674" v="7240" actId="122"/>
          <ac:spMkLst>
            <pc:docMk/>
            <pc:sldMk cId="2367708686" sldId="318"/>
            <ac:spMk id="5" creationId="{8B87EAB2-2DF2-6FB6-80C3-C851DEC1E20F}"/>
          </ac:spMkLst>
        </pc:spChg>
        <pc:spChg chg="mod">
          <ac:chgData name="Lisa-Marie Bassler" userId="38f25fa2-f4e2-42aa-a629-d2ccc29b42c2" providerId="ADAL" clId="{B627B9C9-4F4C-4A51-8BFB-929A4A64733D}" dt="2022-09-23T11:34:11.972" v="6539"/>
          <ac:spMkLst>
            <pc:docMk/>
            <pc:sldMk cId="2367708686" sldId="318"/>
            <ac:spMk id="6" creationId="{AEA0E5DD-462E-E909-BB0B-0C60A0954E61}"/>
          </ac:spMkLst>
        </pc:spChg>
        <pc:picChg chg="add mod">
          <ac:chgData name="Lisa-Marie Bassler" userId="38f25fa2-f4e2-42aa-a629-d2ccc29b42c2" providerId="ADAL" clId="{B627B9C9-4F4C-4A51-8BFB-929A4A64733D}" dt="2022-09-25T10:04:42.968" v="7241" actId="14100"/>
          <ac:picMkLst>
            <pc:docMk/>
            <pc:sldMk cId="2367708686" sldId="318"/>
            <ac:picMk id="7" creationId="{8586A3C7-1C96-693C-7201-C930361ACC94}"/>
          </ac:picMkLst>
        </pc:picChg>
        <pc:picChg chg="add mod">
          <ac:chgData name="Lisa-Marie Bassler" userId="38f25fa2-f4e2-42aa-a629-d2ccc29b42c2" providerId="ADAL" clId="{B627B9C9-4F4C-4A51-8BFB-929A4A64733D}" dt="2022-09-23T11:48:31.483" v="6802" actId="14100"/>
          <ac:picMkLst>
            <pc:docMk/>
            <pc:sldMk cId="2367708686" sldId="318"/>
            <ac:picMk id="8" creationId="{0A7EDCF0-75F7-8C01-A2E0-47C9838BD1E8}"/>
          </ac:picMkLst>
        </pc:picChg>
      </pc:sldChg>
      <pc:sldChg chg="modSp add mod modTransition">
        <pc:chgData name="Lisa-Marie Bassler" userId="38f25fa2-f4e2-42aa-a629-d2ccc29b42c2" providerId="ADAL" clId="{B627B9C9-4F4C-4A51-8BFB-929A4A64733D}" dt="2022-09-25T10:11:53.436" v="7551"/>
        <pc:sldMkLst>
          <pc:docMk/>
          <pc:sldMk cId="1100508017" sldId="319"/>
        </pc:sldMkLst>
        <pc:spChg chg="mod">
          <ac:chgData name="Lisa-Marie Bassler" userId="38f25fa2-f4e2-42aa-a629-d2ccc29b42c2" providerId="ADAL" clId="{B627B9C9-4F4C-4A51-8BFB-929A4A64733D}" dt="2022-09-23T11:39:04.869" v="6652"/>
          <ac:spMkLst>
            <pc:docMk/>
            <pc:sldMk cId="1100508017" sldId="319"/>
            <ac:spMk id="3" creationId="{50B4E329-DBFE-32C5-DA64-924FE094E946}"/>
          </ac:spMkLst>
        </pc:spChg>
      </pc:sldChg>
      <pc:sldChg chg="addSp delSp modSp new del mod setBg">
        <pc:chgData name="Lisa-Marie Bassler" userId="38f25fa2-f4e2-42aa-a629-d2ccc29b42c2" providerId="ADAL" clId="{B627B9C9-4F4C-4A51-8BFB-929A4A64733D}" dt="2022-09-23T11:40:43.360" v="6700" actId="47"/>
        <pc:sldMkLst>
          <pc:docMk/>
          <pc:sldMk cId="1598095167" sldId="320"/>
        </pc:sldMkLst>
        <pc:spChg chg="add del mod">
          <ac:chgData name="Lisa-Marie Bassler" userId="38f25fa2-f4e2-42aa-a629-d2ccc29b42c2" providerId="ADAL" clId="{B627B9C9-4F4C-4A51-8BFB-929A4A64733D}" dt="2022-09-23T11:40:31.699" v="6699" actId="26606"/>
          <ac:spMkLst>
            <pc:docMk/>
            <pc:sldMk cId="1598095167" sldId="320"/>
            <ac:spMk id="2" creationId="{A87E2105-E2AB-6B20-73C9-C2764573A6FD}"/>
          </ac:spMkLst>
        </pc:spChg>
        <pc:spChg chg="add del">
          <ac:chgData name="Lisa-Marie Bassler" userId="38f25fa2-f4e2-42aa-a629-d2ccc29b42c2" providerId="ADAL" clId="{B627B9C9-4F4C-4A51-8BFB-929A4A64733D}" dt="2022-09-23T11:40:31.699" v="6699" actId="26606"/>
          <ac:spMkLst>
            <pc:docMk/>
            <pc:sldMk cId="1598095167" sldId="320"/>
            <ac:spMk id="3" creationId="{5C8632D8-06C0-6CF8-5BE2-144620565718}"/>
          </ac:spMkLst>
        </pc:spChg>
        <pc:spChg chg="add del">
          <ac:chgData name="Lisa-Marie Bassler" userId="38f25fa2-f4e2-42aa-a629-d2ccc29b42c2" providerId="ADAL" clId="{B627B9C9-4F4C-4A51-8BFB-929A4A64733D}" dt="2022-09-23T11:40:31.699" v="6699" actId="26606"/>
          <ac:spMkLst>
            <pc:docMk/>
            <pc:sldMk cId="1598095167" sldId="320"/>
            <ac:spMk id="9" creationId="{A4AC5506-6312-4701-8D3C-40187889A947}"/>
          </ac:spMkLst>
        </pc:spChg>
        <pc:picChg chg="add mod">
          <ac:chgData name="Lisa-Marie Bassler" userId="38f25fa2-f4e2-42aa-a629-d2ccc29b42c2" providerId="ADAL" clId="{B627B9C9-4F4C-4A51-8BFB-929A4A64733D}" dt="2022-09-23T11:40:31.699" v="6699" actId="26606"/>
          <ac:picMkLst>
            <pc:docMk/>
            <pc:sldMk cId="1598095167" sldId="320"/>
            <ac:picMk id="4" creationId="{52CADAAC-7842-C921-2B2D-3E63D3A7404F}"/>
          </ac:picMkLst>
        </pc:picChg>
      </pc:sldChg>
      <pc:sldChg chg="addSp modSp new mod modTransition setBg">
        <pc:chgData name="Lisa-Marie Bassler" userId="38f25fa2-f4e2-42aa-a629-d2ccc29b42c2" providerId="ADAL" clId="{B627B9C9-4F4C-4A51-8BFB-929A4A64733D}" dt="2022-09-25T10:11:53.436" v="7551"/>
        <pc:sldMkLst>
          <pc:docMk/>
          <pc:sldMk cId="3807001209" sldId="320"/>
        </pc:sldMkLst>
        <pc:picChg chg="add mod modCrop">
          <ac:chgData name="Lisa-Marie Bassler" userId="38f25fa2-f4e2-42aa-a629-d2ccc29b42c2" providerId="ADAL" clId="{B627B9C9-4F4C-4A51-8BFB-929A4A64733D}" dt="2022-09-23T11:48:17.562" v="6801" actId="1440"/>
          <ac:picMkLst>
            <pc:docMk/>
            <pc:sldMk cId="3807001209" sldId="320"/>
            <ac:picMk id="2" creationId="{7CBB06D2-D233-4A99-5A88-00577A1DBDF1}"/>
          </ac:picMkLst>
        </pc:picChg>
      </pc:sldChg>
      <pc:sldChg chg="addSp delSp modSp new mod modTransition modAnim">
        <pc:chgData name="Lisa-Marie Bassler" userId="38f25fa2-f4e2-42aa-a629-d2ccc29b42c2" providerId="ADAL" clId="{B627B9C9-4F4C-4A51-8BFB-929A4A64733D}" dt="2022-10-16T17:34:07.655" v="7646"/>
        <pc:sldMkLst>
          <pc:docMk/>
          <pc:sldMk cId="825684116" sldId="321"/>
        </pc:sldMkLst>
        <pc:spChg chg="mod">
          <ac:chgData name="Lisa-Marie Bassler" userId="38f25fa2-f4e2-42aa-a629-d2ccc29b42c2" providerId="ADAL" clId="{B627B9C9-4F4C-4A51-8BFB-929A4A64733D}" dt="2022-09-25T09:50:11.434" v="7009" actId="120"/>
          <ac:spMkLst>
            <pc:docMk/>
            <pc:sldMk cId="825684116" sldId="321"/>
            <ac:spMk id="2" creationId="{E7097DF2-B691-9596-7BB4-308BC62AAE5D}"/>
          </ac:spMkLst>
        </pc:spChg>
        <pc:spChg chg="del mod">
          <ac:chgData name="Lisa-Marie Bassler" userId="38f25fa2-f4e2-42aa-a629-d2ccc29b42c2" providerId="ADAL" clId="{B627B9C9-4F4C-4A51-8BFB-929A4A64733D}" dt="2022-09-23T11:46:26.138" v="6797" actId="26606"/>
          <ac:spMkLst>
            <pc:docMk/>
            <pc:sldMk cId="825684116" sldId="321"/>
            <ac:spMk id="3" creationId="{6F9E3A46-D47F-27DA-BC96-EA37B9BC1FC0}"/>
          </ac:spMkLst>
        </pc:spChg>
        <pc:graphicFrameChg chg="add mod">
          <ac:chgData name="Lisa-Marie Bassler" userId="38f25fa2-f4e2-42aa-a629-d2ccc29b42c2" providerId="ADAL" clId="{B627B9C9-4F4C-4A51-8BFB-929A4A64733D}" dt="2022-10-16T17:34:07.655" v="7646"/>
          <ac:graphicFrameMkLst>
            <pc:docMk/>
            <pc:sldMk cId="825684116" sldId="321"/>
            <ac:graphicFrameMk id="5" creationId="{658991E3-A6FA-0286-37A1-D3C3906373D4}"/>
          </ac:graphicFrameMkLst>
        </pc:graphicFrameChg>
        <pc:picChg chg="add mod">
          <ac:chgData name="Lisa-Marie Bassler" userId="38f25fa2-f4e2-42aa-a629-d2ccc29b42c2" providerId="ADAL" clId="{B627B9C9-4F4C-4A51-8BFB-929A4A64733D}" dt="2022-09-25T09:50:19.150" v="7010" actId="1076"/>
          <ac:picMkLst>
            <pc:docMk/>
            <pc:sldMk cId="825684116" sldId="321"/>
            <ac:picMk id="3" creationId="{D0C0EDB3-3174-38A5-F67E-930BCFBB4473}"/>
          </ac:picMkLst>
        </pc:picChg>
      </pc:sldChg>
      <pc:sldChg chg="addSp modSp new mod modTransition setBg">
        <pc:chgData name="Lisa-Marie Bassler" userId="38f25fa2-f4e2-42aa-a629-d2ccc29b42c2" providerId="ADAL" clId="{B627B9C9-4F4C-4A51-8BFB-929A4A64733D}" dt="2022-09-25T10:11:53.436" v="7551"/>
        <pc:sldMkLst>
          <pc:docMk/>
          <pc:sldMk cId="2242955256" sldId="322"/>
        </pc:sldMkLst>
        <pc:spChg chg="mod">
          <ac:chgData name="Lisa-Marie Bassler" userId="38f25fa2-f4e2-42aa-a629-d2ccc29b42c2" providerId="ADAL" clId="{B627B9C9-4F4C-4A51-8BFB-929A4A64733D}" dt="2022-09-25T10:02:09.601" v="7233" actId="26606"/>
          <ac:spMkLst>
            <pc:docMk/>
            <pc:sldMk cId="2242955256" sldId="322"/>
            <ac:spMk id="2" creationId="{D005DC52-9DF5-C6F2-307B-4CC35E8AFD98}"/>
          </ac:spMkLst>
        </pc:spChg>
        <pc:spChg chg="mod">
          <ac:chgData name="Lisa-Marie Bassler" userId="38f25fa2-f4e2-42aa-a629-d2ccc29b42c2" providerId="ADAL" clId="{B627B9C9-4F4C-4A51-8BFB-929A4A64733D}" dt="2022-09-25T10:02:22.446" v="7235" actId="14100"/>
          <ac:spMkLst>
            <pc:docMk/>
            <pc:sldMk cId="2242955256" sldId="322"/>
            <ac:spMk id="3" creationId="{EDC05758-98CE-FB97-F8ED-67FBD66F432C}"/>
          </ac:spMkLst>
        </pc:spChg>
        <pc:spChg chg="add">
          <ac:chgData name="Lisa-Marie Bassler" userId="38f25fa2-f4e2-42aa-a629-d2ccc29b42c2" providerId="ADAL" clId="{B627B9C9-4F4C-4A51-8BFB-929A4A64733D}" dt="2022-09-25T10:02:09.601" v="7233" actId="26606"/>
          <ac:spMkLst>
            <pc:docMk/>
            <pc:sldMk cId="2242955256" sldId="322"/>
            <ac:spMk id="10" creationId="{59A309A7-1751-4ABE-A3C1-EEC40366AD89}"/>
          </ac:spMkLst>
        </pc:spChg>
        <pc:spChg chg="add">
          <ac:chgData name="Lisa-Marie Bassler" userId="38f25fa2-f4e2-42aa-a629-d2ccc29b42c2" providerId="ADAL" clId="{B627B9C9-4F4C-4A51-8BFB-929A4A64733D}" dt="2022-09-25T10:02:09.601" v="7233" actId="26606"/>
          <ac:spMkLst>
            <pc:docMk/>
            <pc:sldMk cId="2242955256" sldId="322"/>
            <ac:spMk id="12" creationId="{967D8EB6-EAE1-4F9C-B398-83321E287204}"/>
          </ac:spMkLst>
        </pc:spChg>
        <pc:picChg chg="add">
          <ac:chgData name="Lisa-Marie Bassler" userId="38f25fa2-f4e2-42aa-a629-d2ccc29b42c2" providerId="ADAL" clId="{B627B9C9-4F4C-4A51-8BFB-929A4A64733D}" dt="2022-09-25T10:02:09.601" v="7233" actId="26606"/>
          <ac:picMkLst>
            <pc:docMk/>
            <pc:sldMk cId="2242955256" sldId="322"/>
            <ac:picMk id="7" creationId="{7EF501B4-5E06-5D07-C642-BD48DC5A7F31}"/>
          </ac:picMkLst>
        </pc:picChg>
      </pc:sldChg>
      <pc:sldChg chg="addSp delSp modSp new mod modTransition setBg modAnim">
        <pc:chgData name="Lisa-Marie Bassler" userId="38f25fa2-f4e2-42aa-a629-d2ccc29b42c2" providerId="ADAL" clId="{B627B9C9-4F4C-4A51-8BFB-929A4A64733D}" dt="2022-09-25T10:11:53.436" v="7551"/>
        <pc:sldMkLst>
          <pc:docMk/>
          <pc:sldMk cId="20664502" sldId="323"/>
        </pc:sldMkLst>
        <pc:spChg chg="mod">
          <ac:chgData name="Lisa-Marie Bassler" userId="38f25fa2-f4e2-42aa-a629-d2ccc29b42c2" providerId="ADAL" clId="{B627B9C9-4F4C-4A51-8BFB-929A4A64733D}" dt="2022-09-23T11:55:59.396" v="6872" actId="26606"/>
          <ac:spMkLst>
            <pc:docMk/>
            <pc:sldMk cId="20664502" sldId="323"/>
            <ac:spMk id="2" creationId="{EEB7FB4E-7898-E032-3630-1C453587598E}"/>
          </ac:spMkLst>
        </pc:spChg>
        <pc:spChg chg="del">
          <ac:chgData name="Lisa-Marie Bassler" userId="38f25fa2-f4e2-42aa-a629-d2ccc29b42c2" providerId="ADAL" clId="{B627B9C9-4F4C-4A51-8BFB-929A4A64733D}" dt="2022-09-23T11:54:01.971" v="6868"/>
          <ac:spMkLst>
            <pc:docMk/>
            <pc:sldMk cId="20664502" sldId="323"/>
            <ac:spMk id="3" creationId="{F3F1F9E2-40A1-A5AE-FC1E-375C9B926F80}"/>
          </ac:spMkLst>
        </pc:spChg>
        <pc:spChg chg="add mod">
          <ac:chgData name="Lisa-Marie Bassler" userId="38f25fa2-f4e2-42aa-a629-d2ccc29b42c2" providerId="ADAL" clId="{B627B9C9-4F4C-4A51-8BFB-929A4A64733D}" dt="2022-09-25T10:02:50.290" v="7236" actId="122"/>
          <ac:spMkLst>
            <pc:docMk/>
            <pc:sldMk cId="20664502" sldId="323"/>
            <ac:spMk id="4" creationId="{0B1FA3E8-93FA-F61E-3F35-5FE0A0103DBB}"/>
          </ac:spMkLst>
        </pc:spChg>
        <pc:spChg chg="add">
          <ac:chgData name="Lisa-Marie Bassler" userId="38f25fa2-f4e2-42aa-a629-d2ccc29b42c2" providerId="ADAL" clId="{B627B9C9-4F4C-4A51-8BFB-929A4A64733D}" dt="2022-09-23T11:55:59.396" v="6872" actId="26606"/>
          <ac:spMkLst>
            <pc:docMk/>
            <pc:sldMk cId="20664502" sldId="323"/>
            <ac:spMk id="11" creationId="{BE0C1D5B-DAD5-442B-92B7-5C2B73978D20}"/>
          </ac:spMkLst>
        </pc:spChg>
        <pc:picChg chg="add">
          <ac:chgData name="Lisa-Marie Bassler" userId="38f25fa2-f4e2-42aa-a629-d2ccc29b42c2" providerId="ADAL" clId="{B627B9C9-4F4C-4A51-8BFB-929A4A64733D}" dt="2022-09-23T11:55:59.396" v="6872" actId="26606"/>
          <ac:picMkLst>
            <pc:docMk/>
            <pc:sldMk cId="20664502" sldId="323"/>
            <ac:picMk id="8" creationId="{9308A632-83D0-3D1E-A9A6-1D472CE7A22D}"/>
          </ac:picMkLst>
        </pc:picChg>
      </pc:sldChg>
      <pc:sldChg chg="addSp delSp modSp new mod modTransition setBg">
        <pc:chgData name="Lisa-Marie Bassler" userId="38f25fa2-f4e2-42aa-a629-d2ccc29b42c2" providerId="ADAL" clId="{B627B9C9-4F4C-4A51-8BFB-929A4A64733D}" dt="2022-09-28T07:03:17.437" v="7643" actId="20577"/>
        <pc:sldMkLst>
          <pc:docMk/>
          <pc:sldMk cId="834087127" sldId="324"/>
        </pc:sldMkLst>
        <pc:spChg chg="mod">
          <ac:chgData name="Lisa-Marie Bassler" userId="38f25fa2-f4e2-42aa-a629-d2ccc29b42c2" providerId="ADAL" clId="{B627B9C9-4F4C-4A51-8BFB-929A4A64733D}" dt="2022-09-25T09:53:57.150" v="7057" actId="122"/>
          <ac:spMkLst>
            <pc:docMk/>
            <pc:sldMk cId="834087127" sldId="324"/>
            <ac:spMk id="2" creationId="{4D1D0F63-4D11-5B0A-23B8-9C23B7E2F11D}"/>
          </ac:spMkLst>
        </pc:spChg>
        <pc:spChg chg="mod">
          <ac:chgData name="Lisa-Marie Bassler" userId="38f25fa2-f4e2-42aa-a629-d2ccc29b42c2" providerId="ADAL" clId="{B627B9C9-4F4C-4A51-8BFB-929A4A64733D}" dt="2022-09-28T07:03:17.437" v="7643" actId="20577"/>
          <ac:spMkLst>
            <pc:docMk/>
            <pc:sldMk cId="834087127" sldId="324"/>
            <ac:spMk id="3" creationId="{9E416AD3-B25F-A00F-982B-C50986A261E3}"/>
          </ac:spMkLst>
        </pc:spChg>
        <pc:picChg chg="add del">
          <ac:chgData name="Lisa-Marie Bassler" userId="38f25fa2-f4e2-42aa-a629-d2ccc29b42c2" providerId="ADAL" clId="{B627B9C9-4F4C-4A51-8BFB-929A4A64733D}" dt="2022-09-25T09:51:41.595" v="7015" actId="478"/>
          <ac:picMkLst>
            <pc:docMk/>
            <pc:sldMk cId="834087127" sldId="324"/>
            <ac:picMk id="4" creationId="{CA76DDD7-6237-C637-7940-EF3367A31EAD}"/>
          </ac:picMkLst>
        </pc:picChg>
        <pc:picChg chg="add">
          <ac:chgData name="Lisa-Marie Bassler" userId="38f25fa2-f4e2-42aa-a629-d2ccc29b42c2" providerId="ADAL" clId="{B627B9C9-4F4C-4A51-8BFB-929A4A64733D}" dt="2022-09-25T09:53:50.675" v="7054" actId="26606"/>
          <ac:picMkLst>
            <pc:docMk/>
            <pc:sldMk cId="834087127" sldId="324"/>
            <ac:picMk id="5" creationId="{797CB953-90E6-2B06-0AC4-111DC1FC2120}"/>
          </ac:picMkLst>
        </pc:picChg>
        <pc:cxnChg chg="add">
          <ac:chgData name="Lisa-Marie Bassler" userId="38f25fa2-f4e2-42aa-a629-d2ccc29b42c2" providerId="ADAL" clId="{B627B9C9-4F4C-4A51-8BFB-929A4A64733D}" dt="2022-09-25T09:53:50.675" v="7054" actId="26606"/>
          <ac:cxnSpMkLst>
            <pc:docMk/>
            <pc:sldMk cId="834087127" sldId="324"/>
            <ac:cxnSpMk id="9" creationId="{A7F400EE-A8A5-48AF-B4D6-291B52C6F0B0}"/>
          </ac:cxnSpMkLst>
        </pc:cxnChg>
      </pc:sldChg>
      <pc:sldChg chg="addSp delSp modSp new mod modTransition setBg">
        <pc:chgData name="Lisa-Marie Bassler" userId="38f25fa2-f4e2-42aa-a629-d2ccc29b42c2" providerId="ADAL" clId="{B627B9C9-4F4C-4A51-8BFB-929A4A64733D}" dt="2022-09-25T10:11:53.436" v="7551"/>
        <pc:sldMkLst>
          <pc:docMk/>
          <pc:sldMk cId="3770382197" sldId="325"/>
        </pc:sldMkLst>
        <pc:spChg chg="mod">
          <ac:chgData name="Lisa-Marie Bassler" userId="38f25fa2-f4e2-42aa-a629-d2ccc29b42c2" providerId="ADAL" clId="{B627B9C9-4F4C-4A51-8BFB-929A4A64733D}" dt="2022-09-25T09:53:35.855" v="7053" actId="26606"/>
          <ac:spMkLst>
            <pc:docMk/>
            <pc:sldMk cId="3770382197" sldId="325"/>
            <ac:spMk id="2" creationId="{8734DFE5-01C0-D498-B62F-71DC880215BB}"/>
          </ac:spMkLst>
        </pc:spChg>
        <pc:spChg chg="del mod">
          <ac:chgData name="Lisa-Marie Bassler" userId="38f25fa2-f4e2-42aa-a629-d2ccc29b42c2" providerId="ADAL" clId="{B627B9C9-4F4C-4A51-8BFB-929A4A64733D}" dt="2022-09-25T09:53:35.855" v="7053" actId="26606"/>
          <ac:spMkLst>
            <pc:docMk/>
            <pc:sldMk cId="3770382197" sldId="325"/>
            <ac:spMk id="3" creationId="{1D2086A6-3600-980E-B4ED-AEF24EAB481C}"/>
          </ac:spMkLst>
        </pc:spChg>
        <pc:spChg chg="add">
          <ac:chgData name="Lisa-Marie Bassler" userId="38f25fa2-f4e2-42aa-a629-d2ccc29b42c2" providerId="ADAL" clId="{B627B9C9-4F4C-4A51-8BFB-929A4A64733D}" dt="2022-09-25T09:53:35.855" v="7053" actId="26606"/>
          <ac:spMkLst>
            <pc:docMk/>
            <pc:sldMk cId="3770382197" sldId="325"/>
            <ac:spMk id="9" creationId="{42285737-90EE-47DC-AC80-8AE156B11969}"/>
          </ac:spMkLst>
        </pc:spChg>
        <pc:grpChg chg="add">
          <ac:chgData name="Lisa-Marie Bassler" userId="38f25fa2-f4e2-42aa-a629-d2ccc29b42c2" providerId="ADAL" clId="{B627B9C9-4F4C-4A51-8BFB-929A4A64733D}" dt="2022-09-25T09:53:35.855" v="7053" actId="26606"/>
          <ac:grpSpMkLst>
            <pc:docMk/>
            <pc:sldMk cId="3770382197" sldId="325"/>
            <ac:grpSpMk id="11" creationId="{B57BDC17-F1B3-455F-BBF1-680AA1F25C06}"/>
          </ac:grpSpMkLst>
        </pc:grpChg>
        <pc:graphicFrameChg chg="add">
          <ac:chgData name="Lisa-Marie Bassler" userId="38f25fa2-f4e2-42aa-a629-d2ccc29b42c2" providerId="ADAL" clId="{B627B9C9-4F4C-4A51-8BFB-929A4A64733D}" dt="2022-09-25T09:53:35.855" v="7053" actId="26606"/>
          <ac:graphicFrameMkLst>
            <pc:docMk/>
            <pc:sldMk cId="3770382197" sldId="325"/>
            <ac:graphicFrameMk id="5" creationId="{41E4BB2F-6316-3267-A91A-7A7C6F28F30E}"/>
          </ac:graphicFrameMkLst>
        </pc:graphicFrameChg>
      </pc:sldChg>
      <pc:sldChg chg="addSp delSp modSp new mod modTransition setBg">
        <pc:chgData name="Lisa-Marie Bassler" userId="38f25fa2-f4e2-42aa-a629-d2ccc29b42c2" providerId="ADAL" clId="{B627B9C9-4F4C-4A51-8BFB-929A4A64733D}" dt="2022-09-25T10:11:53.436" v="7551"/>
        <pc:sldMkLst>
          <pc:docMk/>
          <pc:sldMk cId="1472770025" sldId="326"/>
        </pc:sldMkLst>
        <pc:spChg chg="mod">
          <ac:chgData name="Lisa-Marie Bassler" userId="38f25fa2-f4e2-42aa-a629-d2ccc29b42c2" providerId="ADAL" clId="{B627B9C9-4F4C-4A51-8BFB-929A4A64733D}" dt="2022-09-25T09:55:09.639" v="7086" actId="26606"/>
          <ac:spMkLst>
            <pc:docMk/>
            <pc:sldMk cId="1472770025" sldId="326"/>
            <ac:spMk id="2" creationId="{6D94D018-0AE9-9492-4122-A9181A8614DE}"/>
          </ac:spMkLst>
        </pc:spChg>
        <pc:spChg chg="add del mod">
          <ac:chgData name="Lisa-Marie Bassler" userId="38f25fa2-f4e2-42aa-a629-d2ccc29b42c2" providerId="ADAL" clId="{B627B9C9-4F4C-4A51-8BFB-929A4A64733D}" dt="2022-09-25T09:55:09.639" v="7086" actId="26606"/>
          <ac:spMkLst>
            <pc:docMk/>
            <pc:sldMk cId="1472770025" sldId="326"/>
            <ac:spMk id="3" creationId="{52227F93-1335-D840-EEFA-79AFBEB90E73}"/>
          </ac:spMkLst>
        </pc:spChg>
        <pc:spChg chg="add del">
          <ac:chgData name="Lisa-Marie Bassler" userId="38f25fa2-f4e2-42aa-a629-d2ccc29b42c2" providerId="ADAL" clId="{B627B9C9-4F4C-4A51-8BFB-929A4A64733D}" dt="2022-09-25T09:55:09.623" v="7085" actId="26606"/>
          <ac:spMkLst>
            <pc:docMk/>
            <pc:sldMk cId="1472770025" sldId="326"/>
            <ac:spMk id="9" creationId="{37E32B78-23DD-4E77-8B9C-7779E3BF20C2}"/>
          </ac:spMkLst>
        </pc:spChg>
        <pc:spChg chg="add">
          <ac:chgData name="Lisa-Marie Bassler" userId="38f25fa2-f4e2-42aa-a629-d2ccc29b42c2" providerId="ADAL" clId="{B627B9C9-4F4C-4A51-8BFB-929A4A64733D}" dt="2022-09-25T09:55:09.639" v="7086" actId="26606"/>
          <ac:spMkLst>
            <pc:docMk/>
            <pc:sldMk cId="1472770025" sldId="326"/>
            <ac:spMk id="11" creationId="{52227F93-1335-D840-EEFA-79AFBEB90E73}"/>
          </ac:spMkLst>
        </pc:spChg>
        <pc:graphicFrameChg chg="add del">
          <ac:chgData name="Lisa-Marie Bassler" userId="38f25fa2-f4e2-42aa-a629-d2ccc29b42c2" providerId="ADAL" clId="{B627B9C9-4F4C-4A51-8BFB-929A4A64733D}" dt="2022-09-25T09:55:09.623" v="7085" actId="26606"/>
          <ac:graphicFrameMkLst>
            <pc:docMk/>
            <pc:sldMk cId="1472770025" sldId="326"/>
            <ac:graphicFrameMk id="5" creationId="{260065A6-D95D-683A-2013-14FDC2DA109E}"/>
          </ac:graphicFrameMkLst>
        </pc:graphicFrameChg>
        <pc:picChg chg="add">
          <ac:chgData name="Lisa-Marie Bassler" userId="38f25fa2-f4e2-42aa-a629-d2ccc29b42c2" providerId="ADAL" clId="{B627B9C9-4F4C-4A51-8BFB-929A4A64733D}" dt="2022-09-25T09:55:09.639" v="7086" actId="26606"/>
          <ac:picMkLst>
            <pc:docMk/>
            <pc:sldMk cId="1472770025" sldId="326"/>
            <ac:picMk id="12" creationId="{177998A6-E6E3-5E8D-6904-D0126C0BF98B}"/>
          </ac:picMkLst>
        </pc:picChg>
      </pc:sldChg>
      <pc:sldChg chg="addSp delSp modSp new mod modTransition setBg">
        <pc:chgData name="Lisa-Marie Bassler" userId="38f25fa2-f4e2-42aa-a629-d2ccc29b42c2" providerId="ADAL" clId="{B627B9C9-4F4C-4A51-8BFB-929A4A64733D}" dt="2022-09-25T10:11:53.436" v="7551"/>
        <pc:sldMkLst>
          <pc:docMk/>
          <pc:sldMk cId="587156973" sldId="327"/>
        </pc:sldMkLst>
        <pc:spChg chg="mod">
          <ac:chgData name="Lisa-Marie Bassler" userId="38f25fa2-f4e2-42aa-a629-d2ccc29b42c2" providerId="ADAL" clId="{B627B9C9-4F4C-4A51-8BFB-929A4A64733D}" dt="2022-09-25T09:58:26.970" v="7154" actId="26606"/>
          <ac:spMkLst>
            <pc:docMk/>
            <pc:sldMk cId="587156973" sldId="327"/>
            <ac:spMk id="2" creationId="{44398F01-D1A2-067B-EECD-6C25B1A05EC0}"/>
          </ac:spMkLst>
        </pc:spChg>
        <pc:spChg chg="add del mod">
          <ac:chgData name="Lisa-Marie Bassler" userId="38f25fa2-f4e2-42aa-a629-d2ccc29b42c2" providerId="ADAL" clId="{B627B9C9-4F4C-4A51-8BFB-929A4A64733D}" dt="2022-09-25T09:58:44.955" v="7159" actId="2710"/>
          <ac:spMkLst>
            <pc:docMk/>
            <pc:sldMk cId="587156973" sldId="327"/>
            <ac:spMk id="3" creationId="{DD927C90-A404-DB88-2FA5-B394DA05B68E}"/>
          </ac:spMkLst>
        </pc:spChg>
        <pc:spChg chg="add del">
          <ac:chgData name="Lisa-Marie Bassler" userId="38f25fa2-f4e2-42aa-a629-d2ccc29b42c2" providerId="ADAL" clId="{B627B9C9-4F4C-4A51-8BFB-929A4A64733D}" dt="2022-09-25T09:57:24.663" v="7122" actId="26606"/>
          <ac:spMkLst>
            <pc:docMk/>
            <pc:sldMk cId="587156973" sldId="327"/>
            <ac:spMk id="9" creationId="{2B1D4F77-A17C-43D7-B7FA-545148E4E93D}"/>
          </ac:spMkLst>
        </pc:spChg>
        <pc:spChg chg="add">
          <ac:chgData name="Lisa-Marie Bassler" userId="38f25fa2-f4e2-42aa-a629-d2ccc29b42c2" providerId="ADAL" clId="{B627B9C9-4F4C-4A51-8BFB-929A4A64733D}" dt="2022-09-25T09:58:26.970" v="7154" actId="26606"/>
          <ac:spMkLst>
            <pc:docMk/>
            <pc:sldMk cId="587156973" sldId="327"/>
            <ac:spMk id="10" creationId="{59A309A7-1751-4ABE-A3C1-EEC40366AD89}"/>
          </ac:spMkLst>
        </pc:spChg>
        <pc:spChg chg="add">
          <ac:chgData name="Lisa-Marie Bassler" userId="38f25fa2-f4e2-42aa-a629-d2ccc29b42c2" providerId="ADAL" clId="{B627B9C9-4F4C-4A51-8BFB-929A4A64733D}" dt="2022-09-25T09:58:26.970" v="7154" actId="26606"/>
          <ac:spMkLst>
            <pc:docMk/>
            <pc:sldMk cId="587156973" sldId="327"/>
            <ac:spMk id="12" creationId="{967D8EB6-EAE1-4F9C-B398-83321E287204}"/>
          </ac:spMkLst>
        </pc:spChg>
        <pc:graphicFrameChg chg="add del">
          <ac:chgData name="Lisa-Marie Bassler" userId="38f25fa2-f4e2-42aa-a629-d2ccc29b42c2" providerId="ADAL" clId="{B627B9C9-4F4C-4A51-8BFB-929A4A64733D}" dt="2022-09-25T09:57:48.375" v="7124" actId="26606"/>
          <ac:graphicFrameMkLst>
            <pc:docMk/>
            <pc:sldMk cId="587156973" sldId="327"/>
            <ac:graphicFrameMk id="6" creationId="{51E7C224-9B3C-7659-97E9-862988723D99}"/>
          </ac:graphicFrameMkLst>
        </pc:graphicFrameChg>
        <pc:graphicFrameChg chg="add del mod">
          <ac:chgData name="Lisa-Marie Bassler" userId="38f25fa2-f4e2-42aa-a629-d2ccc29b42c2" providerId="ADAL" clId="{B627B9C9-4F4C-4A51-8BFB-929A4A64733D}" dt="2022-09-25T09:58:08.269" v="7153" actId="26606"/>
          <ac:graphicFrameMkLst>
            <pc:docMk/>
            <pc:sldMk cId="587156973" sldId="327"/>
            <ac:graphicFrameMk id="7" creationId="{135E6460-AECF-2159-1D0E-B7CC39ECBCB4}"/>
          </ac:graphicFrameMkLst>
        </pc:graphicFrameChg>
        <pc:picChg chg="add del">
          <ac:chgData name="Lisa-Marie Bassler" userId="38f25fa2-f4e2-42aa-a629-d2ccc29b42c2" providerId="ADAL" clId="{B627B9C9-4F4C-4A51-8BFB-929A4A64733D}" dt="2022-09-25T09:57:24.663" v="7122" actId="26606"/>
          <ac:picMkLst>
            <pc:docMk/>
            <pc:sldMk cId="587156973" sldId="327"/>
            <ac:picMk id="5" creationId="{946D5A8B-4665-802F-95F1-B32368F4E0D9}"/>
          </ac:picMkLst>
        </pc:picChg>
        <pc:picChg chg="add">
          <ac:chgData name="Lisa-Marie Bassler" userId="38f25fa2-f4e2-42aa-a629-d2ccc29b42c2" providerId="ADAL" clId="{B627B9C9-4F4C-4A51-8BFB-929A4A64733D}" dt="2022-09-25T09:58:26.970" v="7154" actId="26606"/>
          <ac:picMkLst>
            <pc:docMk/>
            <pc:sldMk cId="587156973" sldId="327"/>
            <ac:picMk id="8" creationId="{40A8BA17-710C-AE32-02EE-669AB73B0B55}"/>
          </ac:picMkLst>
        </pc:picChg>
      </pc:sldChg>
      <pc:sldChg chg="addSp modSp new mod modTransition setBg">
        <pc:chgData name="Lisa-Marie Bassler" userId="38f25fa2-f4e2-42aa-a629-d2ccc29b42c2" providerId="ADAL" clId="{B627B9C9-4F4C-4A51-8BFB-929A4A64733D}" dt="2022-09-25T10:11:53.436" v="7551"/>
        <pc:sldMkLst>
          <pc:docMk/>
          <pc:sldMk cId="3917399338" sldId="328"/>
        </pc:sldMkLst>
        <pc:spChg chg="mod">
          <ac:chgData name="Lisa-Marie Bassler" userId="38f25fa2-f4e2-42aa-a629-d2ccc29b42c2" providerId="ADAL" clId="{B627B9C9-4F4C-4A51-8BFB-929A4A64733D}" dt="2022-09-25T10:00:10.812" v="7221" actId="26606"/>
          <ac:spMkLst>
            <pc:docMk/>
            <pc:sldMk cId="3917399338" sldId="328"/>
            <ac:spMk id="2" creationId="{C5AB64AF-3085-4D3C-A607-6300C420611C}"/>
          </ac:spMkLst>
        </pc:spChg>
        <pc:spChg chg="mod">
          <ac:chgData name="Lisa-Marie Bassler" userId="38f25fa2-f4e2-42aa-a629-d2ccc29b42c2" providerId="ADAL" clId="{B627B9C9-4F4C-4A51-8BFB-929A4A64733D}" dt="2022-09-25T10:00:24.391" v="7223" actId="122"/>
          <ac:spMkLst>
            <pc:docMk/>
            <pc:sldMk cId="3917399338" sldId="328"/>
            <ac:spMk id="3" creationId="{77B983E6-D255-7AAB-069C-44BFAD9B3BC7}"/>
          </ac:spMkLst>
        </pc:spChg>
        <pc:picChg chg="add">
          <ac:chgData name="Lisa-Marie Bassler" userId="38f25fa2-f4e2-42aa-a629-d2ccc29b42c2" providerId="ADAL" clId="{B627B9C9-4F4C-4A51-8BFB-929A4A64733D}" dt="2022-09-25T10:00:10.812" v="7221" actId="26606"/>
          <ac:picMkLst>
            <pc:docMk/>
            <pc:sldMk cId="3917399338" sldId="328"/>
            <ac:picMk id="7" creationId="{E6BF9D6B-3FEC-0F87-345C-F69BCA984A22}"/>
          </ac:picMkLst>
        </pc:picChg>
      </pc:sldChg>
      <pc:sldMasterChg chg="modTransition modSldLayout">
        <pc:chgData name="Lisa-Marie Bassler" userId="38f25fa2-f4e2-42aa-a629-d2ccc29b42c2" providerId="ADAL" clId="{B627B9C9-4F4C-4A51-8BFB-929A4A64733D}" dt="2022-09-25T10:11:53.436" v="7551"/>
        <pc:sldMasterMkLst>
          <pc:docMk/>
          <pc:sldMasterMk cId="4262974614" sldId="2147483660"/>
        </pc:sldMasterMkLst>
        <pc:sldLayoutChg chg="modTransition">
          <pc:chgData name="Lisa-Marie Bassler" userId="38f25fa2-f4e2-42aa-a629-d2ccc29b42c2" providerId="ADAL" clId="{B627B9C9-4F4C-4A51-8BFB-929A4A64733D}" dt="2022-09-25T10:11:53.436" v="7551"/>
          <pc:sldLayoutMkLst>
            <pc:docMk/>
            <pc:sldMasterMk cId="4262974614" sldId="2147483660"/>
            <pc:sldLayoutMk cId="2992351448" sldId="2147483661"/>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3199328627" sldId="2147483662"/>
        </pc:sldMasterMkLst>
        <pc:sldLayoutChg chg="modTransition">
          <pc:chgData name="Lisa-Marie Bassler" userId="38f25fa2-f4e2-42aa-a629-d2ccc29b42c2" providerId="ADAL" clId="{B627B9C9-4F4C-4A51-8BFB-929A4A64733D}" dt="2022-09-25T10:11:53.436" v="7551"/>
          <pc:sldLayoutMkLst>
            <pc:docMk/>
            <pc:sldMasterMk cId="3199328627" sldId="2147483662"/>
            <pc:sldLayoutMk cId="2048649259" sldId="2147483648"/>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439537101" sldId="2147483663"/>
        </pc:sldMasterMkLst>
        <pc:sldLayoutChg chg="modTransition">
          <pc:chgData name="Lisa-Marie Bassler" userId="38f25fa2-f4e2-42aa-a629-d2ccc29b42c2" providerId="ADAL" clId="{B627B9C9-4F4C-4A51-8BFB-929A4A64733D}" dt="2022-09-25T10:11:53.436" v="7551"/>
          <pc:sldLayoutMkLst>
            <pc:docMk/>
            <pc:sldMasterMk cId="1439537101" sldId="2147483663"/>
            <pc:sldLayoutMk cId="3868080227" sldId="2147483752"/>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288790940" sldId="2147483666"/>
        </pc:sldMasterMkLst>
        <pc:sldLayoutChg chg="modTransition">
          <pc:chgData name="Lisa-Marie Bassler" userId="38f25fa2-f4e2-42aa-a629-d2ccc29b42c2" providerId="ADAL" clId="{B627B9C9-4F4C-4A51-8BFB-929A4A64733D}" dt="2022-09-25T10:11:53.436" v="7551"/>
          <pc:sldLayoutMkLst>
            <pc:docMk/>
            <pc:sldMasterMk cId="1288790940" sldId="2147483666"/>
            <pc:sldLayoutMk cId="286662793" sldId="2147483667"/>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339742971" sldId="2147483668"/>
        </pc:sldMasterMkLst>
        <pc:sldLayoutChg chg="modTransition">
          <pc:chgData name="Lisa-Marie Bassler" userId="38f25fa2-f4e2-42aa-a629-d2ccc29b42c2" providerId="ADAL" clId="{B627B9C9-4F4C-4A51-8BFB-929A4A64733D}" dt="2022-09-25T10:11:53.436" v="7551"/>
          <pc:sldLayoutMkLst>
            <pc:docMk/>
            <pc:sldMasterMk cId="1339742971" sldId="2147483668"/>
            <pc:sldLayoutMk cId="3761956396" sldId="2147483753"/>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921761218" sldId="2147483669"/>
        </pc:sldMasterMkLst>
        <pc:sldLayoutChg chg="modTransition">
          <pc:chgData name="Lisa-Marie Bassler" userId="38f25fa2-f4e2-42aa-a629-d2ccc29b42c2" providerId="ADAL" clId="{B627B9C9-4F4C-4A51-8BFB-929A4A64733D}" dt="2022-09-25T10:11:53.436" v="7551"/>
          <pc:sldLayoutMkLst>
            <pc:docMk/>
            <pc:sldMasterMk cId="921761218" sldId="2147483669"/>
            <pc:sldLayoutMk cId="3440184068" sldId="2147483670"/>
          </pc:sldLayoutMkLst>
        </pc:sldLayoutChg>
        <pc:sldLayoutChg chg="modTransition">
          <pc:chgData name="Lisa-Marie Bassler" userId="38f25fa2-f4e2-42aa-a629-d2ccc29b42c2" providerId="ADAL" clId="{B627B9C9-4F4C-4A51-8BFB-929A4A64733D}" dt="2022-09-25T10:11:53.436" v="7551"/>
          <pc:sldLayoutMkLst>
            <pc:docMk/>
            <pc:sldMasterMk cId="921761218" sldId="2147483669"/>
            <pc:sldLayoutMk cId="685753093" sldId="2147483671"/>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3119471356" sldId="2147483672"/>
        </pc:sldMasterMkLst>
        <pc:sldLayoutChg chg="modTransition">
          <pc:chgData name="Lisa-Marie Bassler" userId="38f25fa2-f4e2-42aa-a629-d2ccc29b42c2" providerId="ADAL" clId="{B627B9C9-4F4C-4A51-8BFB-929A4A64733D}" dt="2022-09-25T10:11:53.436" v="7551"/>
          <pc:sldLayoutMkLst>
            <pc:docMk/>
            <pc:sldMasterMk cId="3119471356" sldId="2147483672"/>
            <pc:sldLayoutMk cId="3942648333" sldId="2147483673"/>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919443053" sldId="2147483674"/>
        </pc:sldMasterMkLst>
        <pc:sldLayoutChg chg="modTransition">
          <pc:chgData name="Lisa-Marie Bassler" userId="38f25fa2-f4e2-42aa-a629-d2ccc29b42c2" providerId="ADAL" clId="{B627B9C9-4F4C-4A51-8BFB-929A4A64733D}" dt="2022-09-25T10:11:53.436" v="7551"/>
          <pc:sldLayoutMkLst>
            <pc:docMk/>
            <pc:sldMasterMk cId="1919443053" sldId="2147483674"/>
            <pc:sldLayoutMk cId="4123628421" sldId="2147483675"/>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2867895613" sldId="2147483676"/>
        </pc:sldMasterMkLst>
        <pc:sldLayoutChg chg="modTransition">
          <pc:chgData name="Lisa-Marie Bassler" userId="38f25fa2-f4e2-42aa-a629-d2ccc29b42c2" providerId="ADAL" clId="{B627B9C9-4F4C-4A51-8BFB-929A4A64733D}" dt="2022-09-25T10:11:53.436" v="7551"/>
          <pc:sldLayoutMkLst>
            <pc:docMk/>
            <pc:sldMasterMk cId="2867895613" sldId="2147483676"/>
            <pc:sldLayoutMk cId="2272742108" sldId="2147483677"/>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251622122" sldId="2147483680"/>
        </pc:sldMasterMkLst>
        <pc:sldLayoutChg chg="modTransition">
          <pc:chgData name="Lisa-Marie Bassler" userId="38f25fa2-f4e2-42aa-a629-d2ccc29b42c2" providerId="ADAL" clId="{B627B9C9-4F4C-4A51-8BFB-929A4A64733D}" dt="2022-09-25T10:11:53.436" v="7551"/>
          <pc:sldLayoutMkLst>
            <pc:docMk/>
            <pc:sldMasterMk cId="1251622122" sldId="2147483680"/>
            <pc:sldLayoutMk cId="3971786554" sldId="2147483681"/>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1989646181" sldId="2147483682"/>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2509027987" sldId="2147483683"/>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886049734" sldId="2147483684"/>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1079138667" sldId="2147483685"/>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2656021432" sldId="2147483686"/>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2593494363" sldId="2147483687"/>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979517844" sldId="2147483688"/>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4153212562" sldId="2147483689"/>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2911799620" sldId="2147483690"/>
          </pc:sldLayoutMkLst>
        </pc:sldLayoutChg>
        <pc:sldLayoutChg chg="modTransition">
          <pc:chgData name="Lisa-Marie Bassler" userId="38f25fa2-f4e2-42aa-a629-d2ccc29b42c2" providerId="ADAL" clId="{B627B9C9-4F4C-4A51-8BFB-929A4A64733D}" dt="2022-09-25T10:11:53.436" v="7551"/>
          <pc:sldLayoutMkLst>
            <pc:docMk/>
            <pc:sldMasterMk cId="1251622122" sldId="2147483680"/>
            <pc:sldLayoutMk cId="3244335152" sldId="2147483691"/>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847168410" sldId="2147483692"/>
        </pc:sldMasterMkLst>
        <pc:sldLayoutChg chg="modTransition">
          <pc:chgData name="Lisa-Marie Bassler" userId="38f25fa2-f4e2-42aa-a629-d2ccc29b42c2" providerId="ADAL" clId="{B627B9C9-4F4C-4A51-8BFB-929A4A64733D}" dt="2022-09-25T10:11:53.436" v="7551"/>
          <pc:sldLayoutMkLst>
            <pc:docMk/>
            <pc:sldMasterMk cId="847168410" sldId="2147483692"/>
            <pc:sldLayoutMk cId="1757194907" sldId="2147483694"/>
          </pc:sldLayoutMkLst>
        </pc:sldLayoutChg>
        <pc:sldLayoutChg chg="modTransition">
          <pc:chgData name="Lisa-Marie Bassler" userId="38f25fa2-f4e2-42aa-a629-d2ccc29b42c2" providerId="ADAL" clId="{B627B9C9-4F4C-4A51-8BFB-929A4A64733D}" dt="2022-09-25T10:11:53.436" v="7551"/>
          <pc:sldLayoutMkLst>
            <pc:docMk/>
            <pc:sldMasterMk cId="847168410" sldId="2147483692"/>
            <pc:sldLayoutMk cId="2719517338" sldId="2147483696"/>
          </pc:sldLayoutMkLst>
        </pc:sldLayoutChg>
        <pc:sldLayoutChg chg="modTransition">
          <pc:chgData name="Lisa-Marie Bassler" userId="38f25fa2-f4e2-42aa-a629-d2ccc29b42c2" providerId="ADAL" clId="{B627B9C9-4F4C-4A51-8BFB-929A4A64733D}" dt="2022-09-25T10:11:53.436" v="7551"/>
          <pc:sldLayoutMkLst>
            <pc:docMk/>
            <pc:sldMasterMk cId="847168410" sldId="2147483692"/>
            <pc:sldLayoutMk cId="2420102430" sldId="2147483699"/>
          </pc:sldLayoutMkLst>
        </pc:sldLayoutChg>
        <pc:sldLayoutChg chg="modTransition">
          <pc:chgData name="Lisa-Marie Bassler" userId="38f25fa2-f4e2-42aa-a629-d2ccc29b42c2" providerId="ADAL" clId="{B627B9C9-4F4C-4A51-8BFB-929A4A64733D}" dt="2022-09-25T10:11:53.436" v="7551"/>
          <pc:sldLayoutMkLst>
            <pc:docMk/>
            <pc:sldMasterMk cId="847168410" sldId="2147483692"/>
            <pc:sldLayoutMk cId="1234747292" sldId="2147483701"/>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915559488" sldId="2147483704"/>
        </pc:sldMasterMkLst>
        <pc:sldLayoutChg chg="modTransition">
          <pc:chgData name="Lisa-Marie Bassler" userId="38f25fa2-f4e2-42aa-a629-d2ccc29b42c2" providerId="ADAL" clId="{B627B9C9-4F4C-4A51-8BFB-929A4A64733D}" dt="2022-09-25T10:11:53.436" v="7551"/>
          <pc:sldLayoutMkLst>
            <pc:docMk/>
            <pc:sldMasterMk cId="1915559488" sldId="2147483704"/>
            <pc:sldLayoutMk cId="3275815000" sldId="2147483705"/>
          </pc:sldLayoutMkLst>
        </pc:sldLayoutChg>
        <pc:sldLayoutChg chg="modTransition">
          <pc:chgData name="Lisa-Marie Bassler" userId="38f25fa2-f4e2-42aa-a629-d2ccc29b42c2" providerId="ADAL" clId="{B627B9C9-4F4C-4A51-8BFB-929A4A64733D}" dt="2022-09-25T10:11:53.436" v="7551"/>
          <pc:sldLayoutMkLst>
            <pc:docMk/>
            <pc:sldMasterMk cId="1915559488" sldId="2147483704"/>
            <pc:sldLayoutMk cId="1743241292" sldId="2147483708"/>
          </pc:sldLayoutMkLst>
        </pc:sldLayoutChg>
        <pc:sldLayoutChg chg="modTransition">
          <pc:chgData name="Lisa-Marie Bassler" userId="38f25fa2-f4e2-42aa-a629-d2ccc29b42c2" providerId="ADAL" clId="{B627B9C9-4F4C-4A51-8BFB-929A4A64733D}" dt="2022-09-25T10:11:53.436" v="7551"/>
          <pc:sldLayoutMkLst>
            <pc:docMk/>
            <pc:sldMasterMk cId="1915559488" sldId="2147483704"/>
            <pc:sldLayoutMk cId="3435645642" sldId="2147483711"/>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224443458" sldId="2147483712"/>
        </pc:sldMasterMkLst>
        <pc:sldLayoutChg chg="modTransition">
          <pc:chgData name="Lisa-Marie Bassler" userId="38f25fa2-f4e2-42aa-a629-d2ccc29b42c2" providerId="ADAL" clId="{B627B9C9-4F4C-4A51-8BFB-929A4A64733D}" dt="2022-09-25T10:11:53.436" v="7551"/>
          <pc:sldLayoutMkLst>
            <pc:docMk/>
            <pc:sldMasterMk cId="224443458" sldId="2147483712"/>
            <pc:sldLayoutMk cId="1941042865" sldId="2147483713"/>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2677773522" sldId="2147483714"/>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2608033025" sldId="2147483715"/>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3794458227" sldId="2147483716"/>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4112017719" sldId="2147483717"/>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1931748908" sldId="2147483718"/>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1893947679" sldId="2147483719"/>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1583265413" sldId="2147483720"/>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2672035952" sldId="2147483721"/>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3552218518" sldId="2147483722"/>
          </pc:sldLayoutMkLst>
        </pc:sldLayoutChg>
        <pc:sldLayoutChg chg="modTransition">
          <pc:chgData name="Lisa-Marie Bassler" userId="38f25fa2-f4e2-42aa-a629-d2ccc29b42c2" providerId="ADAL" clId="{B627B9C9-4F4C-4A51-8BFB-929A4A64733D}" dt="2022-09-25T10:11:53.436" v="7551"/>
          <pc:sldLayoutMkLst>
            <pc:docMk/>
            <pc:sldMasterMk cId="224443458" sldId="2147483712"/>
            <pc:sldLayoutMk cId="1639903460" sldId="2147483723"/>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265431678" sldId="2147483724"/>
        </pc:sldMasterMkLst>
        <pc:sldLayoutChg chg="modTransition">
          <pc:chgData name="Lisa-Marie Bassler" userId="38f25fa2-f4e2-42aa-a629-d2ccc29b42c2" providerId="ADAL" clId="{B627B9C9-4F4C-4A51-8BFB-929A4A64733D}" dt="2022-09-25T10:11:53.436" v="7551"/>
          <pc:sldLayoutMkLst>
            <pc:docMk/>
            <pc:sldMasterMk cId="265431678" sldId="2147483724"/>
            <pc:sldLayoutMk cId="791740406" sldId="2147483725"/>
          </pc:sldLayoutMkLst>
        </pc:sldLayoutChg>
        <pc:sldLayoutChg chg="modTransition">
          <pc:chgData name="Lisa-Marie Bassler" userId="38f25fa2-f4e2-42aa-a629-d2ccc29b42c2" providerId="ADAL" clId="{B627B9C9-4F4C-4A51-8BFB-929A4A64733D}" dt="2022-09-25T10:11:53.436" v="7551"/>
          <pc:sldLayoutMkLst>
            <pc:docMk/>
            <pc:sldMasterMk cId="265431678" sldId="2147483724"/>
            <pc:sldLayoutMk cId="2329407591" sldId="2147483726"/>
          </pc:sldLayoutMkLst>
        </pc:sldLayoutChg>
        <pc:sldLayoutChg chg="modTransition">
          <pc:chgData name="Lisa-Marie Bassler" userId="38f25fa2-f4e2-42aa-a629-d2ccc29b42c2" providerId="ADAL" clId="{B627B9C9-4F4C-4A51-8BFB-929A4A64733D}" dt="2022-09-25T10:11:53.436" v="7551"/>
          <pc:sldLayoutMkLst>
            <pc:docMk/>
            <pc:sldMasterMk cId="265431678" sldId="2147483724"/>
            <pc:sldLayoutMk cId="624217515" sldId="2147483727"/>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1898461747" sldId="2147483728"/>
        </pc:sldMasterMkLst>
        <pc:sldLayoutChg chg="modTransition">
          <pc:chgData name="Lisa-Marie Bassler" userId="38f25fa2-f4e2-42aa-a629-d2ccc29b42c2" providerId="ADAL" clId="{B627B9C9-4F4C-4A51-8BFB-929A4A64733D}" dt="2022-09-25T10:11:53.436" v="7551"/>
          <pc:sldLayoutMkLst>
            <pc:docMk/>
            <pc:sldMasterMk cId="1898461747" sldId="2147483728"/>
            <pc:sldLayoutMk cId="2629640546" sldId="2147483729"/>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2995740351" sldId="2147483730"/>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448258358" sldId="2147483731"/>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2515892369" sldId="2147483732"/>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1460362126" sldId="2147483733"/>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1147444371" sldId="2147483734"/>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3207117977" sldId="2147483735"/>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645783211" sldId="2147483736"/>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2842928238" sldId="2147483737"/>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3163317495" sldId="2147483738"/>
          </pc:sldLayoutMkLst>
        </pc:sldLayoutChg>
        <pc:sldLayoutChg chg="modTransition">
          <pc:chgData name="Lisa-Marie Bassler" userId="38f25fa2-f4e2-42aa-a629-d2ccc29b42c2" providerId="ADAL" clId="{B627B9C9-4F4C-4A51-8BFB-929A4A64733D}" dt="2022-09-25T10:11:53.436" v="7551"/>
          <pc:sldLayoutMkLst>
            <pc:docMk/>
            <pc:sldMasterMk cId="1898461747" sldId="2147483728"/>
            <pc:sldLayoutMk cId="2343064109" sldId="2147483739"/>
          </pc:sldLayoutMkLst>
        </pc:sldLayoutChg>
      </pc:sldMasterChg>
      <pc:sldMasterChg chg="modTransition modSldLayout">
        <pc:chgData name="Lisa-Marie Bassler" userId="38f25fa2-f4e2-42aa-a629-d2ccc29b42c2" providerId="ADAL" clId="{B627B9C9-4F4C-4A51-8BFB-929A4A64733D}" dt="2022-09-25T10:11:53.436" v="7551"/>
        <pc:sldMasterMkLst>
          <pc:docMk/>
          <pc:sldMasterMk cId="3299703660" sldId="2147483740"/>
        </pc:sldMasterMkLst>
        <pc:sldLayoutChg chg="modTransition">
          <pc:chgData name="Lisa-Marie Bassler" userId="38f25fa2-f4e2-42aa-a629-d2ccc29b42c2" providerId="ADAL" clId="{B627B9C9-4F4C-4A51-8BFB-929A4A64733D}" dt="2022-09-25T10:11:53.436" v="7551"/>
          <pc:sldLayoutMkLst>
            <pc:docMk/>
            <pc:sldMasterMk cId="3299703660" sldId="2147483740"/>
            <pc:sldLayoutMk cId="3983888747" sldId="2147483741"/>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2839593873" sldId="2147483742"/>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3405252121" sldId="2147483746"/>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1356628735" sldId="2147483747"/>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1864841059" sldId="2147483748"/>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1146472426" sldId="2147483749"/>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1740882548" sldId="2147483750"/>
          </pc:sldLayoutMkLst>
        </pc:sldLayoutChg>
        <pc:sldLayoutChg chg="modTransition">
          <pc:chgData name="Lisa-Marie Bassler" userId="38f25fa2-f4e2-42aa-a629-d2ccc29b42c2" providerId="ADAL" clId="{B627B9C9-4F4C-4A51-8BFB-929A4A64733D}" dt="2022-09-25T10:11:53.436" v="7551"/>
          <pc:sldLayoutMkLst>
            <pc:docMk/>
            <pc:sldMasterMk cId="3299703660" sldId="2147483740"/>
            <pc:sldLayoutMk cId="358031164" sldId="2147483751"/>
          </pc:sldLayoutMkLst>
        </pc:sldLayoutChg>
      </pc:sldMasterChg>
    </pc:docChg>
  </pc:docChgLst>
  <pc:docChgLst>
    <pc:chgData name="Sally Natasha Anderson (2113847)" userId="S::2113847@student.uwtsd.ac.uk::4d27eb88-6003-463a-8cb4-a39576401f7b" providerId="AD" clId="Web-{BC2C2B6C-D70B-4B3C-93B2-F620D9E26419}"/>
    <pc:docChg chg="modSld">
      <pc:chgData name="Sally Natasha Anderson (2113847)" userId="S::2113847@student.uwtsd.ac.uk::4d27eb88-6003-463a-8cb4-a39576401f7b" providerId="AD" clId="Web-{BC2C2B6C-D70B-4B3C-93B2-F620D9E26419}" dt="2021-10-05T22:35:01.527" v="1"/>
      <pc:docMkLst>
        <pc:docMk/>
      </pc:docMkLst>
      <pc:sldChg chg="addSp">
        <pc:chgData name="Sally Natasha Anderson (2113847)" userId="S::2113847@student.uwtsd.ac.uk::4d27eb88-6003-463a-8cb4-a39576401f7b" providerId="AD" clId="Web-{BC2C2B6C-D70B-4B3C-93B2-F620D9E26419}" dt="2021-10-05T22:35:01.527" v="1"/>
        <pc:sldMkLst>
          <pc:docMk/>
          <pc:sldMk cId="1643495520" sldId="258"/>
        </pc:sldMkLst>
        <pc:spChg chg="add">
          <ac:chgData name="Sally Natasha Anderson (2113847)" userId="S::2113847@student.uwtsd.ac.uk::4d27eb88-6003-463a-8cb4-a39576401f7b" providerId="AD" clId="Web-{BC2C2B6C-D70B-4B3C-93B2-F620D9E26419}" dt="2021-10-05T22:35:00.527" v="0"/>
          <ac:spMkLst>
            <pc:docMk/>
            <pc:sldMk cId="1643495520" sldId="258"/>
            <ac:spMk id="2" creationId="{DBE24332-624A-4DFF-A549-958C25FCDE89}"/>
          </ac:spMkLst>
        </pc:spChg>
        <pc:spChg chg="add">
          <ac:chgData name="Sally Natasha Anderson (2113847)" userId="S::2113847@student.uwtsd.ac.uk::4d27eb88-6003-463a-8cb4-a39576401f7b" providerId="AD" clId="Web-{BC2C2B6C-D70B-4B3C-93B2-F620D9E26419}" dt="2021-10-05T22:35:01.527" v="1"/>
          <ac:spMkLst>
            <pc:docMk/>
            <pc:sldMk cId="1643495520" sldId="258"/>
            <ac:spMk id="3" creationId="{60B2AF9E-F25C-4230-8C62-D67476E39559}"/>
          </ac:spMkLst>
        </pc:spChg>
      </pc:sldChg>
    </pc:docChg>
  </pc:docChgLst>
  <pc:docChgLst>
    <pc:chgData name="Lisa-Marie Bassler" userId="38f25fa2-f4e2-42aa-a629-d2ccc29b42c2" providerId="ADAL" clId="{E6891139-AEB5-423E-9534-CEA3668C6CCE}"/>
    <pc:docChg chg="addSld delSld modSld">
      <pc:chgData name="Lisa-Marie Bassler" userId="38f25fa2-f4e2-42aa-a629-d2ccc29b42c2" providerId="ADAL" clId="{E6891139-AEB5-423E-9534-CEA3668C6CCE}" dt="2022-09-06T18:53:23.094" v="16" actId="680"/>
      <pc:docMkLst>
        <pc:docMk/>
      </pc:docMkLst>
      <pc:sldChg chg="del">
        <pc:chgData name="Lisa-Marie Bassler" userId="38f25fa2-f4e2-42aa-a629-d2ccc29b42c2" providerId="ADAL" clId="{E6891139-AEB5-423E-9534-CEA3668C6CCE}" dt="2022-09-06T18:52:50.036" v="0" actId="47"/>
        <pc:sldMkLst>
          <pc:docMk/>
          <pc:sldMk cId="1643495520" sldId="258"/>
        </pc:sldMkLst>
      </pc:sldChg>
      <pc:sldChg chg="del">
        <pc:chgData name="Lisa-Marie Bassler" userId="38f25fa2-f4e2-42aa-a629-d2ccc29b42c2" providerId="ADAL" clId="{E6891139-AEB5-423E-9534-CEA3668C6CCE}" dt="2022-09-06T18:53:16.923" v="15" actId="47"/>
        <pc:sldMkLst>
          <pc:docMk/>
          <pc:sldMk cId="800588195" sldId="260"/>
        </pc:sldMkLst>
      </pc:sldChg>
      <pc:sldChg chg="del">
        <pc:chgData name="Lisa-Marie Bassler" userId="38f25fa2-f4e2-42aa-a629-d2ccc29b42c2" providerId="ADAL" clId="{E6891139-AEB5-423E-9534-CEA3668C6CCE}" dt="2022-09-06T18:53:12.194" v="14" actId="47"/>
        <pc:sldMkLst>
          <pc:docMk/>
          <pc:sldMk cId="2310473440" sldId="261"/>
        </pc:sldMkLst>
      </pc:sldChg>
      <pc:sldChg chg="modSp new mod">
        <pc:chgData name="Lisa-Marie Bassler" userId="38f25fa2-f4e2-42aa-a629-d2ccc29b42c2" providerId="ADAL" clId="{E6891139-AEB5-423E-9534-CEA3668C6CCE}" dt="2022-09-06T18:53:08.799" v="13" actId="20577"/>
        <pc:sldMkLst>
          <pc:docMk/>
          <pc:sldMk cId="406096376" sldId="262"/>
        </pc:sldMkLst>
        <pc:spChg chg="mod">
          <ac:chgData name="Lisa-Marie Bassler" userId="38f25fa2-f4e2-42aa-a629-d2ccc29b42c2" providerId="ADAL" clId="{E6891139-AEB5-423E-9534-CEA3668C6CCE}" dt="2022-09-06T18:53:08.799" v="13" actId="20577"/>
          <ac:spMkLst>
            <pc:docMk/>
            <pc:sldMk cId="406096376" sldId="262"/>
            <ac:spMk id="2" creationId="{AD32F3D5-80C4-325D-9166-E5C7879D122A}"/>
          </ac:spMkLst>
        </pc:spChg>
      </pc:sldChg>
      <pc:sldChg chg="new">
        <pc:chgData name="Lisa-Marie Bassler" userId="38f25fa2-f4e2-42aa-a629-d2ccc29b42c2" providerId="ADAL" clId="{E6891139-AEB5-423E-9534-CEA3668C6CCE}" dt="2022-09-06T18:53:23.094" v="16" actId="680"/>
        <pc:sldMkLst>
          <pc:docMk/>
          <pc:sldMk cId="1004704508" sldId="263"/>
        </pc:sldMkLst>
      </pc:sldChg>
    </pc:docChg>
  </pc:docChgLst>
  <pc:docChgLst>
    <pc:chgData name="Sabastian Joseph" userId="9dd26e62-d25d-4849-b4f0-a448e10fa0a9" providerId="ADAL" clId="{A81D0918-522B-448A-A524-DC0EF51AAB85}"/>
    <pc:docChg chg="addSld">
      <pc:chgData name="Sabastian Joseph" userId="9dd26e62-d25d-4849-b4f0-a448e10fa0a9" providerId="ADAL" clId="{A81D0918-522B-448A-A524-DC0EF51AAB85}" dt="2021-10-13T15:08:09.380" v="0" actId="680"/>
      <pc:docMkLst>
        <pc:docMk/>
      </pc:docMkLst>
      <pc:sldChg chg="new">
        <pc:chgData name="Sabastian Joseph" userId="9dd26e62-d25d-4849-b4f0-a448e10fa0a9" providerId="ADAL" clId="{A81D0918-522B-448A-A524-DC0EF51AAB85}" dt="2021-10-13T15:08:09.380" v="0" actId="680"/>
        <pc:sldMkLst>
          <pc:docMk/>
          <pc:sldMk cId="4287378977" sldId="263"/>
        </pc:sldMkLst>
      </pc:sldChg>
    </pc:docChg>
  </pc:docChgLst>
  <pc:docChgLst>
    <pc:chgData name="Sabastian Joseph (1705480)" userId="S::1705480@student.uwtsd.ac.uk::9dd26e62-d25d-4849-b4f0-a448e10fa0a9" providerId="AD" clId="Web-{F761E035-C14F-4AEB-BD9B-2668C0B33DCB}"/>
    <pc:docChg chg="modSld">
      <pc:chgData name="Sabastian Joseph (1705480)" userId="S::1705480@student.uwtsd.ac.uk::9dd26e62-d25d-4849-b4f0-a448e10fa0a9" providerId="AD" clId="Web-{F761E035-C14F-4AEB-BD9B-2668C0B33DCB}" dt="2021-10-19T19:39:40.325" v="15"/>
      <pc:docMkLst>
        <pc:docMk/>
      </pc:docMkLst>
      <pc:sldChg chg="delSp">
        <pc:chgData name="Sabastian Joseph (1705480)" userId="S::1705480@student.uwtsd.ac.uk::9dd26e62-d25d-4849-b4f0-a448e10fa0a9" providerId="AD" clId="Web-{F761E035-C14F-4AEB-BD9B-2668C0B33DCB}" dt="2021-10-19T19:38:32.464" v="11"/>
        <pc:sldMkLst>
          <pc:docMk/>
          <pc:sldMk cId="1370600217" sldId="257"/>
        </pc:sldMkLst>
        <pc:spChg chg="del">
          <ac:chgData name="Sabastian Joseph (1705480)" userId="S::1705480@student.uwtsd.ac.uk::9dd26e62-d25d-4849-b4f0-a448e10fa0a9" providerId="AD" clId="Web-{F761E035-C14F-4AEB-BD9B-2668C0B33DCB}" dt="2021-10-19T19:38:32.464" v="11"/>
          <ac:spMkLst>
            <pc:docMk/>
            <pc:sldMk cId="1370600217" sldId="257"/>
            <ac:spMk id="2" creationId="{A6E9004F-BFD6-4ADC-A0B5-89A9E2C7C48E}"/>
          </ac:spMkLst>
        </pc:spChg>
      </pc:sldChg>
      <pc:sldChg chg="addSp delSp modSp">
        <pc:chgData name="Sabastian Joseph (1705480)" userId="S::1705480@student.uwtsd.ac.uk::9dd26e62-d25d-4849-b4f0-a448e10fa0a9" providerId="AD" clId="Web-{F761E035-C14F-4AEB-BD9B-2668C0B33DCB}" dt="2021-10-19T19:39:40.325" v="15"/>
        <pc:sldMkLst>
          <pc:docMk/>
          <pc:sldMk cId="1643495520" sldId="258"/>
        </pc:sldMkLst>
        <pc:spChg chg="del mod">
          <ac:chgData name="Sabastian Joseph (1705480)" userId="S::1705480@student.uwtsd.ac.uk::9dd26e62-d25d-4849-b4f0-a448e10fa0a9" providerId="AD" clId="Web-{F761E035-C14F-4AEB-BD9B-2668C0B33DCB}" dt="2021-10-19T19:37:49.401" v="2"/>
          <ac:spMkLst>
            <pc:docMk/>
            <pc:sldMk cId="1643495520" sldId="258"/>
            <ac:spMk id="2" creationId="{DBE24332-624A-4DFF-A549-958C25FCDE89}"/>
          </ac:spMkLst>
        </pc:spChg>
        <pc:spChg chg="del">
          <ac:chgData name="Sabastian Joseph (1705480)" userId="S::1705480@student.uwtsd.ac.uk::9dd26e62-d25d-4849-b4f0-a448e10fa0a9" providerId="AD" clId="Web-{F761E035-C14F-4AEB-BD9B-2668C0B33DCB}" dt="2021-10-19T19:37:46.088" v="0"/>
          <ac:spMkLst>
            <pc:docMk/>
            <pc:sldMk cId="1643495520" sldId="258"/>
            <ac:spMk id="3" creationId="{60B2AF9E-F25C-4230-8C62-D67476E39559}"/>
          </ac:spMkLst>
        </pc:spChg>
        <pc:spChg chg="add del">
          <ac:chgData name="Sabastian Joseph (1705480)" userId="S::1705480@student.uwtsd.ac.uk::9dd26e62-d25d-4849-b4f0-a448e10fa0a9" providerId="AD" clId="Web-{F761E035-C14F-4AEB-BD9B-2668C0B33DCB}" dt="2021-10-19T19:37:54.135" v="4"/>
          <ac:spMkLst>
            <pc:docMk/>
            <pc:sldMk cId="1643495520" sldId="258"/>
            <ac:spMk id="4" creationId="{05E1881F-7204-4CBF-8DAF-CC215CF49105}"/>
          </ac:spMkLst>
        </pc:spChg>
        <pc:spChg chg="add del">
          <ac:chgData name="Sabastian Joseph (1705480)" userId="S::1705480@student.uwtsd.ac.uk::9dd26e62-d25d-4849-b4f0-a448e10fa0a9" providerId="AD" clId="Web-{F761E035-C14F-4AEB-BD9B-2668C0B33DCB}" dt="2021-10-19T19:37:56.776" v="6"/>
          <ac:spMkLst>
            <pc:docMk/>
            <pc:sldMk cId="1643495520" sldId="258"/>
            <ac:spMk id="5" creationId="{7E02FECC-6E12-4F3A-9A47-F54DE23804CE}"/>
          </ac:spMkLst>
        </pc:spChg>
        <pc:spChg chg="add del">
          <ac:chgData name="Sabastian Joseph (1705480)" userId="S::1705480@student.uwtsd.ac.uk::9dd26e62-d25d-4849-b4f0-a448e10fa0a9" providerId="AD" clId="Web-{F761E035-C14F-4AEB-BD9B-2668C0B33DCB}" dt="2021-10-19T19:38:00.682" v="8"/>
          <ac:spMkLst>
            <pc:docMk/>
            <pc:sldMk cId="1643495520" sldId="258"/>
            <ac:spMk id="6" creationId="{F19880DB-65D1-433B-9412-DD4693A51C10}"/>
          </ac:spMkLst>
        </pc:spChg>
        <pc:spChg chg="add del">
          <ac:chgData name="Sabastian Joseph (1705480)" userId="S::1705480@student.uwtsd.ac.uk::9dd26e62-d25d-4849-b4f0-a448e10fa0a9" providerId="AD" clId="Web-{F761E035-C14F-4AEB-BD9B-2668C0B33DCB}" dt="2021-10-19T19:38:10.198" v="10"/>
          <ac:spMkLst>
            <pc:docMk/>
            <pc:sldMk cId="1643495520" sldId="258"/>
            <ac:spMk id="7" creationId="{47BF9E94-1B66-4934-8E13-25C455DEAE38}"/>
          </ac:spMkLst>
        </pc:spChg>
        <pc:spChg chg="add">
          <ac:chgData name="Sabastian Joseph (1705480)" userId="S::1705480@student.uwtsd.ac.uk::9dd26e62-d25d-4849-b4f0-a448e10fa0a9" providerId="AD" clId="Web-{F761E035-C14F-4AEB-BD9B-2668C0B33DCB}" dt="2021-10-19T19:39:32.528" v="12"/>
          <ac:spMkLst>
            <pc:docMk/>
            <pc:sldMk cId="1643495520" sldId="258"/>
            <ac:spMk id="8" creationId="{9FEA0598-99AC-49D2-A8BF-7941F6A2CB7F}"/>
          </ac:spMkLst>
        </pc:spChg>
        <pc:spChg chg="add">
          <ac:chgData name="Sabastian Joseph (1705480)" userId="S::1705480@student.uwtsd.ac.uk::9dd26e62-d25d-4849-b4f0-a448e10fa0a9" providerId="AD" clId="Web-{F761E035-C14F-4AEB-BD9B-2668C0B33DCB}" dt="2021-10-19T19:39:33.606" v="13"/>
          <ac:spMkLst>
            <pc:docMk/>
            <pc:sldMk cId="1643495520" sldId="258"/>
            <ac:spMk id="9" creationId="{DD8711B0-B1D5-4535-8E64-28579BCC4FAA}"/>
          </ac:spMkLst>
        </pc:spChg>
        <pc:spChg chg="add">
          <ac:chgData name="Sabastian Joseph (1705480)" userId="S::1705480@student.uwtsd.ac.uk::9dd26e62-d25d-4849-b4f0-a448e10fa0a9" providerId="AD" clId="Web-{F761E035-C14F-4AEB-BD9B-2668C0B33DCB}" dt="2021-10-19T19:39:34.481" v="14"/>
          <ac:spMkLst>
            <pc:docMk/>
            <pc:sldMk cId="1643495520" sldId="258"/>
            <ac:spMk id="10" creationId="{EC3BE638-459F-47EB-AB72-F8648202CA71}"/>
          </ac:spMkLst>
        </pc:spChg>
        <pc:spChg chg="add">
          <ac:chgData name="Sabastian Joseph (1705480)" userId="S::1705480@student.uwtsd.ac.uk::9dd26e62-d25d-4849-b4f0-a448e10fa0a9" providerId="AD" clId="Web-{F761E035-C14F-4AEB-BD9B-2668C0B33DCB}" dt="2021-10-19T19:39:40.325" v="15"/>
          <ac:spMkLst>
            <pc:docMk/>
            <pc:sldMk cId="1643495520" sldId="258"/>
            <ac:spMk id="11" creationId="{4D05879F-98A9-4EE6-8C06-877223331C40}"/>
          </ac:spMkLst>
        </pc:spChg>
      </pc:sldChg>
    </pc:docChg>
  </pc:docChgLst>
  <pc:docChgLst>
    <pc:chgData name="Lisa-Marie Bassler" userId="38f25fa2-f4e2-42aa-a629-d2ccc29b42c2" providerId="ADAL" clId="{856D894C-D10F-4455-8187-2B81C8BC6866}"/>
    <pc:docChg chg="undo redo custSel addSld delSld modSld sldOrd modMainMaster">
      <pc:chgData name="Lisa-Marie Bassler" userId="38f25fa2-f4e2-42aa-a629-d2ccc29b42c2" providerId="ADAL" clId="{856D894C-D10F-4455-8187-2B81C8BC6866}" dt="2023-01-12T14:30:34.165" v="2142" actId="20577"/>
      <pc:docMkLst>
        <pc:docMk/>
      </pc:docMkLst>
      <pc:sldChg chg="addSp modSp mod modTransition">
        <pc:chgData name="Lisa-Marie Bassler" userId="38f25fa2-f4e2-42aa-a629-d2ccc29b42c2" providerId="ADAL" clId="{856D894C-D10F-4455-8187-2B81C8BC6866}" dt="2023-01-06T17:25:31.210" v="1366"/>
        <pc:sldMkLst>
          <pc:docMk/>
          <pc:sldMk cId="2409679819" sldId="256"/>
        </pc:sldMkLst>
        <pc:spChg chg="add mod replST">
          <ac:chgData name="Lisa-Marie Bassler" userId="38f25fa2-f4e2-42aa-a629-d2ccc29b42c2" providerId="ADAL" clId="{856D894C-D10F-4455-8187-2B81C8BC6866}" dt="2023-01-06T17:25:31.210" v="1366"/>
          <ac:spMkLst>
            <pc:docMk/>
            <pc:sldMk cId="2409679819" sldId="256"/>
            <ac:spMk id="2" creationId="{08FE67FC-F629-46E2-852C-EAE52B825875}"/>
          </ac:spMkLst>
        </pc:spChg>
      </pc:sldChg>
      <pc:sldChg chg="addSp modSp mod modTransition">
        <pc:chgData name="Lisa-Marie Bassler" userId="38f25fa2-f4e2-42aa-a629-d2ccc29b42c2" providerId="ADAL" clId="{856D894C-D10F-4455-8187-2B81C8BC6866}" dt="2023-01-06T17:25:31.602" v="1379"/>
        <pc:sldMkLst>
          <pc:docMk/>
          <pc:sldMk cId="1370600217" sldId="257"/>
        </pc:sldMkLst>
        <pc:spChg chg="add mod replST">
          <ac:chgData name="Lisa-Marie Bassler" userId="38f25fa2-f4e2-42aa-a629-d2ccc29b42c2" providerId="ADAL" clId="{856D894C-D10F-4455-8187-2B81C8BC6866}" dt="2023-01-06T17:25:31.602" v="1379"/>
          <ac:spMkLst>
            <pc:docMk/>
            <pc:sldMk cId="1370600217" sldId="257"/>
            <ac:spMk id="2" creationId="{D605C2A0-AB9E-4DCB-83E9-BE353BBD2559}"/>
          </ac:spMkLst>
        </pc:spChg>
      </pc:sldChg>
      <pc:sldChg chg="addSp modSp mod modTransition">
        <pc:chgData name="Lisa-Marie Bassler" userId="38f25fa2-f4e2-42aa-a629-d2ccc29b42c2" providerId="ADAL" clId="{856D894C-D10F-4455-8187-2B81C8BC6866}" dt="2023-01-06T17:25:36.201" v="1965"/>
        <pc:sldMkLst>
          <pc:docMk/>
          <pc:sldMk cId="406096376" sldId="262"/>
        </pc:sldMkLst>
        <pc:spChg chg="mod">
          <ac:chgData name="Lisa-Marie Bassler" userId="38f25fa2-f4e2-42aa-a629-d2ccc29b42c2" providerId="ADAL" clId="{856D894C-D10F-4455-8187-2B81C8BC6866}" dt="2023-01-06T15:05:07.215" v="1182" actId="404"/>
          <ac:spMkLst>
            <pc:docMk/>
            <pc:sldMk cId="406096376" sldId="262"/>
            <ac:spMk id="2" creationId="{AD32F3D5-80C4-325D-9166-E5C7879D122A}"/>
          </ac:spMkLst>
        </pc:spChg>
        <pc:spChg chg="add mod replST">
          <ac:chgData name="Lisa-Marie Bassler" userId="38f25fa2-f4e2-42aa-a629-d2ccc29b42c2" providerId="ADAL" clId="{856D894C-D10F-4455-8187-2B81C8BC6866}" dt="2023-01-06T17:25:36.201" v="1965"/>
          <ac:spMkLst>
            <pc:docMk/>
            <pc:sldMk cId="406096376" sldId="262"/>
            <ac:spMk id="3" creationId="{8548461B-78A1-49C8-8AAF-D51E7B88676B}"/>
          </ac:spMkLst>
        </pc:spChg>
        <pc:spChg chg="mod">
          <ac:chgData name="Lisa-Marie Bassler" userId="38f25fa2-f4e2-42aa-a629-d2ccc29b42c2" providerId="ADAL" clId="{856D894C-D10F-4455-8187-2B81C8BC6866}" dt="2023-01-06T15:05:09.145" v="1183" actId="14100"/>
          <ac:spMkLst>
            <pc:docMk/>
            <pc:sldMk cId="406096376" sldId="262"/>
            <ac:spMk id="4" creationId="{229A707F-076D-6D21-1E91-4917BD47E9DD}"/>
          </ac:spMkLst>
        </pc:spChg>
      </pc:sldChg>
      <pc:sldChg chg="addSp delSp modSp mod modTransition setBg">
        <pc:chgData name="Lisa-Marie Bassler" userId="38f25fa2-f4e2-42aa-a629-d2ccc29b42c2" providerId="ADAL" clId="{856D894C-D10F-4455-8187-2B81C8BC6866}" dt="2023-01-06T17:25:31.834" v="1405"/>
        <pc:sldMkLst>
          <pc:docMk/>
          <pc:sldMk cId="1840417539" sldId="268"/>
        </pc:sldMkLst>
        <pc:spChg chg="mod">
          <ac:chgData name="Lisa-Marie Bassler" userId="38f25fa2-f4e2-42aa-a629-d2ccc29b42c2" providerId="ADAL" clId="{856D894C-D10F-4455-8187-2B81C8BC6866}" dt="2023-01-06T12:39:32.716" v="7" actId="113"/>
          <ac:spMkLst>
            <pc:docMk/>
            <pc:sldMk cId="1840417539" sldId="268"/>
            <ac:spMk id="2" creationId="{29D33AFE-21B7-0212-00C3-3D957E7F9F99}"/>
          </ac:spMkLst>
        </pc:spChg>
        <pc:spChg chg="del">
          <ac:chgData name="Lisa-Marie Bassler" userId="38f25fa2-f4e2-42aa-a629-d2ccc29b42c2" providerId="ADAL" clId="{856D894C-D10F-4455-8187-2B81C8BC6866}" dt="2023-01-06T12:38:31.115" v="0" actId="26606"/>
          <ac:spMkLst>
            <pc:docMk/>
            <pc:sldMk cId="1840417539" sldId="268"/>
            <ac:spMk id="3" creationId="{5C096B30-C9A1-B52A-F1C8-060E02DCD2EA}"/>
          </ac:spMkLst>
        </pc:spChg>
        <pc:spChg chg="add mod replST">
          <ac:chgData name="Lisa-Marie Bassler" userId="38f25fa2-f4e2-42aa-a629-d2ccc29b42c2" providerId="ADAL" clId="{856D894C-D10F-4455-8187-2B81C8BC6866}" dt="2023-01-06T17:25:31.834" v="1405"/>
          <ac:spMkLst>
            <pc:docMk/>
            <pc:sldMk cId="1840417539" sldId="268"/>
            <ac:spMk id="4" creationId="{2EEA9851-7093-48C1-A391-3EDB72E9A3C3}"/>
          </ac:spMkLst>
        </pc:spChg>
        <pc:spChg chg="add">
          <ac:chgData name="Lisa-Marie Bassler" userId="38f25fa2-f4e2-42aa-a629-d2ccc29b42c2" providerId="ADAL" clId="{856D894C-D10F-4455-8187-2B81C8BC6866}" dt="2023-01-06T12:38:31.115" v="0" actId="26606"/>
          <ac:spMkLst>
            <pc:docMk/>
            <pc:sldMk cId="1840417539" sldId="268"/>
            <ac:spMk id="9" creationId="{42285737-90EE-47DC-AC80-8AE156B11969}"/>
          </ac:spMkLst>
        </pc:spChg>
        <pc:grpChg chg="add">
          <ac:chgData name="Lisa-Marie Bassler" userId="38f25fa2-f4e2-42aa-a629-d2ccc29b42c2" providerId="ADAL" clId="{856D894C-D10F-4455-8187-2B81C8BC6866}" dt="2023-01-06T12:38:31.115" v="0" actId="26606"/>
          <ac:grpSpMkLst>
            <pc:docMk/>
            <pc:sldMk cId="1840417539" sldId="268"/>
            <ac:grpSpMk id="11" creationId="{B57BDC17-F1B3-455F-BBF1-680AA1F25C06}"/>
          </ac:grpSpMkLst>
        </pc:grpChg>
        <pc:graphicFrameChg chg="add">
          <ac:chgData name="Lisa-Marie Bassler" userId="38f25fa2-f4e2-42aa-a629-d2ccc29b42c2" providerId="ADAL" clId="{856D894C-D10F-4455-8187-2B81C8BC6866}" dt="2023-01-06T12:38:31.115" v="0" actId="26606"/>
          <ac:graphicFrameMkLst>
            <pc:docMk/>
            <pc:sldMk cId="1840417539" sldId="268"/>
            <ac:graphicFrameMk id="6" creationId="{19F1F0BA-DFFA-111A-C015-4EB5DDE8154D}"/>
          </ac:graphicFrameMkLst>
        </pc:graphicFrameChg>
      </pc:sldChg>
      <pc:sldChg chg="addSp modSp mod modTransition">
        <pc:chgData name="Lisa-Marie Bassler" userId="38f25fa2-f4e2-42aa-a629-d2ccc29b42c2" providerId="ADAL" clId="{856D894C-D10F-4455-8187-2B81C8BC6866}" dt="2023-01-06T17:25:32.862" v="1509"/>
        <pc:sldMkLst>
          <pc:docMk/>
          <pc:sldMk cId="1788518885" sldId="269"/>
        </pc:sldMkLst>
        <pc:spChg chg="add mod replST">
          <ac:chgData name="Lisa-Marie Bassler" userId="38f25fa2-f4e2-42aa-a629-d2ccc29b42c2" providerId="ADAL" clId="{856D894C-D10F-4455-8187-2B81C8BC6866}" dt="2023-01-06T17:25:32.862" v="1509"/>
          <ac:spMkLst>
            <pc:docMk/>
            <pc:sldMk cId="1788518885" sldId="269"/>
            <ac:spMk id="2" creationId="{8B775FA3-B319-4F51-B602-B15B73003FD4}"/>
          </ac:spMkLst>
        </pc:spChg>
      </pc:sldChg>
      <pc:sldChg chg="addSp modSp mod modTransition setBg">
        <pc:chgData name="Lisa-Marie Bassler" userId="38f25fa2-f4e2-42aa-a629-d2ccc29b42c2" providerId="ADAL" clId="{856D894C-D10F-4455-8187-2B81C8BC6866}" dt="2023-01-06T17:25:32.053" v="1431"/>
        <pc:sldMkLst>
          <pc:docMk/>
          <pc:sldMk cId="221547604" sldId="270"/>
        </pc:sldMkLst>
        <pc:spChg chg="mod ord">
          <ac:chgData name="Lisa-Marie Bassler" userId="38f25fa2-f4e2-42aa-a629-d2ccc29b42c2" providerId="ADAL" clId="{856D894C-D10F-4455-8187-2B81C8BC6866}" dt="2023-01-06T12:40:14.315" v="41" actId="404"/>
          <ac:spMkLst>
            <pc:docMk/>
            <pc:sldMk cId="221547604" sldId="270"/>
            <ac:spMk id="2" creationId="{B9722625-D2D1-B14C-5020-2B7EDD3BC02F}"/>
          </ac:spMkLst>
        </pc:spChg>
        <pc:spChg chg="mod ord">
          <ac:chgData name="Lisa-Marie Bassler" userId="38f25fa2-f4e2-42aa-a629-d2ccc29b42c2" providerId="ADAL" clId="{856D894C-D10F-4455-8187-2B81C8BC6866}" dt="2023-01-06T12:40:18.152" v="44" actId="122"/>
          <ac:spMkLst>
            <pc:docMk/>
            <pc:sldMk cId="221547604" sldId="270"/>
            <ac:spMk id="3" creationId="{D898205D-A317-AFEB-574C-1234AD0F480C}"/>
          </ac:spMkLst>
        </pc:spChg>
        <pc:spChg chg="add mod replST">
          <ac:chgData name="Lisa-Marie Bassler" userId="38f25fa2-f4e2-42aa-a629-d2ccc29b42c2" providerId="ADAL" clId="{856D894C-D10F-4455-8187-2B81C8BC6866}" dt="2023-01-06T17:25:32.053" v="1431"/>
          <ac:spMkLst>
            <pc:docMk/>
            <pc:sldMk cId="221547604" sldId="270"/>
            <ac:spMk id="5" creationId="{FE6D39D1-8C41-4956-9BFF-62D2DCB5C032}"/>
          </ac:spMkLst>
        </pc:spChg>
        <pc:spChg chg="add">
          <ac:chgData name="Lisa-Marie Bassler" userId="38f25fa2-f4e2-42aa-a629-d2ccc29b42c2" providerId="ADAL" clId="{856D894C-D10F-4455-8187-2B81C8BC6866}" dt="2023-01-06T12:40:09.091" v="38" actId="26606"/>
          <ac:spMkLst>
            <pc:docMk/>
            <pc:sldMk cId="221547604" sldId="270"/>
            <ac:spMk id="9" creationId="{0CBF71E6-C54A-4E15-90AD-354C39435516}"/>
          </ac:spMkLst>
        </pc:spChg>
        <pc:picChg chg="mod">
          <ac:chgData name="Lisa-Marie Bassler" userId="38f25fa2-f4e2-42aa-a629-d2ccc29b42c2" providerId="ADAL" clId="{856D894C-D10F-4455-8187-2B81C8BC6866}" dt="2023-01-06T12:40:09.091" v="38" actId="26606"/>
          <ac:picMkLst>
            <pc:docMk/>
            <pc:sldMk cId="221547604" sldId="270"/>
            <ac:picMk id="4" creationId="{EDBD2955-DB72-16BD-85D1-3E11F0CBDBB0}"/>
          </ac:picMkLst>
        </pc:picChg>
      </pc:sldChg>
      <pc:sldChg chg="addSp delSp modSp mod modTransition setBg">
        <pc:chgData name="Lisa-Marie Bassler" userId="38f25fa2-f4e2-42aa-a629-d2ccc29b42c2" providerId="ADAL" clId="{856D894C-D10F-4455-8187-2B81C8BC6866}" dt="2023-01-06T17:25:32.139" v="1444"/>
        <pc:sldMkLst>
          <pc:docMk/>
          <pc:sldMk cId="1463431571" sldId="271"/>
        </pc:sldMkLst>
        <pc:spChg chg="mod">
          <ac:chgData name="Lisa-Marie Bassler" userId="38f25fa2-f4e2-42aa-a629-d2ccc29b42c2" providerId="ADAL" clId="{856D894C-D10F-4455-8187-2B81C8BC6866}" dt="2023-01-06T14:50:17.543" v="269" actId="404"/>
          <ac:spMkLst>
            <pc:docMk/>
            <pc:sldMk cId="1463431571" sldId="271"/>
            <ac:spMk id="2" creationId="{BE1A822C-2E0E-D67B-32B0-70B634205C17}"/>
          </ac:spMkLst>
        </pc:spChg>
        <pc:spChg chg="del">
          <ac:chgData name="Lisa-Marie Bassler" userId="38f25fa2-f4e2-42aa-a629-d2ccc29b42c2" providerId="ADAL" clId="{856D894C-D10F-4455-8187-2B81C8BC6866}" dt="2023-01-06T13:51:13.386" v="245" actId="478"/>
          <ac:spMkLst>
            <pc:docMk/>
            <pc:sldMk cId="1463431571" sldId="271"/>
            <ac:spMk id="3" creationId="{48DDD05B-30DF-AF4F-40A7-F8E0E2EB5B62}"/>
          </ac:spMkLst>
        </pc:spChg>
        <pc:spChg chg="add mod">
          <ac:chgData name="Lisa-Marie Bassler" userId="38f25fa2-f4e2-42aa-a629-d2ccc29b42c2" providerId="ADAL" clId="{856D894C-D10F-4455-8187-2B81C8BC6866}" dt="2023-01-06T14:50:22.100" v="274" actId="27636"/>
          <ac:spMkLst>
            <pc:docMk/>
            <pc:sldMk cId="1463431571" sldId="271"/>
            <ac:spMk id="4" creationId="{DD3A31B0-9B16-15C5-2774-9B32668B3187}"/>
          </ac:spMkLst>
        </pc:spChg>
        <pc:spChg chg="add mod replST">
          <ac:chgData name="Lisa-Marie Bassler" userId="38f25fa2-f4e2-42aa-a629-d2ccc29b42c2" providerId="ADAL" clId="{856D894C-D10F-4455-8187-2B81C8BC6866}" dt="2023-01-06T17:25:32.139" v="1444"/>
          <ac:spMkLst>
            <pc:docMk/>
            <pc:sldMk cId="1463431571" sldId="271"/>
            <ac:spMk id="5" creationId="{6D35C192-7AFE-467A-B9F0-5BFFBFDAAA16}"/>
          </ac:spMkLst>
        </pc:spChg>
        <pc:spChg chg="add">
          <ac:chgData name="Lisa-Marie Bassler" userId="38f25fa2-f4e2-42aa-a629-d2ccc29b42c2" providerId="ADAL" clId="{856D894C-D10F-4455-8187-2B81C8BC6866}" dt="2023-01-06T14:50:09.375" v="266" actId="26606"/>
          <ac:spMkLst>
            <pc:docMk/>
            <pc:sldMk cId="1463431571" sldId="271"/>
            <ac:spMk id="4104" creationId="{74426AB7-D619-4515-962A-BC83909EC015}"/>
          </ac:spMkLst>
        </pc:spChg>
        <pc:spChg chg="add">
          <ac:chgData name="Lisa-Marie Bassler" userId="38f25fa2-f4e2-42aa-a629-d2ccc29b42c2" providerId="ADAL" clId="{856D894C-D10F-4455-8187-2B81C8BC6866}" dt="2023-01-06T14:50:09.375" v="266" actId="26606"/>
          <ac:spMkLst>
            <pc:docMk/>
            <pc:sldMk cId="1463431571" sldId="271"/>
            <ac:spMk id="4105" creationId="{DE47DF98-723F-4AAC-ABCF-CACBC438F78F}"/>
          </ac:spMkLst>
        </pc:spChg>
        <pc:spChg chg="add del">
          <ac:chgData name="Lisa-Marie Bassler" userId="38f25fa2-f4e2-42aa-a629-d2ccc29b42c2" providerId="ADAL" clId="{856D894C-D10F-4455-8187-2B81C8BC6866}" dt="2023-01-06T13:52:36.831" v="265" actId="26606"/>
          <ac:spMkLst>
            <pc:docMk/>
            <pc:sldMk cId="1463431571" sldId="271"/>
            <ac:spMk id="4109" creationId="{7F57BEA8-497D-4AA8-8A18-BDCD696B25FE}"/>
          </ac:spMkLst>
        </pc:spChg>
        <pc:picChg chg="add del">
          <ac:chgData name="Lisa-Marie Bassler" userId="38f25fa2-f4e2-42aa-a629-d2ccc29b42c2" providerId="ADAL" clId="{856D894C-D10F-4455-8187-2B81C8BC6866}" dt="2023-01-06T13:51:13.386" v="245" actId="478"/>
          <ac:picMkLst>
            <pc:docMk/>
            <pc:sldMk cId="1463431571" sldId="271"/>
            <ac:picMk id="4098" creationId="{0027C9A9-2A64-5825-A62C-05D839E4C1AB}"/>
          </ac:picMkLst>
        </pc:picChg>
        <pc:picChg chg="add del">
          <ac:chgData name="Lisa-Marie Bassler" userId="38f25fa2-f4e2-42aa-a629-d2ccc29b42c2" providerId="ADAL" clId="{856D894C-D10F-4455-8187-2B81C8BC6866}" dt="2023-01-06T13:52:19.659" v="247"/>
          <ac:picMkLst>
            <pc:docMk/>
            <pc:sldMk cId="1463431571" sldId="271"/>
            <ac:picMk id="4100" creationId="{91613936-78E4-FC14-6A55-AB1F32BBD6D4}"/>
          </ac:picMkLst>
        </pc:picChg>
        <pc:picChg chg="add mod">
          <ac:chgData name="Lisa-Marie Bassler" userId="38f25fa2-f4e2-42aa-a629-d2ccc29b42c2" providerId="ADAL" clId="{856D894C-D10F-4455-8187-2B81C8BC6866}" dt="2023-01-06T14:50:09.375" v="266" actId="26606"/>
          <ac:picMkLst>
            <pc:docMk/>
            <pc:sldMk cId="1463431571" sldId="271"/>
            <ac:picMk id="4102" creationId="{F940BD38-9369-9E0B-D03B-55D627D3B94D}"/>
          </ac:picMkLst>
        </pc:picChg>
        <pc:cxnChg chg="add">
          <ac:chgData name="Lisa-Marie Bassler" userId="38f25fa2-f4e2-42aa-a629-d2ccc29b42c2" providerId="ADAL" clId="{856D894C-D10F-4455-8187-2B81C8BC6866}" dt="2023-01-06T14:50:09.375" v="266" actId="26606"/>
          <ac:cxnSpMkLst>
            <pc:docMk/>
            <pc:sldMk cId="1463431571" sldId="271"/>
            <ac:cxnSpMk id="4106" creationId="{EA29FC7C-9308-4FDE-8DCA-405668055B0F}"/>
          </ac:cxnSpMkLst>
        </pc:cxnChg>
        <pc:cxnChg chg="add del">
          <ac:chgData name="Lisa-Marie Bassler" userId="38f25fa2-f4e2-42aa-a629-d2ccc29b42c2" providerId="ADAL" clId="{856D894C-D10F-4455-8187-2B81C8BC6866}" dt="2023-01-06T13:52:36.831" v="265" actId="26606"/>
          <ac:cxnSpMkLst>
            <pc:docMk/>
            <pc:sldMk cId="1463431571" sldId="271"/>
            <ac:cxnSpMk id="4107" creationId="{D2E961F1-4A28-4A5F-BBD4-6E400E5E6C75}"/>
          </ac:cxnSpMkLst>
        </pc:cxnChg>
        <pc:cxnChg chg="add del">
          <ac:chgData name="Lisa-Marie Bassler" userId="38f25fa2-f4e2-42aa-a629-d2ccc29b42c2" providerId="ADAL" clId="{856D894C-D10F-4455-8187-2B81C8BC6866}" dt="2023-01-06T13:52:36.831" v="265" actId="26606"/>
          <ac:cxnSpMkLst>
            <pc:docMk/>
            <pc:sldMk cId="1463431571" sldId="271"/>
            <ac:cxnSpMk id="4111" creationId="{A82415D3-DDE5-4D63-8CB3-23A5EC581B27}"/>
          </ac:cxnSpMkLst>
        </pc:cxnChg>
        <pc:cxnChg chg="add del">
          <ac:chgData name="Lisa-Marie Bassler" userId="38f25fa2-f4e2-42aa-a629-d2ccc29b42c2" providerId="ADAL" clId="{856D894C-D10F-4455-8187-2B81C8BC6866}" dt="2023-01-06T13:52:36.831" v="265" actId="26606"/>
          <ac:cxnSpMkLst>
            <pc:docMk/>
            <pc:sldMk cId="1463431571" sldId="271"/>
            <ac:cxnSpMk id="4113" creationId="{AD7193FB-6AE6-4B3B-8F89-56B55DD63B4D}"/>
          </ac:cxnSpMkLst>
        </pc:cxnChg>
      </pc:sldChg>
      <pc:sldChg chg="addSp modSp mod modTransition">
        <pc:chgData name="Lisa-Marie Bassler" userId="38f25fa2-f4e2-42aa-a629-d2ccc29b42c2" providerId="ADAL" clId="{856D894C-D10F-4455-8187-2B81C8BC6866}" dt="2023-01-06T17:25:32.810" v="1496"/>
        <pc:sldMkLst>
          <pc:docMk/>
          <pc:sldMk cId="3444791235" sldId="272"/>
        </pc:sldMkLst>
        <pc:spChg chg="add mod replST">
          <ac:chgData name="Lisa-Marie Bassler" userId="38f25fa2-f4e2-42aa-a629-d2ccc29b42c2" providerId="ADAL" clId="{856D894C-D10F-4455-8187-2B81C8BC6866}" dt="2023-01-06T17:25:32.810" v="1496"/>
          <ac:spMkLst>
            <pc:docMk/>
            <pc:sldMk cId="3444791235" sldId="272"/>
            <ac:spMk id="2" creationId="{6242105D-5133-4330-9737-64B44590ED32}"/>
          </ac:spMkLst>
        </pc:spChg>
      </pc:sldChg>
      <pc:sldChg chg="addSp modSp mod modTransition setBg">
        <pc:chgData name="Lisa-Marie Bassler" userId="38f25fa2-f4e2-42aa-a629-d2ccc29b42c2" providerId="ADAL" clId="{856D894C-D10F-4455-8187-2B81C8BC6866}" dt="2023-01-06T17:25:32.268" v="1470"/>
        <pc:sldMkLst>
          <pc:docMk/>
          <pc:sldMk cId="1706449474" sldId="273"/>
        </pc:sldMkLst>
        <pc:spChg chg="mod">
          <ac:chgData name="Lisa-Marie Bassler" userId="38f25fa2-f4e2-42aa-a629-d2ccc29b42c2" providerId="ADAL" clId="{856D894C-D10F-4455-8187-2B81C8BC6866}" dt="2023-01-06T14:51:06.213" v="281" actId="404"/>
          <ac:spMkLst>
            <pc:docMk/>
            <pc:sldMk cId="1706449474" sldId="273"/>
            <ac:spMk id="2" creationId="{2F5F66FC-D8D3-11FC-91A8-FF8433CD10B2}"/>
          </ac:spMkLst>
        </pc:spChg>
        <pc:spChg chg="mod">
          <ac:chgData name="Lisa-Marie Bassler" userId="38f25fa2-f4e2-42aa-a629-d2ccc29b42c2" providerId="ADAL" clId="{856D894C-D10F-4455-8187-2B81C8BC6866}" dt="2023-01-06T14:51:02.394" v="279" actId="26606"/>
          <ac:spMkLst>
            <pc:docMk/>
            <pc:sldMk cId="1706449474" sldId="273"/>
            <ac:spMk id="3" creationId="{4C4AF3F1-599F-A0B6-79C8-418DB1FC1EED}"/>
          </ac:spMkLst>
        </pc:spChg>
        <pc:spChg chg="add mod replST">
          <ac:chgData name="Lisa-Marie Bassler" userId="38f25fa2-f4e2-42aa-a629-d2ccc29b42c2" providerId="ADAL" clId="{856D894C-D10F-4455-8187-2B81C8BC6866}" dt="2023-01-06T17:25:32.268" v="1470"/>
          <ac:spMkLst>
            <pc:docMk/>
            <pc:sldMk cId="1706449474" sldId="273"/>
            <ac:spMk id="4" creationId="{BEE900EC-9EC4-41D7-A1DE-2CA47412DFEE}"/>
          </ac:spMkLst>
        </pc:spChg>
        <pc:spChg chg="add">
          <ac:chgData name="Lisa-Marie Bassler" userId="38f25fa2-f4e2-42aa-a629-d2ccc29b42c2" providerId="ADAL" clId="{856D894C-D10F-4455-8187-2B81C8BC6866}" dt="2023-01-06T14:51:02.394" v="279" actId="26606"/>
          <ac:spMkLst>
            <pc:docMk/>
            <pc:sldMk cId="1706449474" sldId="273"/>
            <ac:spMk id="8" creationId="{5FB946D7-1CA4-446E-8795-007CACFDEB88}"/>
          </ac:spMkLst>
        </pc:spChg>
        <pc:spChg chg="add">
          <ac:chgData name="Lisa-Marie Bassler" userId="38f25fa2-f4e2-42aa-a629-d2ccc29b42c2" providerId="ADAL" clId="{856D894C-D10F-4455-8187-2B81C8BC6866}" dt="2023-01-06T14:51:02.394" v="279" actId="26606"/>
          <ac:spMkLst>
            <pc:docMk/>
            <pc:sldMk cId="1706449474" sldId="273"/>
            <ac:spMk id="10" creationId="{192416F2-BC84-4D7C-80C6-6296C10C3819}"/>
          </ac:spMkLst>
        </pc:spChg>
        <pc:cxnChg chg="add">
          <ac:chgData name="Lisa-Marie Bassler" userId="38f25fa2-f4e2-42aa-a629-d2ccc29b42c2" providerId="ADAL" clId="{856D894C-D10F-4455-8187-2B81C8BC6866}" dt="2023-01-06T14:51:02.394" v="279" actId="26606"/>
          <ac:cxnSpMkLst>
            <pc:docMk/>
            <pc:sldMk cId="1706449474" sldId="273"/>
            <ac:cxnSpMk id="12" creationId="{2330623A-AB89-4E04-AC9A-2BAFBF85AE3A}"/>
          </ac:cxnSpMkLst>
        </pc:cxnChg>
      </pc:sldChg>
      <pc:sldChg chg="addSp delSp modSp mod modTransition setBg addAnim">
        <pc:chgData name="Lisa-Marie Bassler" userId="38f25fa2-f4e2-42aa-a629-d2ccc29b42c2" providerId="ADAL" clId="{856D894C-D10F-4455-8187-2B81C8BC6866}" dt="2023-01-06T17:25:32.911" v="1522"/>
        <pc:sldMkLst>
          <pc:docMk/>
          <pc:sldMk cId="1753774056" sldId="274"/>
        </pc:sldMkLst>
        <pc:spChg chg="mod">
          <ac:chgData name="Lisa-Marie Bassler" userId="38f25fa2-f4e2-42aa-a629-d2ccc29b42c2" providerId="ADAL" clId="{856D894C-D10F-4455-8187-2B81C8BC6866}" dt="2023-01-06T14:51:25.652" v="292" actId="26606"/>
          <ac:spMkLst>
            <pc:docMk/>
            <pc:sldMk cId="1753774056" sldId="274"/>
            <ac:spMk id="2" creationId="{71AE9499-E203-A558-36E4-C4A33E977C13}"/>
          </ac:spMkLst>
        </pc:spChg>
        <pc:spChg chg="del">
          <ac:chgData name="Lisa-Marie Bassler" userId="38f25fa2-f4e2-42aa-a629-d2ccc29b42c2" providerId="ADAL" clId="{856D894C-D10F-4455-8187-2B81C8BC6866}" dt="2023-01-06T14:51:23.409" v="291" actId="478"/>
          <ac:spMkLst>
            <pc:docMk/>
            <pc:sldMk cId="1753774056" sldId="274"/>
            <ac:spMk id="3" creationId="{C4F21E43-3C31-2C47-B8D3-FF03C265A1B1}"/>
          </ac:spMkLst>
        </pc:spChg>
        <pc:spChg chg="add mod replST">
          <ac:chgData name="Lisa-Marie Bassler" userId="38f25fa2-f4e2-42aa-a629-d2ccc29b42c2" providerId="ADAL" clId="{856D894C-D10F-4455-8187-2B81C8BC6866}" dt="2023-01-06T17:25:32.911" v="1522"/>
          <ac:spMkLst>
            <pc:docMk/>
            <pc:sldMk cId="1753774056" sldId="274"/>
            <ac:spMk id="4" creationId="{C8470E09-54C4-441E-96E8-E8B81E536CB8}"/>
          </ac:spMkLst>
        </pc:spChg>
        <pc:spChg chg="add">
          <ac:chgData name="Lisa-Marie Bassler" userId="38f25fa2-f4e2-42aa-a629-d2ccc29b42c2" providerId="ADAL" clId="{856D894C-D10F-4455-8187-2B81C8BC6866}" dt="2023-01-06T14:51:25.652" v="292" actId="26606"/>
          <ac:spMkLst>
            <pc:docMk/>
            <pc:sldMk cId="1753774056" sldId="274"/>
            <ac:spMk id="7" creationId="{5FB946D7-1CA4-446E-8795-007CACFDEB88}"/>
          </ac:spMkLst>
        </pc:spChg>
        <pc:spChg chg="add">
          <ac:chgData name="Lisa-Marie Bassler" userId="38f25fa2-f4e2-42aa-a629-d2ccc29b42c2" providerId="ADAL" clId="{856D894C-D10F-4455-8187-2B81C8BC6866}" dt="2023-01-06T14:51:25.652" v="292" actId="26606"/>
          <ac:spMkLst>
            <pc:docMk/>
            <pc:sldMk cId="1753774056" sldId="274"/>
            <ac:spMk id="9" creationId="{192416F2-BC84-4D7C-80C6-6296C10C3819}"/>
          </ac:spMkLst>
        </pc:spChg>
        <pc:cxnChg chg="add">
          <ac:chgData name="Lisa-Marie Bassler" userId="38f25fa2-f4e2-42aa-a629-d2ccc29b42c2" providerId="ADAL" clId="{856D894C-D10F-4455-8187-2B81C8BC6866}" dt="2023-01-06T14:51:25.652" v="292" actId="26606"/>
          <ac:cxnSpMkLst>
            <pc:docMk/>
            <pc:sldMk cId="1753774056" sldId="274"/>
            <ac:cxnSpMk id="11" creationId="{2330623A-AB89-4E04-AC9A-2BAFBF85AE3A}"/>
          </ac:cxnSpMkLst>
        </pc:cxnChg>
      </pc:sldChg>
      <pc:sldChg chg="addSp delSp modSp mod modTransition">
        <pc:chgData name="Lisa-Marie Bassler" userId="38f25fa2-f4e2-42aa-a629-d2ccc29b42c2" providerId="ADAL" clId="{856D894C-D10F-4455-8187-2B81C8BC6866}" dt="2023-01-06T17:25:32.206" v="1457"/>
        <pc:sldMkLst>
          <pc:docMk/>
          <pc:sldMk cId="1778155358" sldId="275"/>
        </pc:sldMkLst>
        <pc:spChg chg="mod">
          <ac:chgData name="Lisa-Marie Bassler" userId="38f25fa2-f4e2-42aa-a629-d2ccc29b42c2" providerId="ADAL" clId="{856D894C-D10F-4455-8187-2B81C8BC6866}" dt="2023-01-06T14:50:27.891" v="275" actId="113"/>
          <ac:spMkLst>
            <pc:docMk/>
            <pc:sldMk cId="1778155358" sldId="275"/>
            <ac:spMk id="2" creationId="{3D71A852-1A19-B806-FDF9-9AD57F7F9EA9}"/>
          </ac:spMkLst>
        </pc:spChg>
        <pc:spChg chg="add del">
          <ac:chgData name="Lisa-Marie Bassler" userId="38f25fa2-f4e2-42aa-a629-d2ccc29b42c2" providerId="ADAL" clId="{856D894C-D10F-4455-8187-2B81C8BC6866}" dt="2023-01-06T14:50:51.706" v="278" actId="26606"/>
          <ac:spMkLst>
            <pc:docMk/>
            <pc:sldMk cId="1778155358" sldId="275"/>
            <ac:spMk id="3" creationId="{530F5BD9-051F-4647-F803-46DE1B1E4666}"/>
          </ac:spMkLst>
        </pc:spChg>
        <pc:spChg chg="add mod replST">
          <ac:chgData name="Lisa-Marie Bassler" userId="38f25fa2-f4e2-42aa-a629-d2ccc29b42c2" providerId="ADAL" clId="{856D894C-D10F-4455-8187-2B81C8BC6866}" dt="2023-01-06T17:25:32.206" v="1457"/>
          <ac:spMkLst>
            <pc:docMk/>
            <pc:sldMk cId="1778155358" sldId="275"/>
            <ac:spMk id="4" creationId="{2EE4DAF6-90C6-4FBE-ACED-251C1A2E3F90}"/>
          </ac:spMkLst>
        </pc:spChg>
        <pc:graphicFrameChg chg="add del">
          <ac:chgData name="Lisa-Marie Bassler" userId="38f25fa2-f4e2-42aa-a629-d2ccc29b42c2" providerId="ADAL" clId="{856D894C-D10F-4455-8187-2B81C8BC6866}" dt="2023-01-06T14:50:39.416" v="277" actId="26606"/>
          <ac:graphicFrameMkLst>
            <pc:docMk/>
            <pc:sldMk cId="1778155358" sldId="275"/>
            <ac:graphicFrameMk id="5" creationId="{12D74D3A-75FC-8A4D-63EE-09E35D141FF2}"/>
          </ac:graphicFrameMkLst>
        </pc:graphicFrameChg>
        <pc:graphicFrameChg chg="add">
          <ac:chgData name="Lisa-Marie Bassler" userId="38f25fa2-f4e2-42aa-a629-d2ccc29b42c2" providerId="ADAL" clId="{856D894C-D10F-4455-8187-2B81C8BC6866}" dt="2023-01-06T14:50:51.706" v="278" actId="26606"/>
          <ac:graphicFrameMkLst>
            <pc:docMk/>
            <pc:sldMk cId="1778155358" sldId="275"/>
            <ac:graphicFrameMk id="6" creationId="{F766ED39-E98C-2EAF-784D-829DAB0C4DB9}"/>
          </ac:graphicFrameMkLst>
        </pc:graphicFrameChg>
      </pc:sldChg>
      <pc:sldChg chg="addSp delSp modSp mod modTransition">
        <pc:chgData name="Lisa-Marie Bassler" userId="38f25fa2-f4e2-42aa-a629-d2ccc29b42c2" providerId="ADAL" clId="{856D894C-D10F-4455-8187-2B81C8BC6866}" dt="2023-01-09T08:20:52.225" v="2117" actId="1076"/>
        <pc:sldMkLst>
          <pc:docMk/>
          <pc:sldMk cId="746890983" sldId="278"/>
        </pc:sldMkLst>
        <pc:spChg chg="mod">
          <ac:chgData name="Lisa-Marie Bassler" userId="38f25fa2-f4e2-42aa-a629-d2ccc29b42c2" providerId="ADAL" clId="{856D894C-D10F-4455-8187-2B81C8BC6866}" dt="2023-01-06T17:22:17.325" v="1235" actId="26606"/>
          <ac:spMkLst>
            <pc:docMk/>
            <pc:sldMk cId="746890983" sldId="278"/>
            <ac:spMk id="2" creationId="{E2E5B7AE-6667-B766-2A81-7A2D83817BC0}"/>
          </ac:spMkLst>
        </pc:spChg>
        <pc:spChg chg="add mod replST">
          <ac:chgData name="Lisa-Marie Bassler" userId="38f25fa2-f4e2-42aa-a629-d2ccc29b42c2" providerId="ADAL" clId="{856D894C-D10F-4455-8187-2B81C8BC6866}" dt="2023-01-06T17:25:33.263" v="1587"/>
          <ac:spMkLst>
            <pc:docMk/>
            <pc:sldMk cId="746890983" sldId="278"/>
            <ac:spMk id="4" creationId="{9C434EE3-28A8-4A79-8F8B-CFBD8F509A76}"/>
          </ac:spMkLst>
        </pc:spChg>
        <pc:spChg chg="del">
          <ac:chgData name="Lisa-Marie Bassler" userId="38f25fa2-f4e2-42aa-a629-d2ccc29b42c2" providerId="ADAL" clId="{856D894C-D10F-4455-8187-2B81C8BC6866}" dt="2023-01-06T17:22:17.325" v="1235" actId="26606"/>
          <ac:spMkLst>
            <pc:docMk/>
            <pc:sldMk cId="746890983" sldId="278"/>
            <ac:spMk id="22" creationId="{7F57BEA8-497D-4AA8-8A18-BDCD696B25FE}"/>
          </ac:spMkLst>
        </pc:spChg>
        <pc:spChg chg="add">
          <ac:chgData name="Lisa-Marie Bassler" userId="38f25fa2-f4e2-42aa-a629-d2ccc29b42c2" providerId="ADAL" clId="{856D894C-D10F-4455-8187-2B81C8BC6866}" dt="2023-01-06T17:22:17.325" v="1235" actId="26606"/>
          <ac:spMkLst>
            <pc:docMk/>
            <pc:sldMk cId="746890983" sldId="278"/>
            <ac:spMk id="31" creationId="{823AC064-BC96-4F32-8AE1-B2FD38754823}"/>
          </ac:spMkLst>
        </pc:spChg>
        <pc:picChg chg="add del mod">
          <ac:chgData name="Lisa-Marie Bassler" userId="38f25fa2-f4e2-42aa-a629-d2ccc29b42c2" providerId="ADAL" clId="{856D894C-D10F-4455-8187-2B81C8BC6866}" dt="2023-01-09T08:19:47.712" v="2109" actId="478"/>
          <ac:picMkLst>
            <pc:docMk/>
            <pc:sldMk cId="746890983" sldId="278"/>
            <ac:picMk id="3" creationId="{0332E802-091A-9F72-D5CA-9F391F3DFE14}"/>
          </ac:picMkLst>
        </pc:picChg>
        <pc:picChg chg="add del mod">
          <ac:chgData name="Lisa-Marie Bassler" userId="38f25fa2-f4e2-42aa-a629-d2ccc29b42c2" providerId="ADAL" clId="{856D894C-D10F-4455-8187-2B81C8BC6866}" dt="2023-01-08T11:06:48.803" v="2040" actId="478"/>
          <ac:picMkLst>
            <pc:docMk/>
            <pc:sldMk cId="746890983" sldId="278"/>
            <ac:picMk id="3" creationId="{76975299-4146-62D6-909F-D18884E68FBB}"/>
          </ac:picMkLst>
        </pc:picChg>
        <pc:picChg chg="add del mod">
          <ac:chgData name="Lisa-Marie Bassler" userId="38f25fa2-f4e2-42aa-a629-d2ccc29b42c2" providerId="ADAL" clId="{856D894C-D10F-4455-8187-2B81C8BC6866}" dt="2023-01-09T08:18:43.136" v="2105" actId="478"/>
          <ac:picMkLst>
            <pc:docMk/>
            <pc:sldMk cId="746890983" sldId="278"/>
            <ac:picMk id="5" creationId="{9E7FC9E7-3DF9-946C-EC2C-EEA0555FF287}"/>
          </ac:picMkLst>
        </pc:picChg>
        <pc:picChg chg="add mod">
          <ac:chgData name="Lisa-Marie Bassler" userId="38f25fa2-f4e2-42aa-a629-d2ccc29b42c2" providerId="ADAL" clId="{856D894C-D10F-4455-8187-2B81C8BC6866}" dt="2023-01-09T08:20:52.225" v="2117" actId="1076"/>
          <ac:picMkLst>
            <pc:docMk/>
            <pc:sldMk cId="746890983" sldId="278"/>
            <ac:picMk id="6" creationId="{11A2B5AA-8C3F-1DEF-7C68-74E20435A070}"/>
          </ac:picMkLst>
        </pc:picChg>
        <pc:picChg chg="del">
          <ac:chgData name="Lisa-Marie Bassler" userId="38f25fa2-f4e2-42aa-a629-d2ccc29b42c2" providerId="ADAL" clId="{856D894C-D10F-4455-8187-2B81C8BC6866}" dt="2023-01-06T17:22:14.577" v="1233" actId="478"/>
          <ac:picMkLst>
            <pc:docMk/>
            <pc:sldMk cId="746890983" sldId="278"/>
            <ac:picMk id="6" creationId="{57528596-342F-1506-4D8B-7919ECB55932}"/>
          </ac:picMkLst>
        </pc:picChg>
        <pc:cxnChg chg="del">
          <ac:chgData name="Lisa-Marie Bassler" userId="38f25fa2-f4e2-42aa-a629-d2ccc29b42c2" providerId="ADAL" clId="{856D894C-D10F-4455-8187-2B81C8BC6866}" dt="2023-01-06T17:22:17.325" v="1235" actId="26606"/>
          <ac:cxnSpMkLst>
            <pc:docMk/>
            <pc:sldMk cId="746890983" sldId="278"/>
            <ac:cxnSpMk id="20" creationId="{D2E961F1-4A28-4A5F-BBD4-6E400E5E6C75}"/>
          </ac:cxnSpMkLst>
        </pc:cxnChg>
        <pc:cxnChg chg="del">
          <ac:chgData name="Lisa-Marie Bassler" userId="38f25fa2-f4e2-42aa-a629-d2ccc29b42c2" providerId="ADAL" clId="{856D894C-D10F-4455-8187-2B81C8BC6866}" dt="2023-01-06T17:22:17.325" v="1235" actId="26606"/>
          <ac:cxnSpMkLst>
            <pc:docMk/>
            <pc:sldMk cId="746890983" sldId="278"/>
            <ac:cxnSpMk id="24" creationId="{A82415D3-DDE5-4D63-8CB3-23A5EC581B27}"/>
          </ac:cxnSpMkLst>
        </pc:cxnChg>
        <pc:cxnChg chg="del">
          <ac:chgData name="Lisa-Marie Bassler" userId="38f25fa2-f4e2-42aa-a629-d2ccc29b42c2" providerId="ADAL" clId="{856D894C-D10F-4455-8187-2B81C8BC6866}" dt="2023-01-06T17:22:17.325" v="1235" actId="26606"/>
          <ac:cxnSpMkLst>
            <pc:docMk/>
            <pc:sldMk cId="746890983" sldId="278"/>
            <ac:cxnSpMk id="26" creationId="{AD7193FB-6AE6-4B3B-8F89-56B55DD63B4D}"/>
          </ac:cxnSpMkLst>
        </pc:cxnChg>
        <pc:cxnChg chg="add">
          <ac:chgData name="Lisa-Marie Bassler" userId="38f25fa2-f4e2-42aa-a629-d2ccc29b42c2" providerId="ADAL" clId="{856D894C-D10F-4455-8187-2B81C8BC6866}" dt="2023-01-06T17:22:17.325" v="1235" actId="26606"/>
          <ac:cxnSpMkLst>
            <pc:docMk/>
            <pc:sldMk cId="746890983" sldId="278"/>
            <ac:cxnSpMk id="33" creationId="{7E7C77BC-7138-40B1-A15B-20F57A494629}"/>
          </ac:cxnSpMkLst>
        </pc:cxnChg>
      </pc:sldChg>
      <pc:sldChg chg="addSp delSp modSp mod modTransition">
        <pc:chgData name="Lisa-Marie Bassler" userId="38f25fa2-f4e2-42aa-a629-d2ccc29b42c2" providerId="ADAL" clId="{856D894C-D10F-4455-8187-2B81C8BC6866}" dt="2023-01-06T17:25:33.522" v="1639"/>
        <pc:sldMkLst>
          <pc:docMk/>
          <pc:sldMk cId="2641037852" sldId="280"/>
        </pc:sldMkLst>
        <pc:spChg chg="mod">
          <ac:chgData name="Lisa-Marie Bassler" userId="38f25fa2-f4e2-42aa-a629-d2ccc29b42c2" providerId="ADAL" clId="{856D894C-D10F-4455-8187-2B81C8BC6866}" dt="2023-01-06T14:52:36.089" v="332" actId="404"/>
          <ac:spMkLst>
            <pc:docMk/>
            <pc:sldMk cId="2641037852" sldId="280"/>
            <ac:spMk id="2" creationId="{AF9AC56D-F416-4C29-2C3C-BEBC9A5035A8}"/>
          </ac:spMkLst>
        </pc:spChg>
        <pc:spChg chg="add del mod">
          <ac:chgData name="Lisa-Marie Bassler" userId="38f25fa2-f4e2-42aa-a629-d2ccc29b42c2" providerId="ADAL" clId="{856D894C-D10F-4455-8187-2B81C8BC6866}" dt="2023-01-06T14:53:02.796" v="410" actId="26606"/>
          <ac:spMkLst>
            <pc:docMk/>
            <pc:sldMk cId="2641037852" sldId="280"/>
            <ac:spMk id="3" creationId="{ECB0CFAF-8BD6-C458-E0D1-BAE4B00DE354}"/>
          </ac:spMkLst>
        </pc:spChg>
        <pc:spChg chg="mod">
          <ac:chgData name="Lisa-Marie Bassler" userId="38f25fa2-f4e2-42aa-a629-d2ccc29b42c2" providerId="ADAL" clId="{856D894C-D10F-4455-8187-2B81C8BC6866}" dt="2023-01-06T14:52:43.244" v="369" actId="1035"/>
          <ac:spMkLst>
            <pc:docMk/>
            <pc:sldMk cId="2641037852" sldId="280"/>
            <ac:spMk id="4" creationId="{8892115A-D1FB-01A4-8725-56D447D8CE1A}"/>
          </ac:spMkLst>
        </pc:spChg>
        <pc:spChg chg="add mod replST">
          <ac:chgData name="Lisa-Marie Bassler" userId="38f25fa2-f4e2-42aa-a629-d2ccc29b42c2" providerId="ADAL" clId="{856D894C-D10F-4455-8187-2B81C8BC6866}" dt="2023-01-06T17:25:33.522" v="1639"/>
          <ac:spMkLst>
            <pc:docMk/>
            <pc:sldMk cId="2641037852" sldId="280"/>
            <ac:spMk id="5" creationId="{86CED08F-C3B8-49FB-9F06-45AF1BD78740}"/>
          </ac:spMkLst>
        </pc:spChg>
        <pc:graphicFrameChg chg="add del mod">
          <ac:chgData name="Lisa-Marie Bassler" userId="38f25fa2-f4e2-42aa-a629-d2ccc29b42c2" providerId="ADAL" clId="{856D894C-D10F-4455-8187-2B81C8BC6866}" dt="2023-01-06T14:53:02.796" v="410" actId="26606"/>
          <ac:graphicFrameMkLst>
            <pc:docMk/>
            <pc:sldMk cId="2641037852" sldId="280"/>
            <ac:graphicFrameMk id="6" creationId="{8D7B84B8-C08C-F7FB-7577-E8C4B45C0AC0}"/>
          </ac:graphicFrameMkLst>
        </pc:graphicFrameChg>
      </pc:sldChg>
      <pc:sldChg chg="addSp delSp modSp mod modTransition">
        <pc:chgData name="Lisa-Marie Bassler" userId="38f25fa2-f4e2-42aa-a629-d2ccc29b42c2" providerId="ADAL" clId="{856D894C-D10F-4455-8187-2B81C8BC6866}" dt="2023-01-08T11:03:01.647" v="1976" actId="1076"/>
        <pc:sldMkLst>
          <pc:docMk/>
          <pc:sldMk cId="3109422287" sldId="282"/>
        </pc:sldMkLst>
        <pc:spChg chg="add del mod">
          <ac:chgData name="Lisa-Marie Bassler" userId="38f25fa2-f4e2-42aa-a629-d2ccc29b42c2" providerId="ADAL" clId="{856D894C-D10F-4455-8187-2B81C8BC6866}" dt="2023-01-08T11:02:46.941" v="1972" actId="478"/>
          <ac:spMkLst>
            <pc:docMk/>
            <pc:sldMk cId="3109422287" sldId="282"/>
            <ac:spMk id="3" creationId="{E952AE94-F900-5180-E276-CA549A35C85C}"/>
          </ac:spMkLst>
        </pc:spChg>
        <pc:spChg chg="add del mod">
          <ac:chgData name="Lisa-Marie Bassler" userId="38f25fa2-f4e2-42aa-a629-d2ccc29b42c2" providerId="ADAL" clId="{856D894C-D10F-4455-8187-2B81C8BC6866}" dt="2023-01-06T17:24:12.719" v="1318" actId="478"/>
          <ac:spMkLst>
            <pc:docMk/>
            <pc:sldMk cId="3109422287" sldId="282"/>
            <ac:spMk id="6" creationId="{32322E52-83C9-22C5-B97A-285EDA12B314}"/>
          </ac:spMkLst>
        </pc:spChg>
        <pc:spChg chg="add mod replST">
          <ac:chgData name="Lisa-Marie Bassler" userId="38f25fa2-f4e2-42aa-a629-d2ccc29b42c2" providerId="ADAL" clId="{856D894C-D10F-4455-8187-2B81C8BC6866}" dt="2023-01-06T17:25:33.149" v="1561"/>
          <ac:spMkLst>
            <pc:docMk/>
            <pc:sldMk cId="3109422287" sldId="282"/>
            <ac:spMk id="7" creationId="{72620617-AED3-474F-ADF6-6A696F5C2049}"/>
          </ac:spMkLst>
        </pc:spChg>
        <pc:picChg chg="add mod">
          <ac:chgData name="Lisa-Marie Bassler" userId="38f25fa2-f4e2-42aa-a629-d2ccc29b42c2" providerId="ADAL" clId="{856D894C-D10F-4455-8187-2B81C8BC6866}" dt="2023-01-08T11:03:01.647" v="1976" actId="1076"/>
          <ac:picMkLst>
            <pc:docMk/>
            <pc:sldMk cId="3109422287" sldId="282"/>
            <ac:picMk id="2" creationId="{DF900A31-69EF-1285-CFCB-42148CF64352}"/>
          </ac:picMkLst>
        </pc:picChg>
        <pc:picChg chg="del">
          <ac:chgData name="Lisa-Marie Bassler" userId="38f25fa2-f4e2-42aa-a629-d2ccc29b42c2" providerId="ADAL" clId="{856D894C-D10F-4455-8187-2B81C8BC6866}" dt="2023-01-06T17:17:51.317" v="1224" actId="478"/>
          <ac:picMkLst>
            <pc:docMk/>
            <pc:sldMk cId="3109422287" sldId="282"/>
            <ac:picMk id="4" creationId="{8AE5AB2B-1E6C-80F3-0479-C62182285B28}"/>
          </ac:picMkLst>
        </pc:picChg>
      </pc:sldChg>
      <pc:sldChg chg="addSp delSp modSp mod modTransition setBg addAnim setClrOvrMap">
        <pc:chgData name="Lisa-Marie Bassler" userId="38f25fa2-f4e2-42aa-a629-d2ccc29b42c2" providerId="ADAL" clId="{856D894C-D10F-4455-8187-2B81C8BC6866}" dt="2023-01-06T17:25:33.903" v="1691"/>
        <pc:sldMkLst>
          <pc:docMk/>
          <pc:sldMk cId="614838959" sldId="283"/>
        </pc:sldMkLst>
        <pc:spChg chg="mod ord">
          <ac:chgData name="Lisa-Marie Bassler" userId="38f25fa2-f4e2-42aa-a629-d2ccc29b42c2" providerId="ADAL" clId="{856D894C-D10F-4455-8187-2B81C8BC6866}" dt="2023-01-06T12:45:59.391" v="96" actId="26606"/>
          <ac:spMkLst>
            <pc:docMk/>
            <pc:sldMk cId="614838959" sldId="283"/>
            <ac:spMk id="2" creationId="{6B2E2125-968A-6ADE-52BF-4579C9D7ED90}"/>
          </ac:spMkLst>
        </pc:spChg>
        <pc:spChg chg="del">
          <ac:chgData name="Lisa-Marie Bassler" userId="38f25fa2-f4e2-42aa-a629-d2ccc29b42c2" providerId="ADAL" clId="{856D894C-D10F-4455-8187-2B81C8BC6866}" dt="2023-01-06T12:45:53.494" v="95" actId="478"/>
          <ac:spMkLst>
            <pc:docMk/>
            <pc:sldMk cId="614838959" sldId="283"/>
            <ac:spMk id="3" creationId="{42057E7E-DE1F-A9C7-8FC6-775D23BE1E23}"/>
          </ac:spMkLst>
        </pc:spChg>
        <pc:spChg chg="add mod replST">
          <ac:chgData name="Lisa-Marie Bassler" userId="38f25fa2-f4e2-42aa-a629-d2ccc29b42c2" providerId="ADAL" clId="{856D894C-D10F-4455-8187-2B81C8BC6866}" dt="2023-01-06T17:25:33.903" v="1691"/>
          <ac:spMkLst>
            <pc:docMk/>
            <pc:sldMk cId="614838959" sldId="283"/>
            <ac:spMk id="4" creationId="{C83455DA-6438-4042-ABC2-F3B2322CD7E8}"/>
          </ac:spMkLst>
        </pc:spChg>
        <pc:spChg chg="add">
          <ac:chgData name="Lisa-Marie Bassler" userId="38f25fa2-f4e2-42aa-a629-d2ccc29b42c2" providerId="ADAL" clId="{856D894C-D10F-4455-8187-2B81C8BC6866}" dt="2023-01-06T12:45:59.391" v="96" actId="26606"/>
          <ac:spMkLst>
            <pc:docMk/>
            <pc:sldMk cId="614838959" sldId="283"/>
            <ac:spMk id="1031" creationId="{71B2258F-86CA-4D4D-8270-BC05FCDEBFB3}"/>
          </ac:spMkLst>
        </pc:spChg>
        <pc:picChg chg="add mod">
          <ac:chgData name="Lisa-Marie Bassler" userId="38f25fa2-f4e2-42aa-a629-d2ccc29b42c2" providerId="ADAL" clId="{856D894C-D10F-4455-8187-2B81C8BC6866}" dt="2023-01-06T12:45:59.391" v="96" actId="26606"/>
          <ac:picMkLst>
            <pc:docMk/>
            <pc:sldMk cId="614838959" sldId="283"/>
            <ac:picMk id="1026" creationId="{D8F4B680-9D57-80C7-AD18-7045129FA018}"/>
          </ac:picMkLst>
        </pc:picChg>
      </pc:sldChg>
      <pc:sldChg chg="addSp delSp modSp mod modTransition setBg setClrOvrMap">
        <pc:chgData name="Lisa-Marie Bassler" userId="38f25fa2-f4e2-42aa-a629-d2ccc29b42c2" providerId="ADAL" clId="{856D894C-D10F-4455-8187-2B81C8BC6866}" dt="2023-01-06T17:25:34.147" v="1730"/>
        <pc:sldMkLst>
          <pc:docMk/>
          <pc:sldMk cId="2889682678" sldId="284"/>
        </pc:sldMkLst>
        <pc:spChg chg="mod">
          <ac:chgData name="Lisa-Marie Bassler" userId="38f25fa2-f4e2-42aa-a629-d2ccc29b42c2" providerId="ADAL" clId="{856D894C-D10F-4455-8187-2B81C8BC6866}" dt="2023-01-06T12:48:06.551" v="158" actId="404"/>
          <ac:spMkLst>
            <pc:docMk/>
            <pc:sldMk cId="2889682678" sldId="284"/>
            <ac:spMk id="2" creationId="{7FA5A39F-02C2-C81F-8B3C-1842E840F305}"/>
          </ac:spMkLst>
        </pc:spChg>
        <pc:spChg chg="mod ord">
          <ac:chgData name="Lisa-Marie Bassler" userId="38f25fa2-f4e2-42aa-a629-d2ccc29b42c2" providerId="ADAL" clId="{856D894C-D10F-4455-8187-2B81C8BC6866}" dt="2023-01-06T12:48:28.377" v="189" actId="27636"/>
          <ac:spMkLst>
            <pc:docMk/>
            <pc:sldMk cId="2889682678" sldId="284"/>
            <ac:spMk id="3" creationId="{2065C9DD-37A1-7287-D2B6-88404713A63D}"/>
          </ac:spMkLst>
        </pc:spChg>
        <pc:spChg chg="add mod replST">
          <ac:chgData name="Lisa-Marie Bassler" userId="38f25fa2-f4e2-42aa-a629-d2ccc29b42c2" providerId="ADAL" clId="{856D894C-D10F-4455-8187-2B81C8BC6866}" dt="2023-01-06T17:25:34.147" v="1730"/>
          <ac:spMkLst>
            <pc:docMk/>
            <pc:sldMk cId="2889682678" sldId="284"/>
            <ac:spMk id="4" creationId="{5CD6BB21-CB6D-455E-89C5-23A300380508}"/>
          </ac:spMkLst>
        </pc:spChg>
        <pc:spChg chg="add">
          <ac:chgData name="Lisa-Marie Bassler" userId="38f25fa2-f4e2-42aa-a629-d2ccc29b42c2" providerId="ADAL" clId="{856D894C-D10F-4455-8187-2B81C8BC6866}" dt="2023-01-06T12:48:03.167" v="155" actId="26606"/>
          <ac:spMkLst>
            <pc:docMk/>
            <pc:sldMk cId="2889682678" sldId="284"/>
            <ac:spMk id="2052" creationId="{46F7435D-E3DB-47B1-BA61-B00ACC83A9DE}"/>
          </ac:spMkLst>
        </pc:spChg>
        <pc:spChg chg="add">
          <ac:chgData name="Lisa-Marie Bassler" userId="38f25fa2-f4e2-42aa-a629-d2ccc29b42c2" providerId="ADAL" clId="{856D894C-D10F-4455-8187-2B81C8BC6866}" dt="2023-01-06T12:48:03.167" v="155" actId="26606"/>
          <ac:spMkLst>
            <pc:docMk/>
            <pc:sldMk cId="2889682678" sldId="284"/>
            <ac:spMk id="2053" creationId="{F263A0B5-F8C4-4116-809F-78A768EA79A6}"/>
          </ac:spMkLst>
        </pc:spChg>
        <pc:spChg chg="add del">
          <ac:chgData name="Lisa-Marie Bassler" userId="38f25fa2-f4e2-42aa-a629-d2ccc29b42c2" providerId="ADAL" clId="{856D894C-D10F-4455-8187-2B81C8BC6866}" dt="2023-01-06T12:47:55.621" v="152" actId="26606"/>
          <ac:spMkLst>
            <pc:docMk/>
            <pc:sldMk cId="2889682678" sldId="284"/>
            <ac:spMk id="2055" creationId="{46F7435D-E3DB-47B1-BA61-B00ACC83A9DE}"/>
          </ac:spMkLst>
        </pc:spChg>
        <pc:spChg chg="add del">
          <ac:chgData name="Lisa-Marie Bassler" userId="38f25fa2-f4e2-42aa-a629-d2ccc29b42c2" providerId="ADAL" clId="{856D894C-D10F-4455-8187-2B81C8BC6866}" dt="2023-01-06T12:47:55.621" v="152" actId="26606"/>
          <ac:spMkLst>
            <pc:docMk/>
            <pc:sldMk cId="2889682678" sldId="284"/>
            <ac:spMk id="2057" creationId="{F263A0B5-F8C4-4116-809F-78A768EA79A6}"/>
          </ac:spMkLst>
        </pc:spChg>
        <pc:spChg chg="add del">
          <ac:chgData name="Lisa-Marie Bassler" userId="38f25fa2-f4e2-42aa-a629-d2ccc29b42c2" providerId="ADAL" clId="{856D894C-D10F-4455-8187-2B81C8BC6866}" dt="2023-01-06T12:47:57.716" v="154" actId="26606"/>
          <ac:spMkLst>
            <pc:docMk/>
            <pc:sldMk cId="2889682678" sldId="284"/>
            <ac:spMk id="2059" creationId="{4F74D28C-3268-4E35-8EE1-D92CB4A85A7D}"/>
          </ac:spMkLst>
        </pc:spChg>
        <pc:spChg chg="add del">
          <ac:chgData name="Lisa-Marie Bassler" userId="38f25fa2-f4e2-42aa-a629-d2ccc29b42c2" providerId="ADAL" clId="{856D894C-D10F-4455-8187-2B81C8BC6866}" dt="2023-01-06T12:47:57.716" v="154" actId="26606"/>
          <ac:spMkLst>
            <pc:docMk/>
            <pc:sldMk cId="2889682678" sldId="284"/>
            <ac:spMk id="2060" creationId="{58D44E42-C462-4105-BC86-FE75B4E3C4AF}"/>
          </ac:spMkLst>
        </pc:spChg>
        <pc:picChg chg="mod">
          <ac:chgData name="Lisa-Marie Bassler" userId="38f25fa2-f4e2-42aa-a629-d2ccc29b42c2" providerId="ADAL" clId="{856D894C-D10F-4455-8187-2B81C8BC6866}" dt="2023-01-06T12:48:03.167" v="155" actId="26606"/>
          <ac:picMkLst>
            <pc:docMk/>
            <pc:sldMk cId="2889682678" sldId="284"/>
            <ac:picMk id="2050" creationId="{315B7B2C-E23E-3DBC-A9CF-08EBC22A15CB}"/>
          </ac:picMkLst>
        </pc:picChg>
      </pc:sldChg>
      <pc:sldChg chg="addSp modSp mod modTransition">
        <pc:chgData name="Lisa-Marie Bassler" userId="38f25fa2-f4e2-42aa-a629-d2ccc29b42c2" providerId="ADAL" clId="{856D894C-D10F-4455-8187-2B81C8BC6866}" dt="2023-01-06T17:25:35.013" v="1860"/>
        <pc:sldMkLst>
          <pc:docMk/>
          <pc:sldMk cId="4000518706" sldId="285"/>
        </pc:sldMkLst>
        <pc:spChg chg="mod">
          <ac:chgData name="Lisa-Marie Bassler" userId="38f25fa2-f4e2-42aa-a629-d2ccc29b42c2" providerId="ADAL" clId="{856D894C-D10F-4455-8187-2B81C8BC6866}" dt="2023-01-06T14:58:00.254" v="539" actId="404"/>
          <ac:spMkLst>
            <pc:docMk/>
            <pc:sldMk cId="4000518706" sldId="285"/>
            <ac:spMk id="2" creationId="{A2CEAF0E-499D-2205-3614-DBD82BC69A09}"/>
          </ac:spMkLst>
        </pc:spChg>
        <pc:spChg chg="add mod replST">
          <ac:chgData name="Lisa-Marie Bassler" userId="38f25fa2-f4e2-42aa-a629-d2ccc29b42c2" providerId="ADAL" clId="{856D894C-D10F-4455-8187-2B81C8BC6866}" dt="2023-01-06T17:25:35.013" v="1860"/>
          <ac:spMkLst>
            <pc:docMk/>
            <pc:sldMk cId="4000518706" sldId="285"/>
            <ac:spMk id="3" creationId="{41138371-DDF5-4ABC-84B6-F46D089E4190}"/>
          </ac:spMkLst>
        </pc:spChg>
        <pc:picChg chg="mod">
          <ac:chgData name="Lisa-Marie Bassler" userId="38f25fa2-f4e2-42aa-a629-d2ccc29b42c2" providerId="ADAL" clId="{856D894C-D10F-4455-8187-2B81C8BC6866}" dt="2023-01-06T14:59:16.171" v="557" actId="1076"/>
          <ac:picMkLst>
            <pc:docMk/>
            <pc:sldMk cId="4000518706" sldId="285"/>
            <ac:picMk id="4" creationId="{F9026692-0386-5147-4936-7BD272E59960}"/>
          </ac:picMkLst>
        </pc:picChg>
      </pc:sldChg>
      <pc:sldChg chg="addSp modSp mod modTransition">
        <pc:chgData name="Lisa-Marie Bassler" userId="38f25fa2-f4e2-42aa-a629-d2ccc29b42c2" providerId="ADAL" clId="{856D894C-D10F-4455-8187-2B81C8BC6866}" dt="2023-01-06T17:25:35.443" v="1913"/>
        <pc:sldMkLst>
          <pc:docMk/>
          <pc:sldMk cId="2110476894" sldId="287"/>
        </pc:sldMkLst>
        <pc:spChg chg="add mod replST">
          <ac:chgData name="Lisa-Marie Bassler" userId="38f25fa2-f4e2-42aa-a629-d2ccc29b42c2" providerId="ADAL" clId="{856D894C-D10F-4455-8187-2B81C8BC6866}" dt="2023-01-06T17:25:35.443" v="1913"/>
          <ac:spMkLst>
            <pc:docMk/>
            <pc:sldMk cId="2110476894" sldId="287"/>
            <ac:spMk id="2" creationId="{475BE62A-DCB9-4E2E-BCBE-C2F0ADF90990}"/>
          </ac:spMkLst>
        </pc:spChg>
        <pc:spChg chg="mod">
          <ac:chgData name="Lisa-Marie Bassler" userId="38f25fa2-f4e2-42aa-a629-d2ccc29b42c2" providerId="ADAL" clId="{856D894C-D10F-4455-8187-2B81C8BC6866}" dt="2023-01-06T15:00:32.969" v="710" actId="20577"/>
          <ac:spMkLst>
            <pc:docMk/>
            <pc:sldMk cId="2110476894" sldId="287"/>
            <ac:spMk id="3" creationId="{50B4E329-DBFE-32C5-DA64-924FE094E946}"/>
          </ac:spMkLst>
        </pc:spChg>
      </pc:sldChg>
      <pc:sldChg chg="addSp modSp mod modTransition">
        <pc:chgData name="Lisa-Marie Bassler" userId="38f25fa2-f4e2-42aa-a629-d2ccc29b42c2" providerId="ADAL" clId="{856D894C-D10F-4455-8187-2B81C8BC6866}" dt="2023-01-06T17:25:36.140" v="1939"/>
        <pc:sldMkLst>
          <pc:docMk/>
          <pc:sldMk cId="1923850750" sldId="289"/>
        </pc:sldMkLst>
        <pc:spChg chg="mod">
          <ac:chgData name="Lisa-Marie Bassler" userId="38f25fa2-f4e2-42aa-a629-d2ccc29b42c2" providerId="ADAL" clId="{856D894C-D10F-4455-8187-2B81C8BC6866}" dt="2023-01-06T15:00:50.631" v="712" actId="404"/>
          <ac:spMkLst>
            <pc:docMk/>
            <pc:sldMk cId="1923850750" sldId="289"/>
            <ac:spMk id="2" creationId="{400CC0B8-C440-EB20-1668-06446E179032}"/>
          </ac:spMkLst>
        </pc:spChg>
        <pc:spChg chg="add mod replST">
          <ac:chgData name="Lisa-Marie Bassler" userId="38f25fa2-f4e2-42aa-a629-d2ccc29b42c2" providerId="ADAL" clId="{856D894C-D10F-4455-8187-2B81C8BC6866}" dt="2023-01-06T17:25:36.140" v="1939"/>
          <ac:spMkLst>
            <pc:docMk/>
            <pc:sldMk cId="1923850750" sldId="289"/>
            <ac:spMk id="3" creationId="{7A404977-ACBF-497F-A5CE-E5C7E0B4312B}"/>
          </ac:spMkLst>
        </pc:spChg>
      </pc:sldChg>
      <pc:sldChg chg="addSp delSp modSp mod modTransition setBg">
        <pc:chgData name="Lisa-Marie Bassler" userId="38f25fa2-f4e2-42aa-a629-d2ccc29b42c2" providerId="ADAL" clId="{856D894C-D10F-4455-8187-2B81C8BC6866}" dt="2023-01-06T17:25:31.892" v="1418"/>
        <pc:sldMkLst>
          <pc:docMk/>
          <pc:sldMk cId="1272621623" sldId="291"/>
        </pc:sldMkLst>
        <pc:spChg chg="mod">
          <ac:chgData name="Lisa-Marie Bassler" userId="38f25fa2-f4e2-42aa-a629-d2ccc29b42c2" providerId="ADAL" clId="{856D894C-D10F-4455-8187-2B81C8BC6866}" dt="2023-01-06T12:39:40.158" v="10" actId="122"/>
          <ac:spMkLst>
            <pc:docMk/>
            <pc:sldMk cId="1272621623" sldId="291"/>
            <ac:spMk id="2" creationId="{D589B8C6-4E46-348F-281B-233FB87FEF15}"/>
          </ac:spMkLst>
        </pc:spChg>
        <pc:spChg chg="add del">
          <ac:chgData name="Lisa-Marie Bassler" userId="38f25fa2-f4e2-42aa-a629-d2ccc29b42c2" providerId="ADAL" clId="{856D894C-D10F-4455-8187-2B81C8BC6866}" dt="2023-01-06T12:39:13.259" v="3" actId="26606"/>
          <ac:spMkLst>
            <pc:docMk/>
            <pc:sldMk cId="1272621623" sldId="291"/>
            <ac:spMk id="3" creationId="{D93885A4-1DCC-BB22-D337-2BF2C11DB740}"/>
          </ac:spMkLst>
        </pc:spChg>
        <pc:spChg chg="add mod replST">
          <ac:chgData name="Lisa-Marie Bassler" userId="38f25fa2-f4e2-42aa-a629-d2ccc29b42c2" providerId="ADAL" clId="{856D894C-D10F-4455-8187-2B81C8BC6866}" dt="2023-01-06T17:25:31.892" v="1418"/>
          <ac:spMkLst>
            <pc:docMk/>
            <pc:sldMk cId="1272621623" sldId="291"/>
            <ac:spMk id="4" creationId="{1DE0DB54-5731-4DFC-A273-4AAA5D345C47}"/>
          </ac:spMkLst>
        </pc:spChg>
        <pc:spChg chg="add del">
          <ac:chgData name="Lisa-Marie Bassler" userId="38f25fa2-f4e2-42aa-a629-d2ccc29b42c2" providerId="ADAL" clId="{856D894C-D10F-4455-8187-2B81C8BC6866}" dt="2023-01-06T12:39:06.556" v="2" actId="26606"/>
          <ac:spMkLst>
            <pc:docMk/>
            <pc:sldMk cId="1272621623" sldId="291"/>
            <ac:spMk id="9" creationId="{BACC6370-2D7E-4714-9D71-7542949D7D5D}"/>
          </ac:spMkLst>
        </pc:spChg>
        <pc:spChg chg="add del">
          <ac:chgData name="Lisa-Marie Bassler" userId="38f25fa2-f4e2-42aa-a629-d2ccc29b42c2" providerId="ADAL" clId="{856D894C-D10F-4455-8187-2B81C8BC6866}" dt="2023-01-06T12:39:06.556" v="2" actId="26606"/>
          <ac:spMkLst>
            <pc:docMk/>
            <pc:sldMk cId="1272621623" sldId="291"/>
            <ac:spMk id="11" creationId="{F68B3F68-107C-434F-AA38-110D5EA91B85}"/>
          </ac:spMkLst>
        </pc:spChg>
        <pc:spChg chg="add del">
          <ac:chgData name="Lisa-Marie Bassler" userId="38f25fa2-f4e2-42aa-a629-d2ccc29b42c2" providerId="ADAL" clId="{856D894C-D10F-4455-8187-2B81C8BC6866}" dt="2023-01-06T12:39:06.556" v="2" actId="26606"/>
          <ac:spMkLst>
            <pc:docMk/>
            <pc:sldMk cId="1272621623" sldId="291"/>
            <ac:spMk id="13" creationId="{AAD0DBB9-1A4B-4391-81D4-CB19F9AB918A}"/>
          </ac:spMkLst>
        </pc:spChg>
        <pc:spChg chg="add del">
          <ac:chgData name="Lisa-Marie Bassler" userId="38f25fa2-f4e2-42aa-a629-d2ccc29b42c2" providerId="ADAL" clId="{856D894C-D10F-4455-8187-2B81C8BC6866}" dt="2023-01-06T12:39:06.556" v="2" actId="26606"/>
          <ac:spMkLst>
            <pc:docMk/>
            <pc:sldMk cId="1272621623" sldId="291"/>
            <ac:spMk id="15" creationId="{063BBA22-50EA-4C4D-BE05-F1CE4E63AA56}"/>
          </ac:spMkLst>
        </pc:spChg>
        <pc:graphicFrameChg chg="add del">
          <ac:chgData name="Lisa-Marie Bassler" userId="38f25fa2-f4e2-42aa-a629-d2ccc29b42c2" providerId="ADAL" clId="{856D894C-D10F-4455-8187-2B81C8BC6866}" dt="2023-01-06T12:39:06.556" v="2" actId="26606"/>
          <ac:graphicFrameMkLst>
            <pc:docMk/>
            <pc:sldMk cId="1272621623" sldId="291"/>
            <ac:graphicFrameMk id="5" creationId="{A6157713-4502-5E22-BA0E-4AF32A91CDBF}"/>
          </ac:graphicFrameMkLst>
        </pc:graphicFrameChg>
        <pc:graphicFrameChg chg="add mod">
          <ac:chgData name="Lisa-Marie Bassler" userId="38f25fa2-f4e2-42aa-a629-d2ccc29b42c2" providerId="ADAL" clId="{856D894C-D10F-4455-8187-2B81C8BC6866}" dt="2023-01-06T12:39:43.922" v="32" actId="1036"/>
          <ac:graphicFrameMkLst>
            <pc:docMk/>
            <pc:sldMk cId="1272621623" sldId="291"/>
            <ac:graphicFrameMk id="6" creationId="{A3281633-813D-21D4-C0AF-CFC292311706}"/>
          </ac:graphicFrameMkLst>
        </pc:graphicFrameChg>
      </pc:sldChg>
      <pc:sldChg chg="addSp modSp mod modTransition">
        <pc:chgData name="Lisa-Marie Bassler" userId="38f25fa2-f4e2-42aa-a629-d2ccc29b42c2" providerId="ADAL" clId="{856D894C-D10F-4455-8187-2B81C8BC6866}" dt="2023-01-06T17:25:32.730" v="1483"/>
        <pc:sldMkLst>
          <pc:docMk/>
          <pc:sldMk cId="3594266917" sldId="293"/>
        </pc:sldMkLst>
        <pc:spChg chg="add mod replST">
          <ac:chgData name="Lisa-Marie Bassler" userId="38f25fa2-f4e2-42aa-a629-d2ccc29b42c2" providerId="ADAL" clId="{856D894C-D10F-4455-8187-2B81C8BC6866}" dt="2023-01-06T17:25:32.730" v="1483"/>
          <ac:spMkLst>
            <pc:docMk/>
            <pc:sldMk cId="3594266917" sldId="293"/>
            <ac:spMk id="2" creationId="{D1E62478-1EB6-4C37-A6A6-471F8AD4739F}"/>
          </ac:spMkLst>
        </pc:spChg>
        <pc:spChg chg="mod">
          <ac:chgData name="Lisa-Marie Bassler" userId="38f25fa2-f4e2-42aa-a629-d2ccc29b42c2" providerId="ADAL" clId="{856D894C-D10F-4455-8187-2B81C8BC6866}" dt="2023-01-06T14:51:14.015" v="290" actId="1035"/>
          <ac:spMkLst>
            <pc:docMk/>
            <pc:sldMk cId="3594266917" sldId="293"/>
            <ac:spMk id="4" creationId="{5F23F6C2-B17E-4BB3-0B25-725C033B7ECF}"/>
          </ac:spMkLst>
        </pc:spChg>
      </pc:sldChg>
      <pc:sldChg chg="addSp modSp mod modTransition">
        <pc:chgData name="Lisa-Marie Bassler" userId="38f25fa2-f4e2-42aa-a629-d2ccc29b42c2" providerId="ADAL" clId="{856D894C-D10F-4455-8187-2B81C8BC6866}" dt="2023-01-06T17:25:32.978" v="1535"/>
        <pc:sldMkLst>
          <pc:docMk/>
          <pc:sldMk cId="1444366280" sldId="297"/>
        </pc:sldMkLst>
        <pc:spChg chg="mod">
          <ac:chgData name="Lisa-Marie Bassler" userId="38f25fa2-f4e2-42aa-a629-d2ccc29b42c2" providerId="ADAL" clId="{856D894C-D10F-4455-8187-2B81C8BC6866}" dt="2023-01-06T14:51:45.350" v="295" actId="113"/>
          <ac:spMkLst>
            <pc:docMk/>
            <pc:sldMk cId="1444366280" sldId="297"/>
            <ac:spMk id="2" creationId="{F3F4ED95-C9E5-A592-B586-F658F0BD82A8}"/>
          </ac:spMkLst>
        </pc:spChg>
        <pc:spChg chg="add mod replST">
          <ac:chgData name="Lisa-Marie Bassler" userId="38f25fa2-f4e2-42aa-a629-d2ccc29b42c2" providerId="ADAL" clId="{856D894C-D10F-4455-8187-2B81C8BC6866}" dt="2023-01-06T17:25:32.978" v="1535"/>
          <ac:spMkLst>
            <pc:docMk/>
            <pc:sldMk cId="1444366280" sldId="297"/>
            <ac:spMk id="3" creationId="{C36BDE20-1E19-4EE0-A45D-42AB81ABC177}"/>
          </ac:spMkLst>
        </pc:spChg>
        <pc:graphicFrameChg chg="mod modGraphic">
          <ac:chgData name="Lisa-Marie Bassler" userId="38f25fa2-f4e2-42aa-a629-d2ccc29b42c2" providerId="ADAL" clId="{856D894C-D10F-4455-8187-2B81C8BC6866}" dt="2023-01-06T14:51:59.722" v="327" actId="20577"/>
          <ac:graphicFrameMkLst>
            <pc:docMk/>
            <pc:sldMk cId="1444366280" sldId="297"/>
            <ac:graphicFrameMk id="4" creationId="{7C736DE3-DE91-8C84-D5DA-A609F61C5C3C}"/>
          </ac:graphicFrameMkLst>
        </pc:graphicFrameChg>
      </pc:sldChg>
      <pc:sldChg chg="addSp modSp mod modTransition">
        <pc:chgData name="Lisa-Marie Bassler" userId="38f25fa2-f4e2-42aa-a629-d2ccc29b42c2" providerId="ADAL" clId="{856D894C-D10F-4455-8187-2B81C8BC6866}" dt="2023-01-06T17:25:33.463" v="1626"/>
        <pc:sldMkLst>
          <pc:docMk/>
          <pc:sldMk cId="1766216129" sldId="299"/>
        </pc:sldMkLst>
        <pc:spChg chg="mod">
          <ac:chgData name="Lisa-Marie Bassler" userId="38f25fa2-f4e2-42aa-a629-d2ccc29b42c2" providerId="ADAL" clId="{856D894C-D10F-4455-8187-2B81C8BC6866}" dt="2023-01-06T14:52:18.358" v="329" actId="122"/>
          <ac:spMkLst>
            <pc:docMk/>
            <pc:sldMk cId="1766216129" sldId="299"/>
            <ac:spMk id="2" creationId="{D6F9497B-20BB-FC6A-4CFF-9509A2B985D7}"/>
          </ac:spMkLst>
        </pc:spChg>
        <pc:spChg chg="mod">
          <ac:chgData name="Lisa-Marie Bassler" userId="38f25fa2-f4e2-42aa-a629-d2ccc29b42c2" providerId="ADAL" clId="{856D894C-D10F-4455-8187-2B81C8BC6866}" dt="2023-01-06T14:52:20.849" v="330" actId="20577"/>
          <ac:spMkLst>
            <pc:docMk/>
            <pc:sldMk cId="1766216129" sldId="299"/>
            <ac:spMk id="3" creationId="{D85067FA-6CC1-5E35-AEE2-E19EFC4247AD}"/>
          </ac:spMkLst>
        </pc:spChg>
        <pc:spChg chg="add mod replST">
          <ac:chgData name="Lisa-Marie Bassler" userId="38f25fa2-f4e2-42aa-a629-d2ccc29b42c2" providerId="ADAL" clId="{856D894C-D10F-4455-8187-2B81C8BC6866}" dt="2023-01-06T17:25:33.463" v="1626"/>
          <ac:spMkLst>
            <pc:docMk/>
            <pc:sldMk cId="1766216129" sldId="299"/>
            <ac:spMk id="5" creationId="{C5C39D15-0BBA-416C-B75E-CDEB709F3455}"/>
          </ac:spMkLst>
        </pc:spChg>
      </pc:sldChg>
      <pc:sldChg chg="addSp modSp mod modTransition">
        <pc:chgData name="Lisa-Marie Bassler" userId="38f25fa2-f4e2-42aa-a629-d2ccc29b42c2" providerId="ADAL" clId="{856D894C-D10F-4455-8187-2B81C8BC6866}" dt="2023-01-06T17:25:33.602" v="1652"/>
        <pc:sldMkLst>
          <pc:docMk/>
          <pc:sldMk cId="3717721758" sldId="302"/>
        </pc:sldMkLst>
        <pc:spChg chg="mod">
          <ac:chgData name="Lisa-Marie Bassler" userId="38f25fa2-f4e2-42aa-a629-d2ccc29b42c2" providerId="ADAL" clId="{856D894C-D10F-4455-8187-2B81C8BC6866}" dt="2023-01-06T14:53:09.655" v="411" actId="113"/>
          <ac:spMkLst>
            <pc:docMk/>
            <pc:sldMk cId="3717721758" sldId="302"/>
            <ac:spMk id="2" creationId="{F66A6364-D533-5738-E895-810C8662BDFA}"/>
          </ac:spMkLst>
        </pc:spChg>
        <pc:spChg chg="add mod replST">
          <ac:chgData name="Lisa-Marie Bassler" userId="38f25fa2-f4e2-42aa-a629-d2ccc29b42c2" providerId="ADAL" clId="{856D894C-D10F-4455-8187-2B81C8BC6866}" dt="2023-01-06T17:25:33.602" v="1652"/>
          <ac:spMkLst>
            <pc:docMk/>
            <pc:sldMk cId="3717721758" sldId="302"/>
            <ac:spMk id="7" creationId="{0271F874-2052-4D78-B1C1-1BBE3A15BEDE}"/>
          </ac:spMkLst>
        </pc:spChg>
      </pc:sldChg>
      <pc:sldChg chg="addSp delSp modSp mod modTransition setBg">
        <pc:chgData name="Lisa-Marie Bassler" userId="38f25fa2-f4e2-42aa-a629-d2ccc29b42c2" providerId="ADAL" clId="{856D894C-D10F-4455-8187-2B81C8BC6866}" dt="2023-01-06T17:25:45.486" v="1966" actId="478"/>
        <pc:sldMkLst>
          <pc:docMk/>
          <pc:sldMk cId="844844721" sldId="304"/>
        </pc:sldMkLst>
        <pc:spChg chg="mod">
          <ac:chgData name="Lisa-Marie Bassler" userId="38f25fa2-f4e2-42aa-a629-d2ccc29b42c2" providerId="ADAL" clId="{856D894C-D10F-4455-8187-2B81C8BC6866}" dt="2023-01-06T12:55:21.053" v="240" actId="26606"/>
          <ac:spMkLst>
            <pc:docMk/>
            <pc:sldMk cId="844844721" sldId="304"/>
            <ac:spMk id="2" creationId="{C094F9E0-4C74-6E63-78CA-3430893B5451}"/>
          </ac:spMkLst>
        </pc:spChg>
        <pc:spChg chg="add mod replST">
          <ac:chgData name="Lisa-Marie Bassler" userId="38f25fa2-f4e2-42aa-a629-d2ccc29b42c2" providerId="ADAL" clId="{856D894C-D10F-4455-8187-2B81C8BC6866}" dt="2023-01-06T17:25:31.764" v="1392"/>
          <ac:spMkLst>
            <pc:docMk/>
            <pc:sldMk cId="844844721" sldId="304"/>
            <ac:spMk id="4" creationId="{029884CB-E41B-4B16-937C-C85CA20981FA}"/>
          </ac:spMkLst>
        </pc:spChg>
        <pc:spChg chg="add del">
          <ac:chgData name="Lisa-Marie Bassler" userId="38f25fa2-f4e2-42aa-a629-d2ccc29b42c2" providerId="ADAL" clId="{856D894C-D10F-4455-8187-2B81C8BC6866}" dt="2023-01-06T12:55:21.053" v="240" actId="26606"/>
          <ac:spMkLst>
            <pc:docMk/>
            <pc:sldMk cId="844844721" sldId="304"/>
            <ac:spMk id="3081" creationId="{5E39A796-BE83-48B1-B33F-35C4A32AAB57}"/>
          </ac:spMkLst>
        </pc:spChg>
        <pc:spChg chg="add del">
          <ac:chgData name="Lisa-Marie Bassler" userId="38f25fa2-f4e2-42aa-a629-d2ccc29b42c2" providerId="ADAL" clId="{856D894C-D10F-4455-8187-2B81C8BC6866}" dt="2023-01-06T12:55:21.053" v="240" actId="26606"/>
          <ac:spMkLst>
            <pc:docMk/>
            <pc:sldMk cId="844844721" sldId="304"/>
            <ac:spMk id="3083" creationId="{72F84B47-E267-4194-8194-831DB7B5547F}"/>
          </ac:spMkLst>
        </pc:spChg>
        <pc:spChg chg="add del">
          <ac:chgData name="Lisa-Marie Bassler" userId="38f25fa2-f4e2-42aa-a629-d2ccc29b42c2" providerId="ADAL" clId="{856D894C-D10F-4455-8187-2B81C8BC6866}" dt="2023-01-06T12:55:17.772" v="235" actId="26606"/>
          <ac:spMkLst>
            <pc:docMk/>
            <pc:sldMk cId="844844721" sldId="304"/>
            <ac:spMk id="3088" creationId="{5E39A796-BE83-48B1-B33F-35C4A32AAB57}"/>
          </ac:spMkLst>
        </pc:spChg>
        <pc:spChg chg="add del">
          <ac:chgData name="Lisa-Marie Bassler" userId="38f25fa2-f4e2-42aa-a629-d2ccc29b42c2" providerId="ADAL" clId="{856D894C-D10F-4455-8187-2B81C8BC6866}" dt="2023-01-06T12:55:17.772" v="235" actId="26606"/>
          <ac:spMkLst>
            <pc:docMk/>
            <pc:sldMk cId="844844721" sldId="304"/>
            <ac:spMk id="3090" creationId="{72F84B47-E267-4194-8194-831DB7B5547F}"/>
          </ac:spMkLst>
        </pc:spChg>
        <pc:spChg chg="add del">
          <ac:chgData name="Lisa-Marie Bassler" userId="38f25fa2-f4e2-42aa-a629-d2ccc29b42c2" providerId="ADAL" clId="{856D894C-D10F-4455-8187-2B81C8BC6866}" dt="2023-01-06T12:55:17.395" v="233" actId="26606"/>
          <ac:spMkLst>
            <pc:docMk/>
            <pc:sldMk cId="844844721" sldId="304"/>
            <ac:spMk id="3095" creationId="{5E39A796-BE83-48B1-B33F-35C4A32AAB57}"/>
          </ac:spMkLst>
        </pc:spChg>
        <pc:spChg chg="add del">
          <ac:chgData name="Lisa-Marie Bassler" userId="38f25fa2-f4e2-42aa-a629-d2ccc29b42c2" providerId="ADAL" clId="{856D894C-D10F-4455-8187-2B81C8BC6866}" dt="2023-01-06T12:55:17.395" v="233" actId="26606"/>
          <ac:spMkLst>
            <pc:docMk/>
            <pc:sldMk cId="844844721" sldId="304"/>
            <ac:spMk id="3097" creationId="{72F84B47-E267-4194-8194-831DB7B5547F}"/>
          </ac:spMkLst>
        </pc:spChg>
        <pc:graphicFrameChg chg="mod ord modGraphic">
          <ac:chgData name="Lisa-Marie Bassler" userId="38f25fa2-f4e2-42aa-a629-d2ccc29b42c2" providerId="ADAL" clId="{856D894C-D10F-4455-8187-2B81C8BC6866}" dt="2023-01-06T17:25:27.171" v="1353" actId="1076"/>
          <ac:graphicFrameMkLst>
            <pc:docMk/>
            <pc:sldMk cId="844844721" sldId="304"/>
            <ac:graphicFrameMk id="6" creationId="{4CFD4070-FA99-C7F2-BC36-A441088EAAD5}"/>
          </ac:graphicFrameMkLst>
        </pc:graphicFrameChg>
        <pc:picChg chg="add del mod">
          <ac:chgData name="Lisa-Marie Bassler" userId="38f25fa2-f4e2-42aa-a629-d2ccc29b42c2" providerId="ADAL" clId="{856D894C-D10F-4455-8187-2B81C8BC6866}" dt="2023-01-06T17:25:20.792" v="1352" actId="478"/>
          <ac:picMkLst>
            <pc:docMk/>
            <pc:sldMk cId="844844721" sldId="304"/>
            <ac:picMk id="3" creationId="{2718C9DF-E2D8-B297-DB6E-E3E4AE469650}"/>
          </ac:picMkLst>
        </pc:picChg>
        <pc:picChg chg="add del mod">
          <ac:chgData name="Lisa-Marie Bassler" userId="38f25fa2-f4e2-42aa-a629-d2ccc29b42c2" providerId="ADAL" clId="{856D894C-D10F-4455-8187-2B81C8BC6866}" dt="2023-01-06T17:25:45.486" v="1966" actId="478"/>
          <ac:picMkLst>
            <pc:docMk/>
            <pc:sldMk cId="844844721" sldId="304"/>
            <ac:picMk id="5" creationId="{8A7145D7-1924-B3F3-F097-E0B53FEB9D6A}"/>
          </ac:picMkLst>
        </pc:picChg>
        <pc:picChg chg="add del mod">
          <ac:chgData name="Lisa-Marie Bassler" userId="38f25fa2-f4e2-42aa-a629-d2ccc29b42c2" providerId="ADAL" clId="{856D894C-D10F-4455-8187-2B81C8BC6866}" dt="2023-01-06T12:53:49.259" v="221"/>
          <ac:picMkLst>
            <pc:docMk/>
            <pc:sldMk cId="844844721" sldId="304"/>
            <ac:picMk id="3074" creationId="{E7ABC937-30AB-2044-7624-593D49D6E2CD}"/>
          </ac:picMkLst>
        </pc:picChg>
        <pc:picChg chg="add del mod">
          <ac:chgData name="Lisa-Marie Bassler" userId="38f25fa2-f4e2-42aa-a629-d2ccc29b42c2" providerId="ADAL" clId="{856D894C-D10F-4455-8187-2B81C8BC6866}" dt="2023-01-06T12:55:23.808" v="241" actId="478"/>
          <ac:picMkLst>
            <pc:docMk/>
            <pc:sldMk cId="844844721" sldId="304"/>
            <ac:picMk id="3076" creationId="{7FB56241-83B1-FB64-7E32-E526B97A716F}"/>
          </ac:picMkLst>
        </pc:picChg>
      </pc:sldChg>
      <pc:sldChg chg="addSp modSp mod modTransition">
        <pc:chgData name="Lisa-Marie Bassler" userId="38f25fa2-f4e2-42aa-a629-d2ccc29b42c2" providerId="ADAL" clId="{856D894C-D10F-4455-8187-2B81C8BC6866}" dt="2023-01-06T17:25:34.002" v="1704"/>
        <pc:sldMkLst>
          <pc:docMk/>
          <pc:sldMk cId="1698301169" sldId="305"/>
        </pc:sldMkLst>
        <pc:spChg chg="mod">
          <ac:chgData name="Lisa-Marie Bassler" userId="38f25fa2-f4e2-42aa-a629-d2ccc29b42c2" providerId="ADAL" clId="{856D894C-D10F-4455-8187-2B81C8BC6866}" dt="2023-01-06T12:46:12.934" v="101" actId="113"/>
          <ac:spMkLst>
            <pc:docMk/>
            <pc:sldMk cId="1698301169" sldId="305"/>
            <ac:spMk id="2" creationId="{572D5943-E19F-37C8-BC59-4C6F052713A1}"/>
          </ac:spMkLst>
        </pc:spChg>
        <pc:spChg chg="add mod replST">
          <ac:chgData name="Lisa-Marie Bassler" userId="38f25fa2-f4e2-42aa-a629-d2ccc29b42c2" providerId="ADAL" clId="{856D894C-D10F-4455-8187-2B81C8BC6866}" dt="2023-01-06T17:25:34.002" v="1704"/>
          <ac:spMkLst>
            <pc:docMk/>
            <pc:sldMk cId="1698301169" sldId="305"/>
            <ac:spMk id="4" creationId="{E271AC72-A45F-4FEE-B168-19CB1F3AA35D}"/>
          </ac:spMkLst>
        </pc:spChg>
      </pc:sldChg>
      <pc:sldChg chg="addSp modSp mod modTransition">
        <pc:chgData name="Lisa-Marie Bassler" userId="38f25fa2-f4e2-42aa-a629-d2ccc29b42c2" providerId="ADAL" clId="{856D894C-D10F-4455-8187-2B81C8BC6866}" dt="2023-01-06T17:25:34.067" v="1717"/>
        <pc:sldMkLst>
          <pc:docMk/>
          <pc:sldMk cId="3174154339" sldId="306"/>
        </pc:sldMkLst>
        <pc:spChg chg="mod">
          <ac:chgData name="Lisa-Marie Bassler" userId="38f25fa2-f4e2-42aa-a629-d2ccc29b42c2" providerId="ADAL" clId="{856D894C-D10F-4455-8187-2B81C8BC6866}" dt="2023-01-06T12:47:02.685" v="114" actId="404"/>
          <ac:spMkLst>
            <pc:docMk/>
            <pc:sldMk cId="3174154339" sldId="306"/>
            <ac:spMk id="2" creationId="{572D5943-E19F-37C8-BC59-4C6F052713A1}"/>
          </ac:spMkLst>
        </pc:spChg>
        <pc:spChg chg="mod">
          <ac:chgData name="Lisa-Marie Bassler" userId="38f25fa2-f4e2-42aa-a629-d2ccc29b42c2" providerId="ADAL" clId="{856D894C-D10F-4455-8187-2B81C8BC6866}" dt="2023-01-06T12:47:15.375" v="118" actId="122"/>
          <ac:spMkLst>
            <pc:docMk/>
            <pc:sldMk cId="3174154339" sldId="306"/>
            <ac:spMk id="3" creationId="{A2DF27CF-03B2-25A5-CB16-C904E2B98020}"/>
          </ac:spMkLst>
        </pc:spChg>
        <pc:spChg chg="mod">
          <ac:chgData name="Lisa-Marie Bassler" userId="38f25fa2-f4e2-42aa-a629-d2ccc29b42c2" providerId="ADAL" clId="{856D894C-D10F-4455-8187-2B81C8BC6866}" dt="2023-01-06T12:46:55.477" v="111" actId="255"/>
          <ac:spMkLst>
            <pc:docMk/>
            <pc:sldMk cId="3174154339" sldId="306"/>
            <ac:spMk id="4" creationId="{81B55473-6BBD-4865-34F4-9ED3421C2B93}"/>
          </ac:spMkLst>
        </pc:spChg>
        <pc:spChg chg="add mod replST">
          <ac:chgData name="Lisa-Marie Bassler" userId="38f25fa2-f4e2-42aa-a629-d2ccc29b42c2" providerId="ADAL" clId="{856D894C-D10F-4455-8187-2B81C8BC6866}" dt="2023-01-06T17:25:34.067" v="1717"/>
          <ac:spMkLst>
            <pc:docMk/>
            <pc:sldMk cId="3174154339" sldId="306"/>
            <ac:spMk id="5" creationId="{F767D1A8-100D-44D6-9012-5851F37A30A2}"/>
          </ac:spMkLst>
        </pc:spChg>
      </pc:sldChg>
      <pc:sldChg chg="addSp modSp mod modTransition setBg">
        <pc:chgData name="Lisa-Marie Bassler" userId="38f25fa2-f4e2-42aa-a629-d2ccc29b42c2" providerId="ADAL" clId="{856D894C-D10F-4455-8187-2B81C8BC6866}" dt="2023-01-06T17:25:34.218" v="1743"/>
        <pc:sldMkLst>
          <pc:docMk/>
          <pc:sldMk cId="1849975548" sldId="307"/>
        </pc:sldMkLst>
        <pc:spChg chg="mod">
          <ac:chgData name="Lisa-Marie Bassler" userId="38f25fa2-f4e2-42aa-a629-d2ccc29b42c2" providerId="ADAL" clId="{856D894C-D10F-4455-8187-2B81C8BC6866}" dt="2023-01-06T12:51:59.153" v="217" actId="404"/>
          <ac:spMkLst>
            <pc:docMk/>
            <pc:sldMk cId="1849975548" sldId="307"/>
            <ac:spMk id="2" creationId="{85194FDA-D9A1-8EB5-56D8-187C883904C5}"/>
          </ac:spMkLst>
        </pc:spChg>
        <pc:spChg chg="mod ord">
          <ac:chgData name="Lisa-Marie Bassler" userId="38f25fa2-f4e2-42aa-a629-d2ccc29b42c2" providerId="ADAL" clId="{856D894C-D10F-4455-8187-2B81C8BC6866}" dt="2023-01-06T12:51:48.481" v="215" actId="122"/>
          <ac:spMkLst>
            <pc:docMk/>
            <pc:sldMk cId="1849975548" sldId="307"/>
            <ac:spMk id="3" creationId="{31A4E099-2A59-D5E9-6704-E67F3EC24B2F}"/>
          </ac:spMkLst>
        </pc:spChg>
        <pc:spChg chg="add mod replST">
          <ac:chgData name="Lisa-Marie Bassler" userId="38f25fa2-f4e2-42aa-a629-d2ccc29b42c2" providerId="ADAL" clId="{856D894C-D10F-4455-8187-2B81C8BC6866}" dt="2023-01-06T17:25:34.218" v="1743"/>
          <ac:spMkLst>
            <pc:docMk/>
            <pc:sldMk cId="1849975548" sldId="307"/>
            <ac:spMk id="4" creationId="{B0587913-4ACB-469B-B050-21334EE79173}"/>
          </ac:spMkLst>
        </pc:spChg>
        <pc:picChg chg="add mod">
          <ac:chgData name="Lisa-Marie Bassler" userId="38f25fa2-f4e2-42aa-a629-d2ccc29b42c2" providerId="ADAL" clId="{856D894C-D10F-4455-8187-2B81C8BC6866}" dt="2023-01-06T12:51:30.498" v="209" actId="27614"/>
          <ac:picMkLst>
            <pc:docMk/>
            <pc:sldMk cId="1849975548" sldId="307"/>
            <ac:picMk id="2050" creationId="{95CF3550-DE8D-821F-D729-1DA05D926BAF}"/>
          </ac:picMkLst>
        </pc:picChg>
      </pc:sldChg>
      <pc:sldChg chg="addSp modSp mod modTransition">
        <pc:chgData name="Lisa-Marie Bassler" userId="38f25fa2-f4e2-42aa-a629-d2ccc29b42c2" providerId="ADAL" clId="{856D894C-D10F-4455-8187-2B81C8BC6866}" dt="2023-01-06T17:25:34.280" v="1756"/>
        <pc:sldMkLst>
          <pc:docMk/>
          <pc:sldMk cId="973706255" sldId="308"/>
        </pc:sldMkLst>
        <pc:spChg chg="mod">
          <ac:chgData name="Lisa-Marie Bassler" userId="38f25fa2-f4e2-42aa-a629-d2ccc29b42c2" providerId="ADAL" clId="{856D894C-D10F-4455-8187-2B81C8BC6866}" dt="2023-01-06T14:53:46.761" v="425" actId="207"/>
          <ac:spMkLst>
            <pc:docMk/>
            <pc:sldMk cId="973706255" sldId="308"/>
            <ac:spMk id="2" creationId="{915963A3-9E62-7A1D-48E3-EEA012EF4B63}"/>
          </ac:spMkLst>
        </pc:spChg>
        <pc:spChg chg="add mod replST">
          <ac:chgData name="Lisa-Marie Bassler" userId="38f25fa2-f4e2-42aa-a629-d2ccc29b42c2" providerId="ADAL" clId="{856D894C-D10F-4455-8187-2B81C8BC6866}" dt="2023-01-06T17:25:34.280" v="1756"/>
          <ac:spMkLst>
            <pc:docMk/>
            <pc:sldMk cId="973706255" sldId="308"/>
            <ac:spMk id="3" creationId="{7A84E2E4-F52F-429A-B4B1-921519D8C6D8}"/>
          </ac:spMkLst>
        </pc:spChg>
        <pc:spChg chg="mod">
          <ac:chgData name="Lisa-Marie Bassler" userId="38f25fa2-f4e2-42aa-a629-d2ccc29b42c2" providerId="ADAL" clId="{856D894C-D10F-4455-8187-2B81C8BC6866}" dt="2023-01-06T15:04:39.810" v="1171" actId="20577"/>
          <ac:spMkLst>
            <pc:docMk/>
            <pc:sldMk cId="973706255" sldId="308"/>
            <ac:spMk id="4" creationId="{5D109EAB-D5EA-FABB-31E5-F1E7C1A36E65}"/>
          </ac:spMkLst>
        </pc:spChg>
        <pc:spChg chg="mod">
          <ac:chgData name="Lisa-Marie Bassler" userId="38f25fa2-f4e2-42aa-a629-d2ccc29b42c2" providerId="ADAL" clId="{856D894C-D10F-4455-8187-2B81C8BC6866}" dt="2023-01-06T14:53:35.551" v="424" actId="20577"/>
          <ac:spMkLst>
            <pc:docMk/>
            <pc:sldMk cId="973706255" sldId="308"/>
            <ac:spMk id="6" creationId="{84312063-A9BB-6E29-C080-00D116A3E2DB}"/>
          </ac:spMkLst>
        </pc:spChg>
      </pc:sldChg>
      <pc:sldChg chg="addSp modSp mod modTransition">
        <pc:chgData name="Lisa-Marie Bassler" userId="38f25fa2-f4e2-42aa-a629-d2ccc29b42c2" providerId="ADAL" clId="{856D894C-D10F-4455-8187-2B81C8BC6866}" dt="2023-01-06T17:25:34.364" v="1769"/>
        <pc:sldMkLst>
          <pc:docMk/>
          <pc:sldMk cId="854211821" sldId="309"/>
        </pc:sldMkLst>
        <pc:spChg chg="mod">
          <ac:chgData name="Lisa-Marie Bassler" userId="38f25fa2-f4e2-42aa-a629-d2ccc29b42c2" providerId="ADAL" clId="{856D894C-D10F-4455-8187-2B81C8BC6866}" dt="2023-01-06T14:54:06.520" v="433" actId="113"/>
          <ac:spMkLst>
            <pc:docMk/>
            <pc:sldMk cId="854211821" sldId="309"/>
            <ac:spMk id="2" creationId="{53216B84-8379-4043-311E-29CDF30280EF}"/>
          </ac:spMkLst>
        </pc:spChg>
        <pc:spChg chg="mod">
          <ac:chgData name="Lisa-Marie Bassler" userId="38f25fa2-f4e2-42aa-a629-d2ccc29b42c2" providerId="ADAL" clId="{856D894C-D10F-4455-8187-2B81C8BC6866}" dt="2023-01-06T14:56:05.149" v="495" actId="20577"/>
          <ac:spMkLst>
            <pc:docMk/>
            <pc:sldMk cId="854211821" sldId="309"/>
            <ac:spMk id="3" creationId="{DB37E970-9BE8-11EA-ABB5-7E5BE82230D9}"/>
          </ac:spMkLst>
        </pc:spChg>
        <pc:spChg chg="add mod replST">
          <ac:chgData name="Lisa-Marie Bassler" userId="38f25fa2-f4e2-42aa-a629-d2ccc29b42c2" providerId="ADAL" clId="{856D894C-D10F-4455-8187-2B81C8BC6866}" dt="2023-01-06T17:25:34.364" v="1769"/>
          <ac:spMkLst>
            <pc:docMk/>
            <pc:sldMk cId="854211821" sldId="309"/>
            <ac:spMk id="5" creationId="{517C6D74-3C07-4695-8C3D-193BE645F2A4}"/>
          </ac:spMkLst>
        </pc:spChg>
      </pc:sldChg>
      <pc:sldChg chg="addSp delSp modSp mod modTransition">
        <pc:chgData name="Lisa-Marie Bassler" userId="38f25fa2-f4e2-42aa-a629-d2ccc29b42c2" providerId="ADAL" clId="{856D894C-D10F-4455-8187-2B81C8BC6866}" dt="2023-01-08T11:06:40.870" v="2039"/>
        <pc:sldMkLst>
          <pc:docMk/>
          <pc:sldMk cId="49174041" sldId="310"/>
        </pc:sldMkLst>
        <pc:spChg chg="mod">
          <ac:chgData name="Lisa-Marie Bassler" userId="38f25fa2-f4e2-42aa-a629-d2ccc29b42c2" providerId="ADAL" clId="{856D894C-D10F-4455-8187-2B81C8BC6866}" dt="2023-01-06T17:17:39.795" v="1189" actId="26606"/>
          <ac:spMkLst>
            <pc:docMk/>
            <pc:sldMk cId="49174041" sldId="310"/>
            <ac:spMk id="2" creationId="{40E530BF-E843-9ED0-1CD8-0EEA2FA55B6C}"/>
          </ac:spMkLst>
        </pc:spChg>
        <pc:spChg chg="add del mod">
          <ac:chgData name="Lisa-Marie Bassler" userId="38f25fa2-f4e2-42aa-a629-d2ccc29b42c2" providerId="ADAL" clId="{856D894C-D10F-4455-8187-2B81C8BC6866}" dt="2023-01-06T17:17:39.795" v="1189" actId="26606"/>
          <ac:spMkLst>
            <pc:docMk/>
            <pc:sldMk cId="49174041" sldId="310"/>
            <ac:spMk id="4" creationId="{04A91590-75A9-F49F-E60A-6390D96D2EA8}"/>
          </ac:spMkLst>
        </pc:spChg>
        <pc:spChg chg="add del mod">
          <ac:chgData name="Lisa-Marie Bassler" userId="38f25fa2-f4e2-42aa-a629-d2ccc29b42c2" providerId="ADAL" clId="{856D894C-D10F-4455-8187-2B81C8BC6866}" dt="2023-01-08T11:06:40.870" v="2039"/>
          <ac:spMkLst>
            <pc:docMk/>
            <pc:sldMk cId="49174041" sldId="310"/>
            <ac:spMk id="4" creationId="{05AE2341-BE70-5760-8137-C8AF3A9910D9}"/>
          </ac:spMkLst>
        </pc:spChg>
        <pc:spChg chg="add mod replST">
          <ac:chgData name="Lisa-Marie Bassler" userId="38f25fa2-f4e2-42aa-a629-d2ccc29b42c2" providerId="ADAL" clId="{856D894C-D10F-4455-8187-2B81C8BC6866}" dt="2023-01-06T17:25:33.072" v="1548"/>
          <ac:spMkLst>
            <pc:docMk/>
            <pc:sldMk cId="49174041" sldId="310"/>
            <ac:spMk id="7" creationId="{63CD7E4B-E1EF-4FBD-B6B3-99088CEF6963}"/>
          </ac:spMkLst>
        </pc:spChg>
        <pc:spChg chg="del">
          <ac:chgData name="Lisa-Marie Bassler" userId="38f25fa2-f4e2-42aa-a629-d2ccc29b42c2" providerId="ADAL" clId="{856D894C-D10F-4455-8187-2B81C8BC6866}" dt="2023-01-06T17:17:39.795" v="1189" actId="26606"/>
          <ac:spMkLst>
            <pc:docMk/>
            <pc:sldMk cId="49174041" sldId="310"/>
            <ac:spMk id="33" creationId="{7F57BEA8-497D-4AA8-8A18-BDCD696B25FE}"/>
          </ac:spMkLst>
        </pc:spChg>
        <pc:spChg chg="add">
          <ac:chgData name="Lisa-Marie Bassler" userId="38f25fa2-f4e2-42aa-a629-d2ccc29b42c2" providerId="ADAL" clId="{856D894C-D10F-4455-8187-2B81C8BC6866}" dt="2023-01-06T17:17:39.795" v="1189" actId="26606"/>
          <ac:spMkLst>
            <pc:docMk/>
            <pc:sldMk cId="49174041" sldId="310"/>
            <ac:spMk id="44" creationId="{7F57BEA8-497D-4AA8-8A18-BDCD696B25FE}"/>
          </ac:spMkLst>
        </pc:spChg>
        <pc:picChg chg="add mod">
          <ac:chgData name="Lisa-Marie Bassler" userId="38f25fa2-f4e2-42aa-a629-d2ccc29b42c2" providerId="ADAL" clId="{856D894C-D10F-4455-8187-2B81C8BC6866}" dt="2023-01-08T11:06:40.870" v="2039"/>
          <ac:picMkLst>
            <pc:docMk/>
            <pc:sldMk cId="49174041" sldId="310"/>
            <ac:picMk id="5" creationId="{043EE1DB-D174-74B3-1F22-465642FBA84D}"/>
          </ac:picMkLst>
        </pc:picChg>
        <pc:picChg chg="del">
          <ac:chgData name="Lisa-Marie Bassler" userId="38f25fa2-f4e2-42aa-a629-d2ccc29b42c2" providerId="ADAL" clId="{856D894C-D10F-4455-8187-2B81C8BC6866}" dt="2023-01-06T17:17:35.716" v="1187" actId="478"/>
          <ac:picMkLst>
            <pc:docMk/>
            <pc:sldMk cId="49174041" sldId="310"/>
            <ac:picMk id="5" creationId="{533666AC-7FBB-F288-6320-E74BD8ABDC1F}"/>
          </ac:picMkLst>
        </pc:picChg>
        <pc:picChg chg="add del mod">
          <ac:chgData name="Lisa-Marie Bassler" userId="38f25fa2-f4e2-42aa-a629-d2ccc29b42c2" providerId="ADAL" clId="{856D894C-D10F-4455-8187-2B81C8BC6866}" dt="2023-01-08T11:06:09.434" v="2038" actId="478"/>
          <ac:picMkLst>
            <pc:docMk/>
            <pc:sldMk cId="49174041" sldId="310"/>
            <ac:picMk id="6" creationId="{8003B003-62F7-8B88-CDFC-447E6BC13DD5}"/>
          </ac:picMkLst>
        </pc:picChg>
        <pc:cxnChg chg="del">
          <ac:chgData name="Lisa-Marie Bassler" userId="38f25fa2-f4e2-42aa-a629-d2ccc29b42c2" providerId="ADAL" clId="{856D894C-D10F-4455-8187-2B81C8BC6866}" dt="2023-01-06T17:17:39.795" v="1189" actId="26606"/>
          <ac:cxnSpMkLst>
            <pc:docMk/>
            <pc:sldMk cId="49174041" sldId="310"/>
            <ac:cxnSpMk id="31" creationId="{D2E961F1-4A28-4A5F-BBD4-6E400E5E6C75}"/>
          </ac:cxnSpMkLst>
        </pc:cxnChg>
        <pc:cxnChg chg="del">
          <ac:chgData name="Lisa-Marie Bassler" userId="38f25fa2-f4e2-42aa-a629-d2ccc29b42c2" providerId="ADAL" clId="{856D894C-D10F-4455-8187-2B81C8BC6866}" dt="2023-01-06T17:17:39.795" v="1189" actId="26606"/>
          <ac:cxnSpMkLst>
            <pc:docMk/>
            <pc:sldMk cId="49174041" sldId="310"/>
            <ac:cxnSpMk id="35" creationId="{A82415D3-DDE5-4D63-8CB3-23A5EC581B27}"/>
          </ac:cxnSpMkLst>
        </pc:cxnChg>
        <pc:cxnChg chg="del">
          <ac:chgData name="Lisa-Marie Bassler" userId="38f25fa2-f4e2-42aa-a629-d2ccc29b42c2" providerId="ADAL" clId="{856D894C-D10F-4455-8187-2B81C8BC6866}" dt="2023-01-06T17:17:39.795" v="1189" actId="26606"/>
          <ac:cxnSpMkLst>
            <pc:docMk/>
            <pc:sldMk cId="49174041" sldId="310"/>
            <ac:cxnSpMk id="37" creationId="{AD7193FB-6AE6-4B3B-8F89-56B55DD63B4D}"/>
          </ac:cxnSpMkLst>
        </pc:cxnChg>
        <pc:cxnChg chg="add">
          <ac:chgData name="Lisa-Marie Bassler" userId="38f25fa2-f4e2-42aa-a629-d2ccc29b42c2" providerId="ADAL" clId="{856D894C-D10F-4455-8187-2B81C8BC6866}" dt="2023-01-06T17:17:39.795" v="1189" actId="26606"/>
          <ac:cxnSpMkLst>
            <pc:docMk/>
            <pc:sldMk cId="49174041" sldId="310"/>
            <ac:cxnSpMk id="42" creationId="{D2E961F1-4A28-4A5F-BBD4-6E400E5E6C75}"/>
          </ac:cxnSpMkLst>
        </pc:cxnChg>
        <pc:cxnChg chg="add">
          <ac:chgData name="Lisa-Marie Bassler" userId="38f25fa2-f4e2-42aa-a629-d2ccc29b42c2" providerId="ADAL" clId="{856D894C-D10F-4455-8187-2B81C8BC6866}" dt="2023-01-06T17:17:39.795" v="1189" actId="26606"/>
          <ac:cxnSpMkLst>
            <pc:docMk/>
            <pc:sldMk cId="49174041" sldId="310"/>
            <ac:cxnSpMk id="46" creationId="{A82415D3-DDE5-4D63-8CB3-23A5EC581B27}"/>
          </ac:cxnSpMkLst>
        </pc:cxnChg>
        <pc:cxnChg chg="add">
          <ac:chgData name="Lisa-Marie Bassler" userId="38f25fa2-f4e2-42aa-a629-d2ccc29b42c2" providerId="ADAL" clId="{856D894C-D10F-4455-8187-2B81C8BC6866}" dt="2023-01-06T17:17:39.795" v="1189" actId="26606"/>
          <ac:cxnSpMkLst>
            <pc:docMk/>
            <pc:sldMk cId="49174041" sldId="310"/>
            <ac:cxnSpMk id="48" creationId="{AD7193FB-6AE6-4B3B-8F89-56B55DD63B4D}"/>
          </ac:cxnSpMkLst>
        </pc:cxnChg>
      </pc:sldChg>
      <pc:sldChg chg="addSp delSp modSp mod modTransition">
        <pc:chgData name="Lisa-Marie Bassler" userId="38f25fa2-f4e2-42aa-a629-d2ccc29b42c2" providerId="ADAL" clId="{856D894C-D10F-4455-8187-2B81C8BC6866}" dt="2023-01-06T17:25:33.198" v="1574"/>
        <pc:sldMkLst>
          <pc:docMk/>
          <pc:sldMk cId="2046272166" sldId="311"/>
        </pc:sldMkLst>
        <pc:spChg chg="add del mod">
          <ac:chgData name="Lisa-Marie Bassler" userId="38f25fa2-f4e2-42aa-a629-d2ccc29b42c2" providerId="ADAL" clId="{856D894C-D10F-4455-8187-2B81C8BC6866}" dt="2023-01-06T17:21:29.458" v="1227" actId="26606"/>
          <ac:spMkLst>
            <pc:docMk/>
            <pc:sldMk cId="2046272166" sldId="311"/>
            <ac:spMk id="3" creationId="{1089FAB2-CA42-5017-A0CF-8F3B1B3BE109}"/>
          </ac:spMkLst>
        </pc:spChg>
        <pc:spChg chg="add mod replST">
          <ac:chgData name="Lisa-Marie Bassler" userId="38f25fa2-f4e2-42aa-a629-d2ccc29b42c2" providerId="ADAL" clId="{856D894C-D10F-4455-8187-2B81C8BC6866}" dt="2023-01-06T17:25:33.198" v="1574"/>
          <ac:spMkLst>
            <pc:docMk/>
            <pc:sldMk cId="2046272166" sldId="311"/>
            <ac:spMk id="6" creationId="{16548FF8-1C0B-4A8E-A5CC-8A9B104FD5B2}"/>
          </ac:spMkLst>
        </pc:spChg>
        <pc:picChg chg="del">
          <ac:chgData name="Lisa-Marie Bassler" userId="38f25fa2-f4e2-42aa-a629-d2ccc29b42c2" providerId="ADAL" clId="{856D894C-D10F-4455-8187-2B81C8BC6866}" dt="2023-01-06T17:21:27.575" v="1225" actId="478"/>
          <ac:picMkLst>
            <pc:docMk/>
            <pc:sldMk cId="2046272166" sldId="311"/>
            <ac:picMk id="4" creationId="{94404D11-F23B-8F89-0672-38390BF2E55C}"/>
          </ac:picMkLst>
        </pc:picChg>
        <pc:picChg chg="add mod">
          <ac:chgData name="Lisa-Marie Bassler" userId="38f25fa2-f4e2-42aa-a629-d2ccc29b42c2" providerId="ADAL" clId="{856D894C-D10F-4455-8187-2B81C8BC6866}" dt="2023-01-06T17:21:31.977" v="1232" actId="1035"/>
          <ac:picMkLst>
            <pc:docMk/>
            <pc:sldMk cId="2046272166" sldId="311"/>
            <ac:picMk id="5" creationId="{A4A1D2E3-C17C-99FF-C58B-5DBB2A09DE5E}"/>
          </ac:picMkLst>
        </pc:picChg>
      </pc:sldChg>
      <pc:sldChg chg="addSp delSp modSp mod modTransition">
        <pc:chgData name="Lisa-Marie Bassler" userId="38f25fa2-f4e2-42aa-a629-d2ccc29b42c2" providerId="ADAL" clId="{856D894C-D10F-4455-8187-2B81C8BC6866}" dt="2023-01-08T11:17:25.417" v="2075" actId="14"/>
        <pc:sldMkLst>
          <pc:docMk/>
          <pc:sldMk cId="837953928" sldId="312"/>
        </pc:sldMkLst>
        <pc:spChg chg="add mod">
          <ac:chgData name="Lisa-Marie Bassler" userId="38f25fa2-f4e2-42aa-a629-d2ccc29b42c2" providerId="ADAL" clId="{856D894C-D10F-4455-8187-2B81C8BC6866}" dt="2023-01-08T11:17:25.417" v="2075" actId="14"/>
          <ac:spMkLst>
            <pc:docMk/>
            <pc:sldMk cId="837953928" sldId="312"/>
            <ac:spMk id="3" creationId="{A871423D-76DB-D0DD-0793-805025D9AC03}"/>
          </ac:spMkLst>
        </pc:spChg>
        <pc:spChg chg="add mod replST">
          <ac:chgData name="Lisa-Marie Bassler" userId="38f25fa2-f4e2-42aa-a629-d2ccc29b42c2" providerId="ADAL" clId="{856D894C-D10F-4455-8187-2B81C8BC6866}" dt="2023-01-06T17:25:33.311" v="1600"/>
          <ac:spMkLst>
            <pc:docMk/>
            <pc:sldMk cId="837953928" sldId="312"/>
            <ac:spMk id="5" creationId="{60ED7F79-39C2-4B53-BF34-72FF60E51AC3}"/>
          </ac:spMkLst>
        </pc:spChg>
        <pc:picChg chg="del">
          <ac:chgData name="Lisa-Marie Bassler" userId="38f25fa2-f4e2-42aa-a629-d2ccc29b42c2" providerId="ADAL" clId="{856D894C-D10F-4455-8187-2B81C8BC6866}" dt="2023-01-06T17:22:28.632" v="1259" actId="478"/>
          <ac:picMkLst>
            <pc:docMk/>
            <pc:sldMk cId="837953928" sldId="312"/>
            <ac:picMk id="4" creationId="{193CDE56-BE50-D423-22A3-14C5C493D9B5}"/>
          </ac:picMkLst>
        </pc:picChg>
      </pc:sldChg>
      <pc:sldChg chg="del modTransition">
        <pc:chgData name="Lisa-Marie Bassler" userId="38f25fa2-f4e2-42aa-a629-d2ccc29b42c2" providerId="ADAL" clId="{856D894C-D10F-4455-8187-2B81C8BC6866}" dt="2023-01-06T17:22:31.053" v="1260" actId="47"/>
        <pc:sldMkLst>
          <pc:docMk/>
          <pc:sldMk cId="892852277" sldId="313"/>
        </pc:sldMkLst>
      </pc:sldChg>
      <pc:sldChg chg="addSp delSp modSp mod ord modTransition">
        <pc:chgData name="Lisa-Marie Bassler" userId="38f25fa2-f4e2-42aa-a629-d2ccc29b42c2" providerId="ADAL" clId="{856D894C-D10F-4455-8187-2B81C8BC6866}" dt="2023-01-08T11:18:12.117" v="2085"/>
        <pc:sldMkLst>
          <pc:docMk/>
          <pc:sldMk cId="738678880" sldId="314"/>
        </pc:sldMkLst>
        <pc:spChg chg="add mod">
          <ac:chgData name="Lisa-Marie Bassler" userId="38f25fa2-f4e2-42aa-a629-d2ccc29b42c2" providerId="ADAL" clId="{856D894C-D10F-4455-8187-2B81C8BC6866}" dt="2023-01-06T17:23:21.196" v="1261" actId="478"/>
          <ac:spMkLst>
            <pc:docMk/>
            <pc:sldMk cId="738678880" sldId="314"/>
            <ac:spMk id="3" creationId="{13637B6D-1943-C29D-6F5B-182874B06A8D}"/>
          </ac:spMkLst>
        </pc:spChg>
        <pc:spChg chg="add mod replST">
          <ac:chgData name="Lisa-Marie Bassler" userId="38f25fa2-f4e2-42aa-a629-d2ccc29b42c2" providerId="ADAL" clId="{856D894C-D10F-4455-8187-2B81C8BC6866}" dt="2023-01-06T17:25:33.386" v="1613"/>
          <ac:spMkLst>
            <pc:docMk/>
            <pc:sldMk cId="738678880" sldId="314"/>
            <ac:spMk id="5" creationId="{5B610606-5F8A-405C-8DA8-B53E7FE848E3}"/>
          </ac:spMkLst>
        </pc:spChg>
        <pc:picChg chg="add mod">
          <ac:chgData name="Lisa-Marie Bassler" userId="38f25fa2-f4e2-42aa-a629-d2ccc29b42c2" providerId="ADAL" clId="{856D894C-D10F-4455-8187-2B81C8BC6866}" dt="2023-01-06T17:23:36.228" v="1268" actId="14100"/>
          <ac:picMkLst>
            <pc:docMk/>
            <pc:sldMk cId="738678880" sldId="314"/>
            <ac:picMk id="4" creationId="{88B29AED-B133-9ACB-97BD-4C41193A2EC9}"/>
          </ac:picMkLst>
        </pc:picChg>
        <pc:picChg chg="del">
          <ac:chgData name="Lisa-Marie Bassler" userId="38f25fa2-f4e2-42aa-a629-d2ccc29b42c2" providerId="ADAL" clId="{856D894C-D10F-4455-8187-2B81C8BC6866}" dt="2023-01-06T17:23:21.196" v="1261" actId="478"/>
          <ac:picMkLst>
            <pc:docMk/>
            <pc:sldMk cId="738678880" sldId="314"/>
            <ac:picMk id="7" creationId="{EB4ECAAA-75AF-EB3D-ED03-EDC4F942315D}"/>
          </ac:picMkLst>
        </pc:picChg>
      </pc:sldChg>
      <pc:sldChg chg="addSp modSp mod modTransition">
        <pc:chgData name="Lisa-Marie Bassler" userId="38f25fa2-f4e2-42aa-a629-d2ccc29b42c2" providerId="ADAL" clId="{856D894C-D10F-4455-8187-2B81C8BC6866}" dt="2023-01-06T17:25:36.177" v="1952"/>
        <pc:sldMkLst>
          <pc:docMk/>
          <pc:sldMk cId="3525675857" sldId="316"/>
        </pc:sldMkLst>
        <pc:spChg chg="add mod replST">
          <ac:chgData name="Lisa-Marie Bassler" userId="38f25fa2-f4e2-42aa-a629-d2ccc29b42c2" providerId="ADAL" clId="{856D894C-D10F-4455-8187-2B81C8BC6866}" dt="2023-01-06T17:25:36.177" v="1952"/>
          <ac:spMkLst>
            <pc:docMk/>
            <pc:sldMk cId="3525675857" sldId="316"/>
            <ac:spMk id="2" creationId="{965460A8-28E6-4E77-9F1C-7F10DDDD776C}"/>
          </ac:spMkLst>
        </pc:spChg>
      </pc:sldChg>
      <pc:sldChg chg="addSp modSp mod modTransition">
        <pc:chgData name="Lisa-Marie Bassler" userId="38f25fa2-f4e2-42aa-a629-d2ccc29b42c2" providerId="ADAL" clId="{856D894C-D10F-4455-8187-2B81C8BC6866}" dt="2023-01-06T17:25:33.777" v="1665"/>
        <pc:sldMkLst>
          <pc:docMk/>
          <pc:sldMk cId="3165844767" sldId="317"/>
        </pc:sldMkLst>
        <pc:spChg chg="mod">
          <ac:chgData name="Lisa-Marie Bassler" userId="38f25fa2-f4e2-42aa-a629-d2ccc29b42c2" providerId="ADAL" clId="{856D894C-D10F-4455-8187-2B81C8BC6866}" dt="2023-01-06T14:53:16.781" v="413" actId="113"/>
          <ac:spMkLst>
            <pc:docMk/>
            <pc:sldMk cId="3165844767" sldId="317"/>
            <ac:spMk id="2" creationId="{961268D8-5105-4635-F9D1-F710AF8F00D8}"/>
          </ac:spMkLst>
        </pc:spChg>
        <pc:spChg chg="add mod replST">
          <ac:chgData name="Lisa-Marie Bassler" userId="38f25fa2-f4e2-42aa-a629-d2ccc29b42c2" providerId="ADAL" clId="{856D894C-D10F-4455-8187-2B81C8BC6866}" dt="2023-01-06T17:25:33.777" v="1665"/>
          <ac:spMkLst>
            <pc:docMk/>
            <pc:sldMk cId="3165844767" sldId="317"/>
            <ac:spMk id="3" creationId="{BAF0BBD4-1568-4FB0-AE9B-636424E2ED23}"/>
          </ac:spMkLst>
        </pc:spChg>
      </pc:sldChg>
      <pc:sldChg chg="addSp modSp mod modTransition">
        <pc:chgData name="Lisa-Marie Bassler" userId="38f25fa2-f4e2-42aa-a629-d2ccc29b42c2" providerId="ADAL" clId="{856D894C-D10F-4455-8187-2B81C8BC6866}" dt="2023-01-06T17:25:35.837" v="1926"/>
        <pc:sldMkLst>
          <pc:docMk/>
          <pc:sldMk cId="1100508017" sldId="319"/>
        </pc:sldMkLst>
        <pc:spChg chg="add mod replST">
          <ac:chgData name="Lisa-Marie Bassler" userId="38f25fa2-f4e2-42aa-a629-d2ccc29b42c2" providerId="ADAL" clId="{856D894C-D10F-4455-8187-2B81C8BC6866}" dt="2023-01-06T17:25:35.837" v="1926"/>
          <ac:spMkLst>
            <pc:docMk/>
            <pc:sldMk cId="1100508017" sldId="319"/>
            <ac:spMk id="2" creationId="{00A1E288-D982-493D-B298-44A96FB03CF6}"/>
          </ac:spMkLst>
        </pc:spChg>
      </pc:sldChg>
      <pc:sldChg chg="addSp modSp mod modTransition">
        <pc:chgData name="Lisa-Marie Bassler" userId="38f25fa2-f4e2-42aa-a629-d2ccc29b42c2" providerId="ADAL" clId="{856D894C-D10F-4455-8187-2B81C8BC6866}" dt="2023-01-06T17:25:35.065" v="1873"/>
        <pc:sldMkLst>
          <pc:docMk/>
          <pc:sldMk cId="3807001209" sldId="320"/>
        </pc:sldMkLst>
        <pc:spChg chg="add mod replST">
          <ac:chgData name="Lisa-Marie Bassler" userId="38f25fa2-f4e2-42aa-a629-d2ccc29b42c2" providerId="ADAL" clId="{856D894C-D10F-4455-8187-2B81C8BC6866}" dt="2023-01-06T17:25:35.065" v="1873"/>
          <ac:spMkLst>
            <pc:docMk/>
            <pc:sldMk cId="3807001209" sldId="320"/>
            <ac:spMk id="3" creationId="{B213AFEF-C26D-4625-A5FC-CA5FD3F3F592}"/>
          </ac:spMkLst>
        </pc:spChg>
      </pc:sldChg>
      <pc:sldChg chg="addSp modSp mod modTransition">
        <pc:chgData name="Lisa-Marie Bassler" userId="38f25fa2-f4e2-42aa-a629-d2ccc29b42c2" providerId="ADAL" clId="{856D894C-D10F-4455-8187-2B81C8BC6866}" dt="2023-01-06T17:25:34.424" v="1782"/>
        <pc:sldMkLst>
          <pc:docMk/>
          <pc:sldMk cId="825684116" sldId="321"/>
        </pc:sldMkLst>
        <pc:spChg chg="mod">
          <ac:chgData name="Lisa-Marie Bassler" userId="38f25fa2-f4e2-42aa-a629-d2ccc29b42c2" providerId="ADAL" clId="{856D894C-D10F-4455-8187-2B81C8BC6866}" dt="2023-01-06T14:54:28.669" v="444" actId="113"/>
          <ac:spMkLst>
            <pc:docMk/>
            <pc:sldMk cId="825684116" sldId="321"/>
            <ac:spMk id="2" creationId="{E7097DF2-B691-9596-7BB4-308BC62AAE5D}"/>
          </ac:spMkLst>
        </pc:spChg>
        <pc:spChg chg="add mod replST">
          <ac:chgData name="Lisa-Marie Bassler" userId="38f25fa2-f4e2-42aa-a629-d2ccc29b42c2" providerId="ADAL" clId="{856D894C-D10F-4455-8187-2B81C8BC6866}" dt="2023-01-06T17:25:34.424" v="1782"/>
          <ac:spMkLst>
            <pc:docMk/>
            <pc:sldMk cId="825684116" sldId="321"/>
            <ac:spMk id="4" creationId="{C014E6B4-2836-46F7-A3CE-0AF547E6AE88}"/>
          </ac:spMkLst>
        </pc:spChg>
        <pc:graphicFrameChg chg="mod">
          <ac:chgData name="Lisa-Marie Bassler" userId="38f25fa2-f4e2-42aa-a629-d2ccc29b42c2" providerId="ADAL" clId="{856D894C-D10F-4455-8187-2B81C8BC6866}" dt="2023-01-06T14:54:34.986" v="446" actId="20577"/>
          <ac:graphicFrameMkLst>
            <pc:docMk/>
            <pc:sldMk cId="825684116" sldId="321"/>
            <ac:graphicFrameMk id="5" creationId="{658991E3-A6FA-0286-37A1-D3C3906373D4}"/>
          </ac:graphicFrameMkLst>
        </pc:graphicFrameChg>
      </pc:sldChg>
      <pc:sldChg chg="addSp modSp mod modTransition">
        <pc:chgData name="Lisa-Marie Bassler" userId="38f25fa2-f4e2-42aa-a629-d2ccc29b42c2" providerId="ADAL" clId="{856D894C-D10F-4455-8187-2B81C8BC6866}" dt="2023-01-06T17:25:35.166" v="1886"/>
        <pc:sldMkLst>
          <pc:docMk/>
          <pc:sldMk cId="2242955256" sldId="322"/>
        </pc:sldMkLst>
        <pc:spChg chg="mod">
          <ac:chgData name="Lisa-Marie Bassler" userId="38f25fa2-f4e2-42aa-a629-d2ccc29b42c2" providerId="ADAL" clId="{856D894C-D10F-4455-8187-2B81C8BC6866}" dt="2023-01-06T14:58:19.786" v="542" actId="122"/>
          <ac:spMkLst>
            <pc:docMk/>
            <pc:sldMk cId="2242955256" sldId="322"/>
            <ac:spMk id="2" creationId="{D005DC52-9DF5-C6F2-307B-4CC35E8AFD98}"/>
          </ac:spMkLst>
        </pc:spChg>
        <pc:spChg chg="mod">
          <ac:chgData name="Lisa-Marie Bassler" userId="38f25fa2-f4e2-42aa-a629-d2ccc29b42c2" providerId="ADAL" clId="{856D894C-D10F-4455-8187-2B81C8BC6866}" dt="2023-01-06T15:04:50.046" v="1173" actId="20577"/>
          <ac:spMkLst>
            <pc:docMk/>
            <pc:sldMk cId="2242955256" sldId="322"/>
            <ac:spMk id="3" creationId="{EDC05758-98CE-FB97-F8ED-67FBD66F432C}"/>
          </ac:spMkLst>
        </pc:spChg>
        <pc:spChg chg="add mod replST">
          <ac:chgData name="Lisa-Marie Bassler" userId="38f25fa2-f4e2-42aa-a629-d2ccc29b42c2" providerId="ADAL" clId="{856D894C-D10F-4455-8187-2B81C8BC6866}" dt="2023-01-06T17:25:35.166" v="1886"/>
          <ac:spMkLst>
            <pc:docMk/>
            <pc:sldMk cId="2242955256" sldId="322"/>
            <ac:spMk id="4" creationId="{F8687559-65F7-4F59-973B-687E2BAE91EE}"/>
          </ac:spMkLst>
        </pc:spChg>
      </pc:sldChg>
      <pc:sldChg chg="addSp modSp mod modTransition">
        <pc:chgData name="Lisa-Marie Bassler" userId="38f25fa2-f4e2-42aa-a629-d2ccc29b42c2" providerId="ADAL" clId="{856D894C-D10F-4455-8187-2B81C8BC6866}" dt="2023-01-06T17:25:35.259" v="1899"/>
        <pc:sldMkLst>
          <pc:docMk/>
          <pc:sldMk cId="20664502" sldId="323"/>
        </pc:sldMkLst>
        <pc:spChg chg="mod">
          <ac:chgData name="Lisa-Marie Bassler" userId="38f25fa2-f4e2-42aa-a629-d2ccc29b42c2" providerId="ADAL" clId="{856D894C-D10F-4455-8187-2B81C8BC6866}" dt="2023-01-06T14:58:30.054" v="544" actId="404"/>
          <ac:spMkLst>
            <pc:docMk/>
            <pc:sldMk cId="20664502" sldId="323"/>
            <ac:spMk id="2" creationId="{EEB7FB4E-7898-E032-3630-1C453587598E}"/>
          </ac:spMkLst>
        </pc:spChg>
        <pc:spChg chg="add mod replST">
          <ac:chgData name="Lisa-Marie Bassler" userId="38f25fa2-f4e2-42aa-a629-d2ccc29b42c2" providerId="ADAL" clId="{856D894C-D10F-4455-8187-2B81C8BC6866}" dt="2023-01-06T17:25:35.259" v="1899"/>
          <ac:spMkLst>
            <pc:docMk/>
            <pc:sldMk cId="20664502" sldId="323"/>
            <ac:spMk id="3" creationId="{2302E5FB-119E-4FF5-BEDE-8DF7D0FECB54}"/>
          </ac:spMkLst>
        </pc:spChg>
      </pc:sldChg>
      <pc:sldChg chg="addSp modSp mod modTransition">
        <pc:chgData name="Lisa-Marie Bassler" userId="38f25fa2-f4e2-42aa-a629-d2ccc29b42c2" providerId="ADAL" clId="{856D894C-D10F-4455-8187-2B81C8BC6866}" dt="2023-01-06T17:25:34.512" v="1795"/>
        <pc:sldMkLst>
          <pc:docMk/>
          <pc:sldMk cId="834087127" sldId="324"/>
        </pc:sldMkLst>
        <pc:spChg chg="mod">
          <ac:chgData name="Lisa-Marie Bassler" userId="38f25fa2-f4e2-42aa-a629-d2ccc29b42c2" providerId="ADAL" clId="{856D894C-D10F-4455-8187-2B81C8BC6866}" dt="2023-01-06T14:54:43.798" v="448" actId="113"/>
          <ac:spMkLst>
            <pc:docMk/>
            <pc:sldMk cId="834087127" sldId="324"/>
            <ac:spMk id="2" creationId="{4D1D0F63-4D11-5B0A-23B8-9C23B7E2F11D}"/>
          </ac:spMkLst>
        </pc:spChg>
        <pc:spChg chg="mod">
          <ac:chgData name="Lisa-Marie Bassler" userId="38f25fa2-f4e2-42aa-a629-d2ccc29b42c2" providerId="ADAL" clId="{856D894C-D10F-4455-8187-2B81C8BC6866}" dt="2023-01-06T14:54:53.718" v="453" actId="404"/>
          <ac:spMkLst>
            <pc:docMk/>
            <pc:sldMk cId="834087127" sldId="324"/>
            <ac:spMk id="3" creationId="{9E416AD3-B25F-A00F-982B-C50986A261E3}"/>
          </ac:spMkLst>
        </pc:spChg>
        <pc:spChg chg="add mod replST">
          <ac:chgData name="Lisa-Marie Bassler" userId="38f25fa2-f4e2-42aa-a629-d2ccc29b42c2" providerId="ADAL" clId="{856D894C-D10F-4455-8187-2B81C8BC6866}" dt="2023-01-06T17:25:34.512" v="1795"/>
          <ac:spMkLst>
            <pc:docMk/>
            <pc:sldMk cId="834087127" sldId="324"/>
            <ac:spMk id="4" creationId="{019A2063-51A6-4A07-AE8E-475FF163A940}"/>
          </ac:spMkLst>
        </pc:spChg>
        <pc:picChg chg="mod">
          <ac:chgData name="Lisa-Marie Bassler" userId="38f25fa2-f4e2-42aa-a629-d2ccc29b42c2" providerId="ADAL" clId="{856D894C-D10F-4455-8187-2B81C8BC6866}" dt="2023-01-06T14:55:01.622" v="454" actId="14100"/>
          <ac:picMkLst>
            <pc:docMk/>
            <pc:sldMk cId="834087127" sldId="324"/>
            <ac:picMk id="5" creationId="{797CB953-90E6-2B06-0AC4-111DC1FC2120}"/>
          </ac:picMkLst>
        </pc:picChg>
      </pc:sldChg>
      <pc:sldChg chg="addSp modSp mod modTransition">
        <pc:chgData name="Lisa-Marie Bassler" userId="38f25fa2-f4e2-42aa-a629-d2ccc29b42c2" providerId="ADAL" clId="{856D894C-D10F-4455-8187-2B81C8BC6866}" dt="2023-01-06T17:25:34.618" v="1808"/>
        <pc:sldMkLst>
          <pc:docMk/>
          <pc:sldMk cId="3770382197" sldId="325"/>
        </pc:sldMkLst>
        <pc:spChg chg="mod">
          <ac:chgData name="Lisa-Marie Bassler" userId="38f25fa2-f4e2-42aa-a629-d2ccc29b42c2" providerId="ADAL" clId="{856D894C-D10F-4455-8187-2B81C8BC6866}" dt="2023-01-06T14:55:07.125" v="456" actId="113"/>
          <ac:spMkLst>
            <pc:docMk/>
            <pc:sldMk cId="3770382197" sldId="325"/>
            <ac:spMk id="2" creationId="{8734DFE5-01C0-D498-B62F-71DC880215BB}"/>
          </ac:spMkLst>
        </pc:spChg>
        <pc:spChg chg="add mod replST">
          <ac:chgData name="Lisa-Marie Bassler" userId="38f25fa2-f4e2-42aa-a629-d2ccc29b42c2" providerId="ADAL" clId="{856D894C-D10F-4455-8187-2B81C8BC6866}" dt="2023-01-06T17:25:34.618" v="1808"/>
          <ac:spMkLst>
            <pc:docMk/>
            <pc:sldMk cId="3770382197" sldId="325"/>
            <ac:spMk id="3" creationId="{EAADD905-C424-4FAB-BD3C-A93DA193526F}"/>
          </ac:spMkLst>
        </pc:spChg>
      </pc:sldChg>
      <pc:sldChg chg="addSp modSp mod modTransition">
        <pc:chgData name="Lisa-Marie Bassler" userId="38f25fa2-f4e2-42aa-a629-d2ccc29b42c2" providerId="ADAL" clId="{856D894C-D10F-4455-8187-2B81C8BC6866}" dt="2023-01-06T17:25:34.708" v="1821"/>
        <pc:sldMkLst>
          <pc:docMk/>
          <pc:sldMk cId="1472770025" sldId="326"/>
        </pc:sldMkLst>
        <pc:spChg chg="mod">
          <ac:chgData name="Lisa-Marie Bassler" userId="38f25fa2-f4e2-42aa-a629-d2ccc29b42c2" providerId="ADAL" clId="{856D894C-D10F-4455-8187-2B81C8BC6866}" dt="2023-01-06T14:55:15.550" v="460" actId="404"/>
          <ac:spMkLst>
            <pc:docMk/>
            <pc:sldMk cId="1472770025" sldId="326"/>
            <ac:spMk id="2" creationId="{6D94D018-0AE9-9492-4122-A9181A8614DE}"/>
          </ac:spMkLst>
        </pc:spChg>
        <pc:spChg chg="add mod replST">
          <ac:chgData name="Lisa-Marie Bassler" userId="38f25fa2-f4e2-42aa-a629-d2ccc29b42c2" providerId="ADAL" clId="{856D894C-D10F-4455-8187-2B81C8BC6866}" dt="2023-01-06T17:25:34.708" v="1821"/>
          <ac:spMkLst>
            <pc:docMk/>
            <pc:sldMk cId="1472770025" sldId="326"/>
            <ac:spMk id="3" creationId="{6E5A01A7-11E3-4A97-95F7-F25C96519CC0}"/>
          </ac:spMkLst>
        </pc:spChg>
        <pc:spChg chg="mod">
          <ac:chgData name="Lisa-Marie Bassler" userId="38f25fa2-f4e2-42aa-a629-d2ccc29b42c2" providerId="ADAL" clId="{856D894C-D10F-4455-8187-2B81C8BC6866}" dt="2023-01-06T14:55:33.496" v="490" actId="14"/>
          <ac:spMkLst>
            <pc:docMk/>
            <pc:sldMk cId="1472770025" sldId="326"/>
            <ac:spMk id="11" creationId="{52227F93-1335-D840-EEFA-79AFBEB90E73}"/>
          </ac:spMkLst>
        </pc:spChg>
      </pc:sldChg>
      <pc:sldChg chg="addSp modSp mod modTransition">
        <pc:chgData name="Lisa-Marie Bassler" userId="38f25fa2-f4e2-42aa-a629-d2ccc29b42c2" providerId="ADAL" clId="{856D894C-D10F-4455-8187-2B81C8BC6866}" dt="2023-01-06T17:25:34.765" v="1834"/>
        <pc:sldMkLst>
          <pc:docMk/>
          <pc:sldMk cId="587156973" sldId="327"/>
        </pc:sldMkLst>
        <pc:spChg chg="mod">
          <ac:chgData name="Lisa-Marie Bassler" userId="38f25fa2-f4e2-42aa-a629-d2ccc29b42c2" providerId="ADAL" clId="{856D894C-D10F-4455-8187-2B81C8BC6866}" dt="2023-01-06T14:56:22.743" v="496" actId="404"/>
          <ac:spMkLst>
            <pc:docMk/>
            <pc:sldMk cId="587156973" sldId="327"/>
            <ac:spMk id="2" creationId="{44398F01-D1A2-067B-EECD-6C25B1A05EC0}"/>
          </ac:spMkLst>
        </pc:spChg>
        <pc:spChg chg="mod">
          <ac:chgData name="Lisa-Marie Bassler" userId="38f25fa2-f4e2-42aa-a629-d2ccc29b42c2" providerId="ADAL" clId="{856D894C-D10F-4455-8187-2B81C8BC6866}" dt="2023-01-06T14:56:37.287" v="517" actId="1036"/>
          <ac:spMkLst>
            <pc:docMk/>
            <pc:sldMk cId="587156973" sldId="327"/>
            <ac:spMk id="3" creationId="{DD927C90-A404-DB88-2FA5-B394DA05B68E}"/>
          </ac:spMkLst>
        </pc:spChg>
        <pc:spChg chg="add mod replST">
          <ac:chgData name="Lisa-Marie Bassler" userId="38f25fa2-f4e2-42aa-a629-d2ccc29b42c2" providerId="ADAL" clId="{856D894C-D10F-4455-8187-2B81C8BC6866}" dt="2023-01-06T17:25:34.765" v="1834"/>
          <ac:spMkLst>
            <pc:docMk/>
            <pc:sldMk cId="587156973" sldId="327"/>
            <ac:spMk id="4" creationId="{99EFCFF5-3042-4BE9-B7EB-3FDAA27BF249}"/>
          </ac:spMkLst>
        </pc:spChg>
      </pc:sldChg>
      <pc:sldChg chg="addSp delSp modSp mod modTransition">
        <pc:chgData name="Lisa-Marie Bassler" userId="38f25fa2-f4e2-42aa-a629-d2ccc29b42c2" providerId="ADAL" clId="{856D894C-D10F-4455-8187-2B81C8BC6866}" dt="2023-01-06T17:25:34.881" v="1847"/>
        <pc:sldMkLst>
          <pc:docMk/>
          <pc:sldMk cId="3917399338" sldId="328"/>
        </pc:sldMkLst>
        <pc:spChg chg="mod">
          <ac:chgData name="Lisa-Marie Bassler" userId="38f25fa2-f4e2-42aa-a629-d2ccc29b42c2" providerId="ADAL" clId="{856D894C-D10F-4455-8187-2B81C8BC6866}" dt="2023-01-06T14:58:45.544" v="550" actId="122"/>
          <ac:spMkLst>
            <pc:docMk/>
            <pc:sldMk cId="3917399338" sldId="328"/>
            <ac:spMk id="2" creationId="{C5AB64AF-3085-4D3C-A607-6300C420611C}"/>
          </ac:spMkLst>
        </pc:spChg>
        <pc:spChg chg="mod ord">
          <ac:chgData name="Lisa-Marie Bassler" userId="38f25fa2-f4e2-42aa-a629-d2ccc29b42c2" providerId="ADAL" clId="{856D894C-D10F-4455-8187-2B81C8BC6866}" dt="2023-01-06T14:59:01.268" v="555" actId="122"/>
          <ac:spMkLst>
            <pc:docMk/>
            <pc:sldMk cId="3917399338" sldId="328"/>
            <ac:spMk id="3" creationId="{77B983E6-D255-7AAB-069C-44BFAD9B3BC7}"/>
          </ac:spMkLst>
        </pc:spChg>
        <pc:spChg chg="add mod replST">
          <ac:chgData name="Lisa-Marie Bassler" userId="38f25fa2-f4e2-42aa-a629-d2ccc29b42c2" providerId="ADAL" clId="{856D894C-D10F-4455-8187-2B81C8BC6866}" dt="2023-01-06T17:25:34.881" v="1847"/>
          <ac:spMkLst>
            <pc:docMk/>
            <pc:sldMk cId="3917399338" sldId="328"/>
            <ac:spMk id="5" creationId="{8C62D6A3-B73B-4745-86B5-DCA7BE9BC472}"/>
          </ac:spMkLst>
        </pc:spChg>
        <pc:picChg chg="add mod">
          <ac:chgData name="Lisa-Marie Bassler" userId="38f25fa2-f4e2-42aa-a629-d2ccc29b42c2" providerId="ADAL" clId="{856D894C-D10F-4455-8187-2B81C8BC6866}" dt="2023-01-06T14:58:52.508" v="552" actId="1076"/>
          <ac:picMkLst>
            <pc:docMk/>
            <pc:sldMk cId="3917399338" sldId="328"/>
            <ac:picMk id="4" creationId="{74764EFC-5451-D3AD-3695-8892FFB0AEBD}"/>
          </ac:picMkLst>
        </pc:picChg>
        <pc:picChg chg="del mod">
          <ac:chgData name="Lisa-Marie Bassler" userId="38f25fa2-f4e2-42aa-a629-d2ccc29b42c2" providerId="ADAL" clId="{856D894C-D10F-4455-8187-2B81C8BC6866}" dt="2023-01-06T14:58:37.242" v="545" actId="478"/>
          <ac:picMkLst>
            <pc:docMk/>
            <pc:sldMk cId="3917399338" sldId="328"/>
            <ac:picMk id="7" creationId="{E6BF9D6B-3FEC-0F87-345C-F69BCA984A22}"/>
          </ac:picMkLst>
        </pc:picChg>
        <pc:cxnChg chg="add">
          <ac:chgData name="Lisa-Marie Bassler" userId="38f25fa2-f4e2-42aa-a629-d2ccc29b42c2" providerId="ADAL" clId="{856D894C-D10F-4455-8187-2B81C8BC6866}" dt="2023-01-06T14:58:41.727" v="548" actId="26606"/>
          <ac:cxnSpMkLst>
            <pc:docMk/>
            <pc:sldMk cId="3917399338" sldId="328"/>
            <ac:cxnSpMk id="9" creationId="{39B7FDC9-F0CE-43A7-9F2A-83DD09DC3453}"/>
          </ac:cxnSpMkLst>
        </pc:cxnChg>
      </pc:sldChg>
      <pc:sldChg chg="addSp modSp new mod modTransition setBg">
        <pc:chgData name="Lisa-Marie Bassler" userId="38f25fa2-f4e2-42aa-a629-d2ccc29b42c2" providerId="ADAL" clId="{856D894C-D10F-4455-8187-2B81C8BC6866}" dt="2023-01-06T17:25:33.843" v="1678"/>
        <pc:sldMkLst>
          <pc:docMk/>
          <pc:sldMk cId="2909156737" sldId="329"/>
        </pc:sldMkLst>
        <pc:spChg chg="mod">
          <ac:chgData name="Lisa-Marie Bassler" userId="38f25fa2-f4e2-42aa-a629-d2ccc29b42c2" providerId="ADAL" clId="{856D894C-D10F-4455-8187-2B81C8BC6866}" dt="2023-01-06T12:41:50.464" v="89" actId="404"/>
          <ac:spMkLst>
            <pc:docMk/>
            <pc:sldMk cId="2909156737" sldId="329"/>
            <ac:spMk id="2" creationId="{12DDF1FA-D2FE-353A-F1D6-C212A2AC861A}"/>
          </ac:spMkLst>
        </pc:spChg>
        <pc:spChg chg="mod">
          <ac:chgData name="Lisa-Marie Bassler" userId="38f25fa2-f4e2-42aa-a629-d2ccc29b42c2" providerId="ADAL" clId="{856D894C-D10F-4455-8187-2B81C8BC6866}" dt="2023-01-06T12:42:14.388" v="92" actId="27636"/>
          <ac:spMkLst>
            <pc:docMk/>
            <pc:sldMk cId="2909156737" sldId="329"/>
            <ac:spMk id="3" creationId="{88192CB7-13B3-C72A-1DED-6FBC0AB57024}"/>
          </ac:spMkLst>
        </pc:spChg>
        <pc:spChg chg="add mod replST">
          <ac:chgData name="Lisa-Marie Bassler" userId="38f25fa2-f4e2-42aa-a629-d2ccc29b42c2" providerId="ADAL" clId="{856D894C-D10F-4455-8187-2B81C8BC6866}" dt="2023-01-06T17:25:33.843" v="1678"/>
          <ac:spMkLst>
            <pc:docMk/>
            <pc:sldMk cId="2909156737" sldId="329"/>
            <ac:spMk id="5" creationId="{347C6BD3-8F8B-4DD3-AB62-E333E206817D}"/>
          </ac:spMkLst>
        </pc:spChg>
        <pc:spChg chg="add">
          <ac:chgData name="Lisa-Marie Bassler" userId="38f25fa2-f4e2-42aa-a629-d2ccc29b42c2" providerId="ADAL" clId="{856D894C-D10F-4455-8187-2B81C8BC6866}" dt="2023-01-06T12:41:37.252" v="72" actId="26606"/>
          <ac:spMkLst>
            <pc:docMk/>
            <pc:sldMk cId="2909156737" sldId="329"/>
            <ac:spMk id="9" creationId="{5E39A796-BE83-48B1-B33F-35C4A32AAB57}"/>
          </ac:spMkLst>
        </pc:spChg>
        <pc:spChg chg="add">
          <ac:chgData name="Lisa-Marie Bassler" userId="38f25fa2-f4e2-42aa-a629-d2ccc29b42c2" providerId="ADAL" clId="{856D894C-D10F-4455-8187-2B81C8BC6866}" dt="2023-01-06T12:41:37.252" v="72" actId="26606"/>
          <ac:spMkLst>
            <pc:docMk/>
            <pc:sldMk cId="2909156737" sldId="329"/>
            <ac:spMk id="11" creationId="{72F84B47-E267-4194-8194-831DB7B5547F}"/>
          </ac:spMkLst>
        </pc:spChg>
        <pc:picChg chg="add mod">
          <ac:chgData name="Lisa-Marie Bassler" userId="38f25fa2-f4e2-42aa-a629-d2ccc29b42c2" providerId="ADAL" clId="{856D894C-D10F-4455-8187-2B81C8BC6866}" dt="2023-01-06T12:41:33.503" v="71"/>
          <ac:picMkLst>
            <pc:docMk/>
            <pc:sldMk cId="2909156737" sldId="329"/>
            <ac:picMk id="4" creationId="{D82E949B-2966-FEE3-1105-0C0578B0912C}"/>
          </ac:picMkLst>
        </pc:picChg>
      </pc:sldChg>
      <pc:sldChg chg="addSp delSp modSp new del mod setBg">
        <pc:chgData name="Lisa-Marie Bassler" userId="38f25fa2-f4e2-42aa-a629-d2ccc29b42c2" providerId="ADAL" clId="{856D894C-D10F-4455-8187-2B81C8BC6866}" dt="2023-01-08T11:04:48.311" v="1992" actId="47"/>
        <pc:sldMkLst>
          <pc:docMk/>
          <pc:sldMk cId="1418196193" sldId="330"/>
        </pc:sldMkLst>
        <pc:picChg chg="add mod">
          <ac:chgData name="Lisa-Marie Bassler" userId="38f25fa2-f4e2-42aa-a629-d2ccc29b42c2" providerId="ADAL" clId="{856D894C-D10F-4455-8187-2B81C8BC6866}" dt="2023-01-08T11:04:26.292" v="1987" actId="1076"/>
          <ac:picMkLst>
            <pc:docMk/>
            <pc:sldMk cId="1418196193" sldId="330"/>
            <ac:picMk id="2" creationId="{20F8090F-5E33-C4A2-1099-B7D404246FD9}"/>
          </ac:picMkLst>
        </pc:picChg>
        <pc:picChg chg="add del mod">
          <ac:chgData name="Lisa-Marie Bassler" userId="38f25fa2-f4e2-42aa-a629-d2ccc29b42c2" providerId="ADAL" clId="{856D894C-D10F-4455-8187-2B81C8BC6866}" dt="2023-01-08T11:04:21.535" v="1986" actId="478"/>
          <ac:picMkLst>
            <pc:docMk/>
            <pc:sldMk cId="1418196193" sldId="330"/>
            <ac:picMk id="3" creationId="{5A75803B-C282-5636-2B8F-582320E2E2F3}"/>
          </ac:picMkLst>
        </pc:picChg>
      </pc:sldChg>
      <pc:sldChg chg="addSp delSp modSp new add del mod">
        <pc:chgData name="Lisa-Marie Bassler" userId="38f25fa2-f4e2-42aa-a629-d2ccc29b42c2" providerId="ADAL" clId="{856D894C-D10F-4455-8187-2B81C8BC6866}" dt="2023-01-08T11:05:12.704" v="1999" actId="47"/>
        <pc:sldMkLst>
          <pc:docMk/>
          <pc:sldMk cId="61046458" sldId="331"/>
        </pc:sldMkLst>
        <pc:picChg chg="add del mod">
          <ac:chgData name="Lisa-Marie Bassler" userId="38f25fa2-f4e2-42aa-a629-d2ccc29b42c2" providerId="ADAL" clId="{856D894C-D10F-4455-8187-2B81C8BC6866}" dt="2023-01-08T11:05:05.724" v="1996" actId="478"/>
          <ac:picMkLst>
            <pc:docMk/>
            <pc:sldMk cId="61046458" sldId="331"/>
            <ac:picMk id="2" creationId="{5BEE1479-0B1C-3BA0-221C-B97764B80704}"/>
          </ac:picMkLst>
        </pc:picChg>
      </pc:sldChg>
      <pc:sldChg chg="delSp modSp new mod">
        <pc:chgData name="Lisa-Marie Bassler" userId="38f25fa2-f4e2-42aa-a629-d2ccc29b42c2" providerId="ADAL" clId="{856D894C-D10F-4455-8187-2B81C8BC6866}" dt="2023-01-12T14:30:34.165" v="2142" actId="20577"/>
        <pc:sldMkLst>
          <pc:docMk/>
          <pc:sldMk cId="3717236659" sldId="332"/>
        </pc:sldMkLst>
        <pc:spChg chg="del">
          <ac:chgData name="Lisa-Marie Bassler" userId="38f25fa2-f4e2-42aa-a629-d2ccc29b42c2" providerId="ADAL" clId="{856D894C-D10F-4455-8187-2B81C8BC6866}" dt="2023-01-08T11:04:45.806" v="1991" actId="478"/>
          <ac:spMkLst>
            <pc:docMk/>
            <pc:sldMk cId="3717236659" sldId="332"/>
            <ac:spMk id="2" creationId="{75963506-8EAD-3B67-134B-748EBC73CF51}"/>
          </ac:spMkLst>
        </pc:spChg>
        <pc:spChg chg="mod">
          <ac:chgData name="Lisa-Marie Bassler" userId="38f25fa2-f4e2-42aa-a629-d2ccc29b42c2" providerId="ADAL" clId="{856D894C-D10F-4455-8187-2B81C8BC6866}" dt="2023-01-12T14:30:34.165" v="2142" actId="20577"/>
          <ac:spMkLst>
            <pc:docMk/>
            <pc:sldMk cId="3717236659" sldId="332"/>
            <ac:spMk id="3" creationId="{BE48B27D-7968-CF14-509B-B1D6B1897EB5}"/>
          </ac:spMkLst>
        </pc:spChg>
      </pc:sldChg>
      <pc:sldChg chg="delSp modSp new mod">
        <pc:chgData name="Lisa-Marie Bassler" userId="38f25fa2-f4e2-42aa-a629-d2ccc29b42c2" providerId="ADAL" clId="{856D894C-D10F-4455-8187-2B81C8BC6866}" dt="2023-01-08T11:05:39.379" v="2008" actId="20577"/>
        <pc:sldMkLst>
          <pc:docMk/>
          <pc:sldMk cId="3011530839" sldId="333"/>
        </pc:sldMkLst>
        <pc:spChg chg="del">
          <ac:chgData name="Lisa-Marie Bassler" userId="38f25fa2-f4e2-42aa-a629-d2ccc29b42c2" providerId="ADAL" clId="{856D894C-D10F-4455-8187-2B81C8BC6866}" dt="2023-01-08T11:05:28.217" v="2003" actId="478"/>
          <ac:spMkLst>
            <pc:docMk/>
            <pc:sldMk cId="3011530839" sldId="333"/>
            <ac:spMk id="2" creationId="{C3C2AB15-1535-F697-50BD-37292571BB10}"/>
          </ac:spMkLst>
        </pc:spChg>
        <pc:spChg chg="mod">
          <ac:chgData name="Lisa-Marie Bassler" userId="38f25fa2-f4e2-42aa-a629-d2ccc29b42c2" providerId="ADAL" clId="{856D894C-D10F-4455-8187-2B81C8BC6866}" dt="2023-01-08T11:05:39.379" v="2008" actId="20577"/>
          <ac:spMkLst>
            <pc:docMk/>
            <pc:sldMk cId="3011530839" sldId="333"/>
            <ac:spMk id="3" creationId="{C5A6D30E-027F-DDDA-E3F3-B5B99B605852}"/>
          </ac:spMkLst>
        </pc:spChg>
      </pc:sldChg>
      <pc:sldChg chg="delSp modSp new mod">
        <pc:chgData name="Lisa-Marie Bassler" userId="38f25fa2-f4e2-42aa-a629-d2ccc29b42c2" providerId="ADAL" clId="{856D894C-D10F-4455-8187-2B81C8BC6866}" dt="2023-01-08T11:18:03.243" v="2083" actId="20577"/>
        <pc:sldMkLst>
          <pc:docMk/>
          <pc:sldMk cId="3583074438" sldId="334"/>
        </pc:sldMkLst>
        <pc:spChg chg="del">
          <ac:chgData name="Lisa-Marie Bassler" userId="38f25fa2-f4e2-42aa-a629-d2ccc29b42c2" providerId="ADAL" clId="{856D894C-D10F-4455-8187-2B81C8BC6866}" dt="2023-01-08T11:17:51.094" v="2081" actId="478"/>
          <ac:spMkLst>
            <pc:docMk/>
            <pc:sldMk cId="3583074438" sldId="334"/>
            <ac:spMk id="2" creationId="{2C6EE685-0DF5-D634-9788-2E4D4808F28B}"/>
          </ac:spMkLst>
        </pc:spChg>
        <pc:spChg chg="mod">
          <ac:chgData name="Lisa-Marie Bassler" userId="38f25fa2-f4e2-42aa-a629-d2ccc29b42c2" providerId="ADAL" clId="{856D894C-D10F-4455-8187-2B81C8BC6866}" dt="2023-01-08T11:18:03.243" v="2083" actId="20577"/>
          <ac:spMkLst>
            <pc:docMk/>
            <pc:sldMk cId="3583074438" sldId="334"/>
            <ac:spMk id="3" creationId="{28EE6F7F-F166-1A71-5EBE-0559926B70CA}"/>
          </ac:spMkLst>
        </pc:spChg>
      </pc:sldChg>
      <pc:sldChg chg="delSp modSp new mod">
        <pc:chgData name="Lisa-Marie Bassler" userId="38f25fa2-f4e2-42aa-a629-d2ccc29b42c2" providerId="ADAL" clId="{856D894C-D10F-4455-8187-2B81C8BC6866}" dt="2023-01-08T11:18:48.232" v="2094" actId="14100"/>
        <pc:sldMkLst>
          <pc:docMk/>
          <pc:sldMk cId="3583848169" sldId="335"/>
        </pc:sldMkLst>
        <pc:spChg chg="del">
          <ac:chgData name="Lisa-Marie Bassler" userId="38f25fa2-f4e2-42aa-a629-d2ccc29b42c2" providerId="ADAL" clId="{856D894C-D10F-4455-8187-2B81C8BC6866}" dt="2023-01-08T11:18:26.858" v="2088" actId="478"/>
          <ac:spMkLst>
            <pc:docMk/>
            <pc:sldMk cId="3583848169" sldId="335"/>
            <ac:spMk id="2" creationId="{16E76665-6960-08D7-6D2E-D826C904CCB3}"/>
          </ac:spMkLst>
        </pc:spChg>
        <pc:spChg chg="mod">
          <ac:chgData name="Lisa-Marie Bassler" userId="38f25fa2-f4e2-42aa-a629-d2ccc29b42c2" providerId="ADAL" clId="{856D894C-D10F-4455-8187-2B81C8BC6866}" dt="2023-01-08T11:18:48.232" v="2094" actId="14100"/>
          <ac:spMkLst>
            <pc:docMk/>
            <pc:sldMk cId="3583848169" sldId="335"/>
            <ac:spMk id="3" creationId="{AFC71B3E-93D0-D96E-27D7-77C4C333CD85}"/>
          </ac:spMkLst>
        </pc:spChg>
      </pc:sldChg>
      <pc:sldChg chg="delSp modSp new mod">
        <pc:chgData name="Lisa-Marie Bassler" userId="38f25fa2-f4e2-42aa-a629-d2ccc29b42c2" providerId="ADAL" clId="{856D894C-D10F-4455-8187-2B81C8BC6866}" dt="2023-01-08T11:19:25.899" v="2104" actId="14100"/>
        <pc:sldMkLst>
          <pc:docMk/>
          <pc:sldMk cId="1504372676" sldId="336"/>
        </pc:sldMkLst>
        <pc:spChg chg="del">
          <ac:chgData name="Lisa-Marie Bassler" userId="38f25fa2-f4e2-42aa-a629-d2ccc29b42c2" providerId="ADAL" clId="{856D894C-D10F-4455-8187-2B81C8BC6866}" dt="2023-01-08T11:19:02.558" v="2097" actId="478"/>
          <ac:spMkLst>
            <pc:docMk/>
            <pc:sldMk cId="1504372676" sldId="336"/>
            <ac:spMk id="2" creationId="{9518F733-02A9-9F6C-B752-2C915AEBDF21}"/>
          </ac:spMkLst>
        </pc:spChg>
        <pc:spChg chg="mod">
          <ac:chgData name="Lisa-Marie Bassler" userId="38f25fa2-f4e2-42aa-a629-d2ccc29b42c2" providerId="ADAL" clId="{856D894C-D10F-4455-8187-2B81C8BC6866}" dt="2023-01-08T11:19:25.899" v="2104" actId="14100"/>
          <ac:spMkLst>
            <pc:docMk/>
            <pc:sldMk cId="1504372676" sldId="336"/>
            <ac:spMk id="3" creationId="{2A587D42-5244-776C-59D0-D681682D0D14}"/>
          </ac:spMkLst>
        </pc:spChg>
      </pc:sldChg>
      <pc:sldMasterChg chg="modTransition modSldLayout">
        <pc:chgData name="Lisa-Marie Bassler" userId="38f25fa2-f4e2-42aa-a629-d2ccc29b42c2" providerId="ADAL" clId="{856D894C-D10F-4455-8187-2B81C8BC6866}" dt="2023-01-06T17:15:12.662" v="1186"/>
        <pc:sldMasterMkLst>
          <pc:docMk/>
          <pc:sldMasterMk cId="4262974614" sldId="2147483660"/>
        </pc:sldMasterMkLst>
        <pc:sldLayoutChg chg="modTransition">
          <pc:chgData name="Lisa-Marie Bassler" userId="38f25fa2-f4e2-42aa-a629-d2ccc29b42c2" providerId="ADAL" clId="{856D894C-D10F-4455-8187-2B81C8BC6866}" dt="2023-01-06T17:15:12.662" v="1186"/>
          <pc:sldLayoutMkLst>
            <pc:docMk/>
            <pc:sldMasterMk cId="4262974614" sldId="2147483660"/>
            <pc:sldLayoutMk cId="2992351448" sldId="2147483661"/>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3199328627" sldId="2147483662"/>
        </pc:sldMasterMkLst>
        <pc:sldLayoutChg chg="modTransition">
          <pc:chgData name="Lisa-Marie Bassler" userId="38f25fa2-f4e2-42aa-a629-d2ccc29b42c2" providerId="ADAL" clId="{856D894C-D10F-4455-8187-2B81C8BC6866}" dt="2023-01-06T17:15:12.662" v="1186"/>
          <pc:sldLayoutMkLst>
            <pc:docMk/>
            <pc:sldMasterMk cId="3199328627" sldId="2147483662"/>
            <pc:sldLayoutMk cId="2048649259" sldId="2147483648"/>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439537101" sldId="2147483663"/>
        </pc:sldMasterMkLst>
        <pc:sldLayoutChg chg="modTransition">
          <pc:chgData name="Lisa-Marie Bassler" userId="38f25fa2-f4e2-42aa-a629-d2ccc29b42c2" providerId="ADAL" clId="{856D894C-D10F-4455-8187-2B81C8BC6866}" dt="2023-01-06T17:15:12.662" v="1186"/>
          <pc:sldLayoutMkLst>
            <pc:docMk/>
            <pc:sldMasterMk cId="1439537101" sldId="2147483663"/>
            <pc:sldLayoutMk cId="3868080227" sldId="2147483752"/>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288790940" sldId="2147483666"/>
        </pc:sldMasterMkLst>
        <pc:sldLayoutChg chg="modTransition">
          <pc:chgData name="Lisa-Marie Bassler" userId="38f25fa2-f4e2-42aa-a629-d2ccc29b42c2" providerId="ADAL" clId="{856D894C-D10F-4455-8187-2B81C8BC6866}" dt="2023-01-06T17:15:12.662" v="1186"/>
          <pc:sldLayoutMkLst>
            <pc:docMk/>
            <pc:sldMasterMk cId="1288790940" sldId="2147483666"/>
            <pc:sldLayoutMk cId="286662793" sldId="2147483667"/>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339742971" sldId="2147483668"/>
        </pc:sldMasterMkLst>
        <pc:sldLayoutChg chg="modTransition">
          <pc:chgData name="Lisa-Marie Bassler" userId="38f25fa2-f4e2-42aa-a629-d2ccc29b42c2" providerId="ADAL" clId="{856D894C-D10F-4455-8187-2B81C8BC6866}" dt="2023-01-06T17:15:12.662" v="1186"/>
          <pc:sldLayoutMkLst>
            <pc:docMk/>
            <pc:sldMasterMk cId="1339742971" sldId="2147483668"/>
            <pc:sldLayoutMk cId="3761956396" sldId="2147483753"/>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921761218" sldId="2147483669"/>
        </pc:sldMasterMkLst>
        <pc:sldLayoutChg chg="modTransition">
          <pc:chgData name="Lisa-Marie Bassler" userId="38f25fa2-f4e2-42aa-a629-d2ccc29b42c2" providerId="ADAL" clId="{856D894C-D10F-4455-8187-2B81C8BC6866}" dt="2023-01-06T17:15:12.662" v="1186"/>
          <pc:sldLayoutMkLst>
            <pc:docMk/>
            <pc:sldMasterMk cId="921761218" sldId="2147483669"/>
            <pc:sldLayoutMk cId="3440184068" sldId="2147483670"/>
          </pc:sldLayoutMkLst>
        </pc:sldLayoutChg>
        <pc:sldLayoutChg chg="modTransition">
          <pc:chgData name="Lisa-Marie Bassler" userId="38f25fa2-f4e2-42aa-a629-d2ccc29b42c2" providerId="ADAL" clId="{856D894C-D10F-4455-8187-2B81C8BC6866}" dt="2023-01-06T17:15:12.662" v="1186"/>
          <pc:sldLayoutMkLst>
            <pc:docMk/>
            <pc:sldMasterMk cId="921761218" sldId="2147483669"/>
            <pc:sldLayoutMk cId="685753093" sldId="2147483671"/>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3119471356" sldId="2147483672"/>
        </pc:sldMasterMkLst>
        <pc:sldLayoutChg chg="modTransition">
          <pc:chgData name="Lisa-Marie Bassler" userId="38f25fa2-f4e2-42aa-a629-d2ccc29b42c2" providerId="ADAL" clId="{856D894C-D10F-4455-8187-2B81C8BC6866}" dt="2023-01-06T17:15:12.662" v="1186"/>
          <pc:sldLayoutMkLst>
            <pc:docMk/>
            <pc:sldMasterMk cId="3119471356" sldId="2147483672"/>
            <pc:sldLayoutMk cId="3942648333" sldId="2147483673"/>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919443053" sldId="2147483674"/>
        </pc:sldMasterMkLst>
        <pc:sldLayoutChg chg="modTransition">
          <pc:chgData name="Lisa-Marie Bassler" userId="38f25fa2-f4e2-42aa-a629-d2ccc29b42c2" providerId="ADAL" clId="{856D894C-D10F-4455-8187-2B81C8BC6866}" dt="2023-01-06T17:15:12.662" v="1186"/>
          <pc:sldLayoutMkLst>
            <pc:docMk/>
            <pc:sldMasterMk cId="1919443053" sldId="2147483674"/>
            <pc:sldLayoutMk cId="4123628421" sldId="2147483675"/>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2867895613" sldId="2147483676"/>
        </pc:sldMasterMkLst>
        <pc:sldLayoutChg chg="modTransition">
          <pc:chgData name="Lisa-Marie Bassler" userId="38f25fa2-f4e2-42aa-a629-d2ccc29b42c2" providerId="ADAL" clId="{856D894C-D10F-4455-8187-2B81C8BC6866}" dt="2023-01-06T17:15:12.662" v="1186"/>
          <pc:sldLayoutMkLst>
            <pc:docMk/>
            <pc:sldMasterMk cId="2867895613" sldId="2147483676"/>
            <pc:sldLayoutMk cId="2272742108" sldId="2147483677"/>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251622122" sldId="2147483680"/>
        </pc:sldMasterMkLst>
        <pc:sldLayoutChg chg="modTransition">
          <pc:chgData name="Lisa-Marie Bassler" userId="38f25fa2-f4e2-42aa-a629-d2ccc29b42c2" providerId="ADAL" clId="{856D894C-D10F-4455-8187-2B81C8BC6866}" dt="2023-01-06T17:15:12.662" v="1186"/>
          <pc:sldLayoutMkLst>
            <pc:docMk/>
            <pc:sldMasterMk cId="1251622122" sldId="2147483680"/>
            <pc:sldLayoutMk cId="3971786554" sldId="2147483681"/>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1989646181" sldId="2147483682"/>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2509027987" sldId="2147483683"/>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886049734" sldId="2147483684"/>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1079138667" sldId="2147483685"/>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2656021432" sldId="2147483686"/>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2593494363" sldId="2147483687"/>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979517844" sldId="2147483688"/>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4153212562" sldId="2147483689"/>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2911799620" sldId="2147483690"/>
          </pc:sldLayoutMkLst>
        </pc:sldLayoutChg>
        <pc:sldLayoutChg chg="modTransition">
          <pc:chgData name="Lisa-Marie Bassler" userId="38f25fa2-f4e2-42aa-a629-d2ccc29b42c2" providerId="ADAL" clId="{856D894C-D10F-4455-8187-2B81C8BC6866}" dt="2023-01-06T17:15:12.662" v="1186"/>
          <pc:sldLayoutMkLst>
            <pc:docMk/>
            <pc:sldMasterMk cId="1251622122" sldId="2147483680"/>
            <pc:sldLayoutMk cId="3244335152" sldId="2147483691"/>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847168410" sldId="2147483692"/>
        </pc:sldMasterMkLst>
        <pc:sldLayoutChg chg="modTransition">
          <pc:chgData name="Lisa-Marie Bassler" userId="38f25fa2-f4e2-42aa-a629-d2ccc29b42c2" providerId="ADAL" clId="{856D894C-D10F-4455-8187-2B81C8BC6866}" dt="2023-01-06T17:15:12.662" v="1186"/>
          <pc:sldLayoutMkLst>
            <pc:docMk/>
            <pc:sldMasterMk cId="847168410" sldId="2147483692"/>
            <pc:sldLayoutMk cId="1757194907" sldId="2147483694"/>
          </pc:sldLayoutMkLst>
        </pc:sldLayoutChg>
        <pc:sldLayoutChg chg="modTransition">
          <pc:chgData name="Lisa-Marie Bassler" userId="38f25fa2-f4e2-42aa-a629-d2ccc29b42c2" providerId="ADAL" clId="{856D894C-D10F-4455-8187-2B81C8BC6866}" dt="2023-01-06T17:15:12.662" v="1186"/>
          <pc:sldLayoutMkLst>
            <pc:docMk/>
            <pc:sldMasterMk cId="847168410" sldId="2147483692"/>
            <pc:sldLayoutMk cId="2719517338" sldId="2147483696"/>
          </pc:sldLayoutMkLst>
        </pc:sldLayoutChg>
        <pc:sldLayoutChg chg="modTransition">
          <pc:chgData name="Lisa-Marie Bassler" userId="38f25fa2-f4e2-42aa-a629-d2ccc29b42c2" providerId="ADAL" clId="{856D894C-D10F-4455-8187-2B81C8BC6866}" dt="2023-01-06T17:15:12.662" v="1186"/>
          <pc:sldLayoutMkLst>
            <pc:docMk/>
            <pc:sldMasterMk cId="847168410" sldId="2147483692"/>
            <pc:sldLayoutMk cId="2420102430" sldId="2147483699"/>
          </pc:sldLayoutMkLst>
        </pc:sldLayoutChg>
        <pc:sldLayoutChg chg="modTransition">
          <pc:chgData name="Lisa-Marie Bassler" userId="38f25fa2-f4e2-42aa-a629-d2ccc29b42c2" providerId="ADAL" clId="{856D894C-D10F-4455-8187-2B81C8BC6866}" dt="2023-01-06T17:15:12.662" v="1186"/>
          <pc:sldLayoutMkLst>
            <pc:docMk/>
            <pc:sldMasterMk cId="847168410" sldId="2147483692"/>
            <pc:sldLayoutMk cId="1234747292" sldId="2147483701"/>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915559488" sldId="2147483704"/>
        </pc:sldMasterMkLst>
        <pc:sldLayoutChg chg="modTransition">
          <pc:chgData name="Lisa-Marie Bassler" userId="38f25fa2-f4e2-42aa-a629-d2ccc29b42c2" providerId="ADAL" clId="{856D894C-D10F-4455-8187-2B81C8BC6866}" dt="2023-01-06T17:15:12.662" v="1186"/>
          <pc:sldLayoutMkLst>
            <pc:docMk/>
            <pc:sldMasterMk cId="1915559488" sldId="2147483704"/>
            <pc:sldLayoutMk cId="3275815000" sldId="2147483705"/>
          </pc:sldLayoutMkLst>
        </pc:sldLayoutChg>
        <pc:sldLayoutChg chg="modTransition">
          <pc:chgData name="Lisa-Marie Bassler" userId="38f25fa2-f4e2-42aa-a629-d2ccc29b42c2" providerId="ADAL" clId="{856D894C-D10F-4455-8187-2B81C8BC6866}" dt="2023-01-06T17:15:12.662" v="1186"/>
          <pc:sldLayoutMkLst>
            <pc:docMk/>
            <pc:sldMasterMk cId="1915559488" sldId="2147483704"/>
            <pc:sldLayoutMk cId="1743241292" sldId="2147483708"/>
          </pc:sldLayoutMkLst>
        </pc:sldLayoutChg>
        <pc:sldLayoutChg chg="modTransition">
          <pc:chgData name="Lisa-Marie Bassler" userId="38f25fa2-f4e2-42aa-a629-d2ccc29b42c2" providerId="ADAL" clId="{856D894C-D10F-4455-8187-2B81C8BC6866}" dt="2023-01-06T17:15:12.662" v="1186"/>
          <pc:sldLayoutMkLst>
            <pc:docMk/>
            <pc:sldMasterMk cId="1915559488" sldId="2147483704"/>
            <pc:sldLayoutMk cId="3435645642" sldId="2147483711"/>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224443458" sldId="2147483712"/>
        </pc:sldMasterMkLst>
        <pc:sldLayoutChg chg="modTransition">
          <pc:chgData name="Lisa-Marie Bassler" userId="38f25fa2-f4e2-42aa-a629-d2ccc29b42c2" providerId="ADAL" clId="{856D894C-D10F-4455-8187-2B81C8BC6866}" dt="2023-01-06T17:15:12.662" v="1186"/>
          <pc:sldLayoutMkLst>
            <pc:docMk/>
            <pc:sldMasterMk cId="224443458" sldId="2147483712"/>
            <pc:sldLayoutMk cId="1941042865" sldId="2147483713"/>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2677773522" sldId="2147483714"/>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2608033025" sldId="2147483715"/>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3794458227" sldId="2147483716"/>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4112017719" sldId="2147483717"/>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1931748908" sldId="2147483718"/>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1893947679" sldId="2147483719"/>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1583265413" sldId="2147483720"/>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2672035952" sldId="2147483721"/>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3552218518" sldId="2147483722"/>
          </pc:sldLayoutMkLst>
        </pc:sldLayoutChg>
        <pc:sldLayoutChg chg="modTransition">
          <pc:chgData name="Lisa-Marie Bassler" userId="38f25fa2-f4e2-42aa-a629-d2ccc29b42c2" providerId="ADAL" clId="{856D894C-D10F-4455-8187-2B81C8BC6866}" dt="2023-01-06T17:15:12.662" v="1186"/>
          <pc:sldLayoutMkLst>
            <pc:docMk/>
            <pc:sldMasterMk cId="224443458" sldId="2147483712"/>
            <pc:sldLayoutMk cId="1639903460" sldId="2147483723"/>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265431678" sldId="2147483724"/>
        </pc:sldMasterMkLst>
        <pc:sldLayoutChg chg="modTransition">
          <pc:chgData name="Lisa-Marie Bassler" userId="38f25fa2-f4e2-42aa-a629-d2ccc29b42c2" providerId="ADAL" clId="{856D894C-D10F-4455-8187-2B81C8BC6866}" dt="2023-01-06T17:15:12.662" v="1186"/>
          <pc:sldLayoutMkLst>
            <pc:docMk/>
            <pc:sldMasterMk cId="265431678" sldId="2147483724"/>
            <pc:sldLayoutMk cId="791740406" sldId="2147483725"/>
          </pc:sldLayoutMkLst>
        </pc:sldLayoutChg>
        <pc:sldLayoutChg chg="modTransition">
          <pc:chgData name="Lisa-Marie Bassler" userId="38f25fa2-f4e2-42aa-a629-d2ccc29b42c2" providerId="ADAL" clId="{856D894C-D10F-4455-8187-2B81C8BC6866}" dt="2023-01-06T17:15:12.662" v="1186"/>
          <pc:sldLayoutMkLst>
            <pc:docMk/>
            <pc:sldMasterMk cId="265431678" sldId="2147483724"/>
            <pc:sldLayoutMk cId="2329407591" sldId="2147483726"/>
          </pc:sldLayoutMkLst>
        </pc:sldLayoutChg>
        <pc:sldLayoutChg chg="modTransition">
          <pc:chgData name="Lisa-Marie Bassler" userId="38f25fa2-f4e2-42aa-a629-d2ccc29b42c2" providerId="ADAL" clId="{856D894C-D10F-4455-8187-2B81C8BC6866}" dt="2023-01-06T17:15:12.662" v="1186"/>
          <pc:sldLayoutMkLst>
            <pc:docMk/>
            <pc:sldMasterMk cId="265431678" sldId="2147483724"/>
            <pc:sldLayoutMk cId="624217515" sldId="2147483727"/>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1898461747" sldId="2147483728"/>
        </pc:sldMasterMkLst>
        <pc:sldLayoutChg chg="modTransition">
          <pc:chgData name="Lisa-Marie Bassler" userId="38f25fa2-f4e2-42aa-a629-d2ccc29b42c2" providerId="ADAL" clId="{856D894C-D10F-4455-8187-2B81C8BC6866}" dt="2023-01-06T17:15:12.662" v="1186"/>
          <pc:sldLayoutMkLst>
            <pc:docMk/>
            <pc:sldMasterMk cId="1898461747" sldId="2147483728"/>
            <pc:sldLayoutMk cId="2629640546" sldId="2147483729"/>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2995740351" sldId="2147483730"/>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448258358" sldId="2147483731"/>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2515892369" sldId="2147483732"/>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1460362126" sldId="2147483733"/>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1147444371" sldId="2147483734"/>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3207117977" sldId="2147483735"/>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645783211" sldId="2147483736"/>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2842928238" sldId="2147483737"/>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3163317495" sldId="2147483738"/>
          </pc:sldLayoutMkLst>
        </pc:sldLayoutChg>
        <pc:sldLayoutChg chg="modTransition">
          <pc:chgData name="Lisa-Marie Bassler" userId="38f25fa2-f4e2-42aa-a629-d2ccc29b42c2" providerId="ADAL" clId="{856D894C-D10F-4455-8187-2B81C8BC6866}" dt="2023-01-06T17:15:12.662" v="1186"/>
          <pc:sldLayoutMkLst>
            <pc:docMk/>
            <pc:sldMasterMk cId="1898461747" sldId="2147483728"/>
            <pc:sldLayoutMk cId="2343064109" sldId="2147483739"/>
          </pc:sldLayoutMkLst>
        </pc:sldLayoutChg>
      </pc:sldMasterChg>
      <pc:sldMasterChg chg="modTransition modSldLayout">
        <pc:chgData name="Lisa-Marie Bassler" userId="38f25fa2-f4e2-42aa-a629-d2ccc29b42c2" providerId="ADAL" clId="{856D894C-D10F-4455-8187-2B81C8BC6866}" dt="2023-01-06T17:15:12.662" v="1186"/>
        <pc:sldMasterMkLst>
          <pc:docMk/>
          <pc:sldMasterMk cId="3299703660" sldId="2147483740"/>
        </pc:sldMasterMkLst>
        <pc:sldLayoutChg chg="modTransition">
          <pc:chgData name="Lisa-Marie Bassler" userId="38f25fa2-f4e2-42aa-a629-d2ccc29b42c2" providerId="ADAL" clId="{856D894C-D10F-4455-8187-2B81C8BC6866}" dt="2023-01-06T17:15:12.662" v="1186"/>
          <pc:sldLayoutMkLst>
            <pc:docMk/>
            <pc:sldMasterMk cId="3299703660" sldId="2147483740"/>
            <pc:sldLayoutMk cId="3983888747" sldId="2147483741"/>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2839593873" sldId="2147483742"/>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3405252121" sldId="2147483746"/>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1356628735" sldId="2147483747"/>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1864841059" sldId="2147483748"/>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1146472426" sldId="2147483749"/>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1740882548" sldId="2147483750"/>
          </pc:sldLayoutMkLst>
        </pc:sldLayoutChg>
        <pc:sldLayoutChg chg="modTransition">
          <pc:chgData name="Lisa-Marie Bassler" userId="38f25fa2-f4e2-42aa-a629-d2ccc29b42c2" providerId="ADAL" clId="{856D894C-D10F-4455-8187-2B81C8BC6866}" dt="2023-01-06T17:15:12.662" v="1186"/>
          <pc:sldLayoutMkLst>
            <pc:docMk/>
            <pc:sldMasterMk cId="3299703660" sldId="2147483740"/>
            <pc:sldLayoutMk cId="358031164" sldId="2147483751"/>
          </pc:sldLayoutMkLst>
        </pc:sldLayoutChg>
      </pc:sldMasterChg>
    </pc:docChg>
  </pc:docChgLst>
  <pc:docChgLst>
    <pc:chgData name="Lisa-Marie Bassler" userId="38f25fa2-f4e2-42aa-a629-d2ccc29b42c2" providerId="ADAL" clId="{8014F9DD-87CE-46B7-AE83-A41CEB22A3C7}"/>
    <pc:docChg chg="undo custSel modSld">
      <pc:chgData name="Lisa-Marie Bassler" userId="38f25fa2-f4e2-42aa-a629-d2ccc29b42c2" providerId="ADAL" clId="{8014F9DD-87CE-46B7-AE83-A41CEB22A3C7}" dt="2022-11-05T07:40:28.529" v="1" actId="1076"/>
      <pc:docMkLst>
        <pc:docMk/>
      </pc:docMkLst>
      <pc:sldChg chg="modSp mod">
        <pc:chgData name="Lisa-Marie Bassler" userId="38f25fa2-f4e2-42aa-a629-d2ccc29b42c2" providerId="ADAL" clId="{8014F9DD-87CE-46B7-AE83-A41CEB22A3C7}" dt="2022-11-05T07:40:28.529" v="1" actId="1076"/>
        <pc:sldMkLst>
          <pc:docMk/>
          <pc:sldMk cId="837953928" sldId="312"/>
        </pc:sldMkLst>
        <pc:picChg chg="mod">
          <ac:chgData name="Lisa-Marie Bassler" userId="38f25fa2-f4e2-42aa-a629-d2ccc29b42c2" providerId="ADAL" clId="{8014F9DD-87CE-46B7-AE83-A41CEB22A3C7}" dt="2022-11-05T07:40:28.529" v="1" actId="1076"/>
          <ac:picMkLst>
            <pc:docMk/>
            <pc:sldMk cId="837953928" sldId="312"/>
            <ac:picMk id="4" creationId="{193CDE56-BE50-D423-22A3-14C5C493D9B5}"/>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ata3.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ata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5.svg"/></Relationships>
</file>

<file path=ppt/diagrams/_rels/drawing1.xml.rels><?xml version="1.0" encoding="UTF-8" standalone="yes"?>
<Relationships xmlns="http://schemas.openxmlformats.org/package/2006/relationships"><Relationship Id="rId8" Type="http://schemas.openxmlformats.org/officeDocument/2006/relationships/image" Target="../media/image31.svg"/><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svg"/><Relationship Id="rId1" Type="http://schemas.openxmlformats.org/officeDocument/2006/relationships/image" Target="../media/image24.png"/><Relationship Id="rId6" Type="http://schemas.openxmlformats.org/officeDocument/2006/relationships/image" Target="../media/image29.svg"/><Relationship Id="rId5" Type="http://schemas.openxmlformats.org/officeDocument/2006/relationships/image" Target="../media/image28.png"/><Relationship Id="rId4" Type="http://schemas.openxmlformats.org/officeDocument/2006/relationships/image" Target="../media/image27.svg"/></Relationships>
</file>

<file path=ppt/diagrams/_rels/drawing3.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svg"/><Relationship Id="rId1" Type="http://schemas.openxmlformats.org/officeDocument/2006/relationships/image" Target="../media/image32.png"/><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45.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41C3F08-12FF-4448-9ED4-E8AC1C93FB98}"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B68FE953-B183-41BA-BB8A-6A73A13A67B1}">
      <dgm:prSet/>
      <dgm:spPr/>
      <dgm:t>
        <a:bodyPr/>
        <a:lstStyle/>
        <a:p>
          <a:pPr>
            <a:lnSpc>
              <a:spcPct val="100000"/>
            </a:lnSpc>
          </a:pPr>
          <a:r>
            <a:rPr lang="en-GB"/>
            <a:t>Steady internet access</a:t>
          </a:r>
          <a:endParaRPr lang="en-US"/>
        </a:p>
      </dgm:t>
    </dgm:pt>
    <dgm:pt modelId="{CA5D35E2-D11D-41D5-953C-E4AE3D58CECC}" type="parTrans" cxnId="{D16F53BD-5C94-4F0C-B60E-6FE73BE5F3F4}">
      <dgm:prSet/>
      <dgm:spPr/>
      <dgm:t>
        <a:bodyPr/>
        <a:lstStyle/>
        <a:p>
          <a:endParaRPr lang="en-US"/>
        </a:p>
      </dgm:t>
    </dgm:pt>
    <dgm:pt modelId="{FA154C07-DE41-42C4-B4C3-1FDE61B91E32}" type="sibTrans" cxnId="{D16F53BD-5C94-4F0C-B60E-6FE73BE5F3F4}">
      <dgm:prSet/>
      <dgm:spPr/>
      <dgm:t>
        <a:bodyPr/>
        <a:lstStyle/>
        <a:p>
          <a:endParaRPr lang="en-US"/>
        </a:p>
      </dgm:t>
    </dgm:pt>
    <dgm:pt modelId="{397AE314-2CF9-4427-804B-5C71579AB1E9}">
      <dgm:prSet/>
      <dgm:spPr/>
      <dgm:t>
        <a:bodyPr/>
        <a:lstStyle/>
        <a:p>
          <a:pPr>
            <a:lnSpc>
              <a:spcPct val="100000"/>
            </a:lnSpc>
          </a:pPr>
          <a:r>
            <a:rPr lang="en-GB" dirty="0"/>
            <a:t>Cameras on</a:t>
          </a:r>
          <a:endParaRPr lang="en-US" dirty="0"/>
        </a:p>
      </dgm:t>
    </dgm:pt>
    <dgm:pt modelId="{9596D091-0DD1-4AF0-8B34-184C9C4074BB}" type="parTrans" cxnId="{C11AADDF-345A-4F9F-9874-69E4D279E205}">
      <dgm:prSet/>
      <dgm:spPr/>
      <dgm:t>
        <a:bodyPr/>
        <a:lstStyle/>
        <a:p>
          <a:endParaRPr lang="en-US"/>
        </a:p>
      </dgm:t>
    </dgm:pt>
    <dgm:pt modelId="{0621654A-8D39-4A5E-B4E0-4D92B37DBF25}" type="sibTrans" cxnId="{C11AADDF-345A-4F9F-9874-69E4D279E205}">
      <dgm:prSet/>
      <dgm:spPr/>
      <dgm:t>
        <a:bodyPr/>
        <a:lstStyle/>
        <a:p>
          <a:endParaRPr lang="en-US"/>
        </a:p>
      </dgm:t>
    </dgm:pt>
    <dgm:pt modelId="{A773CEC9-AC53-4876-9428-E41CEE71F84A}">
      <dgm:prSet/>
      <dgm:spPr/>
      <dgm:t>
        <a:bodyPr/>
        <a:lstStyle/>
        <a:p>
          <a:pPr>
            <a:lnSpc>
              <a:spcPct val="100000"/>
            </a:lnSpc>
          </a:pPr>
          <a:r>
            <a:rPr lang="en-GB"/>
            <a:t>Phones off</a:t>
          </a:r>
          <a:endParaRPr lang="en-US"/>
        </a:p>
      </dgm:t>
    </dgm:pt>
    <dgm:pt modelId="{6F4AF9F6-EA65-47DF-8D30-7710020D01EF}" type="parTrans" cxnId="{E7A5DB87-49D7-4BE3-BD06-DD041DAF87E1}">
      <dgm:prSet/>
      <dgm:spPr/>
      <dgm:t>
        <a:bodyPr/>
        <a:lstStyle/>
        <a:p>
          <a:endParaRPr lang="en-US"/>
        </a:p>
      </dgm:t>
    </dgm:pt>
    <dgm:pt modelId="{3822A1B2-3C81-4A76-9084-679A27AD13CB}" type="sibTrans" cxnId="{E7A5DB87-49D7-4BE3-BD06-DD041DAF87E1}">
      <dgm:prSet/>
      <dgm:spPr/>
      <dgm:t>
        <a:bodyPr/>
        <a:lstStyle/>
        <a:p>
          <a:endParaRPr lang="en-US"/>
        </a:p>
      </dgm:t>
    </dgm:pt>
    <dgm:pt modelId="{F6BE1B88-527B-41E5-BE3E-BCC1277C84BD}">
      <dgm:prSet/>
      <dgm:spPr/>
      <dgm:t>
        <a:bodyPr/>
        <a:lstStyle/>
        <a:p>
          <a:pPr>
            <a:lnSpc>
              <a:spcPct val="100000"/>
            </a:lnSpc>
          </a:pPr>
          <a:r>
            <a:rPr lang="en-GB"/>
            <a:t>Muted</a:t>
          </a:r>
          <a:endParaRPr lang="en-US"/>
        </a:p>
      </dgm:t>
    </dgm:pt>
    <dgm:pt modelId="{6D458E35-53DA-42D6-86F5-FB506F39F22B}" type="parTrans" cxnId="{1DB7207E-1B5A-47E3-B02B-4D86AE6F3409}">
      <dgm:prSet/>
      <dgm:spPr/>
      <dgm:t>
        <a:bodyPr/>
        <a:lstStyle/>
        <a:p>
          <a:endParaRPr lang="en-US"/>
        </a:p>
      </dgm:t>
    </dgm:pt>
    <dgm:pt modelId="{3F6F2DC6-A5A2-4F57-935C-A26796D50331}" type="sibTrans" cxnId="{1DB7207E-1B5A-47E3-B02B-4D86AE6F3409}">
      <dgm:prSet/>
      <dgm:spPr/>
      <dgm:t>
        <a:bodyPr/>
        <a:lstStyle/>
        <a:p>
          <a:endParaRPr lang="en-US"/>
        </a:p>
      </dgm:t>
    </dgm:pt>
    <dgm:pt modelId="{26543E78-9CBA-42A4-B85B-32FC3886D712}" type="pres">
      <dgm:prSet presAssocID="{041C3F08-12FF-4448-9ED4-E8AC1C93FB98}" presName="root" presStyleCnt="0">
        <dgm:presLayoutVars>
          <dgm:dir/>
          <dgm:resizeHandles val="exact"/>
        </dgm:presLayoutVars>
      </dgm:prSet>
      <dgm:spPr/>
    </dgm:pt>
    <dgm:pt modelId="{F04A4406-E55E-468A-B1D0-851AFA78A0BE}" type="pres">
      <dgm:prSet presAssocID="{B68FE953-B183-41BA-BB8A-6A73A13A67B1}" presName="compNode" presStyleCnt="0"/>
      <dgm:spPr/>
    </dgm:pt>
    <dgm:pt modelId="{66334FB5-5C9E-4D20-AC0C-C3868598287D}" type="pres">
      <dgm:prSet presAssocID="{B68FE953-B183-41BA-BB8A-6A73A13A67B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Wireless router"/>
        </a:ext>
      </dgm:extLst>
    </dgm:pt>
    <dgm:pt modelId="{28939231-631B-400F-B886-9A3B81F5D393}" type="pres">
      <dgm:prSet presAssocID="{B68FE953-B183-41BA-BB8A-6A73A13A67B1}" presName="spaceRect" presStyleCnt="0"/>
      <dgm:spPr/>
    </dgm:pt>
    <dgm:pt modelId="{03D7838D-A88E-4629-B860-29AEE9541F5E}" type="pres">
      <dgm:prSet presAssocID="{B68FE953-B183-41BA-BB8A-6A73A13A67B1}" presName="textRect" presStyleLbl="revTx" presStyleIdx="0" presStyleCnt="4">
        <dgm:presLayoutVars>
          <dgm:chMax val="1"/>
          <dgm:chPref val="1"/>
        </dgm:presLayoutVars>
      </dgm:prSet>
      <dgm:spPr/>
    </dgm:pt>
    <dgm:pt modelId="{4C52DD5D-514B-4CCD-8818-25DEE0268817}" type="pres">
      <dgm:prSet presAssocID="{FA154C07-DE41-42C4-B4C3-1FDE61B91E32}" presName="sibTrans" presStyleCnt="0"/>
      <dgm:spPr/>
    </dgm:pt>
    <dgm:pt modelId="{207278AC-FFC4-4C52-8AE1-8A9F7C7B0AB1}" type="pres">
      <dgm:prSet presAssocID="{397AE314-2CF9-4427-804B-5C71579AB1E9}" presName="compNode" presStyleCnt="0"/>
      <dgm:spPr/>
    </dgm:pt>
    <dgm:pt modelId="{CECB36D6-19B9-43F4-979C-CCD480081555}" type="pres">
      <dgm:prSet presAssocID="{397AE314-2CF9-4427-804B-5C71579AB1E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amera"/>
        </a:ext>
      </dgm:extLst>
    </dgm:pt>
    <dgm:pt modelId="{980523AE-7E74-4622-93D0-49F4E37EDA31}" type="pres">
      <dgm:prSet presAssocID="{397AE314-2CF9-4427-804B-5C71579AB1E9}" presName="spaceRect" presStyleCnt="0"/>
      <dgm:spPr/>
    </dgm:pt>
    <dgm:pt modelId="{3EB690C7-C9F1-43EC-9112-16C5940A4F1B}" type="pres">
      <dgm:prSet presAssocID="{397AE314-2CF9-4427-804B-5C71579AB1E9}" presName="textRect" presStyleLbl="revTx" presStyleIdx="1" presStyleCnt="4">
        <dgm:presLayoutVars>
          <dgm:chMax val="1"/>
          <dgm:chPref val="1"/>
        </dgm:presLayoutVars>
      </dgm:prSet>
      <dgm:spPr/>
    </dgm:pt>
    <dgm:pt modelId="{F3515F8A-A21F-4DBB-BADC-28BB0D60E3C7}" type="pres">
      <dgm:prSet presAssocID="{0621654A-8D39-4A5E-B4E0-4D92B37DBF25}" presName="sibTrans" presStyleCnt="0"/>
      <dgm:spPr/>
    </dgm:pt>
    <dgm:pt modelId="{352778E8-DE21-4EB6-9FBD-03E7221223DC}" type="pres">
      <dgm:prSet presAssocID="{A773CEC9-AC53-4876-9428-E41CEE71F84A}" presName="compNode" presStyleCnt="0"/>
      <dgm:spPr/>
    </dgm:pt>
    <dgm:pt modelId="{61290CF5-88B5-421B-969F-DBF78A576B6C}" type="pres">
      <dgm:prSet presAssocID="{A773CEC9-AC53-4876-9428-E41CEE71F84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Smart Phone"/>
        </a:ext>
      </dgm:extLst>
    </dgm:pt>
    <dgm:pt modelId="{582A28F4-F348-41FA-92D5-8A779B9E9F59}" type="pres">
      <dgm:prSet presAssocID="{A773CEC9-AC53-4876-9428-E41CEE71F84A}" presName="spaceRect" presStyleCnt="0"/>
      <dgm:spPr/>
    </dgm:pt>
    <dgm:pt modelId="{57069E20-9D43-42C9-85FC-33A4C90C5956}" type="pres">
      <dgm:prSet presAssocID="{A773CEC9-AC53-4876-9428-E41CEE71F84A}" presName="textRect" presStyleLbl="revTx" presStyleIdx="2" presStyleCnt="4">
        <dgm:presLayoutVars>
          <dgm:chMax val="1"/>
          <dgm:chPref val="1"/>
        </dgm:presLayoutVars>
      </dgm:prSet>
      <dgm:spPr/>
    </dgm:pt>
    <dgm:pt modelId="{65D80C2D-C149-47B1-AFE4-391D7278F565}" type="pres">
      <dgm:prSet presAssocID="{3822A1B2-3C81-4A76-9084-679A27AD13CB}" presName="sibTrans" presStyleCnt="0"/>
      <dgm:spPr/>
    </dgm:pt>
    <dgm:pt modelId="{FCA254BA-8A1E-429D-B65F-30085EEBD786}" type="pres">
      <dgm:prSet presAssocID="{F6BE1B88-527B-41E5-BE3E-BCC1277C84BD}" presName="compNode" presStyleCnt="0"/>
      <dgm:spPr/>
    </dgm:pt>
    <dgm:pt modelId="{C1871A6A-E4DC-4C08-988F-10909450B1E4}" type="pres">
      <dgm:prSet presAssocID="{F6BE1B88-527B-41E5-BE3E-BCC1277C84B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Mute Speaker"/>
        </a:ext>
      </dgm:extLst>
    </dgm:pt>
    <dgm:pt modelId="{717A8E4D-410F-41D7-B244-E9616CAFF806}" type="pres">
      <dgm:prSet presAssocID="{F6BE1B88-527B-41E5-BE3E-BCC1277C84BD}" presName="spaceRect" presStyleCnt="0"/>
      <dgm:spPr/>
    </dgm:pt>
    <dgm:pt modelId="{1DFF0213-4FC6-4527-9BC4-9F0968AA730F}" type="pres">
      <dgm:prSet presAssocID="{F6BE1B88-527B-41E5-BE3E-BCC1277C84BD}" presName="textRect" presStyleLbl="revTx" presStyleIdx="3" presStyleCnt="4">
        <dgm:presLayoutVars>
          <dgm:chMax val="1"/>
          <dgm:chPref val="1"/>
        </dgm:presLayoutVars>
      </dgm:prSet>
      <dgm:spPr/>
    </dgm:pt>
  </dgm:ptLst>
  <dgm:cxnLst>
    <dgm:cxn modelId="{4A7D4413-E365-486C-B6EB-665E8A5B1767}" type="presOf" srcId="{B68FE953-B183-41BA-BB8A-6A73A13A67B1}" destId="{03D7838D-A88E-4629-B860-29AEE9541F5E}" srcOrd="0" destOrd="0" presId="urn:microsoft.com/office/officeart/2018/2/layout/IconLabelList"/>
    <dgm:cxn modelId="{1DB7207E-1B5A-47E3-B02B-4D86AE6F3409}" srcId="{041C3F08-12FF-4448-9ED4-E8AC1C93FB98}" destId="{F6BE1B88-527B-41E5-BE3E-BCC1277C84BD}" srcOrd="3" destOrd="0" parTransId="{6D458E35-53DA-42D6-86F5-FB506F39F22B}" sibTransId="{3F6F2DC6-A5A2-4F57-935C-A26796D50331}"/>
    <dgm:cxn modelId="{88BDDB85-86B3-4915-AD11-657F39F0A30A}" type="presOf" srcId="{A773CEC9-AC53-4876-9428-E41CEE71F84A}" destId="{57069E20-9D43-42C9-85FC-33A4C90C5956}" srcOrd="0" destOrd="0" presId="urn:microsoft.com/office/officeart/2018/2/layout/IconLabelList"/>
    <dgm:cxn modelId="{E7A5DB87-49D7-4BE3-BD06-DD041DAF87E1}" srcId="{041C3F08-12FF-4448-9ED4-E8AC1C93FB98}" destId="{A773CEC9-AC53-4876-9428-E41CEE71F84A}" srcOrd="2" destOrd="0" parTransId="{6F4AF9F6-EA65-47DF-8D30-7710020D01EF}" sibTransId="{3822A1B2-3C81-4A76-9084-679A27AD13CB}"/>
    <dgm:cxn modelId="{A48D599C-1D6D-49E1-88CC-5B71A7CCB8DC}" type="presOf" srcId="{041C3F08-12FF-4448-9ED4-E8AC1C93FB98}" destId="{26543E78-9CBA-42A4-B85B-32FC3886D712}" srcOrd="0" destOrd="0" presId="urn:microsoft.com/office/officeart/2018/2/layout/IconLabelList"/>
    <dgm:cxn modelId="{D16F53BD-5C94-4F0C-B60E-6FE73BE5F3F4}" srcId="{041C3F08-12FF-4448-9ED4-E8AC1C93FB98}" destId="{B68FE953-B183-41BA-BB8A-6A73A13A67B1}" srcOrd="0" destOrd="0" parTransId="{CA5D35E2-D11D-41D5-953C-E4AE3D58CECC}" sibTransId="{FA154C07-DE41-42C4-B4C3-1FDE61B91E32}"/>
    <dgm:cxn modelId="{05409BBD-A0BC-4F9E-A024-4BDED6F3CAE2}" type="presOf" srcId="{397AE314-2CF9-4427-804B-5C71579AB1E9}" destId="{3EB690C7-C9F1-43EC-9112-16C5940A4F1B}" srcOrd="0" destOrd="0" presId="urn:microsoft.com/office/officeart/2018/2/layout/IconLabelList"/>
    <dgm:cxn modelId="{C11AADDF-345A-4F9F-9874-69E4D279E205}" srcId="{041C3F08-12FF-4448-9ED4-E8AC1C93FB98}" destId="{397AE314-2CF9-4427-804B-5C71579AB1E9}" srcOrd="1" destOrd="0" parTransId="{9596D091-0DD1-4AF0-8B34-184C9C4074BB}" sibTransId="{0621654A-8D39-4A5E-B4E0-4D92B37DBF25}"/>
    <dgm:cxn modelId="{7BDD9FFA-A163-4BBF-ADC0-B7CBBDB5DE76}" type="presOf" srcId="{F6BE1B88-527B-41E5-BE3E-BCC1277C84BD}" destId="{1DFF0213-4FC6-4527-9BC4-9F0968AA730F}" srcOrd="0" destOrd="0" presId="urn:microsoft.com/office/officeart/2018/2/layout/IconLabelList"/>
    <dgm:cxn modelId="{F90CE4A5-6921-472C-8CA7-300D624C3402}" type="presParOf" srcId="{26543E78-9CBA-42A4-B85B-32FC3886D712}" destId="{F04A4406-E55E-468A-B1D0-851AFA78A0BE}" srcOrd="0" destOrd="0" presId="urn:microsoft.com/office/officeart/2018/2/layout/IconLabelList"/>
    <dgm:cxn modelId="{8917A861-F845-46B8-8D40-2961F920BF59}" type="presParOf" srcId="{F04A4406-E55E-468A-B1D0-851AFA78A0BE}" destId="{66334FB5-5C9E-4D20-AC0C-C3868598287D}" srcOrd="0" destOrd="0" presId="urn:microsoft.com/office/officeart/2018/2/layout/IconLabelList"/>
    <dgm:cxn modelId="{DCFB50B3-E4DD-41B9-AD62-931D3958C474}" type="presParOf" srcId="{F04A4406-E55E-468A-B1D0-851AFA78A0BE}" destId="{28939231-631B-400F-B886-9A3B81F5D393}" srcOrd="1" destOrd="0" presId="urn:microsoft.com/office/officeart/2018/2/layout/IconLabelList"/>
    <dgm:cxn modelId="{6C3FD9B9-C0A1-4A5A-9512-3D489C96EC36}" type="presParOf" srcId="{F04A4406-E55E-468A-B1D0-851AFA78A0BE}" destId="{03D7838D-A88E-4629-B860-29AEE9541F5E}" srcOrd="2" destOrd="0" presId="urn:microsoft.com/office/officeart/2018/2/layout/IconLabelList"/>
    <dgm:cxn modelId="{4E423596-0EC4-4ADD-9D20-F0241F2DACAD}" type="presParOf" srcId="{26543E78-9CBA-42A4-B85B-32FC3886D712}" destId="{4C52DD5D-514B-4CCD-8818-25DEE0268817}" srcOrd="1" destOrd="0" presId="urn:microsoft.com/office/officeart/2018/2/layout/IconLabelList"/>
    <dgm:cxn modelId="{3C3387B3-FD79-48C0-8E11-D9050DE1702A}" type="presParOf" srcId="{26543E78-9CBA-42A4-B85B-32FC3886D712}" destId="{207278AC-FFC4-4C52-8AE1-8A9F7C7B0AB1}" srcOrd="2" destOrd="0" presId="urn:microsoft.com/office/officeart/2018/2/layout/IconLabelList"/>
    <dgm:cxn modelId="{1A2E2954-5E57-4E09-8C40-DC53424CD6B9}" type="presParOf" srcId="{207278AC-FFC4-4C52-8AE1-8A9F7C7B0AB1}" destId="{CECB36D6-19B9-43F4-979C-CCD480081555}" srcOrd="0" destOrd="0" presId="urn:microsoft.com/office/officeart/2018/2/layout/IconLabelList"/>
    <dgm:cxn modelId="{57DCB3D4-533A-4403-AE16-F8B48DBBB304}" type="presParOf" srcId="{207278AC-FFC4-4C52-8AE1-8A9F7C7B0AB1}" destId="{980523AE-7E74-4622-93D0-49F4E37EDA31}" srcOrd="1" destOrd="0" presId="urn:microsoft.com/office/officeart/2018/2/layout/IconLabelList"/>
    <dgm:cxn modelId="{3257DD64-BEC7-4650-AFE6-B543CDF2A057}" type="presParOf" srcId="{207278AC-FFC4-4C52-8AE1-8A9F7C7B0AB1}" destId="{3EB690C7-C9F1-43EC-9112-16C5940A4F1B}" srcOrd="2" destOrd="0" presId="urn:microsoft.com/office/officeart/2018/2/layout/IconLabelList"/>
    <dgm:cxn modelId="{AEC175AA-D99D-436E-8BE0-248DAAE70AF1}" type="presParOf" srcId="{26543E78-9CBA-42A4-B85B-32FC3886D712}" destId="{F3515F8A-A21F-4DBB-BADC-28BB0D60E3C7}" srcOrd="3" destOrd="0" presId="urn:microsoft.com/office/officeart/2018/2/layout/IconLabelList"/>
    <dgm:cxn modelId="{84673792-A793-4ED6-9B94-A5D9CD04038E}" type="presParOf" srcId="{26543E78-9CBA-42A4-B85B-32FC3886D712}" destId="{352778E8-DE21-4EB6-9FBD-03E7221223DC}" srcOrd="4" destOrd="0" presId="urn:microsoft.com/office/officeart/2018/2/layout/IconLabelList"/>
    <dgm:cxn modelId="{725812D5-FC7F-4762-B148-F27CAECE7C47}" type="presParOf" srcId="{352778E8-DE21-4EB6-9FBD-03E7221223DC}" destId="{61290CF5-88B5-421B-969F-DBF78A576B6C}" srcOrd="0" destOrd="0" presId="urn:microsoft.com/office/officeart/2018/2/layout/IconLabelList"/>
    <dgm:cxn modelId="{94F27A1D-AD2F-4F61-8934-B4E800AC2BB0}" type="presParOf" srcId="{352778E8-DE21-4EB6-9FBD-03E7221223DC}" destId="{582A28F4-F348-41FA-92D5-8A779B9E9F59}" srcOrd="1" destOrd="0" presId="urn:microsoft.com/office/officeart/2018/2/layout/IconLabelList"/>
    <dgm:cxn modelId="{E5BA6CA3-B582-4D32-8B0B-939C4FC688CC}" type="presParOf" srcId="{352778E8-DE21-4EB6-9FBD-03E7221223DC}" destId="{57069E20-9D43-42C9-85FC-33A4C90C5956}" srcOrd="2" destOrd="0" presId="urn:microsoft.com/office/officeart/2018/2/layout/IconLabelList"/>
    <dgm:cxn modelId="{041C7AED-09DF-4525-B186-7BAB660CBD4C}" type="presParOf" srcId="{26543E78-9CBA-42A4-B85B-32FC3886D712}" destId="{65D80C2D-C149-47B1-AFE4-391D7278F565}" srcOrd="5" destOrd="0" presId="urn:microsoft.com/office/officeart/2018/2/layout/IconLabelList"/>
    <dgm:cxn modelId="{A6EB48E6-D205-493A-AD5E-49784604EA1A}" type="presParOf" srcId="{26543E78-9CBA-42A4-B85B-32FC3886D712}" destId="{FCA254BA-8A1E-429D-B65F-30085EEBD786}" srcOrd="6" destOrd="0" presId="urn:microsoft.com/office/officeart/2018/2/layout/IconLabelList"/>
    <dgm:cxn modelId="{FAB89C1C-2E58-42C4-A3B6-1EBAA89EC3A8}" type="presParOf" srcId="{FCA254BA-8A1E-429D-B65F-30085EEBD786}" destId="{C1871A6A-E4DC-4C08-988F-10909450B1E4}" srcOrd="0" destOrd="0" presId="urn:microsoft.com/office/officeart/2018/2/layout/IconLabelList"/>
    <dgm:cxn modelId="{803E6298-299E-4584-A126-B9C754B3AC06}" type="presParOf" srcId="{FCA254BA-8A1E-429D-B65F-30085EEBD786}" destId="{717A8E4D-410F-41D7-B244-E9616CAFF806}" srcOrd="1" destOrd="0" presId="urn:microsoft.com/office/officeart/2018/2/layout/IconLabelList"/>
    <dgm:cxn modelId="{C2D98D21-761F-4C2F-8725-F7CB6783353C}" type="presParOf" srcId="{FCA254BA-8A1E-429D-B65F-30085EEBD786}" destId="{1DFF0213-4FC6-4527-9BC4-9F0968AA730F}"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C21B9AE-083C-47A0-B4A4-58A0D19FAE7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C4677A25-DB71-41F6-8DB0-438DF5ED362F}">
      <dgm:prSet/>
      <dgm:spPr/>
      <dgm:t>
        <a:bodyPr/>
        <a:lstStyle/>
        <a:p>
          <a:r>
            <a:rPr lang="en-GB"/>
            <a:t>Today’s Aim</a:t>
          </a:r>
          <a:endParaRPr lang="en-US"/>
        </a:p>
      </dgm:t>
    </dgm:pt>
    <dgm:pt modelId="{0EE18806-5119-40FE-835C-5D502CE06B52}" type="parTrans" cxnId="{FFE6A1D8-384D-4DAD-8CB5-78BDC9D98EBF}">
      <dgm:prSet/>
      <dgm:spPr/>
      <dgm:t>
        <a:bodyPr/>
        <a:lstStyle/>
        <a:p>
          <a:endParaRPr lang="en-US"/>
        </a:p>
      </dgm:t>
    </dgm:pt>
    <dgm:pt modelId="{1F3F21E9-220A-46FD-AC67-4368C716E8A7}" type="sibTrans" cxnId="{FFE6A1D8-384D-4DAD-8CB5-78BDC9D98EBF}">
      <dgm:prSet/>
      <dgm:spPr/>
      <dgm:t>
        <a:bodyPr/>
        <a:lstStyle/>
        <a:p>
          <a:endParaRPr lang="en-US"/>
        </a:p>
      </dgm:t>
    </dgm:pt>
    <dgm:pt modelId="{B1D4B3FB-097D-432C-81C7-35EFA2063A5F}">
      <dgm:prSet/>
      <dgm:spPr/>
      <dgm:t>
        <a:bodyPr/>
        <a:lstStyle/>
        <a:p>
          <a:r>
            <a:rPr lang="en-GB"/>
            <a:t>Introduction to the Module &amp; Tutor</a:t>
          </a:r>
          <a:endParaRPr lang="en-US"/>
        </a:p>
      </dgm:t>
    </dgm:pt>
    <dgm:pt modelId="{41B982A2-07D6-420B-A87F-29E91BD325DD}" type="parTrans" cxnId="{7E663EAF-7FB2-4AB7-9F11-ECC60489D936}">
      <dgm:prSet/>
      <dgm:spPr/>
      <dgm:t>
        <a:bodyPr/>
        <a:lstStyle/>
        <a:p>
          <a:endParaRPr lang="en-US"/>
        </a:p>
      </dgm:t>
    </dgm:pt>
    <dgm:pt modelId="{94D10C24-D2A5-4B14-A2BF-E32F0CF03B7C}" type="sibTrans" cxnId="{7E663EAF-7FB2-4AB7-9F11-ECC60489D936}">
      <dgm:prSet/>
      <dgm:spPr/>
      <dgm:t>
        <a:bodyPr/>
        <a:lstStyle/>
        <a:p>
          <a:endParaRPr lang="en-US"/>
        </a:p>
      </dgm:t>
    </dgm:pt>
    <dgm:pt modelId="{8C38CBD1-0189-4965-B033-E0C7B06346F8}">
      <dgm:prSet/>
      <dgm:spPr/>
      <dgm:t>
        <a:bodyPr/>
        <a:lstStyle/>
        <a:p>
          <a:r>
            <a:rPr lang="en-GB"/>
            <a:t>Introduction of the Students</a:t>
          </a:r>
          <a:endParaRPr lang="en-US"/>
        </a:p>
      </dgm:t>
    </dgm:pt>
    <dgm:pt modelId="{B674D7FF-B22A-4B4E-887D-8211E714CD8E}" type="parTrans" cxnId="{731243F9-F0F3-4CAB-B540-DD187E389A5D}">
      <dgm:prSet/>
      <dgm:spPr/>
      <dgm:t>
        <a:bodyPr/>
        <a:lstStyle/>
        <a:p>
          <a:endParaRPr lang="en-US"/>
        </a:p>
      </dgm:t>
    </dgm:pt>
    <dgm:pt modelId="{12097366-33F2-4475-9092-3777DB6D5EDE}" type="sibTrans" cxnId="{731243F9-F0F3-4CAB-B540-DD187E389A5D}">
      <dgm:prSet/>
      <dgm:spPr/>
      <dgm:t>
        <a:bodyPr/>
        <a:lstStyle/>
        <a:p>
          <a:endParaRPr lang="en-US"/>
        </a:p>
      </dgm:t>
    </dgm:pt>
    <dgm:pt modelId="{680F69F3-905E-4C90-ACFE-C6230F0C18B6}">
      <dgm:prSet/>
      <dgm:spPr/>
      <dgm:t>
        <a:bodyPr/>
        <a:lstStyle/>
        <a:p>
          <a:r>
            <a:rPr lang="en-GB" dirty="0"/>
            <a:t>Module Assignments &amp; Deadlines</a:t>
          </a:r>
          <a:endParaRPr lang="en-US" dirty="0"/>
        </a:p>
      </dgm:t>
    </dgm:pt>
    <dgm:pt modelId="{309C1590-75E8-4C63-AE17-5E72063C8936}" type="parTrans" cxnId="{D0F4EAC3-7DFA-4008-9644-F0A7E23F7BAF}">
      <dgm:prSet/>
      <dgm:spPr/>
      <dgm:t>
        <a:bodyPr/>
        <a:lstStyle/>
        <a:p>
          <a:endParaRPr lang="en-US"/>
        </a:p>
      </dgm:t>
    </dgm:pt>
    <dgm:pt modelId="{4326D45E-31C7-4894-8CF2-22EC7C027419}" type="sibTrans" cxnId="{D0F4EAC3-7DFA-4008-9644-F0A7E23F7BAF}">
      <dgm:prSet/>
      <dgm:spPr/>
      <dgm:t>
        <a:bodyPr/>
        <a:lstStyle/>
        <a:p>
          <a:endParaRPr lang="en-US"/>
        </a:p>
      </dgm:t>
    </dgm:pt>
    <dgm:pt modelId="{A4711528-D1E7-4A5D-A94F-05AAAD2CFB92}">
      <dgm:prSet/>
      <dgm:spPr/>
      <dgm:t>
        <a:bodyPr/>
        <a:lstStyle/>
        <a:p>
          <a:r>
            <a:rPr lang="en-GB"/>
            <a:t>What is Hospitality? What is Service? What are Guest Services?</a:t>
          </a:r>
          <a:endParaRPr lang="en-US"/>
        </a:p>
      </dgm:t>
    </dgm:pt>
    <dgm:pt modelId="{06421A17-8531-42AA-AFF1-2D932FBA02DA}" type="parTrans" cxnId="{B6978B62-A196-45F8-9C50-6E929BDC97A7}">
      <dgm:prSet/>
      <dgm:spPr/>
      <dgm:t>
        <a:bodyPr/>
        <a:lstStyle/>
        <a:p>
          <a:endParaRPr lang="en-US"/>
        </a:p>
      </dgm:t>
    </dgm:pt>
    <dgm:pt modelId="{78844A8D-7913-4EF9-AF5C-207D2E4EC9DE}" type="sibTrans" cxnId="{B6978B62-A196-45F8-9C50-6E929BDC97A7}">
      <dgm:prSet/>
      <dgm:spPr/>
      <dgm:t>
        <a:bodyPr/>
        <a:lstStyle/>
        <a:p>
          <a:endParaRPr lang="en-US"/>
        </a:p>
      </dgm:t>
    </dgm:pt>
    <dgm:pt modelId="{A425481A-CB1E-4A84-B3E0-4AB60A3597AD}">
      <dgm:prSet/>
      <dgm:spPr/>
      <dgm:t>
        <a:bodyPr/>
        <a:lstStyle/>
        <a:p>
          <a:r>
            <a:rPr lang="en-GB"/>
            <a:t>Recap</a:t>
          </a:r>
          <a:endParaRPr lang="en-US"/>
        </a:p>
      </dgm:t>
    </dgm:pt>
    <dgm:pt modelId="{65AEA340-2B17-426A-B0F0-3F6CB583E27F}" type="parTrans" cxnId="{711855F8-FE4A-465A-B0B9-2E520BB4F018}">
      <dgm:prSet/>
      <dgm:spPr/>
      <dgm:t>
        <a:bodyPr/>
        <a:lstStyle/>
        <a:p>
          <a:endParaRPr lang="en-US"/>
        </a:p>
      </dgm:t>
    </dgm:pt>
    <dgm:pt modelId="{3DD16996-9FDE-40F6-986F-DB97A1A21E1D}" type="sibTrans" cxnId="{711855F8-FE4A-465A-B0B9-2E520BB4F018}">
      <dgm:prSet/>
      <dgm:spPr/>
      <dgm:t>
        <a:bodyPr/>
        <a:lstStyle/>
        <a:p>
          <a:endParaRPr lang="en-US"/>
        </a:p>
      </dgm:t>
    </dgm:pt>
    <dgm:pt modelId="{C5718F0D-3EBB-4AC9-909F-BC1281E6357E}">
      <dgm:prSet/>
      <dgm:spPr/>
      <dgm:t>
        <a:bodyPr/>
        <a:lstStyle/>
        <a:p>
          <a:r>
            <a:rPr lang="en-GB"/>
            <a:t>Next Week’s Content</a:t>
          </a:r>
          <a:endParaRPr lang="en-US"/>
        </a:p>
      </dgm:t>
    </dgm:pt>
    <dgm:pt modelId="{1BC203A1-F4C5-45D5-8CA2-ADF836C4F716}" type="parTrans" cxnId="{70214386-DDAD-423B-A352-3952EAB135FD}">
      <dgm:prSet/>
      <dgm:spPr/>
      <dgm:t>
        <a:bodyPr/>
        <a:lstStyle/>
        <a:p>
          <a:endParaRPr lang="en-US"/>
        </a:p>
      </dgm:t>
    </dgm:pt>
    <dgm:pt modelId="{E460B50D-1474-4231-8E88-D66DF49481E5}" type="sibTrans" cxnId="{70214386-DDAD-423B-A352-3952EAB135FD}">
      <dgm:prSet/>
      <dgm:spPr/>
      <dgm:t>
        <a:bodyPr/>
        <a:lstStyle/>
        <a:p>
          <a:endParaRPr lang="en-US"/>
        </a:p>
      </dgm:t>
    </dgm:pt>
    <dgm:pt modelId="{B3AE51FB-6C72-4526-84D8-44237A1783F3}" type="pres">
      <dgm:prSet presAssocID="{BC21B9AE-083C-47A0-B4A4-58A0D19FAE7D}" presName="vert0" presStyleCnt="0">
        <dgm:presLayoutVars>
          <dgm:dir/>
          <dgm:animOne val="branch"/>
          <dgm:animLvl val="lvl"/>
        </dgm:presLayoutVars>
      </dgm:prSet>
      <dgm:spPr/>
    </dgm:pt>
    <dgm:pt modelId="{E7A1062E-885F-4B2E-A693-5FEC7D0D14DB}" type="pres">
      <dgm:prSet presAssocID="{C4677A25-DB71-41F6-8DB0-438DF5ED362F}" presName="thickLine" presStyleLbl="alignNode1" presStyleIdx="0" presStyleCnt="7"/>
      <dgm:spPr/>
    </dgm:pt>
    <dgm:pt modelId="{5CAFABE8-F98D-4F57-92A3-ECCC0D2378B9}" type="pres">
      <dgm:prSet presAssocID="{C4677A25-DB71-41F6-8DB0-438DF5ED362F}" presName="horz1" presStyleCnt="0"/>
      <dgm:spPr/>
    </dgm:pt>
    <dgm:pt modelId="{88E49EDD-2594-4A80-B403-59C8CB5CDB35}" type="pres">
      <dgm:prSet presAssocID="{C4677A25-DB71-41F6-8DB0-438DF5ED362F}" presName="tx1" presStyleLbl="revTx" presStyleIdx="0" presStyleCnt="7"/>
      <dgm:spPr/>
    </dgm:pt>
    <dgm:pt modelId="{465ADE99-424F-436A-BA53-476525928283}" type="pres">
      <dgm:prSet presAssocID="{C4677A25-DB71-41F6-8DB0-438DF5ED362F}" presName="vert1" presStyleCnt="0"/>
      <dgm:spPr/>
    </dgm:pt>
    <dgm:pt modelId="{A53C2811-52A4-4C9C-AD12-3ED16C334A6F}" type="pres">
      <dgm:prSet presAssocID="{B1D4B3FB-097D-432C-81C7-35EFA2063A5F}" presName="thickLine" presStyleLbl="alignNode1" presStyleIdx="1" presStyleCnt="7"/>
      <dgm:spPr/>
    </dgm:pt>
    <dgm:pt modelId="{4B989BF2-2B57-4C81-88E9-165752BC395B}" type="pres">
      <dgm:prSet presAssocID="{B1D4B3FB-097D-432C-81C7-35EFA2063A5F}" presName="horz1" presStyleCnt="0"/>
      <dgm:spPr/>
    </dgm:pt>
    <dgm:pt modelId="{1CFFBB48-DA13-4781-89FC-2271E416AA35}" type="pres">
      <dgm:prSet presAssocID="{B1D4B3FB-097D-432C-81C7-35EFA2063A5F}" presName="tx1" presStyleLbl="revTx" presStyleIdx="1" presStyleCnt="7"/>
      <dgm:spPr/>
    </dgm:pt>
    <dgm:pt modelId="{B8159079-D0EF-48DE-979D-A442E82CF71B}" type="pres">
      <dgm:prSet presAssocID="{B1D4B3FB-097D-432C-81C7-35EFA2063A5F}" presName="vert1" presStyleCnt="0"/>
      <dgm:spPr/>
    </dgm:pt>
    <dgm:pt modelId="{70EFBA08-74E8-47D2-BFEC-68A5AE315C7B}" type="pres">
      <dgm:prSet presAssocID="{8C38CBD1-0189-4965-B033-E0C7B06346F8}" presName="thickLine" presStyleLbl="alignNode1" presStyleIdx="2" presStyleCnt="7"/>
      <dgm:spPr/>
    </dgm:pt>
    <dgm:pt modelId="{78FCDE56-0825-44AB-9F4F-84ACD9AD8C5A}" type="pres">
      <dgm:prSet presAssocID="{8C38CBD1-0189-4965-B033-E0C7B06346F8}" presName="horz1" presStyleCnt="0"/>
      <dgm:spPr/>
    </dgm:pt>
    <dgm:pt modelId="{D8C4D13D-8AA2-411F-A7D3-670DDFD21853}" type="pres">
      <dgm:prSet presAssocID="{8C38CBD1-0189-4965-B033-E0C7B06346F8}" presName="tx1" presStyleLbl="revTx" presStyleIdx="2" presStyleCnt="7"/>
      <dgm:spPr/>
    </dgm:pt>
    <dgm:pt modelId="{62B58309-70A9-4229-B107-4BB467C25127}" type="pres">
      <dgm:prSet presAssocID="{8C38CBD1-0189-4965-B033-E0C7B06346F8}" presName="vert1" presStyleCnt="0"/>
      <dgm:spPr/>
    </dgm:pt>
    <dgm:pt modelId="{C146F52D-1818-4BAF-A9B4-91078F9D227B}" type="pres">
      <dgm:prSet presAssocID="{680F69F3-905E-4C90-ACFE-C6230F0C18B6}" presName="thickLine" presStyleLbl="alignNode1" presStyleIdx="3" presStyleCnt="7"/>
      <dgm:spPr/>
    </dgm:pt>
    <dgm:pt modelId="{064CC1B4-4352-4138-925A-C456F7C62CC0}" type="pres">
      <dgm:prSet presAssocID="{680F69F3-905E-4C90-ACFE-C6230F0C18B6}" presName="horz1" presStyleCnt="0"/>
      <dgm:spPr/>
    </dgm:pt>
    <dgm:pt modelId="{DB2DB0CF-02C7-414B-AB69-90E993BC3EF0}" type="pres">
      <dgm:prSet presAssocID="{680F69F3-905E-4C90-ACFE-C6230F0C18B6}" presName="tx1" presStyleLbl="revTx" presStyleIdx="3" presStyleCnt="7"/>
      <dgm:spPr/>
    </dgm:pt>
    <dgm:pt modelId="{5BEA9E57-DBEC-48E2-9CE3-9F9E4C8F5765}" type="pres">
      <dgm:prSet presAssocID="{680F69F3-905E-4C90-ACFE-C6230F0C18B6}" presName="vert1" presStyleCnt="0"/>
      <dgm:spPr/>
    </dgm:pt>
    <dgm:pt modelId="{41A42D86-0CF0-47E6-BEA9-EA90D3E27CD2}" type="pres">
      <dgm:prSet presAssocID="{A4711528-D1E7-4A5D-A94F-05AAAD2CFB92}" presName="thickLine" presStyleLbl="alignNode1" presStyleIdx="4" presStyleCnt="7"/>
      <dgm:spPr/>
    </dgm:pt>
    <dgm:pt modelId="{DEE79B95-B3BB-4359-91C5-E054904FBAAD}" type="pres">
      <dgm:prSet presAssocID="{A4711528-D1E7-4A5D-A94F-05AAAD2CFB92}" presName="horz1" presStyleCnt="0"/>
      <dgm:spPr/>
    </dgm:pt>
    <dgm:pt modelId="{D9EE4639-404D-44E4-8B87-0A2F4B29B4B9}" type="pres">
      <dgm:prSet presAssocID="{A4711528-D1E7-4A5D-A94F-05AAAD2CFB92}" presName="tx1" presStyleLbl="revTx" presStyleIdx="4" presStyleCnt="7"/>
      <dgm:spPr/>
    </dgm:pt>
    <dgm:pt modelId="{208D5EA1-A95D-4DF2-9B78-B7AE86F583F7}" type="pres">
      <dgm:prSet presAssocID="{A4711528-D1E7-4A5D-A94F-05AAAD2CFB92}" presName="vert1" presStyleCnt="0"/>
      <dgm:spPr/>
    </dgm:pt>
    <dgm:pt modelId="{617A8D78-E8F8-4264-B022-B9E0AEEF8431}" type="pres">
      <dgm:prSet presAssocID="{A425481A-CB1E-4A84-B3E0-4AB60A3597AD}" presName="thickLine" presStyleLbl="alignNode1" presStyleIdx="5" presStyleCnt="7"/>
      <dgm:spPr/>
    </dgm:pt>
    <dgm:pt modelId="{D5A28A6D-DC29-47BD-AC55-F3CD4E310098}" type="pres">
      <dgm:prSet presAssocID="{A425481A-CB1E-4A84-B3E0-4AB60A3597AD}" presName="horz1" presStyleCnt="0"/>
      <dgm:spPr/>
    </dgm:pt>
    <dgm:pt modelId="{6E9D62DA-88B5-4E8C-B456-98A5C0C75963}" type="pres">
      <dgm:prSet presAssocID="{A425481A-CB1E-4A84-B3E0-4AB60A3597AD}" presName="tx1" presStyleLbl="revTx" presStyleIdx="5" presStyleCnt="7"/>
      <dgm:spPr/>
    </dgm:pt>
    <dgm:pt modelId="{6DA5962C-F4D3-479C-86D2-0D16FC97D43C}" type="pres">
      <dgm:prSet presAssocID="{A425481A-CB1E-4A84-B3E0-4AB60A3597AD}" presName="vert1" presStyleCnt="0"/>
      <dgm:spPr/>
    </dgm:pt>
    <dgm:pt modelId="{5056F756-F6A6-4021-97E6-D32866AD56DF}" type="pres">
      <dgm:prSet presAssocID="{C5718F0D-3EBB-4AC9-909F-BC1281E6357E}" presName="thickLine" presStyleLbl="alignNode1" presStyleIdx="6" presStyleCnt="7"/>
      <dgm:spPr/>
    </dgm:pt>
    <dgm:pt modelId="{4F4352D1-D2FC-40E2-9B38-060E9C5072A0}" type="pres">
      <dgm:prSet presAssocID="{C5718F0D-3EBB-4AC9-909F-BC1281E6357E}" presName="horz1" presStyleCnt="0"/>
      <dgm:spPr/>
    </dgm:pt>
    <dgm:pt modelId="{94E6C460-D375-4974-A98C-21E6025B6EC6}" type="pres">
      <dgm:prSet presAssocID="{C5718F0D-3EBB-4AC9-909F-BC1281E6357E}" presName="tx1" presStyleLbl="revTx" presStyleIdx="6" presStyleCnt="7"/>
      <dgm:spPr/>
    </dgm:pt>
    <dgm:pt modelId="{E70B9194-03C1-4566-9A29-0EF5360CE298}" type="pres">
      <dgm:prSet presAssocID="{C5718F0D-3EBB-4AC9-909F-BC1281E6357E}" presName="vert1" presStyleCnt="0"/>
      <dgm:spPr/>
    </dgm:pt>
  </dgm:ptLst>
  <dgm:cxnLst>
    <dgm:cxn modelId="{5BC07C12-7C49-42E2-A54E-95EA6ED9131E}" type="presOf" srcId="{C4677A25-DB71-41F6-8DB0-438DF5ED362F}" destId="{88E49EDD-2594-4A80-B403-59C8CB5CDB35}" srcOrd="0" destOrd="0" presId="urn:microsoft.com/office/officeart/2008/layout/LinedList"/>
    <dgm:cxn modelId="{6AEF2A27-3295-4E2D-984D-BCF42F20D9E1}" type="presOf" srcId="{BC21B9AE-083C-47A0-B4A4-58A0D19FAE7D}" destId="{B3AE51FB-6C72-4526-84D8-44237A1783F3}" srcOrd="0" destOrd="0" presId="urn:microsoft.com/office/officeart/2008/layout/LinedList"/>
    <dgm:cxn modelId="{A5C8115F-B073-4DF0-BF77-41BEC6B390FF}" type="presOf" srcId="{A4711528-D1E7-4A5D-A94F-05AAAD2CFB92}" destId="{D9EE4639-404D-44E4-8B87-0A2F4B29B4B9}" srcOrd="0" destOrd="0" presId="urn:microsoft.com/office/officeart/2008/layout/LinedList"/>
    <dgm:cxn modelId="{B6978B62-A196-45F8-9C50-6E929BDC97A7}" srcId="{BC21B9AE-083C-47A0-B4A4-58A0D19FAE7D}" destId="{A4711528-D1E7-4A5D-A94F-05AAAD2CFB92}" srcOrd="4" destOrd="0" parTransId="{06421A17-8531-42AA-AFF1-2D932FBA02DA}" sibTransId="{78844A8D-7913-4EF9-AF5C-207D2E4EC9DE}"/>
    <dgm:cxn modelId="{3C02926B-7654-4643-B7B2-FD0DD48B3D17}" type="presOf" srcId="{8C38CBD1-0189-4965-B033-E0C7B06346F8}" destId="{D8C4D13D-8AA2-411F-A7D3-670DDFD21853}" srcOrd="0" destOrd="0" presId="urn:microsoft.com/office/officeart/2008/layout/LinedList"/>
    <dgm:cxn modelId="{DB37A051-C2F8-45FB-AB41-1BA5C99F2623}" type="presOf" srcId="{B1D4B3FB-097D-432C-81C7-35EFA2063A5F}" destId="{1CFFBB48-DA13-4781-89FC-2271E416AA35}" srcOrd="0" destOrd="0" presId="urn:microsoft.com/office/officeart/2008/layout/LinedList"/>
    <dgm:cxn modelId="{43965D55-5FD7-4951-86D1-47101D74C8D4}" type="presOf" srcId="{C5718F0D-3EBB-4AC9-909F-BC1281E6357E}" destId="{94E6C460-D375-4974-A98C-21E6025B6EC6}" srcOrd="0" destOrd="0" presId="urn:microsoft.com/office/officeart/2008/layout/LinedList"/>
    <dgm:cxn modelId="{FF11F878-3908-4B42-8D11-173EEAEEF462}" type="presOf" srcId="{680F69F3-905E-4C90-ACFE-C6230F0C18B6}" destId="{DB2DB0CF-02C7-414B-AB69-90E993BC3EF0}" srcOrd="0" destOrd="0" presId="urn:microsoft.com/office/officeart/2008/layout/LinedList"/>
    <dgm:cxn modelId="{70214386-DDAD-423B-A352-3952EAB135FD}" srcId="{BC21B9AE-083C-47A0-B4A4-58A0D19FAE7D}" destId="{C5718F0D-3EBB-4AC9-909F-BC1281E6357E}" srcOrd="6" destOrd="0" parTransId="{1BC203A1-F4C5-45D5-8CA2-ADF836C4F716}" sibTransId="{E460B50D-1474-4231-8E88-D66DF49481E5}"/>
    <dgm:cxn modelId="{23011F8F-5A43-4C24-818A-918597159A2B}" type="presOf" srcId="{A425481A-CB1E-4A84-B3E0-4AB60A3597AD}" destId="{6E9D62DA-88B5-4E8C-B456-98A5C0C75963}" srcOrd="0" destOrd="0" presId="urn:microsoft.com/office/officeart/2008/layout/LinedList"/>
    <dgm:cxn modelId="{7E663EAF-7FB2-4AB7-9F11-ECC60489D936}" srcId="{BC21B9AE-083C-47A0-B4A4-58A0D19FAE7D}" destId="{B1D4B3FB-097D-432C-81C7-35EFA2063A5F}" srcOrd="1" destOrd="0" parTransId="{41B982A2-07D6-420B-A87F-29E91BD325DD}" sibTransId="{94D10C24-D2A5-4B14-A2BF-E32F0CF03B7C}"/>
    <dgm:cxn modelId="{D0F4EAC3-7DFA-4008-9644-F0A7E23F7BAF}" srcId="{BC21B9AE-083C-47A0-B4A4-58A0D19FAE7D}" destId="{680F69F3-905E-4C90-ACFE-C6230F0C18B6}" srcOrd="3" destOrd="0" parTransId="{309C1590-75E8-4C63-AE17-5E72063C8936}" sibTransId="{4326D45E-31C7-4894-8CF2-22EC7C027419}"/>
    <dgm:cxn modelId="{FFE6A1D8-384D-4DAD-8CB5-78BDC9D98EBF}" srcId="{BC21B9AE-083C-47A0-B4A4-58A0D19FAE7D}" destId="{C4677A25-DB71-41F6-8DB0-438DF5ED362F}" srcOrd="0" destOrd="0" parTransId="{0EE18806-5119-40FE-835C-5D502CE06B52}" sibTransId="{1F3F21E9-220A-46FD-AC67-4368C716E8A7}"/>
    <dgm:cxn modelId="{711855F8-FE4A-465A-B0B9-2E520BB4F018}" srcId="{BC21B9AE-083C-47A0-B4A4-58A0D19FAE7D}" destId="{A425481A-CB1E-4A84-B3E0-4AB60A3597AD}" srcOrd="5" destOrd="0" parTransId="{65AEA340-2B17-426A-B0F0-3F6CB583E27F}" sibTransId="{3DD16996-9FDE-40F6-986F-DB97A1A21E1D}"/>
    <dgm:cxn modelId="{731243F9-F0F3-4CAB-B540-DD187E389A5D}" srcId="{BC21B9AE-083C-47A0-B4A4-58A0D19FAE7D}" destId="{8C38CBD1-0189-4965-B033-E0C7B06346F8}" srcOrd="2" destOrd="0" parTransId="{B674D7FF-B22A-4B4E-887D-8211E714CD8E}" sibTransId="{12097366-33F2-4475-9092-3777DB6D5EDE}"/>
    <dgm:cxn modelId="{6A9E48D5-9A8C-4E03-B30C-3C8E6EC31D81}" type="presParOf" srcId="{B3AE51FB-6C72-4526-84D8-44237A1783F3}" destId="{E7A1062E-885F-4B2E-A693-5FEC7D0D14DB}" srcOrd="0" destOrd="0" presId="urn:microsoft.com/office/officeart/2008/layout/LinedList"/>
    <dgm:cxn modelId="{56E0D230-D870-4EBC-BBF5-A2D8EE197B70}" type="presParOf" srcId="{B3AE51FB-6C72-4526-84D8-44237A1783F3}" destId="{5CAFABE8-F98D-4F57-92A3-ECCC0D2378B9}" srcOrd="1" destOrd="0" presId="urn:microsoft.com/office/officeart/2008/layout/LinedList"/>
    <dgm:cxn modelId="{3E541588-85EB-4329-B232-663DA507BE77}" type="presParOf" srcId="{5CAFABE8-F98D-4F57-92A3-ECCC0D2378B9}" destId="{88E49EDD-2594-4A80-B403-59C8CB5CDB35}" srcOrd="0" destOrd="0" presId="urn:microsoft.com/office/officeart/2008/layout/LinedList"/>
    <dgm:cxn modelId="{3380DF57-FC50-4503-B75A-663151F6A844}" type="presParOf" srcId="{5CAFABE8-F98D-4F57-92A3-ECCC0D2378B9}" destId="{465ADE99-424F-436A-BA53-476525928283}" srcOrd="1" destOrd="0" presId="urn:microsoft.com/office/officeart/2008/layout/LinedList"/>
    <dgm:cxn modelId="{7199FB1B-945D-42C5-91AC-71A12B8AA36C}" type="presParOf" srcId="{B3AE51FB-6C72-4526-84D8-44237A1783F3}" destId="{A53C2811-52A4-4C9C-AD12-3ED16C334A6F}" srcOrd="2" destOrd="0" presId="urn:microsoft.com/office/officeart/2008/layout/LinedList"/>
    <dgm:cxn modelId="{5C5216B1-CC50-4307-AA6B-9F71D525C388}" type="presParOf" srcId="{B3AE51FB-6C72-4526-84D8-44237A1783F3}" destId="{4B989BF2-2B57-4C81-88E9-165752BC395B}" srcOrd="3" destOrd="0" presId="urn:microsoft.com/office/officeart/2008/layout/LinedList"/>
    <dgm:cxn modelId="{EA77A900-29F0-4A70-B88D-1C2666066AB2}" type="presParOf" srcId="{4B989BF2-2B57-4C81-88E9-165752BC395B}" destId="{1CFFBB48-DA13-4781-89FC-2271E416AA35}" srcOrd="0" destOrd="0" presId="urn:microsoft.com/office/officeart/2008/layout/LinedList"/>
    <dgm:cxn modelId="{7344FCF1-F7D8-489D-BFC4-26784FB6D7C9}" type="presParOf" srcId="{4B989BF2-2B57-4C81-88E9-165752BC395B}" destId="{B8159079-D0EF-48DE-979D-A442E82CF71B}" srcOrd="1" destOrd="0" presId="urn:microsoft.com/office/officeart/2008/layout/LinedList"/>
    <dgm:cxn modelId="{27C3AAAB-1D5B-4E3A-BA4A-D1E7E3460421}" type="presParOf" srcId="{B3AE51FB-6C72-4526-84D8-44237A1783F3}" destId="{70EFBA08-74E8-47D2-BFEC-68A5AE315C7B}" srcOrd="4" destOrd="0" presId="urn:microsoft.com/office/officeart/2008/layout/LinedList"/>
    <dgm:cxn modelId="{390A8967-AA75-405A-8174-5A77CE2E0AED}" type="presParOf" srcId="{B3AE51FB-6C72-4526-84D8-44237A1783F3}" destId="{78FCDE56-0825-44AB-9F4F-84ACD9AD8C5A}" srcOrd="5" destOrd="0" presId="urn:microsoft.com/office/officeart/2008/layout/LinedList"/>
    <dgm:cxn modelId="{9B648391-E596-4172-8E5C-CF0BDEA94D2D}" type="presParOf" srcId="{78FCDE56-0825-44AB-9F4F-84ACD9AD8C5A}" destId="{D8C4D13D-8AA2-411F-A7D3-670DDFD21853}" srcOrd="0" destOrd="0" presId="urn:microsoft.com/office/officeart/2008/layout/LinedList"/>
    <dgm:cxn modelId="{EDE6767A-2AB0-40EE-A8AF-45BEC40AA7E7}" type="presParOf" srcId="{78FCDE56-0825-44AB-9F4F-84ACD9AD8C5A}" destId="{62B58309-70A9-4229-B107-4BB467C25127}" srcOrd="1" destOrd="0" presId="urn:microsoft.com/office/officeart/2008/layout/LinedList"/>
    <dgm:cxn modelId="{5116D590-D76A-41D2-93F5-4A624571412C}" type="presParOf" srcId="{B3AE51FB-6C72-4526-84D8-44237A1783F3}" destId="{C146F52D-1818-4BAF-A9B4-91078F9D227B}" srcOrd="6" destOrd="0" presId="urn:microsoft.com/office/officeart/2008/layout/LinedList"/>
    <dgm:cxn modelId="{86B4665E-658F-4507-B116-CACD6203DA2F}" type="presParOf" srcId="{B3AE51FB-6C72-4526-84D8-44237A1783F3}" destId="{064CC1B4-4352-4138-925A-C456F7C62CC0}" srcOrd="7" destOrd="0" presId="urn:microsoft.com/office/officeart/2008/layout/LinedList"/>
    <dgm:cxn modelId="{4760163D-CC1D-44EB-BB32-72F062C6D0CD}" type="presParOf" srcId="{064CC1B4-4352-4138-925A-C456F7C62CC0}" destId="{DB2DB0CF-02C7-414B-AB69-90E993BC3EF0}" srcOrd="0" destOrd="0" presId="urn:microsoft.com/office/officeart/2008/layout/LinedList"/>
    <dgm:cxn modelId="{4A11CB15-54ED-41BC-908A-2A2A0DAB9B56}" type="presParOf" srcId="{064CC1B4-4352-4138-925A-C456F7C62CC0}" destId="{5BEA9E57-DBEC-48E2-9CE3-9F9E4C8F5765}" srcOrd="1" destOrd="0" presId="urn:microsoft.com/office/officeart/2008/layout/LinedList"/>
    <dgm:cxn modelId="{32DCAFC6-62EB-467A-B5E2-3F1EFD7C57F9}" type="presParOf" srcId="{B3AE51FB-6C72-4526-84D8-44237A1783F3}" destId="{41A42D86-0CF0-47E6-BEA9-EA90D3E27CD2}" srcOrd="8" destOrd="0" presId="urn:microsoft.com/office/officeart/2008/layout/LinedList"/>
    <dgm:cxn modelId="{85D78F2E-32B3-4EFF-8F40-2795EAFA044B}" type="presParOf" srcId="{B3AE51FB-6C72-4526-84D8-44237A1783F3}" destId="{DEE79B95-B3BB-4359-91C5-E054904FBAAD}" srcOrd="9" destOrd="0" presId="urn:microsoft.com/office/officeart/2008/layout/LinedList"/>
    <dgm:cxn modelId="{09016973-CAEE-4E70-8308-3725BC8EAA76}" type="presParOf" srcId="{DEE79B95-B3BB-4359-91C5-E054904FBAAD}" destId="{D9EE4639-404D-44E4-8B87-0A2F4B29B4B9}" srcOrd="0" destOrd="0" presId="urn:microsoft.com/office/officeart/2008/layout/LinedList"/>
    <dgm:cxn modelId="{59FB9F01-41AC-457D-A84E-BD8046A10165}" type="presParOf" srcId="{DEE79B95-B3BB-4359-91C5-E054904FBAAD}" destId="{208D5EA1-A95D-4DF2-9B78-B7AE86F583F7}" srcOrd="1" destOrd="0" presId="urn:microsoft.com/office/officeart/2008/layout/LinedList"/>
    <dgm:cxn modelId="{73AE09DD-DF75-4D9C-91EE-DDB16D77BC9A}" type="presParOf" srcId="{B3AE51FB-6C72-4526-84D8-44237A1783F3}" destId="{617A8D78-E8F8-4264-B022-B9E0AEEF8431}" srcOrd="10" destOrd="0" presId="urn:microsoft.com/office/officeart/2008/layout/LinedList"/>
    <dgm:cxn modelId="{1F04ED58-EBA4-4A23-909D-A308953E6980}" type="presParOf" srcId="{B3AE51FB-6C72-4526-84D8-44237A1783F3}" destId="{D5A28A6D-DC29-47BD-AC55-F3CD4E310098}" srcOrd="11" destOrd="0" presId="urn:microsoft.com/office/officeart/2008/layout/LinedList"/>
    <dgm:cxn modelId="{8B0DB610-E397-41AD-B1FB-6687DB808FAE}" type="presParOf" srcId="{D5A28A6D-DC29-47BD-AC55-F3CD4E310098}" destId="{6E9D62DA-88B5-4E8C-B456-98A5C0C75963}" srcOrd="0" destOrd="0" presId="urn:microsoft.com/office/officeart/2008/layout/LinedList"/>
    <dgm:cxn modelId="{C2E9DD6C-1CC3-4487-8857-6E2E2FF61C25}" type="presParOf" srcId="{D5A28A6D-DC29-47BD-AC55-F3CD4E310098}" destId="{6DA5962C-F4D3-479C-86D2-0D16FC97D43C}" srcOrd="1" destOrd="0" presId="urn:microsoft.com/office/officeart/2008/layout/LinedList"/>
    <dgm:cxn modelId="{F704D942-F279-450A-8A09-ADF15FBBFE0B}" type="presParOf" srcId="{B3AE51FB-6C72-4526-84D8-44237A1783F3}" destId="{5056F756-F6A6-4021-97E6-D32866AD56DF}" srcOrd="12" destOrd="0" presId="urn:microsoft.com/office/officeart/2008/layout/LinedList"/>
    <dgm:cxn modelId="{52128F8A-4F9D-461C-AEC6-D74FFEFA4C50}" type="presParOf" srcId="{B3AE51FB-6C72-4526-84D8-44237A1783F3}" destId="{4F4352D1-D2FC-40E2-9B38-060E9C5072A0}" srcOrd="13" destOrd="0" presId="urn:microsoft.com/office/officeart/2008/layout/LinedList"/>
    <dgm:cxn modelId="{C7DAA08F-D0EB-46D4-9EFD-187FBC4C9F57}" type="presParOf" srcId="{4F4352D1-D2FC-40E2-9B38-060E9C5072A0}" destId="{94E6C460-D375-4974-A98C-21E6025B6EC6}" srcOrd="0" destOrd="0" presId="urn:microsoft.com/office/officeart/2008/layout/LinedList"/>
    <dgm:cxn modelId="{1D902F2B-6513-413B-B522-3C5F8F7733D0}" type="presParOf" srcId="{4F4352D1-D2FC-40E2-9B38-060E9C5072A0}" destId="{E70B9194-03C1-4566-9A29-0EF5360CE298}"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85065E8-C4F6-4988-B0C4-13E02180C7F5}"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B1E93559-CC70-4943-90AC-656295E91810}">
      <dgm:prSet/>
      <dgm:spPr/>
      <dgm:t>
        <a:bodyPr/>
        <a:lstStyle/>
        <a:p>
          <a:pPr>
            <a:lnSpc>
              <a:spcPct val="100000"/>
            </a:lnSpc>
          </a:pPr>
          <a:r>
            <a:rPr lang="en-GB"/>
            <a:t>Get to know each other</a:t>
          </a:r>
          <a:endParaRPr lang="en-US"/>
        </a:p>
      </dgm:t>
    </dgm:pt>
    <dgm:pt modelId="{964C5C6F-6AE7-4402-9602-17E0FBA6A206}" type="parTrans" cxnId="{5117CDA7-D471-4DBC-A690-D6CA8A2F5356}">
      <dgm:prSet/>
      <dgm:spPr/>
      <dgm:t>
        <a:bodyPr/>
        <a:lstStyle/>
        <a:p>
          <a:endParaRPr lang="en-US"/>
        </a:p>
      </dgm:t>
    </dgm:pt>
    <dgm:pt modelId="{74280415-C280-4E6A-A94D-3764B6E6B9D6}" type="sibTrans" cxnId="{5117CDA7-D471-4DBC-A690-D6CA8A2F5356}">
      <dgm:prSet/>
      <dgm:spPr/>
      <dgm:t>
        <a:bodyPr/>
        <a:lstStyle/>
        <a:p>
          <a:endParaRPr lang="en-US"/>
        </a:p>
      </dgm:t>
    </dgm:pt>
    <dgm:pt modelId="{BA67C953-7A92-404C-8AC6-61A4F0AD6C52}">
      <dgm:prSet/>
      <dgm:spPr/>
      <dgm:t>
        <a:bodyPr/>
        <a:lstStyle/>
        <a:p>
          <a:pPr>
            <a:lnSpc>
              <a:spcPct val="100000"/>
            </a:lnSpc>
          </a:pPr>
          <a:r>
            <a:rPr lang="en-GB"/>
            <a:t>Learn about this module</a:t>
          </a:r>
          <a:endParaRPr lang="en-US"/>
        </a:p>
      </dgm:t>
    </dgm:pt>
    <dgm:pt modelId="{34CE12A3-7D2F-44B3-B94B-A35D409B040A}" type="parTrans" cxnId="{5956FA6F-E7A8-4825-BCEC-5CAF249B608B}">
      <dgm:prSet/>
      <dgm:spPr/>
      <dgm:t>
        <a:bodyPr/>
        <a:lstStyle/>
        <a:p>
          <a:endParaRPr lang="en-US"/>
        </a:p>
      </dgm:t>
    </dgm:pt>
    <dgm:pt modelId="{89E9BD16-15B2-46EB-AC1D-CF6124CA50B9}" type="sibTrans" cxnId="{5956FA6F-E7A8-4825-BCEC-5CAF249B608B}">
      <dgm:prSet/>
      <dgm:spPr/>
      <dgm:t>
        <a:bodyPr/>
        <a:lstStyle/>
        <a:p>
          <a:endParaRPr lang="en-US"/>
        </a:p>
      </dgm:t>
    </dgm:pt>
    <dgm:pt modelId="{858418E6-EA03-4919-A8E8-3F5EA6D8FFC9}">
      <dgm:prSet/>
      <dgm:spPr/>
      <dgm:t>
        <a:bodyPr/>
        <a:lstStyle/>
        <a:p>
          <a:pPr>
            <a:lnSpc>
              <a:spcPct val="100000"/>
            </a:lnSpc>
          </a:pPr>
          <a:r>
            <a:rPr lang="en-GB"/>
            <a:t>Learn about assessments</a:t>
          </a:r>
          <a:endParaRPr lang="en-US"/>
        </a:p>
      </dgm:t>
    </dgm:pt>
    <dgm:pt modelId="{C826DEDB-ACE1-45A0-950C-266EE6D86D01}" type="parTrans" cxnId="{B0FAD4F2-8651-43FA-BC1F-AC607222C6B4}">
      <dgm:prSet/>
      <dgm:spPr/>
      <dgm:t>
        <a:bodyPr/>
        <a:lstStyle/>
        <a:p>
          <a:endParaRPr lang="en-US"/>
        </a:p>
      </dgm:t>
    </dgm:pt>
    <dgm:pt modelId="{7A7D159F-356D-402D-935F-076C84A45137}" type="sibTrans" cxnId="{B0FAD4F2-8651-43FA-BC1F-AC607222C6B4}">
      <dgm:prSet/>
      <dgm:spPr/>
      <dgm:t>
        <a:bodyPr/>
        <a:lstStyle/>
        <a:p>
          <a:endParaRPr lang="en-US"/>
        </a:p>
      </dgm:t>
    </dgm:pt>
    <dgm:pt modelId="{11DD345A-AD92-4938-80DB-BD56599EB87B}">
      <dgm:prSet/>
      <dgm:spPr/>
      <dgm:t>
        <a:bodyPr/>
        <a:lstStyle/>
        <a:p>
          <a:pPr>
            <a:lnSpc>
              <a:spcPct val="100000"/>
            </a:lnSpc>
          </a:pPr>
          <a:r>
            <a:rPr lang="en-GB"/>
            <a:t>Set expectations</a:t>
          </a:r>
          <a:endParaRPr lang="en-US"/>
        </a:p>
      </dgm:t>
    </dgm:pt>
    <dgm:pt modelId="{340FB07C-391C-4C8F-924B-F8F0462CCA3C}" type="parTrans" cxnId="{76457FA7-44A0-49A7-A0A5-ECF2D722877E}">
      <dgm:prSet/>
      <dgm:spPr/>
      <dgm:t>
        <a:bodyPr/>
        <a:lstStyle/>
        <a:p>
          <a:endParaRPr lang="en-US"/>
        </a:p>
      </dgm:t>
    </dgm:pt>
    <dgm:pt modelId="{1BF44071-EA26-4454-A311-0B0BE732E8D6}" type="sibTrans" cxnId="{76457FA7-44A0-49A7-A0A5-ECF2D722877E}">
      <dgm:prSet/>
      <dgm:spPr/>
      <dgm:t>
        <a:bodyPr/>
        <a:lstStyle/>
        <a:p>
          <a:endParaRPr lang="en-US"/>
        </a:p>
      </dgm:t>
    </dgm:pt>
    <dgm:pt modelId="{1EBA77DF-3F2B-40D7-B5E8-C17AC475162D}" type="pres">
      <dgm:prSet presAssocID="{785065E8-C4F6-4988-B0C4-13E02180C7F5}" presName="root" presStyleCnt="0">
        <dgm:presLayoutVars>
          <dgm:dir/>
          <dgm:resizeHandles val="exact"/>
        </dgm:presLayoutVars>
      </dgm:prSet>
      <dgm:spPr/>
    </dgm:pt>
    <dgm:pt modelId="{A2CBD69D-B251-4C6A-973A-17B5EDE26803}" type="pres">
      <dgm:prSet presAssocID="{B1E93559-CC70-4943-90AC-656295E91810}" presName="compNode" presStyleCnt="0"/>
      <dgm:spPr/>
    </dgm:pt>
    <dgm:pt modelId="{C41E3727-52C0-498F-B229-A1FBBE7ECF49}" type="pres">
      <dgm:prSet presAssocID="{B1E93559-CC70-4943-90AC-656295E91810}" presName="bgRect" presStyleLbl="bgShp" presStyleIdx="0" presStyleCnt="4"/>
      <dgm:spPr/>
    </dgm:pt>
    <dgm:pt modelId="{0D140ABB-9ED4-4549-B77E-274FD97A8F03}" type="pres">
      <dgm:prSet presAssocID="{B1E93559-CC70-4943-90AC-656295E91810}"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Group"/>
        </a:ext>
      </dgm:extLst>
    </dgm:pt>
    <dgm:pt modelId="{11F4803E-B0D5-4C47-9C8A-743986F44F20}" type="pres">
      <dgm:prSet presAssocID="{B1E93559-CC70-4943-90AC-656295E91810}" presName="spaceRect" presStyleCnt="0"/>
      <dgm:spPr/>
    </dgm:pt>
    <dgm:pt modelId="{7CB484F4-C796-435E-BB19-3AE83A75A315}" type="pres">
      <dgm:prSet presAssocID="{B1E93559-CC70-4943-90AC-656295E91810}" presName="parTx" presStyleLbl="revTx" presStyleIdx="0" presStyleCnt="4">
        <dgm:presLayoutVars>
          <dgm:chMax val="0"/>
          <dgm:chPref val="0"/>
        </dgm:presLayoutVars>
      </dgm:prSet>
      <dgm:spPr/>
    </dgm:pt>
    <dgm:pt modelId="{4BAB8137-515C-4AAE-90AE-9EC649303754}" type="pres">
      <dgm:prSet presAssocID="{74280415-C280-4E6A-A94D-3764B6E6B9D6}" presName="sibTrans" presStyleCnt="0"/>
      <dgm:spPr/>
    </dgm:pt>
    <dgm:pt modelId="{6ADD60C7-1CA6-43F5-91D4-7CB74CBDC9A0}" type="pres">
      <dgm:prSet presAssocID="{BA67C953-7A92-404C-8AC6-61A4F0AD6C52}" presName="compNode" presStyleCnt="0"/>
      <dgm:spPr/>
    </dgm:pt>
    <dgm:pt modelId="{59163057-1CAD-4BD2-858F-DB9EEDC710E1}" type="pres">
      <dgm:prSet presAssocID="{BA67C953-7A92-404C-8AC6-61A4F0AD6C52}" presName="bgRect" presStyleLbl="bgShp" presStyleIdx="1" presStyleCnt="4"/>
      <dgm:spPr/>
    </dgm:pt>
    <dgm:pt modelId="{77C5CF27-E6FB-4CB0-BE3D-BBD1548ABF42}" type="pres">
      <dgm:prSet presAssocID="{BA67C953-7A92-404C-8AC6-61A4F0AD6C5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Head with Gears"/>
        </a:ext>
      </dgm:extLst>
    </dgm:pt>
    <dgm:pt modelId="{F5CE18D7-BE5C-483A-8E63-66DFECB089F7}" type="pres">
      <dgm:prSet presAssocID="{BA67C953-7A92-404C-8AC6-61A4F0AD6C52}" presName="spaceRect" presStyleCnt="0"/>
      <dgm:spPr/>
    </dgm:pt>
    <dgm:pt modelId="{A5278A52-864F-4890-A69F-0A5F1567A0F1}" type="pres">
      <dgm:prSet presAssocID="{BA67C953-7A92-404C-8AC6-61A4F0AD6C52}" presName="parTx" presStyleLbl="revTx" presStyleIdx="1" presStyleCnt="4">
        <dgm:presLayoutVars>
          <dgm:chMax val="0"/>
          <dgm:chPref val="0"/>
        </dgm:presLayoutVars>
      </dgm:prSet>
      <dgm:spPr/>
    </dgm:pt>
    <dgm:pt modelId="{2A64B693-7F19-465C-A566-7B24C075CAB8}" type="pres">
      <dgm:prSet presAssocID="{89E9BD16-15B2-46EB-AC1D-CF6124CA50B9}" presName="sibTrans" presStyleCnt="0"/>
      <dgm:spPr/>
    </dgm:pt>
    <dgm:pt modelId="{CF21FFA4-675D-4601-AAA2-927A7E744501}" type="pres">
      <dgm:prSet presAssocID="{858418E6-EA03-4919-A8E8-3F5EA6D8FFC9}" presName="compNode" presStyleCnt="0"/>
      <dgm:spPr/>
    </dgm:pt>
    <dgm:pt modelId="{AD8DB3DE-AA88-4A32-BCB2-6735310D8D5C}" type="pres">
      <dgm:prSet presAssocID="{858418E6-EA03-4919-A8E8-3F5EA6D8FFC9}" presName="bgRect" presStyleLbl="bgShp" presStyleIdx="2" presStyleCnt="4"/>
      <dgm:spPr/>
    </dgm:pt>
    <dgm:pt modelId="{EEAC0BBE-3421-46F2-9A9D-CDF9BC2E84B2}" type="pres">
      <dgm:prSet presAssocID="{858418E6-EA03-4919-A8E8-3F5EA6D8FFC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5B8AB187-5C02-41F2-A644-80EF85BAC06E}" type="pres">
      <dgm:prSet presAssocID="{858418E6-EA03-4919-A8E8-3F5EA6D8FFC9}" presName="spaceRect" presStyleCnt="0"/>
      <dgm:spPr/>
    </dgm:pt>
    <dgm:pt modelId="{45242324-D9D8-4AE5-89F6-FAC78083BABA}" type="pres">
      <dgm:prSet presAssocID="{858418E6-EA03-4919-A8E8-3F5EA6D8FFC9}" presName="parTx" presStyleLbl="revTx" presStyleIdx="2" presStyleCnt="4">
        <dgm:presLayoutVars>
          <dgm:chMax val="0"/>
          <dgm:chPref val="0"/>
        </dgm:presLayoutVars>
      </dgm:prSet>
      <dgm:spPr/>
    </dgm:pt>
    <dgm:pt modelId="{95325715-4453-48B6-935A-64688CDFE3C8}" type="pres">
      <dgm:prSet presAssocID="{7A7D159F-356D-402D-935F-076C84A45137}" presName="sibTrans" presStyleCnt="0"/>
      <dgm:spPr/>
    </dgm:pt>
    <dgm:pt modelId="{C7785DFD-F87D-400F-8F5A-96EB81C6E50F}" type="pres">
      <dgm:prSet presAssocID="{11DD345A-AD92-4938-80DB-BD56599EB87B}" presName="compNode" presStyleCnt="0"/>
      <dgm:spPr/>
    </dgm:pt>
    <dgm:pt modelId="{36B46CE8-83D2-40C8-A153-332AAEE9CC77}" type="pres">
      <dgm:prSet presAssocID="{11DD345A-AD92-4938-80DB-BD56599EB87B}" presName="bgRect" presStyleLbl="bgShp" presStyleIdx="3" presStyleCnt="4"/>
      <dgm:spPr/>
    </dgm:pt>
    <dgm:pt modelId="{0CE4F62B-EE01-4370-BB2E-6DB452DF75DD}" type="pres">
      <dgm:prSet presAssocID="{11DD345A-AD92-4938-80DB-BD56599EB87B}"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Checkmark"/>
        </a:ext>
      </dgm:extLst>
    </dgm:pt>
    <dgm:pt modelId="{EB3C1E70-B08A-486C-8D25-F922B4A7F888}" type="pres">
      <dgm:prSet presAssocID="{11DD345A-AD92-4938-80DB-BD56599EB87B}" presName="spaceRect" presStyleCnt="0"/>
      <dgm:spPr/>
    </dgm:pt>
    <dgm:pt modelId="{CC740745-15F9-46F6-9352-B20B3F13E9E8}" type="pres">
      <dgm:prSet presAssocID="{11DD345A-AD92-4938-80DB-BD56599EB87B}" presName="parTx" presStyleLbl="revTx" presStyleIdx="3" presStyleCnt="4">
        <dgm:presLayoutVars>
          <dgm:chMax val="0"/>
          <dgm:chPref val="0"/>
        </dgm:presLayoutVars>
      </dgm:prSet>
      <dgm:spPr/>
    </dgm:pt>
  </dgm:ptLst>
  <dgm:cxnLst>
    <dgm:cxn modelId="{5956FA6F-E7A8-4825-BCEC-5CAF249B608B}" srcId="{785065E8-C4F6-4988-B0C4-13E02180C7F5}" destId="{BA67C953-7A92-404C-8AC6-61A4F0AD6C52}" srcOrd="1" destOrd="0" parTransId="{34CE12A3-7D2F-44B3-B94B-A35D409B040A}" sibTransId="{89E9BD16-15B2-46EB-AC1D-CF6124CA50B9}"/>
    <dgm:cxn modelId="{EC7A9554-3F4D-449D-91D5-CBC0179D109B}" type="presOf" srcId="{11DD345A-AD92-4938-80DB-BD56599EB87B}" destId="{CC740745-15F9-46F6-9352-B20B3F13E9E8}" srcOrd="0" destOrd="0" presId="urn:microsoft.com/office/officeart/2018/2/layout/IconVerticalSolidList"/>
    <dgm:cxn modelId="{CC097157-62E5-42C3-B847-8B2C530D4E3A}" type="presOf" srcId="{785065E8-C4F6-4988-B0C4-13E02180C7F5}" destId="{1EBA77DF-3F2B-40D7-B5E8-C17AC475162D}" srcOrd="0" destOrd="0" presId="urn:microsoft.com/office/officeart/2018/2/layout/IconVerticalSolidList"/>
    <dgm:cxn modelId="{B263C580-1B3D-45FB-BE39-733DBCFDA6C4}" type="presOf" srcId="{858418E6-EA03-4919-A8E8-3F5EA6D8FFC9}" destId="{45242324-D9D8-4AE5-89F6-FAC78083BABA}" srcOrd="0" destOrd="0" presId="urn:microsoft.com/office/officeart/2018/2/layout/IconVerticalSolidList"/>
    <dgm:cxn modelId="{1F7D2CA3-772F-45A5-A643-3E693129C9E2}" type="presOf" srcId="{BA67C953-7A92-404C-8AC6-61A4F0AD6C52}" destId="{A5278A52-864F-4890-A69F-0A5F1567A0F1}" srcOrd="0" destOrd="0" presId="urn:microsoft.com/office/officeart/2018/2/layout/IconVerticalSolidList"/>
    <dgm:cxn modelId="{76457FA7-44A0-49A7-A0A5-ECF2D722877E}" srcId="{785065E8-C4F6-4988-B0C4-13E02180C7F5}" destId="{11DD345A-AD92-4938-80DB-BD56599EB87B}" srcOrd="3" destOrd="0" parTransId="{340FB07C-391C-4C8F-924B-F8F0462CCA3C}" sibTransId="{1BF44071-EA26-4454-A311-0B0BE732E8D6}"/>
    <dgm:cxn modelId="{5117CDA7-D471-4DBC-A690-D6CA8A2F5356}" srcId="{785065E8-C4F6-4988-B0C4-13E02180C7F5}" destId="{B1E93559-CC70-4943-90AC-656295E91810}" srcOrd="0" destOrd="0" parTransId="{964C5C6F-6AE7-4402-9602-17E0FBA6A206}" sibTransId="{74280415-C280-4E6A-A94D-3764B6E6B9D6}"/>
    <dgm:cxn modelId="{B0FAD4F2-8651-43FA-BC1F-AC607222C6B4}" srcId="{785065E8-C4F6-4988-B0C4-13E02180C7F5}" destId="{858418E6-EA03-4919-A8E8-3F5EA6D8FFC9}" srcOrd="2" destOrd="0" parTransId="{C826DEDB-ACE1-45A0-950C-266EE6D86D01}" sibTransId="{7A7D159F-356D-402D-935F-076C84A45137}"/>
    <dgm:cxn modelId="{35C3D9F7-B7BC-47B6-BD42-E4997A3C4355}" type="presOf" srcId="{B1E93559-CC70-4943-90AC-656295E91810}" destId="{7CB484F4-C796-435E-BB19-3AE83A75A315}" srcOrd="0" destOrd="0" presId="urn:microsoft.com/office/officeart/2018/2/layout/IconVerticalSolidList"/>
    <dgm:cxn modelId="{9CF1B0FB-8DC0-4B3B-B3AC-1491BBE2009B}" type="presParOf" srcId="{1EBA77DF-3F2B-40D7-B5E8-C17AC475162D}" destId="{A2CBD69D-B251-4C6A-973A-17B5EDE26803}" srcOrd="0" destOrd="0" presId="urn:microsoft.com/office/officeart/2018/2/layout/IconVerticalSolidList"/>
    <dgm:cxn modelId="{513B47F4-B120-496A-BDB6-C98F09AFA095}" type="presParOf" srcId="{A2CBD69D-B251-4C6A-973A-17B5EDE26803}" destId="{C41E3727-52C0-498F-B229-A1FBBE7ECF49}" srcOrd="0" destOrd="0" presId="urn:microsoft.com/office/officeart/2018/2/layout/IconVerticalSolidList"/>
    <dgm:cxn modelId="{698457B9-D08E-461B-B09D-5025C4E06133}" type="presParOf" srcId="{A2CBD69D-B251-4C6A-973A-17B5EDE26803}" destId="{0D140ABB-9ED4-4549-B77E-274FD97A8F03}" srcOrd="1" destOrd="0" presId="urn:microsoft.com/office/officeart/2018/2/layout/IconVerticalSolidList"/>
    <dgm:cxn modelId="{0BF02854-BD87-4AB8-94E2-63F51028AFD6}" type="presParOf" srcId="{A2CBD69D-B251-4C6A-973A-17B5EDE26803}" destId="{11F4803E-B0D5-4C47-9C8A-743986F44F20}" srcOrd="2" destOrd="0" presId="urn:microsoft.com/office/officeart/2018/2/layout/IconVerticalSolidList"/>
    <dgm:cxn modelId="{771AFD34-CCCF-486F-B2F4-82AC1DCD7514}" type="presParOf" srcId="{A2CBD69D-B251-4C6A-973A-17B5EDE26803}" destId="{7CB484F4-C796-435E-BB19-3AE83A75A315}" srcOrd="3" destOrd="0" presId="urn:microsoft.com/office/officeart/2018/2/layout/IconVerticalSolidList"/>
    <dgm:cxn modelId="{90DFCF9B-ACF6-4758-889E-9454D38B84C8}" type="presParOf" srcId="{1EBA77DF-3F2B-40D7-B5E8-C17AC475162D}" destId="{4BAB8137-515C-4AAE-90AE-9EC649303754}" srcOrd="1" destOrd="0" presId="urn:microsoft.com/office/officeart/2018/2/layout/IconVerticalSolidList"/>
    <dgm:cxn modelId="{E2AB8156-7C48-45F3-97C5-3017BF601C47}" type="presParOf" srcId="{1EBA77DF-3F2B-40D7-B5E8-C17AC475162D}" destId="{6ADD60C7-1CA6-43F5-91D4-7CB74CBDC9A0}" srcOrd="2" destOrd="0" presId="urn:microsoft.com/office/officeart/2018/2/layout/IconVerticalSolidList"/>
    <dgm:cxn modelId="{E1C8C3CA-F4D1-4721-97E2-CC180F33F08F}" type="presParOf" srcId="{6ADD60C7-1CA6-43F5-91D4-7CB74CBDC9A0}" destId="{59163057-1CAD-4BD2-858F-DB9EEDC710E1}" srcOrd="0" destOrd="0" presId="urn:microsoft.com/office/officeart/2018/2/layout/IconVerticalSolidList"/>
    <dgm:cxn modelId="{B976CB18-FEEC-40DC-A141-E23F31EC7B20}" type="presParOf" srcId="{6ADD60C7-1CA6-43F5-91D4-7CB74CBDC9A0}" destId="{77C5CF27-E6FB-4CB0-BE3D-BBD1548ABF42}" srcOrd="1" destOrd="0" presId="urn:microsoft.com/office/officeart/2018/2/layout/IconVerticalSolidList"/>
    <dgm:cxn modelId="{2CCBDA67-A85B-473C-9F6E-4A4FD90C61C0}" type="presParOf" srcId="{6ADD60C7-1CA6-43F5-91D4-7CB74CBDC9A0}" destId="{F5CE18D7-BE5C-483A-8E63-66DFECB089F7}" srcOrd="2" destOrd="0" presId="urn:microsoft.com/office/officeart/2018/2/layout/IconVerticalSolidList"/>
    <dgm:cxn modelId="{9431A0FE-028B-4A50-B621-2108620EEC1A}" type="presParOf" srcId="{6ADD60C7-1CA6-43F5-91D4-7CB74CBDC9A0}" destId="{A5278A52-864F-4890-A69F-0A5F1567A0F1}" srcOrd="3" destOrd="0" presId="urn:microsoft.com/office/officeart/2018/2/layout/IconVerticalSolidList"/>
    <dgm:cxn modelId="{8FA95B17-C877-4D74-8E5F-34174FFD773D}" type="presParOf" srcId="{1EBA77DF-3F2B-40D7-B5E8-C17AC475162D}" destId="{2A64B693-7F19-465C-A566-7B24C075CAB8}" srcOrd="3" destOrd="0" presId="urn:microsoft.com/office/officeart/2018/2/layout/IconVerticalSolidList"/>
    <dgm:cxn modelId="{03ED7E71-6D2C-4996-A365-A9EBA325334B}" type="presParOf" srcId="{1EBA77DF-3F2B-40D7-B5E8-C17AC475162D}" destId="{CF21FFA4-675D-4601-AAA2-927A7E744501}" srcOrd="4" destOrd="0" presId="urn:microsoft.com/office/officeart/2018/2/layout/IconVerticalSolidList"/>
    <dgm:cxn modelId="{1AC4F8E7-B432-4FE4-841A-2DE6634672B7}" type="presParOf" srcId="{CF21FFA4-675D-4601-AAA2-927A7E744501}" destId="{AD8DB3DE-AA88-4A32-BCB2-6735310D8D5C}" srcOrd="0" destOrd="0" presId="urn:microsoft.com/office/officeart/2018/2/layout/IconVerticalSolidList"/>
    <dgm:cxn modelId="{4A1DF4C3-9872-4A78-9B2E-003DCD716F0B}" type="presParOf" srcId="{CF21FFA4-675D-4601-AAA2-927A7E744501}" destId="{EEAC0BBE-3421-46F2-9A9D-CDF9BC2E84B2}" srcOrd="1" destOrd="0" presId="urn:microsoft.com/office/officeart/2018/2/layout/IconVerticalSolidList"/>
    <dgm:cxn modelId="{4F8FD563-6FFA-40F2-A2E7-9D012374F187}" type="presParOf" srcId="{CF21FFA4-675D-4601-AAA2-927A7E744501}" destId="{5B8AB187-5C02-41F2-A644-80EF85BAC06E}" srcOrd="2" destOrd="0" presId="urn:microsoft.com/office/officeart/2018/2/layout/IconVerticalSolidList"/>
    <dgm:cxn modelId="{236CF933-ECCF-47D0-84C1-B42BA73510A6}" type="presParOf" srcId="{CF21FFA4-675D-4601-AAA2-927A7E744501}" destId="{45242324-D9D8-4AE5-89F6-FAC78083BABA}" srcOrd="3" destOrd="0" presId="urn:microsoft.com/office/officeart/2018/2/layout/IconVerticalSolidList"/>
    <dgm:cxn modelId="{AD2D463C-21BB-479E-94AC-CE936233C31F}" type="presParOf" srcId="{1EBA77DF-3F2B-40D7-B5E8-C17AC475162D}" destId="{95325715-4453-48B6-935A-64688CDFE3C8}" srcOrd="5" destOrd="0" presId="urn:microsoft.com/office/officeart/2018/2/layout/IconVerticalSolidList"/>
    <dgm:cxn modelId="{84D0E0AB-DE6D-4E8C-AD9C-73A134C27489}" type="presParOf" srcId="{1EBA77DF-3F2B-40D7-B5E8-C17AC475162D}" destId="{C7785DFD-F87D-400F-8F5A-96EB81C6E50F}" srcOrd="6" destOrd="0" presId="urn:microsoft.com/office/officeart/2018/2/layout/IconVerticalSolidList"/>
    <dgm:cxn modelId="{318046E8-5D76-4B8D-A754-DF74BCA64070}" type="presParOf" srcId="{C7785DFD-F87D-400F-8F5A-96EB81C6E50F}" destId="{36B46CE8-83D2-40C8-A153-332AAEE9CC77}" srcOrd="0" destOrd="0" presId="urn:microsoft.com/office/officeart/2018/2/layout/IconVerticalSolidList"/>
    <dgm:cxn modelId="{C76C8E6C-EA12-414A-928A-EAC66EA9930F}" type="presParOf" srcId="{C7785DFD-F87D-400F-8F5A-96EB81C6E50F}" destId="{0CE4F62B-EE01-4370-BB2E-6DB452DF75DD}" srcOrd="1" destOrd="0" presId="urn:microsoft.com/office/officeart/2018/2/layout/IconVerticalSolidList"/>
    <dgm:cxn modelId="{57799C53-0F1C-4A0B-AB7D-3477B7DBACD8}" type="presParOf" srcId="{C7785DFD-F87D-400F-8F5A-96EB81C6E50F}" destId="{EB3C1E70-B08A-486C-8D25-F922B4A7F888}" srcOrd="2" destOrd="0" presId="urn:microsoft.com/office/officeart/2018/2/layout/IconVerticalSolidList"/>
    <dgm:cxn modelId="{BBE0B806-81F9-4C3E-9A78-64F1FE839254}" type="presParOf" srcId="{C7785DFD-F87D-400F-8F5A-96EB81C6E50F}" destId="{CC740745-15F9-46F6-9352-B20B3F13E9E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E97D49A-8100-41F7-B706-134CF089DA51}"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D18E5999-27F4-4F4D-B265-E1C18658B7F9}">
      <dgm:prSet/>
      <dgm:spPr/>
      <dgm:t>
        <a:bodyPr/>
        <a:lstStyle/>
        <a:p>
          <a:r>
            <a:rPr lang="en-GB"/>
            <a:t>Who are you?</a:t>
          </a:r>
          <a:endParaRPr lang="en-US"/>
        </a:p>
      </dgm:t>
    </dgm:pt>
    <dgm:pt modelId="{6577064B-0463-4447-94EC-96DCD3E0EDC4}" type="parTrans" cxnId="{1222DE4A-A9A1-4E84-B873-06BBDB0A07F9}">
      <dgm:prSet/>
      <dgm:spPr/>
      <dgm:t>
        <a:bodyPr/>
        <a:lstStyle/>
        <a:p>
          <a:endParaRPr lang="en-US"/>
        </a:p>
      </dgm:t>
    </dgm:pt>
    <dgm:pt modelId="{43BDF9F7-E8BB-4442-80D5-FD142F16D28B}" type="sibTrans" cxnId="{1222DE4A-A9A1-4E84-B873-06BBDB0A07F9}">
      <dgm:prSet/>
      <dgm:spPr/>
      <dgm:t>
        <a:bodyPr/>
        <a:lstStyle/>
        <a:p>
          <a:endParaRPr lang="en-US"/>
        </a:p>
      </dgm:t>
    </dgm:pt>
    <dgm:pt modelId="{969160E1-8C6A-40B1-B377-5814DCA9C2E9}">
      <dgm:prSet/>
      <dgm:spPr/>
      <dgm:t>
        <a:bodyPr/>
        <a:lstStyle/>
        <a:p>
          <a:r>
            <a:rPr lang="en-GB"/>
            <a:t>Where are you from?</a:t>
          </a:r>
          <a:endParaRPr lang="en-US"/>
        </a:p>
      </dgm:t>
    </dgm:pt>
    <dgm:pt modelId="{E45FF7E6-D0EA-4838-84EE-682AA04B59DD}" type="parTrans" cxnId="{621F75C5-7C8B-4BAC-95FC-02403D4C32BF}">
      <dgm:prSet/>
      <dgm:spPr/>
      <dgm:t>
        <a:bodyPr/>
        <a:lstStyle/>
        <a:p>
          <a:endParaRPr lang="en-US"/>
        </a:p>
      </dgm:t>
    </dgm:pt>
    <dgm:pt modelId="{180BAFF6-A643-4751-A41F-3B8F17E41095}" type="sibTrans" cxnId="{621F75C5-7C8B-4BAC-95FC-02403D4C32BF}">
      <dgm:prSet/>
      <dgm:spPr/>
      <dgm:t>
        <a:bodyPr/>
        <a:lstStyle/>
        <a:p>
          <a:endParaRPr lang="en-US"/>
        </a:p>
      </dgm:t>
    </dgm:pt>
    <dgm:pt modelId="{EF23E425-F42C-48D6-A07E-978C30FB1356}">
      <dgm:prSet/>
      <dgm:spPr/>
      <dgm:t>
        <a:bodyPr/>
        <a:lstStyle/>
        <a:p>
          <a:r>
            <a:rPr lang="en-GB"/>
            <a:t>Do you currently work?</a:t>
          </a:r>
          <a:endParaRPr lang="en-US"/>
        </a:p>
      </dgm:t>
    </dgm:pt>
    <dgm:pt modelId="{D86F6206-BAF6-4B5F-9405-059B5F9A3B50}" type="parTrans" cxnId="{7C6FAF05-1E3E-419B-9AD6-DE866800BC93}">
      <dgm:prSet/>
      <dgm:spPr/>
      <dgm:t>
        <a:bodyPr/>
        <a:lstStyle/>
        <a:p>
          <a:endParaRPr lang="en-US"/>
        </a:p>
      </dgm:t>
    </dgm:pt>
    <dgm:pt modelId="{E720681B-C180-4A66-AAD5-E43129C5839F}" type="sibTrans" cxnId="{7C6FAF05-1E3E-419B-9AD6-DE866800BC93}">
      <dgm:prSet/>
      <dgm:spPr/>
      <dgm:t>
        <a:bodyPr/>
        <a:lstStyle/>
        <a:p>
          <a:endParaRPr lang="en-US"/>
        </a:p>
      </dgm:t>
    </dgm:pt>
    <dgm:pt modelId="{F142E8C8-A7C7-43DD-88C9-18A2507D407B}">
      <dgm:prSet/>
      <dgm:spPr/>
      <dgm:t>
        <a:bodyPr/>
        <a:lstStyle/>
        <a:p>
          <a:r>
            <a:rPr lang="en-GB"/>
            <a:t>Have you previously worked in hospitality?</a:t>
          </a:r>
          <a:endParaRPr lang="en-US"/>
        </a:p>
      </dgm:t>
    </dgm:pt>
    <dgm:pt modelId="{7FB67E13-C7F5-4DEF-BE82-57A10A710802}" type="parTrans" cxnId="{7F91FFEA-3DB7-4914-B028-58DC36FEB5C3}">
      <dgm:prSet/>
      <dgm:spPr/>
      <dgm:t>
        <a:bodyPr/>
        <a:lstStyle/>
        <a:p>
          <a:endParaRPr lang="en-US"/>
        </a:p>
      </dgm:t>
    </dgm:pt>
    <dgm:pt modelId="{92AB8160-4C96-4CE9-B23B-A7B5884D60AC}" type="sibTrans" cxnId="{7F91FFEA-3DB7-4914-B028-58DC36FEB5C3}">
      <dgm:prSet/>
      <dgm:spPr/>
      <dgm:t>
        <a:bodyPr/>
        <a:lstStyle/>
        <a:p>
          <a:endParaRPr lang="en-US"/>
        </a:p>
      </dgm:t>
    </dgm:pt>
    <dgm:pt modelId="{289B5361-87F7-45E4-85CD-A8F7853000DB}">
      <dgm:prSet/>
      <dgm:spPr/>
      <dgm:t>
        <a:bodyPr/>
        <a:lstStyle/>
        <a:p>
          <a:r>
            <a:rPr lang="en-GB"/>
            <a:t>Your journey</a:t>
          </a:r>
          <a:endParaRPr lang="en-US"/>
        </a:p>
      </dgm:t>
    </dgm:pt>
    <dgm:pt modelId="{9556A8A8-D548-44BC-898B-964FC3C66216}" type="parTrans" cxnId="{7967556E-DFDB-4E5D-9292-BFF97F923E08}">
      <dgm:prSet/>
      <dgm:spPr/>
      <dgm:t>
        <a:bodyPr/>
        <a:lstStyle/>
        <a:p>
          <a:endParaRPr lang="en-US"/>
        </a:p>
      </dgm:t>
    </dgm:pt>
    <dgm:pt modelId="{DA91ECDF-92E1-44D1-8F41-7C668D4E02ED}" type="sibTrans" cxnId="{7967556E-DFDB-4E5D-9292-BFF97F923E08}">
      <dgm:prSet/>
      <dgm:spPr/>
      <dgm:t>
        <a:bodyPr/>
        <a:lstStyle/>
        <a:p>
          <a:endParaRPr lang="en-US"/>
        </a:p>
      </dgm:t>
    </dgm:pt>
    <dgm:pt modelId="{B49808B4-7481-472C-9921-885C61C1BD82}" type="pres">
      <dgm:prSet presAssocID="{5E97D49A-8100-41F7-B706-134CF089DA51}" presName="vert0" presStyleCnt="0">
        <dgm:presLayoutVars>
          <dgm:dir/>
          <dgm:animOne val="branch"/>
          <dgm:animLvl val="lvl"/>
        </dgm:presLayoutVars>
      </dgm:prSet>
      <dgm:spPr/>
    </dgm:pt>
    <dgm:pt modelId="{75F4703C-3BBD-4089-BE35-9F1F51B77DD9}" type="pres">
      <dgm:prSet presAssocID="{D18E5999-27F4-4F4D-B265-E1C18658B7F9}" presName="thickLine" presStyleLbl="alignNode1" presStyleIdx="0" presStyleCnt="5"/>
      <dgm:spPr/>
    </dgm:pt>
    <dgm:pt modelId="{CA48C841-C840-4C62-9032-25517F214FD5}" type="pres">
      <dgm:prSet presAssocID="{D18E5999-27F4-4F4D-B265-E1C18658B7F9}" presName="horz1" presStyleCnt="0"/>
      <dgm:spPr/>
    </dgm:pt>
    <dgm:pt modelId="{B921341F-E2A8-4225-A2D2-BC13F0022A40}" type="pres">
      <dgm:prSet presAssocID="{D18E5999-27F4-4F4D-B265-E1C18658B7F9}" presName="tx1" presStyleLbl="revTx" presStyleIdx="0" presStyleCnt="5"/>
      <dgm:spPr/>
    </dgm:pt>
    <dgm:pt modelId="{CD8373B5-5C71-4033-B461-2EDF19B3B4EF}" type="pres">
      <dgm:prSet presAssocID="{D18E5999-27F4-4F4D-B265-E1C18658B7F9}" presName="vert1" presStyleCnt="0"/>
      <dgm:spPr/>
    </dgm:pt>
    <dgm:pt modelId="{400E0A83-F43E-4A0C-996D-7C8A1A134E70}" type="pres">
      <dgm:prSet presAssocID="{969160E1-8C6A-40B1-B377-5814DCA9C2E9}" presName="thickLine" presStyleLbl="alignNode1" presStyleIdx="1" presStyleCnt="5"/>
      <dgm:spPr/>
    </dgm:pt>
    <dgm:pt modelId="{049ECFD4-DE4F-4190-ACC8-5F863F645115}" type="pres">
      <dgm:prSet presAssocID="{969160E1-8C6A-40B1-B377-5814DCA9C2E9}" presName="horz1" presStyleCnt="0"/>
      <dgm:spPr/>
    </dgm:pt>
    <dgm:pt modelId="{30E78FCE-0A90-4CC1-8825-6C4593639CDE}" type="pres">
      <dgm:prSet presAssocID="{969160E1-8C6A-40B1-B377-5814DCA9C2E9}" presName="tx1" presStyleLbl="revTx" presStyleIdx="1" presStyleCnt="5"/>
      <dgm:spPr/>
    </dgm:pt>
    <dgm:pt modelId="{B96E4635-4AC6-4B62-AED5-40E084D755E9}" type="pres">
      <dgm:prSet presAssocID="{969160E1-8C6A-40B1-B377-5814DCA9C2E9}" presName="vert1" presStyleCnt="0"/>
      <dgm:spPr/>
    </dgm:pt>
    <dgm:pt modelId="{85D42322-4497-4B26-AC0E-7C68D646D355}" type="pres">
      <dgm:prSet presAssocID="{EF23E425-F42C-48D6-A07E-978C30FB1356}" presName="thickLine" presStyleLbl="alignNode1" presStyleIdx="2" presStyleCnt="5"/>
      <dgm:spPr/>
    </dgm:pt>
    <dgm:pt modelId="{91181CF4-3896-4C65-A280-4490149CDF34}" type="pres">
      <dgm:prSet presAssocID="{EF23E425-F42C-48D6-A07E-978C30FB1356}" presName="horz1" presStyleCnt="0"/>
      <dgm:spPr/>
    </dgm:pt>
    <dgm:pt modelId="{4DC0A0B3-9919-4BF7-AD49-769B9FA1EC6C}" type="pres">
      <dgm:prSet presAssocID="{EF23E425-F42C-48D6-A07E-978C30FB1356}" presName="tx1" presStyleLbl="revTx" presStyleIdx="2" presStyleCnt="5"/>
      <dgm:spPr/>
    </dgm:pt>
    <dgm:pt modelId="{8E112838-3D44-4D7B-9A7E-7C448721A9F6}" type="pres">
      <dgm:prSet presAssocID="{EF23E425-F42C-48D6-A07E-978C30FB1356}" presName="vert1" presStyleCnt="0"/>
      <dgm:spPr/>
    </dgm:pt>
    <dgm:pt modelId="{2A967CC9-E7DF-4E84-92C6-843E37077067}" type="pres">
      <dgm:prSet presAssocID="{F142E8C8-A7C7-43DD-88C9-18A2507D407B}" presName="thickLine" presStyleLbl="alignNode1" presStyleIdx="3" presStyleCnt="5"/>
      <dgm:spPr/>
    </dgm:pt>
    <dgm:pt modelId="{4B317168-A571-4894-A289-3E5D89D406D3}" type="pres">
      <dgm:prSet presAssocID="{F142E8C8-A7C7-43DD-88C9-18A2507D407B}" presName="horz1" presStyleCnt="0"/>
      <dgm:spPr/>
    </dgm:pt>
    <dgm:pt modelId="{3B939A54-42EA-435B-B7D9-8AB295CBE88E}" type="pres">
      <dgm:prSet presAssocID="{F142E8C8-A7C7-43DD-88C9-18A2507D407B}" presName="tx1" presStyleLbl="revTx" presStyleIdx="3" presStyleCnt="5"/>
      <dgm:spPr/>
    </dgm:pt>
    <dgm:pt modelId="{220E3AF3-0431-43D8-A7B3-06282637F6D9}" type="pres">
      <dgm:prSet presAssocID="{F142E8C8-A7C7-43DD-88C9-18A2507D407B}" presName="vert1" presStyleCnt="0"/>
      <dgm:spPr/>
    </dgm:pt>
    <dgm:pt modelId="{0C2EED6C-40F2-4F38-93AA-E8568C8B5A5F}" type="pres">
      <dgm:prSet presAssocID="{289B5361-87F7-45E4-85CD-A8F7853000DB}" presName="thickLine" presStyleLbl="alignNode1" presStyleIdx="4" presStyleCnt="5"/>
      <dgm:spPr/>
    </dgm:pt>
    <dgm:pt modelId="{B90C3DDD-8B55-46E1-BDE2-1215FFE284B1}" type="pres">
      <dgm:prSet presAssocID="{289B5361-87F7-45E4-85CD-A8F7853000DB}" presName="horz1" presStyleCnt="0"/>
      <dgm:spPr/>
    </dgm:pt>
    <dgm:pt modelId="{F7B2160A-94D4-424F-84FC-9ECABF39C4B1}" type="pres">
      <dgm:prSet presAssocID="{289B5361-87F7-45E4-85CD-A8F7853000DB}" presName="tx1" presStyleLbl="revTx" presStyleIdx="4" presStyleCnt="5"/>
      <dgm:spPr/>
    </dgm:pt>
    <dgm:pt modelId="{058CE180-C58A-40BE-B75D-35656F05C262}" type="pres">
      <dgm:prSet presAssocID="{289B5361-87F7-45E4-85CD-A8F7853000DB}" presName="vert1" presStyleCnt="0"/>
      <dgm:spPr/>
    </dgm:pt>
  </dgm:ptLst>
  <dgm:cxnLst>
    <dgm:cxn modelId="{7C6FAF05-1E3E-419B-9AD6-DE866800BC93}" srcId="{5E97D49A-8100-41F7-B706-134CF089DA51}" destId="{EF23E425-F42C-48D6-A07E-978C30FB1356}" srcOrd="2" destOrd="0" parTransId="{D86F6206-BAF6-4B5F-9405-059B5F9A3B50}" sibTransId="{E720681B-C180-4A66-AAD5-E43129C5839F}"/>
    <dgm:cxn modelId="{2689F047-12F1-47B8-96F7-916B49AF2302}" type="presOf" srcId="{5E97D49A-8100-41F7-B706-134CF089DA51}" destId="{B49808B4-7481-472C-9921-885C61C1BD82}" srcOrd="0" destOrd="0" presId="urn:microsoft.com/office/officeart/2008/layout/LinedList"/>
    <dgm:cxn modelId="{3DDBFA68-95BE-43B4-8525-8B64E8F17786}" type="presOf" srcId="{F142E8C8-A7C7-43DD-88C9-18A2507D407B}" destId="{3B939A54-42EA-435B-B7D9-8AB295CBE88E}" srcOrd="0" destOrd="0" presId="urn:microsoft.com/office/officeart/2008/layout/LinedList"/>
    <dgm:cxn modelId="{1222DE4A-A9A1-4E84-B873-06BBDB0A07F9}" srcId="{5E97D49A-8100-41F7-B706-134CF089DA51}" destId="{D18E5999-27F4-4F4D-B265-E1C18658B7F9}" srcOrd="0" destOrd="0" parTransId="{6577064B-0463-4447-94EC-96DCD3E0EDC4}" sibTransId="{43BDF9F7-E8BB-4442-80D5-FD142F16D28B}"/>
    <dgm:cxn modelId="{7967556E-DFDB-4E5D-9292-BFF97F923E08}" srcId="{5E97D49A-8100-41F7-B706-134CF089DA51}" destId="{289B5361-87F7-45E4-85CD-A8F7853000DB}" srcOrd="4" destOrd="0" parTransId="{9556A8A8-D548-44BC-898B-964FC3C66216}" sibTransId="{DA91ECDF-92E1-44D1-8F41-7C668D4E02ED}"/>
    <dgm:cxn modelId="{1D400158-529E-4D35-9FE5-71E577391FFC}" type="presOf" srcId="{EF23E425-F42C-48D6-A07E-978C30FB1356}" destId="{4DC0A0B3-9919-4BF7-AD49-769B9FA1EC6C}" srcOrd="0" destOrd="0" presId="urn:microsoft.com/office/officeart/2008/layout/LinedList"/>
    <dgm:cxn modelId="{1A24B7A8-C967-423A-9D7D-79078A7A842D}" type="presOf" srcId="{D18E5999-27F4-4F4D-B265-E1C18658B7F9}" destId="{B921341F-E2A8-4225-A2D2-BC13F0022A40}" srcOrd="0" destOrd="0" presId="urn:microsoft.com/office/officeart/2008/layout/LinedList"/>
    <dgm:cxn modelId="{2B507EAB-EAAB-4C86-AD59-EE5F952001D2}" type="presOf" srcId="{969160E1-8C6A-40B1-B377-5814DCA9C2E9}" destId="{30E78FCE-0A90-4CC1-8825-6C4593639CDE}" srcOrd="0" destOrd="0" presId="urn:microsoft.com/office/officeart/2008/layout/LinedList"/>
    <dgm:cxn modelId="{B86FD5B1-2803-416B-8B09-58979102D28B}" type="presOf" srcId="{289B5361-87F7-45E4-85CD-A8F7853000DB}" destId="{F7B2160A-94D4-424F-84FC-9ECABF39C4B1}" srcOrd="0" destOrd="0" presId="urn:microsoft.com/office/officeart/2008/layout/LinedList"/>
    <dgm:cxn modelId="{621F75C5-7C8B-4BAC-95FC-02403D4C32BF}" srcId="{5E97D49A-8100-41F7-B706-134CF089DA51}" destId="{969160E1-8C6A-40B1-B377-5814DCA9C2E9}" srcOrd="1" destOrd="0" parTransId="{E45FF7E6-D0EA-4838-84EE-682AA04B59DD}" sibTransId="{180BAFF6-A643-4751-A41F-3B8F17E41095}"/>
    <dgm:cxn modelId="{7F91FFEA-3DB7-4914-B028-58DC36FEB5C3}" srcId="{5E97D49A-8100-41F7-B706-134CF089DA51}" destId="{F142E8C8-A7C7-43DD-88C9-18A2507D407B}" srcOrd="3" destOrd="0" parTransId="{7FB67E13-C7F5-4DEF-BE82-57A10A710802}" sibTransId="{92AB8160-4C96-4CE9-B23B-A7B5884D60AC}"/>
    <dgm:cxn modelId="{29806D43-2999-4850-B32F-975DCAE3DFA3}" type="presParOf" srcId="{B49808B4-7481-472C-9921-885C61C1BD82}" destId="{75F4703C-3BBD-4089-BE35-9F1F51B77DD9}" srcOrd="0" destOrd="0" presId="urn:microsoft.com/office/officeart/2008/layout/LinedList"/>
    <dgm:cxn modelId="{3143A4F1-AF9E-470F-BD1F-795955FA53BD}" type="presParOf" srcId="{B49808B4-7481-472C-9921-885C61C1BD82}" destId="{CA48C841-C840-4C62-9032-25517F214FD5}" srcOrd="1" destOrd="0" presId="urn:microsoft.com/office/officeart/2008/layout/LinedList"/>
    <dgm:cxn modelId="{6297C9C1-DF95-4CA8-B9B0-4DD8A79A2615}" type="presParOf" srcId="{CA48C841-C840-4C62-9032-25517F214FD5}" destId="{B921341F-E2A8-4225-A2D2-BC13F0022A40}" srcOrd="0" destOrd="0" presId="urn:microsoft.com/office/officeart/2008/layout/LinedList"/>
    <dgm:cxn modelId="{3745351B-CD8D-47ED-8C0C-91373B00F0F5}" type="presParOf" srcId="{CA48C841-C840-4C62-9032-25517F214FD5}" destId="{CD8373B5-5C71-4033-B461-2EDF19B3B4EF}" srcOrd="1" destOrd="0" presId="urn:microsoft.com/office/officeart/2008/layout/LinedList"/>
    <dgm:cxn modelId="{DC690028-0713-4736-91EF-6808B0BF25E8}" type="presParOf" srcId="{B49808B4-7481-472C-9921-885C61C1BD82}" destId="{400E0A83-F43E-4A0C-996D-7C8A1A134E70}" srcOrd="2" destOrd="0" presId="urn:microsoft.com/office/officeart/2008/layout/LinedList"/>
    <dgm:cxn modelId="{B8B9F55C-AD98-4319-8D89-03302F0A1070}" type="presParOf" srcId="{B49808B4-7481-472C-9921-885C61C1BD82}" destId="{049ECFD4-DE4F-4190-ACC8-5F863F645115}" srcOrd="3" destOrd="0" presId="urn:microsoft.com/office/officeart/2008/layout/LinedList"/>
    <dgm:cxn modelId="{0C428CCC-FF4E-49D7-B0F5-1F5946763E47}" type="presParOf" srcId="{049ECFD4-DE4F-4190-ACC8-5F863F645115}" destId="{30E78FCE-0A90-4CC1-8825-6C4593639CDE}" srcOrd="0" destOrd="0" presId="urn:microsoft.com/office/officeart/2008/layout/LinedList"/>
    <dgm:cxn modelId="{0BDF20E8-8C4A-4ECF-B64F-242642144009}" type="presParOf" srcId="{049ECFD4-DE4F-4190-ACC8-5F863F645115}" destId="{B96E4635-4AC6-4B62-AED5-40E084D755E9}" srcOrd="1" destOrd="0" presId="urn:microsoft.com/office/officeart/2008/layout/LinedList"/>
    <dgm:cxn modelId="{858187E7-BBA4-4B15-B4EF-1C0AA4EECFC4}" type="presParOf" srcId="{B49808B4-7481-472C-9921-885C61C1BD82}" destId="{85D42322-4497-4B26-AC0E-7C68D646D355}" srcOrd="4" destOrd="0" presId="urn:microsoft.com/office/officeart/2008/layout/LinedList"/>
    <dgm:cxn modelId="{7ABFD020-F06D-4ACC-AE6C-9A1AB4A08082}" type="presParOf" srcId="{B49808B4-7481-472C-9921-885C61C1BD82}" destId="{91181CF4-3896-4C65-A280-4490149CDF34}" srcOrd="5" destOrd="0" presId="urn:microsoft.com/office/officeart/2008/layout/LinedList"/>
    <dgm:cxn modelId="{65674BB8-A5C0-446F-88FB-24662A86DF67}" type="presParOf" srcId="{91181CF4-3896-4C65-A280-4490149CDF34}" destId="{4DC0A0B3-9919-4BF7-AD49-769B9FA1EC6C}" srcOrd="0" destOrd="0" presId="urn:microsoft.com/office/officeart/2008/layout/LinedList"/>
    <dgm:cxn modelId="{98104528-73B7-4BF8-B48A-C03E921A8F70}" type="presParOf" srcId="{91181CF4-3896-4C65-A280-4490149CDF34}" destId="{8E112838-3D44-4D7B-9A7E-7C448721A9F6}" srcOrd="1" destOrd="0" presId="urn:microsoft.com/office/officeart/2008/layout/LinedList"/>
    <dgm:cxn modelId="{42E6044A-9896-42F1-9181-31F77475CA6B}" type="presParOf" srcId="{B49808B4-7481-472C-9921-885C61C1BD82}" destId="{2A967CC9-E7DF-4E84-92C6-843E37077067}" srcOrd="6" destOrd="0" presId="urn:microsoft.com/office/officeart/2008/layout/LinedList"/>
    <dgm:cxn modelId="{6A596346-942C-4EDB-BC94-215397874735}" type="presParOf" srcId="{B49808B4-7481-472C-9921-885C61C1BD82}" destId="{4B317168-A571-4894-A289-3E5D89D406D3}" srcOrd="7" destOrd="0" presId="urn:microsoft.com/office/officeart/2008/layout/LinedList"/>
    <dgm:cxn modelId="{5F331040-3608-4CEA-BF11-60D528AC8E20}" type="presParOf" srcId="{4B317168-A571-4894-A289-3E5D89D406D3}" destId="{3B939A54-42EA-435B-B7D9-8AB295CBE88E}" srcOrd="0" destOrd="0" presId="urn:microsoft.com/office/officeart/2008/layout/LinedList"/>
    <dgm:cxn modelId="{40F241DC-534F-430B-88D9-AEF15645E333}" type="presParOf" srcId="{4B317168-A571-4894-A289-3E5D89D406D3}" destId="{220E3AF3-0431-43D8-A7B3-06282637F6D9}" srcOrd="1" destOrd="0" presId="urn:microsoft.com/office/officeart/2008/layout/LinedList"/>
    <dgm:cxn modelId="{709E5C2F-34BA-4988-A852-1ABDBF6C5A7D}" type="presParOf" srcId="{B49808B4-7481-472C-9921-885C61C1BD82}" destId="{0C2EED6C-40F2-4F38-93AA-E8568C8B5A5F}" srcOrd="8" destOrd="0" presId="urn:microsoft.com/office/officeart/2008/layout/LinedList"/>
    <dgm:cxn modelId="{971705A7-CB0A-4FDB-BD0C-457CA8BB4130}" type="presParOf" srcId="{B49808B4-7481-472C-9921-885C61C1BD82}" destId="{B90C3DDD-8B55-46E1-BDE2-1215FFE284B1}" srcOrd="9" destOrd="0" presId="urn:microsoft.com/office/officeart/2008/layout/LinedList"/>
    <dgm:cxn modelId="{D6796A89-EB4D-4B31-AD9E-D53706CB00DB}" type="presParOf" srcId="{B90C3DDD-8B55-46E1-BDE2-1215FFE284B1}" destId="{F7B2160A-94D4-424F-84FC-9ECABF39C4B1}" srcOrd="0" destOrd="0" presId="urn:microsoft.com/office/officeart/2008/layout/LinedList"/>
    <dgm:cxn modelId="{BBA5324C-F002-4B2D-A88D-04BB053DAA3B}" type="presParOf" srcId="{B90C3DDD-8B55-46E1-BDE2-1215FFE284B1}" destId="{058CE180-C58A-40BE-B75D-35656F05C262}"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0107674-63EC-42EF-AAC6-BBA5B9E267DD}"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AA147357-DDBD-4607-A548-5B6BA5653AA0}">
      <dgm:prSet custT="1"/>
      <dgm:spPr/>
      <dgm:t>
        <a:bodyPr/>
        <a:lstStyle/>
        <a:p>
          <a:pPr>
            <a:lnSpc>
              <a:spcPct val="100000"/>
            </a:lnSpc>
          </a:pPr>
          <a:r>
            <a:rPr lang="en-GB" sz="2200" b="0" i="0" baseline="0" dirty="0"/>
            <a:t>Assignments must be submitted to Moodle via the </a:t>
          </a:r>
          <a:r>
            <a:rPr lang="en-GB" sz="2200" b="1" i="0" baseline="0" dirty="0"/>
            <a:t>correct</a:t>
          </a:r>
          <a:r>
            <a:rPr lang="en-GB" sz="2200" b="0" i="0" baseline="0" dirty="0"/>
            <a:t> Turnitin portal by the deadlines set.</a:t>
          </a:r>
          <a:endParaRPr lang="en-US" sz="2200" dirty="0"/>
        </a:p>
      </dgm:t>
    </dgm:pt>
    <dgm:pt modelId="{36F6284E-B507-44B0-8882-E39E0914C674}" type="parTrans" cxnId="{FEC6A2BC-618C-4D0F-BCB7-DAB1C380F63D}">
      <dgm:prSet/>
      <dgm:spPr/>
      <dgm:t>
        <a:bodyPr/>
        <a:lstStyle/>
        <a:p>
          <a:endParaRPr lang="en-US"/>
        </a:p>
      </dgm:t>
    </dgm:pt>
    <dgm:pt modelId="{5802A0D0-894F-41CF-AE03-1474D97114E8}" type="sibTrans" cxnId="{FEC6A2BC-618C-4D0F-BCB7-DAB1C380F63D}">
      <dgm:prSet/>
      <dgm:spPr/>
      <dgm:t>
        <a:bodyPr/>
        <a:lstStyle/>
        <a:p>
          <a:endParaRPr lang="en-US"/>
        </a:p>
      </dgm:t>
    </dgm:pt>
    <dgm:pt modelId="{6522F462-0EC4-4D43-8FD9-D4F89AD094FD}">
      <dgm:prSet/>
      <dgm:spPr/>
      <dgm:t>
        <a:bodyPr/>
        <a:lstStyle/>
        <a:p>
          <a:pPr>
            <a:lnSpc>
              <a:spcPct val="100000"/>
            </a:lnSpc>
          </a:pPr>
          <a:r>
            <a:rPr lang="en-GB" b="0" i="0" baseline="0" dirty="0"/>
            <a:t>If you submit your assignment 7 days late you </a:t>
          </a:r>
          <a:r>
            <a:rPr lang="en-GB" b="1" i="0" baseline="0" dirty="0"/>
            <a:t>will be capped at 40%. </a:t>
          </a:r>
          <a:r>
            <a:rPr lang="en-GB" i="0" baseline="0" dirty="0"/>
            <a:t>If you submit your assignment more than 7 days late you will receive 0. </a:t>
          </a:r>
          <a:endParaRPr lang="en-US" dirty="0"/>
        </a:p>
      </dgm:t>
    </dgm:pt>
    <dgm:pt modelId="{49063736-9A99-4C10-AFF0-83700A06D438}" type="parTrans" cxnId="{365F80F6-4289-4B0C-8D37-3A270C20EA82}">
      <dgm:prSet/>
      <dgm:spPr/>
      <dgm:t>
        <a:bodyPr/>
        <a:lstStyle/>
        <a:p>
          <a:endParaRPr lang="en-US"/>
        </a:p>
      </dgm:t>
    </dgm:pt>
    <dgm:pt modelId="{D819AE5A-A332-40B0-9E91-B507F29F626F}" type="sibTrans" cxnId="{365F80F6-4289-4B0C-8D37-3A270C20EA82}">
      <dgm:prSet/>
      <dgm:spPr/>
      <dgm:t>
        <a:bodyPr/>
        <a:lstStyle/>
        <a:p>
          <a:endParaRPr lang="en-US"/>
        </a:p>
      </dgm:t>
    </dgm:pt>
    <dgm:pt modelId="{2941ABD6-6828-4AC1-A8E1-121851B81437}" type="pres">
      <dgm:prSet presAssocID="{C0107674-63EC-42EF-AAC6-BBA5B9E267DD}" presName="root" presStyleCnt="0">
        <dgm:presLayoutVars>
          <dgm:dir/>
          <dgm:resizeHandles val="exact"/>
        </dgm:presLayoutVars>
      </dgm:prSet>
      <dgm:spPr/>
    </dgm:pt>
    <dgm:pt modelId="{620A9F2B-06E1-4BB3-B4E6-DEE583BE7470}" type="pres">
      <dgm:prSet presAssocID="{AA147357-DDBD-4607-A548-5B6BA5653AA0}" presName="compNode" presStyleCnt="0"/>
      <dgm:spPr/>
    </dgm:pt>
    <dgm:pt modelId="{325F45D1-8AEE-4CBA-9DE4-B5A36194D3C7}" type="pres">
      <dgm:prSet presAssocID="{AA147357-DDBD-4607-A548-5B6BA5653AA0}" presName="bgRect" presStyleLbl="bgShp" presStyleIdx="0" presStyleCnt="2"/>
      <dgm:spPr/>
    </dgm:pt>
    <dgm:pt modelId="{C1643432-73E1-4D7E-A582-5B532D1ABEFE}" type="pres">
      <dgm:prSet presAssocID="{AA147357-DDBD-4607-A548-5B6BA5653AA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Checkmark"/>
        </a:ext>
      </dgm:extLst>
    </dgm:pt>
    <dgm:pt modelId="{DCE7FD43-AAFB-4BBA-976C-B0999D37A90E}" type="pres">
      <dgm:prSet presAssocID="{AA147357-DDBD-4607-A548-5B6BA5653AA0}" presName="spaceRect" presStyleCnt="0"/>
      <dgm:spPr/>
    </dgm:pt>
    <dgm:pt modelId="{FA1B4E91-66FA-4423-B57F-63BCDDDEBF53}" type="pres">
      <dgm:prSet presAssocID="{AA147357-DDBD-4607-A548-5B6BA5653AA0}" presName="parTx" presStyleLbl="revTx" presStyleIdx="0" presStyleCnt="2">
        <dgm:presLayoutVars>
          <dgm:chMax val="0"/>
          <dgm:chPref val="0"/>
        </dgm:presLayoutVars>
      </dgm:prSet>
      <dgm:spPr/>
    </dgm:pt>
    <dgm:pt modelId="{32C72191-C49F-4521-A2AC-DAB601DE1E8B}" type="pres">
      <dgm:prSet presAssocID="{5802A0D0-894F-41CF-AE03-1474D97114E8}" presName="sibTrans" presStyleCnt="0"/>
      <dgm:spPr/>
    </dgm:pt>
    <dgm:pt modelId="{AA858AC6-D5EF-477B-B059-489E089479C0}" type="pres">
      <dgm:prSet presAssocID="{6522F462-0EC4-4D43-8FD9-D4F89AD094FD}" presName="compNode" presStyleCnt="0"/>
      <dgm:spPr/>
    </dgm:pt>
    <dgm:pt modelId="{A9A8E0F4-F130-4C8D-A09B-E0023CFE16B9}" type="pres">
      <dgm:prSet presAssocID="{6522F462-0EC4-4D43-8FD9-D4F89AD094FD}" presName="bgRect" presStyleLbl="bgShp" presStyleIdx="1" presStyleCnt="2"/>
      <dgm:spPr/>
    </dgm:pt>
    <dgm:pt modelId="{8D0A2560-3CF6-4BBD-B147-4E6522168BEB}" type="pres">
      <dgm:prSet presAssocID="{6522F462-0EC4-4D43-8FD9-D4F89AD094FD}"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lock"/>
        </a:ext>
      </dgm:extLst>
    </dgm:pt>
    <dgm:pt modelId="{35B3122E-44DB-4282-A0AE-5EC2FE9A1FCA}" type="pres">
      <dgm:prSet presAssocID="{6522F462-0EC4-4D43-8FD9-D4F89AD094FD}" presName="spaceRect" presStyleCnt="0"/>
      <dgm:spPr/>
    </dgm:pt>
    <dgm:pt modelId="{131FA2F3-ABA2-4708-AFA1-060E3D8F02E6}" type="pres">
      <dgm:prSet presAssocID="{6522F462-0EC4-4D43-8FD9-D4F89AD094FD}" presName="parTx" presStyleLbl="revTx" presStyleIdx="1" presStyleCnt="2">
        <dgm:presLayoutVars>
          <dgm:chMax val="0"/>
          <dgm:chPref val="0"/>
        </dgm:presLayoutVars>
      </dgm:prSet>
      <dgm:spPr/>
    </dgm:pt>
  </dgm:ptLst>
  <dgm:cxnLst>
    <dgm:cxn modelId="{6CF1161C-1916-4415-B446-0262366C0E6C}" type="presOf" srcId="{C0107674-63EC-42EF-AAC6-BBA5B9E267DD}" destId="{2941ABD6-6828-4AC1-A8E1-121851B81437}" srcOrd="0" destOrd="0" presId="urn:microsoft.com/office/officeart/2018/2/layout/IconVerticalSolidList"/>
    <dgm:cxn modelId="{0942F82F-3645-40B1-96FE-CC326FFECD89}" type="presOf" srcId="{AA147357-DDBD-4607-A548-5B6BA5653AA0}" destId="{FA1B4E91-66FA-4423-B57F-63BCDDDEBF53}" srcOrd="0" destOrd="0" presId="urn:microsoft.com/office/officeart/2018/2/layout/IconVerticalSolidList"/>
    <dgm:cxn modelId="{E0DD367F-BABE-422C-8324-858CF1487572}" type="presOf" srcId="{6522F462-0EC4-4D43-8FD9-D4F89AD094FD}" destId="{131FA2F3-ABA2-4708-AFA1-060E3D8F02E6}" srcOrd="0" destOrd="0" presId="urn:microsoft.com/office/officeart/2018/2/layout/IconVerticalSolidList"/>
    <dgm:cxn modelId="{FEC6A2BC-618C-4D0F-BCB7-DAB1C380F63D}" srcId="{C0107674-63EC-42EF-AAC6-BBA5B9E267DD}" destId="{AA147357-DDBD-4607-A548-5B6BA5653AA0}" srcOrd="0" destOrd="0" parTransId="{36F6284E-B507-44B0-8882-E39E0914C674}" sibTransId="{5802A0D0-894F-41CF-AE03-1474D97114E8}"/>
    <dgm:cxn modelId="{365F80F6-4289-4B0C-8D37-3A270C20EA82}" srcId="{C0107674-63EC-42EF-AAC6-BBA5B9E267DD}" destId="{6522F462-0EC4-4D43-8FD9-D4F89AD094FD}" srcOrd="1" destOrd="0" parTransId="{49063736-9A99-4C10-AFF0-83700A06D438}" sibTransId="{D819AE5A-A332-40B0-9E91-B507F29F626F}"/>
    <dgm:cxn modelId="{FF557815-B5A1-43FC-9E32-5B7CADDAC2D5}" type="presParOf" srcId="{2941ABD6-6828-4AC1-A8E1-121851B81437}" destId="{620A9F2B-06E1-4BB3-B4E6-DEE583BE7470}" srcOrd="0" destOrd="0" presId="urn:microsoft.com/office/officeart/2018/2/layout/IconVerticalSolidList"/>
    <dgm:cxn modelId="{ECB0ECBF-613E-429A-AD80-AECD577F86ED}" type="presParOf" srcId="{620A9F2B-06E1-4BB3-B4E6-DEE583BE7470}" destId="{325F45D1-8AEE-4CBA-9DE4-B5A36194D3C7}" srcOrd="0" destOrd="0" presId="urn:microsoft.com/office/officeart/2018/2/layout/IconVerticalSolidList"/>
    <dgm:cxn modelId="{109EAED4-E031-4583-9A6F-2DDBA052062D}" type="presParOf" srcId="{620A9F2B-06E1-4BB3-B4E6-DEE583BE7470}" destId="{C1643432-73E1-4D7E-A582-5B532D1ABEFE}" srcOrd="1" destOrd="0" presId="urn:microsoft.com/office/officeart/2018/2/layout/IconVerticalSolidList"/>
    <dgm:cxn modelId="{DB6E6493-6BC4-48CE-957F-2EEA07987B8E}" type="presParOf" srcId="{620A9F2B-06E1-4BB3-B4E6-DEE583BE7470}" destId="{DCE7FD43-AAFB-4BBA-976C-B0999D37A90E}" srcOrd="2" destOrd="0" presId="urn:microsoft.com/office/officeart/2018/2/layout/IconVerticalSolidList"/>
    <dgm:cxn modelId="{ED93E486-277D-401E-8C4B-916814436FFB}" type="presParOf" srcId="{620A9F2B-06E1-4BB3-B4E6-DEE583BE7470}" destId="{FA1B4E91-66FA-4423-B57F-63BCDDDEBF53}" srcOrd="3" destOrd="0" presId="urn:microsoft.com/office/officeart/2018/2/layout/IconVerticalSolidList"/>
    <dgm:cxn modelId="{BB315A77-DF2F-4B52-862F-C7A40553669E}" type="presParOf" srcId="{2941ABD6-6828-4AC1-A8E1-121851B81437}" destId="{32C72191-C49F-4521-A2AC-DAB601DE1E8B}" srcOrd="1" destOrd="0" presId="urn:microsoft.com/office/officeart/2018/2/layout/IconVerticalSolidList"/>
    <dgm:cxn modelId="{82CF6F61-35C7-49E1-AAE8-45AA10EC1273}" type="presParOf" srcId="{2941ABD6-6828-4AC1-A8E1-121851B81437}" destId="{AA858AC6-D5EF-477B-B059-489E089479C0}" srcOrd="2" destOrd="0" presId="urn:microsoft.com/office/officeart/2018/2/layout/IconVerticalSolidList"/>
    <dgm:cxn modelId="{0767895D-2AC9-42EA-9A45-A678ECC934CE}" type="presParOf" srcId="{AA858AC6-D5EF-477B-B059-489E089479C0}" destId="{A9A8E0F4-F130-4C8D-A09B-E0023CFE16B9}" srcOrd="0" destOrd="0" presId="urn:microsoft.com/office/officeart/2018/2/layout/IconVerticalSolidList"/>
    <dgm:cxn modelId="{F4FD1E47-4129-418C-82D8-71944563ECF6}" type="presParOf" srcId="{AA858AC6-D5EF-477B-B059-489E089479C0}" destId="{8D0A2560-3CF6-4BBD-B147-4E6522168BEB}" srcOrd="1" destOrd="0" presId="urn:microsoft.com/office/officeart/2018/2/layout/IconVerticalSolidList"/>
    <dgm:cxn modelId="{706F3598-46E6-4411-AD2F-01B460E77CEF}" type="presParOf" srcId="{AA858AC6-D5EF-477B-B059-489E089479C0}" destId="{35B3122E-44DB-4282-A0AE-5EC2FE9A1FCA}" srcOrd="2" destOrd="0" presId="urn:microsoft.com/office/officeart/2018/2/layout/IconVerticalSolidList"/>
    <dgm:cxn modelId="{49C40086-35F2-4113-8E0A-3571D7840665}" type="presParOf" srcId="{AA858AC6-D5EF-477B-B059-489E089479C0}" destId="{131FA2F3-ABA2-4708-AFA1-060E3D8F02E6}"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A907182-9DBF-4BEF-8B02-8BDEE046F68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US"/>
        </a:p>
      </dgm:t>
    </dgm:pt>
    <dgm:pt modelId="{93B0B54F-1946-448F-855D-0023957D3E26}">
      <dgm:prSet/>
      <dgm:spPr/>
      <dgm:t>
        <a:bodyPr/>
        <a:lstStyle/>
        <a:p>
          <a:r>
            <a:rPr lang="en-US" b="0" i="0" baseline="0" dirty="0"/>
            <a:t>What do we mean by ‘</a:t>
          </a:r>
          <a:r>
            <a:rPr lang="en-US" b="1" i="0" baseline="0" dirty="0"/>
            <a:t>quality service</a:t>
          </a:r>
          <a:r>
            <a:rPr lang="en-US" b="0" i="0" baseline="0" dirty="0"/>
            <a:t>’?</a:t>
          </a:r>
          <a:endParaRPr lang="en-US" dirty="0"/>
        </a:p>
      </dgm:t>
    </dgm:pt>
    <dgm:pt modelId="{7F2DEFFC-C744-4064-8E9D-F0FCD8BA8AB8}" type="parTrans" cxnId="{7F4E5959-BFD0-4AF5-8CC6-BE5259F66318}">
      <dgm:prSet/>
      <dgm:spPr/>
      <dgm:t>
        <a:bodyPr/>
        <a:lstStyle/>
        <a:p>
          <a:endParaRPr lang="en-US"/>
        </a:p>
      </dgm:t>
    </dgm:pt>
    <dgm:pt modelId="{945E94F7-A171-4852-AFF0-F038F46B29EB}" type="sibTrans" cxnId="{7F4E5959-BFD0-4AF5-8CC6-BE5259F66318}">
      <dgm:prSet/>
      <dgm:spPr/>
      <dgm:t>
        <a:bodyPr/>
        <a:lstStyle/>
        <a:p>
          <a:endParaRPr lang="en-US"/>
        </a:p>
      </dgm:t>
    </dgm:pt>
    <dgm:pt modelId="{F38ED7E7-3BD8-43FB-BB44-2E0540F7CC6F}">
      <dgm:prSet/>
      <dgm:spPr/>
      <dgm:t>
        <a:bodyPr/>
        <a:lstStyle/>
        <a:p>
          <a:r>
            <a:rPr lang="en-US" b="0" i="0" baseline="0" dirty="0"/>
            <a:t>Definition:</a:t>
          </a:r>
        </a:p>
        <a:p>
          <a:r>
            <a:rPr lang="en-US" b="0" i="1" baseline="0" dirty="0"/>
            <a:t>Quality service means exceeding your guests’ expectations by paying attention to every detail of the delivery of your products and services.</a:t>
          </a:r>
          <a:endParaRPr lang="en-US" dirty="0"/>
        </a:p>
      </dgm:t>
    </dgm:pt>
    <dgm:pt modelId="{F9607A69-A4E3-4A9D-9D03-73C5B8044A74}" type="parTrans" cxnId="{22DE8460-907F-45F0-BB1A-A17AF2BD5B9C}">
      <dgm:prSet/>
      <dgm:spPr/>
      <dgm:t>
        <a:bodyPr/>
        <a:lstStyle/>
        <a:p>
          <a:endParaRPr lang="en-US"/>
        </a:p>
      </dgm:t>
    </dgm:pt>
    <dgm:pt modelId="{AB86E79F-FE53-4FF8-A7E5-1F2489E13629}" type="sibTrans" cxnId="{22DE8460-907F-45F0-BB1A-A17AF2BD5B9C}">
      <dgm:prSet/>
      <dgm:spPr/>
      <dgm:t>
        <a:bodyPr/>
        <a:lstStyle/>
        <a:p>
          <a:endParaRPr lang="en-US"/>
        </a:p>
      </dgm:t>
    </dgm:pt>
    <dgm:pt modelId="{09314FA2-B646-41AD-A330-C9A0D5E3F7BA}" type="pres">
      <dgm:prSet presAssocID="{AA907182-9DBF-4BEF-8B02-8BDEE046F687}" presName="hierChild1" presStyleCnt="0">
        <dgm:presLayoutVars>
          <dgm:chPref val="1"/>
          <dgm:dir/>
          <dgm:animOne val="branch"/>
          <dgm:animLvl val="lvl"/>
          <dgm:resizeHandles/>
        </dgm:presLayoutVars>
      </dgm:prSet>
      <dgm:spPr/>
    </dgm:pt>
    <dgm:pt modelId="{ECA2AE3D-95BF-42B6-B3DB-D248781454BE}" type="pres">
      <dgm:prSet presAssocID="{93B0B54F-1946-448F-855D-0023957D3E26}" presName="hierRoot1" presStyleCnt="0"/>
      <dgm:spPr/>
    </dgm:pt>
    <dgm:pt modelId="{B1097FF8-FC21-449C-A0F8-394E53AD3D08}" type="pres">
      <dgm:prSet presAssocID="{93B0B54F-1946-448F-855D-0023957D3E26}" presName="composite" presStyleCnt="0"/>
      <dgm:spPr/>
    </dgm:pt>
    <dgm:pt modelId="{14ADB906-8F9D-4653-A236-4EB2F3E87DC7}" type="pres">
      <dgm:prSet presAssocID="{93B0B54F-1946-448F-855D-0023957D3E26}" presName="background" presStyleLbl="node0" presStyleIdx="0" presStyleCnt="2"/>
      <dgm:spPr/>
    </dgm:pt>
    <dgm:pt modelId="{D197870F-5DC8-4D28-A8AF-8B4F621DB6A5}" type="pres">
      <dgm:prSet presAssocID="{93B0B54F-1946-448F-855D-0023957D3E26}" presName="text" presStyleLbl="fgAcc0" presStyleIdx="0" presStyleCnt="2">
        <dgm:presLayoutVars>
          <dgm:chPref val="3"/>
        </dgm:presLayoutVars>
      </dgm:prSet>
      <dgm:spPr/>
    </dgm:pt>
    <dgm:pt modelId="{FF34BCC8-6D51-438F-B201-7E262E6A28CF}" type="pres">
      <dgm:prSet presAssocID="{93B0B54F-1946-448F-855D-0023957D3E26}" presName="hierChild2" presStyleCnt="0"/>
      <dgm:spPr/>
    </dgm:pt>
    <dgm:pt modelId="{72817316-AA1E-411E-9D29-CE22C1DA0167}" type="pres">
      <dgm:prSet presAssocID="{F38ED7E7-3BD8-43FB-BB44-2E0540F7CC6F}" presName="hierRoot1" presStyleCnt="0"/>
      <dgm:spPr/>
    </dgm:pt>
    <dgm:pt modelId="{1D8BD9A6-709D-4611-810D-B4BB2B0397AD}" type="pres">
      <dgm:prSet presAssocID="{F38ED7E7-3BD8-43FB-BB44-2E0540F7CC6F}" presName="composite" presStyleCnt="0"/>
      <dgm:spPr/>
    </dgm:pt>
    <dgm:pt modelId="{667A6A25-BF68-4FCA-B2F9-D265F84ED50A}" type="pres">
      <dgm:prSet presAssocID="{F38ED7E7-3BD8-43FB-BB44-2E0540F7CC6F}" presName="background" presStyleLbl="node0" presStyleIdx="1" presStyleCnt="2"/>
      <dgm:spPr/>
    </dgm:pt>
    <dgm:pt modelId="{65365ECB-F8C3-4E60-BB65-D99BB624BD77}" type="pres">
      <dgm:prSet presAssocID="{F38ED7E7-3BD8-43FB-BB44-2E0540F7CC6F}" presName="text" presStyleLbl="fgAcc0" presStyleIdx="1" presStyleCnt="2" custLinFactNeighborX="28">
        <dgm:presLayoutVars>
          <dgm:chPref val="3"/>
        </dgm:presLayoutVars>
      </dgm:prSet>
      <dgm:spPr/>
    </dgm:pt>
    <dgm:pt modelId="{68690C64-8162-449C-AECB-7723D1954AAB}" type="pres">
      <dgm:prSet presAssocID="{F38ED7E7-3BD8-43FB-BB44-2E0540F7CC6F}" presName="hierChild2" presStyleCnt="0"/>
      <dgm:spPr/>
    </dgm:pt>
  </dgm:ptLst>
  <dgm:cxnLst>
    <dgm:cxn modelId="{74427C10-4276-4714-9A54-A0F2CE0F586F}" type="presOf" srcId="{93B0B54F-1946-448F-855D-0023957D3E26}" destId="{D197870F-5DC8-4D28-A8AF-8B4F621DB6A5}" srcOrd="0" destOrd="0" presId="urn:microsoft.com/office/officeart/2005/8/layout/hierarchy1"/>
    <dgm:cxn modelId="{22DE8460-907F-45F0-BB1A-A17AF2BD5B9C}" srcId="{AA907182-9DBF-4BEF-8B02-8BDEE046F687}" destId="{F38ED7E7-3BD8-43FB-BB44-2E0540F7CC6F}" srcOrd="1" destOrd="0" parTransId="{F9607A69-A4E3-4A9D-9D03-73C5B8044A74}" sibTransId="{AB86E79F-FE53-4FF8-A7E5-1F2489E13629}"/>
    <dgm:cxn modelId="{7D222C74-05F6-4C83-A062-14CA403D72D9}" type="presOf" srcId="{AA907182-9DBF-4BEF-8B02-8BDEE046F687}" destId="{09314FA2-B646-41AD-A330-C9A0D5E3F7BA}" srcOrd="0" destOrd="0" presId="urn:microsoft.com/office/officeart/2005/8/layout/hierarchy1"/>
    <dgm:cxn modelId="{7F4E5959-BFD0-4AF5-8CC6-BE5259F66318}" srcId="{AA907182-9DBF-4BEF-8B02-8BDEE046F687}" destId="{93B0B54F-1946-448F-855D-0023957D3E26}" srcOrd="0" destOrd="0" parTransId="{7F2DEFFC-C744-4064-8E9D-F0FCD8BA8AB8}" sibTransId="{945E94F7-A171-4852-AFF0-F038F46B29EB}"/>
    <dgm:cxn modelId="{999A388E-008B-45CB-9D2C-75A586A09E5C}" type="presOf" srcId="{F38ED7E7-3BD8-43FB-BB44-2E0540F7CC6F}" destId="{65365ECB-F8C3-4E60-BB65-D99BB624BD77}" srcOrd="0" destOrd="0" presId="urn:microsoft.com/office/officeart/2005/8/layout/hierarchy1"/>
    <dgm:cxn modelId="{F13CEBD7-1327-42F3-A6F8-89CEC298DF7F}" type="presParOf" srcId="{09314FA2-B646-41AD-A330-C9A0D5E3F7BA}" destId="{ECA2AE3D-95BF-42B6-B3DB-D248781454BE}" srcOrd="0" destOrd="0" presId="urn:microsoft.com/office/officeart/2005/8/layout/hierarchy1"/>
    <dgm:cxn modelId="{ECAB089D-0EB1-4227-9BAA-4E79235D4BC2}" type="presParOf" srcId="{ECA2AE3D-95BF-42B6-B3DB-D248781454BE}" destId="{B1097FF8-FC21-449C-A0F8-394E53AD3D08}" srcOrd="0" destOrd="0" presId="urn:microsoft.com/office/officeart/2005/8/layout/hierarchy1"/>
    <dgm:cxn modelId="{658BBF0F-761C-45B9-A54B-78BCC3DD6083}" type="presParOf" srcId="{B1097FF8-FC21-449C-A0F8-394E53AD3D08}" destId="{14ADB906-8F9D-4653-A236-4EB2F3E87DC7}" srcOrd="0" destOrd="0" presId="urn:microsoft.com/office/officeart/2005/8/layout/hierarchy1"/>
    <dgm:cxn modelId="{FB2A3582-150F-42A1-9419-6B56019E1F30}" type="presParOf" srcId="{B1097FF8-FC21-449C-A0F8-394E53AD3D08}" destId="{D197870F-5DC8-4D28-A8AF-8B4F621DB6A5}" srcOrd="1" destOrd="0" presId="urn:microsoft.com/office/officeart/2005/8/layout/hierarchy1"/>
    <dgm:cxn modelId="{5BE1A484-69BD-403A-9937-403A5115AAA0}" type="presParOf" srcId="{ECA2AE3D-95BF-42B6-B3DB-D248781454BE}" destId="{FF34BCC8-6D51-438F-B201-7E262E6A28CF}" srcOrd="1" destOrd="0" presId="urn:microsoft.com/office/officeart/2005/8/layout/hierarchy1"/>
    <dgm:cxn modelId="{1AE7DDB0-B463-4275-BBD0-D9E2F2522540}" type="presParOf" srcId="{09314FA2-B646-41AD-A330-C9A0D5E3F7BA}" destId="{72817316-AA1E-411E-9D29-CE22C1DA0167}" srcOrd="1" destOrd="0" presId="urn:microsoft.com/office/officeart/2005/8/layout/hierarchy1"/>
    <dgm:cxn modelId="{319C32A0-A74D-4850-B12A-183B18ACE9F4}" type="presParOf" srcId="{72817316-AA1E-411E-9D29-CE22C1DA0167}" destId="{1D8BD9A6-709D-4611-810D-B4BB2B0397AD}" srcOrd="0" destOrd="0" presId="urn:microsoft.com/office/officeart/2005/8/layout/hierarchy1"/>
    <dgm:cxn modelId="{D85C34D8-6C46-4AB4-8352-FEA9A071CA2D}" type="presParOf" srcId="{1D8BD9A6-709D-4611-810D-B4BB2B0397AD}" destId="{667A6A25-BF68-4FCA-B2F9-D265F84ED50A}" srcOrd="0" destOrd="0" presId="urn:microsoft.com/office/officeart/2005/8/layout/hierarchy1"/>
    <dgm:cxn modelId="{C3F3A9B6-964C-4CAE-B18E-4D6DABB23395}" type="presParOf" srcId="{1D8BD9A6-709D-4611-810D-B4BB2B0397AD}" destId="{65365ECB-F8C3-4E60-BB65-D99BB624BD77}" srcOrd="1" destOrd="0" presId="urn:microsoft.com/office/officeart/2005/8/layout/hierarchy1"/>
    <dgm:cxn modelId="{4CE9968C-B50C-409C-8405-DCA99B177914}" type="presParOf" srcId="{72817316-AA1E-411E-9D29-CE22C1DA0167}" destId="{68690C64-8162-449C-AECB-7723D1954AAB}"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0CE1806-1B90-48F1-8B88-C1968EDDBBAB}"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5ACB3A19-7F6A-4D5F-B897-244C16CAE801}">
      <dgm:prSet/>
      <dgm:spPr/>
      <dgm:t>
        <a:bodyPr/>
        <a:lstStyle/>
        <a:p>
          <a:r>
            <a:rPr lang="en-US"/>
            <a:t>Examples include </a:t>
          </a:r>
          <a:r>
            <a:rPr lang="en-US" i="1"/>
            <a:t>concierge, room service, and laundry.</a:t>
          </a:r>
          <a:endParaRPr lang="en-US"/>
        </a:p>
      </dgm:t>
    </dgm:pt>
    <dgm:pt modelId="{F42EB634-7895-47DA-8663-2B7D34D66B5D}" type="parTrans" cxnId="{C40AB380-BBA5-4455-AC5B-40F06E33C481}">
      <dgm:prSet/>
      <dgm:spPr/>
      <dgm:t>
        <a:bodyPr/>
        <a:lstStyle/>
        <a:p>
          <a:endParaRPr lang="en-US"/>
        </a:p>
      </dgm:t>
    </dgm:pt>
    <dgm:pt modelId="{84274F84-DD4B-4766-8E93-4BA3D79B0EF0}" type="sibTrans" cxnId="{C40AB380-BBA5-4455-AC5B-40F06E33C481}">
      <dgm:prSet/>
      <dgm:spPr/>
      <dgm:t>
        <a:bodyPr/>
        <a:lstStyle/>
        <a:p>
          <a:endParaRPr lang="en-US"/>
        </a:p>
      </dgm:t>
    </dgm:pt>
    <dgm:pt modelId="{F78E7E4D-C132-4B6F-A17C-A8DD6800CB12}">
      <dgm:prSet/>
      <dgm:spPr/>
      <dgm:t>
        <a:bodyPr/>
        <a:lstStyle/>
        <a:p>
          <a:r>
            <a:rPr lang="en-US"/>
            <a:t>However, in this </a:t>
          </a:r>
          <a:r>
            <a:rPr lang="en-US" b="1"/>
            <a:t>new service culture </a:t>
          </a:r>
          <a:r>
            <a:rPr lang="en-US"/>
            <a:t>we have seen an increase in </a:t>
          </a:r>
          <a:r>
            <a:rPr lang="en-US" u="sng"/>
            <a:t>new and exciting guest services.</a:t>
          </a:r>
          <a:endParaRPr lang="en-US"/>
        </a:p>
      </dgm:t>
    </dgm:pt>
    <dgm:pt modelId="{C32DDAE1-E65D-459C-BFBE-3DFE64119896}" type="parTrans" cxnId="{61ED58F2-3915-44CE-989E-916B25843DE2}">
      <dgm:prSet/>
      <dgm:spPr/>
      <dgm:t>
        <a:bodyPr/>
        <a:lstStyle/>
        <a:p>
          <a:endParaRPr lang="en-US"/>
        </a:p>
      </dgm:t>
    </dgm:pt>
    <dgm:pt modelId="{65433A5A-3711-4C58-9349-0B97565BEB32}" type="sibTrans" cxnId="{61ED58F2-3915-44CE-989E-916B25843DE2}">
      <dgm:prSet/>
      <dgm:spPr/>
      <dgm:t>
        <a:bodyPr/>
        <a:lstStyle/>
        <a:p>
          <a:endParaRPr lang="en-US"/>
        </a:p>
      </dgm:t>
    </dgm:pt>
    <dgm:pt modelId="{81E4BC76-CCB1-435B-91D3-825EFDDB9ED2}">
      <dgm:prSet/>
      <dgm:spPr/>
      <dgm:t>
        <a:bodyPr/>
        <a:lstStyle/>
        <a:p>
          <a:r>
            <a:rPr lang="en-US"/>
            <a:t>Examples include </a:t>
          </a:r>
          <a:r>
            <a:rPr lang="en-US" i="1"/>
            <a:t>in-elevator bartender, bedtime stories and sleep concierge.</a:t>
          </a:r>
          <a:endParaRPr lang="en-US"/>
        </a:p>
      </dgm:t>
    </dgm:pt>
    <dgm:pt modelId="{1883C34B-3CFA-40AB-BB5A-ADDC0D19AB5D}" type="parTrans" cxnId="{D3767900-F908-4DFF-8A72-16488F47AF15}">
      <dgm:prSet/>
      <dgm:spPr/>
      <dgm:t>
        <a:bodyPr/>
        <a:lstStyle/>
        <a:p>
          <a:endParaRPr lang="en-US"/>
        </a:p>
      </dgm:t>
    </dgm:pt>
    <dgm:pt modelId="{D61BAE28-A10E-44B4-BF6C-7678F3A0BA8C}" type="sibTrans" cxnId="{D3767900-F908-4DFF-8A72-16488F47AF15}">
      <dgm:prSet/>
      <dgm:spPr/>
      <dgm:t>
        <a:bodyPr/>
        <a:lstStyle/>
        <a:p>
          <a:endParaRPr lang="en-US"/>
        </a:p>
      </dgm:t>
    </dgm:pt>
    <dgm:pt modelId="{FE04F02F-F654-4600-9BB6-8A9B6C3052B0}" type="pres">
      <dgm:prSet presAssocID="{70CE1806-1B90-48F1-8B88-C1968EDDBBAB}" presName="vert0" presStyleCnt="0">
        <dgm:presLayoutVars>
          <dgm:dir/>
          <dgm:animOne val="branch"/>
          <dgm:animLvl val="lvl"/>
        </dgm:presLayoutVars>
      </dgm:prSet>
      <dgm:spPr/>
    </dgm:pt>
    <dgm:pt modelId="{5E21F6B9-2CB0-4D3F-8016-56093680A7B0}" type="pres">
      <dgm:prSet presAssocID="{5ACB3A19-7F6A-4D5F-B897-244C16CAE801}" presName="thickLine" presStyleLbl="alignNode1" presStyleIdx="0" presStyleCnt="3"/>
      <dgm:spPr/>
    </dgm:pt>
    <dgm:pt modelId="{0048EC5A-4783-4EC3-B150-4E461446AAA6}" type="pres">
      <dgm:prSet presAssocID="{5ACB3A19-7F6A-4D5F-B897-244C16CAE801}" presName="horz1" presStyleCnt="0"/>
      <dgm:spPr/>
    </dgm:pt>
    <dgm:pt modelId="{663442D5-A9CA-4F4C-BCE8-F27694BD15DA}" type="pres">
      <dgm:prSet presAssocID="{5ACB3A19-7F6A-4D5F-B897-244C16CAE801}" presName="tx1" presStyleLbl="revTx" presStyleIdx="0" presStyleCnt="3"/>
      <dgm:spPr/>
    </dgm:pt>
    <dgm:pt modelId="{39283979-59BF-4EF5-B630-ADABA1171FD0}" type="pres">
      <dgm:prSet presAssocID="{5ACB3A19-7F6A-4D5F-B897-244C16CAE801}" presName="vert1" presStyleCnt="0"/>
      <dgm:spPr/>
    </dgm:pt>
    <dgm:pt modelId="{6CCBD2BB-782E-4B6D-B1F1-15E1CEADF9E4}" type="pres">
      <dgm:prSet presAssocID="{F78E7E4D-C132-4B6F-A17C-A8DD6800CB12}" presName="thickLine" presStyleLbl="alignNode1" presStyleIdx="1" presStyleCnt="3"/>
      <dgm:spPr/>
    </dgm:pt>
    <dgm:pt modelId="{AA67C97B-119F-4F4B-ADF3-2A39EB329C63}" type="pres">
      <dgm:prSet presAssocID="{F78E7E4D-C132-4B6F-A17C-A8DD6800CB12}" presName="horz1" presStyleCnt="0"/>
      <dgm:spPr/>
    </dgm:pt>
    <dgm:pt modelId="{96DC8FA6-D815-4227-998A-7F95183633E7}" type="pres">
      <dgm:prSet presAssocID="{F78E7E4D-C132-4B6F-A17C-A8DD6800CB12}" presName="tx1" presStyleLbl="revTx" presStyleIdx="1" presStyleCnt="3"/>
      <dgm:spPr/>
    </dgm:pt>
    <dgm:pt modelId="{A13E3260-05C4-4860-B3C3-751E67E76782}" type="pres">
      <dgm:prSet presAssocID="{F78E7E4D-C132-4B6F-A17C-A8DD6800CB12}" presName="vert1" presStyleCnt="0"/>
      <dgm:spPr/>
    </dgm:pt>
    <dgm:pt modelId="{3A5F8272-3C4F-4D3D-9BC2-947FE6862E6D}" type="pres">
      <dgm:prSet presAssocID="{81E4BC76-CCB1-435B-91D3-825EFDDB9ED2}" presName="thickLine" presStyleLbl="alignNode1" presStyleIdx="2" presStyleCnt="3"/>
      <dgm:spPr/>
    </dgm:pt>
    <dgm:pt modelId="{9E5EE0C8-3F14-47A4-A5A2-93643F48F45E}" type="pres">
      <dgm:prSet presAssocID="{81E4BC76-CCB1-435B-91D3-825EFDDB9ED2}" presName="horz1" presStyleCnt="0"/>
      <dgm:spPr/>
    </dgm:pt>
    <dgm:pt modelId="{00342441-9A82-432C-AA73-44CE829A02FA}" type="pres">
      <dgm:prSet presAssocID="{81E4BC76-CCB1-435B-91D3-825EFDDB9ED2}" presName="tx1" presStyleLbl="revTx" presStyleIdx="2" presStyleCnt="3"/>
      <dgm:spPr/>
    </dgm:pt>
    <dgm:pt modelId="{913464A0-B59B-4D98-AD07-1DD66D31F256}" type="pres">
      <dgm:prSet presAssocID="{81E4BC76-CCB1-435B-91D3-825EFDDB9ED2}" presName="vert1" presStyleCnt="0"/>
      <dgm:spPr/>
    </dgm:pt>
  </dgm:ptLst>
  <dgm:cxnLst>
    <dgm:cxn modelId="{D3767900-F908-4DFF-8A72-16488F47AF15}" srcId="{70CE1806-1B90-48F1-8B88-C1968EDDBBAB}" destId="{81E4BC76-CCB1-435B-91D3-825EFDDB9ED2}" srcOrd="2" destOrd="0" parTransId="{1883C34B-3CFA-40AB-BB5A-ADDC0D19AB5D}" sibTransId="{D61BAE28-A10E-44B4-BF6C-7678F3A0BA8C}"/>
    <dgm:cxn modelId="{113DA121-9100-4AC4-A5AA-9D979325DA83}" type="presOf" srcId="{F78E7E4D-C132-4B6F-A17C-A8DD6800CB12}" destId="{96DC8FA6-D815-4227-998A-7F95183633E7}" srcOrd="0" destOrd="0" presId="urn:microsoft.com/office/officeart/2008/layout/LinedList"/>
    <dgm:cxn modelId="{3F21B46F-F036-4158-8C81-C78CC81BBC43}" type="presOf" srcId="{5ACB3A19-7F6A-4D5F-B897-244C16CAE801}" destId="{663442D5-A9CA-4F4C-BCE8-F27694BD15DA}" srcOrd="0" destOrd="0" presId="urn:microsoft.com/office/officeart/2008/layout/LinedList"/>
    <dgm:cxn modelId="{C40AB380-BBA5-4455-AC5B-40F06E33C481}" srcId="{70CE1806-1B90-48F1-8B88-C1968EDDBBAB}" destId="{5ACB3A19-7F6A-4D5F-B897-244C16CAE801}" srcOrd="0" destOrd="0" parTransId="{F42EB634-7895-47DA-8663-2B7D34D66B5D}" sibTransId="{84274F84-DD4B-4766-8E93-4BA3D79B0EF0}"/>
    <dgm:cxn modelId="{6F235BA8-E489-4FA9-BB17-E8460172EB09}" type="presOf" srcId="{70CE1806-1B90-48F1-8B88-C1968EDDBBAB}" destId="{FE04F02F-F654-4600-9BB6-8A9B6C3052B0}" srcOrd="0" destOrd="0" presId="urn:microsoft.com/office/officeart/2008/layout/LinedList"/>
    <dgm:cxn modelId="{1EBB08CF-3FD2-462D-BAB7-A2A89B7CFD17}" type="presOf" srcId="{81E4BC76-CCB1-435B-91D3-825EFDDB9ED2}" destId="{00342441-9A82-432C-AA73-44CE829A02FA}" srcOrd="0" destOrd="0" presId="urn:microsoft.com/office/officeart/2008/layout/LinedList"/>
    <dgm:cxn modelId="{61ED58F2-3915-44CE-989E-916B25843DE2}" srcId="{70CE1806-1B90-48F1-8B88-C1968EDDBBAB}" destId="{F78E7E4D-C132-4B6F-A17C-A8DD6800CB12}" srcOrd="1" destOrd="0" parTransId="{C32DDAE1-E65D-459C-BFBE-3DFE64119896}" sibTransId="{65433A5A-3711-4C58-9349-0B97565BEB32}"/>
    <dgm:cxn modelId="{75B4773B-D156-4C12-AD2D-1F2AE424A5C3}" type="presParOf" srcId="{FE04F02F-F654-4600-9BB6-8A9B6C3052B0}" destId="{5E21F6B9-2CB0-4D3F-8016-56093680A7B0}" srcOrd="0" destOrd="0" presId="urn:microsoft.com/office/officeart/2008/layout/LinedList"/>
    <dgm:cxn modelId="{549CFE04-BEC8-459D-B58C-9098CFC1A68F}" type="presParOf" srcId="{FE04F02F-F654-4600-9BB6-8A9B6C3052B0}" destId="{0048EC5A-4783-4EC3-B150-4E461446AAA6}" srcOrd="1" destOrd="0" presId="urn:microsoft.com/office/officeart/2008/layout/LinedList"/>
    <dgm:cxn modelId="{296E60EF-70C4-4583-90B1-261E217A6854}" type="presParOf" srcId="{0048EC5A-4783-4EC3-B150-4E461446AAA6}" destId="{663442D5-A9CA-4F4C-BCE8-F27694BD15DA}" srcOrd="0" destOrd="0" presId="urn:microsoft.com/office/officeart/2008/layout/LinedList"/>
    <dgm:cxn modelId="{4B5C35C4-EA45-40FA-A633-B9BE4A9CA5AE}" type="presParOf" srcId="{0048EC5A-4783-4EC3-B150-4E461446AAA6}" destId="{39283979-59BF-4EF5-B630-ADABA1171FD0}" srcOrd="1" destOrd="0" presId="urn:microsoft.com/office/officeart/2008/layout/LinedList"/>
    <dgm:cxn modelId="{1B2149A1-F221-42AD-81DB-20BE8BAFD02E}" type="presParOf" srcId="{FE04F02F-F654-4600-9BB6-8A9B6C3052B0}" destId="{6CCBD2BB-782E-4B6D-B1F1-15E1CEADF9E4}" srcOrd="2" destOrd="0" presId="urn:microsoft.com/office/officeart/2008/layout/LinedList"/>
    <dgm:cxn modelId="{06549F67-960E-43CB-B0B1-DE57EE381EE7}" type="presParOf" srcId="{FE04F02F-F654-4600-9BB6-8A9B6C3052B0}" destId="{AA67C97B-119F-4F4B-ADF3-2A39EB329C63}" srcOrd="3" destOrd="0" presId="urn:microsoft.com/office/officeart/2008/layout/LinedList"/>
    <dgm:cxn modelId="{36C9A8C1-B78E-454F-A467-6858D4CA89F3}" type="presParOf" srcId="{AA67C97B-119F-4F4B-ADF3-2A39EB329C63}" destId="{96DC8FA6-D815-4227-998A-7F95183633E7}" srcOrd="0" destOrd="0" presId="urn:microsoft.com/office/officeart/2008/layout/LinedList"/>
    <dgm:cxn modelId="{59F16492-4263-4DF7-8940-5846AE235CE8}" type="presParOf" srcId="{AA67C97B-119F-4F4B-ADF3-2A39EB329C63}" destId="{A13E3260-05C4-4860-B3C3-751E67E76782}" srcOrd="1" destOrd="0" presId="urn:microsoft.com/office/officeart/2008/layout/LinedList"/>
    <dgm:cxn modelId="{27A7C07E-94A6-4FAD-9C51-8EA6FA209909}" type="presParOf" srcId="{FE04F02F-F654-4600-9BB6-8A9B6C3052B0}" destId="{3A5F8272-3C4F-4D3D-9BC2-947FE6862E6D}" srcOrd="4" destOrd="0" presId="urn:microsoft.com/office/officeart/2008/layout/LinedList"/>
    <dgm:cxn modelId="{C16C03F2-3BF4-47D5-84DE-21541303AC4D}" type="presParOf" srcId="{FE04F02F-F654-4600-9BB6-8A9B6C3052B0}" destId="{9E5EE0C8-3F14-47A4-A5A2-93643F48F45E}" srcOrd="5" destOrd="0" presId="urn:microsoft.com/office/officeart/2008/layout/LinedList"/>
    <dgm:cxn modelId="{9CF6A48F-6472-49EC-8933-CC3BC3AE20CF}" type="presParOf" srcId="{9E5EE0C8-3F14-47A4-A5A2-93643F48F45E}" destId="{00342441-9A82-432C-AA73-44CE829A02FA}" srcOrd="0" destOrd="0" presId="urn:microsoft.com/office/officeart/2008/layout/LinedList"/>
    <dgm:cxn modelId="{194AA90A-CFDB-41CD-9834-610DFC18B4E5}" type="presParOf" srcId="{9E5EE0C8-3F14-47A4-A5A2-93643F48F45E}" destId="{913464A0-B59B-4D98-AD07-1DD66D31F25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0468A0E-501A-4D65-B930-ABCDA668940B}"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DF6AA0F-2762-493A-8775-BE2075DB1815}">
      <dgm:prSet/>
      <dgm:spPr/>
      <dgm:t>
        <a:bodyPr/>
        <a:lstStyle/>
        <a:p>
          <a:r>
            <a:rPr lang="en-GB" dirty="0"/>
            <a:t>The role and function of guest services</a:t>
          </a:r>
          <a:endParaRPr lang="en-US" dirty="0"/>
        </a:p>
      </dgm:t>
    </dgm:pt>
    <dgm:pt modelId="{FCB84D0F-09DB-4AA3-B421-579BB0093AD7}" type="parTrans" cxnId="{78FA51AB-073D-44DB-AE48-007A1E14CA99}">
      <dgm:prSet/>
      <dgm:spPr/>
      <dgm:t>
        <a:bodyPr/>
        <a:lstStyle/>
        <a:p>
          <a:endParaRPr lang="en-US"/>
        </a:p>
      </dgm:t>
    </dgm:pt>
    <dgm:pt modelId="{95DB9A6A-7B28-48B5-86AD-8DAFDDAE2F00}" type="sibTrans" cxnId="{78FA51AB-073D-44DB-AE48-007A1E14CA99}">
      <dgm:prSet/>
      <dgm:spPr/>
      <dgm:t>
        <a:bodyPr/>
        <a:lstStyle/>
        <a:p>
          <a:endParaRPr lang="en-US"/>
        </a:p>
      </dgm:t>
    </dgm:pt>
    <dgm:pt modelId="{389A8E42-D2E4-4432-A016-133E6CC434F8}">
      <dgm:prSet/>
      <dgm:spPr/>
      <dgm:t>
        <a:bodyPr/>
        <a:lstStyle/>
        <a:p>
          <a:r>
            <a:rPr lang="en-GB" dirty="0"/>
            <a:t>Historical developments with guest service and customer care</a:t>
          </a:r>
          <a:endParaRPr lang="en-US" dirty="0"/>
        </a:p>
      </dgm:t>
    </dgm:pt>
    <dgm:pt modelId="{41E79979-FB06-4065-9A3E-19D7C18D9094}" type="parTrans" cxnId="{F00BF950-C73C-484A-AA7A-2F1E3A54653E}">
      <dgm:prSet/>
      <dgm:spPr/>
      <dgm:t>
        <a:bodyPr/>
        <a:lstStyle/>
        <a:p>
          <a:endParaRPr lang="en-US"/>
        </a:p>
      </dgm:t>
    </dgm:pt>
    <dgm:pt modelId="{964277D6-CD64-4513-A5D4-0A0FF7B1287D}" type="sibTrans" cxnId="{F00BF950-C73C-484A-AA7A-2F1E3A54653E}">
      <dgm:prSet/>
      <dgm:spPr/>
      <dgm:t>
        <a:bodyPr/>
        <a:lstStyle/>
        <a:p>
          <a:endParaRPr lang="en-US"/>
        </a:p>
      </dgm:t>
    </dgm:pt>
    <dgm:pt modelId="{284736C2-6F17-4C23-B843-879CC045340A}">
      <dgm:prSet/>
      <dgm:spPr/>
      <dgm:t>
        <a:bodyPr/>
        <a:lstStyle/>
        <a:p>
          <a:r>
            <a:rPr lang="en-GB"/>
            <a:t>The structure of the hospitality industry</a:t>
          </a:r>
          <a:endParaRPr lang="en-US"/>
        </a:p>
      </dgm:t>
    </dgm:pt>
    <dgm:pt modelId="{E295B340-4391-4E57-B6EF-35723BF88D6D}" type="parTrans" cxnId="{1441F953-18CF-4D95-A7E6-9E5BB766349A}">
      <dgm:prSet/>
      <dgm:spPr/>
      <dgm:t>
        <a:bodyPr/>
        <a:lstStyle/>
        <a:p>
          <a:endParaRPr lang="en-US"/>
        </a:p>
      </dgm:t>
    </dgm:pt>
    <dgm:pt modelId="{83E6E172-5451-4EAE-AB0D-3E7828AA0DD7}" type="sibTrans" cxnId="{1441F953-18CF-4D95-A7E6-9E5BB766349A}">
      <dgm:prSet/>
      <dgm:spPr/>
      <dgm:t>
        <a:bodyPr/>
        <a:lstStyle/>
        <a:p>
          <a:endParaRPr lang="en-US"/>
        </a:p>
      </dgm:t>
    </dgm:pt>
    <dgm:pt modelId="{1C78A26D-FC52-4090-A58F-523E7D1E426B}">
      <dgm:prSet/>
      <dgm:spPr/>
      <dgm:t>
        <a:bodyPr/>
        <a:lstStyle/>
        <a:p>
          <a:r>
            <a:rPr lang="en-GB"/>
            <a:t>Service standards</a:t>
          </a:r>
          <a:endParaRPr lang="en-US"/>
        </a:p>
      </dgm:t>
    </dgm:pt>
    <dgm:pt modelId="{8F1D7213-B562-48D0-A094-6041AA1387C6}" type="parTrans" cxnId="{94675341-180C-4B0B-9C3C-33653CDD3302}">
      <dgm:prSet/>
      <dgm:spPr/>
      <dgm:t>
        <a:bodyPr/>
        <a:lstStyle/>
        <a:p>
          <a:endParaRPr lang="en-US"/>
        </a:p>
      </dgm:t>
    </dgm:pt>
    <dgm:pt modelId="{66223599-A68A-473F-A73E-2F350747E751}" type="sibTrans" cxnId="{94675341-180C-4B0B-9C3C-33653CDD3302}">
      <dgm:prSet/>
      <dgm:spPr/>
      <dgm:t>
        <a:bodyPr/>
        <a:lstStyle/>
        <a:p>
          <a:endParaRPr lang="en-US"/>
        </a:p>
      </dgm:t>
    </dgm:pt>
    <dgm:pt modelId="{9C792645-A3DC-403A-B0C2-7D9B7D3E5A27}">
      <dgm:prSet/>
      <dgm:spPr/>
      <dgm:t>
        <a:bodyPr/>
        <a:lstStyle/>
        <a:p>
          <a:r>
            <a:rPr lang="en-GB" dirty="0"/>
            <a:t>Organisational trends</a:t>
          </a:r>
          <a:endParaRPr lang="en-US" dirty="0"/>
        </a:p>
      </dgm:t>
    </dgm:pt>
    <dgm:pt modelId="{33371215-98E1-443D-A504-E73F90A9AD99}" type="parTrans" cxnId="{D113907A-917B-4017-AE04-3CCBA432359E}">
      <dgm:prSet/>
      <dgm:spPr/>
      <dgm:t>
        <a:bodyPr/>
        <a:lstStyle/>
        <a:p>
          <a:endParaRPr lang="en-US"/>
        </a:p>
      </dgm:t>
    </dgm:pt>
    <dgm:pt modelId="{9E45E050-C890-4199-8C78-06D5687A93E5}" type="sibTrans" cxnId="{D113907A-917B-4017-AE04-3CCBA432359E}">
      <dgm:prSet/>
      <dgm:spPr/>
      <dgm:t>
        <a:bodyPr/>
        <a:lstStyle/>
        <a:p>
          <a:endParaRPr lang="en-US"/>
        </a:p>
      </dgm:t>
    </dgm:pt>
    <dgm:pt modelId="{312B7514-55E0-49C0-A207-2E9AE6878631}" type="pres">
      <dgm:prSet presAssocID="{D0468A0E-501A-4D65-B930-ABCDA668940B}" presName="vert0" presStyleCnt="0">
        <dgm:presLayoutVars>
          <dgm:dir/>
          <dgm:animOne val="branch"/>
          <dgm:animLvl val="lvl"/>
        </dgm:presLayoutVars>
      </dgm:prSet>
      <dgm:spPr/>
    </dgm:pt>
    <dgm:pt modelId="{A8607789-DB2B-4C3A-8219-1388450D8CA7}" type="pres">
      <dgm:prSet presAssocID="{3DF6AA0F-2762-493A-8775-BE2075DB1815}" presName="thickLine" presStyleLbl="alignNode1" presStyleIdx="0" presStyleCnt="5"/>
      <dgm:spPr/>
    </dgm:pt>
    <dgm:pt modelId="{B07B89E6-D6A4-44FC-A079-F3A1A48B206F}" type="pres">
      <dgm:prSet presAssocID="{3DF6AA0F-2762-493A-8775-BE2075DB1815}" presName="horz1" presStyleCnt="0"/>
      <dgm:spPr/>
    </dgm:pt>
    <dgm:pt modelId="{A59836B4-E29F-483E-B1F9-537EECB28031}" type="pres">
      <dgm:prSet presAssocID="{3DF6AA0F-2762-493A-8775-BE2075DB1815}" presName="tx1" presStyleLbl="revTx" presStyleIdx="0" presStyleCnt="5"/>
      <dgm:spPr/>
    </dgm:pt>
    <dgm:pt modelId="{D58424C1-774B-40D1-BED4-2F5DBCD034E8}" type="pres">
      <dgm:prSet presAssocID="{3DF6AA0F-2762-493A-8775-BE2075DB1815}" presName="vert1" presStyleCnt="0"/>
      <dgm:spPr/>
    </dgm:pt>
    <dgm:pt modelId="{348F2B8C-A95B-49BA-BB44-F51CC651511D}" type="pres">
      <dgm:prSet presAssocID="{389A8E42-D2E4-4432-A016-133E6CC434F8}" presName="thickLine" presStyleLbl="alignNode1" presStyleIdx="1" presStyleCnt="5"/>
      <dgm:spPr/>
    </dgm:pt>
    <dgm:pt modelId="{3368900C-AC3A-4586-BA51-1A268B3CB3AA}" type="pres">
      <dgm:prSet presAssocID="{389A8E42-D2E4-4432-A016-133E6CC434F8}" presName="horz1" presStyleCnt="0"/>
      <dgm:spPr/>
    </dgm:pt>
    <dgm:pt modelId="{EB3B41A4-69A8-4B97-81F8-38FE10C24E9A}" type="pres">
      <dgm:prSet presAssocID="{389A8E42-D2E4-4432-A016-133E6CC434F8}" presName="tx1" presStyleLbl="revTx" presStyleIdx="1" presStyleCnt="5"/>
      <dgm:spPr/>
    </dgm:pt>
    <dgm:pt modelId="{C5B97B28-83D3-4212-BEF7-BEFF40950150}" type="pres">
      <dgm:prSet presAssocID="{389A8E42-D2E4-4432-A016-133E6CC434F8}" presName="vert1" presStyleCnt="0"/>
      <dgm:spPr/>
    </dgm:pt>
    <dgm:pt modelId="{1852160E-5695-40E5-B1F0-D2E501E61C38}" type="pres">
      <dgm:prSet presAssocID="{284736C2-6F17-4C23-B843-879CC045340A}" presName="thickLine" presStyleLbl="alignNode1" presStyleIdx="2" presStyleCnt="5"/>
      <dgm:spPr/>
    </dgm:pt>
    <dgm:pt modelId="{15AE215E-F85D-45C4-AF4F-1BEE8F4ACEC0}" type="pres">
      <dgm:prSet presAssocID="{284736C2-6F17-4C23-B843-879CC045340A}" presName="horz1" presStyleCnt="0"/>
      <dgm:spPr/>
    </dgm:pt>
    <dgm:pt modelId="{B42C4D6B-13F9-4A67-B61E-9BBE9F4B6283}" type="pres">
      <dgm:prSet presAssocID="{284736C2-6F17-4C23-B843-879CC045340A}" presName="tx1" presStyleLbl="revTx" presStyleIdx="2" presStyleCnt="5"/>
      <dgm:spPr/>
    </dgm:pt>
    <dgm:pt modelId="{EAEF7AB2-4EBA-4CA4-8D06-E3E7B61A4D93}" type="pres">
      <dgm:prSet presAssocID="{284736C2-6F17-4C23-B843-879CC045340A}" presName="vert1" presStyleCnt="0"/>
      <dgm:spPr/>
    </dgm:pt>
    <dgm:pt modelId="{06239F46-3FE0-4A04-A35D-E3A33FC1D88F}" type="pres">
      <dgm:prSet presAssocID="{1C78A26D-FC52-4090-A58F-523E7D1E426B}" presName="thickLine" presStyleLbl="alignNode1" presStyleIdx="3" presStyleCnt="5"/>
      <dgm:spPr/>
    </dgm:pt>
    <dgm:pt modelId="{EBFCCCEB-7DAE-4025-9C57-009B4E81D60B}" type="pres">
      <dgm:prSet presAssocID="{1C78A26D-FC52-4090-A58F-523E7D1E426B}" presName="horz1" presStyleCnt="0"/>
      <dgm:spPr/>
    </dgm:pt>
    <dgm:pt modelId="{6410B163-FCDD-49E2-91AB-D3269EA1A849}" type="pres">
      <dgm:prSet presAssocID="{1C78A26D-FC52-4090-A58F-523E7D1E426B}" presName="tx1" presStyleLbl="revTx" presStyleIdx="3" presStyleCnt="5"/>
      <dgm:spPr/>
    </dgm:pt>
    <dgm:pt modelId="{564F893F-B52D-4D71-8DD1-A7FFC922DDD0}" type="pres">
      <dgm:prSet presAssocID="{1C78A26D-FC52-4090-A58F-523E7D1E426B}" presName="vert1" presStyleCnt="0"/>
      <dgm:spPr/>
    </dgm:pt>
    <dgm:pt modelId="{6736BF63-3D7D-450F-8C40-E5090BDBC6DA}" type="pres">
      <dgm:prSet presAssocID="{9C792645-A3DC-403A-B0C2-7D9B7D3E5A27}" presName="thickLine" presStyleLbl="alignNode1" presStyleIdx="4" presStyleCnt="5"/>
      <dgm:spPr/>
    </dgm:pt>
    <dgm:pt modelId="{BEC76591-978E-4707-B720-2C1E35422E7B}" type="pres">
      <dgm:prSet presAssocID="{9C792645-A3DC-403A-B0C2-7D9B7D3E5A27}" presName="horz1" presStyleCnt="0"/>
      <dgm:spPr/>
    </dgm:pt>
    <dgm:pt modelId="{0E16F82F-5ED1-47EF-B977-29B539614329}" type="pres">
      <dgm:prSet presAssocID="{9C792645-A3DC-403A-B0C2-7D9B7D3E5A27}" presName="tx1" presStyleLbl="revTx" presStyleIdx="4" presStyleCnt="5"/>
      <dgm:spPr/>
    </dgm:pt>
    <dgm:pt modelId="{FB1A19F2-FB74-43DA-8B9D-C3806293AEAB}" type="pres">
      <dgm:prSet presAssocID="{9C792645-A3DC-403A-B0C2-7D9B7D3E5A27}" presName="vert1" presStyleCnt="0"/>
      <dgm:spPr/>
    </dgm:pt>
  </dgm:ptLst>
  <dgm:cxnLst>
    <dgm:cxn modelId="{6A26F240-E18F-41F6-842C-4D74EC357A13}" type="presOf" srcId="{D0468A0E-501A-4D65-B930-ABCDA668940B}" destId="{312B7514-55E0-49C0-A207-2E9AE6878631}" srcOrd="0" destOrd="0" presId="urn:microsoft.com/office/officeart/2008/layout/LinedList"/>
    <dgm:cxn modelId="{94675341-180C-4B0B-9C3C-33653CDD3302}" srcId="{D0468A0E-501A-4D65-B930-ABCDA668940B}" destId="{1C78A26D-FC52-4090-A58F-523E7D1E426B}" srcOrd="3" destOrd="0" parTransId="{8F1D7213-B562-48D0-A094-6041AA1387C6}" sibTransId="{66223599-A68A-473F-A73E-2F350747E751}"/>
    <dgm:cxn modelId="{BE01CA4C-06E0-419C-AF6E-77EAF1D75994}" type="presOf" srcId="{284736C2-6F17-4C23-B843-879CC045340A}" destId="{B42C4D6B-13F9-4A67-B61E-9BBE9F4B6283}" srcOrd="0" destOrd="0" presId="urn:microsoft.com/office/officeart/2008/layout/LinedList"/>
    <dgm:cxn modelId="{F00BF950-C73C-484A-AA7A-2F1E3A54653E}" srcId="{D0468A0E-501A-4D65-B930-ABCDA668940B}" destId="{389A8E42-D2E4-4432-A016-133E6CC434F8}" srcOrd="1" destOrd="0" parTransId="{41E79979-FB06-4065-9A3E-19D7C18D9094}" sibTransId="{964277D6-CD64-4513-A5D4-0A0FF7B1287D}"/>
    <dgm:cxn modelId="{1441F953-18CF-4D95-A7E6-9E5BB766349A}" srcId="{D0468A0E-501A-4D65-B930-ABCDA668940B}" destId="{284736C2-6F17-4C23-B843-879CC045340A}" srcOrd="2" destOrd="0" parTransId="{E295B340-4391-4E57-B6EF-35723BF88D6D}" sibTransId="{83E6E172-5451-4EAE-AB0D-3E7828AA0DD7}"/>
    <dgm:cxn modelId="{13106878-617C-4C3D-9E40-459AD7050B8B}" type="presOf" srcId="{3DF6AA0F-2762-493A-8775-BE2075DB1815}" destId="{A59836B4-E29F-483E-B1F9-537EECB28031}" srcOrd="0" destOrd="0" presId="urn:microsoft.com/office/officeart/2008/layout/LinedList"/>
    <dgm:cxn modelId="{D113907A-917B-4017-AE04-3CCBA432359E}" srcId="{D0468A0E-501A-4D65-B930-ABCDA668940B}" destId="{9C792645-A3DC-403A-B0C2-7D9B7D3E5A27}" srcOrd="4" destOrd="0" parTransId="{33371215-98E1-443D-A504-E73F90A9AD99}" sibTransId="{9E45E050-C890-4199-8C78-06D5687A93E5}"/>
    <dgm:cxn modelId="{7C9082A8-9F24-4EBE-99A7-E42DB9E9118A}" type="presOf" srcId="{9C792645-A3DC-403A-B0C2-7D9B7D3E5A27}" destId="{0E16F82F-5ED1-47EF-B977-29B539614329}" srcOrd="0" destOrd="0" presId="urn:microsoft.com/office/officeart/2008/layout/LinedList"/>
    <dgm:cxn modelId="{78FA51AB-073D-44DB-AE48-007A1E14CA99}" srcId="{D0468A0E-501A-4D65-B930-ABCDA668940B}" destId="{3DF6AA0F-2762-493A-8775-BE2075DB1815}" srcOrd="0" destOrd="0" parTransId="{FCB84D0F-09DB-4AA3-B421-579BB0093AD7}" sibTransId="{95DB9A6A-7B28-48B5-86AD-8DAFDDAE2F00}"/>
    <dgm:cxn modelId="{284CC0C2-2753-4927-85E9-C90628C2FE66}" type="presOf" srcId="{389A8E42-D2E4-4432-A016-133E6CC434F8}" destId="{EB3B41A4-69A8-4B97-81F8-38FE10C24E9A}" srcOrd="0" destOrd="0" presId="urn:microsoft.com/office/officeart/2008/layout/LinedList"/>
    <dgm:cxn modelId="{547CB6CE-54BD-4E42-A519-C3B25066787E}" type="presOf" srcId="{1C78A26D-FC52-4090-A58F-523E7D1E426B}" destId="{6410B163-FCDD-49E2-91AB-D3269EA1A849}" srcOrd="0" destOrd="0" presId="urn:microsoft.com/office/officeart/2008/layout/LinedList"/>
    <dgm:cxn modelId="{ABF73E4D-CD86-48A9-8B0A-6643E13C2ED0}" type="presParOf" srcId="{312B7514-55E0-49C0-A207-2E9AE6878631}" destId="{A8607789-DB2B-4C3A-8219-1388450D8CA7}" srcOrd="0" destOrd="0" presId="urn:microsoft.com/office/officeart/2008/layout/LinedList"/>
    <dgm:cxn modelId="{27AD2E6E-017A-4805-8C2D-34EAA1590C50}" type="presParOf" srcId="{312B7514-55E0-49C0-A207-2E9AE6878631}" destId="{B07B89E6-D6A4-44FC-A079-F3A1A48B206F}" srcOrd="1" destOrd="0" presId="urn:microsoft.com/office/officeart/2008/layout/LinedList"/>
    <dgm:cxn modelId="{A5F81583-9E1C-43BD-9B14-936833A5EF35}" type="presParOf" srcId="{B07B89E6-D6A4-44FC-A079-F3A1A48B206F}" destId="{A59836B4-E29F-483E-B1F9-537EECB28031}" srcOrd="0" destOrd="0" presId="urn:microsoft.com/office/officeart/2008/layout/LinedList"/>
    <dgm:cxn modelId="{6EED0F8C-1B14-450A-A31E-BFE40CB4ED1A}" type="presParOf" srcId="{B07B89E6-D6A4-44FC-A079-F3A1A48B206F}" destId="{D58424C1-774B-40D1-BED4-2F5DBCD034E8}" srcOrd="1" destOrd="0" presId="urn:microsoft.com/office/officeart/2008/layout/LinedList"/>
    <dgm:cxn modelId="{735DA46A-4376-4977-9EBA-A52A6E8336D7}" type="presParOf" srcId="{312B7514-55E0-49C0-A207-2E9AE6878631}" destId="{348F2B8C-A95B-49BA-BB44-F51CC651511D}" srcOrd="2" destOrd="0" presId="urn:microsoft.com/office/officeart/2008/layout/LinedList"/>
    <dgm:cxn modelId="{C280DCCC-060B-402F-AFDE-3ACF81D706FA}" type="presParOf" srcId="{312B7514-55E0-49C0-A207-2E9AE6878631}" destId="{3368900C-AC3A-4586-BA51-1A268B3CB3AA}" srcOrd="3" destOrd="0" presId="urn:microsoft.com/office/officeart/2008/layout/LinedList"/>
    <dgm:cxn modelId="{D6BBFB54-8288-4E55-AE88-39F835891387}" type="presParOf" srcId="{3368900C-AC3A-4586-BA51-1A268B3CB3AA}" destId="{EB3B41A4-69A8-4B97-81F8-38FE10C24E9A}" srcOrd="0" destOrd="0" presId="urn:microsoft.com/office/officeart/2008/layout/LinedList"/>
    <dgm:cxn modelId="{BA1C7371-59CE-438C-B563-E7C2A32969D5}" type="presParOf" srcId="{3368900C-AC3A-4586-BA51-1A268B3CB3AA}" destId="{C5B97B28-83D3-4212-BEF7-BEFF40950150}" srcOrd="1" destOrd="0" presId="urn:microsoft.com/office/officeart/2008/layout/LinedList"/>
    <dgm:cxn modelId="{A64387AC-C664-4603-AAF4-433CB1E31649}" type="presParOf" srcId="{312B7514-55E0-49C0-A207-2E9AE6878631}" destId="{1852160E-5695-40E5-B1F0-D2E501E61C38}" srcOrd="4" destOrd="0" presId="urn:microsoft.com/office/officeart/2008/layout/LinedList"/>
    <dgm:cxn modelId="{34559538-5B5A-4085-A460-1C9B1323D83F}" type="presParOf" srcId="{312B7514-55E0-49C0-A207-2E9AE6878631}" destId="{15AE215E-F85D-45C4-AF4F-1BEE8F4ACEC0}" srcOrd="5" destOrd="0" presId="urn:microsoft.com/office/officeart/2008/layout/LinedList"/>
    <dgm:cxn modelId="{35C1F7D4-1E8C-43A3-BEF0-D86228757D63}" type="presParOf" srcId="{15AE215E-F85D-45C4-AF4F-1BEE8F4ACEC0}" destId="{B42C4D6B-13F9-4A67-B61E-9BBE9F4B6283}" srcOrd="0" destOrd="0" presId="urn:microsoft.com/office/officeart/2008/layout/LinedList"/>
    <dgm:cxn modelId="{A523D2D2-A631-4573-905B-E8DA58F7D55F}" type="presParOf" srcId="{15AE215E-F85D-45C4-AF4F-1BEE8F4ACEC0}" destId="{EAEF7AB2-4EBA-4CA4-8D06-E3E7B61A4D93}" srcOrd="1" destOrd="0" presId="urn:microsoft.com/office/officeart/2008/layout/LinedList"/>
    <dgm:cxn modelId="{AD66B657-2F49-413B-9524-6E5D9546D079}" type="presParOf" srcId="{312B7514-55E0-49C0-A207-2E9AE6878631}" destId="{06239F46-3FE0-4A04-A35D-E3A33FC1D88F}" srcOrd="6" destOrd="0" presId="urn:microsoft.com/office/officeart/2008/layout/LinedList"/>
    <dgm:cxn modelId="{C8B22FD4-1B6E-400E-8BFF-31A37D4E743B}" type="presParOf" srcId="{312B7514-55E0-49C0-A207-2E9AE6878631}" destId="{EBFCCCEB-7DAE-4025-9C57-009B4E81D60B}" srcOrd="7" destOrd="0" presId="urn:microsoft.com/office/officeart/2008/layout/LinedList"/>
    <dgm:cxn modelId="{446B70B9-9565-43C8-A29F-A0A857920389}" type="presParOf" srcId="{EBFCCCEB-7DAE-4025-9C57-009B4E81D60B}" destId="{6410B163-FCDD-49E2-91AB-D3269EA1A849}" srcOrd="0" destOrd="0" presId="urn:microsoft.com/office/officeart/2008/layout/LinedList"/>
    <dgm:cxn modelId="{7DB6D8E3-6F20-4F6A-8172-C90B79062A8F}" type="presParOf" srcId="{EBFCCCEB-7DAE-4025-9C57-009B4E81D60B}" destId="{564F893F-B52D-4D71-8DD1-A7FFC922DDD0}" srcOrd="1" destOrd="0" presId="urn:microsoft.com/office/officeart/2008/layout/LinedList"/>
    <dgm:cxn modelId="{E9E8B467-9D17-4F9B-B2A7-1B533B475D86}" type="presParOf" srcId="{312B7514-55E0-49C0-A207-2E9AE6878631}" destId="{6736BF63-3D7D-450F-8C40-E5090BDBC6DA}" srcOrd="8" destOrd="0" presId="urn:microsoft.com/office/officeart/2008/layout/LinedList"/>
    <dgm:cxn modelId="{8614E593-2B79-4621-8B64-E228B3B3CEC0}" type="presParOf" srcId="{312B7514-55E0-49C0-A207-2E9AE6878631}" destId="{BEC76591-978E-4707-B720-2C1E35422E7B}" srcOrd="9" destOrd="0" presId="urn:microsoft.com/office/officeart/2008/layout/LinedList"/>
    <dgm:cxn modelId="{0595F31A-FCB7-4ABD-93E1-A7EB5A7CE259}" type="presParOf" srcId="{BEC76591-978E-4707-B720-2C1E35422E7B}" destId="{0E16F82F-5ED1-47EF-B977-29B539614329}" srcOrd="0" destOrd="0" presId="urn:microsoft.com/office/officeart/2008/layout/LinedList"/>
    <dgm:cxn modelId="{4F8D9A46-5D8D-4BD9-B3F1-B8F8130E5D18}" type="presParOf" srcId="{BEC76591-978E-4707-B720-2C1E35422E7B}" destId="{FB1A19F2-FB74-43DA-8B9D-C3806293AEAB}"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334FB5-5C9E-4D20-AC0C-C3868598287D}">
      <dsp:nvSpPr>
        <dsp:cNvPr id="0" name=""/>
        <dsp:cNvSpPr/>
      </dsp:nvSpPr>
      <dsp:spPr>
        <a:xfrm>
          <a:off x="481140" y="1304654"/>
          <a:ext cx="783896" cy="78389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3D7838D-A88E-4629-B860-29AEE9541F5E}">
      <dsp:nvSpPr>
        <dsp:cNvPr id="0" name=""/>
        <dsp:cNvSpPr/>
      </dsp:nvSpPr>
      <dsp:spPr>
        <a:xfrm>
          <a:off x="2092" y="2349886"/>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Steady internet access</a:t>
          </a:r>
          <a:endParaRPr lang="en-US" sz="2200" kern="1200"/>
        </a:p>
      </dsp:txBody>
      <dsp:txXfrm>
        <a:off x="2092" y="2349886"/>
        <a:ext cx="1741992" cy="696796"/>
      </dsp:txXfrm>
    </dsp:sp>
    <dsp:sp modelId="{CECB36D6-19B9-43F4-979C-CCD480081555}">
      <dsp:nvSpPr>
        <dsp:cNvPr id="0" name=""/>
        <dsp:cNvSpPr/>
      </dsp:nvSpPr>
      <dsp:spPr>
        <a:xfrm>
          <a:off x="2527981" y="1304654"/>
          <a:ext cx="783896" cy="78389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EB690C7-C9F1-43EC-9112-16C5940A4F1B}">
      <dsp:nvSpPr>
        <dsp:cNvPr id="0" name=""/>
        <dsp:cNvSpPr/>
      </dsp:nvSpPr>
      <dsp:spPr>
        <a:xfrm>
          <a:off x="2048933" y="2349886"/>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dirty="0"/>
            <a:t>Cameras on</a:t>
          </a:r>
          <a:endParaRPr lang="en-US" sz="2200" kern="1200" dirty="0"/>
        </a:p>
      </dsp:txBody>
      <dsp:txXfrm>
        <a:off x="2048933" y="2349886"/>
        <a:ext cx="1741992" cy="696796"/>
      </dsp:txXfrm>
    </dsp:sp>
    <dsp:sp modelId="{61290CF5-88B5-421B-969F-DBF78A576B6C}">
      <dsp:nvSpPr>
        <dsp:cNvPr id="0" name=""/>
        <dsp:cNvSpPr/>
      </dsp:nvSpPr>
      <dsp:spPr>
        <a:xfrm>
          <a:off x="4574822" y="1304654"/>
          <a:ext cx="783896" cy="78389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069E20-9D43-42C9-85FC-33A4C90C5956}">
      <dsp:nvSpPr>
        <dsp:cNvPr id="0" name=""/>
        <dsp:cNvSpPr/>
      </dsp:nvSpPr>
      <dsp:spPr>
        <a:xfrm>
          <a:off x="4095774" y="2349886"/>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Phones off</a:t>
          </a:r>
          <a:endParaRPr lang="en-US" sz="2200" kern="1200"/>
        </a:p>
      </dsp:txBody>
      <dsp:txXfrm>
        <a:off x="4095774" y="2349886"/>
        <a:ext cx="1741992" cy="696796"/>
      </dsp:txXfrm>
    </dsp:sp>
    <dsp:sp modelId="{C1871A6A-E4DC-4C08-988F-10909450B1E4}">
      <dsp:nvSpPr>
        <dsp:cNvPr id="0" name=""/>
        <dsp:cNvSpPr/>
      </dsp:nvSpPr>
      <dsp:spPr>
        <a:xfrm>
          <a:off x="6621662" y="1304654"/>
          <a:ext cx="783896" cy="78389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DFF0213-4FC6-4527-9BC4-9F0968AA730F}">
      <dsp:nvSpPr>
        <dsp:cNvPr id="0" name=""/>
        <dsp:cNvSpPr/>
      </dsp:nvSpPr>
      <dsp:spPr>
        <a:xfrm>
          <a:off x="6142615" y="2349886"/>
          <a:ext cx="1741992" cy="696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977900">
            <a:lnSpc>
              <a:spcPct val="100000"/>
            </a:lnSpc>
            <a:spcBef>
              <a:spcPct val="0"/>
            </a:spcBef>
            <a:spcAft>
              <a:spcPct val="35000"/>
            </a:spcAft>
            <a:buNone/>
          </a:pPr>
          <a:r>
            <a:rPr lang="en-GB" sz="2200" kern="1200"/>
            <a:t>Muted</a:t>
          </a:r>
          <a:endParaRPr lang="en-US" sz="2200" kern="1200"/>
        </a:p>
      </dsp:txBody>
      <dsp:txXfrm>
        <a:off x="6142615" y="2349886"/>
        <a:ext cx="1741992" cy="6967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7A1062E-885F-4B2E-A693-5FEC7D0D14DB}">
      <dsp:nvSpPr>
        <dsp:cNvPr id="0" name=""/>
        <dsp:cNvSpPr/>
      </dsp:nvSpPr>
      <dsp:spPr>
        <a:xfrm>
          <a:off x="0" y="623"/>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8E49EDD-2594-4A80-B403-59C8CB5CDB35}">
      <dsp:nvSpPr>
        <dsp:cNvPr id="0" name=""/>
        <dsp:cNvSpPr/>
      </dsp:nvSpPr>
      <dsp:spPr>
        <a:xfrm>
          <a:off x="0" y="623"/>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Today’s Aim</a:t>
          </a:r>
          <a:endParaRPr lang="en-US" sz="2000" kern="1200"/>
        </a:p>
      </dsp:txBody>
      <dsp:txXfrm>
        <a:off x="0" y="623"/>
        <a:ext cx="4869656" cy="729164"/>
      </dsp:txXfrm>
    </dsp:sp>
    <dsp:sp modelId="{A53C2811-52A4-4C9C-AD12-3ED16C334A6F}">
      <dsp:nvSpPr>
        <dsp:cNvPr id="0" name=""/>
        <dsp:cNvSpPr/>
      </dsp:nvSpPr>
      <dsp:spPr>
        <a:xfrm>
          <a:off x="0" y="729788"/>
          <a:ext cx="4869656" cy="0"/>
        </a:xfrm>
        <a:prstGeom prst="line">
          <a:avLst/>
        </a:prstGeom>
        <a:solidFill>
          <a:schemeClr val="accent2">
            <a:hueOff val="-242561"/>
            <a:satOff val="-13988"/>
            <a:lumOff val="1438"/>
            <a:alphaOff val="0"/>
          </a:schemeClr>
        </a:solidFill>
        <a:ln w="12700" cap="flat" cmpd="sng" algn="ctr">
          <a:solidFill>
            <a:schemeClr val="accent2">
              <a:hueOff val="-242561"/>
              <a:satOff val="-13988"/>
              <a:lumOff val="143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FFBB48-DA13-4781-89FC-2271E416AA35}">
      <dsp:nvSpPr>
        <dsp:cNvPr id="0" name=""/>
        <dsp:cNvSpPr/>
      </dsp:nvSpPr>
      <dsp:spPr>
        <a:xfrm>
          <a:off x="0" y="729788"/>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Introduction to the Module &amp; Tutor</a:t>
          </a:r>
          <a:endParaRPr lang="en-US" sz="2000" kern="1200"/>
        </a:p>
      </dsp:txBody>
      <dsp:txXfrm>
        <a:off x="0" y="729788"/>
        <a:ext cx="4869656" cy="729164"/>
      </dsp:txXfrm>
    </dsp:sp>
    <dsp:sp modelId="{70EFBA08-74E8-47D2-BFEC-68A5AE315C7B}">
      <dsp:nvSpPr>
        <dsp:cNvPr id="0" name=""/>
        <dsp:cNvSpPr/>
      </dsp:nvSpPr>
      <dsp:spPr>
        <a:xfrm>
          <a:off x="0" y="1458952"/>
          <a:ext cx="4869656" cy="0"/>
        </a:xfrm>
        <a:prstGeom prst="line">
          <a:avLst/>
        </a:prstGeom>
        <a:solidFill>
          <a:schemeClr val="accent2">
            <a:hueOff val="-485121"/>
            <a:satOff val="-27976"/>
            <a:lumOff val="2876"/>
            <a:alphaOff val="0"/>
          </a:schemeClr>
        </a:solidFill>
        <a:ln w="12700" cap="flat" cmpd="sng" algn="ctr">
          <a:solidFill>
            <a:schemeClr val="accent2">
              <a:hueOff val="-485121"/>
              <a:satOff val="-27976"/>
              <a:lumOff val="287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C4D13D-8AA2-411F-A7D3-670DDFD21853}">
      <dsp:nvSpPr>
        <dsp:cNvPr id="0" name=""/>
        <dsp:cNvSpPr/>
      </dsp:nvSpPr>
      <dsp:spPr>
        <a:xfrm>
          <a:off x="0" y="1458952"/>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Introduction of the Students</a:t>
          </a:r>
          <a:endParaRPr lang="en-US" sz="2000" kern="1200"/>
        </a:p>
      </dsp:txBody>
      <dsp:txXfrm>
        <a:off x="0" y="1458952"/>
        <a:ext cx="4869656" cy="729164"/>
      </dsp:txXfrm>
    </dsp:sp>
    <dsp:sp modelId="{C146F52D-1818-4BAF-A9B4-91078F9D227B}">
      <dsp:nvSpPr>
        <dsp:cNvPr id="0" name=""/>
        <dsp:cNvSpPr/>
      </dsp:nvSpPr>
      <dsp:spPr>
        <a:xfrm>
          <a:off x="0" y="2188117"/>
          <a:ext cx="48696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B2DB0CF-02C7-414B-AB69-90E993BC3EF0}">
      <dsp:nvSpPr>
        <dsp:cNvPr id="0" name=""/>
        <dsp:cNvSpPr/>
      </dsp:nvSpPr>
      <dsp:spPr>
        <a:xfrm>
          <a:off x="0" y="2188117"/>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dirty="0"/>
            <a:t>Module Assignments &amp; Deadlines</a:t>
          </a:r>
          <a:endParaRPr lang="en-US" sz="2000" kern="1200" dirty="0"/>
        </a:p>
      </dsp:txBody>
      <dsp:txXfrm>
        <a:off x="0" y="2188117"/>
        <a:ext cx="4869656" cy="729164"/>
      </dsp:txXfrm>
    </dsp:sp>
    <dsp:sp modelId="{41A42D86-0CF0-47E6-BEA9-EA90D3E27CD2}">
      <dsp:nvSpPr>
        <dsp:cNvPr id="0" name=""/>
        <dsp:cNvSpPr/>
      </dsp:nvSpPr>
      <dsp:spPr>
        <a:xfrm>
          <a:off x="0" y="2917282"/>
          <a:ext cx="4869656" cy="0"/>
        </a:xfrm>
        <a:prstGeom prst="line">
          <a:avLst/>
        </a:prstGeom>
        <a:solidFill>
          <a:schemeClr val="accent2">
            <a:hueOff val="-970242"/>
            <a:satOff val="-55952"/>
            <a:lumOff val="5752"/>
            <a:alphaOff val="0"/>
          </a:schemeClr>
        </a:solidFill>
        <a:ln w="12700" cap="flat" cmpd="sng" algn="ctr">
          <a:solidFill>
            <a:schemeClr val="accent2">
              <a:hueOff val="-970242"/>
              <a:satOff val="-55952"/>
              <a:lumOff val="575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9EE4639-404D-44E4-8B87-0A2F4B29B4B9}">
      <dsp:nvSpPr>
        <dsp:cNvPr id="0" name=""/>
        <dsp:cNvSpPr/>
      </dsp:nvSpPr>
      <dsp:spPr>
        <a:xfrm>
          <a:off x="0" y="2917282"/>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What is Hospitality? What is Service? What are Guest Services?</a:t>
          </a:r>
          <a:endParaRPr lang="en-US" sz="2000" kern="1200"/>
        </a:p>
      </dsp:txBody>
      <dsp:txXfrm>
        <a:off x="0" y="2917282"/>
        <a:ext cx="4869656" cy="729164"/>
      </dsp:txXfrm>
    </dsp:sp>
    <dsp:sp modelId="{617A8D78-E8F8-4264-B022-B9E0AEEF8431}">
      <dsp:nvSpPr>
        <dsp:cNvPr id="0" name=""/>
        <dsp:cNvSpPr/>
      </dsp:nvSpPr>
      <dsp:spPr>
        <a:xfrm>
          <a:off x="0" y="3646447"/>
          <a:ext cx="4869656" cy="0"/>
        </a:xfrm>
        <a:prstGeom prst="line">
          <a:avLst/>
        </a:prstGeom>
        <a:solidFill>
          <a:schemeClr val="accent2">
            <a:hueOff val="-1212803"/>
            <a:satOff val="-69940"/>
            <a:lumOff val="7190"/>
            <a:alphaOff val="0"/>
          </a:schemeClr>
        </a:solidFill>
        <a:ln w="12700" cap="flat" cmpd="sng" algn="ctr">
          <a:solidFill>
            <a:schemeClr val="accent2">
              <a:hueOff val="-1212803"/>
              <a:satOff val="-69940"/>
              <a:lumOff val="71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E9D62DA-88B5-4E8C-B456-98A5C0C75963}">
      <dsp:nvSpPr>
        <dsp:cNvPr id="0" name=""/>
        <dsp:cNvSpPr/>
      </dsp:nvSpPr>
      <dsp:spPr>
        <a:xfrm>
          <a:off x="0" y="3646447"/>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Recap</a:t>
          </a:r>
          <a:endParaRPr lang="en-US" sz="2000" kern="1200"/>
        </a:p>
      </dsp:txBody>
      <dsp:txXfrm>
        <a:off x="0" y="3646447"/>
        <a:ext cx="4869656" cy="729164"/>
      </dsp:txXfrm>
    </dsp:sp>
    <dsp:sp modelId="{5056F756-F6A6-4021-97E6-D32866AD56DF}">
      <dsp:nvSpPr>
        <dsp:cNvPr id="0" name=""/>
        <dsp:cNvSpPr/>
      </dsp:nvSpPr>
      <dsp:spPr>
        <a:xfrm>
          <a:off x="0" y="4375611"/>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E6C460-D375-4974-A98C-21E6025B6EC6}">
      <dsp:nvSpPr>
        <dsp:cNvPr id="0" name=""/>
        <dsp:cNvSpPr/>
      </dsp:nvSpPr>
      <dsp:spPr>
        <a:xfrm>
          <a:off x="0" y="4375611"/>
          <a:ext cx="4869656" cy="7291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GB" sz="2000" kern="1200"/>
            <a:t>Next Week’s Content</a:t>
          </a:r>
          <a:endParaRPr lang="en-US" sz="2000" kern="1200"/>
        </a:p>
      </dsp:txBody>
      <dsp:txXfrm>
        <a:off x="0" y="4375611"/>
        <a:ext cx="4869656" cy="72916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E3727-52C0-498F-B229-A1FBBE7ECF49}">
      <dsp:nvSpPr>
        <dsp:cNvPr id="0" name=""/>
        <dsp:cNvSpPr/>
      </dsp:nvSpPr>
      <dsp:spPr>
        <a:xfrm>
          <a:off x="0" y="1805"/>
          <a:ext cx="78867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D140ABB-9ED4-4549-B77E-274FD97A8F03}">
      <dsp:nvSpPr>
        <dsp:cNvPr id="0" name=""/>
        <dsp:cNvSpPr/>
      </dsp:nvSpPr>
      <dsp:spPr>
        <a:xfrm>
          <a:off x="276881" y="207750"/>
          <a:ext cx="503420" cy="503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CB484F4-C796-435E-BB19-3AE83A75A315}">
      <dsp:nvSpPr>
        <dsp:cNvPr id="0" name=""/>
        <dsp:cNvSpPr/>
      </dsp:nvSpPr>
      <dsp:spPr>
        <a:xfrm>
          <a:off x="1057183" y="1805"/>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Get to know each other</a:t>
          </a:r>
          <a:endParaRPr lang="en-US" sz="2200" kern="1200"/>
        </a:p>
      </dsp:txBody>
      <dsp:txXfrm>
        <a:off x="1057183" y="1805"/>
        <a:ext cx="6829516" cy="915310"/>
      </dsp:txXfrm>
    </dsp:sp>
    <dsp:sp modelId="{59163057-1CAD-4BD2-858F-DB9EEDC710E1}">
      <dsp:nvSpPr>
        <dsp:cNvPr id="0" name=""/>
        <dsp:cNvSpPr/>
      </dsp:nvSpPr>
      <dsp:spPr>
        <a:xfrm>
          <a:off x="0" y="1145944"/>
          <a:ext cx="78867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7C5CF27-E6FB-4CB0-BE3D-BBD1548ABF42}">
      <dsp:nvSpPr>
        <dsp:cNvPr id="0" name=""/>
        <dsp:cNvSpPr/>
      </dsp:nvSpPr>
      <dsp:spPr>
        <a:xfrm>
          <a:off x="276881" y="1351889"/>
          <a:ext cx="503420" cy="503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278A52-864F-4890-A69F-0A5F1567A0F1}">
      <dsp:nvSpPr>
        <dsp:cNvPr id="0" name=""/>
        <dsp:cNvSpPr/>
      </dsp:nvSpPr>
      <dsp:spPr>
        <a:xfrm>
          <a:off x="1057183" y="1145944"/>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Learn about this module</a:t>
          </a:r>
          <a:endParaRPr lang="en-US" sz="2200" kern="1200"/>
        </a:p>
      </dsp:txBody>
      <dsp:txXfrm>
        <a:off x="1057183" y="1145944"/>
        <a:ext cx="6829516" cy="915310"/>
      </dsp:txXfrm>
    </dsp:sp>
    <dsp:sp modelId="{AD8DB3DE-AA88-4A32-BCB2-6735310D8D5C}">
      <dsp:nvSpPr>
        <dsp:cNvPr id="0" name=""/>
        <dsp:cNvSpPr/>
      </dsp:nvSpPr>
      <dsp:spPr>
        <a:xfrm>
          <a:off x="0" y="2290082"/>
          <a:ext cx="78867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AC0BBE-3421-46F2-9A9D-CDF9BC2E84B2}">
      <dsp:nvSpPr>
        <dsp:cNvPr id="0" name=""/>
        <dsp:cNvSpPr/>
      </dsp:nvSpPr>
      <dsp:spPr>
        <a:xfrm>
          <a:off x="276881" y="2496027"/>
          <a:ext cx="503420" cy="503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242324-D9D8-4AE5-89F6-FAC78083BABA}">
      <dsp:nvSpPr>
        <dsp:cNvPr id="0" name=""/>
        <dsp:cNvSpPr/>
      </dsp:nvSpPr>
      <dsp:spPr>
        <a:xfrm>
          <a:off x="1057183" y="2290082"/>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Learn about assessments</a:t>
          </a:r>
          <a:endParaRPr lang="en-US" sz="2200" kern="1200"/>
        </a:p>
      </dsp:txBody>
      <dsp:txXfrm>
        <a:off x="1057183" y="2290082"/>
        <a:ext cx="6829516" cy="915310"/>
      </dsp:txXfrm>
    </dsp:sp>
    <dsp:sp modelId="{36B46CE8-83D2-40C8-A153-332AAEE9CC77}">
      <dsp:nvSpPr>
        <dsp:cNvPr id="0" name=""/>
        <dsp:cNvSpPr/>
      </dsp:nvSpPr>
      <dsp:spPr>
        <a:xfrm>
          <a:off x="0" y="3434221"/>
          <a:ext cx="7886700" cy="915310"/>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E4F62B-EE01-4370-BB2E-6DB452DF75DD}">
      <dsp:nvSpPr>
        <dsp:cNvPr id="0" name=""/>
        <dsp:cNvSpPr/>
      </dsp:nvSpPr>
      <dsp:spPr>
        <a:xfrm>
          <a:off x="276881" y="3640166"/>
          <a:ext cx="503420" cy="50342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C740745-15F9-46F6-9352-B20B3F13E9E8}">
      <dsp:nvSpPr>
        <dsp:cNvPr id="0" name=""/>
        <dsp:cNvSpPr/>
      </dsp:nvSpPr>
      <dsp:spPr>
        <a:xfrm>
          <a:off x="1057183" y="3434221"/>
          <a:ext cx="6829516" cy="9153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6870" tIns="96870" rIns="96870" bIns="96870" numCol="1" spcCol="1270" anchor="ctr" anchorCtr="0">
          <a:noAutofit/>
        </a:bodyPr>
        <a:lstStyle/>
        <a:p>
          <a:pPr marL="0" lvl="0" indent="0" algn="l" defTabSz="977900">
            <a:lnSpc>
              <a:spcPct val="100000"/>
            </a:lnSpc>
            <a:spcBef>
              <a:spcPct val="0"/>
            </a:spcBef>
            <a:spcAft>
              <a:spcPct val="35000"/>
            </a:spcAft>
            <a:buNone/>
          </a:pPr>
          <a:r>
            <a:rPr lang="en-GB" sz="2200" kern="1200"/>
            <a:t>Set expectations</a:t>
          </a:r>
          <a:endParaRPr lang="en-US" sz="2200" kern="1200"/>
        </a:p>
      </dsp:txBody>
      <dsp:txXfrm>
        <a:off x="1057183" y="3434221"/>
        <a:ext cx="6829516" cy="91531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F4703C-3BBD-4089-BE35-9F1F51B77DD9}">
      <dsp:nvSpPr>
        <dsp:cNvPr id="0" name=""/>
        <dsp:cNvSpPr/>
      </dsp:nvSpPr>
      <dsp:spPr>
        <a:xfrm>
          <a:off x="0" y="53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21341F-E2A8-4225-A2D2-BC13F0022A40}">
      <dsp:nvSpPr>
        <dsp:cNvPr id="0" name=""/>
        <dsp:cNvSpPr/>
      </dsp:nvSpPr>
      <dsp:spPr>
        <a:xfrm>
          <a:off x="0" y="53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Who are you?</a:t>
          </a:r>
          <a:endParaRPr lang="en-US" sz="3400" kern="1200"/>
        </a:p>
      </dsp:txBody>
      <dsp:txXfrm>
        <a:off x="0" y="531"/>
        <a:ext cx="7886700" cy="870055"/>
      </dsp:txXfrm>
    </dsp:sp>
    <dsp:sp modelId="{400E0A83-F43E-4A0C-996D-7C8A1A134E70}">
      <dsp:nvSpPr>
        <dsp:cNvPr id="0" name=""/>
        <dsp:cNvSpPr/>
      </dsp:nvSpPr>
      <dsp:spPr>
        <a:xfrm>
          <a:off x="0" y="870586"/>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0E78FCE-0A90-4CC1-8825-6C4593639CDE}">
      <dsp:nvSpPr>
        <dsp:cNvPr id="0" name=""/>
        <dsp:cNvSpPr/>
      </dsp:nvSpPr>
      <dsp:spPr>
        <a:xfrm>
          <a:off x="0" y="870586"/>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Where are you from?</a:t>
          </a:r>
          <a:endParaRPr lang="en-US" sz="3400" kern="1200"/>
        </a:p>
      </dsp:txBody>
      <dsp:txXfrm>
        <a:off x="0" y="870586"/>
        <a:ext cx="7886700" cy="870055"/>
      </dsp:txXfrm>
    </dsp:sp>
    <dsp:sp modelId="{85D42322-4497-4B26-AC0E-7C68D646D355}">
      <dsp:nvSpPr>
        <dsp:cNvPr id="0" name=""/>
        <dsp:cNvSpPr/>
      </dsp:nvSpPr>
      <dsp:spPr>
        <a:xfrm>
          <a:off x="0" y="174064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C0A0B3-9919-4BF7-AD49-769B9FA1EC6C}">
      <dsp:nvSpPr>
        <dsp:cNvPr id="0" name=""/>
        <dsp:cNvSpPr/>
      </dsp:nvSpPr>
      <dsp:spPr>
        <a:xfrm>
          <a:off x="0" y="174064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Do you currently work?</a:t>
          </a:r>
          <a:endParaRPr lang="en-US" sz="3400" kern="1200"/>
        </a:p>
      </dsp:txBody>
      <dsp:txXfrm>
        <a:off x="0" y="1740641"/>
        <a:ext cx="7886700" cy="870055"/>
      </dsp:txXfrm>
    </dsp:sp>
    <dsp:sp modelId="{2A967CC9-E7DF-4E84-92C6-843E37077067}">
      <dsp:nvSpPr>
        <dsp:cNvPr id="0" name=""/>
        <dsp:cNvSpPr/>
      </dsp:nvSpPr>
      <dsp:spPr>
        <a:xfrm>
          <a:off x="0" y="2610696"/>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939A54-42EA-435B-B7D9-8AB295CBE88E}">
      <dsp:nvSpPr>
        <dsp:cNvPr id="0" name=""/>
        <dsp:cNvSpPr/>
      </dsp:nvSpPr>
      <dsp:spPr>
        <a:xfrm>
          <a:off x="0" y="2610696"/>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Have you previously worked in hospitality?</a:t>
          </a:r>
          <a:endParaRPr lang="en-US" sz="3400" kern="1200"/>
        </a:p>
      </dsp:txBody>
      <dsp:txXfrm>
        <a:off x="0" y="2610696"/>
        <a:ext cx="7886700" cy="870055"/>
      </dsp:txXfrm>
    </dsp:sp>
    <dsp:sp modelId="{0C2EED6C-40F2-4F38-93AA-E8568C8B5A5F}">
      <dsp:nvSpPr>
        <dsp:cNvPr id="0" name=""/>
        <dsp:cNvSpPr/>
      </dsp:nvSpPr>
      <dsp:spPr>
        <a:xfrm>
          <a:off x="0" y="348075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B2160A-94D4-424F-84FC-9ECABF39C4B1}">
      <dsp:nvSpPr>
        <dsp:cNvPr id="0" name=""/>
        <dsp:cNvSpPr/>
      </dsp:nvSpPr>
      <dsp:spPr>
        <a:xfrm>
          <a:off x="0" y="348075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9540" tIns="129540" rIns="129540" bIns="129540" numCol="1" spcCol="1270" anchor="t" anchorCtr="0">
          <a:noAutofit/>
        </a:bodyPr>
        <a:lstStyle/>
        <a:p>
          <a:pPr marL="0" lvl="0" indent="0" algn="l" defTabSz="1511300">
            <a:lnSpc>
              <a:spcPct val="90000"/>
            </a:lnSpc>
            <a:spcBef>
              <a:spcPct val="0"/>
            </a:spcBef>
            <a:spcAft>
              <a:spcPct val="35000"/>
            </a:spcAft>
            <a:buNone/>
          </a:pPr>
          <a:r>
            <a:rPr lang="en-GB" sz="3400" kern="1200"/>
            <a:t>Your journey</a:t>
          </a:r>
          <a:endParaRPr lang="en-US" sz="3400" kern="1200"/>
        </a:p>
      </dsp:txBody>
      <dsp:txXfrm>
        <a:off x="0" y="3480751"/>
        <a:ext cx="7886700" cy="87005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5F45D1-8AEE-4CBA-9DE4-B5A36194D3C7}">
      <dsp:nvSpPr>
        <dsp:cNvPr id="0" name=""/>
        <dsp:cNvSpPr/>
      </dsp:nvSpPr>
      <dsp:spPr>
        <a:xfrm>
          <a:off x="0" y="729019"/>
          <a:ext cx="7886700" cy="13458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643432-73E1-4D7E-A582-5B532D1ABEFE}">
      <dsp:nvSpPr>
        <dsp:cNvPr id="0" name=""/>
        <dsp:cNvSpPr/>
      </dsp:nvSpPr>
      <dsp:spPr>
        <a:xfrm>
          <a:off x="407129" y="1031843"/>
          <a:ext cx="740235" cy="7402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A1B4E91-66FA-4423-B57F-63BCDDDEBF53}">
      <dsp:nvSpPr>
        <dsp:cNvPr id="0" name=""/>
        <dsp:cNvSpPr/>
      </dsp:nvSpPr>
      <dsp:spPr>
        <a:xfrm>
          <a:off x="1554494" y="729019"/>
          <a:ext cx="6332205" cy="1345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39" tIns="142439" rIns="142439" bIns="142439"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Assignments must be submitted to Moodle via the </a:t>
          </a:r>
          <a:r>
            <a:rPr lang="en-GB" sz="2200" b="1" i="0" kern="1200" baseline="0" dirty="0"/>
            <a:t>correct</a:t>
          </a:r>
          <a:r>
            <a:rPr lang="en-GB" sz="2200" b="0" i="0" kern="1200" baseline="0" dirty="0"/>
            <a:t> Turnitin portal by the deadlines set.</a:t>
          </a:r>
          <a:endParaRPr lang="en-US" sz="2200" kern="1200" dirty="0"/>
        </a:p>
      </dsp:txBody>
      <dsp:txXfrm>
        <a:off x="1554494" y="729019"/>
        <a:ext cx="6332205" cy="1345882"/>
      </dsp:txXfrm>
    </dsp:sp>
    <dsp:sp modelId="{A9A8E0F4-F130-4C8D-A09B-E0023CFE16B9}">
      <dsp:nvSpPr>
        <dsp:cNvPr id="0" name=""/>
        <dsp:cNvSpPr/>
      </dsp:nvSpPr>
      <dsp:spPr>
        <a:xfrm>
          <a:off x="0" y="2411372"/>
          <a:ext cx="7886700" cy="1345882"/>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0A2560-3CF6-4BBD-B147-4E6522168BEB}">
      <dsp:nvSpPr>
        <dsp:cNvPr id="0" name=""/>
        <dsp:cNvSpPr/>
      </dsp:nvSpPr>
      <dsp:spPr>
        <a:xfrm>
          <a:off x="407129" y="2714196"/>
          <a:ext cx="740235" cy="7402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31FA2F3-ABA2-4708-AFA1-060E3D8F02E6}">
      <dsp:nvSpPr>
        <dsp:cNvPr id="0" name=""/>
        <dsp:cNvSpPr/>
      </dsp:nvSpPr>
      <dsp:spPr>
        <a:xfrm>
          <a:off x="1554494" y="2411372"/>
          <a:ext cx="6332205" cy="134588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439" tIns="142439" rIns="142439" bIns="142439" numCol="1" spcCol="1270" anchor="ctr" anchorCtr="0">
          <a:noAutofit/>
        </a:bodyPr>
        <a:lstStyle/>
        <a:p>
          <a:pPr marL="0" lvl="0" indent="0" algn="l" defTabSz="977900">
            <a:lnSpc>
              <a:spcPct val="100000"/>
            </a:lnSpc>
            <a:spcBef>
              <a:spcPct val="0"/>
            </a:spcBef>
            <a:spcAft>
              <a:spcPct val="35000"/>
            </a:spcAft>
            <a:buNone/>
          </a:pPr>
          <a:r>
            <a:rPr lang="en-GB" sz="2200" b="0" i="0" kern="1200" baseline="0" dirty="0"/>
            <a:t>If you submit your assignment 7 days late you </a:t>
          </a:r>
          <a:r>
            <a:rPr lang="en-GB" sz="2200" b="1" i="0" kern="1200" baseline="0" dirty="0"/>
            <a:t>will be capped at 40%. </a:t>
          </a:r>
          <a:r>
            <a:rPr lang="en-GB" sz="2200" i="0" kern="1200" baseline="0" dirty="0"/>
            <a:t>If you submit your assignment more than 7 days late you will receive 0. </a:t>
          </a:r>
          <a:endParaRPr lang="en-US" sz="2200" kern="1200" dirty="0"/>
        </a:p>
      </dsp:txBody>
      <dsp:txXfrm>
        <a:off x="1554494" y="2411372"/>
        <a:ext cx="6332205" cy="134588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ADB906-8F9D-4653-A236-4EB2F3E87DC7}">
      <dsp:nvSpPr>
        <dsp:cNvPr id="0" name=""/>
        <dsp:cNvSpPr/>
      </dsp:nvSpPr>
      <dsp:spPr>
        <a:xfrm>
          <a:off x="962" y="924430"/>
          <a:ext cx="3379189" cy="21457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97870F-5DC8-4D28-A8AF-8B4F621DB6A5}">
      <dsp:nvSpPr>
        <dsp:cNvPr id="0" name=""/>
        <dsp:cNvSpPr/>
      </dsp:nvSpPr>
      <dsp:spPr>
        <a:xfrm>
          <a:off x="376428" y="1281122"/>
          <a:ext cx="3379189" cy="21457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baseline="0" dirty="0"/>
            <a:t>What do we mean by ‘</a:t>
          </a:r>
          <a:r>
            <a:rPr lang="en-US" sz="1800" b="1" i="0" kern="1200" baseline="0" dirty="0"/>
            <a:t>quality service</a:t>
          </a:r>
          <a:r>
            <a:rPr lang="en-US" sz="1800" b="0" i="0" kern="1200" baseline="0" dirty="0"/>
            <a:t>’?</a:t>
          </a:r>
          <a:endParaRPr lang="en-US" sz="1800" kern="1200" dirty="0"/>
        </a:p>
      </dsp:txBody>
      <dsp:txXfrm>
        <a:off x="439276" y="1343970"/>
        <a:ext cx="3253493" cy="2020089"/>
      </dsp:txXfrm>
    </dsp:sp>
    <dsp:sp modelId="{667A6A25-BF68-4FCA-B2F9-D265F84ED50A}">
      <dsp:nvSpPr>
        <dsp:cNvPr id="0" name=""/>
        <dsp:cNvSpPr/>
      </dsp:nvSpPr>
      <dsp:spPr>
        <a:xfrm>
          <a:off x="4132028" y="924430"/>
          <a:ext cx="3379189" cy="21457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365ECB-F8C3-4E60-BB65-D99BB624BD77}">
      <dsp:nvSpPr>
        <dsp:cNvPr id="0" name=""/>
        <dsp:cNvSpPr/>
      </dsp:nvSpPr>
      <dsp:spPr>
        <a:xfrm>
          <a:off x="4507494" y="1281122"/>
          <a:ext cx="3379189" cy="21457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i="0" kern="1200" baseline="0" dirty="0"/>
            <a:t>Definition:</a:t>
          </a:r>
        </a:p>
        <a:p>
          <a:pPr marL="0" lvl="0" indent="0" algn="ctr" defTabSz="800100">
            <a:lnSpc>
              <a:spcPct val="90000"/>
            </a:lnSpc>
            <a:spcBef>
              <a:spcPct val="0"/>
            </a:spcBef>
            <a:spcAft>
              <a:spcPct val="35000"/>
            </a:spcAft>
            <a:buNone/>
          </a:pPr>
          <a:r>
            <a:rPr lang="en-US" sz="1800" b="0" i="1" kern="1200" baseline="0" dirty="0"/>
            <a:t>Quality service means exceeding your guests’ expectations by paying attention to every detail of the delivery of your products and services.</a:t>
          </a:r>
          <a:endParaRPr lang="en-US" sz="1800" kern="1200" dirty="0"/>
        </a:p>
      </dsp:txBody>
      <dsp:txXfrm>
        <a:off x="4570342" y="1343970"/>
        <a:ext cx="3253493" cy="202008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21F6B9-2CB0-4D3F-8016-56093680A7B0}">
      <dsp:nvSpPr>
        <dsp:cNvPr id="0" name=""/>
        <dsp:cNvSpPr/>
      </dsp:nvSpPr>
      <dsp:spPr>
        <a:xfrm>
          <a:off x="0" y="2492"/>
          <a:ext cx="48696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3442D5-A9CA-4F4C-BCE8-F27694BD15DA}">
      <dsp:nvSpPr>
        <dsp:cNvPr id="0" name=""/>
        <dsp:cNvSpPr/>
      </dsp:nvSpPr>
      <dsp:spPr>
        <a:xfrm>
          <a:off x="0" y="2492"/>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Examples include </a:t>
          </a:r>
          <a:r>
            <a:rPr lang="en-US" sz="2600" i="1" kern="1200"/>
            <a:t>concierge, room service, and laundry.</a:t>
          </a:r>
          <a:endParaRPr lang="en-US" sz="2600" kern="1200"/>
        </a:p>
      </dsp:txBody>
      <dsp:txXfrm>
        <a:off x="0" y="2492"/>
        <a:ext cx="4869656" cy="1700138"/>
      </dsp:txXfrm>
    </dsp:sp>
    <dsp:sp modelId="{6CCBD2BB-782E-4B6D-B1F1-15E1CEADF9E4}">
      <dsp:nvSpPr>
        <dsp:cNvPr id="0" name=""/>
        <dsp:cNvSpPr/>
      </dsp:nvSpPr>
      <dsp:spPr>
        <a:xfrm>
          <a:off x="0" y="1702630"/>
          <a:ext cx="4869656" cy="0"/>
        </a:xfrm>
        <a:prstGeom prst="line">
          <a:avLst/>
        </a:prstGeom>
        <a:solidFill>
          <a:schemeClr val="accent2">
            <a:hueOff val="-727682"/>
            <a:satOff val="-41964"/>
            <a:lumOff val="4314"/>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DC8FA6-D815-4227-998A-7F95183633E7}">
      <dsp:nvSpPr>
        <dsp:cNvPr id="0" name=""/>
        <dsp:cNvSpPr/>
      </dsp:nvSpPr>
      <dsp:spPr>
        <a:xfrm>
          <a:off x="0" y="1702630"/>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However, in this </a:t>
          </a:r>
          <a:r>
            <a:rPr lang="en-US" sz="2600" b="1" kern="1200"/>
            <a:t>new service culture </a:t>
          </a:r>
          <a:r>
            <a:rPr lang="en-US" sz="2600" kern="1200"/>
            <a:t>we have seen an increase in </a:t>
          </a:r>
          <a:r>
            <a:rPr lang="en-US" sz="2600" u="sng" kern="1200"/>
            <a:t>new and exciting guest services.</a:t>
          </a:r>
          <a:endParaRPr lang="en-US" sz="2600" kern="1200"/>
        </a:p>
      </dsp:txBody>
      <dsp:txXfrm>
        <a:off x="0" y="1702630"/>
        <a:ext cx="4869656" cy="1700138"/>
      </dsp:txXfrm>
    </dsp:sp>
    <dsp:sp modelId="{3A5F8272-3C4F-4D3D-9BC2-947FE6862E6D}">
      <dsp:nvSpPr>
        <dsp:cNvPr id="0" name=""/>
        <dsp:cNvSpPr/>
      </dsp:nvSpPr>
      <dsp:spPr>
        <a:xfrm>
          <a:off x="0" y="3402769"/>
          <a:ext cx="4869656"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342441-9A82-432C-AA73-44CE829A02FA}">
      <dsp:nvSpPr>
        <dsp:cNvPr id="0" name=""/>
        <dsp:cNvSpPr/>
      </dsp:nvSpPr>
      <dsp:spPr>
        <a:xfrm>
          <a:off x="0" y="3402769"/>
          <a:ext cx="4869656" cy="17001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US" sz="2600" kern="1200"/>
            <a:t>Examples include </a:t>
          </a:r>
          <a:r>
            <a:rPr lang="en-US" sz="2600" i="1" kern="1200"/>
            <a:t>in-elevator bartender, bedtime stories and sleep concierge.</a:t>
          </a:r>
          <a:endParaRPr lang="en-US" sz="2600" kern="1200"/>
        </a:p>
      </dsp:txBody>
      <dsp:txXfrm>
        <a:off x="0" y="3402769"/>
        <a:ext cx="4869656" cy="170013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607789-DB2B-4C3A-8219-1388450D8CA7}">
      <dsp:nvSpPr>
        <dsp:cNvPr id="0" name=""/>
        <dsp:cNvSpPr/>
      </dsp:nvSpPr>
      <dsp:spPr>
        <a:xfrm>
          <a:off x="0" y="53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59836B4-E29F-483E-B1F9-537EECB28031}">
      <dsp:nvSpPr>
        <dsp:cNvPr id="0" name=""/>
        <dsp:cNvSpPr/>
      </dsp:nvSpPr>
      <dsp:spPr>
        <a:xfrm>
          <a:off x="0" y="53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The role and function of guest services</a:t>
          </a:r>
          <a:endParaRPr lang="en-US" sz="2400" kern="1200" dirty="0"/>
        </a:p>
      </dsp:txBody>
      <dsp:txXfrm>
        <a:off x="0" y="531"/>
        <a:ext cx="7886700" cy="870055"/>
      </dsp:txXfrm>
    </dsp:sp>
    <dsp:sp modelId="{348F2B8C-A95B-49BA-BB44-F51CC651511D}">
      <dsp:nvSpPr>
        <dsp:cNvPr id="0" name=""/>
        <dsp:cNvSpPr/>
      </dsp:nvSpPr>
      <dsp:spPr>
        <a:xfrm>
          <a:off x="0" y="870586"/>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B3B41A4-69A8-4B97-81F8-38FE10C24E9A}">
      <dsp:nvSpPr>
        <dsp:cNvPr id="0" name=""/>
        <dsp:cNvSpPr/>
      </dsp:nvSpPr>
      <dsp:spPr>
        <a:xfrm>
          <a:off x="0" y="870586"/>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Historical developments with guest service and customer care</a:t>
          </a:r>
          <a:endParaRPr lang="en-US" sz="2400" kern="1200" dirty="0"/>
        </a:p>
      </dsp:txBody>
      <dsp:txXfrm>
        <a:off x="0" y="870586"/>
        <a:ext cx="7886700" cy="870055"/>
      </dsp:txXfrm>
    </dsp:sp>
    <dsp:sp modelId="{1852160E-5695-40E5-B1F0-D2E501E61C38}">
      <dsp:nvSpPr>
        <dsp:cNvPr id="0" name=""/>
        <dsp:cNvSpPr/>
      </dsp:nvSpPr>
      <dsp:spPr>
        <a:xfrm>
          <a:off x="0" y="174064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2C4D6B-13F9-4A67-B61E-9BBE9F4B6283}">
      <dsp:nvSpPr>
        <dsp:cNvPr id="0" name=""/>
        <dsp:cNvSpPr/>
      </dsp:nvSpPr>
      <dsp:spPr>
        <a:xfrm>
          <a:off x="0" y="174064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The structure of the hospitality industry</a:t>
          </a:r>
          <a:endParaRPr lang="en-US" sz="2400" kern="1200"/>
        </a:p>
      </dsp:txBody>
      <dsp:txXfrm>
        <a:off x="0" y="1740641"/>
        <a:ext cx="7886700" cy="870055"/>
      </dsp:txXfrm>
    </dsp:sp>
    <dsp:sp modelId="{06239F46-3FE0-4A04-A35D-E3A33FC1D88F}">
      <dsp:nvSpPr>
        <dsp:cNvPr id="0" name=""/>
        <dsp:cNvSpPr/>
      </dsp:nvSpPr>
      <dsp:spPr>
        <a:xfrm>
          <a:off x="0" y="2610696"/>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410B163-FCDD-49E2-91AB-D3269EA1A849}">
      <dsp:nvSpPr>
        <dsp:cNvPr id="0" name=""/>
        <dsp:cNvSpPr/>
      </dsp:nvSpPr>
      <dsp:spPr>
        <a:xfrm>
          <a:off x="0" y="2610696"/>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Service standards</a:t>
          </a:r>
          <a:endParaRPr lang="en-US" sz="2400" kern="1200"/>
        </a:p>
      </dsp:txBody>
      <dsp:txXfrm>
        <a:off x="0" y="2610696"/>
        <a:ext cx="7886700" cy="870055"/>
      </dsp:txXfrm>
    </dsp:sp>
    <dsp:sp modelId="{6736BF63-3D7D-450F-8C40-E5090BDBC6DA}">
      <dsp:nvSpPr>
        <dsp:cNvPr id="0" name=""/>
        <dsp:cNvSpPr/>
      </dsp:nvSpPr>
      <dsp:spPr>
        <a:xfrm>
          <a:off x="0" y="3480751"/>
          <a:ext cx="78867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16F82F-5ED1-47EF-B977-29B539614329}">
      <dsp:nvSpPr>
        <dsp:cNvPr id="0" name=""/>
        <dsp:cNvSpPr/>
      </dsp:nvSpPr>
      <dsp:spPr>
        <a:xfrm>
          <a:off x="0" y="3480751"/>
          <a:ext cx="78867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dirty="0"/>
            <a:t>Organisational trends</a:t>
          </a:r>
          <a:endParaRPr lang="en-US" sz="2400" kern="1200" dirty="0"/>
        </a:p>
      </dsp:txBody>
      <dsp:txXfrm>
        <a:off x="0" y="3480751"/>
        <a:ext cx="7886700" cy="87005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E62973-5E8C-6249-93BD-BAF7AE7072BD}" type="datetimeFigureOut">
              <a:rPr lang="en-US" smtClean="0"/>
              <a:t>1/12/2023</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5FFDD11-B3EC-214B-B984-1798BFAD033A}" type="slidenum">
              <a:rPr lang="en-US" smtClean="0"/>
              <a:t>‹#›</a:t>
            </a:fld>
            <a:endParaRPr lang="en-US"/>
          </a:p>
        </p:txBody>
      </p:sp>
    </p:spTree>
    <p:extLst>
      <p:ext uri="{BB962C8B-B14F-4D97-AF65-F5344CB8AC3E}">
        <p14:creationId xmlns:p14="http://schemas.microsoft.com/office/powerpoint/2010/main" val="19405373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 we covered…</a:t>
            </a:r>
          </a:p>
        </p:txBody>
      </p:sp>
      <p:sp>
        <p:nvSpPr>
          <p:cNvPr id="4" name="Slide Number Placeholder 3"/>
          <p:cNvSpPr>
            <a:spLocks noGrp="1"/>
          </p:cNvSpPr>
          <p:nvPr>
            <p:ph type="sldNum" sz="quarter" idx="5"/>
          </p:nvPr>
        </p:nvSpPr>
        <p:spPr/>
        <p:txBody>
          <a:bodyPr/>
          <a:lstStyle/>
          <a:p>
            <a:fld id="{05FFDD11-B3EC-214B-B984-1798BFAD033A}" type="slidenum">
              <a:rPr lang="en-US" smtClean="0"/>
              <a:t>48</a:t>
            </a:fld>
            <a:endParaRPr lang="en-US"/>
          </a:p>
        </p:txBody>
      </p:sp>
    </p:spTree>
    <p:extLst>
      <p:ext uri="{BB962C8B-B14F-4D97-AF65-F5344CB8AC3E}">
        <p14:creationId xmlns:p14="http://schemas.microsoft.com/office/powerpoint/2010/main" val="21526626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-Today, we covered…</a:t>
            </a:r>
          </a:p>
        </p:txBody>
      </p:sp>
      <p:sp>
        <p:nvSpPr>
          <p:cNvPr id="4" name="Slide Number Placeholder 3"/>
          <p:cNvSpPr>
            <a:spLocks noGrp="1"/>
          </p:cNvSpPr>
          <p:nvPr>
            <p:ph type="sldNum" sz="quarter" idx="5"/>
          </p:nvPr>
        </p:nvSpPr>
        <p:spPr/>
        <p:txBody>
          <a:bodyPr/>
          <a:lstStyle/>
          <a:p>
            <a:fld id="{05FFDD11-B3EC-214B-B984-1798BFAD033A}" type="slidenum">
              <a:rPr lang="en-US" smtClean="0"/>
              <a:t>49</a:t>
            </a:fld>
            <a:endParaRPr lang="en-US"/>
          </a:p>
        </p:txBody>
      </p:sp>
    </p:spTree>
    <p:extLst>
      <p:ext uri="{BB962C8B-B14F-4D97-AF65-F5344CB8AC3E}">
        <p14:creationId xmlns:p14="http://schemas.microsoft.com/office/powerpoint/2010/main" val="1317824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Master" Target="../slideMasters/slideMaster16.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6.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6.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6.xml"/></Relationships>
</file>

<file path=ppt/slideLayouts/_rels/slideLayout5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6.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6.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6.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923514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048649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5EAA79-7DCE-46C3-9004-2EDC6E66558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FB1957E2-D01A-4EE5-98A0-6EF2B07EDDEB}"/>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868080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C98C58F-EF67-CB44-8825-0F046CAF7261}"/>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2866627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484BA-3CDD-4CBE-B8ED-A5FF1D64E3F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5E0E428-53E1-4CD8-9933-11FC7D6E747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37619563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4401840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9F52B34-1263-5340-99D2-7468DF6FDF56}"/>
              </a:ext>
            </a:extLst>
          </p:cNvPr>
          <p:cNvSpPr>
            <a:spLocks noGrp="1"/>
          </p:cNvSpPr>
          <p:nvPr>
            <p:ph type="title"/>
          </p:nvPr>
        </p:nvSpPr>
        <p:spPr>
          <a:xfrm>
            <a:off x="384285" y="1516008"/>
            <a:ext cx="3880287"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
        <p:nvSpPr>
          <p:cNvPr id="6" name="Text Placeholder 5">
            <a:extLst>
              <a:ext uri="{FF2B5EF4-FFF2-40B4-BE49-F238E27FC236}">
                <a16:creationId xmlns:a16="http://schemas.microsoft.com/office/drawing/2014/main" id="{160C76CE-A814-A147-9C0B-27514F28EA56}"/>
              </a:ext>
            </a:extLst>
          </p:cNvPr>
          <p:cNvSpPr>
            <a:spLocks noGrp="1"/>
          </p:cNvSpPr>
          <p:nvPr>
            <p:ph type="body" sz="quarter" idx="10"/>
          </p:nvPr>
        </p:nvSpPr>
        <p:spPr>
          <a:xfrm>
            <a:off x="4729163" y="1516008"/>
            <a:ext cx="3870325" cy="3608442"/>
          </a:xfrm>
          <a:prstGeom prst="rect">
            <a:avLst/>
          </a:prstGeom>
          <a:ln>
            <a:noFill/>
          </a:ln>
        </p:spPr>
        <p:txBody>
          <a:bodyPr/>
          <a:lstStyle>
            <a:lvl1pPr marL="0" indent="0">
              <a:buNone/>
              <a:defRPr sz="2500">
                <a:solidFill>
                  <a:schemeClr val="bg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685753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5AD7A99E-5B7F-6649-9A4D-E3C41FE51EE1}"/>
              </a:ext>
            </a:extLst>
          </p:cNvPr>
          <p:cNvSpPr>
            <a:spLocks noGrp="1"/>
          </p:cNvSpPr>
          <p:nvPr>
            <p:ph type="title"/>
          </p:nvPr>
        </p:nvSpPr>
        <p:spPr>
          <a:xfrm>
            <a:off x="384285" y="1516008"/>
            <a:ext cx="805814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a:t>Click to edit Master title style</a:t>
            </a:r>
            <a:endParaRPr lang="en-US"/>
          </a:p>
        </p:txBody>
      </p:sp>
    </p:spTree>
    <p:extLst>
      <p:ext uri="{BB962C8B-B14F-4D97-AF65-F5344CB8AC3E}">
        <p14:creationId xmlns:p14="http://schemas.microsoft.com/office/powerpoint/2010/main" val="39426483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AE47795F-9AD2-A242-9522-9B44F1A5DF9D}"/>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D1C6F2FA-9D48-5647-B3AE-270F4C5B4527}"/>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41236284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3A74712-E683-8D4A-897E-564DD5A5F4C0}"/>
              </a:ext>
            </a:extLst>
          </p:cNvPr>
          <p:cNvSpPr txBox="1">
            <a:spLocks/>
          </p:cNvSpPr>
          <p:nvPr userDrawn="1"/>
        </p:nvSpPr>
        <p:spPr>
          <a:xfrm>
            <a:off x="384285" y="1516008"/>
            <a:ext cx="3880287" cy="3607785"/>
          </a:xfrm>
          <a:prstGeom prst="rect">
            <a:avLst/>
          </a:prstGeom>
        </p:spPr>
        <p:txBody>
          <a:bodyPr/>
          <a:lstStyle>
            <a:lvl1pPr algn="l" defTabSz="914400" rtl="0" eaLnBrk="1" latinLnBrk="0" hangingPunct="1">
              <a:lnSpc>
                <a:spcPct val="90000"/>
              </a:lnSpc>
              <a:spcBef>
                <a:spcPct val="0"/>
              </a:spcBef>
              <a:buNone/>
              <a:defRPr sz="2500" kern="1200">
                <a:solidFill>
                  <a:schemeClr val="bg1"/>
                </a:solidFill>
                <a:latin typeface="Arial" panose="020B0604020202020204" pitchFamily="34" charset="0"/>
                <a:ea typeface="+mj-ea"/>
                <a:cs typeface="Arial" panose="020B0604020202020204" pitchFamily="34" charset="0"/>
              </a:defRPr>
            </a:lvl1pPr>
          </a:lstStyle>
          <a:p>
            <a:r>
              <a:rPr lang="en-GB"/>
              <a:t>Click to edit Master title style</a:t>
            </a:r>
            <a:endParaRPr lang="en-US"/>
          </a:p>
        </p:txBody>
      </p:sp>
      <p:sp>
        <p:nvSpPr>
          <p:cNvPr id="4" name="Text Placeholder 5">
            <a:extLst>
              <a:ext uri="{FF2B5EF4-FFF2-40B4-BE49-F238E27FC236}">
                <a16:creationId xmlns:a16="http://schemas.microsoft.com/office/drawing/2014/main" id="{16161775-7EDC-3249-8DBB-B8547B34CE06}"/>
              </a:ext>
            </a:extLst>
          </p:cNvPr>
          <p:cNvSpPr>
            <a:spLocks noGrp="1"/>
          </p:cNvSpPr>
          <p:nvPr>
            <p:ph type="body" sz="quarter" idx="10"/>
          </p:nvPr>
        </p:nvSpPr>
        <p:spPr>
          <a:xfrm>
            <a:off x="5021317" y="1516008"/>
            <a:ext cx="3578171" cy="3608442"/>
          </a:xfrm>
          <a:prstGeom prst="rect">
            <a:avLst/>
          </a:prstGeom>
          <a:ln>
            <a:noFill/>
          </a:ln>
        </p:spPr>
        <p:txBody>
          <a:bodyPr/>
          <a:lstStyle>
            <a:lvl1pPr marL="0" indent="0">
              <a:buNone/>
              <a:defRPr sz="2500">
                <a:solidFill>
                  <a:schemeClr val="tx1"/>
                </a:solidFill>
                <a:latin typeface="Arial" panose="020B0604020202020204" pitchFamily="34" charset="0"/>
                <a:cs typeface="Arial" panose="020B060402020202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en-GB"/>
              <a:t>Click to edit Master text styles</a:t>
            </a:r>
          </a:p>
        </p:txBody>
      </p:sp>
    </p:spTree>
    <p:extLst>
      <p:ext uri="{BB962C8B-B14F-4D97-AF65-F5344CB8AC3E}">
        <p14:creationId xmlns:p14="http://schemas.microsoft.com/office/powerpoint/2010/main" val="2272742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25973B-0617-EF4E-B8BA-63C0CB6CF07F}"/>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9C96FA2-1610-8644-A46F-A1F0404166D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4D1632FC-BFB2-3A43-8489-9556F79A1B5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5" name="Footer Placeholder 4">
            <a:extLst>
              <a:ext uri="{FF2B5EF4-FFF2-40B4-BE49-F238E27FC236}">
                <a16:creationId xmlns:a16="http://schemas.microsoft.com/office/drawing/2014/main" id="{54227885-DFCC-AC4E-9AA9-B19EAD3FAC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CA20796-B193-A04C-9EFF-19756A579A3C}"/>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9717865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A49A3-4F36-9940-9066-5FFBFF416F01}"/>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1005FF9-2955-4A45-9B9A-ECB15C4D4D36}"/>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8F3DD13-0DF7-B143-9A75-A1333935E09C}"/>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5" name="Footer Placeholder 4">
            <a:extLst>
              <a:ext uri="{FF2B5EF4-FFF2-40B4-BE49-F238E27FC236}">
                <a16:creationId xmlns:a16="http://schemas.microsoft.com/office/drawing/2014/main" id="{CC0F5F61-03FC-5E4D-A2D5-786169F71F8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A7D202A-85BC-164E-9912-0D5A29F86B3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9896461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D5AEB-C1B5-334A-9377-51368A72C8E4}"/>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4A8C7F90-1245-5E4D-92C9-8F3C02CE7EC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92210-4E7D-D545-8210-0D9E5F2B0593}"/>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5" name="Footer Placeholder 4">
            <a:extLst>
              <a:ext uri="{FF2B5EF4-FFF2-40B4-BE49-F238E27FC236}">
                <a16:creationId xmlns:a16="http://schemas.microsoft.com/office/drawing/2014/main" id="{69F7020C-CF8C-874F-8F7D-4F95EF5AEC4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F0AB886C-9302-1144-AD86-2FF68AFF58E9}"/>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090279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0A6B11-C7D8-2749-9426-1E386E7DAC99}"/>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5C8387C-9E05-3D48-9519-17AE87F15B50}"/>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36120914-3064-B241-86C3-34F117DC3D17}"/>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5860EFB3-14AA-E74A-BE69-6864AFF5FA36}"/>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6" name="Footer Placeholder 5">
            <a:extLst>
              <a:ext uri="{FF2B5EF4-FFF2-40B4-BE49-F238E27FC236}">
                <a16:creationId xmlns:a16="http://schemas.microsoft.com/office/drawing/2014/main" id="{D1E77BD3-2B44-7B48-9232-ADA469110B8C}"/>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F28D5B23-1B5C-CF46-B1C6-1F4B0248170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8860497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C20E9-D997-4A46-81FA-88A2A3F99E60}"/>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F05FF20-EFC8-7342-A4EE-935B81419636}"/>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CD2759-7C27-8D4B-8D26-072A4D0A597C}"/>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DBBAF52A-C1D2-4A4A-A681-6D63C1BD2F7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2DE55A-B71E-BA41-90D3-2976D4458E4D}"/>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F6DD9C76-21EA-6248-90F9-7A300362D57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8" name="Footer Placeholder 7">
            <a:extLst>
              <a:ext uri="{FF2B5EF4-FFF2-40B4-BE49-F238E27FC236}">
                <a16:creationId xmlns:a16="http://schemas.microsoft.com/office/drawing/2014/main" id="{EDA9195B-0651-574C-8781-D551D21A91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39E0110E-9732-A140-8ECA-B7817FB866F0}"/>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10791386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7FEDE-5922-0B45-B788-0D7D57AC3A4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01C1EC47-E33E-D54E-9EEA-C3A7B70D27DB}"/>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4" name="Footer Placeholder 3">
            <a:extLst>
              <a:ext uri="{FF2B5EF4-FFF2-40B4-BE49-F238E27FC236}">
                <a16:creationId xmlns:a16="http://schemas.microsoft.com/office/drawing/2014/main" id="{C4948AD1-BF27-A948-88FF-2DA2B603FA2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070ED372-A8C4-3742-ABA0-D80BD442204D}"/>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6560214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E37BA7C-5C50-FC46-8459-FFD45D09F08A}"/>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3" name="Footer Placeholder 2">
            <a:extLst>
              <a:ext uri="{FF2B5EF4-FFF2-40B4-BE49-F238E27FC236}">
                <a16:creationId xmlns:a16="http://schemas.microsoft.com/office/drawing/2014/main" id="{DACE0E85-3D60-2E45-B2A8-AF03F170557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50319475-D5FB-9B49-987C-89F08A93FC3B}"/>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5934943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1D3232-B722-DC40-A650-A55D07AE3103}"/>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DED0E3E-EF3F-F044-8662-647F8EA0A3D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7D01F15-9474-B049-9462-3E2BABACC531}"/>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A1A53BC6-051F-444F-AD9A-4C2A86698AD9}"/>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6" name="Footer Placeholder 5">
            <a:extLst>
              <a:ext uri="{FF2B5EF4-FFF2-40B4-BE49-F238E27FC236}">
                <a16:creationId xmlns:a16="http://schemas.microsoft.com/office/drawing/2014/main" id="{AE365583-E373-B940-8238-DEB57E2FDBD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0A3FE136-665B-7540-AD01-230AE2421E7F}"/>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9795178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C6D91-043A-DC40-9990-1D2F1DD39EEE}"/>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53CB045-C2D7-4747-82DF-AAAF51D5DB00}"/>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A632F0D-BDC5-0846-BD6E-0E29AB4B2B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C9E92B8-6A96-F048-8214-476C2AB23F30}"/>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6" name="Footer Placeholder 5">
            <a:extLst>
              <a:ext uri="{FF2B5EF4-FFF2-40B4-BE49-F238E27FC236}">
                <a16:creationId xmlns:a16="http://schemas.microsoft.com/office/drawing/2014/main" id="{2BA0D68D-0C4D-2842-B1FF-77B6B1F09EA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48E086E4-267A-744B-8F48-069154009E8E}"/>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41532125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3AFD1-A60D-7749-B561-5B4522AD7A83}"/>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DF7E477-22BF-1D4C-8447-04EB5093E92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867D9CA-A248-2C49-83E5-8B28A9D15E4E}"/>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5" name="Footer Placeholder 4">
            <a:extLst>
              <a:ext uri="{FF2B5EF4-FFF2-40B4-BE49-F238E27FC236}">
                <a16:creationId xmlns:a16="http://schemas.microsoft.com/office/drawing/2014/main" id="{33FE155C-A8F2-834B-AE93-3A757E848C3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5F338A-A5BB-2740-8547-26EE98F6B0D4}"/>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29117996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D3409A-915E-9648-BA65-2EA8FF736F18}"/>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39DD88-072B-B947-979D-A153BB3B3D80}"/>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798F075-D74E-7847-9BF2-CC8442DCECE1}"/>
              </a:ext>
            </a:extLst>
          </p:cNvPr>
          <p:cNvSpPr>
            <a:spLocks noGrp="1"/>
          </p:cNvSpPr>
          <p:nvPr>
            <p:ph type="dt" sz="half" idx="10"/>
          </p:nvPr>
        </p:nvSpPr>
        <p:spPr>
          <a:xfrm>
            <a:off x="628650" y="6356350"/>
            <a:ext cx="2057400" cy="365125"/>
          </a:xfrm>
          <a:prstGeom prst="rect">
            <a:avLst/>
          </a:prstGeom>
        </p:spPr>
        <p:txBody>
          <a:bodyPr/>
          <a:lstStyle/>
          <a:p>
            <a:fld id="{379F1E6B-445D-CA46-80DE-7864B0ECB295}" type="datetimeFigureOut">
              <a:rPr lang="en-US" smtClean="0"/>
              <a:t>1/12/2023</a:t>
            </a:fld>
            <a:endParaRPr lang="en-US"/>
          </a:p>
        </p:txBody>
      </p:sp>
      <p:sp>
        <p:nvSpPr>
          <p:cNvPr id="5" name="Footer Placeholder 4">
            <a:extLst>
              <a:ext uri="{FF2B5EF4-FFF2-40B4-BE49-F238E27FC236}">
                <a16:creationId xmlns:a16="http://schemas.microsoft.com/office/drawing/2014/main" id="{7A0699C4-6F46-9C4C-BDEC-A74A8E75F2F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15D6642-D80E-FC44-8915-3EE693353B7A}"/>
              </a:ext>
            </a:extLst>
          </p:cNvPr>
          <p:cNvSpPr>
            <a:spLocks noGrp="1"/>
          </p:cNvSpPr>
          <p:nvPr>
            <p:ph type="sldNum" sz="quarter" idx="12"/>
          </p:nvPr>
        </p:nvSpPr>
        <p:spPr>
          <a:xfrm>
            <a:off x="6457950" y="6356350"/>
            <a:ext cx="2057400" cy="365125"/>
          </a:xfrm>
          <a:prstGeom prst="rect">
            <a:avLst/>
          </a:prstGeom>
        </p:spPr>
        <p:txBody>
          <a:bodyPr/>
          <a:lstStyle/>
          <a:p>
            <a:fld id="{B9D02D7D-548A-4643-87FF-2466158C2507}" type="slidenum">
              <a:rPr lang="en-US" smtClean="0"/>
              <a:t>‹#›</a:t>
            </a:fld>
            <a:endParaRPr lang="en-US"/>
          </a:p>
        </p:txBody>
      </p:sp>
    </p:spTree>
    <p:extLst>
      <p:ext uri="{BB962C8B-B14F-4D97-AF65-F5344CB8AC3E}">
        <p14:creationId xmlns:p14="http://schemas.microsoft.com/office/powerpoint/2010/main" val="32443351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E13553-AB8B-C341-93A5-5CC82D843D32}"/>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A1CB8C6-8818-9C4E-9A49-B521788745D4}"/>
              </a:ext>
            </a:extLst>
          </p:cNvPr>
          <p:cNvSpPr>
            <a:spLocks noGrp="1"/>
          </p:cNvSpPr>
          <p:nvPr>
            <p:ph idx="1"/>
          </p:nvPr>
        </p:nvSpPr>
        <p:spPr>
          <a:xfrm>
            <a:off x="628650" y="1825625"/>
            <a:ext cx="7886700" cy="32035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7571949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7033D-9F3E-8248-9B9F-E98406770C4F}"/>
              </a:ext>
            </a:extLst>
          </p:cNvPr>
          <p:cNvSpPr>
            <a:spLocks noGrp="1"/>
          </p:cNvSpPr>
          <p:nvPr>
            <p:ph type="title"/>
          </p:nvPr>
        </p:nvSpPr>
        <p:spPr>
          <a:xfrm>
            <a:off x="394138" y="365125"/>
            <a:ext cx="8395138"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8D8C34B-9896-0E40-BD81-61E38533FA8D}"/>
              </a:ext>
            </a:extLst>
          </p:cNvPr>
          <p:cNvSpPr>
            <a:spLocks noGrp="1"/>
          </p:cNvSpPr>
          <p:nvPr>
            <p:ph sz="half" idx="1"/>
          </p:nvPr>
        </p:nvSpPr>
        <p:spPr>
          <a:xfrm>
            <a:off x="394138" y="1825625"/>
            <a:ext cx="4101662"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808F99B9-D9F3-D448-81A1-3C9FA0DB51B0}"/>
              </a:ext>
            </a:extLst>
          </p:cNvPr>
          <p:cNvSpPr>
            <a:spLocks noGrp="1"/>
          </p:cNvSpPr>
          <p:nvPr>
            <p:ph sz="half" idx="2"/>
          </p:nvPr>
        </p:nvSpPr>
        <p:spPr>
          <a:xfrm>
            <a:off x="4413688" y="1825625"/>
            <a:ext cx="4375588" cy="386572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19517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2010243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08889-95C7-C547-A1EA-A22929CE988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EA5581E7-B6AD-1144-AFF7-D87531D22088}"/>
              </a:ext>
            </a:extLst>
          </p:cNvPr>
          <p:cNvSpPr>
            <a:spLocks noGrp="1"/>
          </p:cNvSpPr>
          <p:nvPr>
            <p:ph type="pic" idx="1"/>
          </p:nvPr>
        </p:nvSpPr>
        <p:spPr>
          <a:xfrm>
            <a:off x="3887788" y="457201"/>
            <a:ext cx="4629150" cy="4501054"/>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DFC0E95-E99E-4C48-9AA8-DCB130280040}"/>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12347472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2758150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17432412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5645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tle Placeholder 1">
            <a:extLst>
              <a:ext uri="{FF2B5EF4-FFF2-40B4-BE49-F238E27FC236}">
                <a16:creationId xmlns:a16="http://schemas.microsoft.com/office/drawing/2014/main" id="{B07AF117-4642-4B4F-9E27-4D6E2B7C5EF6}"/>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8" name="Text Placeholder 2">
            <a:extLst>
              <a:ext uri="{FF2B5EF4-FFF2-40B4-BE49-F238E27FC236}">
                <a16:creationId xmlns:a16="http://schemas.microsoft.com/office/drawing/2014/main" id="{27C814C8-3E80-F94B-8AAA-96F2F4684695}"/>
              </a:ext>
            </a:extLst>
          </p:cNvPr>
          <p:cNvSpPr>
            <a:spLocks noGrp="1"/>
          </p:cNvSpPr>
          <p:nvPr>
            <p:ph idx="1"/>
          </p:nvPr>
        </p:nvSpPr>
        <p:spPr>
          <a:xfrm>
            <a:off x="384285" y="2566604"/>
            <a:ext cx="8499584" cy="318529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917404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AA01EA-088C-C946-BEA0-F7A16D611B3C}"/>
              </a:ext>
            </a:extLst>
          </p:cNvPr>
          <p:cNvSpPr>
            <a:spLocks noGrp="1"/>
          </p:cNvSpPr>
          <p:nvPr>
            <p:ph sz="half" idx="1"/>
          </p:nvPr>
        </p:nvSpPr>
        <p:spPr>
          <a:xfrm>
            <a:off x="38428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D21DB74E-393F-8341-8EDE-BCD3D1EC5002}"/>
              </a:ext>
            </a:extLst>
          </p:cNvPr>
          <p:cNvSpPr>
            <a:spLocks noGrp="1"/>
          </p:cNvSpPr>
          <p:nvPr>
            <p:ph sz="half" idx="2"/>
          </p:nvPr>
        </p:nvSpPr>
        <p:spPr>
          <a:xfrm>
            <a:off x="4403835" y="2632841"/>
            <a:ext cx="4480034" cy="3544122"/>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Title Placeholder 1">
            <a:extLst>
              <a:ext uri="{FF2B5EF4-FFF2-40B4-BE49-F238E27FC236}">
                <a16:creationId xmlns:a16="http://schemas.microsoft.com/office/drawing/2014/main" id="{B9C1506C-B0E9-4E4D-9F5A-01E9D6DE132E}"/>
              </a:ext>
            </a:extLst>
          </p:cNvPr>
          <p:cNvSpPr>
            <a:spLocks noGrp="1"/>
          </p:cNvSpPr>
          <p:nvPr>
            <p:ph type="title"/>
          </p:nvPr>
        </p:nvSpPr>
        <p:spPr>
          <a:xfrm>
            <a:off x="384285" y="1106104"/>
            <a:ext cx="8499584" cy="1325563"/>
          </a:xfrm>
          <a:prstGeom prst="rect">
            <a:avLst/>
          </a:prstGeom>
        </p:spPr>
        <p:txBody>
          <a:bodyPr vert="horz" lIns="91440" tIns="45720" rIns="91440" bIns="45720" rtlCol="0" anchor="ctr">
            <a:normAutofit/>
          </a:bodyPr>
          <a:lstStyle/>
          <a:p>
            <a:r>
              <a:rPr lang="en-GB"/>
              <a:t>Click to edit Master title style</a:t>
            </a:r>
            <a:endParaRPr lang="en-US"/>
          </a:p>
        </p:txBody>
      </p:sp>
    </p:spTree>
    <p:extLst>
      <p:ext uri="{BB962C8B-B14F-4D97-AF65-F5344CB8AC3E}">
        <p14:creationId xmlns:p14="http://schemas.microsoft.com/office/powerpoint/2010/main" val="23294075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2421751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67CF91-8FB7-0B42-A329-E11BE478FD5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F534FCA1-D7E4-A64A-B793-6901C347CA51}"/>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CDCEEFF4-2699-2845-91D9-D5A07A078814}"/>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5" name="Footer Placeholder 4">
            <a:extLst>
              <a:ext uri="{FF2B5EF4-FFF2-40B4-BE49-F238E27FC236}">
                <a16:creationId xmlns:a16="http://schemas.microsoft.com/office/drawing/2014/main" id="{C53D7AE9-B962-CC42-BA86-B1E5EDE333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3C947482-2CC9-0E4C-870E-8D35795D50A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410428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591516-56E3-FE49-AF8F-9F2EF75D8C7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79EEC7E-522D-5245-80F4-6045A4C8C594}"/>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7853E28-50D1-DB40-925E-1865E073DFF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5" name="Footer Placeholder 4">
            <a:extLst>
              <a:ext uri="{FF2B5EF4-FFF2-40B4-BE49-F238E27FC236}">
                <a16:creationId xmlns:a16="http://schemas.microsoft.com/office/drawing/2014/main" id="{F90EE0FC-C5EA-7B43-A0D8-933FEEC1E19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8689ED53-FDF6-FE4E-8218-A5DCCBEBF0E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77735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D149A6-312A-DE4B-B032-3C87D4A1F23A}"/>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CA53AC8F-1D8F-4045-BA5F-AC0745D4C40D}"/>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47A2DA-0D49-1243-97F3-8C33ED427BA1}"/>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5" name="Footer Placeholder 4">
            <a:extLst>
              <a:ext uri="{FF2B5EF4-FFF2-40B4-BE49-F238E27FC236}">
                <a16:creationId xmlns:a16="http://schemas.microsoft.com/office/drawing/2014/main" id="{333D2AB8-7709-F248-874B-15AF8A8F2F76}"/>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4E3051CA-2F1D-EF43-AB3E-970DE78ECA31}"/>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080330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CC5C1-CEEC-A54F-8061-670B3716BCF7}"/>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446779F-F147-C642-A601-EB30995A307B}"/>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5339AF6-4ECF-C940-B2CD-54C3A848183F}"/>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EC2FBBA-1744-7C44-BDC5-5E40FC4E7242}"/>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6" name="Footer Placeholder 5">
            <a:extLst>
              <a:ext uri="{FF2B5EF4-FFF2-40B4-BE49-F238E27FC236}">
                <a16:creationId xmlns:a16="http://schemas.microsoft.com/office/drawing/2014/main" id="{E74CE875-541F-134E-8E16-39C7587211C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E3B6349-EA0A-2142-8CEF-E85D325A4907}"/>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7944582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4223D-B3AF-FC43-8E2C-CD1AAF8624D6}"/>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ABF013F-2912-624D-8195-A67E13901835}"/>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C03456B4-6048-6640-9D7D-42EA2A6DDEC9}"/>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37129F5-4B35-4648-9238-99F17302CF51}"/>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76AB2B2-2AF7-4E41-BF6E-38905C051B67}"/>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771B7545-C2A4-3C49-AFF2-44FB003DC615}"/>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8" name="Footer Placeholder 7">
            <a:extLst>
              <a:ext uri="{FF2B5EF4-FFF2-40B4-BE49-F238E27FC236}">
                <a16:creationId xmlns:a16="http://schemas.microsoft.com/office/drawing/2014/main" id="{266D25BF-5E79-9048-9C82-AFCE84DEAF9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9991EC22-A66B-F44B-96E5-15E164D9B6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41120177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FC50D-4F82-6D41-B29B-7D5BFC9BC88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1C24865E-E560-0B4E-9395-474CD6DBF7E8}"/>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4" name="Footer Placeholder 3">
            <a:extLst>
              <a:ext uri="{FF2B5EF4-FFF2-40B4-BE49-F238E27FC236}">
                <a16:creationId xmlns:a16="http://schemas.microsoft.com/office/drawing/2014/main" id="{CDD83FAC-4B1F-7341-B306-E3666ACF0B1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7EE7A9CF-F8E0-444E-872B-29AF2503BE4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9317489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EE6DEFC-6AE7-8546-81B6-A8985717AB2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3" name="Footer Placeholder 2">
            <a:extLst>
              <a:ext uri="{FF2B5EF4-FFF2-40B4-BE49-F238E27FC236}">
                <a16:creationId xmlns:a16="http://schemas.microsoft.com/office/drawing/2014/main" id="{D023E71D-C4D2-684F-A864-9E8A10CACB4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3FE9DACB-F630-B743-96E9-3C02225BD9C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89394767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CFC4-E0FF-CD48-BF1D-8282D552AB9A}"/>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3795B17B-9BE6-EB49-B5FB-C098D6C43A3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33FB7D76-9210-8F49-9A78-8747A6504AD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375A7EF-7E39-2F4E-9A2D-6C0F4CDC5A09}"/>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6" name="Footer Placeholder 5">
            <a:extLst>
              <a:ext uri="{FF2B5EF4-FFF2-40B4-BE49-F238E27FC236}">
                <a16:creationId xmlns:a16="http://schemas.microsoft.com/office/drawing/2014/main" id="{C534F60D-F04A-8F46-8F4B-C293A3F22BFA}"/>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0DBFFEF-7F5C-3E4A-AEBA-AE008AE7FBAE}"/>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5832654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D254E5-EC60-7642-89FC-E0005F24DF7F}"/>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96ABA9B-C852-BD4C-8EBB-DCA38ABAFB7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A052852-941B-934D-8B59-88371343E638}"/>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E4B2328-0A43-4342-A653-438448402ABA}"/>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6" name="Footer Placeholder 5">
            <a:extLst>
              <a:ext uri="{FF2B5EF4-FFF2-40B4-BE49-F238E27FC236}">
                <a16:creationId xmlns:a16="http://schemas.microsoft.com/office/drawing/2014/main" id="{0964BB61-D3D6-F54F-B677-477ED6253E55}"/>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61DC3A9F-519B-324E-8B37-F8E2A6208684}"/>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26720359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CF624-42BE-7644-90FA-098E6BC22AEA}"/>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EE3350E3-FA89-4446-9F4F-2DDCB0D72468}"/>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4560375-BEC7-464A-8FED-420C1DCCF567}"/>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5" name="Footer Placeholder 4">
            <a:extLst>
              <a:ext uri="{FF2B5EF4-FFF2-40B4-BE49-F238E27FC236}">
                <a16:creationId xmlns:a16="http://schemas.microsoft.com/office/drawing/2014/main" id="{5749956A-D1B6-2141-8227-E96F8757319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21AFAD8-75E0-E74B-8E53-F8DAA76AF129}"/>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35522185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F022C87-B12F-C545-920B-2FEA49D862EE}"/>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944DBAF-A21F-884B-8893-93D4AB4B5BD3}"/>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BEBC95F-39B8-0C49-A006-DB8F65C05F80}"/>
              </a:ext>
            </a:extLst>
          </p:cNvPr>
          <p:cNvSpPr>
            <a:spLocks noGrp="1"/>
          </p:cNvSpPr>
          <p:nvPr>
            <p:ph type="dt" sz="half" idx="10"/>
          </p:nvPr>
        </p:nvSpPr>
        <p:spPr>
          <a:xfrm>
            <a:off x="628650" y="6356350"/>
            <a:ext cx="2057400" cy="365125"/>
          </a:xfrm>
          <a:prstGeom prst="rect">
            <a:avLst/>
          </a:prstGeom>
        </p:spPr>
        <p:txBody>
          <a:bodyPr/>
          <a:lstStyle/>
          <a:p>
            <a:fld id="{1F5A4D6D-2A90-B940-A687-1FDBE254A839}" type="datetimeFigureOut">
              <a:rPr lang="en-US" smtClean="0"/>
              <a:t>1/12/2023</a:t>
            </a:fld>
            <a:endParaRPr lang="en-US"/>
          </a:p>
        </p:txBody>
      </p:sp>
      <p:sp>
        <p:nvSpPr>
          <p:cNvPr id="5" name="Footer Placeholder 4">
            <a:extLst>
              <a:ext uri="{FF2B5EF4-FFF2-40B4-BE49-F238E27FC236}">
                <a16:creationId xmlns:a16="http://schemas.microsoft.com/office/drawing/2014/main" id="{59480421-2463-624E-8B83-7E103ADC90A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D3D2072A-1BC5-4B41-9369-C7AF05D0BA9D}"/>
              </a:ext>
            </a:extLst>
          </p:cNvPr>
          <p:cNvSpPr>
            <a:spLocks noGrp="1"/>
          </p:cNvSpPr>
          <p:nvPr>
            <p:ph type="sldNum" sz="quarter" idx="12"/>
          </p:nvPr>
        </p:nvSpPr>
        <p:spPr>
          <a:xfrm>
            <a:off x="6457950" y="6356350"/>
            <a:ext cx="2057400" cy="365125"/>
          </a:xfrm>
          <a:prstGeom prst="rect">
            <a:avLst/>
          </a:prstGeom>
        </p:spPr>
        <p:txBody>
          <a:bodyPr/>
          <a:lstStyle/>
          <a:p>
            <a:fld id="{85D84EF2-5567-6742-81C4-5D950A690A30}" type="slidenum">
              <a:rPr lang="en-US" smtClean="0"/>
              <a:t>‹#›</a:t>
            </a:fld>
            <a:endParaRPr lang="en-US"/>
          </a:p>
        </p:txBody>
      </p:sp>
    </p:spTree>
    <p:extLst>
      <p:ext uri="{BB962C8B-B14F-4D97-AF65-F5344CB8AC3E}">
        <p14:creationId xmlns:p14="http://schemas.microsoft.com/office/powerpoint/2010/main" val="163990346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D55A6-6F6E-F74C-9EA0-0B5928337FC7}"/>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18C1E26-42A5-B440-B9C8-CEDD2A852D4F}"/>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5BA9EB3-C20B-DF4F-A968-B10AB5D9013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5" name="Footer Placeholder 4">
            <a:extLst>
              <a:ext uri="{FF2B5EF4-FFF2-40B4-BE49-F238E27FC236}">
                <a16:creationId xmlns:a16="http://schemas.microsoft.com/office/drawing/2014/main" id="{A9CFCFFA-B6A2-F74A-8C54-0B36FE17BA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BA04AC94-14D0-8B40-AC33-71C6CF73290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6296405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67951-B918-894D-BB5C-B72A99F2C65F}"/>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F0155AD-98F2-734A-B92B-9C6661F3C051}"/>
              </a:ext>
            </a:extLst>
          </p:cNvPr>
          <p:cNvSpPr>
            <a:spLocks noGrp="1"/>
          </p:cNvSpPr>
          <p:nvPr>
            <p:ph idx="1"/>
          </p:nvPr>
        </p:nvSpPr>
        <p:spPr>
          <a:xfrm>
            <a:off x="628650" y="1825625"/>
            <a:ext cx="788670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B5785D2-81B9-2F43-9E4D-DCD90694EEA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5" name="Footer Placeholder 4">
            <a:extLst>
              <a:ext uri="{FF2B5EF4-FFF2-40B4-BE49-F238E27FC236}">
                <a16:creationId xmlns:a16="http://schemas.microsoft.com/office/drawing/2014/main" id="{CF954D14-FC43-0C4F-858F-9CF6665D8C8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B4E1104-FF98-FB4B-B38F-9C077F967F72}"/>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99574035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4934C-B4C9-2A4C-B88F-D91E73D7B967}"/>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6872BD2-5D0B-BE48-AE5D-B91BF84DDFE2}"/>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3F626BB-7637-DB46-87CD-5A77DA4902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5" name="Footer Placeholder 4">
            <a:extLst>
              <a:ext uri="{FF2B5EF4-FFF2-40B4-BE49-F238E27FC236}">
                <a16:creationId xmlns:a16="http://schemas.microsoft.com/office/drawing/2014/main" id="{673CCEE1-9588-4642-91F6-0AC184FDD7D9}"/>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EFB459B8-64BF-5141-A955-95F9AB23B60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448258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8149ED-0700-344B-AF7A-1FAA1270293C}"/>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E0A7911-5EFA-6B4D-B369-D7ED660597EF}"/>
              </a:ext>
            </a:extLst>
          </p:cNvPr>
          <p:cNvSpPr>
            <a:spLocks noGrp="1"/>
          </p:cNvSpPr>
          <p:nvPr>
            <p:ph sz="half" idx="1"/>
          </p:nvPr>
        </p:nvSpPr>
        <p:spPr>
          <a:xfrm>
            <a:off x="62865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2E518818-A7A5-334F-9BB5-DFA66F746D94}"/>
              </a:ext>
            </a:extLst>
          </p:cNvPr>
          <p:cNvSpPr>
            <a:spLocks noGrp="1"/>
          </p:cNvSpPr>
          <p:nvPr>
            <p:ph sz="half" idx="2"/>
          </p:nvPr>
        </p:nvSpPr>
        <p:spPr>
          <a:xfrm>
            <a:off x="4648200" y="1825625"/>
            <a:ext cx="3867150" cy="435133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0BAB2CE8-7DFC-4B40-B4C2-64F6E9FBFAF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6" name="Footer Placeholder 5">
            <a:extLst>
              <a:ext uri="{FF2B5EF4-FFF2-40B4-BE49-F238E27FC236}">
                <a16:creationId xmlns:a16="http://schemas.microsoft.com/office/drawing/2014/main" id="{EECBC5FC-F8C6-7C4C-94CD-C312E0BE0C7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1E5FDDFD-CB88-F141-906B-DA0E35C36F8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5158923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8FC1F5-AB6D-1847-9672-250A387E47E1}"/>
              </a:ext>
            </a:extLst>
          </p:cNvPr>
          <p:cNvSpPr>
            <a:spLocks noGrp="1"/>
          </p:cNvSpPr>
          <p:nvPr>
            <p:ph type="title"/>
          </p:nvPr>
        </p:nvSpPr>
        <p:spPr>
          <a:xfrm>
            <a:off x="630238" y="365125"/>
            <a:ext cx="7886700" cy="1325563"/>
          </a:xfrm>
          <a:prstGeom prst="rect">
            <a:avLst/>
          </a:prstGeo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4DF9861-87E1-A249-8299-7C29BE7639C8}"/>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E8CB95E-5618-844C-9757-B733223DB9B7}"/>
              </a:ext>
            </a:extLst>
          </p:cNvPr>
          <p:cNvSpPr>
            <a:spLocks noGrp="1"/>
          </p:cNvSpPr>
          <p:nvPr>
            <p:ph sz="half" idx="2"/>
          </p:nvPr>
        </p:nvSpPr>
        <p:spPr>
          <a:xfrm>
            <a:off x="630238" y="2505075"/>
            <a:ext cx="3868737"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77E6FB-192F-AE40-AEC5-D27B01360C55}"/>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275A479-214E-D54F-8170-2D3F57C98486}"/>
              </a:ext>
            </a:extLst>
          </p:cNvPr>
          <p:cNvSpPr>
            <a:spLocks noGrp="1"/>
          </p:cNvSpPr>
          <p:nvPr>
            <p:ph sz="quarter" idx="4"/>
          </p:nvPr>
        </p:nvSpPr>
        <p:spPr>
          <a:xfrm>
            <a:off x="4629150" y="2505075"/>
            <a:ext cx="3887788" cy="3684588"/>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631FE86-DB76-8547-829A-D16D296EA336}"/>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8" name="Footer Placeholder 7">
            <a:extLst>
              <a:ext uri="{FF2B5EF4-FFF2-40B4-BE49-F238E27FC236}">
                <a16:creationId xmlns:a16="http://schemas.microsoft.com/office/drawing/2014/main" id="{9B17C808-3559-C84E-ADFE-CCB80B260D1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04519476-8DF1-314F-A373-B7B26111A96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4603621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A8C171-7289-D249-A793-DE9F5EB81D3D}"/>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5374DBDE-AF66-704B-98B2-37FDC1193E84}"/>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4" name="Footer Placeholder 3">
            <a:extLst>
              <a:ext uri="{FF2B5EF4-FFF2-40B4-BE49-F238E27FC236}">
                <a16:creationId xmlns:a16="http://schemas.microsoft.com/office/drawing/2014/main" id="{27370EF4-5D33-D84F-AB32-3D385BC1E06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64884FD-90BC-1A43-9B75-28B27C166D11}"/>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11474443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A1A62C1-3DEA-5546-9E5E-C32410A1B5DE}"/>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3" name="Footer Placeholder 2">
            <a:extLst>
              <a:ext uri="{FF2B5EF4-FFF2-40B4-BE49-F238E27FC236}">
                <a16:creationId xmlns:a16="http://schemas.microsoft.com/office/drawing/2014/main" id="{4BF570D8-3B80-564F-929A-04BEC36B705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F758973F-C520-6D4D-A4B2-CF1EF89EF3AE}"/>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2071179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79CFF-BF8F-F744-B9EE-60193117DA0D}"/>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16C392F-8BA6-C843-BFA2-37A235A7CCB7}"/>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08608ED9-A011-4342-B842-18012F2EC249}"/>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36CEA99-61DA-0A49-BCD4-AB1492700F13}"/>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6" name="Footer Placeholder 5">
            <a:extLst>
              <a:ext uri="{FF2B5EF4-FFF2-40B4-BE49-F238E27FC236}">
                <a16:creationId xmlns:a16="http://schemas.microsoft.com/office/drawing/2014/main" id="{18D48789-EEBB-4C4E-8064-2E64AF75EF0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2A39AF6-375A-F64D-85EE-A8E01815567A}"/>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6457832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C32E7-F382-9F46-9FA8-FE1B6E22E161}"/>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4B8F85F5-1E2C-EA48-A168-AA871577DBF3}"/>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4341BF9-8683-A247-94F0-3F8EAD5B707A}"/>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BE2EBB5-B5D0-C645-B0DC-15CFC0D9C64B}"/>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6" name="Footer Placeholder 5">
            <a:extLst>
              <a:ext uri="{FF2B5EF4-FFF2-40B4-BE49-F238E27FC236}">
                <a16:creationId xmlns:a16="http://schemas.microsoft.com/office/drawing/2014/main" id="{0D121C38-F234-5640-81F2-7023DE9ECC8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36E6311F-C9BC-A04C-90E6-58694A8DB540}"/>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8429282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E4A9D-2A4B-E242-AD73-2213273B5FB4}"/>
              </a:ext>
            </a:extLst>
          </p:cNvPr>
          <p:cNvSpPr>
            <a:spLocks noGrp="1"/>
          </p:cNvSpPr>
          <p:nvPr>
            <p:ph type="title"/>
          </p:nvPr>
        </p:nvSpPr>
        <p:spPr>
          <a:xfrm>
            <a:off x="628650" y="365125"/>
            <a:ext cx="7886700" cy="1325563"/>
          </a:xfrm>
          <a:prstGeom prst="rect">
            <a:avLst/>
          </a:prstGeom>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9EF8B4BA-D763-A749-B180-F12D47DD800A}"/>
              </a:ext>
            </a:extLst>
          </p:cNvPr>
          <p:cNvSpPr>
            <a:spLocks noGrp="1"/>
          </p:cNvSpPr>
          <p:nvPr>
            <p:ph type="body" orient="vert" idx="1"/>
          </p:nvPr>
        </p:nvSpPr>
        <p:spPr>
          <a:xfrm>
            <a:off x="628650" y="1825625"/>
            <a:ext cx="7886700" cy="43513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B9FC624-76C3-9848-B506-CB4DF0131538}"/>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5" name="Footer Placeholder 4">
            <a:extLst>
              <a:ext uri="{FF2B5EF4-FFF2-40B4-BE49-F238E27FC236}">
                <a16:creationId xmlns:a16="http://schemas.microsoft.com/office/drawing/2014/main" id="{761B07F3-6F8C-304D-B01C-87FA8B3D2D77}"/>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76749C26-FC13-B042-8323-29B4ED26C17D}"/>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31633174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1CA3-6867-2B41-A4AC-AE41453A33B7}"/>
              </a:ext>
            </a:extLst>
          </p:cNvPr>
          <p:cNvSpPr>
            <a:spLocks noGrp="1"/>
          </p:cNvSpPr>
          <p:nvPr>
            <p:ph type="title" orient="vert"/>
          </p:nvPr>
        </p:nvSpPr>
        <p:spPr>
          <a:xfrm>
            <a:off x="6543675" y="365125"/>
            <a:ext cx="1971675" cy="5811838"/>
          </a:xfrm>
          <a:prstGeom prst="rect">
            <a:avLst/>
          </a:prstGeo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CC6E175-D0C1-6F4F-BBCE-07E66A026E8D}"/>
              </a:ext>
            </a:extLst>
          </p:cNvPr>
          <p:cNvSpPr>
            <a:spLocks noGrp="1"/>
          </p:cNvSpPr>
          <p:nvPr>
            <p:ph type="body" orient="vert" idx="1"/>
          </p:nvPr>
        </p:nvSpPr>
        <p:spPr>
          <a:xfrm>
            <a:off x="628650" y="365125"/>
            <a:ext cx="5762625" cy="5811838"/>
          </a:xfrm>
          <a:prstGeom prst="rect">
            <a:avLst/>
          </a:prstGeo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61061C9-1FDF-BB42-9982-77DF7AF43F9F}"/>
              </a:ext>
            </a:extLst>
          </p:cNvPr>
          <p:cNvSpPr>
            <a:spLocks noGrp="1"/>
          </p:cNvSpPr>
          <p:nvPr>
            <p:ph type="dt" sz="half" idx="10"/>
          </p:nvPr>
        </p:nvSpPr>
        <p:spPr>
          <a:xfrm>
            <a:off x="628650" y="6356350"/>
            <a:ext cx="2057400" cy="365125"/>
          </a:xfrm>
          <a:prstGeom prst="rect">
            <a:avLst/>
          </a:prstGeom>
        </p:spPr>
        <p:txBody>
          <a:bodyPr/>
          <a:lstStyle/>
          <a:p>
            <a:fld id="{F07C6424-41DD-AF49-8D0A-B20A782F8B5F}" type="datetimeFigureOut">
              <a:rPr lang="en-US" smtClean="0"/>
              <a:t>1/12/2023</a:t>
            </a:fld>
            <a:endParaRPr lang="en-US"/>
          </a:p>
        </p:txBody>
      </p:sp>
      <p:sp>
        <p:nvSpPr>
          <p:cNvPr id="5" name="Footer Placeholder 4">
            <a:extLst>
              <a:ext uri="{FF2B5EF4-FFF2-40B4-BE49-F238E27FC236}">
                <a16:creationId xmlns:a16="http://schemas.microsoft.com/office/drawing/2014/main" id="{779E19CD-FADD-E442-BE32-978030C6966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A28F8E86-7E3C-5045-B990-0EB986A57FCC}"/>
              </a:ext>
            </a:extLst>
          </p:cNvPr>
          <p:cNvSpPr>
            <a:spLocks noGrp="1"/>
          </p:cNvSpPr>
          <p:nvPr>
            <p:ph type="sldNum" sz="quarter" idx="12"/>
          </p:nvPr>
        </p:nvSpPr>
        <p:spPr>
          <a:xfrm>
            <a:off x="6457950" y="6356350"/>
            <a:ext cx="2057400" cy="365125"/>
          </a:xfrm>
          <a:prstGeom prst="rect">
            <a:avLst/>
          </a:prstGeom>
        </p:spPr>
        <p:txBody>
          <a:bodyPr/>
          <a:lstStyle/>
          <a:p>
            <a:fld id="{A84A00CC-2EDA-8848-B653-96D574BDC1D6}" type="slidenum">
              <a:rPr lang="en-US" smtClean="0"/>
              <a:t>‹#›</a:t>
            </a:fld>
            <a:endParaRPr lang="en-US"/>
          </a:p>
        </p:txBody>
      </p:sp>
    </p:spTree>
    <p:extLst>
      <p:ext uri="{BB962C8B-B14F-4D97-AF65-F5344CB8AC3E}">
        <p14:creationId xmlns:p14="http://schemas.microsoft.com/office/powerpoint/2010/main" val="2343064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Logo white text 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11" name="Picture 10" descr="Text&#10;&#10;Description automatically generated with medium confidence">
            <a:extLst>
              <a:ext uri="{FF2B5EF4-FFF2-40B4-BE49-F238E27FC236}">
                <a16:creationId xmlns:a16="http://schemas.microsoft.com/office/drawing/2014/main" id="{466B934A-A475-114C-AA1B-5F9F12584F2C}"/>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9838887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Logo only white text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736A280-2C91-F548-B032-A04AB39CF28E}"/>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28395938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Logo mono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79AAABAA-0F32-FD4D-BFBE-5CFAD828F7F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4052521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Logo Mono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text&#10;&#10;Description automatically generated">
            <a:extLst>
              <a:ext uri="{FF2B5EF4-FFF2-40B4-BE49-F238E27FC236}">
                <a16:creationId xmlns:a16="http://schemas.microsoft.com/office/drawing/2014/main" id="{0F8DD660-4622-2A47-82B3-18A6984986A2}"/>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3566287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Logo Mono White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Text&#10;&#10;Description automatically generated with medium confidence">
            <a:extLst>
              <a:ext uri="{FF2B5EF4-FFF2-40B4-BE49-F238E27FC236}">
                <a16:creationId xmlns:a16="http://schemas.microsoft.com/office/drawing/2014/main" id="{6B516FE7-964A-1E4E-9AD2-64229A0C31A3}"/>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740882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Logo Mono White_B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graphical user interface&#10;&#10;Description automatically generated">
            <a:extLst>
              <a:ext uri="{FF2B5EF4-FFF2-40B4-BE49-F238E27FC236}">
                <a16:creationId xmlns:a16="http://schemas.microsoft.com/office/drawing/2014/main" id="{1B6401D3-A379-1A4C-84B3-73B1DEBDD1E8}"/>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35803116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Logo Full Colour_Top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4D3D6F76-26A7-0E46-9BE1-B7F072940204}"/>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8648410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Logo Full colour_Cottom Left">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05B2AD06-9CF6-0A46-AF22-119BF7556057}"/>
              </a:ext>
            </a:extLst>
          </p:cNvPr>
          <p:cNvSpPr>
            <a:spLocks noGrp="1"/>
          </p:cNvSpPr>
          <p:nvPr>
            <p:ph type="pic" sz="quarter" idx="10"/>
          </p:nvPr>
        </p:nvSpPr>
        <p:spPr>
          <a:xfrm>
            <a:off x="0" y="0"/>
            <a:ext cx="9144000" cy="6858000"/>
          </a:xfrm>
          <a:prstGeom prst="rect">
            <a:avLst/>
          </a:prstGeom>
        </p:spPr>
        <p:txBody>
          <a:bodyPr/>
          <a:lstStyle/>
          <a:p>
            <a:endParaRPr lang="en-US"/>
          </a:p>
        </p:txBody>
      </p:sp>
      <p:pic>
        <p:nvPicPr>
          <p:cNvPr id="4" name="Picture 3" descr="A picture containing chart&#10;&#10;Description automatically generated">
            <a:extLst>
              <a:ext uri="{FF2B5EF4-FFF2-40B4-BE49-F238E27FC236}">
                <a16:creationId xmlns:a16="http://schemas.microsoft.com/office/drawing/2014/main" id="{2AEF8B83-F027-5B40-9BE5-0DC1AAF1C706}"/>
              </a:ext>
            </a:extLst>
          </p:cNvPr>
          <p:cNvPicPr>
            <a:picLocks noChangeAspect="1"/>
          </p:cNvPicPr>
          <p:nvPr userDrawn="1"/>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11464724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8.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9.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0.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image" Target="../media/image10.png"/><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10.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_rels/slideMaster11.xml.rels><?xml version="1.0" encoding="UTF-8" standalone="yes"?>
<Relationships xmlns="http://schemas.openxmlformats.org/package/2006/relationships"><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image" Target="../media/image11.png"/><Relationship Id="rId5" Type="http://schemas.openxmlformats.org/officeDocument/2006/relationships/theme" Target="../theme/theme11.xml"/><Relationship Id="rId4" Type="http://schemas.openxmlformats.org/officeDocument/2006/relationships/slideLayout" Target="../slideLayouts/slideLayout25.xml"/></Relationships>
</file>

<file path=ppt/slideMasters/_rels/slideMaster12.xml.rels><?xml version="1.0" encoding="UTF-8" standalone="yes"?>
<Relationships xmlns="http://schemas.openxmlformats.org/package/2006/relationships"><Relationship Id="rId3" Type="http://schemas.openxmlformats.org/officeDocument/2006/relationships/slideLayout" Target="../slideLayouts/slideLayout28.xml"/><Relationship Id="rId2" Type="http://schemas.openxmlformats.org/officeDocument/2006/relationships/slideLayout" Target="../slideLayouts/slideLayout27.xml"/><Relationship Id="rId1" Type="http://schemas.openxmlformats.org/officeDocument/2006/relationships/slideLayout" Target="../slideLayouts/slideLayout26.xml"/><Relationship Id="rId5" Type="http://schemas.openxmlformats.org/officeDocument/2006/relationships/image" Target="../media/image12.png"/><Relationship Id="rId4" Type="http://schemas.openxmlformats.org/officeDocument/2006/relationships/theme" Target="../theme/theme12.xml"/></Relationships>
</file>

<file path=ppt/slideMasters/_rels/slideMaster13.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5" Type="http://schemas.openxmlformats.org/officeDocument/2006/relationships/image" Target="../media/image13.png"/><Relationship Id="rId4" Type="http://schemas.openxmlformats.org/officeDocument/2006/relationships/theme" Target="../theme/theme13.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39.xml"/><Relationship Id="rId13" Type="http://schemas.openxmlformats.org/officeDocument/2006/relationships/image" Target="../media/image14.png"/><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14.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image" Target="../media/image15.png"/><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theme" Target="../theme/theme15.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61.xml"/><Relationship Id="rId3" Type="http://schemas.openxmlformats.org/officeDocument/2006/relationships/slideLayout" Target="../slideLayouts/slideLayout56.xml"/><Relationship Id="rId7" Type="http://schemas.openxmlformats.org/officeDocument/2006/relationships/slideLayout" Target="../slideLayouts/slideLayout60.xml"/><Relationship Id="rId2" Type="http://schemas.openxmlformats.org/officeDocument/2006/relationships/slideLayout" Target="../slideLayouts/slideLayout55.xml"/><Relationship Id="rId1" Type="http://schemas.openxmlformats.org/officeDocument/2006/relationships/slideLayout" Target="../slideLayouts/slideLayout54.xml"/><Relationship Id="rId6" Type="http://schemas.openxmlformats.org/officeDocument/2006/relationships/slideLayout" Target="../slideLayouts/slideLayout59.xml"/><Relationship Id="rId5" Type="http://schemas.openxmlformats.org/officeDocument/2006/relationships/slideLayout" Target="../slideLayouts/slideLayout58.xml"/><Relationship Id="rId4" Type="http://schemas.openxmlformats.org/officeDocument/2006/relationships/slideLayout" Target="../slideLayouts/slideLayout57.xml"/><Relationship Id="rId9" Type="http://schemas.openxmlformats.org/officeDocument/2006/relationships/theme" Target="../theme/theme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Logo&#10;&#10;Description automatically generated">
            <a:extLst>
              <a:ext uri="{FF2B5EF4-FFF2-40B4-BE49-F238E27FC236}">
                <a16:creationId xmlns:a16="http://schemas.microsoft.com/office/drawing/2014/main" id="{85A667A1-ECA2-024B-9CB5-ABBC0AAC5E4C}"/>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4262974614"/>
      </p:ext>
    </p:extLst>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99328627"/>
      </p:ext>
    </p:extLst>
  </p:cSld>
  <p:clrMap bg1="lt1" tx1="dk1" bg2="lt2" tx2="dk2" accent1="accent1" accent2="accent2" accent3="accent3" accent4="accent4" accent5="accent5" accent6="accent6" hlink="hlink" folHlink="folHlink"/>
  <p:sldLayoutIdLst>
    <p:sldLayoutId id="2147483648"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outdoor, sky, grass&#10;&#10;Description automatically generated">
            <a:extLst>
              <a:ext uri="{FF2B5EF4-FFF2-40B4-BE49-F238E27FC236}">
                <a16:creationId xmlns:a16="http://schemas.microsoft.com/office/drawing/2014/main" id="{6F6BDCC3-68A5-F445-88C0-DAB78F462C86}"/>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439537101"/>
      </p:ext>
    </p:extLst>
  </p:cSld>
  <p:clrMap bg1="lt1" tx1="dk1" bg2="lt2" tx2="dk2" accent1="accent1" accent2="accent2" accent3="accent3" accent4="accent4" accent5="accent5" accent6="accent6" hlink="hlink" folHlink="folHlink"/>
  <p:sldLayoutIdLst>
    <p:sldLayoutId id="2147483752"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0C1BDC32-D4F1-3049-91DC-0E2B06EFA56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288790940"/>
      </p:ext>
    </p:extLst>
  </p:cSld>
  <p:clrMap bg1="lt1" tx1="dk1" bg2="lt2" tx2="dk2" accent1="accent1" accent2="accent2" accent3="accent3" accent4="accent4" accent5="accent5" accent6="accent6" hlink="hlink" folHlink="folHlink"/>
  <p:sldLayoutIdLst>
    <p:sldLayoutId id="2147483667"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BE69152-AADC-5147-A851-5818AE827F0D}"/>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339742971"/>
      </p:ext>
    </p:extLst>
  </p:cSld>
  <p:clrMap bg1="lt1" tx1="dk1" bg2="lt2" tx2="dk2" accent1="accent1" accent2="accent2" accent3="accent3" accent4="accent4" accent5="accent5" accent6="accent6" hlink="hlink" folHlink="folHlink"/>
  <p:sldLayoutIdLst>
    <p:sldLayoutId id="2147483753"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65277B58-6235-064D-97B2-D0F4DEB59BA2}"/>
              </a:ext>
            </a:extLst>
          </p:cNvPr>
          <p:cNvPicPr>
            <a:picLocks noChangeAspect="1"/>
          </p:cNvPicPr>
          <p:nvPr userDrawn="1"/>
        </p:nvPicPr>
        <p:blipFill>
          <a:blip r:embed="rId4"/>
          <a:stretch>
            <a:fillRect/>
          </a:stretch>
        </p:blipFill>
        <p:spPr>
          <a:xfrm>
            <a:off x="0" y="0"/>
            <a:ext cx="9144000" cy="6858000"/>
          </a:xfrm>
          <a:prstGeom prst="rect">
            <a:avLst/>
          </a:prstGeom>
        </p:spPr>
      </p:pic>
    </p:spTree>
    <p:extLst>
      <p:ext uri="{BB962C8B-B14F-4D97-AF65-F5344CB8AC3E}">
        <p14:creationId xmlns:p14="http://schemas.microsoft.com/office/powerpoint/2010/main" val="921761218"/>
      </p:ext>
    </p:extLst>
  </p:cSld>
  <p:clrMap bg1="lt1" tx1="dk1" bg2="lt2" tx2="dk2" accent1="accent1" accent2="accent2" accent3="accent3" accent4="accent4" accent5="accent5" accent6="accent6" hlink="hlink" folHlink="folHlink"/>
  <p:sldLayoutIdLst>
    <p:sldLayoutId id="2147483670" r:id="rId1"/>
    <p:sldLayoutId id="2147483671" r:id="rId2"/>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website&#10;&#10;Description automatically generated">
            <a:extLst>
              <a:ext uri="{FF2B5EF4-FFF2-40B4-BE49-F238E27FC236}">
                <a16:creationId xmlns:a16="http://schemas.microsoft.com/office/drawing/2014/main" id="{444BC08C-2962-454D-849E-17D2822D1382}"/>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3119471356"/>
      </p:ext>
    </p:extLst>
  </p:cSld>
  <p:clrMap bg1="lt1" tx1="dk1" bg2="lt2" tx2="dk2" accent1="accent1" accent2="accent2" accent3="accent3" accent4="accent4" accent5="accent5" accent6="accent6" hlink="hlink" folHlink="folHlink"/>
  <p:sldLayoutIdLst>
    <p:sldLayoutId id="2147483673"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9204EC72-2D01-394B-9A9E-F65E10B37F41}"/>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1919443053"/>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07D91359-67D2-A247-898E-E5E6274F864F}"/>
              </a:ext>
            </a:extLst>
          </p:cNvPr>
          <p:cNvPicPr>
            <a:picLocks noChangeAspect="1"/>
          </p:cNvPicPr>
          <p:nvPr userDrawn="1"/>
        </p:nvPicPr>
        <p:blipFill>
          <a:blip r:embed="rId3"/>
          <a:stretch>
            <a:fillRect/>
          </a:stretch>
        </p:blipFill>
        <p:spPr>
          <a:xfrm>
            <a:off x="0" y="0"/>
            <a:ext cx="9144000" cy="6858000"/>
          </a:xfrm>
          <a:prstGeom prst="rect">
            <a:avLst/>
          </a:prstGeom>
        </p:spPr>
      </p:pic>
    </p:spTree>
    <p:extLst>
      <p:ext uri="{BB962C8B-B14F-4D97-AF65-F5344CB8AC3E}">
        <p14:creationId xmlns:p14="http://schemas.microsoft.com/office/powerpoint/2010/main" val="2867895613"/>
      </p:ext>
    </p:extLst>
  </p:cSld>
  <p:clrMap bg1="lt1" tx1="dk1" bg2="lt2" tx2="dk2" accent1="accent1" accent2="accent2" accent3="accent3" accent4="accent4" accent5="accent5" accent6="accent6" hlink="hlink" folHlink="folHlink"/>
  <p:sldLayoutIdLst>
    <p:sldLayoutId id="2147483677" r:id="rId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Picture 9" descr="Graphical user interface, text&#10;&#10;Description automatically generated">
            <a:extLst>
              <a:ext uri="{FF2B5EF4-FFF2-40B4-BE49-F238E27FC236}">
                <a16:creationId xmlns:a16="http://schemas.microsoft.com/office/drawing/2014/main" id="{62A00376-38CB-5547-8DDE-248B1E7270B7}"/>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251622122"/>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82E4C30-7575-D148-87A5-842F6A4E7C8C}"/>
              </a:ext>
            </a:extLst>
          </p:cNvPr>
          <p:cNvPicPr>
            <a:picLocks noChangeAspect="1"/>
          </p:cNvPicPr>
          <p:nvPr userDrawn="1"/>
        </p:nvPicPr>
        <p:blipFill>
          <a:blip r:embed="rId6"/>
          <a:stretch>
            <a:fillRect/>
          </a:stretch>
        </p:blipFill>
        <p:spPr>
          <a:xfrm>
            <a:off x="0" y="0"/>
            <a:ext cx="9144000" cy="6858000"/>
          </a:xfrm>
          <a:prstGeom prst="rect">
            <a:avLst/>
          </a:prstGeom>
        </p:spPr>
      </p:pic>
    </p:spTree>
    <p:extLst>
      <p:ext uri="{BB962C8B-B14F-4D97-AF65-F5344CB8AC3E}">
        <p14:creationId xmlns:p14="http://schemas.microsoft.com/office/powerpoint/2010/main" val="847168410"/>
      </p:ext>
    </p:extLst>
  </p:cSld>
  <p:clrMap bg1="lt1" tx1="dk1" bg2="lt2" tx2="dk2" accent1="accent1" accent2="accent2" accent3="accent3" accent4="accent4" accent5="accent5" accent6="accent6" hlink="hlink" folHlink="folHlink"/>
  <p:sldLayoutIdLst>
    <p:sldLayoutId id="2147483694" r:id="rId1"/>
    <p:sldLayoutId id="2147483696" r:id="rId2"/>
    <p:sldLayoutId id="2147483699" r:id="rId3"/>
    <p:sldLayoutId id="2147483701" r:id="rId4"/>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3B4127EB-145A-B946-9EF1-43A59ADB3403}"/>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1915559488"/>
      </p:ext>
    </p:extLst>
  </p:cSld>
  <p:clrMap bg1="lt1" tx1="dk1" bg2="lt2" tx2="dk2" accent1="accent1" accent2="accent2" accent3="accent3" accent4="accent4" accent5="accent5" accent6="accent6" hlink="hlink" folHlink="folHlink"/>
  <p:sldLayoutIdLst>
    <p:sldLayoutId id="2147483705" r:id="rId1"/>
    <p:sldLayoutId id="2147483708" r:id="rId2"/>
    <p:sldLayoutId id="2147483711" r:id="rId3"/>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6" descr="Graphical user interface, text, application&#10;&#10;Description automatically generated">
            <a:extLst>
              <a:ext uri="{FF2B5EF4-FFF2-40B4-BE49-F238E27FC236}">
                <a16:creationId xmlns:a16="http://schemas.microsoft.com/office/drawing/2014/main" id="{3A81A8AB-655B-9F44-A0B6-888AE8CA54F2}"/>
              </a:ext>
            </a:extLst>
          </p:cNvPr>
          <p:cNvPicPr>
            <a:picLocks noChangeAspect="1"/>
          </p:cNvPicPr>
          <p:nvPr userDrawn="1"/>
        </p:nvPicPr>
        <p:blipFill>
          <a:blip r:embed="rId5"/>
          <a:stretch>
            <a:fillRect/>
          </a:stretch>
        </p:blipFill>
        <p:spPr>
          <a:xfrm>
            <a:off x="0" y="0"/>
            <a:ext cx="9144000" cy="6858000"/>
          </a:xfrm>
          <a:prstGeom prst="rect">
            <a:avLst/>
          </a:prstGeom>
        </p:spPr>
      </p:pic>
    </p:spTree>
    <p:extLst>
      <p:ext uri="{BB962C8B-B14F-4D97-AF65-F5344CB8AC3E}">
        <p14:creationId xmlns:p14="http://schemas.microsoft.com/office/powerpoint/2010/main" val="265431678"/>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Text&#10;&#10;Description automatically generated with low confidence">
            <a:extLst>
              <a:ext uri="{FF2B5EF4-FFF2-40B4-BE49-F238E27FC236}">
                <a16:creationId xmlns:a16="http://schemas.microsoft.com/office/drawing/2014/main" id="{CD47BF98-06ED-7B44-BEB7-FB20FA299010}"/>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224443458"/>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Calendar&#10;&#10;Description automatically generated with low confidence">
            <a:extLst>
              <a:ext uri="{FF2B5EF4-FFF2-40B4-BE49-F238E27FC236}">
                <a16:creationId xmlns:a16="http://schemas.microsoft.com/office/drawing/2014/main" id="{3B2201CD-8F67-7B41-B60B-AFDD0004B68A}"/>
              </a:ext>
            </a:extLst>
          </p:cNvPr>
          <p:cNvPicPr>
            <a:picLocks noChangeAspect="1"/>
          </p:cNvPicPr>
          <p:nvPr userDrawn="1"/>
        </p:nvPicPr>
        <p:blipFill>
          <a:blip r:embed="rId13"/>
          <a:stretch>
            <a:fillRect/>
          </a:stretch>
        </p:blipFill>
        <p:spPr>
          <a:xfrm>
            <a:off x="0" y="0"/>
            <a:ext cx="9144000" cy="6858000"/>
          </a:xfrm>
          <a:prstGeom prst="rect">
            <a:avLst/>
          </a:prstGeom>
        </p:spPr>
      </p:pic>
    </p:spTree>
    <p:extLst>
      <p:ext uri="{BB962C8B-B14F-4D97-AF65-F5344CB8AC3E}">
        <p14:creationId xmlns:p14="http://schemas.microsoft.com/office/powerpoint/2010/main" val="189846174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99703660"/>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6" r:id="rId3"/>
    <p:sldLayoutId id="2147483747" r:id="rId4"/>
    <p:sldLayoutId id="2147483750" r:id="rId5"/>
    <p:sldLayoutId id="2147483751" r:id="rId6"/>
    <p:sldLayoutId id="2147483748" r:id="rId7"/>
    <p:sldLayoutId id="2147483749" r:id="rId8"/>
  </p:sldLayoutIdLst>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2.xml"/><Relationship Id="rId1" Type="http://schemas.openxmlformats.org/officeDocument/2006/relationships/tags" Target="../tags/tag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2.xml"/><Relationship Id="rId1" Type="http://schemas.openxmlformats.org/officeDocument/2006/relationships/tags" Target="../tags/tag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12.xml"/><Relationship Id="rId1" Type="http://schemas.openxmlformats.org/officeDocument/2006/relationships/tags" Target="../tags/tag5.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slideLayout" Target="../slideLayouts/slideLayout11.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11.xml"/><Relationship Id="rId1" Type="http://schemas.openxmlformats.org/officeDocument/2006/relationships/tags" Target="../tags/tag7.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2.xml"/><Relationship Id="rId1" Type="http://schemas.openxmlformats.org/officeDocument/2006/relationships/tags" Target="../tags/tag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Layout" Target="../slideLayouts/slideLayout12.xml"/><Relationship Id="rId1" Type="http://schemas.openxmlformats.org/officeDocument/2006/relationships/tags" Target="../tags/tag11.xml"/></Relationships>
</file>

<file path=ppt/slides/_rels/slide1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slideLayout" Target="../slideLayouts/slideLayout12.xml"/><Relationship Id="rId1" Type="http://schemas.openxmlformats.org/officeDocument/2006/relationships/tags" Target="../tags/tag12.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11.xml"/><Relationship Id="rId1" Type="http://schemas.openxmlformats.org/officeDocument/2006/relationships/tags" Target="../tags/tag13.xml"/></Relationships>
</file>

<file path=ppt/slides/_rels/slide14.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slideLayout" Target="../slideLayouts/slideLayout12.xml"/><Relationship Id="rId1" Type="http://schemas.openxmlformats.org/officeDocument/2006/relationships/tags" Target="../tags/tag1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slideLayout" Target="../slideLayouts/slideLayout12.xml"/><Relationship Id="rId1" Type="http://schemas.openxmlformats.org/officeDocument/2006/relationships/tags" Target="../tags/tag15.xml"/></Relationships>
</file>

<file path=ppt/slides/_rels/slide1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slideLayout" Target="../slideLayouts/slideLayout12.xml"/><Relationship Id="rId1" Type="http://schemas.openxmlformats.org/officeDocument/2006/relationships/tags" Target="../tags/tag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slideLayout" Target="../slideLayouts/slideLayout12.xml"/><Relationship Id="rId1" Type="http://schemas.openxmlformats.org/officeDocument/2006/relationships/tags" Target="../tags/tag17.xml"/></Relationships>
</file>

<file path=ppt/slides/_rels/slide2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slideLayout" Target="../slideLayouts/slideLayout12.xml"/><Relationship Id="rId1" Type="http://schemas.openxmlformats.org/officeDocument/2006/relationships/tags" Target="../tags/tag18.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slideLayout" Target="../slideLayouts/slideLayout12.xml"/><Relationship Id="rId1" Type="http://schemas.openxmlformats.org/officeDocument/2006/relationships/tags" Target="../tags/tag20.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slideLayout" Target="../slideLayouts/slideLayout12.xml"/><Relationship Id="rId1" Type="http://schemas.openxmlformats.org/officeDocument/2006/relationships/tags" Target="../tags/tag21.xml"/></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2.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5.xml"/><Relationship Id="rId1" Type="http://schemas.openxmlformats.org/officeDocument/2006/relationships/tags" Target="../tags/tag23.xml"/></Relationships>
</file>

<file path=ppt/slides/_rels/slide29.xml.rels><?xml version="1.0" encoding="UTF-8" standalone="yes"?>
<Relationships xmlns="http://schemas.openxmlformats.org/package/2006/relationships"><Relationship Id="rId3" Type="http://schemas.openxmlformats.org/officeDocument/2006/relationships/hyperlink" Target="mailto:infoskills@uwtsd.ac.uk" TargetMode="External"/><Relationship Id="rId2" Type="http://schemas.openxmlformats.org/officeDocument/2006/relationships/slideLayout" Target="../slideLayouts/slideLayout12.xml"/><Relationship Id="rId1" Type="http://schemas.openxmlformats.org/officeDocument/2006/relationships/tags" Target="../tags/tag24.xml"/><Relationship Id="rId4" Type="http://schemas.openxmlformats.org/officeDocument/2006/relationships/hyperlink" Target="mailto:studyskillsdistance@uwtsd.ac.uk"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slideLayout" Target="../slideLayouts/slideLayout12.xml"/><Relationship Id="rId1" Type="http://schemas.openxmlformats.org/officeDocument/2006/relationships/tags" Target="../tags/tag25.xml"/></Relationships>
</file>

<file path=ppt/slides/_rels/slide3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slideLayout" Target="../slideLayouts/slideLayout11.xml"/><Relationship Id="rId1" Type="http://schemas.openxmlformats.org/officeDocument/2006/relationships/tags" Target="../tags/tag26.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7.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28.xml"/></Relationships>
</file>

<file path=ppt/slides/_rels/slide34.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slideLayout" Target="../slideLayouts/slideLayout12.xml"/><Relationship Id="rId1" Type="http://schemas.openxmlformats.org/officeDocument/2006/relationships/tags" Target="../tags/tag29.xml"/></Relationships>
</file>

<file path=ppt/slides/_rels/slide35.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slideLayout" Target="../slideLayouts/slideLayout12.xml"/><Relationship Id="rId1" Type="http://schemas.openxmlformats.org/officeDocument/2006/relationships/tags" Target="../tags/tag30.xml"/></Relationships>
</file>

<file path=ppt/slides/_rels/slide36.xml.rels><?xml version="1.0" encoding="UTF-8" standalone="yes"?>
<Relationships xmlns="http://schemas.openxmlformats.org/package/2006/relationships"><Relationship Id="rId3" Type="http://schemas.openxmlformats.org/officeDocument/2006/relationships/hyperlink" Target="https://www.investopedia.com/terms/t/tangibleasset.asp" TargetMode="External"/><Relationship Id="rId2" Type="http://schemas.openxmlformats.org/officeDocument/2006/relationships/slideLayout" Target="../slideLayouts/slideLayout15.xml"/><Relationship Id="rId1" Type="http://schemas.openxmlformats.org/officeDocument/2006/relationships/tags" Target="../tags/tag31.xml"/><Relationship Id="rId4" Type="http://schemas.openxmlformats.org/officeDocument/2006/relationships/hyperlink" Target="https://www.investopedia.com/terms/i/intangibleasset.asp"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slideLayout" Target="../slideLayouts/slideLayout12.xml"/><Relationship Id="rId1" Type="http://schemas.openxmlformats.org/officeDocument/2006/relationships/tags" Target="../tags/tag32.xml"/></Relationships>
</file>

<file path=ppt/slides/_rels/slide38.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slideLayout" Target="../slideLayouts/slideLayout12.xml"/><Relationship Id="rId1" Type="http://schemas.openxmlformats.org/officeDocument/2006/relationships/tags" Target="../tags/tag33.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 Id="rId9" Type="http://schemas.openxmlformats.org/officeDocument/2006/relationships/image" Target="../media/image58.svg"/></Relationships>
</file>

<file path=ppt/slides/_rels/slide3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slideLayout" Target="../slideLayouts/slideLayout12.xml"/><Relationship Id="rId1" Type="http://schemas.openxmlformats.org/officeDocument/2006/relationships/tags" Target="../tags/tag34.xml"/></Relationships>
</file>

<file path=ppt/slides/_rels/slide40.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slideLayout" Target="../slideLayouts/slideLayout12.xml"/><Relationship Id="rId1" Type="http://schemas.openxmlformats.org/officeDocument/2006/relationships/tags" Target="../tags/tag35.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12.xml"/><Relationship Id="rId1" Type="http://schemas.openxmlformats.org/officeDocument/2006/relationships/tags" Target="../tags/tag36.xml"/></Relationships>
</file>

<file path=ppt/slides/_rels/slide4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12.xml"/><Relationship Id="rId1" Type="http://schemas.openxmlformats.org/officeDocument/2006/relationships/tags" Target="../tags/tag37.xml"/><Relationship Id="rId4" Type="http://schemas.openxmlformats.org/officeDocument/2006/relationships/image" Target="../media/image58.svg"/></Relationships>
</file>

<file path=ppt/slides/_rels/slide4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12.xml"/><Relationship Id="rId1" Type="http://schemas.openxmlformats.org/officeDocument/2006/relationships/tags" Target="../tags/tag38.xml"/><Relationship Id="rId4" Type="http://schemas.openxmlformats.org/officeDocument/2006/relationships/image" Target="../media/image58.svg"/></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tags" Target="../tags/tag39.xml"/><Relationship Id="rId1" Type="http://schemas.openxmlformats.org/officeDocument/2006/relationships/video" Target="https://www.youtube.com/embed/u0bqEeCVI_A?feature=oembed" TargetMode="External"/><Relationship Id="rId4" Type="http://schemas.openxmlformats.org/officeDocument/2006/relationships/image" Target="../media/image61.jpeg"/></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slideLayout" Target="../slideLayouts/slideLayout17.xml"/><Relationship Id="rId1" Type="http://schemas.openxmlformats.org/officeDocument/2006/relationships/tags" Target="../tags/tag40.xml"/></Relationships>
</file>

<file path=ppt/slides/_rels/slide46.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slideLayout" Target="../slideLayouts/slideLayout12.xml"/><Relationship Id="rId1" Type="http://schemas.openxmlformats.org/officeDocument/2006/relationships/tags" Target="../tags/tag41.xml"/><Relationship Id="rId4" Type="http://schemas.openxmlformats.org/officeDocument/2006/relationships/image" Target="../media/image64.svg"/></Relationships>
</file>

<file path=ppt/slides/_rels/slide4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12.xml"/><Relationship Id="rId1" Type="http://schemas.openxmlformats.org/officeDocument/2006/relationships/tags" Target="../tags/tag42.xml"/><Relationship Id="rId4" Type="http://schemas.openxmlformats.org/officeDocument/2006/relationships/image" Target="../media/image58.sv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tags" Target="../tags/tag43.xml"/><Relationship Id="rId4" Type="http://schemas.openxmlformats.org/officeDocument/2006/relationships/image" Target="../media/image65.jpe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tags" Target="../tags/tag44.xml"/><Relationship Id="rId4" Type="http://schemas.openxmlformats.org/officeDocument/2006/relationships/image" Target="../media/image65.jpeg"/></Relationships>
</file>

<file path=ppt/slides/_rels/slide50.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slideLayout" Target="../slideLayouts/slideLayout12.xml"/><Relationship Id="rId1" Type="http://schemas.openxmlformats.org/officeDocument/2006/relationships/tags" Target="../tags/tag4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1.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slideLayout" Target="../slideLayouts/slideLayout17.xml"/><Relationship Id="rId1" Type="http://schemas.openxmlformats.org/officeDocument/2006/relationships/tags" Target="../tags/tag46.xml"/></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tags" Target="../tags/tag4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8FE67FC-F629-46E2-852C-EAE52B825875}"/>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4096798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4275C2A-1D8C-ABFD-CBA2-EC2FDDC2D700}"/>
              </a:ext>
            </a:extLst>
          </p:cNvPr>
          <p:cNvSpPr txBox="1"/>
          <p:nvPr/>
        </p:nvSpPr>
        <p:spPr>
          <a:xfrm>
            <a:off x="370118" y="2116869"/>
            <a:ext cx="5071130" cy="2062103"/>
          </a:xfrm>
          <a:prstGeom prst="rect">
            <a:avLst/>
          </a:prstGeom>
          <a:noFill/>
        </p:spPr>
        <p:txBody>
          <a:bodyPr wrap="square" rtlCol="0">
            <a:spAutoFit/>
          </a:bodyPr>
          <a:lstStyle/>
          <a:p>
            <a:r>
              <a:rPr lang="en-GB" sz="2800" dirty="0">
                <a:solidFill>
                  <a:schemeClr val="bg1"/>
                </a:solidFill>
              </a:rPr>
              <a:t>Hospitality &amp; Guest Services</a:t>
            </a:r>
          </a:p>
          <a:p>
            <a:r>
              <a:rPr lang="en-GB" sz="2800" dirty="0">
                <a:solidFill>
                  <a:schemeClr val="bg1"/>
                </a:solidFill>
              </a:rPr>
              <a:t>in the Hotel Industry</a:t>
            </a:r>
          </a:p>
          <a:p>
            <a:pPr>
              <a:lnSpc>
                <a:spcPct val="150000"/>
              </a:lnSpc>
            </a:pPr>
            <a:r>
              <a:rPr lang="en-GB" sz="2800" dirty="0">
                <a:solidFill>
                  <a:schemeClr val="bg1"/>
                </a:solidFill>
              </a:rPr>
              <a:t>[BMIH4003]</a:t>
            </a:r>
          </a:p>
          <a:p>
            <a:endParaRPr lang="en-GB" sz="3000" dirty="0">
              <a:solidFill>
                <a:schemeClr val="bg1"/>
              </a:solidFill>
            </a:endParaRPr>
          </a:p>
        </p:txBody>
      </p:sp>
      <p:sp>
        <p:nvSpPr>
          <p:cNvPr id="4" name="TextBox 3">
            <a:extLst>
              <a:ext uri="{FF2B5EF4-FFF2-40B4-BE49-F238E27FC236}">
                <a16:creationId xmlns:a16="http://schemas.microsoft.com/office/drawing/2014/main" id="{99042483-E171-D46B-184F-10986136BEF0}"/>
              </a:ext>
            </a:extLst>
          </p:cNvPr>
          <p:cNvSpPr txBox="1"/>
          <p:nvPr/>
        </p:nvSpPr>
        <p:spPr>
          <a:xfrm>
            <a:off x="426563" y="4066308"/>
            <a:ext cx="3728357" cy="1477328"/>
          </a:xfrm>
          <a:prstGeom prst="rect">
            <a:avLst/>
          </a:prstGeom>
          <a:noFill/>
        </p:spPr>
        <p:txBody>
          <a:bodyPr wrap="square" rtlCol="0">
            <a:spAutoFit/>
          </a:bodyPr>
          <a:lstStyle/>
          <a:p>
            <a:r>
              <a:rPr lang="en-GB" sz="2400" dirty="0">
                <a:solidFill>
                  <a:schemeClr val="bg1"/>
                </a:solidFill>
              </a:rPr>
              <a:t>Week 1</a:t>
            </a:r>
          </a:p>
          <a:p>
            <a:r>
              <a:rPr lang="en-GB" sz="2400" dirty="0">
                <a:solidFill>
                  <a:schemeClr val="bg1"/>
                </a:solidFill>
              </a:rPr>
              <a:t>Introduction to Hospitality &amp; Guest Services</a:t>
            </a:r>
          </a:p>
          <a:p>
            <a:endParaRPr lang="en-GB" dirty="0">
              <a:solidFill>
                <a:schemeClr val="bg1"/>
              </a:solidFill>
            </a:endParaRPr>
          </a:p>
        </p:txBody>
      </p:sp>
      <p:sp>
        <p:nvSpPr>
          <p:cNvPr id="2" name="Rectangle 1">
            <a:extLst>
              <a:ext uri="{FF2B5EF4-FFF2-40B4-BE49-F238E27FC236}">
                <a16:creationId xmlns:a16="http://schemas.microsoft.com/office/drawing/2014/main" id="{D605C2A0-AB9E-4DCB-83E9-BE353BBD2559}"/>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3706002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94F9E0-4C74-6E63-78CA-3430893B5451}"/>
              </a:ext>
            </a:extLst>
          </p:cNvPr>
          <p:cNvSpPr>
            <a:spLocks noGrp="1"/>
          </p:cNvSpPr>
          <p:nvPr>
            <p:ph type="title"/>
          </p:nvPr>
        </p:nvSpPr>
        <p:spPr/>
        <p:txBody>
          <a:bodyPr/>
          <a:lstStyle/>
          <a:p>
            <a:pPr algn="ctr"/>
            <a:r>
              <a:rPr lang="en-GB" sz="4000" b="1" dirty="0"/>
              <a:t>What you will need</a:t>
            </a:r>
          </a:p>
        </p:txBody>
      </p:sp>
      <p:graphicFrame>
        <p:nvGraphicFramePr>
          <p:cNvPr id="6" name="Content Placeholder 2">
            <a:extLst>
              <a:ext uri="{FF2B5EF4-FFF2-40B4-BE49-F238E27FC236}">
                <a16:creationId xmlns:a16="http://schemas.microsoft.com/office/drawing/2014/main" id="{4CFD4070-FA99-C7F2-BC36-A441088EAAD5}"/>
              </a:ext>
            </a:extLst>
          </p:cNvPr>
          <p:cNvGraphicFramePr>
            <a:graphicFrameLocks noGrp="1"/>
          </p:cNvGraphicFramePr>
          <p:nvPr>
            <p:ph idx="1"/>
            <p:extLst>
              <p:ext uri="{D42A27DB-BD31-4B8C-83A1-F6EECF244321}">
                <p14:modId xmlns:p14="http://schemas.microsoft.com/office/powerpoint/2010/main" val="3527351594"/>
              </p:ext>
            </p:extLst>
          </p:nvPr>
        </p:nvGraphicFramePr>
        <p:xfrm>
          <a:off x="628650" y="1321833"/>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029884CB-E41B-4B16-937C-C85CA20981FA}"/>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448447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29D33AFE-21B7-0212-00C3-3D957E7F9F99}"/>
              </a:ext>
            </a:extLst>
          </p:cNvPr>
          <p:cNvSpPr>
            <a:spLocks noGrp="1"/>
          </p:cNvSpPr>
          <p:nvPr>
            <p:ph type="title"/>
          </p:nvPr>
        </p:nvSpPr>
        <p:spPr>
          <a:xfrm>
            <a:off x="401265" y="685800"/>
            <a:ext cx="2085203" cy="5105400"/>
          </a:xfrm>
        </p:spPr>
        <p:txBody>
          <a:bodyPr>
            <a:normAutofit/>
          </a:bodyPr>
          <a:lstStyle/>
          <a:p>
            <a:r>
              <a:rPr lang="en-GB" sz="3500" b="1" dirty="0">
                <a:solidFill>
                  <a:srgbClr val="FFFFFF"/>
                </a:solidFill>
                <a:effectLst>
                  <a:outerShdw blurRad="38100" dist="38100" dir="2700000" algn="tl">
                    <a:srgbClr val="000000">
                      <a:alpha val="43137"/>
                    </a:srgbClr>
                  </a:outerShdw>
                </a:effectLst>
              </a:rPr>
              <a:t>Content</a:t>
            </a:r>
          </a:p>
        </p:txBody>
      </p:sp>
      <p:graphicFrame>
        <p:nvGraphicFramePr>
          <p:cNvPr id="6" name="Content Placeholder 2">
            <a:extLst>
              <a:ext uri="{FF2B5EF4-FFF2-40B4-BE49-F238E27FC236}">
                <a16:creationId xmlns:a16="http://schemas.microsoft.com/office/drawing/2014/main" id="{19F1F0BA-DFFA-111A-C015-4EB5DDE8154D}"/>
              </a:ext>
            </a:extLst>
          </p:cNvPr>
          <p:cNvGraphicFramePr>
            <a:graphicFrameLocks noGrp="1"/>
          </p:cNvGraphicFramePr>
          <p:nvPr>
            <p:ph idx="1"/>
            <p:extLst>
              <p:ext uri="{D42A27DB-BD31-4B8C-83A1-F6EECF244321}">
                <p14:modId xmlns:p14="http://schemas.microsoft.com/office/powerpoint/2010/main" val="2316157444"/>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2EEA9851-7093-48C1-A391-3EDB72E9A3C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8404175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9B8C6-4E46-348F-281B-233FB87FEF15}"/>
              </a:ext>
            </a:extLst>
          </p:cNvPr>
          <p:cNvSpPr>
            <a:spLocks noGrp="1"/>
          </p:cNvSpPr>
          <p:nvPr>
            <p:ph type="title"/>
          </p:nvPr>
        </p:nvSpPr>
        <p:spPr/>
        <p:txBody>
          <a:bodyPr/>
          <a:lstStyle/>
          <a:p>
            <a:pPr algn="ctr"/>
            <a:r>
              <a:rPr lang="en-GB" sz="4000" b="1" dirty="0"/>
              <a:t>Today’s Aim is to…</a:t>
            </a:r>
          </a:p>
        </p:txBody>
      </p:sp>
      <p:graphicFrame>
        <p:nvGraphicFramePr>
          <p:cNvPr id="6" name="Content Placeholder 2">
            <a:extLst>
              <a:ext uri="{FF2B5EF4-FFF2-40B4-BE49-F238E27FC236}">
                <a16:creationId xmlns:a16="http://schemas.microsoft.com/office/drawing/2014/main" id="{A3281633-813D-21D4-C0AF-CFC292311706}"/>
              </a:ext>
            </a:extLst>
          </p:cNvPr>
          <p:cNvGraphicFramePr>
            <a:graphicFrameLocks noGrp="1"/>
          </p:cNvGraphicFramePr>
          <p:nvPr>
            <p:ph idx="1"/>
            <p:extLst>
              <p:ext uri="{D42A27DB-BD31-4B8C-83A1-F6EECF244321}">
                <p14:modId xmlns:p14="http://schemas.microsoft.com/office/powerpoint/2010/main" val="3157529837"/>
              </p:ext>
            </p:extLst>
          </p:nvPr>
        </p:nvGraphicFramePr>
        <p:xfrm>
          <a:off x="628650" y="1374072"/>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1DE0DB54-5731-4DFC-A273-4AAA5D345C47}"/>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2726216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2" descr="Tutor word cloud concept Stock Photo - Alamy">
            <a:extLst>
              <a:ext uri="{FF2B5EF4-FFF2-40B4-BE49-F238E27FC236}">
                <a16:creationId xmlns:a16="http://schemas.microsoft.com/office/drawing/2014/main" id="{EDBD2955-DB72-16BD-85D1-3E11F0CBDBB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273" r="15714" b="9091"/>
          <a:stretch/>
        </p:blipFill>
        <p:spPr bwMode="auto">
          <a:xfrm>
            <a:off x="20" y="1302606"/>
            <a:ext cx="3310169" cy="4252313"/>
          </a:xfrm>
          <a:custGeom>
            <a:avLst/>
            <a:gdLst/>
            <a:ahLst/>
            <a:cxnLst/>
            <a:rect l="l" t="t" r="r" b="b"/>
            <a:pathLst>
              <a:path w="4413586" h="4252313">
                <a:moveTo>
                  <a:pt x="0" y="0"/>
                </a:moveTo>
                <a:lnTo>
                  <a:pt x="2062856" y="0"/>
                </a:lnTo>
                <a:lnTo>
                  <a:pt x="2063084" y="493"/>
                </a:lnTo>
                <a:lnTo>
                  <a:pt x="2450944" y="493"/>
                </a:lnTo>
                <a:lnTo>
                  <a:pt x="4413586" y="4252313"/>
                </a:lnTo>
                <a:lnTo>
                  <a:pt x="388087" y="4252313"/>
                </a:lnTo>
                <a:lnTo>
                  <a:pt x="388087" y="4251820"/>
                </a:lnTo>
                <a:lnTo>
                  <a:pt x="0" y="4251820"/>
                </a:lnTo>
                <a:close/>
              </a:path>
            </a:pathLst>
          </a:custGeom>
          <a:noFill/>
          <a:extLst>
            <a:ext uri="{909E8E84-426E-40DD-AFC4-6F175D3DCCD1}">
              <a14:hiddenFill xmlns:a14="http://schemas.microsoft.com/office/drawing/2010/main">
                <a:solidFill>
                  <a:srgbClr val="FFFFFF"/>
                </a:solidFill>
              </a14:hiddenFill>
            </a:ext>
          </a:extLst>
        </p:spPr>
      </p:pic>
      <p:sp>
        <p:nvSpPr>
          <p:cNvPr id="9" name="Freeform: Shape 8">
            <a:extLst>
              <a:ext uri="{FF2B5EF4-FFF2-40B4-BE49-F238E27FC236}">
                <a16:creationId xmlns:a16="http://schemas.microsoft.com/office/drawing/2014/main" id="{0CBF71E6-C54A-4E15-90AD-354C394355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224272" y="1303083"/>
            <a:ext cx="6919728" cy="4251821"/>
          </a:xfrm>
          <a:custGeom>
            <a:avLst/>
            <a:gdLst>
              <a:gd name="connsiteX0" fmla="*/ 0 w 9226303"/>
              <a:gd name="connsiteY0" fmla="*/ 0 h 4251821"/>
              <a:gd name="connsiteX1" fmla="*/ 9226303 w 9226303"/>
              <a:gd name="connsiteY1" fmla="*/ 0 h 4251821"/>
              <a:gd name="connsiteX2" fmla="*/ 7263661 w 9226303"/>
              <a:gd name="connsiteY2" fmla="*/ 4251821 h 4251821"/>
              <a:gd name="connsiteX3" fmla="*/ 0 w 9226303"/>
              <a:gd name="connsiteY3" fmla="*/ 4251821 h 4251821"/>
            </a:gdLst>
            <a:ahLst/>
            <a:cxnLst>
              <a:cxn ang="0">
                <a:pos x="connsiteX0" y="connsiteY0"/>
              </a:cxn>
              <a:cxn ang="0">
                <a:pos x="connsiteX1" y="connsiteY1"/>
              </a:cxn>
              <a:cxn ang="0">
                <a:pos x="connsiteX2" y="connsiteY2"/>
              </a:cxn>
              <a:cxn ang="0">
                <a:pos x="connsiteX3" y="connsiteY3"/>
              </a:cxn>
            </a:cxnLst>
            <a:rect l="l" t="t" r="r" b="b"/>
            <a:pathLst>
              <a:path w="9226303" h="4251821">
                <a:moveTo>
                  <a:pt x="0" y="0"/>
                </a:moveTo>
                <a:lnTo>
                  <a:pt x="9226303" y="0"/>
                </a:lnTo>
                <a:lnTo>
                  <a:pt x="7263661" y="4251821"/>
                </a:lnTo>
                <a:lnTo>
                  <a:pt x="0" y="4251821"/>
                </a:lnTo>
                <a:close/>
              </a:path>
            </a:pathLst>
          </a:cu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solidFill>
                <a:schemeClr val="bg1">
                  <a:lumMod val="95000"/>
                </a:schemeClr>
              </a:solidFill>
            </a:endParaRPr>
          </a:p>
        </p:txBody>
      </p:sp>
      <p:sp>
        <p:nvSpPr>
          <p:cNvPr id="3" name="Subtitle 2">
            <a:extLst>
              <a:ext uri="{FF2B5EF4-FFF2-40B4-BE49-F238E27FC236}">
                <a16:creationId xmlns:a16="http://schemas.microsoft.com/office/drawing/2014/main" id="{D898205D-A317-AFEB-574C-1234AD0F480C}"/>
              </a:ext>
            </a:extLst>
          </p:cNvPr>
          <p:cNvSpPr>
            <a:spLocks noGrp="1"/>
          </p:cNvSpPr>
          <p:nvPr>
            <p:ph type="subTitle" idx="1"/>
          </p:nvPr>
        </p:nvSpPr>
        <p:spPr>
          <a:xfrm>
            <a:off x="3995184" y="3863697"/>
            <a:ext cx="4522452" cy="911117"/>
          </a:xfrm>
        </p:spPr>
        <p:txBody>
          <a:bodyPr>
            <a:normAutofit/>
          </a:bodyPr>
          <a:lstStyle/>
          <a:p>
            <a:r>
              <a:rPr lang="en-GB" sz="2000" b="1" dirty="0">
                <a:solidFill>
                  <a:srgbClr val="FFFFFF"/>
                </a:solidFill>
              </a:rPr>
              <a:t>About me…</a:t>
            </a:r>
          </a:p>
        </p:txBody>
      </p:sp>
      <p:sp>
        <p:nvSpPr>
          <p:cNvPr id="2" name="Title 1">
            <a:extLst>
              <a:ext uri="{FF2B5EF4-FFF2-40B4-BE49-F238E27FC236}">
                <a16:creationId xmlns:a16="http://schemas.microsoft.com/office/drawing/2014/main" id="{B9722625-D2D1-B14C-5020-2B7EDD3BC02F}"/>
              </a:ext>
            </a:extLst>
          </p:cNvPr>
          <p:cNvSpPr>
            <a:spLocks noGrp="1"/>
          </p:cNvSpPr>
          <p:nvPr>
            <p:ph type="ctrTitle"/>
          </p:nvPr>
        </p:nvSpPr>
        <p:spPr>
          <a:xfrm>
            <a:off x="3733941" y="1828800"/>
            <a:ext cx="4783695" cy="2027941"/>
          </a:xfrm>
        </p:spPr>
        <p:txBody>
          <a:bodyPr>
            <a:normAutofit/>
          </a:bodyPr>
          <a:lstStyle/>
          <a:p>
            <a:r>
              <a:rPr lang="en-GB" sz="4800" b="1" dirty="0">
                <a:solidFill>
                  <a:srgbClr val="FFFFFF"/>
                </a:solidFill>
              </a:rPr>
              <a:t>Introduction to your Tutor</a:t>
            </a:r>
          </a:p>
        </p:txBody>
      </p:sp>
      <p:sp>
        <p:nvSpPr>
          <p:cNvPr id="5" name="Rectangle 4">
            <a:extLst>
              <a:ext uri="{FF2B5EF4-FFF2-40B4-BE49-F238E27FC236}">
                <a16:creationId xmlns:a16="http://schemas.microsoft.com/office/drawing/2014/main" id="{FE6D39D1-8C41-4956-9BFF-62D2DCB5C03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215476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4" name="Rectangle 4106">
            <a:extLst>
              <a:ext uri="{FF2B5EF4-FFF2-40B4-BE49-F238E27FC236}">
                <a16:creationId xmlns:a16="http://schemas.microsoft.com/office/drawing/2014/main" id="{74426AB7-D619-4515-962A-BC83909EC0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4A30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5" name="Rectangle 4108">
            <a:extLst>
              <a:ext uri="{FF2B5EF4-FFF2-40B4-BE49-F238E27FC236}">
                <a16:creationId xmlns:a16="http://schemas.microsoft.com/office/drawing/2014/main" id="{DE47DF98-723F-4AAC-ABCF-CACBC438F7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2880" y="256540"/>
            <a:ext cx="8778240" cy="6365239"/>
          </a:xfrm>
          <a:prstGeom prst="rect">
            <a:avLst/>
          </a:prstGeom>
          <a:solidFill>
            <a:srgbClr val="FFFFFF"/>
          </a:solidFill>
          <a:ln w="12700">
            <a:noFill/>
          </a:ln>
        </p:spPr>
        <p:style>
          <a:lnRef idx="2">
            <a:schemeClr val="accent1">
              <a:shade val="50000"/>
            </a:schemeClr>
          </a:lnRef>
          <a:fillRef idx="1">
            <a:schemeClr val="accent1"/>
          </a:fillRef>
          <a:effectRef idx="0">
            <a:schemeClr val="accent1"/>
          </a:effectRef>
          <a:fontRef idx="minor">
            <a:schemeClr val="lt1"/>
          </a:fontRef>
        </p:style>
      </p:sp>
      <p:cxnSp>
        <p:nvCxnSpPr>
          <p:cNvPr id="4106" name="Straight Connector 4110">
            <a:extLst>
              <a:ext uri="{FF2B5EF4-FFF2-40B4-BE49-F238E27FC236}">
                <a16:creationId xmlns:a16="http://schemas.microsoft.com/office/drawing/2014/main" id="{EA29FC7C-9308-4FDE-8DCA-405668055B0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171700" y="5768204"/>
            <a:ext cx="4800600" cy="0"/>
          </a:xfrm>
          <a:prstGeom prst="line">
            <a:avLst/>
          </a:prstGeom>
          <a:ln>
            <a:solidFill>
              <a:srgbClr val="4A3052"/>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BE1A822C-2E0E-D67B-32B0-70B634205C17}"/>
              </a:ext>
            </a:extLst>
          </p:cNvPr>
          <p:cNvSpPr>
            <a:spLocks noGrp="1"/>
          </p:cNvSpPr>
          <p:nvPr>
            <p:ph type="ctrTitle"/>
          </p:nvPr>
        </p:nvSpPr>
        <p:spPr>
          <a:xfrm>
            <a:off x="832485" y="4277356"/>
            <a:ext cx="7475220" cy="1560320"/>
          </a:xfrm>
        </p:spPr>
        <p:txBody>
          <a:bodyPr>
            <a:normAutofit/>
          </a:bodyPr>
          <a:lstStyle/>
          <a:p>
            <a:r>
              <a:rPr lang="en-GB" sz="4400" b="1" dirty="0">
                <a:solidFill>
                  <a:srgbClr val="4A3052"/>
                </a:solidFill>
              </a:rPr>
              <a:t>Introduction of Students</a:t>
            </a:r>
          </a:p>
        </p:txBody>
      </p:sp>
      <p:sp>
        <p:nvSpPr>
          <p:cNvPr id="4" name="Subtitle 3">
            <a:extLst>
              <a:ext uri="{FF2B5EF4-FFF2-40B4-BE49-F238E27FC236}">
                <a16:creationId xmlns:a16="http://schemas.microsoft.com/office/drawing/2014/main" id="{DD3A31B0-9B16-15C5-2774-9B32668B3187}"/>
              </a:ext>
            </a:extLst>
          </p:cNvPr>
          <p:cNvSpPr>
            <a:spLocks noGrp="1"/>
          </p:cNvSpPr>
          <p:nvPr>
            <p:ph type="subTitle" idx="1"/>
          </p:nvPr>
        </p:nvSpPr>
        <p:spPr>
          <a:xfrm>
            <a:off x="1282147" y="5799489"/>
            <a:ext cx="6575895" cy="440822"/>
          </a:xfrm>
        </p:spPr>
        <p:txBody>
          <a:bodyPr>
            <a:normAutofit fontScale="92500" lnSpcReduction="10000"/>
          </a:bodyPr>
          <a:lstStyle/>
          <a:p>
            <a:r>
              <a:rPr lang="en-GB" sz="2800" dirty="0">
                <a:solidFill>
                  <a:srgbClr val="4A3052"/>
                </a:solidFill>
              </a:rPr>
              <a:t>About you…</a:t>
            </a:r>
          </a:p>
        </p:txBody>
      </p:sp>
      <p:pic>
        <p:nvPicPr>
          <p:cNvPr id="4102" name="Picture 6">
            <a:extLst>
              <a:ext uri="{FF2B5EF4-FFF2-40B4-BE49-F238E27FC236}">
                <a16:creationId xmlns:a16="http://schemas.microsoft.com/office/drawing/2014/main" id="{F940BD38-9369-9E0B-D03B-55D627D3B9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266" r="24519" b="-1"/>
          <a:stretch/>
        </p:blipFill>
        <p:spPr bwMode="auto">
          <a:xfrm>
            <a:off x="182880" y="256540"/>
            <a:ext cx="8778240" cy="376427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D35C192-7AFE-467A-B9F0-5BFFBFDAAA16}"/>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4634315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1A852-1A19-B806-FDF9-9AD57F7F9EA9}"/>
              </a:ext>
            </a:extLst>
          </p:cNvPr>
          <p:cNvSpPr>
            <a:spLocks noGrp="1"/>
          </p:cNvSpPr>
          <p:nvPr>
            <p:ph type="title"/>
          </p:nvPr>
        </p:nvSpPr>
        <p:spPr/>
        <p:txBody>
          <a:bodyPr/>
          <a:lstStyle/>
          <a:p>
            <a:pPr algn="r"/>
            <a:r>
              <a:rPr lang="en-GB" b="1" dirty="0"/>
              <a:t>Tell us about yourself…</a:t>
            </a:r>
            <a:br>
              <a:rPr lang="en-GB" b="1" dirty="0"/>
            </a:br>
            <a:r>
              <a:rPr lang="en-GB" b="1" dirty="0"/>
              <a:t>…in 2 minutes</a:t>
            </a:r>
          </a:p>
        </p:txBody>
      </p:sp>
      <p:graphicFrame>
        <p:nvGraphicFramePr>
          <p:cNvPr id="6" name="Content Placeholder 2">
            <a:extLst>
              <a:ext uri="{FF2B5EF4-FFF2-40B4-BE49-F238E27FC236}">
                <a16:creationId xmlns:a16="http://schemas.microsoft.com/office/drawing/2014/main" id="{F766ED39-E98C-2EAF-784D-829DAB0C4DB9}"/>
              </a:ext>
            </a:extLst>
          </p:cNvPr>
          <p:cNvGraphicFramePr>
            <a:graphicFrameLocks noGrp="1"/>
          </p:cNvGraphicFramePr>
          <p:nvPr>
            <p:ph idx="1"/>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ectangle 3">
            <a:extLst>
              <a:ext uri="{FF2B5EF4-FFF2-40B4-BE49-F238E27FC236}">
                <a16:creationId xmlns:a16="http://schemas.microsoft.com/office/drawing/2014/main" id="{2EE4DAF6-90C6-4FBE-ACED-251C1A2E3F9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78155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F5F66FC-D8D3-11FC-91A8-FF8433CD10B2}"/>
              </a:ext>
            </a:extLst>
          </p:cNvPr>
          <p:cNvSpPr>
            <a:spLocks noGrp="1"/>
          </p:cNvSpPr>
          <p:nvPr>
            <p:ph type="ctrTitle"/>
          </p:nvPr>
        </p:nvSpPr>
        <p:spPr>
          <a:xfrm>
            <a:off x="1152822" y="1428750"/>
            <a:ext cx="6838356" cy="2105026"/>
          </a:xfrm>
        </p:spPr>
        <p:txBody>
          <a:bodyPr>
            <a:normAutofit/>
          </a:bodyPr>
          <a:lstStyle/>
          <a:p>
            <a:r>
              <a:rPr lang="en-GB" sz="5400" b="1" dirty="0"/>
              <a:t>Introduction to the Module</a:t>
            </a:r>
          </a:p>
        </p:txBody>
      </p:sp>
      <p:sp>
        <p:nvSpPr>
          <p:cNvPr id="3" name="Subtitle 2">
            <a:extLst>
              <a:ext uri="{FF2B5EF4-FFF2-40B4-BE49-F238E27FC236}">
                <a16:creationId xmlns:a16="http://schemas.microsoft.com/office/drawing/2014/main" id="{4C4AF3F1-599F-A0B6-79C8-418DB1FC1EED}"/>
              </a:ext>
            </a:extLst>
          </p:cNvPr>
          <p:cNvSpPr>
            <a:spLocks noGrp="1"/>
          </p:cNvSpPr>
          <p:nvPr>
            <p:ph type="subTitle" idx="1"/>
          </p:nvPr>
        </p:nvSpPr>
        <p:spPr>
          <a:xfrm>
            <a:off x="1152822" y="3960557"/>
            <a:ext cx="6838356" cy="1097215"/>
          </a:xfrm>
        </p:spPr>
        <p:txBody>
          <a:bodyPr>
            <a:normAutofit/>
          </a:bodyPr>
          <a:lstStyle/>
          <a:p>
            <a:r>
              <a:rPr lang="en-GB" dirty="0"/>
              <a:t>Hospitality &amp; Guest Services</a:t>
            </a:r>
          </a:p>
          <a:p>
            <a:r>
              <a:rPr lang="en-GB" dirty="0"/>
              <a:t>[BMIH4003]</a:t>
            </a:r>
          </a:p>
        </p:txBody>
      </p:sp>
      <p:cxnSp>
        <p:nvCxnSpPr>
          <p:cNvPr id="12" name="Straight Connector 11">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BEE900EC-9EC4-41D7-A1DE-2CA47412DFEE}"/>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0644947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F23F6C2-B17E-4BB3-0B25-725C033B7ECF}"/>
              </a:ext>
            </a:extLst>
          </p:cNvPr>
          <p:cNvSpPr txBox="1">
            <a:spLocks noGrp="1"/>
          </p:cNvSpPr>
          <p:nvPr>
            <p:ph type="title"/>
          </p:nvPr>
        </p:nvSpPr>
        <p:spPr>
          <a:xfrm>
            <a:off x="628650" y="297394"/>
            <a:ext cx="7886700" cy="132556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200" b="1" dirty="0">
                <a:solidFill>
                  <a:sysClr val="windowText" lastClr="000000"/>
                </a:solidFill>
              </a:rPr>
              <a:t>International Hotel Management</a:t>
            </a:r>
            <a:r>
              <a:rPr kumimoji="0" lang="en-GB" sz="3200" b="1" i="0" u="none" strike="noStrike" kern="1200" cap="none" spc="0" normalizeH="0" baseline="0" noProof="0" dirty="0">
                <a:ln>
                  <a:noFill/>
                </a:ln>
                <a:solidFill>
                  <a:sysClr val="windowText" lastClr="000000"/>
                </a:solidFill>
                <a:uLnTx/>
                <a:uFillTx/>
                <a:ea typeface="+mj-ea"/>
                <a:cs typeface="+mj-cs"/>
              </a:rPr>
              <a:t> </a:t>
            </a:r>
            <a:br>
              <a:rPr kumimoji="0" lang="en-GB" sz="3200" b="1" i="0" u="none" strike="noStrike" kern="1200" cap="none" spc="0" normalizeH="0" baseline="0" noProof="0" dirty="0">
                <a:ln>
                  <a:noFill/>
                </a:ln>
                <a:solidFill>
                  <a:sysClr val="windowText" lastClr="000000"/>
                </a:solidFill>
                <a:uLnTx/>
                <a:uFillTx/>
                <a:ea typeface="+mj-ea"/>
                <a:cs typeface="+mj-cs"/>
              </a:rPr>
            </a:br>
            <a:r>
              <a:rPr kumimoji="0" lang="en-GB" sz="3200" b="1" i="0" u="none" strike="noStrike" kern="1200" cap="none" spc="0" normalizeH="0" baseline="0" noProof="0" dirty="0">
                <a:ln>
                  <a:noFill/>
                </a:ln>
                <a:solidFill>
                  <a:sysClr val="windowText" lastClr="000000"/>
                </a:solidFill>
                <a:uLnTx/>
                <a:uFillTx/>
                <a:ea typeface="+mj-ea"/>
                <a:cs typeface="+mj-cs"/>
              </a:rPr>
              <a:t>Absence Policy</a:t>
            </a:r>
          </a:p>
        </p:txBody>
      </p:sp>
      <p:sp>
        <p:nvSpPr>
          <p:cNvPr id="6" name="Content Placeholder 2">
            <a:extLst>
              <a:ext uri="{FF2B5EF4-FFF2-40B4-BE49-F238E27FC236}">
                <a16:creationId xmlns:a16="http://schemas.microsoft.com/office/drawing/2014/main" id="{073897FF-399A-275F-FC48-3A35C5B4AD07}"/>
              </a:ext>
            </a:extLst>
          </p:cNvPr>
          <p:cNvSpPr txBox="1">
            <a:spLocks/>
          </p:cNvSpPr>
          <p:nvPr/>
        </p:nvSpPr>
        <p:spPr>
          <a:xfrm>
            <a:off x="0" y="1580420"/>
            <a:ext cx="9144000" cy="5361394"/>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42900" marR="0" lvl="0" indent="-342900" algn="l" defTabSz="914400" rtl="0" eaLnBrk="1" fontAlgn="auto" latinLnBrk="0" hangingPunct="1">
              <a:lnSpc>
                <a:spcPct val="107000"/>
              </a:lnSpc>
              <a:spcBef>
                <a:spcPct val="20000"/>
              </a:spcBef>
              <a:spcAft>
                <a:spcPts val="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Expects full-time students to attend all lectures and placement on a regular basis.</a:t>
            </a:r>
            <a:endParaRPr kumimoji="0" lang="en-GB"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ct val="20000"/>
              </a:spcBef>
              <a:spcAft>
                <a:spcPts val="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The University does not sanction students taking holidays during term time.</a:t>
            </a:r>
          </a:p>
          <a:p>
            <a:pPr marL="342900" marR="0" lvl="0" indent="-342900" algn="l" defTabSz="914400" rtl="0" eaLnBrk="1" fontAlgn="auto" latinLnBrk="0" hangingPunct="1">
              <a:lnSpc>
                <a:spcPct val="107000"/>
              </a:lnSpc>
              <a:spcBef>
                <a:spcPct val="20000"/>
              </a:spcBef>
              <a:spcAft>
                <a:spcPts val="0"/>
              </a:spcAft>
              <a:buClrTx/>
              <a:buSzTx/>
              <a:buFont typeface="Symbol" panose="05050102010706020507" pitchFamily="18" charset="2"/>
              <a:buChar char=""/>
              <a:tabLst/>
              <a:defRPr/>
            </a:pPr>
            <a:r>
              <a:rPr lang="en-GB" sz="1700" b="0" i="0" dirty="0">
                <a:solidFill>
                  <a:srgbClr val="000000"/>
                </a:solidFill>
                <a:effectLst/>
                <a:latin typeface="Calibri" panose="020F0502020204030204" pitchFamily="34" charset="0"/>
              </a:rPr>
              <a:t>All absences must be reported in the first instance to their individual module tutor where possible at least 24 hours in advance, or in emergency circumstances prior to the start of the planned lecture.</a:t>
            </a:r>
          </a:p>
          <a:p>
            <a:pPr marL="342900" marR="0" lvl="0" indent="-342900" algn="l" defTabSz="914400" rtl="0" eaLnBrk="1" fontAlgn="auto" latinLnBrk="0" hangingPunct="1">
              <a:lnSpc>
                <a:spcPct val="107000"/>
              </a:lnSpc>
              <a:spcBef>
                <a:spcPct val="20000"/>
              </a:spcBef>
              <a:spcAft>
                <a:spcPts val="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Students are expected to obtain medical evidence if absence is due to ill-health and to submit that evidence to the Module Tutor, copying in the </a:t>
            </a:r>
            <a:r>
              <a:rPr lang="en-US" sz="1700" dirty="0">
                <a:solidFill>
                  <a:sysClr val="windowText" lastClr="000000"/>
                </a:solidFill>
                <a:latin typeface="Calibri" panose="020F0502020204030204" pitchFamily="34" charset="0"/>
                <a:ea typeface="Calibri" panose="020F0502020204030204" pitchFamily="34" charset="0"/>
                <a:cs typeface="Times New Roman" panose="02020603050405020304" pitchFamily="18" charset="0"/>
              </a:rPr>
              <a:t>P</a:t>
            </a:r>
            <a:r>
              <a:rPr kumimoji="0" lang="en-US" sz="1700" b="0" i="0" u="none" strike="noStrike" kern="120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rogramme</a:t>
            </a: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Manager.</a:t>
            </a:r>
            <a:endParaRPr kumimoji="0" lang="en-GB"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ct val="20000"/>
              </a:spcBef>
              <a:spcAft>
                <a:spcPts val="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Any student who claims absence due to circumstances beyond their control </a:t>
            </a:r>
            <a:r>
              <a:rPr kumimoji="0" lang="en-US" sz="1700" b="1"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MUST </a:t>
            </a: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apply to the University by completing an ECP form (available on the Hwb). The decision as to whether an absence can be condoned will be made by the University </a:t>
            </a:r>
            <a:r>
              <a:rPr kumimoji="0" lang="en-US" sz="1700" b="1"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not </a:t>
            </a: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the module tutor nor the </a:t>
            </a:r>
            <a:r>
              <a:rPr kumimoji="0" lang="en-US" sz="1700" b="0" i="0" u="none" strike="noStrike" kern="1200" cap="none" spc="0" normalizeH="0" baseline="0" noProof="0" dirty="0" err="1">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Programme</a:t>
            </a: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 Manager.</a:t>
            </a:r>
            <a:endParaRPr kumimoji="0" lang="en-GB"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7000"/>
              </a:lnSpc>
              <a:spcBef>
                <a:spcPct val="20000"/>
              </a:spcBef>
              <a:spcAft>
                <a:spcPts val="80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Students who do not engage in lectures or miss the attendance register will be marked as absent.</a:t>
            </a:r>
          </a:p>
          <a:p>
            <a:pPr marL="342900" marR="0" lvl="0" indent="-342900" algn="l" defTabSz="914400" rtl="0" eaLnBrk="1" fontAlgn="auto" latinLnBrk="0" hangingPunct="1">
              <a:lnSpc>
                <a:spcPct val="107000"/>
              </a:lnSpc>
              <a:spcBef>
                <a:spcPct val="20000"/>
              </a:spcBef>
              <a:spcAft>
                <a:spcPts val="800"/>
              </a:spcAft>
              <a:buClrTx/>
              <a:buSzTx/>
              <a:buFont typeface="Symbol" panose="05050102010706020507" pitchFamily="18" charset="2"/>
              <a:buChar char=""/>
              <a:tabLst/>
              <a:defRPr/>
            </a:pPr>
            <a:r>
              <a:rPr kumimoji="0" lang="en-US"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rPr>
              <a:t>If students leave before the end of any timetabled session the module tutor will note that fact on the attendance register and the student will be deemed as not having attended that session.</a:t>
            </a:r>
            <a:endParaRPr kumimoji="0" lang="en-GB" sz="1700" b="0" i="0" u="none" strike="noStrike" kern="1200" cap="none" spc="0" normalizeH="0" baseline="0" noProof="0" dirty="0">
              <a:ln>
                <a:noFill/>
              </a:ln>
              <a:solidFill>
                <a:sysClr val="windowText" lastClr="000000"/>
              </a:solidFill>
              <a:effectLst/>
              <a:uLnTx/>
              <a:uFillTx/>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GB" sz="1600" b="0" i="0" u="none" strike="noStrike" kern="1200" cap="none" spc="0" normalizeH="0" baseline="0" noProof="0" dirty="0">
              <a:ln>
                <a:noFill/>
              </a:ln>
              <a:solidFill>
                <a:sysClr val="windowText" lastClr="000000"/>
              </a:solidFill>
              <a:effectLst/>
              <a:uLnTx/>
              <a:uFillTx/>
              <a:latin typeface="Myriad Pro"/>
              <a:ea typeface="+mn-ea"/>
              <a:cs typeface="+mn-cs"/>
            </a:endParaRPr>
          </a:p>
        </p:txBody>
      </p:sp>
      <p:sp>
        <p:nvSpPr>
          <p:cNvPr id="2" name="Rectangle 1">
            <a:extLst>
              <a:ext uri="{FF2B5EF4-FFF2-40B4-BE49-F238E27FC236}">
                <a16:creationId xmlns:a16="http://schemas.microsoft.com/office/drawing/2014/main" id="{D1E62478-1EB6-4C37-A6A6-471F8AD4739F}"/>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5942669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Graphical user interface, application, Word&#10;&#10;Description automatically generated">
            <a:extLst>
              <a:ext uri="{FF2B5EF4-FFF2-40B4-BE49-F238E27FC236}">
                <a16:creationId xmlns:a16="http://schemas.microsoft.com/office/drawing/2014/main" id="{ADF5CC05-B9A3-6740-0FA0-28F41F9CA733}"/>
              </a:ext>
            </a:extLst>
          </p:cNvPr>
          <p:cNvPicPr>
            <a:picLocks noGrp="1" noChangeAspect="1"/>
          </p:cNvPicPr>
          <p:nvPr>
            <p:ph idx="1"/>
          </p:nvPr>
        </p:nvPicPr>
        <p:blipFill rotWithShape="1">
          <a:blip r:embed="rId3"/>
          <a:srcRect l="22306" t="36566" r="23401" b="37178"/>
          <a:stretch/>
        </p:blipFill>
        <p:spPr bwMode="auto">
          <a:xfrm>
            <a:off x="439081" y="1625599"/>
            <a:ext cx="8304163" cy="2677251"/>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6242105D-5133-4330-9737-64B44590ED3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44479123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Graphical user interface, application, Word&#10;&#10;Description automatically generated">
            <a:extLst>
              <a:ext uri="{FF2B5EF4-FFF2-40B4-BE49-F238E27FC236}">
                <a16:creationId xmlns:a16="http://schemas.microsoft.com/office/drawing/2014/main" id="{22BFB673-5190-9564-EE47-DA168363CDF8}"/>
              </a:ext>
            </a:extLst>
          </p:cNvPr>
          <p:cNvPicPr>
            <a:picLocks noGrp="1" noChangeAspect="1"/>
          </p:cNvPicPr>
          <p:nvPr>
            <p:ph idx="1"/>
          </p:nvPr>
        </p:nvPicPr>
        <p:blipFill rotWithShape="1">
          <a:blip r:embed="rId3"/>
          <a:srcRect l="22380" t="41334" r="24064" b="24103"/>
          <a:stretch/>
        </p:blipFill>
        <p:spPr bwMode="auto">
          <a:xfrm>
            <a:off x="598922" y="1548347"/>
            <a:ext cx="7946155" cy="341876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a:extLst>
            <a:ext uri="{53640926-AAD7-44D8-BBD7-CCE9431645EC}">
              <a14:shadowObscured xmlns:a14="http://schemas.microsoft.com/office/drawing/2010/main"/>
            </a:ext>
          </a:extLst>
        </p:spPr>
      </p:pic>
      <p:sp>
        <p:nvSpPr>
          <p:cNvPr id="2" name="Rectangle 1">
            <a:extLst>
              <a:ext uri="{FF2B5EF4-FFF2-40B4-BE49-F238E27FC236}">
                <a16:creationId xmlns:a16="http://schemas.microsoft.com/office/drawing/2014/main" id="{8B775FA3-B319-4F51-B602-B15B73003FD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885188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FB946D7-1CA4-446E-8795-007CACFDEB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9144000" cy="686132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192416F2-BC84-4D7C-80C6-6296C10C3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596503" y="981075"/>
            <a:ext cx="7950994" cy="4552949"/>
          </a:xfrm>
          <a:prstGeom prst="rect">
            <a:avLst/>
          </a:prstGeom>
          <a:solidFill>
            <a:schemeClr val="bg1"/>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1AE9499-E203-A558-36E4-C4A33E977C13}"/>
              </a:ext>
            </a:extLst>
          </p:cNvPr>
          <p:cNvSpPr>
            <a:spLocks noGrp="1"/>
          </p:cNvSpPr>
          <p:nvPr>
            <p:ph type="ctrTitle"/>
          </p:nvPr>
        </p:nvSpPr>
        <p:spPr>
          <a:xfrm>
            <a:off x="1152822" y="1428750"/>
            <a:ext cx="6838356" cy="2105026"/>
          </a:xfrm>
        </p:spPr>
        <p:txBody>
          <a:bodyPr>
            <a:normAutofit/>
          </a:bodyPr>
          <a:lstStyle/>
          <a:p>
            <a:r>
              <a:rPr lang="en-GB" dirty="0"/>
              <a:t>Module Assignments &amp; Deadlines</a:t>
            </a:r>
          </a:p>
        </p:txBody>
      </p:sp>
      <p:cxnSp>
        <p:nvCxnSpPr>
          <p:cNvPr id="11" name="Straight Connector 10">
            <a:extLst>
              <a:ext uri="{FF2B5EF4-FFF2-40B4-BE49-F238E27FC236}">
                <a16:creationId xmlns:a16="http://schemas.microsoft.com/office/drawing/2014/main" id="{2330623A-AB89-4E04-AC9A-2BAFBF85AE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514600" y="3771366"/>
            <a:ext cx="4114800" cy="0"/>
          </a:xfrm>
          <a:prstGeom prst="line">
            <a:avLst/>
          </a:prstGeom>
          <a:ln w="222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C8470E09-54C4-441E-96E8-E8B81E536CB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537740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4ED95-C9E5-A592-B586-F658F0BD82A8}"/>
              </a:ext>
            </a:extLst>
          </p:cNvPr>
          <p:cNvSpPr>
            <a:spLocks noGrp="1"/>
          </p:cNvSpPr>
          <p:nvPr>
            <p:ph type="title"/>
          </p:nvPr>
        </p:nvSpPr>
        <p:spPr/>
        <p:txBody>
          <a:bodyPr/>
          <a:lstStyle/>
          <a:p>
            <a:pPr algn="ctr"/>
            <a:r>
              <a:rPr lang="en-GB" b="1" dirty="0"/>
              <a:t>Assignment Submission</a:t>
            </a:r>
          </a:p>
        </p:txBody>
      </p:sp>
      <p:graphicFrame>
        <p:nvGraphicFramePr>
          <p:cNvPr id="4" name="Content Placeholder 2">
            <a:extLst>
              <a:ext uri="{FF2B5EF4-FFF2-40B4-BE49-F238E27FC236}">
                <a16:creationId xmlns:a16="http://schemas.microsoft.com/office/drawing/2014/main" id="{7C736DE3-DE91-8C84-D5DA-A609F61C5C3C}"/>
              </a:ext>
            </a:extLst>
          </p:cNvPr>
          <p:cNvGraphicFramePr>
            <a:graphicFrameLocks noGrp="1"/>
          </p:cNvGraphicFramePr>
          <p:nvPr>
            <p:ph idx="1"/>
            <p:extLst>
              <p:ext uri="{D42A27DB-BD31-4B8C-83A1-F6EECF244321}">
                <p14:modId xmlns:p14="http://schemas.microsoft.com/office/powerpoint/2010/main" val="704670015"/>
              </p:ext>
            </p:extLst>
          </p:nvPr>
        </p:nvGraphicFramePr>
        <p:xfrm>
          <a:off x="628650" y="1239136"/>
          <a:ext cx="7886700" cy="44862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C36BDE20-1E19-4EE0-A45D-42AB81ABC177}"/>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4443662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42" name="Straight Connector 41">
            <a:extLst>
              <a:ext uri="{FF2B5EF4-FFF2-40B4-BE49-F238E27FC236}">
                <a16:creationId xmlns:a16="http://schemas.microsoft.com/office/drawing/2014/main" id="{D2E961F1-4A28-4A5F-BBD4-6E400E5E6C7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72357"/>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4" name="Rectangle 43">
            <a:extLst>
              <a:ext uri="{FF2B5EF4-FFF2-40B4-BE49-F238E27FC236}">
                <a16:creationId xmlns:a16="http://schemas.microsoft.com/office/drawing/2014/main" id="{7F57BEA8-497D-4AA8-8A18-BDCD696B25F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68596"/>
            <a:ext cx="9144000" cy="173555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E530BF-E843-9ED0-1CD8-0EEA2FA55B6C}"/>
              </a:ext>
            </a:extLst>
          </p:cNvPr>
          <p:cNvSpPr>
            <a:spLocks noGrp="1"/>
          </p:cNvSpPr>
          <p:nvPr>
            <p:ph type="title"/>
          </p:nvPr>
        </p:nvSpPr>
        <p:spPr>
          <a:xfrm>
            <a:off x="394554" y="489439"/>
            <a:ext cx="8354891" cy="930447"/>
          </a:xfrm>
        </p:spPr>
        <p:txBody>
          <a:bodyPr vert="horz" lIns="91440" tIns="45720" rIns="91440" bIns="45720" rtlCol="0" anchor="b">
            <a:normAutofit/>
          </a:bodyPr>
          <a:lstStyle/>
          <a:p>
            <a:pPr algn="ctr"/>
            <a:r>
              <a:rPr lang="en-US" sz="4700" kern="1200">
                <a:solidFill>
                  <a:schemeClr val="bg1"/>
                </a:solidFill>
                <a:latin typeface="+mj-lt"/>
                <a:ea typeface="+mj-ea"/>
                <a:cs typeface="+mj-cs"/>
              </a:rPr>
              <a:t>Assignment 1: Presentation</a:t>
            </a:r>
          </a:p>
        </p:txBody>
      </p:sp>
      <p:cxnSp>
        <p:nvCxnSpPr>
          <p:cNvPr id="46" name="Straight Connector 45">
            <a:extLst>
              <a:ext uri="{FF2B5EF4-FFF2-40B4-BE49-F238E27FC236}">
                <a16:creationId xmlns:a16="http://schemas.microsoft.com/office/drawing/2014/main" id="{A82415D3-DDE5-4D63-8CB3-23A5EC581B2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543300" y="1479733"/>
            <a:ext cx="2057400" cy="0"/>
          </a:xfrm>
          <a:prstGeom prst="line">
            <a:avLst/>
          </a:prstGeom>
          <a:ln w="19050">
            <a:solidFill>
              <a:schemeClr val="bg1">
                <a:alpha val="75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AD7193FB-6AE6-4B3B-8F89-56B55DD63B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bwMode="white">
          <a:xfrm>
            <a:off x="0" y="2201402"/>
            <a:ext cx="9141618" cy="0"/>
          </a:xfrm>
          <a:prstGeom prst="line">
            <a:avLst/>
          </a:prstGeom>
          <a:ln w="508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Rectangle 6">
            <a:extLst>
              <a:ext uri="{FF2B5EF4-FFF2-40B4-BE49-F238E27FC236}">
                <a16:creationId xmlns:a16="http://schemas.microsoft.com/office/drawing/2014/main" id="{63CD7E4B-E1EF-4FBD-B6B3-99088CEF696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pic>
        <p:nvPicPr>
          <p:cNvPr id="5" name="Content Placeholder 4" descr="Graphical user interface, application, Word&#10;&#10;Description automatically generated">
            <a:extLst>
              <a:ext uri="{FF2B5EF4-FFF2-40B4-BE49-F238E27FC236}">
                <a16:creationId xmlns:a16="http://schemas.microsoft.com/office/drawing/2014/main" id="{043EE1DB-D174-74B3-1F22-465642FBA84D}"/>
              </a:ext>
            </a:extLst>
          </p:cNvPr>
          <p:cNvPicPr>
            <a:picLocks noGrp="1" noChangeAspect="1"/>
          </p:cNvPicPr>
          <p:nvPr>
            <p:ph idx="1"/>
          </p:nvPr>
        </p:nvPicPr>
        <p:blipFill rotWithShape="1">
          <a:blip r:embed="rId3"/>
          <a:srcRect l="27389" t="38596" r="28522" b="34839"/>
          <a:stretch/>
        </p:blipFill>
        <p:spPr bwMode="auto">
          <a:xfrm>
            <a:off x="628650" y="2417300"/>
            <a:ext cx="7886700" cy="316798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91740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620617-AED3-474F-ADF6-6A696F5C2049}"/>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pic>
        <p:nvPicPr>
          <p:cNvPr id="2" name="Picture 1" descr="Graphical user interface, application, Word&#10;&#10;Description automatically generated">
            <a:extLst>
              <a:ext uri="{FF2B5EF4-FFF2-40B4-BE49-F238E27FC236}">
                <a16:creationId xmlns:a16="http://schemas.microsoft.com/office/drawing/2014/main" id="{DF900A31-69EF-1285-CFCB-42148CF64352}"/>
              </a:ext>
            </a:extLst>
          </p:cNvPr>
          <p:cNvPicPr>
            <a:picLocks noChangeAspect="1"/>
          </p:cNvPicPr>
          <p:nvPr/>
        </p:nvPicPr>
        <p:blipFill rotWithShape="1">
          <a:blip r:embed="rId3"/>
          <a:srcRect l="25544" t="27667" r="26498" b="34288"/>
          <a:stretch/>
        </p:blipFill>
        <p:spPr bwMode="auto">
          <a:xfrm>
            <a:off x="373151" y="952627"/>
            <a:ext cx="8397698" cy="444074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1094222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48B27D-7968-CF14-509B-B1D6B1897EB5}"/>
              </a:ext>
            </a:extLst>
          </p:cNvPr>
          <p:cNvSpPr>
            <a:spLocks noGrp="1"/>
          </p:cNvSpPr>
          <p:nvPr>
            <p:ph idx="1"/>
          </p:nvPr>
        </p:nvSpPr>
        <p:spPr>
          <a:xfrm>
            <a:off x="628650" y="620889"/>
            <a:ext cx="7886700" cy="5556074"/>
          </a:xfrm>
        </p:spPr>
        <p:txBody>
          <a:bodyPr/>
          <a:lstStyle/>
          <a:p>
            <a:pPr marL="203200" marR="431800" indent="0" algn="just">
              <a:spcBef>
                <a:spcPts val="995"/>
              </a:spcBef>
              <a:spcAft>
                <a:spcPts val="0"/>
              </a:spcAft>
              <a:buNone/>
            </a:pPr>
            <a:r>
              <a:rPr lang="en-US" sz="1800" spc="-10" dirty="0">
                <a:effectLst/>
                <a:latin typeface="Arial" panose="020B0604020202020204" pitchFamily="34" charset="0"/>
                <a:ea typeface="Arial" panose="020B0604020202020204" pitchFamily="34" charset="0"/>
              </a:rPr>
              <a:t>Within your presentation you will need to </a:t>
            </a:r>
            <a:r>
              <a:rPr lang="en-US" sz="1800" u="sng" spc="-10" dirty="0">
                <a:effectLst/>
                <a:latin typeface="Arial" panose="020B0604020202020204" pitchFamily="34" charset="0"/>
                <a:ea typeface="Arial" panose="020B0604020202020204" pitchFamily="34" charset="0"/>
              </a:rPr>
              <a:t>focus on the following aspects</a:t>
            </a:r>
            <a:r>
              <a:rPr lang="en-US" sz="1800" spc="-10" dirty="0">
                <a:effectLst/>
                <a:latin typeface="Arial" panose="020B0604020202020204" pitchFamily="34" charset="0"/>
                <a:ea typeface="Arial" panose="020B0604020202020204" pitchFamily="34" charset="0"/>
              </a:rPr>
              <a:t>:</a:t>
            </a:r>
          </a:p>
          <a:p>
            <a:pPr marL="203200" marR="431800" indent="0" algn="just">
              <a:spcBef>
                <a:spcPts val="995"/>
              </a:spcBef>
              <a:spcAft>
                <a:spcPts val="0"/>
              </a:spcAft>
              <a:buNone/>
            </a:pPr>
            <a:endParaRPr lang="en-GB" sz="1800" dirty="0">
              <a:effectLst/>
              <a:latin typeface="Arial" panose="020B0604020202020204" pitchFamily="34" charset="0"/>
              <a:ea typeface="Arial" panose="020B0604020202020204" pitchFamily="34" charset="0"/>
            </a:endParaRPr>
          </a:p>
          <a:p>
            <a:pPr marL="342900" marR="431800" lvl="0" indent="-342900" algn="just">
              <a:lnSpc>
                <a:spcPct val="150000"/>
              </a:lnSpc>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Briefly </a:t>
            </a:r>
            <a:r>
              <a:rPr lang="en-US" sz="1800" b="1" spc="-10" dirty="0">
                <a:effectLst/>
                <a:latin typeface="Arial" panose="020B0604020202020204" pitchFamily="34" charset="0"/>
                <a:ea typeface="Arial" panose="020B0604020202020204" pitchFamily="34" charset="0"/>
              </a:rPr>
              <a:t>introduce</a:t>
            </a:r>
            <a:r>
              <a:rPr lang="en-US" sz="1800" spc="-10" dirty="0">
                <a:effectLst/>
                <a:latin typeface="Arial" panose="020B0604020202020204" pitchFamily="34" charset="0"/>
                <a:ea typeface="Arial" panose="020B0604020202020204" pitchFamily="34" charset="0"/>
              </a:rPr>
              <a:t> your chosen hotel brand</a:t>
            </a:r>
            <a:endParaRPr lang="en-GB" sz="1800" dirty="0">
              <a:effectLst/>
              <a:latin typeface="Arial" panose="020B0604020202020204" pitchFamily="34" charset="0"/>
              <a:ea typeface="Arial" panose="020B0604020202020204" pitchFamily="34" charset="0"/>
            </a:endParaRPr>
          </a:p>
          <a:p>
            <a:pPr marL="342900" marR="431800" lvl="0" indent="-342900" algn="just">
              <a:lnSpc>
                <a:spcPct val="150000"/>
              </a:lnSpc>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Identify the </a:t>
            </a:r>
            <a:r>
              <a:rPr lang="en-US" sz="1800" spc="-10">
                <a:effectLst/>
                <a:latin typeface="Arial" panose="020B0604020202020204" pitchFamily="34" charset="0"/>
                <a:ea typeface="Arial" panose="020B0604020202020204" pitchFamily="34" charset="0"/>
              </a:rPr>
              <a:t>hotel brand’s </a:t>
            </a:r>
            <a:r>
              <a:rPr lang="en-US" sz="1800" b="1" spc="-10" dirty="0">
                <a:effectLst/>
                <a:latin typeface="Arial" panose="020B0604020202020204" pitchFamily="34" charset="0"/>
                <a:ea typeface="Arial" panose="020B0604020202020204" pitchFamily="34" charset="0"/>
              </a:rPr>
              <a:t>main consumers</a:t>
            </a:r>
            <a:endParaRPr lang="en-GB" sz="1800" dirty="0">
              <a:effectLst/>
              <a:latin typeface="Arial" panose="020B0604020202020204" pitchFamily="34" charset="0"/>
              <a:ea typeface="Arial" panose="020B0604020202020204" pitchFamily="34" charset="0"/>
            </a:endParaRPr>
          </a:p>
          <a:p>
            <a:pPr marL="342900" marR="431800" lvl="0" indent="-342900" algn="just">
              <a:lnSpc>
                <a:spcPct val="150000"/>
              </a:lnSpc>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Outline the </a:t>
            </a:r>
            <a:r>
              <a:rPr lang="en-US" sz="1800" b="1" spc="-10" dirty="0">
                <a:effectLst/>
                <a:latin typeface="Arial" panose="020B0604020202020204" pitchFamily="34" charset="0"/>
                <a:ea typeface="Arial" panose="020B0604020202020204" pitchFamily="34" charset="0"/>
              </a:rPr>
              <a:t>nature, scope and role of the guest services and facilities</a:t>
            </a:r>
            <a:r>
              <a:rPr lang="en-US" sz="1800" spc="-10" dirty="0">
                <a:effectLst/>
                <a:latin typeface="Arial" panose="020B0604020202020204" pitchFamily="34" charset="0"/>
                <a:ea typeface="Arial" panose="020B0604020202020204" pitchFamily="34" charset="0"/>
              </a:rPr>
              <a:t> that are provided to these guests by the hotel brand</a:t>
            </a:r>
            <a:endParaRPr lang="en-GB" sz="1800" dirty="0">
              <a:effectLst/>
              <a:latin typeface="Arial" panose="020B0604020202020204" pitchFamily="34" charset="0"/>
              <a:ea typeface="Arial" panose="020B0604020202020204" pitchFamily="34" charset="0"/>
            </a:endParaRPr>
          </a:p>
          <a:p>
            <a:pPr marL="342900" marR="431800" lvl="0" indent="-342900" algn="just">
              <a:lnSpc>
                <a:spcPct val="150000"/>
              </a:lnSpc>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Explain the need to </a:t>
            </a:r>
            <a:r>
              <a:rPr lang="en-US" sz="1800" dirty="0">
                <a:effectLst/>
                <a:latin typeface="Arial" panose="020B0604020202020204" pitchFamily="34" charset="0"/>
                <a:ea typeface="Arial" panose="020B0604020202020204" pitchFamily="34" charset="0"/>
              </a:rPr>
              <a:t>consider</a:t>
            </a:r>
            <a:r>
              <a:rPr lang="en-US" sz="1800" spc="-15"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the</a:t>
            </a:r>
            <a:r>
              <a:rPr lang="en-US" sz="1800" spc="-1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role and function of guest services</a:t>
            </a:r>
            <a:r>
              <a:rPr lang="en-US" sz="1800" dirty="0">
                <a:effectLst/>
                <a:latin typeface="Arial" panose="020B0604020202020204" pitchFamily="34" charset="0"/>
                <a:ea typeface="Arial" panose="020B0604020202020204" pitchFamily="34" charset="0"/>
              </a:rPr>
              <a:t> in general</a:t>
            </a:r>
            <a:endParaRPr lang="en-GB" sz="1800" dirty="0">
              <a:effectLst/>
              <a:latin typeface="Arial" panose="020B0604020202020204" pitchFamily="34" charset="0"/>
              <a:ea typeface="Arial" panose="020B0604020202020204" pitchFamily="34" charset="0"/>
            </a:endParaRPr>
          </a:p>
          <a:p>
            <a:pPr marL="342900" marR="431800" lvl="0" indent="-342900" algn="just">
              <a:lnSpc>
                <a:spcPct val="150000"/>
              </a:lnSpc>
              <a:spcBef>
                <a:spcPts val="995"/>
              </a:spcBef>
              <a:spcAft>
                <a:spcPts val="0"/>
              </a:spcAft>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Discuss the </a:t>
            </a:r>
            <a:r>
              <a:rPr lang="en-US" sz="1800" b="1" dirty="0">
                <a:effectLst/>
                <a:latin typeface="Arial" panose="020B0604020202020204" pitchFamily="34" charset="0"/>
                <a:ea typeface="Arial" panose="020B0604020202020204" pitchFamily="34" charset="0"/>
              </a:rPr>
              <a:t>importance of hospitality</a:t>
            </a:r>
            <a:r>
              <a:rPr lang="en-US" sz="1800" dirty="0">
                <a:effectLst/>
                <a:latin typeface="Arial" panose="020B0604020202020204" pitchFamily="34" charset="0"/>
                <a:ea typeface="Arial" panose="020B0604020202020204" pitchFamily="34" charset="0"/>
              </a:rPr>
              <a:t> and how hotels </a:t>
            </a:r>
            <a:r>
              <a:rPr lang="en-US" sz="1800" b="1" dirty="0">
                <a:effectLst/>
                <a:latin typeface="Arial" panose="020B0604020202020204" pitchFamily="34" charset="0"/>
                <a:ea typeface="Arial" panose="020B0604020202020204" pitchFamily="34" charset="0"/>
              </a:rPr>
              <a:t>meet/exceed guest expectations</a:t>
            </a:r>
            <a:endParaRPr lang="en-GB" sz="1800" dirty="0">
              <a:effectLst/>
              <a:latin typeface="Arial" panose="020B0604020202020204" pitchFamily="34" charset="0"/>
              <a:ea typeface="Arial" panose="020B0604020202020204" pitchFamily="34" charset="0"/>
            </a:endParaRPr>
          </a:p>
          <a:p>
            <a:endParaRPr lang="en-GB" dirty="0"/>
          </a:p>
        </p:txBody>
      </p:sp>
    </p:spTree>
    <p:extLst>
      <p:ext uri="{BB962C8B-B14F-4D97-AF65-F5344CB8AC3E}">
        <p14:creationId xmlns:p14="http://schemas.microsoft.com/office/powerpoint/2010/main" val="37172366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A6D30E-027F-DDDA-E3F3-B5B99B605852}"/>
              </a:ext>
            </a:extLst>
          </p:cNvPr>
          <p:cNvSpPr>
            <a:spLocks noGrp="1"/>
          </p:cNvSpPr>
          <p:nvPr>
            <p:ph idx="1"/>
          </p:nvPr>
        </p:nvSpPr>
        <p:spPr>
          <a:xfrm>
            <a:off x="628650" y="818444"/>
            <a:ext cx="7886700" cy="5358519"/>
          </a:xfrm>
        </p:spPr>
        <p:txBody>
          <a:bodyPr/>
          <a:lstStyle/>
          <a:p>
            <a:pPr marL="203200" marR="431800" indent="0" algn="just">
              <a:spcBef>
                <a:spcPts val="995"/>
              </a:spcBef>
              <a:spcAft>
                <a:spcPts val="0"/>
              </a:spcAft>
              <a:buNone/>
            </a:pPr>
            <a:r>
              <a:rPr lang="en-US" sz="1800" spc="-10" dirty="0">
                <a:effectLst/>
                <a:latin typeface="Arial" panose="020B0604020202020204" pitchFamily="34" charset="0"/>
                <a:ea typeface="Arial" panose="020B0604020202020204" pitchFamily="34" charset="0"/>
              </a:rPr>
              <a:t>Your presentation </a:t>
            </a:r>
            <a:r>
              <a:rPr lang="en-US" sz="1800" u="sng" spc="-10" dirty="0">
                <a:effectLst/>
                <a:latin typeface="Arial" panose="020B0604020202020204" pitchFamily="34" charset="0"/>
                <a:ea typeface="Arial" panose="020B0604020202020204" pitchFamily="34" charset="0"/>
              </a:rPr>
              <a:t>must fulfil</a:t>
            </a:r>
            <a:r>
              <a:rPr lang="en-US" sz="1800" spc="-10" dirty="0">
                <a:effectLst/>
                <a:latin typeface="Arial" panose="020B0604020202020204" pitchFamily="34" charset="0"/>
                <a:ea typeface="Arial" panose="020B0604020202020204" pitchFamily="34" charset="0"/>
              </a:rPr>
              <a:t> the following criteria:</a:t>
            </a:r>
          </a:p>
          <a:p>
            <a:pPr marL="203200" marR="431800" indent="0" algn="just">
              <a:spcBef>
                <a:spcPts val="995"/>
              </a:spcBef>
              <a:spcAft>
                <a:spcPts val="0"/>
              </a:spcAft>
              <a:buNone/>
            </a:pPr>
            <a:endParaRPr lang="en-GB" sz="1800" dirty="0">
              <a:effectLst/>
              <a:latin typeface="Arial" panose="020B0604020202020204" pitchFamily="34" charset="0"/>
              <a:ea typeface="Arial" panose="020B0604020202020204" pitchFamily="34" charset="0"/>
            </a:endParaRPr>
          </a:p>
          <a:p>
            <a:pPr marL="342900" marR="431800" lvl="0" indent="-342900" algn="just">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Focus only on relevant slides that will allow you to complete your presentation within </a:t>
            </a:r>
            <a:r>
              <a:rPr lang="en-US" sz="1800" b="1" spc="-10" dirty="0">
                <a:effectLst/>
                <a:latin typeface="Arial" panose="020B0604020202020204" pitchFamily="34" charset="0"/>
                <a:ea typeface="Arial" panose="020B0604020202020204" pitchFamily="34" charset="0"/>
              </a:rPr>
              <a:t>10 minutes</a:t>
            </a:r>
            <a:r>
              <a:rPr lang="en-US" sz="1800" spc="-10" dirty="0">
                <a:effectLst/>
                <a:latin typeface="Arial" panose="020B0604020202020204" pitchFamily="34" charset="0"/>
                <a:ea typeface="Arial" panose="020B0604020202020204" pitchFamily="34" charset="0"/>
              </a:rPr>
              <a:t>.</a:t>
            </a:r>
          </a:p>
          <a:p>
            <a:pPr marL="342900" marR="431800" lvl="0" indent="-342900" algn="just">
              <a:spcBef>
                <a:spcPts val="995"/>
              </a:spcBef>
              <a:spcAft>
                <a:spcPts val="0"/>
              </a:spcAft>
              <a:buFont typeface="Symbol" panose="05050102010706020507" pitchFamily="18" charset="2"/>
              <a:buChar char=""/>
            </a:pPr>
            <a:endParaRPr lang="en-GB" sz="1800" dirty="0">
              <a:effectLst/>
              <a:latin typeface="Arial" panose="020B0604020202020204" pitchFamily="34" charset="0"/>
              <a:ea typeface="Arial" panose="020B0604020202020204" pitchFamily="34" charset="0"/>
            </a:endParaRPr>
          </a:p>
          <a:p>
            <a:pPr marL="342900" marR="431800" lvl="0" indent="-342900" algn="just">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A </a:t>
            </a:r>
            <a:r>
              <a:rPr lang="en-US" sz="1800" b="1" spc="-10" dirty="0">
                <a:effectLst/>
                <a:latin typeface="Arial" panose="020B0604020202020204" pitchFamily="34" charset="0"/>
                <a:ea typeface="Arial" panose="020B0604020202020204" pitchFamily="34" charset="0"/>
              </a:rPr>
              <a:t>title page, content table </a:t>
            </a:r>
            <a:r>
              <a:rPr lang="en-US" sz="1800" spc="-10" dirty="0">
                <a:effectLst/>
                <a:latin typeface="Arial" panose="020B0604020202020204" pitchFamily="34" charset="0"/>
                <a:ea typeface="Arial" panose="020B0604020202020204" pitchFamily="34" charset="0"/>
              </a:rPr>
              <a:t>and</a:t>
            </a:r>
            <a:r>
              <a:rPr lang="en-US" sz="1800" b="1" spc="-10" dirty="0">
                <a:effectLst/>
                <a:latin typeface="Arial" panose="020B0604020202020204" pitchFamily="34" charset="0"/>
                <a:ea typeface="Arial" panose="020B0604020202020204" pitchFamily="34" charset="0"/>
              </a:rPr>
              <a:t> summary/conclusion</a:t>
            </a:r>
            <a:r>
              <a:rPr lang="en-US" sz="1800" spc="-10" dirty="0">
                <a:effectLst/>
                <a:latin typeface="Arial" panose="020B0604020202020204" pitchFamily="34" charset="0"/>
                <a:ea typeface="Arial" panose="020B0604020202020204" pitchFamily="34" charset="0"/>
              </a:rPr>
              <a:t> must also be included.</a:t>
            </a:r>
          </a:p>
          <a:p>
            <a:pPr marL="342900" marR="431800" lvl="0" indent="-342900" algn="just">
              <a:spcBef>
                <a:spcPts val="995"/>
              </a:spcBef>
              <a:spcAft>
                <a:spcPts val="0"/>
              </a:spcAft>
              <a:buFont typeface="Symbol" panose="05050102010706020507" pitchFamily="18" charset="2"/>
              <a:buChar char=""/>
            </a:pPr>
            <a:endParaRPr lang="en-GB" sz="1800" dirty="0">
              <a:effectLst/>
              <a:latin typeface="Arial" panose="020B0604020202020204" pitchFamily="34" charset="0"/>
              <a:ea typeface="Arial" panose="020B0604020202020204" pitchFamily="34" charset="0"/>
            </a:endParaRPr>
          </a:p>
          <a:p>
            <a:pPr marL="342900" marR="431800" lvl="0" indent="-342900" algn="just">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A </a:t>
            </a:r>
            <a:r>
              <a:rPr lang="en-US" sz="1800" b="1" spc="-10" dirty="0">
                <a:effectLst/>
                <a:latin typeface="Arial" panose="020B0604020202020204" pitchFamily="34" charset="0"/>
                <a:ea typeface="Arial" panose="020B0604020202020204" pitchFamily="34" charset="0"/>
              </a:rPr>
              <a:t>reference list</a:t>
            </a:r>
            <a:r>
              <a:rPr lang="en-US" sz="1800" spc="-10" dirty="0">
                <a:effectLst/>
                <a:latin typeface="Arial" panose="020B0604020202020204" pitchFamily="34" charset="0"/>
                <a:ea typeface="Arial" panose="020B0604020202020204" pitchFamily="34" charset="0"/>
              </a:rPr>
              <a:t> with a minimum of </a:t>
            </a:r>
            <a:r>
              <a:rPr lang="en-US" sz="1800" b="1" spc="-10" dirty="0">
                <a:effectLst/>
                <a:latin typeface="Arial" panose="020B0604020202020204" pitchFamily="34" charset="0"/>
                <a:ea typeface="Arial" panose="020B0604020202020204" pitchFamily="34" charset="0"/>
              </a:rPr>
              <a:t>ten references</a:t>
            </a:r>
            <a:r>
              <a:rPr lang="en-US" sz="1800" spc="-10" dirty="0">
                <a:effectLst/>
                <a:latin typeface="Arial" panose="020B0604020202020204" pitchFamily="34" charset="0"/>
                <a:ea typeface="Arial" panose="020B0604020202020204" pitchFamily="34" charset="0"/>
              </a:rPr>
              <a:t> from a wide variety of different sources using Harvard Referencing is to be added at the end of your presentation.</a:t>
            </a:r>
          </a:p>
          <a:p>
            <a:pPr marL="342900" marR="431800" lvl="0" indent="-342900" algn="just">
              <a:spcBef>
                <a:spcPts val="995"/>
              </a:spcBef>
              <a:spcAft>
                <a:spcPts val="0"/>
              </a:spcAft>
              <a:buFont typeface="Symbol" panose="05050102010706020507" pitchFamily="18" charset="2"/>
              <a:buChar char=""/>
            </a:pPr>
            <a:endParaRPr lang="en-GB" sz="1800" dirty="0">
              <a:effectLst/>
              <a:latin typeface="Arial" panose="020B0604020202020204" pitchFamily="34" charset="0"/>
              <a:ea typeface="Arial" panose="020B0604020202020204" pitchFamily="34" charset="0"/>
            </a:endParaRPr>
          </a:p>
          <a:p>
            <a:pPr marL="342900" marR="431800" lvl="0" indent="-342900" algn="just">
              <a:spcBef>
                <a:spcPts val="995"/>
              </a:spcBef>
              <a:spcAft>
                <a:spcPts val="0"/>
              </a:spcAft>
              <a:buFont typeface="Symbol" panose="05050102010706020507" pitchFamily="18" charset="2"/>
              <a:buChar char=""/>
            </a:pPr>
            <a:r>
              <a:rPr lang="en-US" sz="1800" spc="-10" dirty="0">
                <a:effectLst/>
                <a:latin typeface="Arial" panose="020B0604020202020204" pitchFamily="34" charset="0"/>
                <a:ea typeface="Arial" panose="020B0604020202020204" pitchFamily="34" charset="0"/>
              </a:rPr>
              <a:t>The use of </a:t>
            </a:r>
            <a:r>
              <a:rPr lang="en-US" sz="1800" b="1" spc="-10" dirty="0">
                <a:effectLst/>
                <a:latin typeface="Arial" panose="020B0604020202020204" pitchFamily="34" charset="0"/>
                <a:ea typeface="Arial" panose="020B0604020202020204" pitchFamily="34" charset="0"/>
              </a:rPr>
              <a:t>images, graphs and tables</a:t>
            </a:r>
            <a:r>
              <a:rPr lang="en-US" sz="1800" spc="-10" dirty="0">
                <a:effectLst/>
                <a:latin typeface="Arial" panose="020B0604020202020204" pitchFamily="34" charset="0"/>
                <a:ea typeface="Arial" panose="020B0604020202020204" pitchFamily="34" charset="0"/>
              </a:rPr>
              <a:t>, if relevant, is recommended. These must also be referenced.</a:t>
            </a:r>
            <a:endParaRPr lang="en-GB" sz="1800" dirty="0">
              <a:effectLst/>
              <a:latin typeface="Arial" panose="020B0604020202020204" pitchFamily="34" charset="0"/>
              <a:ea typeface="Arial" panose="020B0604020202020204" pitchFamily="34" charset="0"/>
            </a:endParaRPr>
          </a:p>
          <a:p>
            <a:endParaRPr lang="en-GB" dirty="0"/>
          </a:p>
        </p:txBody>
      </p:sp>
    </p:spTree>
    <p:extLst>
      <p:ext uri="{BB962C8B-B14F-4D97-AF65-F5344CB8AC3E}">
        <p14:creationId xmlns:p14="http://schemas.microsoft.com/office/powerpoint/2010/main" val="30115308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Graphical user interface, application&#10;&#10;Description automatically generated">
            <a:extLst>
              <a:ext uri="{FF2B5EF4-FFF2-40B4-BE49-F238E27FC236}">
                <a16:creationId xmlns:a16="http://schemas.microsoft.com/office/drawing/2014/main" id="{A4A1D2E3-C17C-99FF-C58B-5DBB2A09DE5E}"/>
              </a:ext>
            </a:extLst>
          </p:cNvPr>
          <p:cNvPicPr>
            <a:picLocks noGrp="1" noChangeAspect="1"/>
          </p:cNvPicPr>
          <p:nvPr>
            <p:ph idx="1"/>
          </p:nvPr>
        </p:nvPicPr>
        <p:blipFill rotWithShape="1">
          <a:blip r:embed="rId3"/>
          <a:srcRect l="25607" t="28506" r="27639" b="31549"/>
          <a:stretch/>
        </p:blipFill>
        <p:spPr bwMode="auto">
          <a:xfrm>
            <a:off x="482600" y="1068642"/>
            <a:ext cx="8178799" cy="4664275"/>
          </a:xfrm>
          <a:prstGeom prst="rect">
            <a:avLst/>
          </a:prstGeom>
          <a:extLst>
            <a:ext uri="{53640926-AAD7-44D8-BBD7-CCE9431645EC}">
              <a14:shadowObscured xmlns:a14="http://schemas.microsoft.com/office/drawing/2010/main"/>
            </a:ext>
          </a:extLst>
        </p:spPr>
      </p:pic>
      <p:sp>
        <p:nvSpPr>
          <p:cNvPr id="6" name="Rectangle 5">
            <a:extLst>
              <a:ext uri="{FF2B5EF4-FFF2-40B4-BE49-F238E27FC236}">
                <a16:creationId xmlns:a16="http://schemas.microsoft.com/office/drawing/2014/main" id="{16548FF8-1C0B-4A8E-A5CC-8A9B104FD5B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0462721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83551" y="343486"/>
            <a:ext cx="8579094"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2E5B7AE-6667-B766-2A81-7A2D83817BC0}"/>
              </a:ext>
            </a:extLst>
          </p:cNvPr>
          <p:cNvSpPr>
            <a:spLocks noGrp="1"/>
          </p:cNvSpPr>
          <p:nvPr>
            <p:ph type="title"/>
          </p:nvPr>
        </p:nvSpPr>
        <p:spPr>
          <a:xfrm>
            <a:off x="394554" y="466578"/>
            <a:ext cx="8354891" cy="930447"/>
          </a:xfrm>
        </p:spPr>
        <p:txBody>
          <a:bodyPr vert="horz" lIns="91440" tIns="45720" rIns="91440" bIns="45720" rtlCol="0" anchor="b">
            <a:normAutofit/>
          </a:bodyPr>
          <a:lstStyle/>
          <a:p>
            <a:pPr algn="ctr"/>
            <a:r>
              <a:rPr lang="en-US" sz="2900" kern="1200">
                <a:solidFill>
                  <a:srgbClr val="FFFFFF"/>
                </a:solidFill>
                <a:latin typeface="+mj-lt"/>
                <a:ea typeface="+mj-ea"/>
                <a:cs typeface="+mj-cs"/>
              </a:rPr>
              <a:t>Assignment 2: Report</a:t>
            </a:r>
            <a:br>
              <a:rPr lang="en-US" sz="2900" kern="1200">
                <a:solidFill>
                  <a:srgbClr val="FFFFFF"/>
                </a:solidFill>
                <a:latin typeface="+mj-lt"/>
                <a:ea typeface="+mj-ea"/>
                <a:cs typeface="+mj-cs"/>
              </a:rPr>
            </a:br>
            <a:endParaRPr lang="en-US" sz="2900" kern="1200">
              <a:solidFill>
                <a:srgbClr val="FFFFFF"/>
              </a:solidFill>
              <a:latin typeface="+mj-lt"/>
              <a:ea typeface="+mj-ea"/>
              <a:cs typeface="+mj-cs"/>
            </a:endParaRPr>
          </a:p>
        </p:txBody>
      </p:sp>
      <p:cxnSp>
        <p:nvCxnSpPr>
          <p:cNvPr id="33" name="Straight Connector 32">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657350" y="1448631"/>
            <a:ext cx="58293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9C434EE3-28A8-4A79-8F8B-CFBD8F509A76}"/>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pic>
        <p:nvPicPr>
          <p:cNvPr id="6" name="Picture 5" descr="Graphical user interface, application, Word&#10;&#10;Description automatically generated">
            <a:extLst>
              <a:ext uri="{FF2B5EF4-FFF2-40B4-BE49-F238E27FC236}">
                <a16:creationId xmlns:a16="http://schemas.microsoft.com/office/drawing/2014/main" id="{11A2B5AA-8C3F-1DEF-7C68-74E20435A070}"/>
              </a:ext>
            </a:extLst>
          </p:cNvPr>
          <p:cNvPicPr>
            <a:picLocks noChangeAspect="1"/>
          </p:cNvPicPr>
          <p:nvPr/>
        </p:nvPicPr>
        <p:blipFill rotWithShape="1">
          <a:blip r:embed="rId3"/>
          <a:srcRect l="24346" t="42469" r="25566" b="25013"/>
          <a:stretch/>
        </p:blipFill>
        <p:spPr bwMode="auto">
          <a:xfrm>
            <a:off x="394001" y="2310834"/>
            <a:ext cx="8355444" cy="361583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468909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71423D-76DB-D0DD-0793-805025D9AC03}"/>
              </a:ext>
            </a:extLst>
          </p:cNvPr>
          <p:cNvSpPr>
            <a:spLocks noGrp="1"/>
          </p:cNvSpPr>
          <p:nvPr>
            <p:ph idx="1"/>
          </p:nvPr>
        </p:nvSpPr>
        <p:spPr>
          <a:xfrm>
            <a:off x="628650" y="293511"/>
            <a:ext cx="7886700" cy="5883452"/>
          </a:xfrm>
        </p:spPr>
        <p:txBody>
          <a:bodyPr/>
          <a:lstStyle/>
          <a:p>
            <a:pPr marL="804545" marR="1042035" indent="0" algn="ctr">
              <a:spcAft>
                <a:spcPts val="0"/>
              </a:spcAft>
              <a:buNone/>
            </a:pPr>
            <a:r>
              <a:rPr lang="en-US" sz="1800" b="1" dirty="0">
                <a:effectLst/>
                <a:latin typeface="Arial" panose="020B0604020202020204" pitchFamily="34" charset="0"/>
                <a:ea typeface="Arial" panose="020B0604020202020204" pitchFamily="34" charset="0"/>
              </a:rPr>
              <a:t>‘Hotel</a:t>
            </a:r>
            <a:r>
              <a:rPr lang="en-US" sz="1800" b="1" spc="-4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standards,</a:t>
            </a:r>
            <a:r>
              <a:rPr lang="en-US" sz="1800" b="1" spc="-3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reputation</a:t>
            </a:r>
            <a:r>
              <a:rPr lang="en-US" sz="1800" b="1" spc="-2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management,</a:t>
            </a:r>
            <a:r>
              <a:rPr lang="en-US" sz="1800" b="1" spc="-3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building</a:t>
            </a:r>
            <a:r>
              <a:rPr lang="en-US" sz="1800" b="1" spc="-3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and</a:t>
            </a:r>
            <a:r>
              <a:rPr lang="en-US" sz="1800" b="1" spc="-15"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retaining</a:t>
            </a:r>
            <a:r>
              <a:rPr lang="en-US" sz="1800" b="1" spc="-25"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customer</a:t>
            </a:r>
            <a:r>
              <a:rPr lang="en-US" sz="1800" b="1" spc="-25" dirty="0">
                <a:effectLst/>
                <a:latin typeface="Arial" panose="020B0604020202020204" pitchFamily="34" charset="0"/>
                <a:ea typeface="Arial" panose="020B0604020202020204" pitchFamily="34" charset="0"/>
              </a:rPr>
              <a:t> </a:t>
            </a:r>
            <a:r>
              <a:rPr lang="en-US" sz="1800" b="1" spc="-10" dirty="0">
                <a:effectLst/>
                <a:latin typeface="Arial" panose="020B0604020202020204" pitchFamily="34" charset="0"/>
                <a:ea typeface="Arial" panose="020B0604020202020204" pitchFamily="34" charset="0"/>
              </a:rPr>
              <a:t>loyalty’</a:t>
            </a:r>
            <a:endParaRPr lang="en-GB" sz="1800" dirty="0">
              <a:effectLst/>
              <a:latin typeface="Arial" panose="020B0604020202020204" pitchFamily="34" charset="0"/>
              <a:ea typeface="Arial" panose="020B0604020202020204" pitchFamily="34" charset="0"/>
            </a:endParaRPr>
          </a:p>
          <a:p>
            <a:pPr marL="674370" indent="0">
              <a:buNone/>
            </a:pPr>
            <a:endParaRPr lang="en-GB" sz="1800" dirty="0">
              <a:effectLst/>
              <a:latin typeface="Arial" panose="020B0604020202020204" pitchFamily="34" charset="0"/>
              <a:ea typeface="Arial" panose="020B0604020202020204" pitchFamily="34" charset="0"/>
            </a:endParaRPr>
          </a:p>
          <a:p>
            <a:pPr marL="0" indent="0">
              <a:buNone/>
            </a:pPr>
            <a:r>
              <a:rPr lang="en-US" sz="1800" u="sng" dirty="0">
                <a:solidFill>
                  <a:srgbClr val="202020"/>
                </a:solidFill>
                <a:effectLst/>
                <a:latin typeface="Arial" panose="020B0604020202020204" pitchFamily="34" charset="0"/>
                <a:ea typeface="Arial" panose="020B0604020202020204" pitchFamily="34" charset="0"/>
              </a:rPr>
              <a:t>Background:</a:t>
            </a:r>
            <a:r>
              <a:rPr lang="en-US" sz="1800" u="none" strike="noStrike" dirty="0">
                <a:solidFill>
                  <a:srgbClr val="202020"/>
                </a:solidFill>
                <a:effectLst/>
                <a:latin typeface="Arial" panose="020B0604020202020204" pitchFamily="34" charset="0"/>
                <a:ea typeface="Arial" panose="020B0604020202020204" pitchFamily="34" charset="0"/>
              </a:rPr>
              <a:t> </a:t>
            </a:r>
            <a:endParaRPr lang="en-GB" sz="1800" dirty="0">
              <a:effectLst/>
              <a:latin typeface="Arial" panose="020B0604020202020204" pitchFamily="34" charset="0"/>
              <a:ea typeface="Arial" panose="020B0604020202020204" pitchFamily="34" charset="0"/>
            </a:endParaRPr>
          </a:p>
          <a:p>
            <a:pPr marL="0" indent="0" algn="just">
              <a:buNone/>
            </a:pPr>
            <a:r>
              <a:rPr lang="en-US" sz="1800" dirty="0">
                <a:solidFill>
                  <a:srgbClr val="202020"/>
                </a:solidFill>
                <a:effectLst/>
                <a:latin typeface="Arial" panose="020B0604020202020204" pitchFamily="34" charset="0"/>
                <a:ea typeface="Arial" panose="020B0604020202020204" pitchFamily="34" charset="0"/>
              </a:rPr>
              <a:t>The hospitality industry is very competitive, and businesses need to keep up</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with</a:t>
            </a:r>
            <a:r>
              <a:rPr lang="en-US" sz="1800" spc="-3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the</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latest</a:t>
            </a:r>
            <a:r>
              <a:rPr lang="en-US" sz="1800" spc="-25"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hospitality</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trends</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to</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avoid</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being</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left</a:t>
            </a:r>
            <a:r>
              <a:rPr lang="en-US" sz="1800" spc="-25"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behind.</a:t>
            </a:r>
            <a:r>
              <a:rPr lang="en-US" sz="1800" spc="-7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Additionally,</a:t>
            </a:r>
            <a:r>
              <a:rPr lang="en-US" sz="1800" spc="-15"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keeping</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pace</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with</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the</a:t>
            </a:r>
            <a:r>
              <a:rPr lang="en-US" sz="1800" spc="-2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industry</a:t>
            </a:r>
            <a:r>
              <a:rPr lang="en-US" sz="1800" spc="-30" dirty="0">
                <a:solidFill>
                  <a:srgbClr val="202020"/>
                </a:solidFill>
                <a:effectLst/>
                <a:latin typeface="Arial" panose="020B0604020202020204" pitchFamily="34" charset="0"/>
                <a:ea typeface="Arial" panose="020B0604020202020204" pitchFamily="34" charset="0"/>
              </a:rPr>
              <a:t> </a:t>
            </a:r>
            <a:r>
              <a:rPr lang="en-US" sz="1800" dirty="0">
                <a:solidFill>
                  <a:srgbClr val="202020"/>
                </a:solidFill>
                <a:effectLst/>
                <a:latin typeface="Arial" panose="020B0604020202020204" pitchFamily="34" charset="0"/>
                <a:ea typeface="Arial" panose="020B0604020202020204" pitchFamily="34" charset="0"/>
              </a:rPr>
              <a:t>as a whole is a great way to ensure your business delivers the kind of customer experience people want and expect.</a:t>
            </a:r>
            <a:endParaRPr lang="en-GB" sz="1800" dirty="0">
              <a:effectLst/>
              <a:latin typeface="Arial" panose="020B0604020202020204" pitchFamily="34" charset="0"/>
              <a:ea typeface="Arial" panose="020B0604020202020204" pitchFamily="34" charset="0"/>
            </a:endParaRPr>
          </a:p>
          <a:p>
            <a:pPr marL="674370" indent="0">
              <a:buNone/>
            </a:pPr>
            <a:endParaRPr lang="en-GB" sz="1800" dirty="0">
              <a:effectLst/>
              <a:latin typeface="Arial" panose="020B0604020202020204" pitchFamily="34" charset="0"/>
              <a:ea typeface="Arial" panose="020B0604020202020204" pitchFamily="34" charset="0"/>
            </a:endParaRPr>
          </a:p>
          <a:p>
            <a:pPr marL="0" indent="0">
              <a:buNone/>
            </a:pPr>
            <a:r>
              <a:rPr lang="en-US" sz="1800" u="sng" dirty="0">
                <a:effectLst/>
                <a:latin typeface="Arial" panose="020B0604020202020204" pitchFamily="34" charset="0"/>
                <a:ea typeface="Arial" panose="020B0604020202020204" pitchFamily="34" charset="0"/>
              </a:rPr>
              <a:t>Task:</a:t>
            </a:r>
            <a:endParaRPr lang="en-GB" sz="1800" dirty="0">
              <a:effectLst/>
              <a:latin typeface="Arial" panose="020B0604020202020204" pitchFamily="34" charset="0"/>
              <a:ea typeface="Arial" panose="020B0604020202020204" pitchFamily="34" charset="0"/>
            </a:endParaRPr>
          </a:p>
          <a:p>
            <a:pPr marL="0" indent="0">
              <a:buNone/>
            </a:pPr>
            <a:r>
              <a:rPr lang="en-US" sz="1800" dirty="0">
                <a:effectLst/>
                <a:latin typeface="Arial" panose="020B0604020202020204" pitchFamily="34" charset="0"/>
                <a:ea typeface="Arial" panose="020B0604020202020204" pitchFamily="34" charset="0"/>
              </a:rPr>
              <a:t>You are tasked with developing a </a:t>
            </a:r>
            <a:r>
              <a:rPr lang="en-US" sz="1800" b="1" dirty="0">
                <a:effectLst/>
                <a:latin typeface="Arial" panose="020B0604020202020204" pitchFamily="34" charset="0"/>
                <a:ea typeface="Arial" panose="020B0604020202020204" pitchFamily="34" charset="0"/>
              </a:rPr>
              <a:t>1,500-word report</a:t>
            </a:r>
            <a:r>
              <a:rPr lang="en-US" sz="1800" dirty="0">
                <a:effectLst/>
                <a:latin typeface="Arial" panose="020B0604020202020204" pitchFamily="34" charset="0"/>
                <a:ea typeface="Arial" panose="020B0604020202020204" pitchFamily="34" charset="0"/>
              </a:rPr>
              <a:t> (+/- 10%).</a:t>
            </a:r>
            <a:endParaRPr lang="en-GB" sz="1800" dirty="0">
              <a:effectLst/>
              <a:latin typeface="Arial" panose="020B0604020202020204" pitchFamily="34" charset="0"/>
              <a:ea typeface="Arial" panose="020B0604020202020204" pitchFamily="34" charset="0"/>
            </a:endParaRPr>
          </a:p>
          <a:p>
            <a:pPr marL="674370" indent="0">
              <a:buNone/>
            </a:pPr>
            <a:endParaRPr lang="en-GB" sz="1800" dirty="0">
              <a:effectLst/>
              <a:latin typeface="Arial" panose="020B0604020202020204" pitchFamily="34" charset="0"/>
              <a:ea typeface="Arial" panose="020B0604020202020204" pitchFamily="34" charset="0"/>
            </a:endParaRPr>
          </a:p>
          <a:p>
            <a:pPr marL="342900" lvl="0" indent="-342900">
              <a:buFont typeface="Wingdings" panose="05000000000000000000" pitchFamily="2" charset="2"/>
              <a:buChar char=""/>
            </a:pPr>
            <a:r>
              <a:rPr lang="en-US" sz="1800" dirty="0">
                <a:effectLst/>
                <a:latin typeface="Arial" panose="020B0604020202020204" pitchFamily="34" charset="0"/>
                <a:ea typeface="Arial" panose="020B0604020202020204" pitchFamily="34" charset="0"/>
              </a:rPr>
              <a:t>The following </a:t>
            </a:r>
            <a:r>
              <a:rPr lang="en-US" sz="1800" b="1" u="sng" dirty="0">
                <a:effectLst/>
                <a:latin typeface="Arial" panose="020B0604020202020204" pitchFamily="34" charset="0"/>
                <a:ea typeface="Arial" panose="020B0604020202020204" pitchFamily="34" charset="0"/>
              </a:rPr>
              <a:t>topics must be the focus</a:t>
            </a:r>
            <a:r>
              <a:rPr lang="en-US" sz="1800" dirty="0">
                <a:effectLst/>
                <a:latin typeface="Arial" panose="020B0604020202020204" pitchFamily="34" charset="0"/>
                <a:ea typeface="Arial" panose="020B0604020202020204" pitchFamily="34" charset="0"/>
              </a:rPr>
              <a:t> in your report:</a:t>
            </a:r>
            <a:endParaRPr lang="en-GB" sz="1800" dirty="0">
              <a:effectLst/>
              <a:latin typeface="Arial" panose="020B0604020202020204" pitchFamily="34" charset="0"/>
              <a:ea typeface="Arial" panose="020B0604020202020204" pitchFamily="34" charset="0"/>
            </a:endParaRPr>
          </a:p>
          <a:p>
            <a:pPr marL="342900" indent="-342900">
              <a:lnSpc>
                <a:spcPct val="10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Hotel Standards</a:t>
            </a:r>
            <a:endParaRPr lang="en-GB" sz="1800" dirty="0">
              <a:effectLst/>
              <a:latin typeface="Arial" panose="020B0604020202020204" pitchFamily="34" charset="0"/>
              <a:ea typeface="Arial" panose="020B0604020202020204" pitchFamily="34" charset="0"/>
            </a:endParaRPr>
          </a:p>
          <a:p>
            <a:pPr marL="342900" indent="-342900">
              <a:lnSpc>
                <a:spcPct val="10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Reputation Management</a:t>
            </a:r>
            <a:endParaRPr lang="en-GB" sz="1800" dirty="0">
              <a:effectLst/>
              <a:latin typeface="Arial" panose="020B0604020202020204" pitchFamily="34" charset="0"/>
              <a:ea typeface="Arial" panose="020B0604020202020204" pitchFamily="34" charset="0"/>
            </a:endParaRPr>
          </a:p>
          <a:p>
            <a:pPr marL="342900" indent="-342900">
              <a:lnSpc>
                <a:spcPct val="10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Customer Loyalty</a:t>
            </a:r>
            <a:endParaRPr lang="en-GB" sz="1800" dirty="0">
              <a:effectLst/>
              <a:latin typeface="Arial" panose="020B0604020202020204" pitchFamily="34" charset="0"/>
              <a:ea typeface="Arial" panose="020B0604020202020204" pitchFamily="34" charset="0"/>
            </a:endParaRPr>
          </a:p>
          <a:p>
            <a:pPr marL="0" indent="0">
              <a:buNone/>
            </a:pPr>
            <a:endParaRPr lang="en-GB" dirty="0"/>
          </a:p>
        </p:txBody>
      </p:sp>
      <p:sp>
        <p:nvSpPr>
          <p:cNvPr id="5" name="Rectangle 4">
            <a:extLst>
              <a:ext uri="{FF2B5EF4-FFF2-40B4-BE49-F238E27FC236}">
                <a16:creationId xmlns:a16="http://schemas.microsoft.com/office/drawing/2014/main" id="{60ED7F79-39C2-4B53-BF34-72FF60E51AC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379539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8EE6F7F-F166-1A71-5EBE-0559926B70CA}"/>
              </a:ext>
            </a:extLst>
          </p:cNvPr>
          <p:cNvSpPr>
            <a:spLocks noGrp="1"/>
          </p:cNvSpPr>
          <p:nvPr>
            <p:ph idx="1"/>
          </p:nvPr>
        </p:nvSpPr>
        <p:spPr>
          <a:xfrm>
            <a:off x="628650" y="637822"/>
            <a:ext cx="7886700" cy="5539141"/>
          </a:xfrm>
        </p:spPr>
        <p:txBody>
          <a:bodyPr/>
          <a:lstStyle/>
          <a:p>
            <a:pPr marL="342900" lvl="0" indent="-342900">
              <a:buFont typeface="Wingdings" panose="05000000000000000000" pitchFamily="2" charset="2"/>
              <a:buChar char=""/>
            </a:pPr>
            <a:r>
              <a:rPr lang="en-US" sz="1800" dirty="0">
                <a:effectLst/>
                <a:latin typeface="Arial" panose="020B0604020202020204" pitchFamily="34" charset="0"/>
                <a:ea typeface="Arial" panose="020B0604020202020204" pitchFamily="34" charset="0"/>
              </a:rPr>
              <a:t>Consider the following questions:</a:t>
            </a:r>
          </a:p>
          <a:p>
            <a:pPr marL="342900" lvl="0" indent="-342900">
              <a:buFont typeface="Wingdings" panose="05000000000000000000" pitchFamily="2" charset="2"/>
              <a:buChar char=""/>
            </a:pPr>
            <a:endParaRPr lang="en-GB" sz="1800" dirty="0">
              <a:effectLst/>
              <a:latin typeface="Arial" panose="020B0604020202020204" pitchFamily="34" charset="0"/>
              <a:ea typeface="Arial" panose="020B0604020202020204" pitchFamily="34" charset="0"/>
            </a:endParaRPr>
          </a:p>
          <a:p>
            <a:pPr marL="342900" lvl="0" indent="-342900">
              <a:lnSpc>
                <a:spcPct val="15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What is the purpose of brand consistency standards? Do all hotels have the same standards?</a:t>
            </a:r>
            <a:endParaRPr lang="en-GB" sz="1800" dirty="0">
              <a:effectLst/>
              <a:latin typeface="Arial" panose="020B0604020202020204" pitchFamily="34" charset="0"/>
              <a:ea typeface="Arial" panose="020B0604020202020204" pitchFamily="34" charset="0"/>
            </a:endParaRPr>
          </a:p>
          <a:p>
            <a:pPr marL="342900" lvl="0" indent="-342900">
              <a:lnSpc>
                <a:spcPct val="15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How can hotels manage their reputation effectively? What is the importance of effective guest reviews management? What is the impact of negative reviews?</a:t>
            </a:r>
            <a:endParaRPr lang="en-GB" sz="1800" dirty="0">
              <a:effectLst/>
              <a:latin typeface="Arial" panose="020B0604020202020204" pitchFamily="34" charset="0"/>
              <a:ea typeface="Arial" panose="020B0604020202020204" pitchFamily="34" charset="0"/>
            </a:endParaRPr>
          </a:p>
          <a:p>
            <a:pPr marL="342900" lvl="0" indent="-342900">
              <a:lnSpc>
                <a:spcPct val="15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How can hotels build and retain customer loyalty (e.g. loyalty </a:t>
            </a:r>
            <a:r>
              <a:rPr lang="en-US" sz="1800" dirty="0" err="1">
                <a:effectLst/>
                <a:latin typeface="Arial" panose="020B0604020202020204" pitchFamily="34" charset="0"/>
                <a:ea typeface="Arial" panose="020B0604020202020204" pitchFamily="34" charset="0"/>
              </a:rPr>
              <a:t>programmes</a:t>
            </a:r>
            <a:r>
              <a:rPr lang="en-US" sz="1800" dirty="0">
                <a:effectLst/>
                <a:latin typeface="Arial" panose="020B0604020202020204" pitchFamily="34" charset="0"/>
                <a:ea typeface="Arial" panose="020B0604020202020204" pitchFamily="34" charset="0"/>
              </a:rPr>
              <a:t>)? What is the purpose of this?</a:t>
            </a:r>
            <a:endParaRPr lang="en-GB" sz="1800" dirty="0">
              <a:effectLst/>
              <a:latin typeface="Arial" panose="020B0604020202020204" pitchFamily="34" charset="0"/>
              <a:ea typeface="Arial" panose="020B0604020202020204" pitchFamily="34" charset="0"/>
            </a:endParaRPr>
          </a:p>
          <a:p>
            <a:pPr marL="342900" lvl="0" indent="-342900">
              <a:lnSpc>
                <a:spcPct val="150000"/>
              </a:lnSpc>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What recommendations do you have for hotels regarding market trends? What are the obstacles facing certain businesses?</a:t>
            </a:r>
            <a:endParaRPr lang="en-GB" sz="1800" dirty="0">
              <a:effectLst/>
              <a:latin typeface="Arial" panose="020B0604020202020204" pitchFamily="34" charset="0"/>
              <a:ea typeface="Arial" panose="020B0604020202020204" pitchFamily="34" charset="0"/>
            </a:endParaRPr>
          </a:p>
          <a:p>
            <a:endParaRPr lang="en-GB" dirty="0"/>
          </a:p>
        </p:txBody>
      </p:sp>
    </p:spTree>
    <p:extLst>
      <p:ext uri="{BB962C8B-B14F-4D97-AF65-F5344CB8AC3E}">
        <p14:creationId xmlns:p14="http://schemas.microsoft.com/office/powerpoint/2010/main" val="35830744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FC71B3E-93D0-D96E-27D7-77C4C333CD85}"/>
              </a:ext>
            </a:extLst>
          </p:cNvPr>
          <p:cNvSpPr>
            <a:spLocks noGrp="1"/>
          </p:cNvSpPr>
          <p:nvPr>
            <p:ph idx="1"/>
          </p:nvPr>
        </p:nvSpPr>
        <p:spPr>
          <a:xfrm>
            <a:off x="628650" y="282222"/>
            <a:ext cx="7886700" cy="5894741"/>
          </a:xfrm>
        </p:spPr>
        <p:txBody>
          <a:bodyPr/>
          <a:lstStyle/>
          <a:p>
            <a:r>
              <a:rPr lang="en-US" sz="1800" dirty="0">
                <a:effectLst/>
                <a:latin typeface="Arial" panose="020B0604020202020204" pitchFamily="34" charset="0"/>
                <a:ea typeface="Arial" panose="020B0604020202020204" pitchFamily="34" charset="0"/>
              </a:rPr>
              <a:t>Ensure you are not being too descriptive. Instead, support your discussion with </a:t>
            </a:r>
            <a:r>
              <a:rPr lang="en-US" sz="1800" b="1" dirty="0">
                <a:effectLst/>
                <a:latin typeface="Arial" panose="020B0604020202020204" pitchFamily="34" charset="0"/>
                <a:ea typeface="Arial" panose="020B0604020202020204" pitchFamily="34" charset="0"/>
              </a:rPr>
              <a:t>examples/case studies from the hotel and hospitality industry</a:t>
            </a:r>
            <a:r>
              <a:rPr lang="en-US" sz="1800" dirty="0">
                <a:effectLst/>
                <a:latin typeface="Arial" panose="020B0604020202020204" pitchFamily="34" charset="0"/>
                <a:ea typeface="Arial" panose="020B0604020202020204" pitchFamily="34" charset="0"/>
              </a:rPr>
              <a:t>. </a:t>
            </a:r>
            <a:endParaRPr lang="en-GB" sz="1800" dirty="0">
              <a:effectLst/>
              <a:latin typeface="Arial" panose="020B0604020202020204" pitchFamily="34" charset="0"/>
              <a:ea typeface="Arial" panose="020B0604020202020204" pitchFamily="34" charset="0"/>
            </a:endParaRPr>
          </a:p>
          <a:p>
            <a:pPr marL="0" indent="0">
              <a:buNone/>
            </a:pPr>
            <a:endParaRPr lang="en-GB" sz="1800" dirty="0">
              <a:effectLst/>
              <a:latin typeface="Arial" panose="020B0604020202020204" pitchFamily="34" charset="0"/>
              <a:ea typeface="Arial" panose="020B0604020202020204" pitchFamily="34" charset="0"/>
            </a:endParaRPr>
          </a:p>
          <a:p>
            <a:r>
              <a:rPr lang="en-US" sz="1800" dirty="0">
                <a:effectLst/>
                <a:latin typeface="Arial" panose="020B0604020202020204" pitchFamily="34" charset="0"/>
                <a:ea typeface="Arial" panose="020B0604020202020204" pitchFamily="34" charset="0"/>
              </a:rPr>
              <a:t>Demonstrate your knowledge and understanding by </a:t>
            </a:r>
            <a:r>
              <a:rPr lang="en-US" sz="1800" b="1" dirty="0">
                <a:effectLst/>
                <a:latin typeface="Arial" panose="020B0604020202020204" pitchFamily="34" charset="0"/>
                <a:ea typeface="Arial" panose="020B0604020202020204" pitchFamily="34" charset="0"/>
              </a:rPr>
              <a:t>providing analysis</a:t>
            </a:r>
            <a:r>
              <a:rPr lang="en-US" sz="1800" dirty="0">
                <a:effectLst/>
                <a:latin typeface="Arial" panose="020B0604020202020204" pitchFamily="34" charset="0"/>
                <a:ea typeface="Arial" panose="020B0604020202020204" pitchFamily="34" charset="0"/>
              </a:rPr>
              <a:t>, by </a:t>
            </a:r>
            <a:r>
              <a:rPr lang="en-US" sz="1800" b="1" dirty="0">
                <a:effectLst/>
                <a:latin typeface="Arial" panose="020B0604020202020204" pitchFamily="34" charset="0"/>
                <a:ea typeface="Arial" panose="020B0604020202020204" pitchFamily="34" charset="0"/>
              </a:rPr>
              <a:t>making comparisons between different global hotel players</a:t>
            </a:r>
            <a:r>
              <a:rPr lang="en-US" sz="1800" dirty="0">
                <a:effectLst/>
                <a:latin typeface="Arial" panose="020B0604020202020204" pitchFamily="34" charset="0"/>
                <a:ea typeface="Arial" panose="020B0604020202020204" pitchFamily="34" charset="0"/>
              </a:rPr>
              <a:t> (case studies) and by </a:t>
            </a:r>
            <a:r>
              <a:rPr lang="en-US" sz="1800" b="1" dirty="0">
                <a:effectLst/>
                <a:latin typeface="Arial" panose="020B0604020202020204" pitchFamily="34" charset="0"/>
                <a:ea typeface="Arial" panose="020B0604020202020204" pitchFamily="34" charset="0"/>
              </a:rPr>
              <a:t>proposing</a:t>
            </a:r>
            <a:r>
              <a:rPr lang="en-US" sz="1800" dirty="0">
                <a:effectLst/>
                <a:latin typeface="Arial" panose="020B0604020202020204" pitchFamily="34" charset="0"/>
                <a:ea typeface="Arial" panose="020B0604020202020204" pitchFamily="34" charset="0"/>
              </a:rPr>
              <a:t> realistic </a:t>
            </a:r>
            <a:r>
              <a:rPr lang="en-US" sz="1800" b="1" dirty="0">
                <a:effectLst/>
                <a:latin typeface="Arial" panose="020B0604020202020204" pitchFamily="34" charset="0"/>
                <a:ea typeface="Arial" panose="020B0604020202020204" pitchFamily="34" charset="0"/>
              </a:rPr>
              <a:t>recommendations</a:t>
            </a:r>
            <a:r>
              <a:rPr lang="en-US" sz="1800" dirty="0">
                <a:effectLst/>
                <a:latin typeface="Arial" panose="020B0604020202020204" pitchFamily="34" charset="0"/>
                <a:ea typeface="Arial" panose="020B0604020202020204" pitchFamily="34" charset="0"/>
              </a:rPr>
              <a:t> to the industry.</a:t>
            </a:r>
          </a:p>
          <a:p>
            <a:endParaRPr lang="en-US"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Wingdings" panose="05000000000000000000" pitchFamily="2" charset="2"/>
              <a:buChar char=""/>
            </a:pPr>
            <a:r>
              <a:rPr lang="en-US" sz="1800" dirty="0">
                <a:effectLst/>
                <a:latin typeface="Arial" panose="020B0604020202020204" pitchFamily="34" charset="0"/>
                <a:ea typeface="Arial" panose="020B0604020202020204" pitchFamily="34" charset="0"/>
              </a:rPr>
              <a:t>Your</a:t>
            </a:r>
            <a:r>
              <a:rPr lang="en-US" sz="1800" spc="-30"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report</a:t>
            </a:r>
            <a:r>
              <a:rPr lang="en-US" sz="1800" spc="-25" dirty="0">
                <a:effectLst/>
                <a:latin typeface="Arial" panose="020B0604020202020204" pitchFamily="34" charset="0"/>
                <a:ea typeface="Arial" panose="020B0604020202020204" pitchFamily="34" charset="0"/>
              </a:rPr>
              <a:t> should follow the </a:t>
            </a:r>
            <a:r>
              <a:rPr lang="en-US" sz="1800" b="1" u="sng" spc="-25" dirty="0">
                <a:effectLst/>
                <a:latin typeface="Arial" panose="020B0604020202020204" pitchFamily="34" charset="0"/>
                <a:ea typeface="Arial" panose="020B0604020202020204" pitchFamily="34" charset="0"/>
              </a:rPr>
              <a:t>structure</a:t>
            </a:r>
            <a:r>
              <a:rPr lang="en-US" sz="1800" spc="-25" dirty="0">
                <a:effectLst/>
                <a:latin typeface="Arial" panose="020B0604020202020204" pitchFamily="34" charset="0"/>
                <a:ea typeface="Arial" panose="020B0604020202020204" pitchFamily="34" charset="0"/>
              </a:rPr>
              <a:t> below:</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Title Page</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Executive Summary</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Content Table</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Introduction</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Main Findings (including </a:t>
            </a:r>
            <a:r>
              <a:rPr lang="en-US" sz="1800" b="1" spc="-25" dirty="0">
                <a:effectLst/>
                <a:latin typeface="Arial" panose="020B0604020202020204" pitchFamily="34" charset="0"/>
                <a:ea typeface="Arial" panose="020B0604020202020204" pitchFamily="34" charset="0"/>
              </a:rPr>
              <a:t>sub-headings</a:t>
            </a:r>
            <a:r>
              <a:rPr lang="en-US" sz="1800" spc="-25" dirty="0">
                <a:effectLst/>
                <a:latin typeface="Arial" panose="020B0604020202020204" pitchFamily="34" charset="0"/>
                <a:ea typeface="Arial" panose="020B0604020202020204" pitchFamily="34" charset="0"/>
              </a:rPr>
              <a:t>)</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Conclusion</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Recommendations</a:t>
            </a:r>
            <a:endParaRPr lang="en-GB" sz="1800" dirty="0">
              <a:effectLst/>
              <a:latin typeface="Arial" panose="020B0604020202020204" pitchFamily="34" charset="0"/>
              <a:ea typeface="Arial" panose="020B0604020202020204" pitchFamily="34" charset="0"/>
            </a:endParaRPr>
          </a:p>
          <a:p>
            <a:pPr marL="342900" lvl="0" indent="-342900">
              <a:spcBef>
                <a:spcPts val="695"/>
              </a:spcBef>
              <a:spcAft>
                <a:spcPts val="0"/>
              </a:spcAft>
              <a:buFont typeface="Symbol" panose="05050102010706020507" pitchFamily="18" charset="2"/>
              <a:buChar char=""/>
            </a:pPr>
            <a:r>
              <a:rPr lang="en-US" sz="1800" spc="-25" dirty="0">
                <a:effectLst/>
                <a:latin typeface="Arial" panose="020B0604020202020204" pitchFamily="34" charset="0"/>
                <a:ea typeface="Arial" panose="020B0604020202020204" pitchFamily="34" charset="0"/>
              </a:rPr>
              <a:t>Reference List (minimum of </a:t>
            </a:r>
            <a:r>
              <a:rPr lang="en-US" sz="1800" b="1" spc="-25" dirty="0">
                <a:effectLst/>
                <a:latin typeface="Arial" panose="020B0604020202020204" pitchFamily="34" charset="0"/>
                <a:ea typeface="Arial" panose="020B0604020202020204" pitchFamily="34" charset="0"/>
              </a:rPr>
              <a:t>15 references</a:t>
            </a:r>
            <a:r>
              <a:rPr lang="en-US" sz="1800" spc="-25" dirty="0">
                <a:effectLst/>
                <a:latin typeface="Arial" panose="020B0604020202020204" pitchFamily="34" charset="0"/>
                <a:ea typeface="Arial" panose="020B0604020202020204" pitchFamily="34" charset="0"/>
              </a:rPr>
              <a:t> is required)</a:t>
            </a:r>
            <a:endParaRPr lang="en-GB" sz="1800" dirty="0">
              <a:effectLst/>
              <a:latin typeface="Arial" panose="020B0604020202020204" pitchFamily="34" charset="0"/>
              <a:ea typeface="Arial" panose="020B0604020202020204" pitchFamily="34" charset="0"/>
            </a:endParaRPr>
          </a:p>
          <a:p>
            <a:endParaRPr lang="en-GB" sz="1800" dirty="0">
              <a:effectLst/>
              <a:latin typeface="Arial" panose="020B0604020202020204" pitchFamily="34" charset="0"/>
              <a:ea typeface="Arial" panose="020B0604020202020204" pitchFamily="34" charset="0"/>
            </a:endParaRPr>
          </a:p>
          <a:p>
            <a:endParaRPr lang="en-GB" dirty="0"/>
          </a:p>
        </p:txBody>
      </p:sp>
    </p:spTree>
    <p:extLst>
      <p:ext uri="{BB962C8B-B14F-4D97-AF65-F5344CB8AC3E}">
        <p14:creationId xmlns:p14="http://schemas.microsoft.com/office/powerpoint/2010/main" val="35838481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587D42-5244-776C-59D0-D681682D0D14}"/>
              </a:ext>
            </a:extLst>
          </p:cNvPr>
          <p:cNvSpPr>
            <a:spLocks noGrp="1"/>
          </p:cNvSpPr>
          <p:nvPr>
            <p:ph idx="1"/>
          </p:nvPr>
        </p:nvSpPr>
        <p:spPr>
          <a:xfrm>
            <a:off x="628650" y="1106311"/>
            <a:ext cx="7886700" cy="5070652"/>
          </a:xfrm>
        </p:spPr>
        <p:txBody>
          <a:bodyPr/>
          <a:lstStyle/>
          <a:p>
            <a:pPr marL="342900" lvl="0" indent="-342900">
              <a:buFont typeface="Wingdings" panose="05000000000000000000" pitchFamily="2" charset="2"/>
              <a:buChar char=""/>
            </a:pPr>
            <a:r>
              <a:rPr lang="en-US" sz="1800" dirty="0">
                <a:effectLst/>
                <a:latin typeface="Arial" panose="020B0604020202020204" pitchFamily="34" charset="0"/>
                <a:ea typeface="Arial" panose="020B0604020202020204" pitchFamily="34" charset="0"/>
              </a:rPr>
              <a:t>Additional </a:t>
            </a:r>
            <a:r>
              <a:rPr lang="en-US" sz="1800" b="1" u="sng" dirty="0">
                <a:effectLst/>
                <a:latin typeface="Arial" panose="020B0604020202020204" pitchFamily="34" charset="0"/>
                <a:ea typeface="Arial" panose="020B0604020202020204" pitchFamily="34" charset="0"/>
              </a:rPr>
              <a:t>assessment requirements</a:t>
            </a:r>
            <a:r>
              <a:rPr lang="en-US" sz="1800" dirty="0">
                <a:effectLst/>
                <a:latin typeface="Arial" panose="020B0604020202020204" pitchFamily="34" charset="0"/>
                <a:ea typeface="Arial" panose="020B0604020202020204" pitchFamily="34" charset="0"/>
              </a:rPr>
              <a:t>:</a:t>
            </a:r>
            <a:endParaRPr lang="en-GB" sz="1800" dirty="0">
              <a:effectLst/>
              <a:latin typeface="Arial" panose="020B0604020202020204" pitchFamily="34" charset="0"/>
              <a:ea typeface="Arial" panose="020B0604020202020204" pitchFamily="34" charset="0"/>
            </a:endParaRPr>
          </a:p>
          <a:p>
            <a:pPr marL="1143000" indent="-228600"/>
            <a:endParaRPr lang="en-GB" sz="1800" dirty="0">
              <a:effectLst/>
              <a:latin typeface="Arial" panose="020B0604020202020204" pitchFamily="34" charset="0"/>
              <a:ea typeface="Arial" panose="020B0604020202020204" pitchFamily="34" charset="0"/>
            </a:endParaRPr>
          </a:p>
          <a:p>
            <a:pPr marL="342900" lvl="0" indent="-342900">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Microsoft</a:t>
            </a:r>
            <a:r>
              <a:rPr lang="en-US" sz="1800" spc="-25"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Word</a:t>
            </a:r>
            <a:r>
              <a:rPr lang="en-US" sz="1800" spc="-15"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settings:</a:t>
            </a:r>
            <a:r>
              <a:rPr lang="en-GB" sz="1800" dirty="0">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Please</a:t>
            </a:r>
            <a:r>
              <a:rPr lang="en-US" sz="1800" spc="-15"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use </a:t>
            </a:r>
            <a:r>
              <a:rPr lang="en-US" sz="1800" b="1" dirty="0">
                <a:effectLst/>
                <a:latin typeface="Arial" panose="020B0604020202020204" pitchFamily="34" charset="0"/>
                <a:ea typeface="Arial" panose="020B0604020202020204" pitchFamily="34" charset="0"/>
              </a:rPr>
              <a:t>Arial</a:t>
            </a:r>
            <a:r>
              <a:rPr lang="en-US" sz="1800" b="1" spc="-2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Font</a:t>
            </a:r>
            <a:r>
              <a:rPr lang="en-US" sz="1800" b="1" spc="-1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12,</a:t>
            </a:r>
            <a:r>
              <a:rPr lang="en-US" sz="1800" b="1" spc="-2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1.5</a:t>
            </a:r>
            <a:r>
              <a:rPr lang="en-US" sz="1800" b="1" spc="-25"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line</a:t>
            </a:r>
            <a:r>
              <a:rPr lang="en-US" sz="1800" b="1" spc="-15"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spacing,</a:t>
            </a:r>
            <a:r>
              <a:rPr lang="en-US" sz="1800" b="1" spc="-2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Justify</a:t>
            </a:r>
            <a:r>
              <a:rPr lang="en-US" sz="1800" b="1" spc="-30" dirty="0">
                <a:effectLst/>
                <a:latin typeface="Arial" panose="020B0604020202020204" pitchFamily="34" charset="0"/>
                <a:ea typeface="Arial" panose="020B0604020202020204" pitchFamily="34" charset="0"/>
              </a:rPr>
              <a:t> </a:t>
            </a:r>
            <a:r>
              <a:rPr lang="en-US" sz="1800" b="1" spc="-20" dirty="0">
                <a:effectLst/>
                <a:latin typeface="Arial" panose="020B0604020202020204" pitchFamily="34" charset="0"/>
                <a:ea typeface="Arial" panose="020B0604020202020204" pitchFamily="34" charset="0"/>
              </a:rPr>
              <a:t>Text</a:t>
            </a:r>
            <a:endParaRPr lang="en-GB" sz="1800" dirty="0">
              <a:effectLst/>
              <a:latin typeface="Arial" panose="020B0604020202020204" pitchFamily="34" charset="0"/>
              <a:ea typeface="Arial" panose="020B0604020202020204" pitchFamily="34" charset="0"/>
            </a:endParaRPr>
          </a:p>
          <a:p>
            <a:pPr marL="1600200" indent="-228600"/>
            <a:endParaRPr lang="en-GB" sz="1800" dirty="0">
              <a:effectLst/>
              <a:latin typeface="Arial" panose="020B0604020202020204" pitchFamily="34" charset="0"/>
              <a:ea typeface="Arial" panose="020B0604020202020204" pitchFamily="34" charset="0"/>
            </a:endParaRPr>
          </a:p>
          <a:p>
            <a:pPr marL="342900" lvl="0" indent="-342900">
              <a:buFont typeface="Symbol" panose="05050102010706020507" pitchFamily="18" charset="2"/>
              <a:buChar char=""/>
            </a:pPr>
            <a:r>
              <a:rPr lang="en-US" sz="1800" dirty="0">
                <a:effectLst/>
                <a:latin typeface="Arial" panose="020B0604020202020204" pitchFamily="34" charset="0"/>
                <a:ea typeface="Arial" panose="020B0604020202020204" pitchFamily="34" charset="0"/>
              </a:rPr>
              <a:t>You</a:t>
            </a:r>
            <a:r>
              <a:rPr lang="en-US" sz="1800" spc="120"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must</a:t>
            </a:r>
            <a:r>
              <a:rPr lang="en-US" sz="1800" spc="120"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include</a:t>
            </a:r>
            <a:r>
              <a:rPr lang="en-US" sz="1800" spc="135"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in-text</a:t>
            </a:r>
            <a:r>
              <a:rPr lang="en-US" sz="1800" b="1" spc="130" dirty="0">
                <a:effectLst/>
                <a:latin typeface="Arial" panose="020B0604020202020204" pitchFamily="34" charset="0"/>
                <a:ea typeface="Arial" panose="020B0604020202020204" pitchFamily="34" charset="0"/>
              </a:rPr>
              <a:t> </a:t>
            </a:r>
            <a:r>
              <a:rPr lang="en-US" sz="1800" b="1" dirty="0">
                <a:effectLst/>
                <a:latin typeface="Arial" panose="020B0604020202020204" pitchFamily="34" charset="0"/>
                <a:ea typeface="Arial" panose="020B0604020202020204" pitchFamily="34" charset="0"/>
              </a:rPr>
              <a:t>citations</a:t>
            </a:r>
            <a:r>
              <a:rPr lang="en-US" sz="1800" spc="120" dirty="0">
                <a:effectLst/>
                <a:latin typeface="Arial" panose="020B0604020202020204" pitchFamily="34" charset="0"/>
                <a:ea typeface="Arial" panose="020B0604020202020204" pitchFamily="34" charset="0"/>
              </a:rPr>
              <a:t> </a:t>
            </a:r>
            <a:r>
              <a:rPr lang="en-US" sz="1800" dirty="0">
                <a:effectLst/>
                <a:latin typeface="Arial" panose="020B0604020202020204" pitchFamily="34" charset="0"/>
                <a:ea typeface="Arial" panose="020B0604020202020204" pitchFamily="34" charset="0"/>
              </a:rPr>
              <a:t>(see Harvard Referencing guide) throughout your report.</a:t>
            </a:r>
            <a:endParaRPr lang="en-GB" sz="1800" dirty="0">
              <a:effectLst/>
              <a:latin typeface="Arial" panose="020B0604020202020204" pitchFamily="34" charset="0"/>
              <a:ea typeface="Arial" panose="020B0604020202020204" pitchFamily="34" charset="0"/>
            </a:endParaRPr>
          </a:p>
          <a:p>
            <a:pPr marL="1371600" indent="0">
              <a:buNone/>
            </a:pPr>
            <a:r>
              <a:rPr lang="en-US" sz="1800" dirty="0">
                <a:effectLst/>
                <a:latin typeface="Arial" panose="020B0604020202020204" pitchFamily="34" charset="0"/>
                <a:ea typeface="Arial" panose="020B0604020202020204" pitchFamily="34" charset="0"/>
              </a:rPr>
              <a:t> </a:t>
            </a:r>
            <a:endParaRPr lang="en-GB" sz="1800" dirty="0">
              <a:effectLst/>
              <a:latin typeface="Arial" panose="020B0604020202020204" pitchFamily="34" charset="0"/>
              <a:ea typeface="Arial" panose="020B0604020202020204" pitchFamily="34" charset="0"/>
            </a:endParaRPr>
          </a:p>
          <a:p>
            <a:pPr marL="342900" marR="456565" lvl="0" indent="-342900">
              <a:spcBef>
                <a:spcPts val="5"/>
              </a:spcBef>
              <a:spcAft>
                <a:spcPts val="0"/>
              </a:spcAft>
              <a:buFont typeface="Symbol" panose="05050102010706020507" pitchFamily="18" charset="2"/>
              <a:buChar char=""/>
              <a:tabLst>
                <a:tab pos="902335" algn="l"/>
                <a:tab pos="902970" algn="l"/>
              </a:tabLst>
            </a:pPr>
            <a:r>
              <a:rPr lang="en-US" sz="1800" b="1" dirty="0">
                <a:effectLst/>
                <a:latin typeface="Arial" panose="020B0604020202020204" pitchFamily="34" charset="0"/>
                <a:ea typeface="Arial" panose="020B0604020202020204" pitchFamily="34" charset="0"/>
              </a:rPr>
              <a:t>Industry examples from the hotel/hospitality industry</a:t>
            </a:r>
            <a:r>
              <a:rPr lang="en-US" sz="1800" dirty="0">
                <a:effectLst/>
                <a:latin typeface="Arial" panose="020B0604020202020204" pitchFamily="34" charset="0"/>
                <a:ea typeface="Arial" panose="020B0604020202020204" pitchFamily="34" charset="0"/>
              </a:rPr>
              <a:t> should be referred to throughout your report.</a:t>
            </a:r>
            <a:endParaRPr lang="en-GB" sz="1800" dirty="0">
              <a:effectLst/>
              <a:latin typeface="Arial" panose="020B0604020202020204" pitchFamily="34" charset="0"/>
              <a:ea typeface="Arial" panose="020B0604020202020204" pitchFamily="34" charset="0"/>
            </a:endParaRPr>
          </a:p>
          <a:p>
            <a:endParaRPr lang="en-GB" dirty="0"/>
          </a:p>
        </p:txBody>
      </p:sp>
    </p:spTree>
    <p:extLst>
      <p:ext uri="{BB962C8B-B14F-4D97-AF65-F5344CB8AC3E}">
        <p14:creationId xmlns:p14="http://schemas.microsoft.com/office/powerpoint/2010/main" val="15043726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637B6D-1943-C29D-6F5B-182874B06A8D}"/>
              </a:ext>
            </a:extLst>
          </p:cNvPr>
          <p:cNvSpPr>
            <a:spLocks noGrp="1"/>
          </p:cNvSpPr>
          <p:nvPr>
            <p:ph idx="1"/>
          </p:nvPr>
        </p:nvSpPr>
        <p:spPr/>
        <p:txBody>
          <a:bodyPr/>
          <a:lstStyle/>
          <a:p>
            <a:endParaRPr lang="en-GB"/>
          </a:p>
        </p:txBody>
      </p:sp>
      <p:pic>
        <p:nvPicPr>
          <p:cNvPr id="4" name="Picture 3" descr="Graphical user interface, application, Word&#10;&#10;Description automatically generated">
            <a:extLst>
              <a:ext uri="{FF2B5EF4-FFF2-40B4-BE49-F238E27FC236}">
                <a16:creationId xmlns:a16="http://schemas.microsoft.com/office/drawing/2014/main" id="{88B29AED-B133-9ACB-97BD-4C41193A2EC9}"/>
              </a:ext>
            </a:extLst>
          </p:cNvPr>
          <p:cNvPicPr>
            <a:picLocks noChangeAspect="1"/>
          </p:cNvPicPr>
          <p:nvPr/>
        </p:nvPicPr>
        <p:blipFill rotWithShape="1">
          <a:blip r:embed="rId3"/>
          <a:srcRect l="25709" t="37804" r="26933" b="24999"/>
          <a:stretch/>
        </p:blipFill>
        <p:spPr bwMode="auto">
          <a:xfrm>
            <a:off x="502356" y="745350"/>
            <a:ext cx="8386397" cy="4391094"/>
          </a:xfrm>
          <a:prstGeom prst="rect">
            <a:avLst/>
          </a:prstGeom>
          <a:ln>
            <a:noFill/>
          </a:ln>
          <a:extLst>
            <a:ext uri="{53640926-AAD7-44D8-BBD7-CCE9431645EC}">
              <a14:shadowObscured xmlns:a14="http://schemas.microsoft.com/office/drawing/2010/main"/>
            </a:ext>
          </a:extLst>
        </p:spPr>
      </p:pic>
      <p:sp>
        <p:nvSpPr>
          <p:cNvPr id="5" name="Rectangle 4">
            <a:extLst>
              <a:ext uri="{FF2B5EF4-FFF2-40B4-BE49-F238E27FC236}">
                <a16:creationId xmlns:a16="http://schemas.microsoft.com/office/drawing/2014/main" id="{5B610606-5F8A-405C-8DA8-B53E7FE848E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7386788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F9497B-20BB-FC6A-4CFF-9509A2B985D7}"/>
              </a:ext>
            </a:extLst>
          </p:cNvPr>
          <p:cNvSpPr>
            <a:spLocks noGrp="1"/>
          </p:cNvSpPr>
          <p:nvPr>
            <p:ph type="title"/>
          </p:nvPr>
        </p:nvSpPr>
        <p:spPr>
          <a:xfrm>
            <a:off x="486696" y="629266"/>
            <a:ext cx="3708114" cy="1622321"/>
          </a:xfrm>
        </p:spPr>
        <p:txBody>
          <a:bodyPr>
            <a:normAutofit/>
          </a:bodyPr>
          <a:lstStyle/>
          <a:p>
            <a:pPr algn="ctr"/>
            <a:r>
              <a:rPr lang="en-GB" b="1" dirty="0"/>
              <a:t>Referencing</a:t>
            </a:r>
          </a:p>
        </p:txBody>
      </p:sp>
      <p:sp>
        <p:nvSpPr>
          <p:cNvPr id="3" name="Content Placeholder 2">
            <a:extLst>
              <a:ext uri="{FF2B5EF4-FFF2-40B4-BE49-F238E27FC236}">
                <a16:creationId xmlns:a16="http://schemas.microsoft.com/office/drawing/2014/main" id="{D85067FA-6CC1-5E35-AEE2-E19EFC4247AD}"/>
              </a:ext>
            </a:extLst>
          </p:cNvPr>
          <p:cNvSpPr>
            <a:spLocks noGrp="1"/>
          </p:cNvSpPr>
          <p:nvPr>
            <p:ph idx="1"/>
          </p:nvPr>
        </p:nvSpPr>
        <p:spPr>
          <a:xfrm>
            <a:off x="486697" y="2438400"/>
            <a:ext cx="3708113" cy="3785419"/>
          </a:xfrm>
        </p:spPr>
        <p:txBody>
          <a:bodyPr>
            <a:normAutofit/>
          </a:bodyPr>
          <a:lstStyle/>
          <a:p>
            <a:pPr indent="-228600" defTabSz="914400"/>
            <a:r>
              <a:rPr lang="en-US" altLang="en-US" sz="2100" dirty="0"/>
              <a:t>Available in Online Library, Moodle &amp; in Teams files</a:t>
            </a:r>
          </a:p>
          <a:p>
            <a:pPr indent="-228600" defTabSz="914400"/>
            <a:endParaRPr lang="en-US" altLang="en-US" sz="2100" dirty="0">
              <a:latin typeface="+mn-lt"/>
            </a:endParaRPr>
          </a:p>
          <a:p>
            <a:pPr indent="-228600" defTabSz="914400"/>
            <a:r>
              <a:rPr lang="en-US" altLang="en-US" sz="2100" dirty="0"/>
              <a:t>Please refresh </a:t>
            </a:r>
            <a:r>
              <a:rPr lang="en-US" altLang="en-US" sz="2100" dirty="0">
                <a:latin typeface="+mn-lt"/>
              </a:rPr>
              <a:t>your knowledge from the Business Skills module</a:t>
            </a:r>
          </a:p>
          <a:p>
            <a:endParaRPr lang="en-GB" sz="2100" dirty="0"/>
          </a:p>
        </p:txBody>
      </p:sp>
      <p:sp>
        <p:nvSpPr>
          <p:cNvPr id="16" name="Rectangle 15">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9712" y="0"/>
            <a:ext cx="457428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186" y="557784"/>
            <a:ext cx="384765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6DDAFDA2-F02D-172D-A249-6314023614F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1" b="5621"/>
          <a:stretch/>
        </p:blipFill>
        <p:spPr bwMode="auto">
          <a:xfrm>
            <a:off x="5178531" y="1196388"/>
            <a:ext cx="3356649" cy="4461976"/>
          </a:xfrm>
          <a:prstGeom prst="rect">
            <a:avLst/>
          </a:prstGeom>
          <a:noFill/>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C5C39D15-0BBA-416C-B75E-CDEB709F3455}"/>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7662161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9AC56D-F416-4C29-2C3C-BEBC9A5035A8}"/>
              </a:ext>
            </a:extLst>
          </p:cNvPr>
          <p:cNvSpPr>
            <a:spLocks noGrp="1"/>
          </p:cNvSpPr>
          <p:nvPr>
            <p:ph type="title"/>
          </p:nvPr>
        </p:nvSpPr>
        <p:spPr/>
        <p:txBody>
          <a:bodyPr/>
          <a:lstStyle/>
          <a:p>
            <a:pPr algn="ctr"/>
            <a:r>
              <a:rPr lang="en-GB" sz="4000" b="1" dirty="0"/>
              <a:t>Credible Sources</a:t>
            </a:r>
          </a:p>
        </p:txBody>
      </p:sp>
      <p:sp>
        <p:nvSpPr>
          <p:cNvPr id="3" name="Content Placeholder 2">
            <a:extLst>
              <a:ext uri="{FF2B5EF4-FFF2-40B4-BE49-F238E27FC236}">
                <a16:creationId xmlns:a16="http://schemas.microsoft.com/office/drawing/2014/main" id="{ECB0CFAF-8BD6-C458-E0D1-BAE4B00DE354}"/>
              </a:ext>
            </a:extLst>
          </p:cNvPr>
          <p:cNvSpPr>
            <a:spLocks noGrp="1"/>
          </p:cNvSpPr>
          <p:nvPr>
            <p:ph idx="1"/>
          </p:nvPr>
        </p:nvSpPr>
        <p:spPr>
          <a:xfrm>
            <a:off x="628650" y="1577274"/>
            <a:ext cx="7886700" cy="4351338"/>
          </a:xfrm>
        </p:spPr>
        <p:txBody>
          <a:bodyPr/>
          <a:lstStyle/>
          <a:p>
            <a:r>
              <a:rPr lang="en-GB" dirty="0" err="1"/>
              <a:t>IoH</a:t>
            </a:r>
            <a:r>
              <a:rPr lang="en-GB" dirty="0"/>
              <a:t> Library</a:t>
            </a:r>
          </a:p>
          <a:p>
            <a:r>
              <a:rPr lang="en-GB" dirty="0"/>
              <a:t>UWTSD Online Library </a:t>
            </a:r>
          </a:p>
          <a:p>
            <a:pPr marL="0" indent="0">
              <a:buNone/>
            </a:pPr>
            <a:r>
              <a:rPr lang="en-GB" dirty="0"/>
              <a:t>	Databases, e.g. </a:t>
            </a:r>
            <a:r>
              <a:rPr lang="en-GB" dirty="0" err="1"/>
              <a:t>NewsBank</a:t>
            </a:r>
            <a:r>
              <a:rPr lang="en-GB" dirty="0"/>
              <a:t>, MarketLine etc.</a:t>
            </a:r>
          </a:p>
          <a:p>
            <a:pPr marL="0" indent="0">
              <a:buNone/>
            </a:pPr>
            <a:r>
              <a:rPr lang="en-GB" dirty="0"/>
              <a:t>	Leganto Reading Lists</a:t>
            </a:r>
          </a:p>
          <a:p>
            <a:r>
              <a:rPr lang="en-GB" dirty="0"/>
              <a:t>Google Scholar and Google Books</a:t>
            </a:r>
          </a:p>
          <a:p>
            <a:r>
              <a:rPr lang="en-GB" dirty="0"/>
              <a:t>Academic books and journals</a:t>
            </a:r>
          </a:p>
          <a:p>
            <a:pPr marL="0" indent="0">
              <a:lnSpc>
                <a:spcPct val="150000"/>
              </a:lnSpc>
              <a:buNone/>
            </a:pPr>
            <a:r>
              <a:rPr lang="en-GB" dirty="0"/>
              <a:t>	Peer-reviewed</a:t>
            </a:r>
          </a:p>
        </p:txBody>
      </p:sp>
      <p:sp>
        <p:nvSpPr>
          <p:cNvPr id="4" name="Arrow: Right 3">
            <a:extLst>
              <a:ext uri="{FF2B5EF4-FFF2-40B4-BE49-F238E27FC236}">
                <a16:creationId xmlns:a16="http://schemas.microsoft.com/office/drawing/2014/main" id="{8892115A-D1FB-01A4-8725-56D447D8CE1A}"/>
              </a:ext>
            </a:extLst>
          </p:cNvPr>
          <p:cNvSpPr/>
          <p:nvPr/>
        </p:nvSpPr>
        <p:spPr>
          <a:xfrm>
            <a:off x="987778" y="4879624"/>
            <a:ext cx="536222" cy="3668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CED08F-C3B8-49FB-9F06-45AF1BD7874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64103785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A6364-D533-5738-E895-810C8662BDFA}"/>
              </a:ext>
            </a:extLst>
          </p:cNvPr>
          <p:cNvSpPr>
            <a:spLocks noGrp="1"/>
          </p:cNvSpPr>
          <p:nvPr>
            <p:ph type="title"/>
          </p:nvPr>
        </p:nvSpPr>
        <p:spPr/>
        <p:txBody>
          <a:bodyPr/>
          <a:lstStyle/>
          <a:p>
            <a:pPr algn="ctr"/>
            <a:r>
              <a:rPr lang="en-GB" b="1" dirty="0"/>
              <a:t>Reminder: Do &amp; Don’ts</a:t>
            </a:r>
          </a:p>
        </p:txBody>
      </p:sp>
      <p:sp>
        <p:nvSpPr>
          <p:cNvPr id="3" name="Text Placeholder 2">
            <a:extLst>
              <a:ext uri="{FF2B5EF4-FFF2-40B4-BE49-F238E27FC236}">
                <a16:creationId xmlns:a16="http://schemas.microsoft.com/office/drawing/2014/main" id="{16921D50-F6E4-4992-9573-8867FD7D41A5}"/>
              </a:ext>
            </a:extLst>
          </p:cNvPr>
          <p:cNvSpPr>
            <a:spLocks noGrp="1"/>
          </p:cNvSpPr>
          <p:nvPr>
            <p:ph type="body" idx="1"/>
          </p:nvPr>
        </p:nvSpPr>
        <p:spPr>
          <a:xfrm>
            <a:off x="630238" y="1556989"/>
            <a:ext cx="3868737" cy="823912"/>
          </a:xfrm>
        </p:spPr>
        <p:txBody>
          <a:bodyPr/>
          <a:lstStyle/>
          <a:p>
            <a:r>
              <a:rPr lang="en-GB" sz="2800" dirty="0">
                <a:solidFill>
                  <a:srgbClr val="92D050"/>
                </a:solidFill>
              </a:rPr>
              <a:t>Do</a:t>
            </a:r>
          </a:p>
        </p:txBody>
      </p:sp>
      <p:sp>
        <p:nvSpPr>
          <p:cNvPr id="4" name="Content Placeholder 3">
            <a:extLst>
              <a:ext uri="{FF2B5EF4-FFF2-40B4-BE49-F238E27FC236}">
                <a16:creationId xmlns:a16="http://schemas.microsoft.com/office/drawing/2014/main" id="{BE8A0EC0-6B9C-650C-105E-0468266CC562}"/>
              </a:ext>
            </a:extLst>
          </p:cNvPr>
          <p:cNvSpPr>
            <a:spLocks noGrp="1"/>
          </p:cNvSpPr>
          <p:nvPr>
            <p:ph sz="half" idx="2"/>
          </p:nvPr>
        </p:nvSpPr>
        <p:spPr/>
        <p:txBody>
          <a:bodyPr/>
          <a:lstStyle/>
          <a:p>
            <a:r>
              <a:rPr lang="en-GB" dirty="0"/>
              <a:t>Credible newspapers</a:t>
            </a:r>
          </a:p>
          <a:p>
            <a:pPr marL="0" indent="0">
              <a:buNone/>
            </a:pPr>
            <a:r>
              <a:rPr lang="en-GB" sz="2000" dirty="0"/>
              <a:t>e.g. The Financial Times</a:t>
            </a:r>
          </a:p>
          <a:p>
            <a:pPr>
              <a:lnSpc>
                <a:spcPct val="150000"/>
              </a:lnSpc>
            </a:pPr>
            <a:r>
              <a:rPr lang="en-GB" dirty="0"/>
              <a:t>Credible websites</a:t>
            </a:r>
          </a:p>
          <a:p>
            <a:pPr marL="0" indent="0">
              <a:buNone/>
            </a:pPr>
            <a:r>
              <a:rPr lang="en-GB" sz="2000" dirty="0"/>
              <a:t>e.g. Forbes, VisitBritain</a:t>
            </a:r>
          </a:p>
          <a:p>
            <a:pPr>
              <a:lnSpc>
                <a:spcPct val="150000"/>
              </a:lnSpc>
            </a:pPr>
            <a:r>
              <a:rPr lang="en-GB" dirty="0"/>
              <a:t>Credible magazines</a:t>
            </a:r>
          </a:p>
          <a:p>
            <a:pPr marL="0" indent="0">
              <a:buNone/>
            </a:pPr>
            <a:r>
              <a:rPr lang="en-GB" sz="2000" dirty="0"/>
              <a:t>e.g. The Caterer</a:t>
            </a:r>
          </a:p>
          <a:p>
            <a:endParaRPr lang="en-GB" dirty="0"/>
          </a:p>
        </p:txBody>
      </p:sp>
      <p:sp>
        <p:nvSpPr>
          <p:cNvPr id="5" name="Text Placeholder 4">
            <a:extLst>
              <a:ext uri="{FF2B5EF4-FFF2-40B4-BE49-F238E27FC236}">
                <a16:creationId xmlns:a16="http://schemas.microsoft.com/office/drawing/2014/main" id="{51B7807A-9260-BFFC-364C-C436DE87DEA3}"/>
              </a:ext>
            </a:extLst>
          </p:cNvPr>
          <p:cNvSpPr>
            <a:spLocks noGrp="1"/>
          </p:cNvSpPr>
          <p:nvPr>
            <p:ph type="body" sz="quarter" idx="3"/>
          </p:nvPr>
        </p:nvSpPr>
        <p:spPr>
          <a:xfrm>
            <a:off x="4629150" y="1528765"/>
            <a:ext cx="3887788" cy="823912"/>
          </a:xfrm>
        </p:spPr>
        <p:txBody>
          <a:bodyPr/>
          <a:lstStyle/>
          <a:p>
            <a:r>
              <a:rPr lang="en-GB" sz="2800" dirty="0">
                <a:solidFill>
                  <a:srgbClr val="FF0000"/>
                </a:solidFill>
              </a:rPr>
              <a:t>Don’t</a:t>
            </a:r>
          </a:p>
        </p:txBody>
      </p:sp>
      <p:sp>
        <p:nvSpPr>
          <p:cNvPr id="6" name="Content Placeholder 5">
            <a:extLst>
              <a:ext uri="{FF2B5EF4-FFF2-40B4-BE49-F238E27FC236}">
                <a16:creationId xmlns:a16="http://schemas.microsoft.com/office/drawing/2014/main" id="{876F1E52-3F2C-D45E-507F-4832DCFBECCA}"/>
              </a:ext>
            </a:extLst>
          </p:cNvPr>
          <p:cNvSpPr>
            <a:spLocks noGrp="1"/>
          </p:cNvSpPr>
          <p:nvPr>
            <p:ph sz="quarter" idx="4"/>
          </p:nvPr>
        </p:nvSpPr>
        <p:spPr/>
        <p:txBody>
          <a:bodyPr/>
          <a:lstStyle/>
          <a:p>
            <a:r>
              <a:rPr lang="en-GB" dirty="0"/>
              <a:t>Wikipedia</a:t>
            </a:r>
          </a:p>
          <a:p>
            <a:pPr>
              <a:lnSpc>
                <a:spcPct val="150000"/>
              </a:lnSpc>
            </a:pPr>
            <a:r>
              <a:rPr lang="en-GB" dirty="0"/>
              <a:t>Tabloids</a:t>
            </a:r>
          </a:p>
          <a:p>
            <a:pPr marL="0" indent="0">
              <a:buNone/>
            </a:pPr>
            <a:r>
              <a:rPr lang="en-GB" sz="2000" dirty="0"/>
              <a:t>e.g. The Sun, The Daily Mirror</a:t>
            </a:r>
          </a:p>
          <a:p>
            <a:pPr>
              <a:lnSpc>
                <a:spcPct val="150000"/>
              </a:lnSpc>
            </a:pPr>
            <a:r>
              <a:rPr lang="en-GB" dirty="0"/>
              <a:t>“dodgy websites”</a:t>
            </a:r>
          </a:p>
        </p:txBody>
      </p:sp>
      <p:sp>
        <p:nvSpPr>
          <p:cNvPr id="7" name="Rectangle 6">
            <a:extLst>
              <a:ext uri="{FF2B5EF4-FFF2-40B4-BE49-F238E27FC236}">
                <a16:creationId xmlns:a16="http://schemas.microsoft.com/office/drawing/2014/main" id="{0271F874-2052-4D78-B1C1-1BBE3A15BEDE}"/>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7177217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268D8-5105-4635-F9D1-F710AF8F00D8}"/>
              </a:ext>
            </a:extLst>
          </p:cNvPr>
          <p:cNvSpPr>
            <a:spLocks noGrp="1"/>
          </p:cNvSpPr>
          <p:nvPr>
            <p:ph type="title"/>
          </p:nvPr>
        </p:nvSpPr>
        <p:spPr/>
        <p:txBody>
          <a:bodyPr/>
          <a:lstStyle/>
          <a:p>
            <a:pPr algn="ctr"/>
            <a:r>
              <a:rPr lang="en-GB" sz="4000" b="1" dirty="0"/>
              <a:t>Academic Support</a:t>
            </a:r>
          </a:p>
        </p:txBody>
      </p:sp>
      <p:sp>
        <p:nvSpPr>
          <p:cNvPr id="4" name="Content Placeholder 3">
            <a:extLst>
              <a:ext uri="{FF2B5EF4-FFF2-40B4-BE49-F238E27FC236}">
                <a16:creationId xmlns:a16="http://schemas.microsoft.com/office/drawing/2014/main" id="{D1160844-56F1-8014-C9E4-ABFD09AED191}"/>
              </a:ext>
            </a:extLst>
          </p:cNvPr>
          <p:cNvSpPr txBox="1">
            <a:spLocks noGrp="1"/>
          </p:cNvSpPr>
          <p:nvPr>
            <p:ph idx="1"/>
          </p:nvPr>
        </p:nvSpPr>
        <p:spPr>
          <a:xfrm>
            <a:off x="628650" y="1526481"/>
            <a:ext cx="7886700" cy="427809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err="1">
                <a:ln>
                  <a:noFill/>
                </a:ln>
                <a:solidFill>
                  <a:prstClr val="black"/>
                </a:solidFill>
                <a:effectLst/>
                <a:uLnTx/>
                <a:uFillTx/>
                <a:latin typeface="Calibri" panose="020F0502020204030204"/>
                <a:ea typeface="+mn-ea"/>
                <a:cs typeface="+mn-cs"/>
              </a:rPr>
              <a:t>InfoSkills</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Finding and using information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Referencing and plagiarism</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dirty="0">
                <a:ln>
                  <a:noFill/>
                </a:ln>
                <a:solidFill>
                  <a:srgbClr val="000000"/>
                </a:solidFill>
                <a:effectLst/>
                <a:uLnTx/>
                <a:uFillTx/>
                <a:latin typeface="Calibri" panose="020F0502020204030204"/>
                <a:ea typeface="+mn-ea"/>
                <a:cs typeface="+mn-cs"/>
              </a:rPr>
              <a:t> </a:t>
            </a:r>
            <a:r>
              <a:rPr kumimoji="0" lang="en-GB" sz="1600" b="0" i="1" u="none" strike="noStrike" kern="1200" cap="none" spc="0" normalizeH="0" baseline="0" noProof="0" dirty="0">
                <a:ln>
                  <a:noFill/>
                </a:ln>
                <a:solidFill>
                  <a:srgbClr val="222222"/>
                </a:solidFill>
                <a:effectLst/>
                <a:uLnTx/>
                <a:uFillTx/>
                <a:latin typeface="Calibri" panose="020F0502020204030204"/>
                <a:ea typeface="+mn-ea"/>
                <a:cs typeface="+mn-cs"/>
                <a:hlinkClick r:id="rId3"/>
              </a:rPr>
              <a:t>infoskills@uwtsd.ac.uk</a:t>
            </a:r>
            <a:endPar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rPr>
              <a:t>Study skills </a:t>
            </a: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support is available to all University of Wales Trinity Saint David students who need assistance with their studies.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Academic writing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Avoiding plagiarism</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Critical thinking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Exam revision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Planning and organisation</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Presentation skills</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Referencing</a:t>
            </a:r>
          </a:p>
          <a:p>
            <a:pPr marL="285750" marR="0" lvl="0" indent="-285750" algn="l" defTabSz="4572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0" u="none" strike="noStrike" kern="1200" cap="none" spc="0" normalizeH="0" baseline="0" noProof="0" dirty="0">
                <a:ln>
                  <a:noFill/>
                </a:ln>
                <a:solidFill>
                  <a:prstClr val="black"/>
                </a:solidFill>
                <a:effectLst/>
                <a:uLnTx/>
                <a:uFillTx/>
                <a:latin typeface="Calibri" panose="020F0502020204030204"/>
                <a:ea typeface="+mn-ea"/>
                <a:cs typeface="+mn-cs"/>
              </a:rPr>
              <a:t>Researching</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hlinkClick r:id="rId4"/>
              </a:rPr>
              <a:t>studyskillsdistance@uwtsd.ac.uk</a:t>
            </a:r>
            <a:endPar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Rectangle 2">
            <a:extLst>
              <a:ext uri="{FF2B5EF4-FFF2-40B4-BE49-F238E27FC236}">
                <a16:creationId xmlns:a16="http://schemas.microsoft.com/office/drawing/2014/main" id="{BAF0BBD4-1568-4FB0-AE9B-636424E2ED2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16584476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DF1FA-D2FE-353A-F1D6-C212A2AC861A}"/>
              </a:ext>
            </a:extLst>
          </p:cNvPr>
          <p:cNvSpPr>
            <a:spLocks noGrp="1"/>
          </p:cNvSpPr>
          <p:nvPr>
            <p:ph type="title"/>
          </p:nvPr>
        </p:nvSpPr>
        <p:spPr>
          <a:xfrm>
            <a:off x="486696" y="629266"/>
            <a:ext cx="2629122" cy="1622321"/>
          </a:xfrm>
        </p:spPr>
        <p:txBody>
          <a:bodyPr>
            <a:normAutofit/>
          </a:bodyPr>
          <a:lstStyle/>
          <a:p>
            <a:pPr algn="ctr"/>
            <a:r>
              <a:rPr lang="en-GB" sz="3600" b="1" dirty="0"/>
              <a:t>Academic Misconduct</a:t>
            </a:r>
            <a:endParaRPr lang="en-GB" sz="3600" dirty="0"/>
          </a:p>
        </p:txBody>
      </p:sp>
      <p:sp>
        <p:nvSpPr>
          <p:cNvPr id="3" name="Content Placeholder 2">
            <a:extLst>
              <a:ext uri="{FF2B5EF4-FFF2-40B4-BE49-F238E27FC236}">
                <a16:creationId xmlns:a16="http://schemas.microsoft.com/office/drawing/2014/main" id="{88192CB7-13B3-C72A-1DED-6FBC0AB57024}"/>
              </a:ext>
            </a:extLst>
          </p:cNvPr>
          <p:cNvSpPr>
            <a:spLocks noGrp="1"/>
          </p:cNvSpPr>
          <p:nvPr>
            <p:ph idx="1"/>
          </p:nvPr>
        </p:nvSpPr>
        <p:spPr>
          <a:xfrm>
            <a:off x="363161" y="2076612"/>
            <a:ext cx="2961417" cy="3972232"/>
          </a:xfrm>
        </p:spPr>
        <p:txBody>
          <a:bodyPr>
            <a:normAutofit lnSpcReduction="10000"/>
          </a:bodyPr>
          <a:lstStyle/>
          <a:p>
            <a:r>
              <a:rPr lang="en-GB" sz="1600" dirty="0"/>
              <a:t>UWTSD has a strong commitment to academic integrity which reflects the University’s core mission</a:t>
            </a:r>
          </a:p>
          <a:p>
            <a:r>
              <a:rPr lang="en-GB" sz="1600" dirty="0"/>
              <a:t>Academic Misconduct will not be tolerated in any shape or form</a:t>
            </a:r>
          </a:p>
          <a:p>
            <a:r>
              <a:rPr lang="en-GB" sz="1600" dirty="0"/>
              <a:t>If a submission is deemed suspicious, the student will be invited to a Viva prior to an investigation by the Academic Office (AO)</a:t>
            </a:r>
          </a:p>
          <a:p>
            <a:r>
              <a:rPr lang="en-GB" sz="1600" dirty="0"/>
              <a:t>Do not work in teams – if you are found to share your work with another student, you will also be investigated.</a:t>
            </a:r>
          </a:p>
        </p:txBody>
      </p:sp>
      <p:sp>
        <p:nvSpPr>
          <p:cNvPr id="9"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definition of plagiarism">
            <a:extLst>
              <a:ext uri="{FF2B5EF4-FFF2-40B4-BE49-F238E27FC236}">
                <a16:creationId xmlns:a16="http://schemas.microsoft.com/office/drawing/2014/main" id="{D82E949B-2966-FEE3-1105-0C0578B0912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54396" y="2157674"/>
            <a:ext cx="4514498" cy="2539405"/>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347C6BD3-8F8B-4DD3-AB62-E333E206817D}"/>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9091567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31" name="Rectangle 1030">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D8F4B680-9D57-80C7-AD18-7045129FA018}"/>
              </a:ext>
            </a:extLst>
          </p:cNvPr>
          <p:cNvPicPr>
            <a:picLocks noChangeAspect="1" noChangeArrowheads="1"/>
          </p:cNvPicPr>
          <p:nvPr/>
        </p:nvPicPr>
        <p:blipFill rotWithShape="1">
          <a:blip r:embed="rId3">
            <a:alphaModFix amt="50000"/>
            <a:extLst>
              <a:ext uri="{28A0092B-C50C-407E-A947-70E740481C1C}">
                <a14:useLocalDpi xmlns:a14="http://schemas.microsoft.com/office/drawing/2010/main" val="0"/>
              </a:ext>
            </a:extLst>
          </a:blip>
          <a:srcRect l="11000" r="-2" b="-2"/>
          <a:stretch/>
        </p:blipFill>
        <p:spPr bwMode="auto">
          <a:xfrm>
            <a:off x="20" y="1"/>
            <a:ext cx="9143980"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6B2E2125-968A-6ADE-52BF-4579C9D7ED90}"/>
              </a:ext>
            </a:extLst>
          </p:cNvPr>
          <p:cNvSpPr>
            <a:spLocks noGrp="1"/>
          </p:cNvSpPr>
          <p:nvPr>
            <p:ph type="ctrTitle"/>
          </p:nvPr>
        </p:nvSpPr>
        <p:spPr>
          <a:xfrm>
            <a:off x="1143000" y="1122362"/>
            <a:ext cx="6858000" cy="2900518"/>
          </a:xfrm>
        </p:spPr>
        <p:txBody>
          <a:bodyPr>
            <a:normAutofit/>
          </a:bodyPr>
          <a:lstStyle/>
          <a:p>
            <a:r>
              <a:rPr lang="en-GB">
                <a:solidFill>
                  <a:srgbClr val="FFFFFF"/>
                </a:solidFill>
              </a:rPr>
              <a:t>Introduction</a:t>
            </a:r>
          </a:p>
        </p:txBody>
      </p:sp>
      <p:sp>
        <p:nvSpPr>
          <p:cNvPr id="4" name="Rectangle 3">
            <a:extLst>
              <a:ext uri="{FF2B5EF4-FFF2-40B4-BE49-F238E27FC236}">
                <a16:creationId xmlns:a16="http://schemas.microsoft.com/office/drawing/2014/main" id="{C83455DA-6438-4042-ABC2-F3B2322CD7E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61483895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2D5943-E19F-37C8-BC59-4C6F052713A1}"/>
              </a:ext>
            </a:extLst>
          </p:cNvPr>
          <p:cNvSpPr>
            <a:spLocks noGrp="1"/>
          </p:cNvSpPr>
          <p:nvPr>
            <p:ph type="title"/>
          </p:nvPr>
        </p:nvSpPr>
        <p:spPr>
          <a:xfrm>
            <a:off x="628650" y="365125"/>
            <a:ext cx="7886700" cy="1325563"/>
          </a:xfrm>
        </p:spPr>
        <p:txBody>
          <a:bodyPr>
            <a:normAutofit/>
          </a:bodyPr>
          <a:lstStyle/>
          <a:p>
            <a:pPr algn="ctr"/>
            <a:r>
              <a:rPr lang="en-GB" sz="4000" b="1" dirty="0">
                <a:solidFill>
                  <a:srgbClr val="FFFFFF"/>
                </a:solidFill>
                <a:effectLst>
                  <a:outerShdw blurRad="38100" dist="38100" dir="2700000" algn="tl">
                    <a:srgbClr val="000000">
                      <a:alpha val="43137"/>
                    </a:srgbClr>
                  </a:outerShdw>
                </a:effectLst>
              </a:rPr>
              <a:t>Hospitality &amp; Guest Services</a:t>
            </a:r>
          </a:p>
        </p:txBody>
      </p:sp>
      <p:sp>
        <p:nvSpPr>
          <p:cNvPr id="3" name="Content Placeholder 2">
            <a:extLst>
              <a:ext uri="{FF2B5EF4-FFF2-40B4-BE49-F238E27FC236}">
                <a16:creationId xmlns:a16="http://schemas.microsoft.com/office/drawing/2014/main" id="{A2DF27CF-03B2-25A5-CB16-C904E2B98020}"/>
              </a:ext>
            </a:extLst>
          </p:cNvPr>
          <p:cNvSpPr>
            <a:spLocks noGrp="1"/>
          </p:cNvSpPr>
          <p:nvPr>
            <p:ph idx="1"/>
          </p:nvPr>
        </p:nvSpPr>
        <p:spPr>
          <a:xfrm>
            <a:off x="628650" y="2438400"/>
            <a:ext cx="7886700" cy="3738562"/>
          </a:xfrm>
        </p:spPr>
        <p:txBody>
          <a:bodyPr>
            <a:normAutofit/>
          </a:bodyPr>
          <a:lstStyle/>
          <a:p>
            <a:pPr marL="0" indent="0" algn="ctr">
              <a:buNone/>
            </a:pPr>
            <a:r>
              <a:rPr kumimoji="0" lang="en-GB" altLang="en-US" sz="2300" b="0" i="0" u="none" strike="noStrike" kern="1200" cap="none" spc="0" normalizeH="0" baseline="0" noProof="0" dirty="0">
                <a:ln>
                  <a:noFill/>
                </a:ln>
                <a:effectLst/>
                <a:uLnTx/>
                <a:uFillTx/>
                <a:latin typeface="Myriad Pro"/>
                <a:ea typeface="+mn-ea"/>
                <a:cs typeface="+mn-cs"/>
              </a:rPr>
              <a:t>“A customer is the most important visitor on our premises, he is not dependent on us. We are dependent on him. He is not an interruption in our work. He is the purpose of it. He is not an outsider in our business. He is part of it. We are not doing him a favour by serving him. He is doing us a favour by giving us an opportunity to do so.”</a:t>
            </a:r>
            <a:br>
              <a:rPr kumimoji="0" lang="en-GB" altLang="en-US" sz="2300" b="0" i="0" u="none" strike="noStrike" kern="1200" cap="none" spc="0" normalizeH="0" baseline="0" noProof="0" dirty="0">
                <a:ln>
                  <a:noFill/>
                </a:ln>
                <a:effectLst/>
                <a:uLnTx/>
                <a:uFillTx/>
                <a:latin typeface="Myriad Pro"/>
                <a:ea typeface="+mn-ea"/>
                <a:cs typeface="+mn-cs"/>
              </a:rPr>
            </a:br>
            <a:endParaRPr kumimoji="0" lang="en-GB" altLang="en-US" sz="2300" b="0" i="0" u="none" strike="noStrike" kern="1200" cap="none" spc="0" normalizeH="0" baseline="0" noProof="0" dirty="0">
              <a:ln>
                <a:noFill/>
              </a:ln>
              <a:effectLst/>
              <a:uLnTx/>
              <a:uFillTx/>
              <a:latin typeface="Myriad Pro"/>
              <a:ea typeface="+mn-ea"/>
              <a:cs typeface="+mn-cs"/>
            </a:endParaRPr>
          </a:p>
          <a:p>
            <a:pPr marL="0" indent="0" algn="ctr">
              <a:buNone/>
            </a:pPr>
            <a:r>
              <a:rPr kumimoji="0" lang="en-GB" altLang="en-US" sz="2300" b="0" i="1" u="none" strike="noStrike" kern="1200" cap="none" spc="0" normalizeH="0" baseline="0" noProof="0" dirty="0">
                <a:ln>
                  <a:noFill/>
                </a:ln>
                <a:effectLst/>
                <a:uLnTx/>
                <a:uFillTx/>
                <a:latin typeface="Myriad Pro"/>
                <a:ea typeface="+mn-ea"/>
                <a:cs typeface="+mn-cs"/>
              </a:rPr>
              <a:t>- Mahatma Gandhi</a:t>
            </a:r>
            <a:endParaRPr lang="en-GB" sz="2300" dirty="0"/>
          </a:p>
        </p:txBody>
      </p:sp>
      <p:sp>
        <p:nvSpPr>
          <p:cNvPr id="4" name="Rectangle 3">
            <a:extLst>
              <a:ext uri="{FF2B5EF4-FFF2-40B4-BE49-F238E27FC236}">
                <a16:creationId xmlns:a16="http://schemas.microsoft.com/office/drawing/2014/main" id="{E271AC72-A45F-4FEE-B168-19CB1F3AA35D}"/>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6983011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36F400F-DF28-43BC-8D8E-4929793B3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2D5943-E19F-37C8-BC59-4C6F052713A1}"/>
              </a:ext>
            </a:extLst>
          </p:cNvPr>
          <p:cNvSpPr>
            <a:spLocks noGrp="1"/>
          </p:cNvSpPr>
          <p:nvPr>
            <p:ph type="title"/>
          </p:nvPr>
        </p:nvSpPr>
        <p:spPr>
          <a:xfrm>
            <a:off x="628650" y="668377"/>
            <a:ext cx="7886700" cy="1325563"/>
          </a:xfrm>
        </p:spPr>
        <p:txBody>
          <a:bodyPr vert="horz" lIns="91440" tIns="45720" rIns="91440" bIns="45720" rtlCol="0" anchor="ctr">
            <a:normAutofit/>
          </a:bodyPr>
          <a:lstStyle/>
          <a:p>
            <a:pPr algn="ctr"/>
            <a:r>
              <a:rPr lang="en-US" sz="4000" b="1" kern="1200" dirty="0">
                <a:solidFill>
                  <a:schemeClr val="tx1"/>
                </a:solidFill>
                <a:effectLst>
                  <a:outerShdw blurRad="38100" dist="38100" dir="2700000" algn="tl">
                    <a:srgbClr val="000000">
                      <a:alpha val="43137"/>
                    </a:srgbClr>
                  </a:outerShdw>
                </a:effectLst>
                <a:latin typeface="+mj-lt"/>
                <a:ea typeface="+mj-ea"/>
                <a:cs typeface="+mj-cs"/>
              </a:rPr>
              <a:t>Hospitality &amp; Guest Services</a:t>
            </a:r>
          </a:p>
        </p:txBody>
      </p:sp>
      <p:sp>
        <p:nvSpPr>
          <p:cNvPr id="3" name="Content Placeholder 2">
            <a:extLst>
              <a:ext uri="{FF2B5EF4-FFF2-40B4-BE49-F238E27FC236}">
                <a16:creationId xmlns:a16="http://schemas.microsoft.com/office/drawing/2014/main" id="{A2DF27CF-03B2-25A5-CB16-C904E2B98020}"/>
              </a:ext>
            </a:extLst>
          </p:cNvPr>
          <p:cNvSpPr>
            <a:spLocks noGrp="1"/>
          </p:cNvSpPr>
          <p:nvPr>
            <p:ph idx="1"/>
          </p:nvPr>
        </p:nvSpPr>
        <p:spPr>
          <a:xfrm>
            <a:off x="628650" y="2177456"/>
            <a:ext cx="3823335" cy="3795748"/>
          </a:xfrm>
        </p:spPr>
        <p:txBody>
          <a:bodyPr vert="horz" lIns="91440" tIns="45720" rIns="91440" bIns="45720" rtlCol="0">
            <a:normAutofit/>
          </a:bodyPr>
          <a:lstStyle/>
          <a:p>
            <a:pPr marL="0" indent="0" algn="ctr">
              <a:buNone/>
            </a:pPr>
            <a:r>
              <a:rPr kumimoji="0" lang="en-US" altLang="en-US" sz="1900" b="0" i="0" u="none" strike="noStrike" cap="none" spc="0" normalizeH="0" baseline="0" noProof="0" dirty="0">
                <a:ln>
                  <a:noFill/>
                </a:ln>
                <a:effectLst/>
                <a:uLnTx/>
                <a:uFillTx/>
              </a:rPr>
              <a:t>“A customer is the most important visitor on our premises, he is not dependent on us. We are dependent on him. He is not an interruption in our work. He is the purpose of it. He is not an outsider in our business. He is part of it. We are not doing him a </a:t>
            </a:r>
            <a:r>
              <a:rPr kumimoji="0" lang="en-US" altLang="en-US" sz="1900" b="0" i="0" u="none" strike="noStrike" cap="none" spc="0" normalizeH="0" baseline="0" noProof="0" dirty="0" err="1">
                <a:ln>
                  <a:noFill/>
                </a:ln>
                <a:effectLst/>
                <a:uLnTx/>
                <a:uFillTx/>
              </a:rPr>
              <a:t>favour</a:t>
            </a:r>
            <a:r>
              <a:rPr kumimoji="0" lang="en-US" altLang="en-US" sz="1900" b="0" i="0" u="none" strike="noStrike" cap="none" spc="0" normalizeH="0" baseline="0" noProof="0" dirty="0">
                <a:ln>
                  <a:noFill/>
                </a:ln>
                <a:effectLst/>
                <a:uLnTx/>
                <a:uFillTx/>
              </a:rPr>
              <a:t> by serving him. He is doing us a </a:t>
            </a:r>
            <a:r>
              <a:rPr kumimoji="0" lang="en-US" altLang="en-US" sz="1900" b="0" i="0" u="none" strike="noStrike" cap="none" spc="0" normalizeH="0" baseline="0" noProof="0" dirty="0" err="1">
                <a:ln>
                  <a:noFill/>
                </a:ln>
                <a:effectLst/>
                <a:uLnTx/>
                <a:uFillTx/>
              </a:rPr>
              <a:t>favour</a:t>
            </a:r>
            <a:r>
              <a:rPr kumimoji="0" lang="en-US" altLang="en-US" sz="1900" b="0" i="0" u="none" strike="noStrike" cap="none" spc="0" normalizeH="0" baseline="0" noProof="0" dirty="0">
                <a:ln>
                  <a:noFill/>
                </a:ln>
                <a:effectLst/>
                <a:uLnTx/>
                <a:uFillTx/>
              </a:rPr>
              <a:t> by giving us an opportunity to do so.”</a:t>
            </a:r>
            <a:br>
              <a:rPr kumimoji="0" lang="en-US" altLang="en-US" sz="1900" b="0" i="0" u="none" strike="noStrike" cap="none" spc="0" normalizeH="0" baseline="0" noProof="0" dirty="0">
                <a:ln>
                  <a:noFill/>
                </a:ln>
                <a:effectLst/>
                <a:uLnTx/>
                <a:uFillTx/>
              </a:rPr>
            </a:br>
            <a:endParaRPr kumimoji="0" lang="en-US" altLang="en-US" sz="1900" b="0" i="0" u="none" strike="noStrike" cap="none" spc="0" normalizeH="0" baseline="0" noProof="0" dirty="0">
              <a:ln>
                <a:noFill/>
              </a:ln>
              <a:effectLst/>
              <a:uLnTx/>
              <a:uFillTx/>
            </a:endParaRPr>
          </a:p>
          <a:p>
            <a:pPr marL="0" indent="0" algn="ctr">
              <a:buNone/>
            </a:pPr>
            <a:r>
              <a:rPr kumimoji="0" lang="en-US" altLang="en-US" sz="1900" b="0" i="1" u="none" strike="noStrike" cap="none" spc="0" normalizeH="0" baseline="0" noProof="0" dirty="0">
                <a:ln>
                  <a:noFill/>
                </a:ln>
                <a:effectLst/>
                <a:uLnTx/>
                <a:uFillTx/>
              </a:rPr>
              <a:t>Mahatma Gandhi</a:t>
            </a:r>
          </a:p>
          <a:p>
            <a:endParaRPr lang="en-US" sz="1900" dirty="0"/>
          </a:p>
        </p:txBody>
      </p:sp>
      <p:sp>
        <p:nvSpPr>
          <p:cNvPr id="4" name="TextBox 3">
            <a:extLst>
              <a:ext uri="{FF2B5EF4-FFF2-40B4-BE49-F238E27FC236}">
                <a16:creationId xmlns:a16="http://schemas.microsoft.com/office/drawing/2014/main" id="{81B55473-6BBD-4865-34F4-9ED3421C2B93}"/>
              </a:ext>
            </a:extLst>
          </p:cNvPr>
          <p:cNvSpPr txBox="1"/>
          <p:nvPr/>
        </p:nvSpPr>
        <p:spPr>
          <a:xfrm>
            <a:off x="4692015" y="2177456"/>
            <a:ext cx="3823335" cy="3795748"/>
          </a:xfrm>
          <a:prstGeom prst="rect">
            <a:avLst/>
          </a:prstGeom>
        </p:spPr>
        <p:txBody>
          <a:bodyPr vert="horz" lIns="91440" tIns="45720" rIns="91440" bIns="45720" rtlCol="0">
            <a:normAutofit/>
          </a:bodyPr>
          <a:lstStyle/>
          <a:p>
            <a:pPr algn="ctr" defTabSz="914400">
              <a:lnSpc>
                <a:spcPct val="90000"/>
              </a:lnSpc>
              <a:spcAft>
                <a:spcPts val="600"/>
              </a:spcAft>
            </a:pPr>
            <a:r>
              <a:rPr lang="en-US" sz="2200" b="1" dirty="0">
                <a:effectLst>
                  <a:outerShdw blurRad="38100" dist="38100" dir="2700000" algn="tl">
                    <a:srgbClr val="000000">
                      <a:alpha val="43137"/>
                    </a:srgbClr>
                  </a:outerShdw>
                </a:effectLst>
              </a:rPr>
              <a:t>Group Discussion:</a:t>
            </a:r>
          </a:p>
          <a:p>
            <a:pPr algn="ctr" defTabSz="914400">
              <a:lnSpc>
                <a:spcPct val="90000"/>
              </a:lnSpc>
              <a:spcAft>
                <a:spcPts val="600"/>
              </a:spcAft>
            </a:pPr>
            <a:endParaRPr lang="en-US" sz="2200" b="1" dirty="0">
              <a:effectLst>
                <a:outerShdw blurRad="38100" dist="38100" dir="2700000" algn="tl">
                  <a:srgbClr val="000000">
                    <a:alpha val="43137"/>
                  </a:srgbClr>
                </a:outerShdw>
              </a:effectLst>
            </a:endParaRPr>
          </a:p>
          <a:p>
            <a:pPr indent="-228600" algn="ctr" defTabSz="914400">
              <a:lnSpc>
                <a:spcPct val="90000"/>
              </a:lnSpc>
              <a:spcAft>
                <a:spcPts val="600"/>
              </a:spcAft>
              <a:buFont typeface="Arial" panose="020B0604020202020204" pitchFamily="34" charset="0"/>
              <a:buChar char="•"/>
            </a:pPr>
            <a:r>
              <a:rPr lang="en-US" sz="2200" b="1" dirty="0">
                <a:effectLst>
                  <a:outerShdw blurRad="38100" dist="38100" dir="2700000" algn="tl">
                    <a:srgbClr val="000000">
                      <a:alpha val="43137"/>
                    </a:srgbClr>
                  </a:outerShdw>
                </a:effectLst>
              </a:rPr>
              <a:t>Do you agree with this statement? </a:t>
            </a:r>
          </a:p>
          <a:p>
            <a:pPr indent="-228600" algn="ctr" defTabSz="914400">
              <a:lnSpc>
                <a:spcPct val="90000"/>
              </a:lnSpc>
              <a:spcAft>
                <a:spcPts val="600"/>
              </a:spcAft>
              <a:buFont typeface="Arial" panose="020B0604020202020204" pitchFamily="34" charset="0"/>
              <a:buChar char="•"/>
            </a:pPr>
            <a:r>
              <a:rPr lang="en-US" sz="2200" b="1" dirty="0">
                <a:effectLst>
                  <a:outerShdw blurRad="38100" dist="38100" dir="2700000" algn="tl">
                    <a:srgbClr val="000000">
                      <a:alpha val="43137"/>
                    </a:srgbClr>
                  </a:outerShdw>
                </a:effectLst>
              </a:rPr>
              <a:t>Do you disagree with this statement? Why?</a:t>
            </a:r>
          </a:p>
          <a:p>
            <a:pPr indent="-228600" algn="ctr" defTabSz="914400">
              <a:lnSpc>
                <a:spcPct val="90000"/>
              </a:lnSpc>
              <a:spcAft>
                <a:spcPts val="600"/>
              </a:spcAft>
              <a:buFont typeface="Arial" panose="020B0604020202020204" pitchFamily="34" charset="0"/>
              <a:buChar char="•"/>
            </a:pPr>
            <a:endParaRPr lang="en-US" sz="2200" b="1" dirty="0">
              <a:effectLst>
                <a:outerShdw blurRad="38100" dist="38100" dir="2700000" algn="tl">
                  <a:srgbClr val="000000">
                    <a:alpha val="43137"/>
                  </a:srgbClr>
                </a:outerShdw>
              </a:effectLst>
            </a:endParaRPr>
          </a:p>
          <a:p>
            <a:pPr algn="ctr" defTabSz="914400">
              <a:lnSpc>
                <a:spcPct val="90000"/>
              </a:lnSpc>
              <a:spcAft>
                <a:spcPts val="600"/>
              </a:spcAft>
            </a:pPr>
            <a:r>
              <a:rPr lang="en-US" sz="2200" dirty="0">
                <a:ln w="0"/>
                <a:effectLst>
                  <a:outerShdw blurRad="38100" dist="38100" dir="2700000" algn="tl">
                    <a:srgbClr val="000000">
                      <a:alpha val="43137"/>
                    </a:srgbClr>
                  </a:outerShdw>
                </a:effectLst>
              </a:rPr>
              <a:t>T</a:t>
            </a:r>
            <a:r>
              <a:rPr lang="en-US" sz="2200" b="0" cap="none" spc="0" dirty="0">
                <a:ln w="0"/>
                <a:effectLst>
                  <a:outerShdw blurRad="38100" dist="38100" dir="2700000" algn="tl">
                    <a:srgbClr val="000000">
                      <a:alpha val="43137"/>
                    </a:srgbClr>
                  </a:outerShdw>
                </a:effectLst>
              </a:rPr>
              <a:t>ype your answers in the chat box or raise your yellow hand.</a:t>
            </a:r>
          </a:p>
        </p:txBody>
      </p:sp>
      <p:sp>
        <p:nvSpPr>
          <p:cNvPr id="5" name="Rectangle 4">
            <a:extLst>
              <a:ext uri="{FF2B5EF4-FFF2-40B4-BE49-F238E27FC236}">
                <a16:creationId xmlns:a16="http://schemas.microsoft.com/office/drawing/2014/main" id="{F767D1A8-100D-44D6-9012-5851F37A30A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1741543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A5A39F-02C2-C81F-8B3C-1842E840F305}"/>
              </a:ext>
            </a:extLst>
          </p:cNvPr>
          <p:cNvSpPr>
            <a:spLocks noGrp="1"/>
          </p:cNvSpPr>
          <p:nvPr>
            <p:ph type="title"/>
          </p:nvPr>
        </p:nvSpPr>
        <p:spPr>
          <a:xfrm>
            <a:off x="486696" y="629266"/>
            <a:ext cx="3708114" cy="1622321"/>
          </a:xfrm>
        </p:spPr>
        <p:txBody>
          <a:bodyPr>
            <a:normAutofit/>
          </a:bodyPr>
          <a:lstStyle/>
          <a:p>
            <a:pPr algn="ctr"/>
            <a:r>
              <a:rPr lang="en-GB" sz="3600" b="1" dirty="0"/>
              <a:t>What is Service?</a:t>
            </a:r>
          </a:p>
        </p:txBody>
      </p:sp>
      <p:sp>
        <p:nvSpPr>
          <p:cNvPr id="3" name="Content Placeholder 2">
            <a:extLst>
              <a:ext uri="{FF2B5EF4-FFF2-40B4-BE49-F238E27FC236}">
                <a16:creationId xmlns:a16="http://schemas.microsoft.com/office/drawing/2014/main" id="{2065C9DD-37A1-7287-D2B6-88404713A63D}"/>
              </a:ext>
            </a:extLst>
          </p:cNvPr>
          <p:cNvSpPr>
            <a:spLocks noGrp="1"/>
          </p:cNvSpPr>
          <p:nvPr>
            <p:ph idx="1"/>
          </p:nvPr>
        </p:nvSpPr>
        <p:spPr>
          <a:xfrm>
            <a:off x="486697" y="1823156"/>
            <a:ext cx="3708113" cy="3785419"/>
          </a:xfrm>
        </p:spPr>
        <p:txBody>
          <a:bodyPr>
            <a:normAutofit lnSpcReduction="10000"/>
          </a:bodyPr>
          <a:lstStyle/>
          <a:p>
            <a:pPr marL="0" indent="0" algn="ctr">
              <a:buNone/>
            </a:pPr>
            <a:r>
              <a:rPr lang="en-GB" sz="2100" b="1" dirty="0"/>
              <a:t>Group Discussion:</a:t>
            </a:r>
          </a:p>
          <a:p>
            <a:pPr marL="0" indent="0" algn="ctr">
              <a:buNone/>
            </a:pPr>
            <a:endParaRPr lang="en-GB" sz="2100" b="1" dirty="0"/>
          </a:p>
          <a:p>
            <a:pPr marL="0" indent="0">
              <a:buNone/>
            </a:pPr>
            <a:r>
              <a:rPr lang="en-GB" sz="2100" dirty="0"/>
              <a:t>A time when you received…</a:t>
            </a:r>
          </a:p>
          <a:p>
            <a:pPr marL="342900" indent="-342900">
              <a:buFont typeface="Arial" panose="020B0604020202020204" pitchFamily="34" charset="0"/>
              <a:buChar char="•"/>
            </a:pPr>
            <a:r>
              <a:rPr lang="en-GB" sz="2100" dirty="0"/>
              <a:t>Good service?</a:t>
            </a:r>
          </a:p>
          <a:p>
            <a:pPr marL="342900" indent="-342900">
              <a:buFont typeface="Arial" panose="020B0604020202020204" pitchFamily="34" charset="0"/>
              <a:buChar char="•"/>
            </a:pPr>
            <a:r>
              <a:rPr lang="en-GB" sz="2100" dirty="0"/>
              <a:t>Excellent service?</a:t>
            </a:r>
          </a:p>
          <a:p>
            <a:pPr marL="342900" indent="-342900">
              <a:buFont typeface="Arial" panose="020B0604020202020204" pitchFamily="34" charset="0"/>
              <a:buChar char="•"/>
            </a:pPr>
            <a:r>
              <a:rPr lang="en-GB" sz="2100" dirty="0"/>
              <a:t>Bad service?</a:t>
            </a:r>
          </a:p>
          <a:p>
            <a:pPr marL="342900" indent="-342900">
              <a:buFont typeface="Arial" panose="020B0604020202020204" pitchFamily="34" charset="0"/>
              <a:buChar char="•"/>
            </a:pPr>
            <a:r>
              <a:rPr lang="en-GB" sz="2100" dirty="0"/>
              <a:t>Quality service?</a:t>
            </a:r>
          </a:p>
          <a:p>
            <a:pPr marL="342900" indent="-342900">
              <a:buFont typeface="Arial" panose="020B0604020202020204" pitchFamily="34" charset="0"/>
              <a:buChar char="•"/>
            </a:pPr>
            <a:endParaRPr lang="en-GB" sz="2100" dirty="0"/>
          </a:p>
          <a:p>
            <a:pPr marL="0" indent="0" algn="ctr">
              <a:buNone/>
            </a:pPr>
            <a:r>
              <a:rPr lang="en-US" sz="2100" dirty="0">
                <a:ln w="0"/>
                <a:effectLst>
                  <a:outerShdw blurRad="38100" dist="38100" dir="2700000" algn="tl">
                    <a:srgbClr val="000000">
                      <a:alpha val="43137"/>
                    </a:srgbClr>
                  </a:outerShdw>
                </a:effectLst>
              </a:rPr>
              <a:t>T</a:t>
            </a:r>
            <a:r>
              <a:rPr lang="en-US" sz="2100" b="0" cap="none" spc="0" dirty="0">
                <a:ln w="0"/>
                <a:effectLst>
                  <a:outerShdw blurRad="38100" dist="38100" dir="2700000" algn="tl">
                    <a:srgbClr val="000000">
                      <a:alpha val="43137"/>
                    </a:srgbClr>
                  </a:outerShdw>
                </a:effectLst>
              </a:rPr>
              <a:t>ype your answers in the chat box or raise your yellow hand.</a:t>
            </a:r>
          </a:p>
          <a:p>
            <a:pPr marL="342900" indent="-342900">
              <a:buFont typeface="Arial" panose="020B0604020202020204" pitchFamily="34" charset="0"/>
              <a:buChar char="•"/>
            </a:pPr>
            <a:endParaRPr lang="en-GB" sz="2100" dirty="0"/>
          </a:p>
          <a:p>
            <a:endParaRPr lang="en-GB" sz="2100" dirty="0"/>
          </a:p>
        </p:txBody>
      </p:sp>
      <p:sp>
        <p:nvSpPr>
          <p:cNvPr id="2052" name="Rectangle 2054">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69712" y="0"/>
            <a:ext cx="457428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3"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186" y="557784"/>
            <a:ext cx="384765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People discuss the news with each other Royalty Free Vector">
            <a:extLst>
              <a:ext uri="{FF2B5EF4-FFF2-40B4-BE49-F238E27FC236}">
                <a16:creationId xmlns:a16="http://schemas.microsoft.com/office/drawing/2014/main" id="{315B7B2C-E23E-3DBC-A9CF-08EBC22A15C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4304"/>
          <a:stretch/>
        </p:blipFill>
        <p:spPr bwMode="auto">
          <a:xfrm>
            <a:off x="5178531" y="2305536"/>
            <a:ext cx="3356649" cy="2243680"/>
          </a:xfrm>
          <a:prstGeom prst="rect">
            <a:avLst/>
          </a:prstGeom>
          <a:noFill/>
          <a:effectLst/>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CD6BB21-CB6D-455E-89C5-23A30038050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8896826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194FDA-D9A1-8EB5-56D8-187C883904C5}"/>
              </a:ext>
            </a:extLst>
          </p:cNvPr>
          <p:cNvSpPr>
            <a:spLocks noGrp="1"/>
          </p:cNvSpPr>
          <p:nvPr>
            <p:ph type="title"/>
          </p:nvPr>
        </p:nvSpPr>
        <p:spPr>
          <a:xfrm>
            <a:off x="56444" y="3752849"/>
            <a:ext cx="2772481" cy="2452687"/>
          </a:xfrm>
        </p:spPr>
        <p:txBody>
          <a:bodyPr anchor="ctr">
            <a:normAutofit/>
          </a:bodyPr>
          <a:lstStyle/>
          <a:p>
            <a:pPr algn="ctr"/>
            <a:r>
              <a:rPr lang="en-GB" sz="2800" b="1" dirty="0"/>
              <a:t>What is Service?</a:t>
            </a:r>
          </a:p>
        </p:txBody>
      </p:sp>
      <p:pic>
        <p:nvPicPr>
          <p:cNvPr id="2050" name="Picture 2" descr="A person holding a piece of paper&#10;&#10;Description automatically generated with medium confidence">
            <a:extLst>
              <a:ext uri="{FF2B5EF4-FFF2-40B4-BE49-F238E27FC236}">
                <a16:creationId xmlns:a16="http://schemas.microsoft.com/office/drawing/2014/main" id="{95CF3550-DE8D-821F-D729-1DA05D926B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39207"/>
          <a:stretch/>
        </p:blipFill>
        <p:spPr bwMode="auto">
          <a:xfrm>
            <a:off x="20" y="10"/>
            <a:ext cx="9143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1A4E099-2A59-D5E9-6704-E67F3EC24B2F}"/>
              </a:ext>
            </a:extLst>
          </p:cNvPr>
          <p:cNvSpPr>
            <a:spLocks noGrp="1"/>
          </p:cNvSpPr>
          <p:nvPr>
            <p:ph idx="1"/>
          </p:nvPr>
        </p:nvSpPr>
        <p:spPr>
          <a:xfrm>
            <a:off x="2901244" y="3752850"/>
            <a:ext cx="6141156" cy="2452687"/>
          </a:xfrm>
        </p:spPr>
        <p:txBody>
          <a:bodyPr anchor="ctr">
            <a:normAutofit/>
          </a:bodyPr>
          <a:lstStyle/>
          <a:p>
            <a:pPr defTabSz="914400">
              <a:spcBef>
                <a:spcPct val="0"/>
              </a:spcBef>
              <a:defRPr/>
            </a:pPr>
            <a:r>
              <a:rPr lang="en-GB" sz="1800" b="1" dirty="0">
                <a:latin typeface="Myriad Pro"/>
              </a:rPr>
              <a:t>Service </a:t>
            </a:r>
            <a:r>
              <a:rPr lang="en-GB" sz="1800" dirty="0">
                <a:latin typeface="Myriad Pro"/>
              </a:rPr>
              <a:t>is an action or performed task that takes place through contact between the guest and employees of the service organisation</a:t>
            </a:r>
          </a:p>
          <a:p>
            <a:pPr marL="0" indent="0" algn="ctr" defTabSz="914400">
              <a:spcBef>
                <a:spcPct val="0"/>
              </a:spcBef>
              <a:buNone/>
              <a:defRPr/>
            </a:pPr>
            <a:r>
              <a:rPr lang="en-GB" sz="1800" dirty="0">
                <a:latin typeface="Myriad Pro"/>
              </a:rPr>
              <a:t>(Ford and Sturman, 2020)</a:t>
            </a:r>
          </a:p>
          <a:p>
            <a:pPr defTabSz="914400">
              <a:spcBef>
                <a:spcPct val="0"/>
              </a:spcBef>
              <a:spcAft>
                <a:spcPts val="600"/>
              </a:spcAft>
              <a:defRPr/>
            </a:pPr>
            <a:endParaRPr lang="en-GB" sz="1800" dirty="0">
              <a:latin typeface="Myriad Pro"/>
            </a:endParaRPr>
          </a:p>
          <a:p>
            <a:pPr defTabSz="914400">
              <a:spcBef>
                <a:spcPct val="0"/>
              </a:spcBef>
              <a:spcAft>
                <a:spcPts val="600"/>
              </a:spcAft>
              <a:defRPr/>
            </a:pPr>
            <a:r>
              <a:rPr lang="en-US" sz="1800" kern="1200" dirty="0">
                <a:latin typeface="Myriad Pro"/>
                <a:ea typeface="+mj-ea"/>
                <a:cs typeface="+mj-cs"/>
              </a:rPr>
              <a:t>A common way to think of service is the service (intangible) part of the transaction between the guest and employees.</a:t>
            </a:r>
          </a:p>
          <a:p>
            <a:endParaRPr lang="en-GB" sz="1600" dirty="0"/>
          </a:p>
        </p:txBody>
      </p:sp>
      <p:sp>
        <p:nvSpPr>
          <p:cNvPr id="4" name="Rectangle 3">
            <a:extLst>
              <a:ext uri="{FF2B5EF4-FFF2-40B4-BE49-F238E27FC236}">
                <a16:creationId xmlns:a16="http://schemas.microsoft.com/office/drawing/2014/main" id="{B0587913-4ACB-469B-B050-21334EE79173}"/>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8499755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963A3-9E62-7A1D-48E3-EEA012EF4B63}"/>
              </a:ext>
            </a:extLst>
          </p:cNvPr>
          <p:cNvSpPr>
            <a:spLocks noGrp="1"/>
          </p:cNvSpPr>
          <p:nvPr>
            <p:ph type="title"/>
          </p:nvPr>
        </p:nvSpPr>
        <p:spPr/>
        <p:txBody>
          <a:bodyPr/>
          <a:lstStyle/>
          <a:p>
            <a:pPr algn="ctr"/>
            <a:r>
              <a:rPr lang="en-GB" sz="3600" b="0" i="0" dirty="0"/>
              <a:t>There are two types of asset categories: </a:t>
            </a:r>
            <a:r>
              <a:rPr lang="en-GB" sz="3600" b="0" i="0" dirty="0">
                <a:solidFill>
                  <a:schemeClr val="accent1"/>
                </a:solidFill>
              </a:rPr>
              <a:t>Tangible and </a:t>
            </a:r>
            <a:r>
              <a:rPr lang="en-GB" sz="3600" dirty="0">
                <a:solidFill>
                  <a:schemeClr val="accent1"/>
                </a:solidFill>
              </a:rPr>
              <a:t>I</a:t>
            </a:r>
            <a:r>
              <a:rPr lang="en-GB" sz="3600" b="0" i="0" dirty="0">
                <a:solidFill>
                  <a:schemeClr val="accent1"/>
                </a:solidFill>
              </a:rPr>
              <a:t>ntangible</a:t>
            </a:r>
            <a:br>
              <a:rPr lang="en-GB" b="0" i="0" dirty="0">
                <a:solidFill>
                  <a:schemeClr val="accent1"/>
                </a:solidFill>
              </a:rPr>
            </a:br>
            <a:endParaRPr lang="en-GB" dirty="0"/>
          </a:p>
        </p:txBody>
      </p:sp>
      <p:sp>
        <p:nvSpPr>
          <p:cNvPr id="4" name="Content Placeholder 3">
            <a:extLst>
              <a:ext uri="{FF2B5EF4-FFF2-40B4-BE49-F238E27FC236}">
                <a16:creationId xmlns:a16="http://schemas.microsoft.com/office/drawing/2014/main" id="{5D109EAB-D5EA-FABB-31E5-F1E7C1A36E65}"/>
              </a:ext>
            </a:extLst>
          </p:cNvPr>
          <p:cNvSpPr>
            <a:spLocks noGrp="1"/>
          </p:cNvSpPr>
          <p:nvPr>
            <p:ph sz="half" idx="2"/>
          </p:nvPr>
        </p:nvSpPr>
        <p:spPr/>
        <p:txBody>
          <a:bodyPr/>
          <a:lstStyle/>
          <a:p>
            <a:r>
              <a:rPr lang="en-GB" b="0" i="0" dirty="0">
                <a:hlinkClick r:id="rId3"/>
              </a:rPr>
              <a:t>Tangible assets</a:t>
            </a:r>
            <a:r>
              <a:rPr lang="en-GB" b="0" i="0" dirty="0"/>
              <a:t> are typically physical assets or property owned by a company, such as computer equipment. </a:t>
            </a:r>
          </a:p>
          <a:p>
            <a:endParaRPr lang="en-GB" dirty="0"/>
          </a:p>
        </p:txBody>
      </p:sp>
      <p:sp>
        <p:nvSpPr>
          <p:cNvPr id="6" name="Content Placeholder 5">
            <a:extLst>
              <a:ext uri="{FF2B5EF4-FFF2-40B4-BE49-F238E27FC236}">
                <a16:creationId xmlns:a16="http://schemas.microsoft.com/office/drawing/2014/main" id="{84312063-A9BB-6E29-C080-00D116A3E2DB}"/>
              </a:ext>
            </a:extLst>
          </p:cNvPr>
          <p:cNvSpPr>
            <a:spLocks noGrp="1"/>
          </p:cNvSpPr>
          <p:nvPr>
            <p:ph sz="quarter" idx="4"/>
          </p:nvPr>
        </p:nvSpPr>
        <p:spPr/>
        <p:txBody>
          <a:bodyPr/>
          <a:lstStyle/>
          <a:p>
            <a:r>
              <a:rPr lang="en-GB" b="0" i="0" dirty="0">
                <a:hlinkClick r:id="rId4"/>
              </a:rPr>
              <a:t>Intangible assets</a:t>
            </a:r>
            <a:r>
              <a:rPr lang="en-GB" b="0" i="0" dirty="0"/>
              <a:t> do not physically exist, yet they have a monetary value since they represent potential revenue. </a:t>
            </a:r>
          </a:p>
          <a:p>
            <a:endParaRPr lang="en-GB" dirty="0"/>
          </a:p>
        </p:txBody>
      </p:sp>
      <p:sp>
        <p:nvSpPr>
          <p:cNvPr id="3" name="Rectangle 2">
            <a:extLst>
              <a:ext uri="{FF2B5EF4-FFF2-40B4-BE49-F238E27FC236}">
                <a16:creationId xmlns:a16="http://schemas.microsoft.com/office/drawing/2014/main" id="{7A84E2E4-F52F-429A-B4B1-921519D8C6D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97370625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16B84-8379-4043-311E-29CDF30280EF}"/>
              </a:ext>
            </a:extLst>
          </p:cNvPr>
          <p:cNvSpPr>
            <a:spLocks noGrp="1"/>
          </p:cNvSpPr>
          <p:nvPr>
            <p:ph type="title"/>
          </p:nvPr>
        </p:nvSpPr>
        <p:spPr>
          <a:xfrm>
            <a:off x="486696" y="629266"/>
            <a:ext cx="2629122" cy="1622321"/>
          </a:xfrm>
        </p:spPr>
        <p:txBody>
          <a:bodyPr>
            <a:normAutofit/>
          </a:bodyPr>
          <a:lstStyle/>
          <a:p>
            <a:pPr algn="ctr"/>
            <a:r>
              <a:rPr lang="en-GB" sz="4000" b="1" dirty="0"/>
              <a:t>Group Discussion</a:t>
            </a:r>
          </a:p>
        </p:txBody>
      </p:sp>
      <p:sp>
        <p:nvSpPr>
          <p:cNvPr id="3" name="Content Placeholder 2">
            <a:extLst>
              <a:ext uri="{FF2B5EF4-FFF2-40B4-BE49-F238E27FC236}">
                <a16:creationId xmlns:a16="http://schemas.microsoft.com/office/drawing/2014/main" id="{DB37E970-9BE8-11EA-ABB5-7E5BE82230D9}"/>
              </a:ext>
            </a:extLst>
          </p:cNvPr>
          <p:cNvSpPr>
            <a:spLocks noGrp="1"/>
          </p:cNvSpPr>
          <p:nvPr>
            <p:ph idx="1"/>
          </p:nvPr>
        </p:nvSpPr>
        <p:spPr>
          <a:xfrm>
            <a:off x="486698" y="2438400"/>
            <a:ext cx="2629120" cy="3785419"/>
          </a:xfrm>
        </p:spPr>
        <p:txBody>
          <a:bodyPr>
            <a:normAutofit/>
          </a:bodyPr>
          <a:lstStyle/>
          <a:p>
            <a:pPr indent="-228600" algn="ctr" defTabSz="914400">
              <a:spcAft>
                <a:spcPts val="600"/>
              </a:spcAft>
              <a:buFont typeface="Arial" panose="020B0604020202020204" pitchFamily="34" charset="0"/>
              <a:buChar char="•"/>
            </a:pPr>
            <a:r>
              <a:rPr lang="en-US" sz="2200" b="0" cap="none" spc="0" dirty="0">
                <a:ln w="0"/>
              </a:rPr>
              <a:t>Think of the hotel industry – what is tangible and what is intangible?</a:t>
            </a:r>
          </a:p>
          <a:p>
            <a:pPr indent="-228600" algn="ctr" defTabSz="914400">
              <a:spcAft>
                <a:spcPts val="600"/>
              </a:spcAft>
              <a:buFont typeface="Arial" panose="020B0604020202020204" pitchFamily="34" charset="0"/>
              <a:buChar char="•"/>
            </a:pPr>
            <a:endParaRPr lang="en-US" sz="2200" dirty="0">
              <a:ln w="0"/>
            </a:endParaRPr>
          </a:p>
          <a:p>
            <a:pPr marL="0" indent="0" algn="ctr" defTabSz="914400">
              <a:spcAft>
                <a:spcPts val="600"/>
              </a:spcAft>
              <a:buNone/>
            </a:pPr>
            <a:r>
              <a:rPr lang="en-US" sz="2200" b="0" i="1" cap="none" spc="0" dirty="0">
                <a:ln w="0"/>
                <a:effectLst>
                  <a:outerShdw blurRad="38100" dist="38100" dir="2700000" algn="tl">
                    <a:srgbClr val="000000">
                      <a:alpha val="43137"/>
                    </a:srgbClr>
                  </a:outerShdw>
                </a:effectLst>
              </a:rPr>
              <a:t>Type your answers in the chat box or raise your yellow hand.</a:t>
            </a:r>
          </a:p>
        </p:txBody>
      </p:sp>
      <p:sp>
        <p:nvSpPr>
          <p:cNvPr id="8" name="Rectangle 8">
            <a:extLst>
              <a:ext uri="{FF2B5EF4-FFF2-40B4-BE49-F238E27FC236}">
                <a16:creationId xmlns:a16="http://schemas.microsoft.com/office/drawing/2014/main" id="{5E39A796-BE83-48B1-B33F-35C4A32AAB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292" y="0"/>
            <a:ext cx="56647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42766" y="557784"/>
            <a:ext cx="4938073"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2" descr="See the source image">
            <a:extLst>
              <a:ext uri="{FF2B5EF4-FFF2-40B4-BE49-F238E27FC236}">
                <a16:creationId xmlns:a16="http://schemas.microsoft.com/office/drawing/2014/main" id="{363144A8-11E7-B3F7-44A9-10AEE734E2F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054396" y="1731216"/>
            <a:ext cx="4514498" cy="3392322"/>
          </a:xfrm>
          <a:prstGeom prst="rect">
            <a:avLst/>
          </a:prstGeom>
          <a:noFill/>
          <a:effectLst/>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517C6D74-3C07-4695-8C3D-193BE645F2A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542118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97DF2-B691-9596-7BB4-308BC62AAE5D}"/>
              </a:ext>
            </a:extLst>
          </p:cNvPr>
          <p:cNvSpPr>
            <a:spLocks noGrp="1"/>
          </p:cNvSpPr>
          <p:nvPr>
            <p:ph type="title"/>
          </p:nvPr>
        </p:nvSpPr>
        <p:spPr/>
        <p:txBody>
          <a:bodyPr/>
          <a:lstStyle/>
          <a:p>
            <a:r>
              <a:rPr lang="en-GB" b="1" dirty="0"/>
              <a:t>Quality Service</a:t>
            </a:r>
          </a:p>
        </p:txBody>
      </p:sp>
      <p:graphicFrame>
        <p:nvGraphicFramePr>
          <p:cNvPr id="5" name="Content Placeholder 2">
            <a:extLst>
              <a:ext uri="{FF2B5EF4-FFF2-40B4-BE49-F238E27FC236}">
                <a16:creationId xmlns:a16="http://schemas.microsoft.com/office/drawing/2014/main" id="{658991E3-A6FA-0286-37A1-D3C3906373D4}"/>
              </a:ext>
            </a:extLst>
          </p:cNvPr>
          <p:cNvGraphicFramePr>
            <a:graphicFrameLocks noGrp="1"/>
          </p:cNvGraphicFramePr>
          <p:nvPr>
            <p:ph idx="1"/>
            <p:extLst>
              <p:ext uri="{D42A27DB-BD31-4B8C-83A1-F6EECF244321}">
                <p14:modId xmlns:p14="http://schemas.microsoft.com/office/powerpoint/2010/main" val="54098054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 name="Graphic 2" descr="Waiter">
            <a:extLst>
              <a:ext uri="{FF2B5EF4-FFF2-40B4-BE49-F238E27FC236}">
                <a16:creationId xmlns:a16="http://schemas.microsoft.com/office/drawing/2014/main" id="{D0C0EDB3-3174-38A5-F67E-930BCFBB447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378994" y="133828"/>
            <a:ext cx="2413000" cy="2413000"/>
          </a:xfrm>
          <a:prstGeom prst="rect">
            <a:avLst/>
          </a:prstGeom>
        </p:spPr>
      </p:pic>
      <p:sp>
        <p:nvSpPr>
          <p:cNvPr id="4" name="Rectangle 3">
            <a:extLst>
              <a:ext uri="{FF2B5EF4-FFF2-40B4-BE49-F238E27FC236}">
                <a16:creationId xmlns:a16="http://schemas.microsoft.com/office/drawing/2014/main" id="{C014E6B4-2836-46F7-A3CE-0AF547E6AE88}"/>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256841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D0F63-4D11-5B0A-23B8-9C23B7E2F11D}"/>
              </a:ext>
            </a:extLst>
          </p:cNvPr>
          <p:cNvSpPr>
            <a:spLocks noGrp="1"/>
          </p:cNvSpPr>
          <p:nvPr>
            <p:ph type="title"/>
          </p:nvPr>
        </p:nvSpPr>
        <p:spPr>
          <a:xfrm>
            <a:off x="3724072" y="629268"/>
            <a:ext cx="4939868" cy="1286160"/>
          </a:xfrm>
        </p:spPr>
        <p:txBody>
          <a:bodyPr anchor="b">
            <a:normAutofit/>
          </a:bodyPr>
          <a:lstStyle/>
          <a:p>
            <a:pPr algn="ctr"/>
            <a:r>
              <a:rPr lang="en-GB" sz="4000" b="1" dirty="0"/>
              <a:t>What are Guest Services?</a:t>
            </a:r>
          </a:p>
        </p:txBody>
      </p:sp>
      <p:sp>
        <p:nvSpPr>
          <p:cNvPr id="3" name="Content Placeholder 2">
            <a:extLst>
              <a:ext uri="{FF2B5EF4-FFF2-40B4-BE49-F238E27FC236}">
                <a16:creationId xmlns:a16="http://schemas.microsoft.com/office/drawing/2014/main" id="{9E416AD3-B25F-A00F-982B-C50986A261E3}"/>
              </a:ext>
            </a:extLst>
          </p:cNvPr>
          <p:cNvSpPr>
            <a:spLocks noGrp="1"/>
          </p:cNvSpPr>
          <p:nvPr>
            <p:ph idx="1"/>
          </p:nvPr>
        </p:nvSpPr>
        <p:spPr>
          <a:xfrm>
            <a:off x="3724073" y="2438400"/>
            <a:ext cx="4939867" cy="3785419"/>
          </a:xfrm>
        </p:spPr>
        <p:txBody>
          <a:bodyPr>
            <a:normAutofit/>
          </a:bodyPr>
          <a:lstStyle/>
          <a:p>
            <a:pPr defTabSz="914400"/>
            <a:r>
              <a:rPr lang="en-US" sz="2400" b="1" dirty="0"/>
              <a:t>Guest services </a:t>
            </a:r>
            <a:r>
              <a:rPr lang="en-US" sz="2400" dirty="0"/>
              <a:t>at a hotel are the </a:t>
            </a:r>
            <a:r>
              <a:rPr lang="en-US" sz="2400" b="1" dirty="0"/>
              <a:t>services and</a:t>
            </a:r>
            <a:r>
              <a:rPr lang="en-US" sz="2400" dirty="0"/>
              <a:t> </a:t>
            </a:r>
            <a:r>
              <a:rPr lang="en-US" sz="2400" b="1" dirty="0"/>
              <a:t>amenities</a:t>
            </a:r>
            <a:r>
              <a:rPr lang="en-US" sz="2400" dirty="0"/>
              <a:t> that the hotel provides for its guests</a:t>
            </a:r>
          </a:p>
          <a:p>
            <a:pPr marL="0" indent="0" algn="ctr" defTabSz="914400">
              <a:buNone/>
            </a:pPr>
            <a:r>
              <a:rPr lang="en-US" sz="2000" dirty="0"/>
              <a:t>(Collins Dictionary)</a:t>
            </a:r>
          </a:p>
          <a:p>
            <a:r>
              <a:rPr lang="en-US" sz="2400" dirty="0"/>
              <a:t>The goal of </a:t>
            </a:r>
            <a:r>
              <a:rPr lang="en-US" sz="2400" b="1" dirty="0"/>
              <a:t>guest services</a:t>
            </a:r>
            <a:r>
              <a:rPr lang="en-US" sz="2400" dirty="0"/>
              <a:t> is to provide customers with an enjoyable experience, primarily in the </a:t>
            </a:r>
            <a:r>
              <a:rPr lang="en-US" sz="2400" b="1" dirty="0"/>
              <a:t>hotel</a:t>
            </a:r>
            <a:r>
              <a:rPr lang="en-US" sz="2400" dirty="0"/>
              <a:t> and spa industry, sports facilities, and event venues.</a:t>
            </a:r>
          </a:p>
          <a:p>
            <a:endParaRPr lang="en-GB" sz="1700" dirty="0"/>
          </a:p>
        </p:txBody>
      </p:sp>
      <p:pic>
        <p:nvPicPr>
          <p:cNvPr id="5" name="Picture 4" descr="Modern lounge">
            <a:extLst>
              <a:ext uri="{FF2B5EF4-FFF2-40B4-BE49-F238E27FC236}">
                <a16:creationId xmlns:a16="http://schemas.microsoft.com/office/drawing/2014/main" id="{797CB953-90E6-2B06-0AC4-111DC1FC2120}"/>
              </a:ext>
            </a:extLst>
          </p:cNvPr>
          <p:cNvPicPr>
            <a:picLocks noChangeAspect="1"/>
          </p:cNvPicPr>
          <p:nvPr/>
        </p:nvPicPr>
        <p:blipFill rotWithShape="1">
          <a:blip r:embed="rId3"/>
          <a:srcRect l="35345" r="30816" b="-1"/>
          <a:stretch/>
        </p:blipFill>
        <p:spPr>
          <a:xfrm>
            <a:off x="20" y="10"/>
            <a:ext cx="3476673" cy="6016966"/>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810700" y="2115117"/>
            <a:ext cx="4732020" cy="0"/>
          </a:xfrm>
          <a:prstGeom prst="line">
            <a:avLst/>
          </a:prstGeom>
          <a:ln w="19050">
            <a:solidFill>
              <a:srgbClr val="C7CB59"/>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019A2063-51A6-4A07-AE8E-475FF163A94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8340871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42285737-90EE-47DC-AC80-8AE156B119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3302781" cy="6858001"/>
          </a:xfrm>
          <a:custGeom>
            <a:avLst/>
            <a:gdLst>
              <a:gd name="connsiteX0" fmla="*/ 3223890 w 4403709"/>
              <a:gd name="connsiteY0" fmla="*/ 6858001 h 6858001"/>
              <a:gd name="connsiteX1" fmla="*/ 4101908 w 4403709"/>
              <a:gd name="connsiteY1" fmla="*/ 6858001 h 6858001"/>
              <a:gd name="connsiteX2" fmla="*/ 3254950 w 4403709"/>
              <a:gd name="connsiteY2" fmla="*/ 1599356 h 6858001"/>
              <a:gd name="connsiteX3" fmla="*/ 3254950 w 4403709"/>
              <a:gd name="connsiteY3" fmla="*/ 1594062 h 6858001"/>
              <a:gd name="connsiteX4" fmla="*/ 4403709 w 4403709"/>
              <a:gd name="connsiteY4" fmla="*/ 0 h 6858001"/>
              <a:gd name="connsiteX5" fmla="*/ 3254950 w 4403709"/>
              <a:gd name="connsiteY5" fmla="*/ 0 h 6858001"/>
              <a:gd name="connsiteX6" fmla="*/ 2903520 w 4403709"/>
              <a:gd name="connsiteY6" fmla="*/ 0 h 6858001"/>
              <a:gd name="connsiteX7" fmla="*/ 0 w 4403709"/>
              <a:gd name="connsiteY7" fmla="*/ 0 h 6858001"/>
              <a:gd name="connsiteX8" fmla="*/ 0 w 4403709"/>
              <a:gd name="connsiteY8" fmla="*/ 6858000 h 6858001"/>
              <a:gd name="connsiteX9" fmla="*/ 3223890 w 4403709"/>
              <a:gd name="connsiteY9" fmla="*/ 685800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03709" h="6858001">
                <a:moveTo>
                  <a:pt x="3223890" y="6858001"/>
                </a:moveTo>
                <a:lnTo>
                  <a:pt x="4101908" y="6858001"/>
                </a:lnTo>
                <a:lnTo>
                  <a:pt x="3254950" y="1599356"/>
                </a:lnTo>
                <a:lnTo>
                  <a:pt x="3254950" y="1594062"/>
                </a:lnTo>
                <a:lnTo>
                  <a:pt x="4403709" y="0"/>
                </a:lnTo>
                <a:lnTo>
                  <a:pt x="3254950" y="0"/>
                </a:lnTo>
                <a:lnTo>
                  <a:pt x="2903520" y="0"/>
                </a:lnTo>
                <a:lnTo>
                  <a:pt x="0" y="0"/>
                </a:lnTo>
                <a:lnTo>
                  <a:pt x="0" y="6858000"/>
                </a:lnTo>
                <a:lnTo>
                  <a:pt x="3223890" y="6858000"/>
                </a:lnTo>
                <a:close/>
              </a:path>
            </a:pathLst>
          </a:custGeom>
          <a:ln>
            <a:noFill/>
          </a:ln>
        </p:spPr>
        <p:style>
          <a:lnRef idx="2">
            <a:schemeClr val="accent1">
              <a:shade val="50000"/>
            </a:schemeClr>
          </a:lnRef>
          <a:fillRef idx="1002">
            <a:schemeClr val="dk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 name="Group 10">
            <a:extLst>
              <a:ext uri="{FF2B5EF4-FFF2-40B4-BE49-F238E27FC236}">
                <a16:creationId xmlns:a16="http://schemas.microsoft.com/office/drawing/2014/main" id="{B57BDC17-F1B3-455F-BBF1-680AA1F25C0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486469" y="0"/>
            <a:ext cx="1827609" cy="6858001"/>
            <a:chOff x="1320800" y="0"/>
            <a:chExt cx="2436813" cy="6858001"/>
          </a:xfrm>
        </p:grpSpPr>
        <p:sp>
          <p:nvSpPr>
            <p:cNvPr id="12" name="Freeform 6">
              <a:extLst>
                <a:ext uri="{FF2B5EF4-FFF2-40B4-BE49-F238E27FC236}">
                  <a16:creationId xmlns:a16="http://schemas.microsoft.com/office/drawing/2014/main" id="{64E2FA9A-FEF7-4501-B0EB-5E45EDD21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13" name="Freeform 7">
              <a:extLst>
                <a:ext uri="{FF2B5EF4-FFF2-40B4-BE49-F238E27FC236}">
                  <a16:creationId xmlns:a16="http://schemas.microsoft.com/office/drawing/2014/main" id="{BC38192B-B4CB-47D4-A3B1-10010247F1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rgbClr val="595959"/>
            </a:solidFill>
            <a:ln>
              <a:noFill/>
            </a:ln>
          </p:spPr>
        </p:sp>
        <p:sp>
          <p:nvSpPr>
            <p:cNvPr id="14" name="Freeform 8">
              <a:extLst>
                <a:ext uri="{FF2B5EF4-FFF2-40B4-BE49-F238E27FC236}">
                  <a16:creationId xmlns:a16="http://schemas.microsoft.com/office/drawing/2014/main" id="{96330E33-E171-4B0F-82B5-AF7230399B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rgbClr val="262626"/>
            </a:solidFill>
            <a:ln>
              <a:noFill/>
            </a:ln>
          </p:spPr>
        </p:sp>
        <p:sp>
          <p:nvSpPr>
            <p:cNvPr id="15" name="Freeform 9">
              <a:extLst>
                <a:ext uri="{FF2B5EF4-FFF2-40B4-BE49-F238E27FC236}">
                  <a16:creationId xmlns:a16="http://schemas.microsoft.com/office/drawing/2014/main" id="{332B1723-69BF-42D7-B757-0FA059E152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6" name="Freeform 10">
              <a:extLst>
                <a:ext uri="{FF2B5EF4-FFF2-40B4-BE49-F238E27FC236}">
                  <a16:creationId xmlns:a16="http://schemas.microsoft.com/office/drawing/2014/main" id="{F115D62D-1E96-48D1-A78D-D370A0BFB9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7" name="Freeform 11">
              <a:extLst>
                <a:ext uri="{FF2B5EF4-FFF2-40B4-BE49-F238E27FC236}">
                  <a16:creationId xmlns:a16="http://schemas.microsoft.com/office/drawing/2014/main" id="{91C2876A-169D-4822-A766-C00578C88B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404040"/>
            </a:solidFill>
            <a:ln>
              <a:noFill/>
            </a:ln>
          </p:spPr>
        </p:sp>
      </p:grpSp>
      <p:sp>
        <p:nvSpPr>
          <p:cNvPr id="2" name="Title 1">
            <a:extLst>
              <a:ext uri="{FF2B5EF4-FFF2-40B4-BE49-F238E27FC236}">
                <a16:creationId xmlns:a16="http://schemas.microsoft.com/office/drawing/2014/main" id="{8734DFE5-01C0-D498-B62F-71DC880215BB}"/>
              </a:ext>
            </a:extLst>
          </p:cNvPr>
          <p:cNvSpPr>
            <a:spLocks noGrp="1"/>
          </p:cNvSpPr>
          <p:nvPr>
            <p:ph type="title"/>
          </p:nvPr>
        </p:nvSpPr>
        <p:spPr>
          <a:xfrm>
            <a:off x="401265" y="685800"/>
            <a:ext cx="2085203" cy="5105400"/>
          </a:xfrm>
        </p:spPr>
        <p:txBody>
          <a:bodyPr>
            <a:normAutofit/>
          </a:bodyPr>
          <a:lstStyle/>
          <a:p>
            <a:r>
              <a:rPr lang="en-GB" sz="3500" b="1" dirty="0">
                <a:solidFill>
                  <a:srgbClr val="FFFFFF"/>
                </a:solidFill>
                <a:effectLst>
                  <a:outerShdw blurRad="38100" dist="38100" dir="2700000" algn="tl">
                    <a:srgbClr val="000000">
                      <a:alpha val="43137"/>
                    </a:srgbClr>
                  </a:outerShdw>
                </a:effectLst>
              </a:rPr>
              <a:t>What are Guest Services?</a:t>
            </a:r>
          </a:p>
        </p:txBody>
      </p:sp>
      <p:graphicFrame>
        <p:nvGraphicFramePr>
          <p:cNvPr id="5" name="Content Placeholder 2">
            <a:extLst>
              <a:ext uri="{FF2B5EF4-FFF2-40B4-BE49-F238E27FC236}">
                <a16:creationId xmlns:a16="http://schemas.microsoft.com/office/drawing/2014/main" id="{41E4BB2F-6316-3267-A91A-7A7C6F28F30E}"/>
              </a:ext>
            </a:extLst>
          </p:cNvPr>
          <p:cNvGraphicFramePr>
            <a:graphicFrameLocks noGrp="1"/>
          </p:cNvGraphicFramePr>
          <p:nvPr>
            <p:ph idx="1"/>
            <p:extLst>
              <p:ext uri="{D42A27DB-BD31-4B8C-83A1-F6EECF244321}">
                <p14:modId xmlns:p14="http://schemas.microsoft.com/office/powerpoint/2010/main" val="3918843962"/>
              </p:ext>
            </p:extLst>
          </p:nvPr>
        </p:nvGraphicFramePr>
        <p:xfrm>
          <a:off x="3757612" y="685800"/>
          <a:ext cx="4869656" cy="5105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EAADD905-C424-4FAB-BD3C-A93DA193526F}"/>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7703821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4D018-0AE9-9492-4122-A9181A8614DE}"/>
              </a:ext>
            </a:extLst>
          </p:cNvPr>
          <p:cNvSpPr>
            <a:spLocks noGrp="1"/>
          </p:cNvSpPr>
          <p:nvPr>
            <p:ph type="title"/>
          </p:nvPr>
        </p:nvSpPr>
        <p:spPr>
          <a:xfrm>
            <a:off x="3724072" y="629266"/>
            <a:ext cx="4939868" cy="1676603"/>
          </a:xfrm>
        </p:spPr>
        <p:txBody>
          <a:bodyPr>
            <a:normAutofit/>
          </a:bodyPr>
          <a:lstStyle/>
          <a:p>
            <a:pPr algn="ctr"/>
            <a:r>
              <a:rPr lang="en-GB" sz="4000" b="1" dirty="0"/>
              <a:t>What is Guest Service?</a:t>
            </a:r>
          </a:p>
        </p:txBody>
      </p:sp>
      <p:sp>
        <p:nvSpPr>
          <p:cNvPr id="11" name="Content Placeholder 2">
            <a:extLst>
              <a:ext uri="{FF2B5EF4-FFF2-40B4-BE49-F238E27FC236}">
                <a16:creationId xmlns:a16="http://schemas.microsoft.com/office/drawing/2014/main" id="{52227F93-1335-D840-EEFA-79AFBEB90E73}"/>
              </a:ext>
            </a:extLst>
          </p:cNvPr>
          <p:cNvSpPr>
            <a:spLocks noGrp="1"/>
          </p:cNvSpPr>
          <p:nvPr>
            <p:ph idx="1"/>
          </p:nvPr>
        </p:nvSpPr>
        <p:spPr>
          <a:xfrm>
            <a:off x="3724073" y="2195692"/>
            <a:ext cx="4939867" cy="3785419"/>
          </a:xfrm>
        </p:spPr>
        <p:txBody>
          <a:bodyPr>
            <a:normAutofit/>
          </a:bodyPr>
          <a:lstStyle/>
          <a:p>
            <a:pPr marL="342900" marR="0" lvl="0" indent="-228600" fontAlgn="auto">
              <a:spcBef>
                <a:spcPct val="20000"/>
              </a:spcBef>
              <a:spcAft>
                <a:spcPts val="0"/>
              </a:spcAft>
              <a:buClrTx/>
              <a:buSzTx/>
              <a:tabLst/>
              <a:defRPr/>
            </a:pPr>
            <a:r>
              <a:rPr kumimoji="0" lang="en-US" sz="2100" b="0" i="0" u="none" strike="noStrike" cap="none" spc="0" normalizeH="0" baseline="0" noProof="0" dirty="0">
                <a:ln>
                  <a:noFill/>
                </a:ln>
                <a:effectLst/>
                <a:uLnTx/>
                <a:uFillTx/>
              </a:rPr>
              <a:t>Guest service is </a:t>
            </a:r>
            <a:r>
              <a:rPr kumimoji="0" lang="en-US" sz="2100" b="1" i="0" u="none" strike="noStrike" cap="none" spc="0" normalizeH="0" baseline="0" noProof="0" dirty="0">
                <a:ln>
                  <a:noFill/>
                </a:ln>
                <a:effectLst/>
                <a:uLnTx/>
                <a:uFillTx/>
              </a:rPr>
              <a:t>providing a professional service </a:t>
            </a:r>
            <a:r>
              <a:rPr kumimoji="0" lang="en-US" sz="2100" b="0" i="0" u="none" strike="noStrike" cap="none" spc="0" normalizeH="0" baseline="0" noProof="0" dirty="0">
                <a:ln>
                  <a:noFill/>
                </a:ln>
                <a:effectLst/>
                <a:uLnTx/>
                <a:uFillTx/>
              </a:rPr>
              <a:t>to guests. </a:t>
            </a:r>
          </a:p>
          <a:p>
            <a:pPr marL="342900" marR="0" lvl="0" indent="-228600" fontAlgn="auto">
              <a:spcBef>
                <a:spcPct val="20000"/>
              </a:spcBef>
              <a:spcAft>
                <a:spcPts val="0"/>
              </a:spcAft>
              <a:buClrTx/>
              <a:buSzTx/>
              <a:tabLst/>
              <a:defRPr/>
            </a:pPr>
            <a:endParaRPr kumimoji="0" lang="en-US" sz="2100" b="0" i="0" u="none" strike="noStrike" cap="none" spc="0" normalizeH="0" baseline="0" noProof="0" dirty="0">
              <a:ln>
                <a:noFill/>
              </a:ln>
              <a:effectLst/>
              <a:uLnTx/>
              <a:uFillTx/>
            </a:endParaRPr>
          </a:p>
          <a:p>
            <a:pPr marL="342900" marR="0" lvl="0" indent="-228600" fontAlgn="auto">
              <a:spcBef>
                <a:spcPct val="20000"/>
              </a:spcBef>
              <a:spcAft>
                <a:spcPts val="0"/>
              </a:spcAft>
              <a:buClrTx/>
              <a:buSzTx/>
              <a:tabLst/>
              <a:defRPr/>
            </a:pPr>
            <a:r>
              <a:rPr kumimoji="0" lang="en-US" sz="2100" b="0" i="0" u="none" strike="noStrike" cap="none" spc="0" normalizeH="0" baseline="0" noProof="0" dirty="0">
                <a:ln>
                  <a:noFill/>
                </a:ln>
                <a:effectLst/>
                <a:uLnTx/>
                <a:uFillTx/>
              </a:rPr>
              <a:t>For example</a:t>
            </a:r>
            <a:r>
              <a:rPr lang="en-US" sz="2100" dirty="0"/>
              <a:t>:</a:t>
            </a:r>
          </a:p>
          <a:p>
            <a:pPr marL="114300" indent="0">
              <a:spcBef>
                <a:spcPct val="20000"/>
              </a:spcBef>
              <a:buNone/>
              <a:defRPr/>
            </a:pPr>
            <a:r>
              <a:rPr kumimoji="0" lang="en-US" sz="2100" b="0" i="1" u="none" strike="noStrike" cap="none" spc="0" normalizeH="0" baseline="0" noProof="0" dirty="0">
                <a:ln>
                  <a:noFill/>
                </a:ln>
                <a:effectLst/>
                <a:uLnTx/>
                <a:uFillTx/>
              </a:rPr>
              <a:t>Offering front desk services to guests, accommodating unique and general requests and acting as an information source on various matters.</a:t>
            </a:r>
          </a:p>
          <a:p>
            <a:pPr marL="342900" marR="0" lvl="0" indent="-228600" fontAlgn="auto">
              <a:spcBef>
                <a:spcPct val="20000"/>
              </a:spcBef>
              <a:spcAft>
                <a:spcPts val="0"/>
              </a:spcAft>
              <a:buClrTx/>
              <a:buSzTx/>
              <a:tabLst/>
              <a:defRPr/>
            </a:pPr>
            <a:endParaRPr lang="en-US" sz="2100" i="1" dirty="0"/>
          </a:p>
          <a:p>
            <a:pPr indent="-228600"/>
            <a:r>
              <a:rPr lang="en-US" sz="2100" dirty="0"/>
              <a:t>It is the </a:t>
            </a:r>
            <a:r>
              <a:rPr lang="en-US" sz="2100" b="1" dirty="0"/>
              <a:t>intangible goods </a:t>
            </a:r>
            <a:r>
              <a:rPr lang="en-US" sz="2100" dirty="0"/>
              <a:t>provided. </a:t>
            </a:r>
            <a:endParaRPr kumimoji="0" lang="en-US" sz="2100" b="0" i="1" u="none" strike="noStrike" cap="none" spc="0" normalizeH="0" baseline="0" noProof="0" dirty="0">
              <a:ln>
                <a:noFill/>
              </a:ln>
              <a:effectLst/>
              <a:uLnTx/>
              <a:uFillTx/>
            </a:endParaRPr>
          </a:p>
          <a:p>
            <a:endParaRPr lang="en-GB" sz="2100" dirty="0"/>
          </a:p>
        </p:txBody>
      </p:sp>
      <p:pic>
        <p:nvPicPr>
          <p:cNvPr id="12" name="Picture 4">
            <a:extLst>
              <a:ext uri="{FF2B5EF4-FFF2-40B4-BE49-F238E27FC236}">
                <a16:creationId xmlns:a16="http://schemas.microsoft.com/office/drawing/2014/main" id="{177998A6-E6E3-5E8D-6904-D0126C0BF98B}"/>
              </a:ext>
            </a:extLst>
          </p:cNvPr>
          <p:cNvPicPr>
            <a:picLocks noChangeAspect="1"/>
          </p:cNvPicPr>
          <p:nvPr/>
        </p:nvPicPr>
        <p:blipFill rotWithShape="1">
          <a:blip r:embed="rId3"/>
          <a:srcRect l="11078" r="60406"/>
          <a:stretch/>
        </p:blipFill>
        <p:spPr>
          <a:xfrm>
            <a:off x="20" y="10"/>
            <a:ext cx="3476673" cy="6857990"/>
          </a:xfrm>
          <a:prstGeom prst="rect">
            <a:avLst/>
          </a:prstGeom>
          <a:effectLst/>
        </p:spPr>
      </p:pic>
      <p:sp>
        <p:nvSpPr>
          <p:cNvPr id="3" name="Rectangle 2">
            <a:extLst>
              <a:ext uri="{FF2B5EF4-FFF2-40B4-BE49-F238E27FC236}">
                <a16:creationId xmlns:a16="http://schemas.microsoft.com/office/drawing/2014/main" id="{6E5A01A7-11E3-4A97-95F7-F25C96519CC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47277002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98F01-D1A2-067B-EECD-6C25B1A05EC0}"/>
              </a:ext>
            </a:extLst>
          </p:cNvPr>
          <p:cNvSpPr>
            <a:spLocks noGrp="1"/>
          </p:cNvSpPr>
          <p:nvPr>
            <p:ph type="title"/>
          </p:nvPr>
        </p:nvSpPr>
        <p:spPr>
          <a:xfrm>
            <a:off x="840699" y="687480"/>
            <a:ext cx="5605629" cy="994172"/>
          </a:xfrm>
        </p:spPr>
        <p:txBody>
          <a:bodyPr>
            <a:normAutofit/>
          </a:bodyPr>
          <a:lstStyle/>
          <a:p>
            <a:r>
              <a:rPr lang="en-GB" sz="3600" b="1" dirty="0"/>
              <a:t>Task: Guest Experience</a:t>
            </a:r>
          </a:p>
        </p:txBody>
      </p:sp>
      <p:sp>
        <p:nvSpPr>
          <p:cNvPr id="3" name="Content Placeholder 2">
            <a:extLst>
              <a:ext uri="{FF2B5EF4-FFF2-40B4-BE49-F238E27FC236}">
                <a16:creationId xmlns:a16="http://schemas.microsoft.com/office/drawing/2014/main" id="{DD927C90-A404-DB88-2FA5-B394DA05B68E}"/>
              </a:ext>
            </a:extLst>
          </p:cNvPr>
          <p:cNvSpPr>
            <a:spLocks noGrp="1"/>
          </p:cNvSpPr>
          <p:nvPr>
            <p:ph idx="1"/>
          </p:nvPr>
        </p:nvSpPr>
        <p:spPr>
          <a:xfrm>
            <a:off x="520785" y="1873561"/>
            <a:ext cx="5364758" cy="4334518"/>
          </a:xfrm>
        </p:spPr>
        <p:txBody>
          <a:bodyPr anchor="ctr">
            <a:normAutofit fontScale="92500"/>
          </a:bodyPr>
          <a:lstStyle/>
          <a:p>
            <a:pPr marL="0" indent="0">
              <a:buFont typeface="Arial" panose="020B0604020202020204" pitchFamily="34" charset="0"/>
              <a:buNone/>
            </a:pPr>
            <a:r>
              <a:rPr lang="en-GB" sz="2400" dirty="0"/>
              <a:t>Think of a time </a:t>
            </a:r>
            <a:r>
              <a:rPr lang="en-GB" sz="2400" b="1" dirty="0"/>
              <a:t>you</a:t>
            </a:r>
            <a:r>
              <a:rPr lang="en-GB" sz="2400" dirty="0"/>
              <a:t> have stayed in a hotel, and you have…..</a:t>
            </a:r>
          </a:p>
          <a:p>
            <a:pPr>
              <a:lnSpc>
                <a:spcPct val="150000"/>
              </a:lnSpc>
            </a:pPr>
            <a:r>
              <a:rPr lang="en-GB" sz="2400" dirty="0"/>
              <a:t>Experienced excellent service?</a:t>
            </a:r>
          </a:p>
          <a:p>
            <a:r>
              <a:rPr lang="en-GB" sz="2400" dirty="0"/>
              <a:t>What effect does it have?</a:t>
            </a:r>
          </a:p>
          <a:p>
            <a:endParaRPr lang="en-GB" sz="2400" dirty="0"/>
          </a:p>
          <a:p>
            <a:r>
              <a:rPr lang="en-GB" sz="2400" dirty="0"/>
              <a:t>When have you experienced poor service?</a:t>
            </a:r>
          </a:p>
          <a:p>
            <a:r>
              <a:rPr lang="en-GB" sz="2400" dirty="0"/>
              <a:t>What effect does it have?</a:t>
            </a:r>
          </a:p>
          <a:p>
            <a:pPr marL="0" indent="0">
              <a:buNone/>
            </a:pPr>
            <a:endParaRPr lang="en-GB" sz="2400" dirty="0"/>
          </a:p>
          <a:p>
            <a:pPr marL="0" indent="0">
              <a:buNone/>
            </a:pPr>
            <a:r>
              <a:rPr lang="en-US" sz="2400" dirty="0">
                <a:ln w="0"/>
                <a:effectLst>
                  <a:outerShdw blurRad="38100" dist="38100" dir="2700000" algn="tl">
                    <a:srgbClr val="000000">
                      <a:alpha val="43137"/>
                    </a:srgbClr>
                  </a:outerShdw>
                </a:effectLst>
              </a:rPr>
              <a:t>T</a:t>
            </a:r>
            <a:r>
              <a:rPr lang="en-US" sz="2400" b="0" cap="none" spc="0" dirty="0">
                <a:ln w="0"/>
                <a:effectLst>
                  <a:outerShdw blurRad="38100" dist="38100" dir="2700000" algn="tl">
                    <a:srgbClr val="000000">
                      <a:alpha val="43137"/>
                    </a:srgbClr>
                  </a:outerShdw>
                </a:effectLst>
              </a:rPr>
              <a:t>ype your answers in the chat box or raise your yellow hand.</a:t>
            </a:r>
          </a:p>
          <a:p>
            <a:pPr marL="0" indent="0">
              <a:buNone/>
            </a:pPr>
            <a:endParaRPr lang="en-GB" sz="2400" dirty="0"/>
          </a:p>
          <a:p>
            <a:endParaRPr lang="en-GB" sz="21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Graphic 6" descr="Waiter">
            <a:extLst>
              <a:ext uri="{FF2B5EF4-FFF2-40B4-BE49-F238E27FC236}">
                <a16:creationId xmlns:a16="http://schemas.microsoft.com/office/drawing/2014/main" id="{40A8BA17-710C-AE32-02EE-669AB73B0B5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24964" y="2865141"/>
            <a:ext cx="1143455" cy="1143455"/>
          </a:xfrm>
          <a:prstGeom prst="rect">
            <a:avLst/>
          </a:prstGeom>
        </p:spPr>
      </p:pic>
      <p:sp>
        <p:nvSpPr>
          <p:cNvPr id="4" name="Rectangle 3">
            <a:extLst>
              <a:ext uri="{FF2B5EF4-FFF2-40B4-BE49-F238E27FC236}">
                <a16:creationId xmlns:a16="http://schemas.microsoft.com/office/drawing/2014/main" id="{99EFCFF5-3042-4BE9-B7EB-3FDAA27BF249}"/>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58715697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B64AF-3085-4D3C-A607-6300C420611C}"/>
              </a:ext>
            </a:extLst>
          </p:cNvPr>
          <p:cNvSpPr>
            <a:spLocks noGrp="1"/>
          </p:cNvSpPr>
          <p:nvPr>
            <p:ph type="title"/>
          </p:nvPr>
        </p:nvSpPr>
        <p:spPr>
          <a:xfrm>
            <a:off x="720075" y="978102"/>
            <a:ext cx="7941325" cy="1062644"/>
          </a:xfrm>
        </p:spPr>
        <p:txBody>
          <a:bodyPr anchor="b">
            <a:normAutofit/>
          </a:bodyPr>
          <a:lstStyle/>
          <a:p>
            <a:pPr algn="ctr"/>
            <a:r>
              <a:rPr lang="en-GB" sz="4000" b="1" dirty="0"/>
              <a:t>What does </a:t>
            </a:r>
            <a:r>
              <a:rPr lang="en-GB" sz="4000" b="1" i="1" dirty="0"/>
              <a:t>Excellence</a:t>
            </a:r>
            <a:r>
              <a:rPr lang="en-GB" sz="4000" b="1" dirty="0"/>
              <a:t> mean?</a:t>
            </a:r>
          </a:p>
        </p:txBody>
      </p:sp>
      <p:cxnSp>
        <p:nvCxnSpPr>
          <p:cNvPr id="9" name="Straight Connector 8">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5718" y="2265037"/>
            <a:ext cx="7593759"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 name="Graphic 3" descr="Waiter">
            <a:extLst>
              <a:ext uri="{FF2B5EF4-FFF2-40B4-BE49-F238E27FC236}">
                <a16:creationId xmlns:a16="http://schemas.microsoft.com/office/drawing/2014/main" id="{74764EFC-5451-D3AD-3695-8892FFB0AEB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4850" y="3082037"/>
            <a:ext cx="1992316" cy="1992316"/>
          </a:xfrm>
          <a:prstGeom prst="rect">
            <a:avLst/>
          </a:prstGeom>
        </p:spPr>
      </p:pic>
      <p:sp>
        <p:nvSpPr>
          <p:cNvPr id="3" name="Content Placeholder 2">
            <a:extLst>
              <a:ext uri="{FF2B5EF4-FFF2-40B4-BE49-F238E27FC236}">
                <a16:creationId xmlns:a16="http://schemas.microsoft.com/office/drawing/2014/main" id="{77B983E6-D255-7AAB-069C-44BFAD9B3BC7}"/>
              </a:ext>
            </a:extLst>
          </p:cNvPr>
          <p:cNvSpPr>
            <a:spLocks noGrp="1"/>
          </p:cNvSpPr>
          <p:nvPr>
            <p:ph idx="1"/>
          </p:nvPr>
        </p:nvSpPr>
        <p:spPr>
          <a:xfrm>
            <a:off x="3285067" y="2682433"/>
            <a:ext cx="5452533" cy="3215749"/>
          </a:xfrm>
        </p:spPr>
        <p:txBody>
          <a:bodyPr>
            <a:normAutofit/>
          </a:bodyPr>
          <a:lstStyle/>
          <a:p>
            <a:pPr marL="0" indent="0" algn="ctr">
              <a:buNone/>
              <a:defRPr/>
            </a:pPr>
            <a:r>
              <a:rPr lang="en-GB" sz="1800" b="1" dirty="0"/>
              <a:t>Service excellence </a:t>
            </a:r>
            <a:r>
              <a:rPr lang="en-GB" sz="1800" dirty="0"/>
              <a:t>is about delivering to the customers’ expectation and then meeting and exceeding that expectation.</a:t>
            </a:r>
          </a:p>
          <a:p>
            <a:pPr marL="0" indent="0" algn="ctr" eaLnBrk="1" fontAlgn="auto" hangingPunct="1">
              <a:spcAft>
                <a:spcPts val="0"/>
              </a:spcAft>
              <a:buFont typeface="Arial" panose="020B0604020202020204" pitchFamily="34" charset="0"/>
              <a:buNone/>
              <a:defRPr/>
            </a:pPr>
            <a:endParaRPr lang="en-GB" sz="1800" dirty="0"/>
          </a:p>
          <a:p>
            <a:pPr marL="0" indent="0" algn="ctr" eaLnBrk="1" fontAlgn="auto" hangingPunct="1">
              <a:spcAft>
                <a:spcPts val="0"/>
              </a:spcAft>
              <a:buFont typeface="Arial" panose="020B0604020202020204" pitchFamily="34" charset="0"/>
              <a:buNone/>
              <a:defRPr/>
            </a:pPr>
            <a:r>
              <a:rPr lang="en-GB" sz="1800" dirty="0"/>
              <a:t>“</a:t>
            </a:r>
            <a:r>
              <a:rPr lang="en-GB" sz="1800" b="1" dirty="0"/>
              <a:t>We’re not servants we’re professionals. </a:t>
            </a:r>
          </a:p>
          <a:p>
            <a:pPr marL="0" indent="0" algn="ctr" eaLnBrk="1" fontAlgn="auto" hangingPunct="1">
              <a:spcAft>
                <a:spcPts val="0"/>
              </a:spcAft>
              <a:buFont typeface="Arial" panose="020B0604020202020204" pitchFamily="34" charset="0"/>
              <a:buNone/>
              <a:defRPr/>
            </a:pPr>
            <a:r>
              <a:rPr lang="en-GB" sz="1800" b="1" dirty="0"/>
              <a:t>If you want respect, you have to create excellence”       </a:t>
            </a:r>
          </a:p>
          <a:p>
            <a:pPr marL="0" indent="0" algn="ctr" eaLnBrk="1" fontAlgn="auto" hangingPunct="1">
              <a:spcAft>
                <a:spcPts val="0"/>
              </a:spcAft>
              <a:buFont typeface="Arial" panose="020B0604020202020204" pitchFamily="34" charset="0"/>
              <a:buNone/>
              <a:defRPr/>
            </a:pPr>
            <a:r>
              <a:rPr lang="en-GB" sz="1800" i="1" dirty="0"/>
              <a:t>Horst Schulze (2003)</a:t>
            </a:r>
          </a:p>
          <a:p>
            <a:pPr marL="0" indent="0" algn="ctr" eaLnBrk="1" fontAlgn="auto" hangingPunct="1">
              <a:spcAft>
                <a:spcPts val="0"/>
              </a:spcAft>
              <a:buFont typeface="Arial" panose="020B0604020202020204" pitchFamily="34" charset="0"/>
              <a:buNone/>
              <a:defRPr/>
            </a:pPr>
            <a:r>
              <a:rPr lang="en-GB" sz="1800" i="1" dirty="0"/>
              <a:t>Co-founder of luxury hotel chain The Ritz-Carlton</a:t>
            </a:r>
          </a:p>
          <a:p>
            <a:endParaRPr lang="en-GB" sz="1800" dirty="0"/>
          </a:p>
        </p:txBody>
      </p:sp>
      <p:sp>
        <p:nvSpPr>
          <p:cNvPr id="5" name="Rectangle 4">
            <a:extLst>
              <a:ext uri="{FF2B5EF4-FFF2-40B4-BE49-F238E27FC236}">
                <a16:creationId xmlns:a16="http://schemas.microsoft.com/office/drawing/2014/main" id="{8C62D6A3-B73B-4745-86B5-DCA7BE9BC47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9173993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CEAF0E-499D-2205-3614-DBD82BC69A09}"/>
              </a:ext>
            </a:extLst>
          </p:cNvPr>
          <p:cNvSpPr>
            <a:spLocks noGrp="1"/>
          </p:cNvSpPr>
          <p:nvPr>
            <p:ph type="title"/>
          </p:nvPr>
        </p:nvSpPr>
        <p:spPr/>
        <p:txBody>
          <a:bodyPr/>
          <a:lstStyle/>
          <a:p>
            <a:pPr algn="ctr"/>
            <a:r>
              <a:rPr lang="en-GB" sz="4000" b="1" dirty="0"/>
              <a:t>What is Hospitality?</a:t>
            </a:r>
          </a:p>
        </p:txBody>
      </p:sp>
      <p:pic>
        <p:nvPicPr>
          <p:cNvPr id="4" name="Online Media 3" title="What is hospitality?">
            <a:hlinkClick r:id="" action="ppaction://media"/>
            <a:extLst>
              <a:ext uri="{FF2B5EF4-FFF2-40B4-BE49-F238E27FC236}">
                <a16:creationId xmlns:a16="http://schemas.microsoft.com/office/drawing/2014/main" id="{F9026692-0386-5147-4936-7BD272E59960}"/>
              </a:ext>
            </a:extLst>
          </p:cNvPr>
          <p:cNvPicPr>
            <a:picLocks noGrp="1" noRot="1" noChangeAspect="1"/>
          </p:cNvPicPr>
          <p:nvPr>
            <p:ph idx="1"/>
            <a:videoFile r:link="rId1"/>
          </p:nvPr>
        </p:nvPicPr>
        <p:blipFill>
          <a:blip r:embed="rId4"/>
          <a:stretch>
            <a:fillRect/>
          </a:stretch>
        </p:blipFill>
        <p:spPr>
          <a:xfrm>
            <a:off x="1113590" y="1606355"/>
            <a:ext cx="6916820" cy="3908268"/>
          </a:xfrm>
          <a:prstGeom prst="rect">
            <a:avLst/>
          </a:prstGeom>
          <a:ln>
            <a:noFill/>
          </a:ln>
          <a:effectLst>
            <a:outerShdw blurRad="190500" algn="tl" rotWithShape="0">
              <a:srgbClr val="000000">
                <a:alpha val="70000"/>
              </a:srgbClr>
            </a:outerShdw>
          </a:effectLst>
        </p:spPr>
      </p:pic>
      <p:sp>
        <p:nvSpPr>
          <p:cNvPr id="3" name="Rectangle 2">
            <a:extLst>
              <a:ext uri="{FF2B5EF4-FFF2-40B4-BE49-F238E27FC236}">
                <a16:creationId xmlns:a16="http://schemas.microsoft.com/office/drawing/2014/main" id="{41138371-DDF5-4ABC-84B6-F46D089E4190}"/>
              </a:ext>
            </a:extLst>
          </p:cNvPr>
          <p:cNvSpPr/>
          <p:nvPr>
            <p:custDataLst>
              <p:tags r:id="rId2"/>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0005187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CBB06D2-D233-4A99-5A88-00577A1DBDF1}"/>
              </a:ext>
            </a:extLst>
          </p:cNvPr>
          <p:cNvPicPr>
            <a:picLocks noChangeAspect="1"/>
          </p:cNvPicPr>
          <p:nvPr/>
        </p:nvPicPr>
        <p:blipFill rotWithShape="1">
          <a:blip r:embed="rId3"/>
          <a:srcRect l="8370" t="15619" r="9719" b="4334"/>
          <a:stretch/>
        </p:blipFill>
        <p:spPr>
          <a:xfrm>
            <a:off x="524933" y="340619"/>
            <a:ext cx="8136466" cy="5360269"/>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3" name="Rectangle 2">
            <a:extLst>
              <a:ext uri="{FF2B5EF4-FFF2-40B4-BE49-F238E27FC236}">
                <a16:creationId xmlns:a16="http://schemas.microsoft.com/office/drawing/2014/main" id="{B213AFEF-C26D-4625-A5FC-CA5FD3F3F592}"/>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8070012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5DC52-9DF5-C6F2-307B-4CC35E8AFD98}"/>
              </a:ext>
            </a:extLst>
          </p:cNvPr>
          <p:cNvSpPr>
            <a:spLocks noGrp="1"/>
          </p:cNvSpPr>
          <p:nvPr>
            <p:ph type="title"/>
          </p:nvPr>
        </p:nvSpPr>
        <p:spPr>
          <a:xfrm>
            <a:off x="840699" y="687480"/>
            <a:ext cx="5605629" cy="994172"/>
          </a:xfrm>
        </p:spPr>
        <p:txBody>
          <a:bodyPr>
            <a:normAutofit/>
          </a:bodyPr>
          <a:lstStyle/>
          <a:p>
            <a:pPr algn="ctr"/>
            <a:r>
              <a:rPr lang="en-GB" sz="3600" b="1" dirty="0"/>
              <a:t>The WOW Factor</a:t>
            </a:r>
          </a:p>
        </p:txBody>
      </p:sp>
      <p:sp>
        <p:nvSpPr>
          <p:cNvPr id="3" name="Content Placeholder 2">
            <a:extLst>
              <a:ext uri="{FF2B5EF4-FFF2-40B4-BE49-F238E27FC236}">
                <a16:creationId xmlns:a16="http://schemas.microsoft.com/office/drawing/2014/main" id="{EDC05758-98CE-FB97-F8ED-67FBD66F432C}"/>
              </a:ext>
            </a:extLst>
          </p:cNvPr>
          <p:cNvSpPr>
            <a:spLocks noGrp="1"/>
          </p:cNvSpPr>
          <p:nvPr>
            <p:ph idx="1"/>
          </p:nvPr>
        </p:nvSpPr>
        <p:spPr>
          <a:xfrm>
            <a:off x="405727" y="1507853"/>
            <a:ext cx="5479815" cy="4508318"/>
          </a:xfrm>
        </p:spPr>
        <p:txBody>
          <a:bodyPr anchor="ctr">
            <a:normAutofit/>
          </a:bodyPr>
          <a:lstStyle/>
          <a:p>
            <a:pPr marL="0" marR="0" lvl="0" indent="0" algn="ctr" defTabSz="914400" rtl="0" eaLnBrk="1" fontAlgn="auto" latinLnBrk="0" hangingPunct="1">
              <a:spcBef>
                <a:spcPct val="20000"/>
              </a:spcBef>
              <a:spcAft>
                <a:spcPts val="0"/>
              </a:spcAft>
              <a:buClrTx/>
              <a:buSzTx/>
              <a:buFont typeface="Arial" pitchFamily="34" charset="0"/>
              <a:buNone/>
              <a:tabLst/>
              <a:defRPr/>
            </a:pPr>
            <a:r>
              <a:rPr kumimoji="0" lang="en-GB" sz="1600" b="0" i="0" u="none" strike="noStrike" kern="1200" cap="none" spc="0" normalizeH="0" baseline="0" noProof="0" dirty="0">
                <a:ln>
                  <a:noFill/>
                </a:ln>
                <a:effectLst/>
                <a:uLnTx/>
                <a:uFillTx/>
                <a:latin typeface="Myriad Pro"/>
                <a:ea typeface="+mn-ea"/>
                <a:cs typeface="+mn-cs"/>
              </a:rPr>
              <a:t>According to Solomon (2019) in the book ‘The Heart of Hospitality’ he suggested</a:t>
            </a:r>
          </a:p>
          <a:p>
            <a:pPr marL="0" marR="0" lvl="0" indent="0" algn="ctr" defTabSz="914400" rtl="0" eaLnBrk="1" fontAlgn="auto" latinLnBrk="0" hangingPunct="1">
              <a:spcBef>
                <a:spcPct val="20000"/>
              </a:spcBef>
              <a:spcAft>
                <a:spcPts val="0"/>
              </a:spcAft>
              <a:buClrTx/>
              <a:buSzTx/>
              <a:buFont typeface="Arial" pitchFamily="34" charset="0"/>
              <a:buNone/>
              <a:tabLst/>
              <a:defRPr/>
            </a:pPr>
            <a:endParaRPr kumimoji="0" lang="en-GB" sz="1600" b="0" i="0" u="none" strike="noStrike" kern="1200" cap="none" spc="0" normalizeH="0" baseline="0" noProof="0" dirty="0">
              <a:ln>
                <a:noFill/>
              </a:ln>
              <a:effectLst/>
              <a:uLnTx/>
              <a:uFillTx/>
              <a:latin typeface="Myriad Pro"/>
              <a:ea typeface="+mn-ea"/>
              <a:cs typeface="+mn-cs"/>
            </a:endParaRPr>
          </a:p>
          <a:p>
            <a:pPr marL="0" marR="0" lvl="0" indent="0" algn="ctr" defTabSz="914400" rtl="0" eaLnBrk="1" fontAlgn="auto" latinLnBrk="0" hangingPunct="1">
              <a:spcBef>
                <a:spcPct val="20000"/>
              </a:spcBef>
              <a:spcAft>
                <a:spcPts val="0"/>
              </a:spcAft>
              <a:buClrTx/>
              <a:buSzTx/>
              <a:buFont typeface="Arial" pitchFamily="34" charset="0"/>
              <a:buNone/>
              <a:tabLst/>
              <a:defRPr/>
            </a:pPr>
            <a:r>
              <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a:t>
            </a:r>
            <a:r>
              <a:rPr kumimoji="0" lang="en-GB" sz="1600" b="1" i="1"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The Hospitality Industry transforms essentials like a bed, a room, a meal into an experience that is warm, comforting, memorable and even magical’</a:t>
            </a:r>
          </a:p>
          <a:p>
            <a:pPr marL="0" marR="0" lvl="0" indent="0" algn="ctr" defTabSz="914400" rtl="0" eaLnBrk="1" fontAlgn="auto" latinLnBrk="0" hangingPunct="1">
              <a:spcBef>
                <a:spcPct val="20000"/>
              </a:spcBef>
              <a:spcAft>
                <a:spcPts val="0"/>
              </a:spcAft>
              <a:buClrTx/>
              <a:buSzTx/>
              <a:buFont typeface="Arial" pitchFamily="34" charset="0"/>
              <a:buNone/>
              <a:tabLst/>
              <a:defRPr/>
            </a:pPr>
            <a:endParaRPr kumimoji="0" lang="en-GB" sz="1600" b="1" i="1" u="none" strike="noStrike" kern="1200" cap="none" spc="0" normalizeH="0" baseline="0" noProof="0" dirty="0">
              <a:ln>
                <a:noFill/>
              </a:ln>
              <a:effectLst/>
              <a:uLnTx/>
              <a:uFillTx/>
              <a:latin typeface="Myriad Pro"/>
              <a:ea typeface="+mn-ea"/>
              <a:cs typeface="+mn-cs"/>
            </a:endParaRPr>
          </a:p>
          <a:p>
            <a:pPr marL="0" marR="0" lvl="0" indent="0" algn="ctr" defTabSz="914400" rtl="0" eaLnBrk="1" fontAlgn="auto" latinLnBrk="0" hangingPunct="1">
              <a:spcBef>
                <a:spcPct val="20000"/>
              </a:spcBef>
              <a:spcAft>
                <a:spcPts val="0"/>
              </a:spcAft>
              <a:buClrTx/>
              <a:buSzTx/>
              <a:buFont typeface="Arial" pitchFamily="34" charset="0"/>
              <a:buNone/>
              <a:tabLst/>
              <a:defRPr/>
            </a:pPr>
            <a:r>
              <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WOW Factor </a:t>
            </a:r>
            <a:r>
              <a:rPr kumimoji="0" lang="en-GB" sz="1600" b="0" i="0" u="none" strike="noStrike" kern="1200" cap="none" spc="0" normalizeH="0" baseline="0" noProof="0" dirty="0">
                <a:ln>
                  <a:noFill/>
                </a:ln>
                <a:effectLst/>
                <a:uLnTx/>
                <a:uFillTx/>
                <a:latin typeface="Myriad Pro"/>
                <a:ea typeface="+mn-ea"/>
                <a:cs typeface="+mn-cs"/>
              </a:rPr>
              <a:t>takes the </a:t>
            </a:r>
            <a:r>
              <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tangible products</a:t>
            </a:r>
            <a:r>
              <a:rPr kumimoji="0" lang="en-GB" sz="1600" b="0" i="0" u="none" strike="noStrike" kern="1200" cap="none" spc="0" normalizeH="0" baseline="0" noProof="0" dirty="0">
                <a:ln>
                  <a:noFill/>
                </a:ln>
                <a:effectLst/>
                <a:uLnTx/>
                <a:uFillTx/>
                <a:latin typeface="Myriad Pro"/>
                <a:ea typeface="+mn-ea"/>
                <a:cs typeface="+mn-cs"/>
              </a:rPr>
              <a:t>, the things we can see and touch and provides an </a:t>
            </a:r>
            <a:r>
              <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intangible feeling or experience.</a:t>
            </a:r>
          </a:p>
          <a:p>
            <a:pPr marL="0" marR="0" lvl="0" indent="0" algn="ctr" defTabSz="914400" rtl="0" eaLnBrk="1" fontAlgn="auto" latinLnBrk="0" hangingPunct="1">
              <a:spcBef>
                <a:spcPct val="20000"/>
              </a:spcBef>
              <a:spcAft>
                <a:spcPts val="0"/>
              </a:spcAft>
              <a:buClrTx/>
              <a:buSzTx/>
              <a:buFont typeface="Arial" pitchFamily="34" charset="0"/>
              <a:buNone/>
              <a:tabLst/>
              <a:defRPr/>
            </a:pPr>
            <a:endPar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endParaRPr>
          </a:p>
          <a:p>
            <a:pPr marL="0" marR="0" lvl="0" indent="0" algn="ctr" defTabSz="914400" rtl="0" eaLnBrk="1" fontAlgn="auto" latinLnBrk="0" hangingPunct="1">
              <a:spcBef>
                <a:spcPct val="20000"/>
              </a:spcBef>
              <a:spcAft>
                <a:spcPts val="0"/>
              </a:spcAft>
              <a:buClrTx/>
              <a:buSzTx/>
              <a:buFont typeface="Arial" pitchFamily="34" charset="0"/>
              <a:buNone/>
              <a:tabLst/>
              <a:defRPr/>
            </a:pPr>
            <a:r>
              <a:rPr kumimoji="0" lang="en-GB" sz="1600" b="0" i="0" u="none" strike="noStrike" kern="1200" cap="none" spc="0" normalizeH="0" baseline="0" noProof="0" dirty="0">
                <a:ln>
                  <a:noFill/>
                </a:ln>
                <a:effectLst/>
                <a:uLnTx/>
                <a:uFillTx/>
                <a:latin typeface="Myriad Pro"/>
                <a:ea typeface="+mn-ea"/>
                <a:cs typeface="+mn-cs"/>
              </a:rPr>
              <a:t>In hospitality, to exceed expectations and leave a lasting impression on the guest we must create </a:t>
            </a:r>
            <a:r>
              <a:rPr lang="en-GB" sz="1600" b="1" dirty="0">
                <a:effectLst>
                  <a:outerShdw blurRad="38100" dist="38100" dir="2700000" algn="tl">
                    <a:srgbClr val="000000">
                      <a:alpha val="43137"/>
                    </a:srgbClr>
                  </a:outerShdw>
                </a:effectLst>
                <a:latin typeface="Myriad Pro"/>
              </a:rPr>
              <a:t>T</a:t>
            </a:r>
            <a:r>
              <a:rPr kumimoji="0" lang="en-GB" sz="1600" b="1" i="0" u="none" strike="noStrike" kern="1200" cap="none" spc="0" normalizeH="0" baseline="0" noProof="0" dirty="0">
                <a:ln>
                  <a:noFill/>
                </a:ln>
                <a:effectLst>
                  <a:outerShdw blurRad="38100" dist="38100" dir="2700000" algn="tl">
                    <a:srgbClr val="000000">
                      <a:alpha val="43137"/>
                    </a:srgbClr>
                  </a:outerShdw>
                </a:effectLst>
                <a:uLnTx/>
                <a:uFillTx/>
                <a:latin typeface="Myriad Pro"/>
                <a:ea typeface="+mn-ea"/>
                <a:cs typeface="+mn-cs"/>
              </a:rPr>
              <a:t>he Wow Factor</a:t>
            </a:r>
            <a:r>
              <a:rPr kumimoji="0" lang="en-GB" sz="1600" b="0" i="0" u="none" strike="noStrike" kern="1200" cap="none" spc="0" normalizeH="0" baseline="0" noProof="0" dirty="0">
                <a:ln>
                  <a:noFill/>
                </a:ln>
                <a:effectLst/>
                <a:uLnTx/>
                <a:uFillTx/>
                <a:latin typeface="Myriad Pro"/>
                <a:ea typeface="+mn-ea"/>
                <a:cs typeface="+mn-cs"/>
              </a:rPr>
              <a:t>.</a:t>
            </a:r>
          </a:p>
          <a:p>
            <a:endParaRPr lang="en-GB" sz="1600" dirty="0"/>
          </a:p>
        </p:txBody>
      </p:sp>
      <p:sp>
        <p:nvSpPr>
          <p:cNvPr id="10" name="Rectangle 9">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2" name="Oval 11">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Heart">
            <a:extLst>
              <a:ext uri="{FF2B5EF4-FFF2-40B4-BE49-F238E27FC236}">
                <a16:creationId xmlns:a16="http://schemas.microsoft.com/office/drawing/2014/main" id="{7EF501B4-5E06-5D07-C642-BD48DC5A7F3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624964" y="2865141"/>
            <a:ext cx="1143455" cy="1143455"/>
          </a:xfrm>
          <a:prstGeom prst="rect">
            <a:avLst/>
          </a:prstGeom>
        </p:spPr>
      </p:pic>
      <p:sp>
        <p:nvSpPr>
          <p:cNvPr id="4" name="Rectangle 3">
            <a:extLst>
              <a:ext uri="{FF2B5EF4-FFF2-40B4-BE49-F238E27FC236}">
                <a16:creationId xmlns:a16="http://schemas.microsoft.com/office/drawing/2014/main" id="{F8687559-65F7-4F59-973B-687E2BAE91EE}"/>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2429552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7FB4E-7898-E032-3630-1C453587598E}"/>
              </a:ext>
            </a:extLst>
          </p:cNvPr>
          <p:cNvSpPr>
            <a:spLocks noGrp="1"/>
          </p:cNvSpPr>
          <p:nvPr>
            <p:ph type="title"/>
          </p:nvPr>
        </p:nvSpPr>
        <p:spPr>
          <a:xfrm>
            <a:off x="325121" y="3433763"/>
            <a:ext cx="2397760" cy="2743200"/>
          </a:xfrm>
        </p:spPr>
        <p:txBody>
          <a:bodyPr anchor="t">
            <a:normAutofit/>
          </a:bodyPr>
          <a:lstStyle/>
          <a:p>
            <a:pPr algn="ctr"/>
            <a:r>
              <a:rPr lang="en-GB" sz="4000" b="1" dirty="0"/>
              <a:t>The WOW Factor</a:t>
            </a:r>
          </a:p>
        </p:txBody>
      </p:sp>
      <p:sp>
        <p:nvSpPr>
          <p:cNvPr id="11" name="Rectangle 10">
            <a:extLst>
              <a:ext uri="{FF2B5EF4-FFF2-40B4-BE49-F238E27FC236}">
                <a16:creationId xmlns:a16="http://schemas.microsoft.com/office/drawing/2014/main" id="{BE0C1D5B-DAD5-442B-92B7-5C2B73978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4593" cy="6858000"/>
          </a:xfrm>
          <a:prstGeom prst="rect">
            <a:avLst/>
          </a:prstGeom>
          <a:solidFill>
            <a:srgbClr val="4472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8" name="Graphic 7" descr="Waiter">
            <a:extLst>
              <a:ext uri="{FF2B5EF4-FFF2-40B4-BE49-F238E27FC236}">
                <a16:creationId xmlns:a16="http://schemas.microsoft.com/office/drawing/2014/main" id="{9308A632-83D0-3D1E-A9A6-1D472CE7A22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81100" y="2144828"/>
            <a:ext cx="685800" cy="685800"/>
          </a:xfrm>
          <a:prstGeom prst="rect">
            <a:avLst/>
          </a:prstGeom>
        </p:spPr>
      </p:pic>
      <p:sp>
        <p:nvSpPr>
          <p:cNvPr id="4" name="Content Placeholder 2">
            <a:extLst>
              <a:ext uri="{FF2B5EF4-FFF2-40B4-BE49-F238E27FC236}">
                <a16:creationId xmlns:a16="http://schemas.microsoft.com/office/drawing/2014/main" id="{0B1FA3E8-93FA-F61E-3F35-5FE0A0103DBB}"/>
              </a:ext>
            </a:extLst>
          </p:cNvPr>
          <p:cNvSpPr txBox="1">
            <a:spLocks noGrp="1"/>
          </p:cNvSpPr>
          <p:nvPr>
            <p:ph idx="1"/>
          </p:nvPr>
        </p:nvSpPr>
        <p:spPr>
          <a:xfrm>
            <a:off x="3048000" y="643467"/>
            <a:ext cx="5467349" cy="5533496"/>
          </a:xfrm>
          <a:prstGeom prst="rect">
            <a:avLst/>
          </a:prstGeom>
        </p:spPr>
        <p:txBody>
          <a:bodyPr vert="horz" lIns="91440" tIns="45720" rIns="91440" bIns="45720"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dirty="0"/>
              <a:t>How….</a:t>
            </a:r>
          </a:p>
          <a:p>
            <a:r>
              <a:rPr lang="en-US" dirty="0"/>
              <a:t>Paying close attention to </a:t>
            </a:r>
            <a:r>
              <a:rPr lang="en-US" b="1" dirty="0"/>
              <a:t>every aspect </a:t>
            </a:r>
            <a:r>
              <a:rPr lang="en-US" dirty="0"/>
              <a:t>of the guest experience</a:t>
            </a:r>
          </a:p>
          <a:p>
            <a:r>
              <a:rPr lang="en-US" dirty="0" err="1"/>
              <a:t>Analysing</a:t>
            </a:r>
            <a:r>
              <a:rPr lang="en-US" dirty="0"/>
              <a:t> the experience from the guest’s </a:t>
            </a:r>
            <a:r>
              <a:rPr lang="en-US" b="1" dirty="0"/>
              <a:t>perspective</a:t>
            </a:r>
          </a:p>
          <a:p>
            <a:r>
              <a:rPr lang="en-US" dirty="0"/>
              <a:t>Understanding </a:t>
            </a:r>
            <a:r>
              <a:rPr lang="en-US" b="1" dirty="0"/>
              <a:t>needs and wants</a:t>
            </a:r>
          </a:p>
          <a:p>
            <a:r>
              <a:rPr lang="en-US" dirty="0"/>
              <a:t>Committing </a:t>
            </a:r>
            <a:r>
              <a:rPr lang="en-US" b="1" dirty="0"/>
              <a:t>every element </a:t>
            </a:r>
            <a:r>
              <a:rPr lang="en-US" dirty="0"/>
              <a:t>of the business, from design to interaction, to the creation of exceptional service. </a:t>
            </a:r>
          </a:p>
        </p:txBody>
      </p:sp>
      <p:sp>
        <p:nvSpPr>
          <p:cNvPr id="3" name="Rectangle 2">
            <a:extLst>
              <a:ext uri="{FF2B5EF4-FFF2-40B4-BE49-F238E27FC236}">
                <a16:creationId xmlns:a16="http://schemas.microsoft.com/office/drawing/2014/main" id="{2302E5FB-119E-4FF5-BEDE-8DF7D0FECB54}"/>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06645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B4E329-DBFE-32C5-DA64-924FE094E946}"/>
              </a:ext>
            </a:extLst>
          </p:cNvPr>
          <p:cNvSpPr>
            <a:spLocks noGrp="1"/>
          </p:cNvSpPr>
          <p:nvPr>
            <p:ph idx="1"/>
          </p:nvPr>
        </p:nvSpPr>
        <p:spPr/>
        <p:txBody>
          <a:bodyPr/>
          <a:lstStyle/>
          <a:p>
            <a:pPr>
              <a:lnSpc>
                <a:spcPct val="150000"/>
              </a:lnSpc>
            </a:pPr>
            <a:r>
              <a:rPr lang="en-GB" dirty="0"/>
              <a:t>Set expectations</a:t>
            </a:r>
          </a:p>
          <a:p>
            <a:pPr>
              <a:lnSpc>
                <a:spcPct val="150000"/>
              </a:lnSpc>
            </a:pPr>
            <a:r>
              <a:rPr lang="en-GB" dirty="0"/>
              <a:t>Introduction to the module</a:t>
            </a:r>
          </a:p>
          <a:p>
            <a:pPr>
              <a:lnSpc>
                <a:spcPct val="150000"/>
              </a:lnSpc>
            </a:pPr>
            <a:r>
              <a:rPr lang="en-GB" dirty="0"/>
              <a:t>Module assignments and deadlines</a:t>
            </a:r>
          </a:p>
          <a:p>
            <a:pPr>
              <a:lnSpc>
                <a:spcPct val="150000"/>
              </a:lnSpc>
            </a:pPr>
            <a:r>
              <a:rPr lang="en-GB" dirty="0"/>
              <a:t>Learning resources</a:t>
            </a:r>
          </a:p>
          <a:p>
            <a:pPr>
              <a:lnSpc>
                <a:spcPct val="150000"/>
              </a:lnSpc>
            </a:pPr>
            <a:r>
              <a:rPr lang="en-GB" dirty="0"/>
              <a:t>Academic integrity</a:t>
            </a:r>
          </a:p>
          <a:p>
            <a:endParaRPr lang="en-GB" dirty="0"/>
          </a:p>
        </p:txBody>
      </p:sp>
      <p:pic>
        <p:nvPicPr>
          <p:cNvPr id="6146" name="Picture 2" descr="4,063 Recap Images, Stock Photos &amp; Vectors | Shutterstock">
            <a:extLst>
              <a:ext uri="{FF2B5EF4-FFF2-40B4-BE49-F238E27FC236}">
                <a16:creationId xmlns:a16="http://schemas.microsoft.com/office/drawing/2014/main" id="{B1F5FA85-31F6-3DD0-7D24-0782BF0232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164" b="18360"/>
          <a:stretch/>
        </p:blipFill>
        <p:spPr bwMode="auto">
          <a:xfrm>
            <a:off x="2384865" y="157381"/>
            <a:ext cx="4374269" cy="154971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475BE62A-DCB9-4E2E-BCBE-C2F0ADF90990}"/>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21104768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0B4E329-DBFE-32C5-DA64-924FE094E946}"/>
              </a:ext>
            </a:extLst>
          </p:cNvPr>
          <p:cNvSpPr>
            <a:spLocks noGrp="1"/>
          </p:cNvSpPr>
          <p:nvPr>
            <p:ph idx="1"/>
          </p:nvPr>
        </p:nvSpPr>
        <p:spPr>
          <a:xfrm>
            <a:off x="628650" y="2124778"/>
            <a:ext cx="7886700" cy="4351338"/>
          </a:xfrm>
        </p:spPr>
        <p:txBody>
          <a:bodyPr/>
          <a:lstStyle/>
          <a:p>
            <a:pPr indent="-228600" defTabSz="914400">
              <a:lnSpc>
                <a:spcPct val="90000"/>
              </a:lnSpc>
              <a:spcAft>
                <a:spcPts val="600"/>
              </a:spcAft>
              <a:buFont typeface="Arial" panose="020B0604020202020204" pitchFamily="34" charset="0"/>
              <a:buChar char="•"/>
            </a:pPr>
            <a:r>
              <a:rPr lang="en-US" sz="2800" dirty="0"/>
              <a:t>What is Service?</a:t>
            </a:r>
          </a:p>
          <a:p>
            <a:pPr indent="-228600" defTabSz="914400">
              <a:lnSpc>
                <a:spcPct val="90000"/>
              </a:lnSpc>
              <a:spcAft>
                <a:spcPts val="600"/>
              </a:spcAft>
              <a:buFont typeface="Arial" panose="020B0604020202020204" pitchFamily="34" charset="0"/>
              <a:buChar char="•"/>
            </a:pPr>
            <a:r>
              <a:rPr lang="en-US" sz="2800" dirty="0"/>
              <a:t>What is Guest Service?</a:t>
            </a:r>
          </a:p>
          <a:p>
            <a:pPr indent="-228600" defTabSz="914400">
              <a:lnSpc>
                <a:spcPct val="90000"/>
              </a:lnSpc>
              <a:spcAft>
                <a:spcPts val="600"/>
              </a:spcAft>
              <a:buFont typeface="Arial" panose="020B0604020202020204" pitchFamily="34" charset="0"/>
              <a:buChar char="•"/>
            </a:pPr>
            <a:r>
              <a:rPr lang="en-US" sz="2800" dirty="0"/>
              <a:t>What is hospitality?</a:t>
            </a:r>
          </a:p>
          <a:p>
            <a:pPr indent="-228600" defTabSz="914400">
              <a:lnSpc>
                <a:spcPct val="90000"/>
              </a:lnSpc>
              <a:spcAft>
                <a:spcPts val="600"/>
              </a:spcAft>
              <a:buFont typeface="Arial" panose="020B0604020202020204" pitchFamily="34" charset="0"/>
              <a:buChar char="•"/>
            </a:pPr>
            <a:r>
              <a:rPr lang="en-US" sz="2800" dirty="0"/>
              <a:t>What is tangible assets in a hotel?</a:t>
            </a:r>
          </a:p>
          <a:p>
            <a:pPr indent="-228600" defTabSz="914400">
              <a:lnSpc>
                <a:spcPct val="90000"/>
              </a:lnSpc>
              <a:spcAft>
                <a:spcPts val="600"/>
              </a:spcAft>
              <a:buFont typeface="Arial" panose="020B0604020202020204" pitchFamily="34" charset="0"/>
              <a:buChar char="•"/>
            </a:pPr>
            <a:r>
              <a:rPr lang="en-US" sz="2800" dirty="0"/>
              <a:t>What is intangible assets?</a:t>
            </a:r>
          </a:p>
          <a:p>
            <a:endParaRPr lang="en-GB" dirty="0"/>
          </a:p>
        </p:txBody>
      </p:sp>
      <p:pic>
        <p:nvPicPr>
          <p:cNvPr id="6146" name="Picture 2" descr="4,063 Recap Images, Stock Photos &amp; Vectors | Shutterstock">
            <a:extLst>
              <a:ext uri="{FF2B5EF4-FFF2-40B4-BE49-F238E27FC236}">
                <a16:creationId xmlns:a16="http://schemas.microsoft.com/office/drawing/2014/main" id="{B1F5FA85-31F6-3DD0-7D24-0782BF02321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164" b="18360"/>
          <a:stretch/>
        </p:blipFill>
        <p:spPr bwMode="auto">
          <a:xfrm>
            <a:off x="2384865" y="157381"/>
            <a:ext cx="4374269" cy="154971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00A1E288-D982-493D-B298-44A96FB03CF6}"/>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1005080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CC0B8-C440-EB20-1668-06446E179032}"/>
              </a:ext>
            </a:extLst>
          </p:cNvPr>
          <p:cNvSpPr>
            <a:spLocks noGrp="1"/>
          </p:cNvSpPr>
          <p:nvPr>
            <p:ph type="title"/>
          </p:nvPr>
        </p:nvSpPr>
        <p:spPr/>
        <p:txBody>
          <a:bodyPr/>
          <a:lstStyle/>
          <a:p>
            <a:pPr algn="ctr"/>
            <a:r>
              <a:rPr lang="en-GB" sz="4000" b="1" dirty="0"/>
              <a:t>Next Week’s Content</a:t>
            </a:r>
          </a:p>
        </p:txBody>
      </p:sp>
      <p:graphicFrame>
        <p:nvGraphicFramePr>
          <p:cNvPr id="10" name="Content Placeholder 2">
            <a:extLst>
              <a:ext uri="{FF2B5EF4-FFF2-40B4-BE49-F238E27FC236}">
                <a16:creationId xmlns:a16="http://schemas.microsoft.com/office/drawing/2014/main" id="{3ABCF98C-C098-3ED8-E8D0-1082C0F400A9}"/>
              </a:ext>
            </a:extLst>
          </p:cNvPr>
          <p:cNvGraphicFramePr>
            <a:graphicFrameLocks noGrp="1"/>
          </p:cNvGraphicFramePr>
          <p:nvPr>
            <p:ph idx="1"/>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2">
            <a:extLst>
              <a:ext uri="{FF2B5EF4-FFF2-40B4-BE49-F238E27FC236}">
                <a16:creationId xmlns:a16="http://schemas.microsoft.com/office/drawing/2014/main" id="{7A404977-ACBF-497F-A5CE-E5C7E0B4312B}"/>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19238507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7" name="Rectangle 5126">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143" y="0"/>
            <a:ext cx="9141714"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5122" name="Picture 2" descr="Every Day Is a School Day Teaching Resources | Teachers Pay Teachers">
            <a:extLst>
              <a:ext uri="{FF2B5EF4-FFF2-40B4-BE49-F238E27FC236}">
                <a16:creationId xmlns:a16="http://schemas.microsoft.com/office/drawing/2014/main" id="{B0A7061A-EFA5-B44A-7608-1B46EA7DADD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6399" b="10372"/>
          <a:stretch/>
        </p:blipFill>
        <p:spPr bwMode="auto">
          <a:xfrm>
            <a:off x="147637" y="196095"/>
            <a:ext cx="8848725" cy="55951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65460A8-28E6-4E77-9F1C-7F10DDDD776C}"/>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35256758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2F3D5-80C4-325D-9166-E5C7879D122A}"/>
              </a:ext>
            </a:extLst>
          </p:cNvPr>
          <p:cNvSpPr>
            <a:spLocks noGrp="1"/>
          </p:cNvSpPr>
          <p:nvPr>
            <p:ph type="title"/>
          </p:nvPr>
        </p:nvSpPr>
        <p:spPr/>
        <p:txBody>
          <a:bodyPr/>
          <a:lstStyle/>
          <a:p>
            <a:pPr algn="ctr"/>
            <a:r>
              <a:rPr lang="en-GB" sz="4000" b="1" dirty="0"/>
              <a:t>References</a:t>
            </a:r>
          </a:p>
        </p:txBody>
      </p:sp>
      <p:sp>
        <p:nvSpPr>
          <p:cNvPr id="4" name="Content Placeholder 2">
            <a:extLst>
              <a:ext uri="{FF2B5EF4-FFF2-40B4-BE49-F238E27FC236}">
                <a16:creationId xmlns:a16="http://schemas.microsoft.com/office/drawing/2014/main" id="{229A707F-076D-6D21-1E91-4917BD47E9DD}"/>
              </a:ext>
            </a:extLst>
          </p:cNvPr>
          <p:cNvSpPr txBox="1">
            <a:spLocks noGrp="1"/>
          </p:cNvSpPr>
          <p:nvPr>
            <p:ph idx="1"/>
          </p:nvPr>
        </p:nvSpPr>
        <p:spPr>
          <a:xfrm>
            <a:off x="628650" y="1332089"/>
            <a:ext cx="7886700" cy="4545718"/>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altLang="en-US" sz="2400" dirty="0">
                <a:latin typeface="Calibri" panose="020F0502020204030204" pitchFamily="34" charset="0"/>
                <a:cs typeface="Calibri" panose="020F0502020204030204" pitchFamily="34" charset="0"/>
              </a:rPr>
              <a:t>Brand Culture (2021) </a:t>
            </a:r>
            <a:r>
              <a:rPr lang="en-GB" altLang="en-US" sz="2400" i="1" dirty="0" err="1">
                <a:latin typeface="Calibri" panose="020F0502020204030204" pitchFamily="34" charset="0"/>
                <a:cs typeface="Calibri" panose="020F0502020204030204" pitchFamily="34" charset="0"/>
              </a:rPr>
              <a:t>BrandCulture's</a:t>
            </a:r>
            <a:r>
              <a:rPr lang="en-GB" altLang="en-US" sz="2400" i="1" dirty="0">
                <a:latin typeface="Calibri" panose="020F0502020204030204" pitchFamily="34" charset="0"/>
                <a:cs typeface="Calibri" panose="020F0502020204030204" pitchFamily="34" charset="0"/>
              </a:rPr>
              <a:t> Hospitality: How to Cultivate a Culture</a:t>
            </a:r>
            <a:r>
              <a:rPr lang="en-GB" altLang="en-US" sz="2400" dirty="0">
                <a:latin typeface="Calibri" panose="020F0502020204030204" pitchFamily="34" charset="0"/>
                <a:cs typeface="Calibri" panose="020F0502020204030204" pitchFamily="34" charset="0"/>
              </a:rPr>
              <a:t>. Available at: &lt;https://brandculture.com/insights/cultivating-a-culture-brand-culture-hospitality/&gt; (Accessed: 4</a:t>
            </a:r>
            <a:r>
              <a:rPr lang="en-GB" altLang="en-US" sz="2400" baseline="30000" dirty="0">
                <a:latin typeface="Calibri" panose="020F0502020204030204" pitchFamily="34" charset="0"/>
                <a:cs typeface="Calibri" panose="020F0502020204030204" pitchFamily="34" charset="0"/>
              </a:rPr>
              <a:t>th</a:t>
            </a:r>
            <a:r>
              <a:rPr lang="en-GB" altLang="en-US" sz="2400" dirty="0">
                <a:latin typeface="Calibri" panose="020F0502020204030204" pitchFamily="34" charset="0"/>
                <a:cs typeface="Calibri" panose="020F0502020204030204" pitchFamily="34" charset="0"/>
              </a:rPr>
              <a:t> of January 2023).</a:t>
            </a:r>
          </a:p>
          <a:p>
            <a:r>
              <a:rPr lang="en-GB" altLang="en-US" sz="2400" dirty="0">
                <a:latin typeface="Calibri" panose="020F0502020204030204" pitchFamily="34" charset="0"/>
                <a:cs typeface="Calibri" panose="020F0502020204030204" pitchFamily="34" charset="0"/>
              </a:rPr>
              <a:t>Disney Institute (2020) Be Our Guest. New York: Disney Editions.</a:t>
            </a:r>
          </a:p>
          <a:p>
            <a:r>
              <a:rPr lang="en-GB" altLang="en-US" sz="2400" dirty="0">
                <a:latin typeface="Calibri" panose="020F0502020204030204" pitchFamily="34" charset="0"/>
                <a:cs typeface="Calibri" panose="020F0502020204030204" pitchFamily="34" charset="0"/>
              </a:rPr>
              <a:t>Dolce, A. (2018) </a:t>
            </a:r>
            <a:r>
              <a:rPr lang="en-GB" altLang="en-US" sz="2400" i="1" dirty="0">
                <a:latin typeface="Calibri" panose="020F0502020204030204" pitchFamily="34" charset="0"/>
                <a:cs typeface="Calibri" panose="020F0502020204030204" pitchFamily="34" charset="0"/>
              </a:rPr>
              <a:t>Service isn’t Hospitality </a:t>
            </a:r>
            <a:r>
              <a:rPr lang="en-GB" altLang="en-US" sz="2400" dirty="0">
                <a:latin typeface="Calibri" panose="020F0502020204030204" pitchFamily="34" charset="0"/>
                <a:cs typeface="Calibri" panose="020F0502020204030204" pitchFamily="34" charset="0"/>
              </a:rPr>
              <a:t>[video]. Available at https://www.youtube.com/watch?v=qkU3uwWyAn8. (Accessed: 4</a:t>
            </a:r>
            <a:r>
              <a:rPr lang="en-GB" altLang="en-US" sz="2400" baseline="30000" dirty="0">
                <a:latin typeface="Calibri" panose="020F0502020204030204" pitchFamily="34" charset="0"/>
                <a:cs typeface="Calibri" panose="020F0502020204030204" pitchFamily="34" charset="0"/>
              </a:rPr>
              <a:t>th</a:t>
            </a:r>
            <a:r>
              <a:rPr lang="en-GB" altLang="en-US" sz="2400" dirty="0">
                <a:latin typeface="Calibri" panose="020F0502020204030204" pitchFamily="34" charset="0"/>
                <a:cs typeface="Calibri" panose="020F0502020204030204" pitchFamily="34" charset="0"/>
              </a:rPr>
              <a:t> of January 2023).</a:t>
            </a:r>
          </a:p>
          <a:p>
            <a:r>
              <a:rPr lang="en-GB" altLang="en-US" sz="2400" dirty="0">
                <a:latin typeface="Calibri" panose="020F0502020204030204" pitchFamily="34" charset="0"/>
                <a:cs typeface="Calibri" panose="020F0502020204030204" pitchFamily="34" charset="0"/>
              </a:rPr>
              <a:t>Hill Camp (2015) </a:t>
            </a:r>
            <a:r>
              <a:rPr lang="en-GB" altLang="en-US" sz="2400" i="1" dirty="0">
                <a:latin typeface="Calibri" panose="020F0502020204030204" pitchFamily="34" charset="0"/>
                <a:cs typeface="Calibri" panose="020F0502020204030204" pitchFamily="34" charset="0"/>
              </a:rPr>
              <a:t>What is Hospitality? </a:t>
            </a:r>
            <a:r>
              <a:rPr lang="en-GB" altLang="en-US" sz="2400" dirty="0">
                <a:latin typeface="Calibri" panose="020F0502020204030204" pitchFamily="34" charset="0"/>
                <a:cs typeface="Calibri" panose="020F0502020204030204" pitchFamily="34" charset="0"/>
              </a:rPr>
              <a:t>Available at: https://www.youtube.com/watch?v=u0bqEeCVI_A (Accessed: 4</a:t>
            </a:r>
            <a:r>
              <a:rPr lang="en-GB" altLang="en-US" sz="2400" baseline="30000" dirty="0">
                <a:latin typeface="Calibri" panose="020F0502020204030204" pitchFamily="34" charset="0"/>
                <a:cs typeface="Calibri" panose="020F0502020204030204" pitchFamily="34" charset="0"/>
              </a:rPr>
              <a:t>th</a:t>
            </a:r>
            <a:r>
              <a:rPr lang="en-GB" altLang="en-US" sz="2400" dirty="0">
                <a:latin typeface="Calibri" panose="020F0502020204030204" pitchFamily="34" charset="0"/>
                <a:cs typeface="Calibri" panose="020F0502020204030204" pitchFamily="34" charset="0"/>
              </a:rPr>
              <a:t> of January 2023).</a:t>
            </a:r>
          </a:p>
          <a:p>
            <a:r>
              <a:rPr lang="en-GB" altLang="en-US" sz="2400" dirty="0">
                <a:latin typeface="Calibri" panose="020F0502020204030204" pitchFamily="34" charset="0"/>
                <a:cs typeface="Calibri" panose="020F0502020204030204" pitchFamily="34" charset="0"/>
              </a:rPr>
              <a:t>Macdonald, S. (2021) </a:t>
            </a:r>
            <a:r>
              <a:rPr lang="en-GB" altLang="en-US" sz="2600" dirty="0">
                <a:latin typeface="Calibri" panose="020F0502020204030204" pitchFamily="34" charset="0"/>
                <a:cs typeface="Calibri" panose="020F0502020204030204" pitchFamily="34" charset="0"/>
              </a:rPr>
              <a:t>7 ways to create a great customer experience strategy </a:t>
            </a:r>
            <a:r>
              <a:rPr lang="en-GB" altLang="en-US" sz="2400" dirty="0">
                <a:latin typeface="Calibri" panose="020F0502020204030204" pitchFamily="34" charset="0"/>
                <a:cs typeface="Calibri" panose="020F0502020204030204" pitchFamily="34" charset="0"/>
              </a:rPr>
              <a:t>[Blog]. Available at: https://www.superoffice.com/blog/customer-experience-strategy/ (Accessed: 4</a:t>
            </a:r>
            <a:r>
              <a:rPr lang="en-GB" altLang="en-US" sz="2400" baseline="30000" dirty="0">
                <a:latin typeface="Calibri" panose="020F0502020204030204" pitchFamily="34" charset="0"/>
                <a:cs typeface="Calibri" panose="020F0502020204030204" pitchFamily="34" charset="0"/>
              </a:rPr>
              <a:t>th</a:t>
            </a:r>
            <a:r>
              <a:rPr lang="en-GB" altLang="en-US" sz="2400" dirty="0">
                <a:latin typeface="Calibri" panose="020F0502020204030204" pitchFamily="34" charset="0"/>
                <a:cs typeface="Calibri" panose="020F0502020204030204" pitchFamily="34" charset="0"/>
              </a:rPr>
              <a:t> of January 2023).</a:t>
            </a:r>
          </a:p>
          <a:p>
            <a:r>
              <a:rPr lang="en-GB" altLang="en-US" sz="2400" dirty="0">
                <a:latin typeface="Calibri" panose="020F0502020204030204" pitchFamily="34" charset="0"/>
                <a:cs typeface="Calibri" panose="020F0502020204030204" pitchFamily="34" charset="0"/>
              </a:rPr>
              <a:t>Montgomery, D. (2016) ‘The Meanings of Destination: A Q Method Approach’, </a:t>
            </a:r>
            <a:r>
              <a:rPr lang="en-GB" altLang="en-US" sz="2400" i="1" dirty="0">
                <a:latin typeface="Calibri" panose="020F0502020204030204" pitchFamily="34" charset="0"/>
                <a:cs typeface="Calibri" panose="020F0502020204030204" pitchFamily="34" charset="0"/>
              </a:rPr>
              <a:t>Journal of Travel Research</a:t>
            </a:r>
            <a:r>
              <a:rPr lang="en-GB" altLang="en-US" sz="2400" dirty="0">
                <a:latin typeface="Calibri" panose="020F0502020204030204" pitchFamily="34" charset="0"/>
                <a:cs typeface="Calibri" panose="020F0502020204030204" pitchFamily="34" charset="0"/>
              </a:rPr>
              <a:t>, Vol. 56, No. 6, pp.793-807.</a:t>
            </a:r>
          </a:p>
          <a:p>
            <a:r>
              <a:rPr lang="en-GB" altLang="en-US" sz="2400" dirty="0">
                <a:latin typeface="Calibri" panose="020F0502020204030204" pitchFamily="34" charset="0"/>
                <a:cs typeface="Calibri" panose="020F0502020204030204" pitchFamily="34" charset="0"/>
              </a:rPr>
              <a:t>Solomon, M. (2019) </a:t>
            </a:r>
            <a:r>
              <a:rPr lang="en-GB" altLang="en-US" sz="2400" i="1" dirty="0">
                <a:latin typeface="Calibri" panose="020F0502020204030204" pitchFamily="34" charset="0"/>
                <a:cs typeface="Calibri" panose="020F0502020204030204" pitchFamily="34" charset="0"/>
              </a:rPr>
              <a:t>Heart of hospitality</a:t>
            </a:r>
            <a:r>
              <a:rPr lang="en-GB" altLang="en-US" sz="2400" dirty="0">
                <a:latin typeface="Calibri" panose="020F0502020204030204" pitchFamily="34" charset="0"/>
                <a:cs typeface="Calibri" panose="020F0502020204030204" pitchFamily="34" charset="0"/>
              </a:rPr>
              <a:t>. New York: SELECT Books INC.</a:t>
            </a:r>
          </a:p>
          <a:p>
            <a:r>
              <a:rPr lang="en-GB" altLang="en-US" sz="2400" dirty="0" err="1">
                <a:latin typeface="Calibri" panose="020F0502020204030204" pitchFamily="34" charset="0"/>
                <a:cs typeface="Calibri" panose="020F0502020204030204" pitchFamily="34" charset="0"/>
              </a:rPr>
              <a:t>Ukhospitality</a:t>
            </a:r>
            <a:r>
              <a:rPr lang="en-GB" altLang="en-US" sz="2400" dirty="0">
                <a:latin typeface="Calibri" panose="020F0502020204030204" pitchFamily="34" charset="0"/>
                <a:cs typeface="Calibri" panose="020F0502020204030204" pitchFamily="34" charset="0"/>
              </a:rPr>
              <a:t> (2020) </a:t>
            </a:r>
            <a:r>
              <a:rPr lang="en-GB" altLang="en-US" sz="2400" i="1" dirty="0">
                <a:latin typeface="Calibri" panose="020F0502020204030204" pitchFamily="34" charset="0"/>
                <a:cs typeface="Calibri" panose="020F0502020204030204" pitchFamily="34" charset="0"/>
              </a:rPr>
              <a:t>Reports.</a:t>
            </a:r>
            <a:r>
              <a:rPr lang="en-GB" altLang="en-US" sz="2400" dirty="0">
                <a:latin typeface="Calibri" panose="020F0502020204030204" pitchFamily="34" charset="0"/>
                <a:cs typeface="Calibri" panose="020F0502020204030204" pitchFamily="34" charset="0"/>
              </a:rPr>
              <a:t> Available at: https://www.ukhospitality.org.uk/page/Reports (Accessed: 4</a:t>
            </a:r>
            <a:r>
              <a:rPr lang="en-GB" altLang="en-US" sz="2400" baseline="30000" dirty="0">
                <a:latin typeface="Calibri" panose="020F0502020204030204" pitchFamily="34" charset="0"/>
                <a:cs typeface="Calibri" panose="020F0502020204030204" pitchFamily="34" charset="0"/>
              </a:rPr>
              <a:t>th</a:t>
            </a:r>
            <a:r>
              <a:rPr lang="en-GB" altLang="en-US" sz="2400" dirty="0">
                <a:latin typeface="Calibri" panose="020F0502020204030204" pitchFamily="34" charset="0"/>
                <a:cs typeface="Calibri" panose="020F0502020204030204" pitchFamily="34" charset="0"/>
              </a:rPr>
              <a:t> of January 2023).</a:t>
            </a:r>
          </a:p>
          <a:p>
            <a:endParaRPr lang="en-GB" altLang="en-US" sz="2400" dirty="0">
              <a:latin typeface="Calibri" panose="020F0502020204030204" pitchFamily="34" charset="0"/>
              <a:cs typeface="Calibri" panose="020F0502020204030204" pitchFamily="34" charset="0"/>
            </a:endParaRPr>
          </a:p>
          <a:p>
            <a:endParaRPr lang="en-GB" altLang="en-US" sz="2400" dirty="0">
              <a:latin typeface="Calibri" panose="020F0502020204030204" pitchFamily="34" charset="0"/>
              <a:cs typeface="Calibri" panose="020F0502020204030204" pitchFamily="34" charset="0"/>
            </a:endParaRPr>
          </a:p>
          <a:p>
            <a:endParaRPr lang="en-GB" altLang="en-US" sz="2400" dirty="0">
              <a:latin typeface="Calibri" panose="020F0502020204030204" pitchFamily="34" charset="0"/>
              <a:cs typeface="Calibri" panose="020F0502020204030204" pitchFamily="34" charset="0"/>
            </a:endParaRPr>
          </a:p>
          <a:p>
            <a:endParaRPr lang="en-GB" altLang="en-US" sz="2400" dirty="0">
              <a:latin typeface="Calibri" panose="020F0502020204030204" pitchFamily="34" charset="0"/>
              <a:cs typeface="Calibri" panose="020F0502020204030204" pitchFamily="34" charset="0"/>
            </a:endParaRPr>
          </a:p>
        </p:txBody>
      </p:sp>
      <p:sp>
        <p:nvSpPr>
          <p:cNvPr id="3" name="Rectangle 2">
            <a:extLst>
              <a:ext uri="{FF2B5EF4-FFF2-40B4-BE49-F238E27FC236}">
                <a16:creationId xmlns:a16="http://schemas.microsoft.com/office/drawing/2014/main" id="{8548461B-78A1-49C8-8AAF-D51E7B88676B}"/>
              </a:ext>
            </a:extLst>
          </p:cNvPr>
          <p:cNvSpPr/>
          <p:nvPr>
            <p:custDataLst>
              <p:tags r:id="rId1"/>
            </p:custDataLst>
          </p:nvPr>
        </p:nvSpPr>
        <p:spPr>
          <a:xfrm>
            <a:off x="1905000" y="127000"/>
            <a:ext cx="8255000" cy="635000"/>
          </a:xfrm>
          <a:prstGeom prst="rect">
            <a:avLst/>
          </a:prstGeom>
          <a:solidFill>
            <a:srgbClr val="FF0000">
              <a:alpha val="70000"/>
              <a:alpha val="0"/>
            </a:srgbClr>
          </a:solidFill>
          <a:ln w="0" cap="flat" cmpd="sng" algn="ctr">
            <a:solidFill>
              <a:srgbClr val="4472C4">
                <a:shade val="50000"/>
                <a:alpha val="70000"/>
                <a:alpha val="0"/>
              </a:srgbClr>
            </a:solid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Overflow="clip" horzOverflow="clip" rtlCol="0" anchor="t"/>
          <a:lstStyle/>
          <a:p>
            <a:pPr algn="l"/>
            <a:endParaRPr lang="en-GB"/>
          </a:p>
        </p:txBody>
      </p:sp>
    </p:spTree>
    <p:extLst>
      <p:ext uri="{BB962C8B-B14F-4D97-AF65-F5344CB8AC3E}">
        <p14:creationId xmlns:p14="http://schemas.microsoft.com/office/powerpoint/2010/main" val="4060963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VEVOX.ALERT.PANEL" val="0"/>
</p:tagLst>
</file>

<file path=ppt/tags/tag2.xml><?xml version="1.0" encoding="utf-8"?>
<p:tagLst xmlns:a="http://schemas.openxmlformats.org/drawingml/2006/main" xmlns:r="http://schemas.openxmlformats.org/officeDocument/2006/relationships" xmlns:p="http://schemas.openxmlformats.org/presentationml/2006/main">
  <p:tag name="VEVOX.ALERT.PANEL" val="0"/>
</p:tagLst>
</file>

<file path=ppt/tags/tag3.xml><?xml version="1.0" encoding="utf-8"?>
<p:tagLst xmlns:a="http://schemas.openxmlformats.org/drawingml/2006/main" xmlns:r="http://schemas.openxmlformats.org/officeDocument/2006/relationships" xmlns:p="http://schemas.openxmlformats.org/presentationml/2006/main">
  <p:tag name="VEVOX.ALERT.PANEL" val="0"/>
</p:tagLst>
</file>

<file path=ppt/tags/tag4.xml><?xml version="1.0" encoding="utf-8"?>
<p:tagLst xmlns:a="http://schemas.openxmlformats.org/drawingml/2006/main" xmlns:r="http://schemas.openxmlformats.org/officeDocument/2006/relationships" xmlns:p="http://schemas.openxmlformats.org/presentationml/2006/main">
  <p:tag name="VEVOX.ALERT.PANEL" val="0"/>
</p:tagLst>
</file>

<file path=ppt/tags/tag5.xml><?xml version="1.0" encoding="utf-8"?>
<p:tagLst xmlns:a="http://schemas.openxmlformats.org/drawingml/2006/main" xmlns:r="http://schemas.openxmlformats.org/officeDocument/2006/relationships" xmlns:p="http://schemas.openxmlformats.org/presentationml/2006/main">
  <p:tag name="VEVOX.ALERT.PANEL" val="0"/>
</p:tagLst>
</file>

<file path=ppt/tags/tag6.xml><?xml version="1.0" encoding="utf-8"?>
<p:tagLst xmlns:a="http://schemas.openxmlformats.org/drawingml/2006/main" xmlns:r="http://schemas.openxmlformats.org/officeDocument/2006/relationships" xmlns:p="http://schemas.openxmlformats.org/presentationml/2006/main">
  <p:tag name="VEVOX.ALERT.PANEL" val="0"/>
</p:tagLst>
</file>

<file path=ppt/tags/tag7.xml><?xml version="1.0" encoding="utf-8"?>
<p:tagLst xmlns:a="http://schemas.openxmlformats.org/drawingml/2006/main" xmlns:r="http://schemas.openxmlformats.org/officeDocument/2006/relationships" xmlns:p="http://schemas.openxmlformats.org/presentationml/2006/main">
  <p:tag name="VEVOX.ALERT.PANEL" val="0"/>
</p:tagLst>
</file>

<file path=ppt/tags/tag8.xml><?xml version="1.0" encoding="utf-8"?>
<p:tagLst xmlns:a="http://schemas.openxmlformats.org/drawingml/2006/main" xmlns:r="http://schemas.openxmlformats.org/officeDocument/2006/relationships" xmlns:p="http://schemas.openxmlformats.org/presentationml/2006/main">
  <p:tag name="VEVOX.ALERT.PANEL" val="0"/>
</p:tagLst>
</file>

<file path=ppt/tags/tag9.xml><?xml version="1.0" encoding="utf-8"?>
<p:tagLst xmlns:a="http://schemas.openxmlformats.org/drawingml/2006/main" xmlns:r="http://schemas.openxmlformats.org/officeDocument/2006/relationships" xmlns:p="http://schemas.openxmlformats.org/presentationml/2006/main">
  <p:tag name="VEVOX.ALERT.PANEL" val="0"/>
</p:tagLst>
</file>

<file path=ppt/tags/tag10.xml><?xml version="1.0" encoding="utf-8"?>
<p:tagLst xmlns:a="http://schemas.openxmlformats.org/drawingml/2006/main" xmlns:r="http://schemas.openxmlformats.org/officeDocument/2006/relationships" xmlns:p="http://schemas.openxmlformats.org/presentationml/2006/main">
  <p:tag name="VEVOX.ALERT.PANEL" val="0"/>
</p:tagLst>
</file>

<file path=ppt/tags/tag11.xml><?xml version="1.0" encoding="utf-8"?>
<p:tagLst xmlns:a="http://schemas.openxmlformats.org/drawingml/2006/main" xmlns:r="http://schemas.openxmlformats.org/officeDocument/2006/relationships" xmlns:p="http://schemas.openxmlformats.org/presentationml/2006/main">
  <p:tag name="VEVOX.ALERT.PANEL" val="0"/>
</p:tagLst>
</file>

<file path=ppt/tags/tag12.xml><?xml version="1.0" encoding="utf-8"?>
<p:tagLst xmlns:a="http://schemas.openxmlformats.org/drawingml/2006/main" xmlns:r="http://schemas.openxmlformats.org/officeDocument/2006/relationships" xmlns:p="http://schemas.openxmlformats.org/presentationml/2006/main">
  <p:tag name="VEVOX.ALERT.PANEL" val="0"/>
</p:tagLst>
</file>

<file path=ppt/tags/tag13.xml><?xml version="1.0" encoding="utf-8"?>
<p:tagLst xmlns:a="http://schemas.openxmlformats.org/drawingml/2006/main" xmlns:r="http://schemas.openxmlformats.org/officeDocument/2006/relationships" xmlns:p="http://schemas.openxmlformats.org/presentationml/2006/main">
  <p:tag name="VEVOX.ALERT.PANEL" val="0"/>
</p:tagLst>
</file>

<file path=ppt/tags/tag14.xml><?xml version="1.0" encoding="utf-8"?>
<p:tagLst xmlns:a="http://schemas.openxmlformats.org/drawingml/2006/main" xmlns:r="http://schemas.openxmlformats.org/officeDocument/2006/relationships" xmlns:p="http://schemas.openxmlformats.org/presentationml/2006/main">
  <p:tag name="VEVOX.ALERT.PANEL" val="0"/>
</p:tagLst>
</file>

<file path=ppt/tags/tag15.xml><?xml version="1.0" encoding="utf-8"?>
<p:tagLst xmlns:a="http://schemas.openxmlformats.org/drawingml/2006/main" xmlns:r="http://schemas.openxmlformats.org/officeDocument/2006/relationships" xmlns:p="http://schemas.openxmlformats.org/presentationml/2006/main">
  <p:tag name="VEVOX.ALERT.PANEL" val="0"/>
</p:tagLst>
</file>

<file path=ppt/tags/tag16.xml><?xml version="1.0" encoding="utf-8"?>
<p:tagLst xmlns:a="http://schemas.openxmlformats.org/drawingml/2006/main" xmlns:r="http://schemas.openxmlformats.org/officeDocument/2006/relationships" xmlns:p="http://schemas.openxmlformats.org/presentationml/2006/main">
  <p:tag name="VEVOX.ALERT.PANEL" val="0"/>
</p:tagLst>
</file>

<file path=ppt/tags/tag17.xml><?xml version="1.0" encoding="utf-8"?>
<p:tagLst xmlns:a="http://schemas.openxmlformats.org/drawingml/2006/main" xmlns:r="http://schemas.openxmlformats.org/officeDocument/2006/relationships" xmlns:p="http://schemas.openxmlformats.org/presentationml/2006/main">
  <p:tag name="VEVOX.ALERT.PANEL" val="0"/>
</p:tagLst>
</file>

<file path=ppt/tags/tag18.xml><?xml version="1.0" encoding="utf-8"?>
<p:tagLst xmlns:a="http://schemas.openxmlformats.org/drawingml/2006/main" xmlns:r="http://schemas.openxmlformats.org/officeDocument/2006/relationships" xmlns:p="http://schemas.openxmlformats.org/presentationml/2006/main">
  <p:tag name="VEVOX.ALERT.PANEL" val="0"/>
</p:tagLst>
</file>

<file path=ppt/tags/tag19.xml><?xml version="1.0" encoding="utf-8"?>
<p:tagLst xmlns:a="http://schemas.openxmlformats.org/drawingml/2006/main" xmlns:r="http://schemas.openxmlformats.org/officeDocument/2006/relationships" xmlns:p="http://schemas.openxmlformats.org/presentationml/2006/main">
  <p:tag name="VEVOX.ALERT.PANEL" val="0"/>
</p:tagLst>
</file>

<file path=ppt/tags/tag20.xml><?xml version="1.0" encoding="utf-8"?>
<p:tagLst xmlns:a="http://schemas.openxmlformats.org/drawingml/2006/main" xmlns:r="http://schemas.openxmlformats.org/officeDocument/2006/relationships" xmlns:p="http://schemas.openxmlformats.org/presentationml/2006/main">
  <p:tag name="VEVOX.ALERT.PANEL" val="0"/>
</p:tagLst>
</file>

<file path=ppt/tags/tag21.xml><?xml version="1.0" encoding="utf-8"?>
<p:tagLst xmlns:a="http://schemas.openxmlformats.org/drawingml/2006/main" xmlns:r="http://schemas.openxmlformats.org/officeDocument/2006/relationships" xmlns:p="http://schemas.openxmlformats.org/presentationml/2006/main">
  <p:tag name="VEVOX.ALERT.PANEL" val="0"/>
</p:tagLst>
</file>

<file path=ppt/tags/tag22.xml><?xml version="1.0" encoding="utf-8"?>
<p:tagLst xmlns:a="http://schemas.openxmlformats.org/drawingml/2006/main" xmlns:r="http://schemas.openxmlformats.org/officeDocument/2006/relationships" xmlns:p="http://schemas.openxmlformats.org/presentationml/2006/main">
  <p:tag name="VEVOX.ALERT.PANEL" val="0"/>
</p:tagLst>
</file>

<file path=ppt/tags/tag23.xml><?xml version="1.0" encoding="utf-8"?>
<p:tagLst xmlns:a="http://schemas.openxmlformats.org/drawingml/2006/main" xmlns:r="http://schemas.openxmlformats.org/officeDocument/2006/relationships" xmlns:p="http://schemas.openxmlformats.org/presentationml/2006/main">
  <p:tag name="VEVOX.ALERT.PANEL" val="0"/>
</p:tagLst>
</file>

<file path=ppt/tags/tag24.xml><?xml version="1.0" encoding="utf-8"?>
<p:tagLst xmlns:a="http://schemas.openxmlformats.org/drawingml/2006/main" xmlns:r="http://schemas.openxmlformats.org/officeDocument/2006/relationships" xmlns:p="http://schemas.openxmlformats.org/presentationml/2006/main">
  <p:tag name="VEVOX.ALERT.PANEL" val="0"/>
</p:tagLst>
</file>

<file path=ppt/tags/tag25.xml><?xml version="1.0" encoding="utf-8"?>
<p:tagLst xmlns:a="http://schemas.openxmlformats.org/drawingml/2006/main" xmlns:r="http://schemas.openxmlformats.org/officeDocument/2006/relationships" xmlns:p="http://schemas.openxmlformats.org/presentationml/2006/main">
  <p:tag name="VEVOX.ALERT.PANEL" val="0"/>
</p:tagLst>
</file>

<file path=ppt/tags/tag26.xml><?xml version="1.0" encoding="utf-8"?>
<p:tagLst xmlns:a="http://schemas.openxmlformats.org/drawingml/2006/main" xmlns:r="http://schemas.openxmlformats.org/officeDocument/2006/relationships" xmlns:p="http://schemas.openxmlformats.org/presentationml/2006/main">
  <p:tag name="VEVOX.ALERT.PANEL" val="0"/>
</p:tagLst>
</file>

<file path=ppt/tags/tag27.xml><?xml version="1.0" encoding="utf-8"?>
<p:tagLst xmlns:a="http://schemas.openxmlformats.org/drawingml/2006/main" xmlns:r="http://schemas.openxmlformats.org/officeDocument/2006/relationships" xmlns:p="http://schemas.openxmlformats.org/presentationml/2006/main">
  <p:tag name="VEVOX.ALERT.PANEL" val="0"/>
</p:tagLst>
</file>

<file path=ppt/tags/tag28.xml><?xml version="1.0" encoding="utf-8"?>
<p:tagLst xmlns:a="http://schemas.openxmlformats.org/drawingml/2006/main" xmlns:r="http://schemas.openxmlformats.org/officeDocument/2006/relationships" xmlns:p="http://schemas.openxmlformats.org/presentationml/2006/main">
  <p:tag name="VEVOX.ALERT.PANEL" val="0"/>
</p:tagLst>
</file>

<file path=ppt/tags/tag29.xml><?xml version="1.0" encoding="utf-8"?>
<p:tagLst xmlns:a="http://schemas.openxmlformats.org/drawingml/2006/main" xmlns:r="http://schemas.openxmlformats.org/officeDocument/2006/relationships" xmlns:p="http://schemas.openxmlformats.org/presentationml/2006/main">
  <p:tag name="VEVOX.ALERT.PANEL" val="0"/>
</p:tagLst>
</file>

<file path=ppt/tags/tag30.xml><?xml version="1.0" encoding="utf-8"?>
<p:tagLst xmlns:a="http://schemas.openxmlformats.org/drawingml/2006/main" xmlns:r="http://schemas.openxmlformats.org/officeDocument/2006/relationships" xmlns:p="http://schemas.openxmlformats.org/presentationml/2006/main">
  <p:tag name="VEVOX.ALERT.PANEL" val="0"/>
</p:tagLst>
</file>

<file path=ppt/tags/tag31.xml><?xml version="1.0" encoding="utf-8"?>
<p:tagLst xmlns:a="http://schemas.openxmlformats.org/drawingml/2006/main" xmlns:r="http://schemas.openxmlformats.org/officeDocument/2006/relationships" xmlns:p="http://schemas.openxmlformats.org/presentationml/2006/main">
  <p:tag name="VEVOX.ALERT.PANEL" val="0"/>
</p:tagLst>
</file>

<file path=ppt/tags/tag32.xml><?xml version="1.0" encoding="utf-8"?>
<p:tagLst xmlns:a="http://schemas.openxmlformats.org/drawingml/2006/main" xmlns:r="http://schemas.openxmlformats.org/officeDocument/2006/relationships" xmlns:p="http://schemas.openxmlformats.org/presentationml/2006/main">
  <p:tag name="VEVOX.ALERT.PANEL" val="0"/>
</p:tagLst>
</file>

<file path=ppt/tags/tag33.xml><?xml version="1.0" encoding="utf-8"?>
<p:tagLst xmlns:a="http://schemas.openxmlformats.org/drawingml/2006/main" xmlns:r="http://schemas.openxmlformats.org/officeDocument/2006/relationships" xmlns:p="http://schemas.openxmlformats.org/presentationml/2006/main">
  <p:tag name="VEVOX.ALERT.PANEL" val="0"/>
</p:tagLst>
</file>

<file path=ppt/tags/tag34.xml><?xml version="1.0" encoding="utf-8"?>
<p:tagLst xmlns:a="http://schemas.openxmlformats.org/drawingml/2006/main" xmlns:r="http://schemas.openxmlformats.org/officeDocument/2006/relationships" xmlns:p="http://schemas.openxmlformats.org/presentationml/2006/main">
  <p:tag name="VEVOX.ALERT.PANEL" val="0"/>
</p:tagLst>
</file>

<file path=ppt/tags/tag35.xml><?xml version="1.0" encoding="utf-8"?>
<p:tagLst xmlns:a="http://schemas.openxmlformats.org/drawingml/2006/main" xmlns:r="http://schemas.openxmlformats.org/officeDocument/2006/relationships" xmlns:p="http://schemas.openxmlformats.org/presentationml/2006/main">
  <p:tag name="VEVOX.ALERT.PANEL" val="0"/>
</p:tagLst>
</file>

<file path=ppt/tags/tag36.xml><?xml version="1.0" encoding="utf-8"?>
<p:tagLst xmlns:a="http://schemas.openxmlformats.org/drawingml/2006/main" xmlns:r="http://schemas.openxmlformats.org/officeDocument/2006/relationships" xmlns:p="http://schemas.openxmlformats.org/presentationml/2006/main">
  <p:tag name="VEVOX.ALERT.PANEL" val="0"/>
</p:tagLst>
</file>

<file path=ppt/tags/tag37.xml><?xml version="1.0" encoding="utf-8"?>
<p:tagLst xmlns:a="http://schemas.openxmlformats.org/drawingml/2006/main" xmlns:r="http://schemas.openxmlformats.org/officeDocument/2006/relationships" xmlns:p="http://schemas.openxmlformats.org/presentationml/2006/main">
  <p:tag name="VEVOX.ALERT.PANEL" val="0"/>
</p:tagLst>
</file>

<file path=ppt/tags/tag38.xml><?xml version="1.0" encoding="utf-8"?>
<p:tagLst xmlns:a="http://schemas.openxmlformats.org/drawingml/2006/main" xmlns:r="http://schemas.openxmlformats.org/officeDocument/2006/relationships" xmlns:p="http://schemas.openxmlformats.org/presentationml/2006/main">
  <p:tag name="VEVOX.ALERT.PANEL" val="0"/>
</p:tagLst>
</file>

<file path=ppt/tags/tag39.xml><?xml version="1.0" encoding="utf-8"?>
<p:tagLst xmlns:a="http://schemas.openxmlformats.org/drawingml/2006/main" xmlns:r="http://schemas.openxmlformats.org/officeDocument/2006/relationships" xmlns:p="http://schemas.openxmlformats.org/presentationml/2006/main">
  <p:tag name="VEVOX.ALERT.PANEL" val="0"/>
</p:tagLst>
</file>

<file path=ppt/tags/tag40.xml><?xml version="1.0" encoding="utf-8"?>
<p:tagLst xmlns:a="http://schemas.openxmlformats.org/drawingml/2006/main" xmlns:r="http://schemas.openxmlformats.org/officeDocument/2006/relationships" xmlns:p="http://schemas.openxmlformats.org/presentationml/2006/main">
  <p:tag name="VEVOX.ALERT.PANEL" val="0"/>
</p:tagLst>
</file>

<file path=ppt/tags/tag41.xml><?xml version="1.0" encoding="utf-8"?>
<p:tagLst xmlns:a="http://schemas.openxmlformats.org/drawingml/2006/main" xmlns:r="http://schemas.openxmlformats.org/officeDocument/2006/relationships" xmlns:p="http://schemas.openxmlformats.org/presentationml/2006/main">
  <p:tag name="VEVOX.ALERT.PANEL" val="0"/>
</p:tagLst>
</file>

<file path=ppt/tags/tag42.xml><?xml version="1.0" encoding="utf-8"?>
<p:tagLst xmlns:a="http://schemas.openxmlformats.org/drawingml/2006/main" xmlns:r="http://schemas.openxmlformats.org/officeDocument/2006/relationships" xmlns:p="http://schemas.openxmlformats.org/presentationml/2006/main">
  <p:tag name="VEVOX.ALERT.PANEL" val="0"/>
</p:tagLst>
</file>

<file path=ppt/tags/tag43.xml><?xml version="1.0" encoding="utf-8"?>
<p:tagLst xmlns:a="http://schemas.openxmlformats.org/drawingml/2006/main" xmlns:r="http://schemas.openxmlformats.org/officeDocument/2006/relationships" xmlns:p="http://schemas.openxmlformats.org/presentationml/2006/main">
  <p:tag name="VEVOX.ALERT.PANEL" val="0"/>
</p:tagLst>
</file>

<file path=ppt/tags/tag44.xml><?xml version="1.0" encoding="utf-8"?>
<p:tagLst xmlns:a="http://schemas.openxmlformats.org/drawingml/2006/main" xmlns:r="http://schemas.openxmlformats.org/officeDocument/2006/relationships" xmlns:p="http://schemas.openxmlformats.org/presentationml/2006/main">
  <p:tag name="VEVOX.ALERT.PANEL" val="0"/>
</p:tagLst>
</file>

<file path=ppt/tags/tag45.xml><?xml version="1.0" encoding="utf-8"?>
<p:tagLst xmlns:a="http://schemas.openxmlformats.org/drawingml/2006/main" xmlns:r="http://schemas.openxmlformats.org/officeDocument/2006/relationships" xmlns:p="http://schemas.openxmlformats.org/presentationml/2006/main">
  <p:tag name="VEVOX.ALERT.PANEL" val="0"/>
</p:tagLst>
</file>

<file path=ppt/tags/tag46.xml><?xml version="1.0" encoding="utf-8"?>
<p:tagLst xmlns:a="http://schemas.openxmlformats.org/drawingml/2006/main" xmlns:r="http://schemas.openxmlformats.org/officeDocument/2006/relationships" xmlns:p="http://schemas.openxmlformats.org/presentationml/2006/main">
  <p:tag name="VEVOX.ALERT.PANEL" val="0"/>
</p:tagLst>
</file>

<file path=ppt/tags/tag47.xml><?xml version="1.0" encoding="utf-8"?>
<p:tagLst xmlns:a="http://schemas.openxmlformats.org/drawingml/2006/main" xmlns:r="http://schemas.openxmlformats.org/officeDocument/2006/relationships" xmlns:p="http://schemas.openxmlformats.org/presentationml/2006/main">
  <p:tag name="VEVOX.ALERT.PANEL" val="0"/>
</p:tagLst>
</file>

<file path=ppt/theme/theme1.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tle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itle Slid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itle Slid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Sub 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Sub 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Sub 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Sub 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Text Break / Info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Text Break Info Slid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Logo Only_Image Bkgr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88" row="1">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CE4A3170-A96C-45ED-8E08-5C6374A84587}">
  <we:reference id="3e0fcce7-415c-4081-926c-b4e449c650e4" version="1.0.0.2" store="EXCatalog" storeType="EXCatalog"/>
  <we:alternateReferences>
    <we:reference id="WA200004709" version="1.0.0.2" store="en-GB"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1D3DB7307EE1944BCC16F12556F44EF" ma:contentTypeVersion="9" ma:contentTypeDescription="Create a new document." ma:contentTypeScope="" ma:versionID="8da0605527499ed8dfa58d496b8f279b">
  <xsd:schema xmlns:xsd="http://www.w3.org/2001/XMLSchema" xmlns:xs="http://www.w3.org/2001/XMLSchema" xmlns:p="http://schemas.microsoft.com/office/2006/metadata/properties" xmlns:ns2="95a96852-b131-4598-b7ec-a8e94bbe3ddd" xmlns:ns3="f8d1b9f2-fed3-4e8f-8f36-1fbf8a3a319c" targetNamespace="http://schemas.microsoft.com/office/2006/metadata/properties" ma:root="true" ma:fieldsID="92104ff9468428c1def4b8d6873a1044" ns2:_="" ns3:_="">
    <xsd:import namespace="95a96852-b131-4598-b7ec-a8e94bbe3ddd"/>
    <xsd:import namespace="f8d1b9f2-fed3-4e8f-8f36-1fbf8a3a319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5a96852-b131-4598-b7ec-a8e94bbe3d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8d1b9f2-fed3-4e8f-8f36-1fbf8a3a319c"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47D3B3-2CEC-47BE-8F2F-5C3164EBC5A8}">
  <ds:schemaRefs>
    <ds:schemaRef ds:uri="211f9404-bca0-4bcf-9c1d-965ccb6f8d2d"/>
    <ds:schemaRef ds:uri="303dbf9b-b85b-46a0-94f1-894078c07ec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A58CF72-8854-4EC4-BBD5-BF63E7EE2830}">
  <ds:schemaRefs>
    <ds:schemaRef ds:uri="95a96852-b131-4598-b7ec-a8e94bbe3ddd"/>
    <ds:schemaRef ds:uri="f8d1b9f2-fed3-4e8f-8f36-1fbf8a3a319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AE1112E-EDC2-4AC9-9B76-EB457A03CEA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2284</Words>
  <Application>Microsoft Office PowerPoint</Application>
  <PresentationFormat>On-screen Show (4:3)</PresentationFormat>
  <Paragraphs>267</Paragraphs>
  <Slides>52</Slides>
  <Notes>2</Notes>
  <HiddenSlides>0</HiddenSlides>
  <MMClips>1</MMClips>
  <ScaleCrop>false</ScaleCrop>
  <HeadingPairs>
    <vt:vector size="6" baseType="variant">
      <vt:variant>
        <vt:lpstr>Fonts Used</vt:lpstr>
      </vt:variant>
      <vt:variant>
        <vt:i4>6</vt:i4>
      </vt:variant>
      <vt:variant>
        <vt:lpstr>Theme</vt:lpstr>
      </vt:variant>
      <vt:variant>
        <vt:i4>16</vt:i4>
      </vt:variant>
      <vt:variant>
        <vt:lpstr>Slide Titles</vt:lpstr>
      </vt:variant>
      <vt:variant>
        <vt:i4>52</vt:i4>
      </vt:variant>
    </vt:vector>
  </HeadingPairs>
  <TitlesOfParts>
    <vt:vector size="74" baseType="lpstr">
      <vt:lpstr>Myriad Pro</vt:lpstr>
      <vt:lpstr>Arial</vt:lpstr>
      <vt:lpstr>Calibri</vt:lpstr>
      <vt:lpstr>Calibri Light</vt:lpstr>
      <vt:lpstr>Symbol</vt:lpstr>
      <vt:lpstr>Wingdings</vt:lpstr>
      <vt:lpstr>Holding PAge</vt:lpstr>
      <vt:lpstr>Title Slide 1</vt:lpstr>
      <vt:lpstr>Title Slide 2</vt:lpstr>
      <vt:lpstr>Title Slide 3</vt:lpstr>
      <vt:lpstr>Title Slide 4</vt:lpstr>
      <vt:lpstr>Sub Title 1</vt:lpstr>
      <vt:lpstr>Sub Title 2</vt:lpstr>
      <vt:lpstr>Sub Title 3</vt:lpstr>
      <vt:lpstr>Sub Title 4</vt:lpstr>
      <vt:lpstr>Text 1</vt:lpstr>
      <vt:lpstr>Text 2</vt:lpstr>
      <vt:lpstr>Text 3</vt:lpstr>
      <vt:lpstr>Text 4</vt:lpstr>
      <vt:lpstr>Text Break / Info Slide 1</vt:lpstr>
      <vt:lpstr>Text Break Info Slide 2</vt:lpstr>
      <vt:lpstr>UWTSD Logo Only_Image Bkgrnd</vt:lpstr>
      <vt:lpstr>PowerPoint Presentation</vt:lpstr>
      <vt:lpstr>PowerPoint Presentation</vt:lpstr>
      <vt:lpstr>What you will need</vt:lpstr>
      <vt:lpstr>Content</vt:lpstr>
      <vt:lpstr>Today’s Aim is to…</vt:lpstr>
      <vt:lpstr>Introduction to your Tutor</vt:lpstr>
      <vt:lpstr>Introduction of Students</vt:lpstr>
      <vt:lpstr>Tell us about yourself… …in 2 minutes</vt:lpstr>
      <vt:lpstr>Introduction to the Module</vt:lpstr>
      <vt:lpstr>International Hotel Management  Absence Policy</vt:lpstr>
      <vt:lpstr>PowerPoint Presentation</vt:lpstr>
      <vt:lpstr>PowerPoint Presentation</vt:lpstr>
      <vt:lpstr>Module Assignments &amp; Deadlines</vt:lpstr>
      <vt:lpstr>Assignment Submission</vt:lpstr>
      <vt:lpstr>Assignment 1: Presentation</vt:lpstr>
      <vt:lpstr>PowerPoint Presentation</vt:lpstr>
      <vt:lpstr>PowerPoint Presentation</vt:lpstr>
      <vt:lpstr>PowerPoint Presentation</vt:lpstr>
      <vt:lpstr>PowerPoint Presentation</vt:lpstr>
      <vt:lpstr>Assignment 2: Report </vt:lpstr>
      <vt:lpstr>PowerPoint Presentation</vt:lpstr>
      <vt:lpstr>PowerPoint Presentation</vt:lpstr>
      <vt:lpstr>PowerPoint Presentation</vt:lpstr>
      <vt:lpstr>PowerPoint Presentation</vt:lpstr>
      <vt:lpstr>PowerPoint Presentation</vt:lpstr>
      <vt:lpstr>Referencing</vt:lpstr>
      <vt:lpstr>Credible Sources</vt:lpstr>
      <vt:lpstr>Reminder: Do &amp; Don’ts</vt:lpstr>
      <vt:lpstr>Academic Support</vt:lpstr>
      <vt:lpstr>Academic Misconduct</vt:lpstr>
      <vt:lpstr>Introduction</vt:lpstr>
      <vt:lpstr>Hospitality &amp; Guest Services</vt:lpstr>
      <vt:lpstr>Hospitality &amp; Guest Services</vt:lpstr>
      <vt:lpstr>What is Service?</vt:lpstr>
      <vt:lpstr>What is Service?</vt:lpstr>
      <vt:lpstr>There are two types of asset categories: Tangible and Intangible </vt:lpstr>
      <vt:lpstr>Group Discussion</vt:lpstr>
      <vt:lpstr>Quality Service</vt:lpstr>
      <vt:lpstr>What are Guest Services?</vt:lpstr>
      <vt:lpstr>What are Guest Services?</vt:lpstr>
      <vt:lpstr>What is Guest Service?</vt:lpstr>
      <vt:lpstr>Task: Guest Experience</vt:lpstr>
      <vt:lpstr>What does Excellence mean?</vt:lpstr>
      <vt:lpstr>What is Hospitality?</vt:lpstr>
      <vt:lpstr>PowerPoint Presentation</vt:lpstr>
      <vt:lpstr>The WOW Factor</vt:lpstr>
      <vt:lpstr>The WOW Factor</vt:lpstr>
      <vt:lpstr>PowerPoint Presentation</vt:lpstr>
      <vt:lpstr>PowerPoint Presentation</vt:lpstr>
      <vt:lpstr>Next Week’s Content</vt:lpstr>
      <vt:lpstr>PowerPoint Presentation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Lisa-Marie Bassler</cp:lastModifiedBy>
  <cp:revision>8</cp:revision>
  <dcterms:created xsi:type="dcterms:W3CDTF">2021-03-10T12:10:47Z</dcterms:created>
  <dcterms:modified xsi:type="dcterms:W3CDTF">2023-01-12T14:30:34Z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0x010100E1D3DB7307EE1944BCC16F12556F44EF</vt:lpwstr>
  </property>
</Properties>
</file>