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1"/>
    <p:sldMasterId id="2147483660" r:id="rId2"/>
  </p:sldMasterIdLst>
  <p:sldIdLst>
    <p:sldId id="256" r:id="rId3"/>
    <p:sldId id="257" r:id="rId4"/>
    <p:sldId id="258" r:id="rId5"/>
    <p:sldId id="259" r:id="rId6"/>
    <p:sldId id="260" r:id="rId7"/>
    <p:sldId id="264" r:id="rId8"/>
    <p:sldId id="265" r:id="rId9"/>
    <p:sldId id="266" r:id="rId10"/>
    <p:sldId id="267" r:id="rId11"/>
    <p:sldId id="268" r:id="rId12"/>
    <p:sldId id="262" r:id="rId13"/>
    <p:sldId id="269" r:id="rId14"/>
    <p:sldId id="263" r:id="rId15"/>
    <p:sldId id="271" r:id="rId16"/>
    <p:sldId id="272" r:id="rId17"/>
    <p:sldId id="273" r:id="rId18"/>
    <p:sldId id="261"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Arial"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Arial"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Arial"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35" d="100"/>
          <a:sy n="135" d="100"/>
        </p:scale>
        <p:origin x="-744" y="-10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ctrTitle"/>
          </p:nvPr>
        </p:nvSpPr>
        <p:spPr>
          <a:xfrm>
            <a:off x="685800" y="2130425"/>
            <a:ext cx="7772400" cy="1470025"/>
          </a:xfrm>
        </p:spPr>
        <p:txBody>
          <a:bodyPr/>
          <a:lstStyle>
            <a:lvl1pPr>
              <a:defRPr sz="4400"/>
            </a:lvl1pPr>
          </a:lstStyle>
          <a:p>
            <a:pPr lvl="0"/>
            <a:r>
              <a:rPr lang="en-US" noProof="0" smtClean="0"/>
              <a:t>Click to edit Master title style</a:t>
            </a:r>
          </a:p>
        </p:txBody>
      </p:sp>
      <p:sp>
        <p:nvSpPr>
          <p:cNvPr id="4301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pPr lvl="0"/>
            <a:r>
              <a:rPr lang="en-US" noProof="0" smtClean="0"/>
              <a:t>Click to edit Master subtitle style</a:t>
            </a:r>
          </a:p>
        </p:txBody>
      </p:sp>
      <p:sp>
        <p:nvSpPr>
          <p:cNvPr id="43012" name="Rectangle 4"/>
          <p:cNvSpPr>
            <a:spLocks noGrp="1" noChangeArrowheads="1"/>
          </p:cNvSpPr>
          <p:nvPr>
            <p:ph type="dt" sz="half" idx="2"/>
          </p:nvPr>
        </p:nvSpPr>
        <p:spPr/>
        <p:txBody>
          <a:bodyPr/>
          <a:lstStyle>
            <a:lvl1pPr>
              <a:defRPr/>
            </a:lvl1pPr>
          </a:lstStyle>
          <a:p>
            <a:endParaRPr lang="en-US"/>
          </a:p>
        </p:txBody>
      </p:sp>
      <p:sp>
        <p:nvSpPr>
          <p:cNvPr id="43013" name="Rectangle 5"/>
          <p:cNvSpPr>
            <a:spLocks noGrp="1" noChangeArrowheads="1"/>
          </p:cNvSpPr>
          <p:nvPr>
            <p:ph type="ftr" sz="quarter" idx="3"/>
          </p:nvPr>
        </p:nvSpPr>
        <p:spPr/>
        <p:txBody>
          <a:bodyPr/>
          <a:lstStyle>
            <a:lvl1pPr>
              <a:defRPr/>
            </a:lvl1pPr>
          </a:lstStyle>
          <a:p>
            <a:endParaRPr lang="en-US"/>
          </a:p>
        </p:txBody>
      </p:sp>
      <p:sp>
        <p:nvSpPr>
          <p:cNvPr id="43014" name="Rectangle 6"/>
          <p:cNvSpPr>
            <a:spLocks noGrp="1" noChangeArrowheads="1"/>
          </p:cNvSpPr>
          <p:nvPr>
            <p:ph type="sldNum" sz="quarter" idx="4"/>
          </p:nvPr>
        </p:nvSpPr>
        <p:spPr/>
        <p:txBody>
          <a:bodyPr/>
          <a:lstStyle>
            <a:lvl1pPr>
              <a:defRPr/>
            </a:lvl1pPr>
          </a:lstStyle>
          <a:p>
            <a:fld id="{7A32BCF8-AB14-6A45-ACFD-2D6C48D528D5}"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5081B5DE-F3F3-DC49-B7D8-AE8214EFA36F}" type="slidenum">
              <a:rPr lang="en-US"/>
              <a:pPr/>
              <a:t>‹#›</a:t>
            </a:fld>
            <a:endParaRPr lang="en-US"/>
          </a:p>
        </p:txBody>
      </p:sp>
    </p:spTree>
    <p:extLst>
      <p:ext uri="{BB962C8B-B14F-4D97-AF65-F5344CB8AC3E}">
        <p14:creationId xmlns:p14="http://schemas.microsoft.com/office/powerpoint/2010/main" val="2283910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0551811-83C7-0C45-B839-CA554ACC995B}" type="slidenum">
              <a:rPr lang="en-US"/>
              <a:pPr/>
              <a:t>‹#›</a:t>
            </a:fld>
            <a:endParaRPr lang="en-US"/>
          </a:p>
        </p:txBody>
      </p:sp>
    </p:spTree>
    <p:extLst>
      <p:ext uri="{BB962C8B-B14F-4D97-AF65-F5344CB8AC3E}">
        <p14:creationId xmlns:p14="http://schemas.microsoft.com/office/powerpoint/2010/main" val="3303048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11B8AC8-9C6C-884E-A36E-DC72079C8F83}" type="slidenum">
              <a:rPr lang="en-US"/>
              <a:pPr/>
              <a:t>‹#›</a:t>
            </a:fld>
            <a:endParaRPr lang="en-US"/>
          </a:p>
        </p:txBody>
      </p:sp>
    </p:spTree>
    <p:extLst>
      <p:ext uri="{BB962C8B-B14F-4D97-AF65-F5344CB8AC3E}">
        <p14:creationId xmlns:p14="http://schemas.microsoft.com/office/powerpoint/2010/main" val="991066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2570152B-9DA7-CE4F-8464-CB399171AFA0}" type="slidenum">
              <a:rPr lang="en-US"/>
              <a:pPr/>
              <a:t>‹#›</a:t>
            </a:fld>
            <a:endParaRPr lang="en-US"/>
          </a:p>
        </p:txBody>
      </p:sp>
    </p:spTree>
    <p:extLst>
      <p:ext uri="{BB962C8B-B14F-4D97-AF65-F5344CB8AC3E}">
        <p14:creationId xmlns:p14="http://schemas.microsoft.com/office/powerpoint/2010/main" val="218010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BEAFB88D-3879-DF49-9A61-7196DD9574A5}" type="slidenum">
              <a:rPr lang="en-US"/>
              <a:pPr/>
              <a:t>‹#›</a:t>
            </a:fld>
            <a:endParaRPr lang="en-US"/>
          </a:p>
        </p:txBody>
      </p:sp>
    </p:spTree>
    <p:extLst>
      <p:ext uri="{BB962C8B-B14F-4D97-AF65-F5344CB8AC3E}">
        <p14:creationId xmlns:p14="http://schemas.microsoft.com/office/powerpoint/2010/main" val="174312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60D55B56-8480-4A4B-A36B-165372939874}" type="slidenum">
              <a:rPr lang="en-US"/>
              <a:pPr/>
              <a:t>‹#›</a:t>
            </a:fld>
            <a:endParaRPr lang="en-US"/>
          </a:p>
        </p:txBody>
      </p:sp>
    </p:spTree>
    <p:extLst>
      <p:ext uri="{BB962C8B-B14F-4D97-AF65-F5344CB8AC3E}">
        <p14:creationId xmlns:p14="http://schemas.microsoft.com/office/powerpoint/2010/main" val="263561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4ADC7E1-6997-994F-B5F8-D30547947D31}" type="slidenum">
              <a:rPr lang="en-US"/>
              <a:pPr/>
              <a:t>‹#›</a:t>
            </a:fld>
            <a:endParaRPr lang="en-US"/>
          </a:p>
        </p:txBody>
      </p:sp>
    </p:spTree>
    <p:extLst>
      <p:ext uri="{BB962C8B-B14F-4D97-AF65-F5344CB8AC3E}">
        <p14:creationId xmlns:p14="http://schemas.microsoft.com/office/powerpoint/2010/main" val="1318689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AEF4B12-CE52-2A40-950E-4664F978E32C}" type="slidenum">
              <a:rPr lang="en-US"/>
              <a:pPr/>
              <a:t>‹#›</a:t>
            </a:fld>
            <a:endParaRPr lang="en-US"/>
          </a:p>
        </p:txBody>
      </p:sp>
    </p:spTree>
    <p:extLst>
      <p:ext uri="{BB962C8B-B14F-4D97-AF65-F5344CB8AC3E}">
        <p14:creationId xmlns:p14="http://schemas.microsoft.com/office/powerpoint/2010/main" val="3568891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F9780DF-44EA-7447-96C1-D1B6D3BCBFB1}" type="slidenum">
              <a:rPr lang="en-US"/>
              <a:pPr/>
              <a:t>‹#›</a:t>
            </a:fld>
            <a:endParaRPr lang="en-US"/>
          </a:p>
        </p:txBody>
      </p:sp>
    </p:spTree>
    <p:extLst>
      <p:ext uri="{BB962C8B-B14F-4D97-AF65-F5344CB8AC3E}">
        <p14:creationId xmlns:p14="http://schemas.microsoft.com/office/powerpoint/2010/main" val="3138736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DA25A28B-51AA-5E45-91FF-961C4648B677}" type="slidenum">
              <a:rPr lang="en-US"/>
              <a:pPr/>
              <a:t>‹#›</a:t>
            </a:fld>
            <a:endParaRPr lang="en-US"/>
          </a:p>
        </p:txBody>
      </p:sp>
    </p:spTree>
    <p:extLst>
      <p:ext uri="{BB962C8B-B14F-4D97-AF65-F5344CB8AC3E}">
        <p14:creationId xmlns:p14="http://schemas.microsoft.com/office/powerpoint/2010/main" val="167861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4602BE7-4430-0542-9B4C-078F765B29D8}" type="slidenum">
              <a:rPr lang="en-US"/>
              <a:pPr/>
              <a:t>‹#›</a:t>
            </a:fld>
            <a:endParaRPr lang="en-US"/>
          </a:p>
        </p:txBody>
      </p:sp>
    </p:spTree>
    <p:extLst>
      <p:ext uri="{BB962C8B-B14F-4D97-AF65-F5344CB8AC3E}">
        <p14:creationId xmlns:p14="http://schemas.microsoft.com/office/powerpoint/2010/main" val="2959884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B1F855E-332F-654A-9487-5BB0829B85FB}" type="slidenum">
              <a:rPr lang="en-US"/>
              <a:pPr/>
              <a:t>‹#›</a:t>
            </a:fld>
            <a:endParaRPr lang="en-US"/>
          </a:p>
        </p:txBody>
      </p:sp>
    </p:spTree>
    <p:extLst>
      <p:ext uri="{BB962C8B-B14F-4D97-AF65-F5344CB8AC3E}">
        <p14:creationId xmlns:p14="http://schemas.microsoft.com/office/powerpoint/2010/main" val="403590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FC61943-2087-3842-A136-2F879E3C2B2F}" type="slidenum">
              <a:rPr lang="en-US"/>
              <a:pPr/>
              <a:t>‹#›</a:t>
            </a:fld>
            <a:endParaRPr lang="en-US"/>
          </a:p>
        </p:txBody>
      </p:sp>
    </p:spTree>
    <p:extLst>
      <p:ext uri="{BB962C8B-B14F-4D97-AF65-F5344CB8AC3E}">
        <p14:creationId xmlns:p14="http://schemas.microsoft.com/office/powerpoint/2010/main" val="3994374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E61716E-FFD8-A948-9B4A-927358A72F3E}" type="slidenum">
              <a:rPr lang="en-US"/>
              <a:pPr/>
              <a:t>‹#›</a:t>
            </a:fld>
            <a:endParaRPr lang="en-US"/>
          </a:p>
        </p:txBody>
      </p:sp>
    </p:spTree>
    <p:extLst>
      <p:ext uri="{BB962C8B-B14F-4D97-AF65-F5344CB8AC3E}">
        <p14:creationId xmlns:p14="http://schemas.microsoft.com/office/powerpoint/2010/main" val="3629302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983A6636-5430-1444-AC64-ED9D6920F9D2}" type="slidenum">
              <a:rPr lang="en-US"/>
              <a:pPr/>
              <a:t>‹#›</a:t>
            </a:fld>
            <a:endParaRPr lang="en-US"/>
          </a:p>
        </p:txBody>
      </p:sp>
    </p:spTree>
    <p:extLst>
      <p:ext uri="{BB962C8B-B14F-4D97-AF65-F5344CB8AC3E}">
        <p14:creationId xmlns:p14="http://schemas.microsoft.com/office/powerpoint/2010/main" val="1725357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849CC210-8DB1-E74E-A7EE-1F829FC05D55}" type="slidenum">
              <a:rPr lang="en-US"/>
              <a:pPr/>
              <a:t>‹#›</a:t>
            </a:fld>
            <a:endParaRPr lang="en-US"/>
          </a:p>
        </p:txBody>
      </p:sp>
    </p:spTree>
    <p:extLst>
      <p:ext uri="{BB962C8B-B14F-4D97-AF65-F5344CB8AC3E}">
        <p14:creationId xmlns:p14="http://schemas.microsoft.com/office/powerpoint/2010/main" val="2231101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E11A9643-D9CC-724C-975E-E6880DBF971D}" type="slidenum">
              <a:rPr lang="en-US"/>
              <a:pPr/>
              <a:t>‹#›</a:t>
            </a:fld>
            <a:endParaRPr lang="en-US"/>
          </a:p>
        </p:txBody>
      </p:sp>
    </p:spTree>
    <p:extLst>
      <p:ext uri="{BB962C8B-B14F-4D97-AF65-F5344CB8AC3E}">
        <p14:creationId xmlns:p14="http://schemas.microsoft.com/office/powerpoint/2010/main" val="31203999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F0FCA1C-6C77-434E-8123-B319D5775EA5}" type="slidenum">
              <a:rPr lang="en-US"/>
              <a:pPr/>
              <a:t>‹#›</a:t>
            </a:fld>
            <a:endParaRPr lang="en-US"/>
          </a:p>
        </p:txBody>
      </p:sp>
    </p:spTree>
    <p:extLst>
      <p:ext uri="{BB962C8B-B14F-4D97-AF65-F5344CB8AC3E}">
        <p14:creationId xmlns:p14="http://schemas.microsoft.com/office/powerpoint/2010/main" val="215975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C17AEEA-BFC1-5848-8944-095DC2E87351}" type="slidenum">
              <a:rPr lang="en-US"/>
              <a:pPr/>
              <a:t>‹#›</a:t>
            </a:fld>
            <a:endParaRPr lang="en-US"/>
          </a:p>
        </p:txBody>
      </p:sp>
    </p:spTree>
    <p:extLst>
      <p:ext uri="{BB962C8B-B14F-4D97-AF65-F5344CB8AC3E}">
        <p14:creationId xmlns:p14="http://schemas.microsoft.com/office/powerpoint/2010/main" val="2900445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30FF1B2-DC4B-C241-995E-28D567C9DA9A}" type="slidenum">
              <a:rPr lang="en-US"/>
              <a:pPr/>
              <a:t>‹#›</a:t>
            </a:fld>
            <a:endParaRPr lang="en-US"/>
          </a:p>
        </p:txBody>
      </p:sp>
    </p:spTree>
    <p:extLst>
      <p:ext uri="{BB962C8B-B14F-4D97-AF65-F5344CB8AC3E}">
        <p14:creationId xmlns:p14="http://schemas.microsoft.com/office/powerpoint/2010/main" val="9719305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E8D4433-F561-9848-B20B-D036BA67811E}" type="slidenum">
              <a:rPr lang="en-US"/>
              <a:pPr/>
              <a:t>‹#›</a:t>
            </a:fld>
            <a:endParaRPr lang="en-US"/>
          </a:p>
        </p:txBody>
      </p:sp>
    </p:spTree>
    <p:extLst>
      <p:ext uri="{BB962C8B-B14F-4D97-AF65-F5344CB8AC3E}">
        <p14:creationId xmlns:p14="http://schemas.microsoft.com/office/powerpoint/2010/main" val="367898065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3.jpe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a:p>
        </p:txBody>
      </p:sp>
      <p:sp>
        <p:nvSpPr>
          <p:cNvPr id="28675"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8676"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US"/>
          </a:p>
        </p:txBody>
      </p:sp>
      <p:sp>
        <p:nvSpPr>
          <p:cNvPr id="28677"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US"/>
          </a:p>
        </p:txBody>
      </p:sp>
      <p:sp>
        <p:nvSpPr>
          <p:cNvPr id="28678"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9B48772C-11B7-5241-A1A1-F7C7918665B8}"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9"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ctr" rtl="0" eaLnBrk="1" fontAlgn="base" hangingPunct="1">
        <a:spcBef>
          <a:spcPct val="0"/>
        </a:spcBef>
        <a:spcAft>
          <a:spcPct val="0"/>
        </a:spcAft>
        <a:defRPr sz="4000">
          <a:solidFill>
            <a:schemeClr val="tx2"/>
          </a:solidFill>
          <a:latin typeface="+mj-lt"/>
          <a:ea typeface="+mj-ea"/>
          <a:cs typeface="+mj-cs"/>
        </a:defRPr>
      </a:lvl1pPr>
      <a:lvl2pPr algn="ctr" rtl="0" eaLnBrk="1" fontAlgn="base" hangingPunct="1">
        <a:spcBef>
          <a:spcPct val="0"/>
        </a:spcBef>
        <a:spcAft>
          <a:spcPct val="0"/>
        </a:spcAft>
        <a:defRPr sz="4000">
          <a:solidFill>
            <a:schemeClr val="tx2"/>
          </a:solidFill>
          <a:latin typeface="Arial Black" charset="0"/>
          <a:ea typeface="ＭＳ Ｐゴシック" charset="0"/>
        </a:defRPr>
      </a:lvl2pPr>
      <a:lvl3pPr algn="ctr" rtl="0" eaLnBrk="1" fontAlgn="base" hangingPunct="1">
        <a:spcBef>
          <a:spcPct val="0"/>
        </a:spcBef>
        <a:spcAft>
          <a:spcPct val="0"/>
        </a:spcAft>
        <a:defRPr sz="4000">
          <a:solidFill>
            <a:schemeClr val="tx2"/>
          </a:solidFill>
          <a:latin typeface="Arial Black" charset="0"/>
          <a:ea typeface="ＭＳ Ｐゴシック" charset="0"/>
        </a:defRPr>
      </a:lvl3pPr>
      <a:lvl4pPr algn="ctr" rtl="0" eaLnBrk="1" fontAlgn="base" hangingPunct="1">
        <a:spcBef>
          <a:spcPct val="0"/>
        </a:spcBef>
        <a:spcAft>
          <a:spcPct val="0"/>
        </a:spcAft>
        <a:defRPr sz="4000">
          <a:solidFill>
            <a:schemeClr val="tx2"/>
          </a:solidFill>
          <a:latin typeface="Arial Black" charset="0"/>
          <a:ea typeface="ＭＳ Ｐゴシック" charset="0"/>
        </a:defRPr>
      </a:lvl4pPr>
      <a:lvl5pPr algn="ctr" rtl="0" eaLnBrk="1" fontAlgn="base" hangingPunct="1">
        <a:spcBef>
          <a:spcPct val="0"/>
        </a:spcBef>
        <a:spcAft>
          <a:spcPct val="0"/>
        </a:spcAft>
        <a:defRPr sz="4000">
          <a:solidFill>
            <a:schemeClr val="tx2"/>
          </a:solidFill>
          <a:latin typeface="Arial Black" charset="0"/>
          <a:ea typeface="ＭＳ Ｐゴシック" charset="0"/>
        </a:defRPr>
      </a:lvl5pPr>
      <a:lvl6pPr marL="457200" algn="ctr" rtl="0" eaLnBrk="1" fontAlgn="base" hangingPunct="1">
        <a:spcBef>
          <a:spcPct val="0"/>
        </a:spcBef>
        <a:spcAft>
          <a:spcPct val="0"/>
        </a:spcAft>
        <a:defRPr sz="4000">
          <a:solidFill>
            <a:schemeClr val="tx2"/>
          </a:solidFill>
          <a:latin typeface="Arial Black" charset="0"/>
          <a:ea typeface="ＭＳ Ｐゴシック" charset="0"/>
        </a:defRPr>
      </a:lvl6pPr>
      <a:lvl7pPr marL="914400" algn="ctr" rtl="0" eaLnBrk="1" fontAlgn="base" hangingPunct="1">
        <a:spcBef>
          <a:spcPct val="0"/>
        </a:spcBef>
        <a:spcAft>
          <a:spcPct val="0"/>
        </a:spcAft>
        <a:defRPr sz="4000">
          <a:solidFill>
            <a:schemeClr val="tx2"/>
          </a:solidFill>
          <a:latin typeface="Arial Black" charset="0"/>
          <a:ea typeface="ＭＳ Ｐゴシック" charset="0"/>
        </a:defRPr>
      </a:lvl7pPr>
      <a:lvl8pPr marL="1371600" algn="ctr" rtl="0" eaLnBrk="1" fontAlgn="base" hangingPunct="1">
        <a:spcBef>
          <a:spcPct val="0"/>
        </a:spcBef>
        <a:spcAft>
          <a:spcPct val="0"/>
        </a:spcAft>
        <a:defRPr sz="4000">
          <a:solidFill>
            <a:schemeClr val="tx2"/>
          </a:solidFill>
          <a:latin typeface="Arial Black" charset="0"/>
          <a:ea typeface="ＭＳ Ｐゴシック" charset="0"/>
        </a:defRPr>
      </a:lvl8pPr>
      <a:lvl9pPr marL="1828800" algn="ctr" rtl="0" eaLnBrk="1" fontAlgn="base" hangingPunct="1">
        <a:spcBef>
          <a:spcPct val="0"/>
        </a:spcBef>
        <a:spcAft>
          <a:spcPct val="0"/>
        </a:spcAft>
        <a:defRPr sz="4000">
          <a:solidFill>
            <a:schemeClr val="tx2"/>
          </a:solidFill>
          <a:latin typeface="Arial Black" charset="0"/>
          <a:ea typeface="ＭＳ Ｐゴシック"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ea typeface="+mn-ea"/>
        </a:defRPr>
      </a:lvl2pPr>
      <a:lvl3pPr marL="1143000" indent="-228600" algn="l" rtl="0" eaLnBrk="1" fontAlgn="base" hangingPunct="1">
        <a:spcBef>
          <a:spcPct val="20000"/>
        </a:spcBef>
        <a:spcAft>
          <a:spcPct val="0"/>
        </a:spcAft>
        <a:buChar char="•"/>
        <a:defRPr sz="2400">
          <a:solidFill>
            <a:schemeClr val="tx1"/>
          </a:solidFill>
          <a:latin typeface="+mn-lt"/>
          <a:ea typeface="+mn-ea"/>
        </a:defRPr>
      </a:lvl3pPr>
      <a:lvl4pPr marL="1600200" indent="-228600" algn="l" rtl="0" eaLnBrk="1" fontAlgn="base" hangingPunct="1">
        <a:spcBef>
          <a:spcPct val="20000"/>
        </a:spcBef>
        <a:spcAft>
          <a:spcPct val="0"/>
        </a:spcAft>
        <a:buChar char="–"/>
        <a:defRPr sz="2000">
          <a:solidFill>
            <a:schemeClr val="tx1"/>
          </a:solidFill>
          <a:latin typeface="+mn-lt"/>
          <a:ea typeface="+mn-ea"/>
        </a:defRPr>
      </a:lvl4pPr>
      <a:lvl5pPr marL="2057400" indent="-228600" algn="l" rtl="0" eaLnBrk="1" fontAlgn="base" hangingPunct="1">
        <a:spcBef>
          <a:spcPct val="20000"/>
        </a:spcBef>
        <a:spcAft>
          <a:spcPct val="0"/>
        </a:spcAft>
        <a:buChar char="»"/>
        <a:defRPr sz="2000">
          <a:solidFill>
            <a:schemeClr val="tx1"/>
          </a:solidFill>
          <a:latin typeface="+mn-lt"/>
          <a:ea typeface="+mn-ea"/>
        </a:defRPr>
      </a:lvl5pPr>
      <a:lvl6pPr marL="2514600" indent="-228600" algn="l" rtl="0" eaLnBrk="1" fontAlgn="base" hangingPunct="1">
        <a:spcBef>
          <a:spcPct val="20000"/>
        </a:spcBef>
        <a:spcAft>
          <a:spcPct val="0"/>
        </a:spcAft>
        <a:buChar char="»"/>
        <a:defRPr sz="2000">
          <a:solidFill>
            <a:schemeClr val="tx1"/>
          </a:solidFill>
          <a:latin typeface="+mn-lt"/>
          <a:ea typeface="+mn-ea"/>
        </a:defRPr>
      </a:lvl6pPr>
      <a:lvl7pPr marL="2971800" indent="-228600" algn="l" rtl="0" eaLnBrk="1" fontAlgn="base" hangingPunct="1">
        <a:spcBef>
          <a:spcPct val="20000"/>
        </a:spcBef>
        <a:spcAft>
          <a:spcPct val="0"/>
        </a:spcAft>
        <a:buChar char="»"/>
        <a:defRPr sz="2000">
          <a:solidFill>
            <a:schemeClr val="tx1"/>
          </a:solidFill>
          <a:latin typeface="+mn-lt"/>
          <a:ea typeface="+mn-ea"/>
        </a:defRPr>
      </a:lvl7pPr>
      <a:lvl8pPr marL="3429000" indent="-228600" algn="l" rtl="0" eaLnBrk="1" fontAlgn="base" hangingPunct="1">
        <a:spcBef>
          <a:spcPct val="20000"/>
        </a:spcBef>
        <a:spcAft>
          <a:spcPct val="0"/>
        </a:spcAft>
        <a:buChar char="»"/>
        <a:defRPr sz="2000">
          <a:solidFill>
            <a:schemeClr val="tx1"/>
          </a:solidFill>
          <a:latin typeface="+mn-lt"/>
          <a:ea typeface="+mn-ea"/>
        </a:defRPr>
      </a:lvl8pPr>
      <a:lvl9pPr marL="3886200" indent="-228600" algn="l" rtl="0" eaLnBrk="1" fontAlgn="base" hangingPunct="1">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4035"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4036"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US"/>
          </a:p>
        </p:txBody>
      </p:sp>
      <p:sp>
        <p:nvSpPr>
          <p:cNvPr id="44037"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US"/>
          </a:p>
        </p:txBody>
      </p:sp>
      <p:sp>
        <p:nvSpPr>
          <p:cNvPr id="44038"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1A847FCC-4937-9341-B19F-2417A7C2EFBD}"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ctr" rtl="0" fontAlgn="base">
        <a:spcBef>
          <a:spcPct val="0"/>
        </a:spcBef>
        <a:spcAft>
          <a:spcPct val="0"/>
        </a:spcAft>
        <a:defRPr sz="4000">
          <a:solidFill>
            <a:schemeClr val="tx2"/>
          </a:solidFill>
          <a:latin typeface="+mj-lt"/>
          <a:ea typeface="+mj-ea"/>
          <a:cs typeface="+mj-cs"/>
        </a:defRPr>
      </a:lvl1pPr>
      <a:lvl2pPr algn="ctr" rtl="0" fontAlgn="base">
        <a:spcBef>
          <a:spcPct val="0"/>
        </a:spcBef>
        <a:spcAft>
          <a:spcPct val="0"/>
        </a:spcAft>
        <a:defRPr sz="4000">
          <a:solidFill>
            <a:schemeClr val="tx2"/>
          </a:solidFill>
          <a:latin typeface="Arial Black" charset="0"/>
          <a:ea typeface="ＭＳ Ｐゴシック" charset="0"/>
        </a:defRPr>
      </a:lvl2pPr>
      <a:lvl3pPr algn="ctr" rtl="0" fontAlgn="base">
        <a:spcBef>
          <a:spcPct val="0"/>
        </a:spcBef>
        <a:spcAft>
          <a:spcPct val="0"/>
        </a:spcAft>
        <a:defRPr sz="4000">
          <a:solidFill>
            <a:schemeClr val="tx2"/>
          </a:solidFill>
          <a:latin typeface="Arial Black" charset="0"/>
          <a:ea typeface="ＭＳ Ｐゴシック" charset="0"/>
        </a:defRPr>
      </a:lvl3pPr>
      <a:lvl4pPr algn="ctr" rtl="0" fontAlgn="base">
        <a:spcBef>
          <a:spcPct val="0"/>
        </a:spcBef>
        <a:spcAft>
          <a:spcPct val="0"/>
        </a:spcAft>
        <a:defRPr sz="4000">
          <a:solidFill>
            <a:schemeClr val="tx2"/>
          </a:solidFill>
          <a:latin typeface="Arial Black" charset="0"/>
          <a:ea typeface="ＭＳ Ｐゴシック" charset="0"/>
        </a:defRPr>
      </a:lvl4pPr>
      <a:lvl5pPr algn="ctr" rtl="0" fontAlgn="base">
        <a:spcBef>
          <a:spcPct val="0"/>
        </a:spcBef>
        <a:spcAft>
          <a:spcPct val="0"/>
        </a:spcAft>
        <a:defRPr sz="4000">
          <a:solidFill>
            <a:schemeClr val="tx2"/>
          </a:solidFill>
          <a:latin typeface="Arial Black" charset="0"/>
          <a:ea typeface="ＭＳ Ｐゴシック" charset="0"/>
        </a:defRPr>
      </a:lvl5pPr>
      <a:lvl6pPr marL="457200" algn="ctr" rtl="0" fontAlgn="base">
        <a:spcBef>
          <a:spcPct val="0"/>
        </a:spcBef>
        <a:spcAft>
          <a:spcPct val="0"/>
        </a:spcAft>
        <a:defRPr sz="4000">
          <a:solidFill>
            <a:schemeClr val="tx2"/>
          </a:solidFill>
          <a:latin typeface="Arial Black" charset="0"/>
          <a:ea typeface="ＭＳ Ｐゴシック" charset="0"/>
        </a:defRPr>
      </a:lvl6pPr>
      <a:lvl7pPr marL="914400" algn="ctr" rtl="0" fontAlgn="base">
        <a:spcBef>
          <a:spcPct val="0"/>
        </a:spcBef>
        <a:spcAft>
          <a:spcPct val="0"/>
        </a:spcAft>
        <a:defRPr sz="4000">
          <a:solidFill>
            <a:schemeClr val="tx2"/>
          </a:solidFill>
          <a:latin typeface="Arial Black" charset="0"/>
          <a:ea typeface="ＭＳ Ｐゴシック" charset="0"/>
        </a:defRPr>
      </a:lvl7pPr>
      <a:lvl8pPr marL="1371600" algn="ctr" rtl="0" fontAlgn="base">
        <a:spcBef>
          <a:spcPct val="0"/>
        </a:spcBef>
        <a:spcAft>
          <a:spcPct val="0"/>
        </a:spcAft>
        <a:defRPr sz="4000">
          <a:solidFill>
            <a:schemeClr val="tx2"/>
          </a:solidFill>
          <a:latin typeface="Arial Black" charset="0"/>
          <a:ea typeface="ＭＳ Ｐゴシック" charset="0"/>
        </a:defRPr>
      </a:lvl8pPr>
      <a:lvl9pPr marL="1828800" algn="ctr" rtl="0" fontAlgn="base">
        <a:spcBef>
          <a:spcPct val="0"/>
        </a:spcBef>
        <a:spcAft>
          <a:spcPct val="0"/>
        </a:spcAft>
        <a:defRPr sz="4000">
          <a:solidFill>
            <a:schemeClr val="tx2"/>
          </a:solidFill>
          <a:latin typeface="Arial Black"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Atheist Spirituality</a:t>
            </a:r>
            <a:endParaRPr lang="en-US" dirty="0"/>
          </a:p>
        </p:txBody>
      </p:sp>
      <p:sp>
        <p:nvSpPr>
          <p:cNvPr id="3" name="Subtitle 2"/>
          <p:cNvSpPr>
            <a:spLocks noGrp="1"/>
          </p:cNvSpPr>
          <p:nvPr>
            <p:ph type="subTitle" idx="1"/>
          </p:nvPr>
        </p:nvSpPr>
        <p:spPr/>
        <p:txBody>
          <a:bodyPr/>
          <a:lstStyle/>
          <a:p>
            <a:r>
              <a:rPr lang="en-US" dirty="0" smtClean="0"/>
              <a:t>Atheism and non-Belief</a:t>
            </a:r>
            <a:endParaRPr lang="en-US" dirty="0"/>
          </a:p>
        </p:txBody>
      </p:sp>
    </p:spTree>
    <p:extLst>
      <p:ext uri="{BB962C8B-B14F-4D97-AF65-F5344CB8AC3E}">
        <p14:creationId xmlns:p14="http://schemas.microsoft.com/office/powerpoint/2010/main" val="291729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891436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ook billington.jpg"/>
          <p:cNvPicPr>
            <a:picLocks noGrp="1" noChangeAspect="1"/>
          </p:cNvPicPr>
          <p:nvPr>
            <p:ph idx="1"/>
          </p:nvPr>
        </p:nvPicPr>
        <p:blipFill>
          <a:blip r:embed="rId2">
            <a:extLst>
              <a:ext uri="{28A0092B-C50C-407E-A947-70E740481C1C}">
                <a14:useLocalDpi xmlns:a14="http://schemas.microsoft.com/office/drawing/2010/main" val="0"/>
              </a:ext>
            </a:extLst>
          </a:blip>
          <a:srcRect l="-53218" r="-53218"/>
          <a:stretch>
            <a:fillRect/>
          </a:stretch>
        </p:blipFill>
        <p:spPr>
          <a:xfrm>
            <a:off x="5105400" y="990600"/>
            <a:ext cx="4953000" cy="3595320"/>
          </a:xfrm>
        </p:spPr>
      </p:pic>
      <p:sp>
        <p:nvSpPr>
          <p:cNvPr id="6" name="TextBox 5"/>
          <p:cNvSpPr txBox="1"/>
          <p:nvPr/>
        </p:nvSpPr>
        <p:spPr>
          <a:xfrm>
            <a:off x="1752599" y="681412"/>
            <a:ext cx="7391401" cy="5078314"/>
          </a:xfrm>
          <a:prstGeom prst="rect">
            <a:avLst/>
          </a:prstGeom>
          <a:noFill/>
        </p:spPr>
        <p:txBody>
          <a:bodyPr wrap="square" rtlCol="0">
            <a:spAutoFit/>
          </a:bodyPr>
          <a:lstStyle/>
          <a:p>
            <a:r>
              <a:rPr lang="en-US" dirty="0" smtClean="0"/>
              <a:t>“</a:t>
            </a:r>
            <a:r>
              <a:rPr lang="mr-IN" dirty="0" smtClean="0"/>
              <a:t>…</a:t>
            </a:r>
            <a:r>
              <a:rPr lang="en-US" dirty="0"/>
              <a:t>w</a:t>
            </a:r>
            <a:r>
              <a:rPr lang="en-US" dirty="0" smtClean="0"/>
              <a:t>hy should Christianity, Judaism or Islam lay sole claim to the transcendent’? (</a:t>
            </a:r>
            <a:r>
              <a:rPr lang="en-US" dirty="0" err="1" smtClean="0"/>
              <a:t>Billington</a:t>
            </a:r>
            <a:r>
              <a:rPr lang="en-US" dirty="0" smtClean="0"/>
              <a:t>, 2002, ix)</a:t>
            </a:r>
          </a:p>
          <a:p>
            <a:endParaRPr lang="en-US" dirty="0"/>
          </a:p>
          <a:p>
            <a:r>
              <a:rPr lang="en-US" dirty="0" smtClean="0"/>
              <a:t>Theistic religions ‘hold the stage’:</a:t>
            </a:r>
          </a:p>
          <a:p>
            <a:r>
              <a:rPr lang="en-US" dirty="0"/>
              <a:t>	</a:t>
            </a:r>
            <a:r>
              <a:rPr lang="en-US" dirty="0" smtClean="0"/>
              <a:t>Prayers in the House of Commons</a:t>
            </a:r>
          </a:p>
          <a:p>
            <a:r>
              <a:rPr lang="en-US" dirty="0" smtClean="0"/>
              <a:t>	Thought for the Day</a:t>
            </a:r>
          </a:p>
          <a:p>
            <a:r>
              <a:rPr lang="en-US" dirty="0"/>
              <a:t>	</a:t>
            </a:r>
            <a:r>
              <a:rPr lang="en-US" dirty="0" smtClean="0"/>
              <a:t>Compulsory RE in State Schools</a:t>
            </a:r>
          </a:p>
          <a:p>
            <a:r>
              <a:rPr lang="en-US" dirty="0"/>
              <a:t>	</a:t>
            </a:r>
            <a:r>
              <a:rPr lang="en-US" dirty="0" smtClean="0"/>
              <a:t>Taxes going to faith schools</a:t>
            </a:r>
          </a:p>
          <a:p>
            <a:r>
              <a:rPr lang="en-US" dirty="0"/>
              <a:t>	</a:t>
            </a:r>
            <a:endParaRPr lang="en-US" dirty="0" smtClean="0"/>
          </a:p>
          <a:p>
            <a:r>
              <a:rPr lang="en-US" dirty="0"/>
              <a:t>	</a:t>
            </a:r>
            <a:r>
              <a:rPr lang="en-US" dirty="0" smtClean="0"/>
              <a:t>‘God save the Queen’</a:t>
            </a:r>
          </a:p>
          <a:p>
            <a:r>
              <a:rPr lang="en-US" dirty="0"/>
              <a:t>	</a:t>
            </a:r>
            <a:r>
              <a:rPr lang="en-US" dirty="0" smtClean="0"/>
              <a:t>‘In God we Trust’</a:t>
            </a:r>
          </a:p>
          <a:p>
            <a:r>
              <a:rPr lang="en-US" dirty="0"/>
              <a:t>	</a:t>
            </a:r>
            <a:r>
              <a:rPr lang="en-US" dirty="0" smtClean="0"/>
              <a:t>‘For God’s sake’</a:t>
            </a:r>
          </a:p>
          <a:p>
            <a:r>
              <a:rPr lang="en-US" dirty="0"/>
              <a:t>	</a:t>
            </a:r>
            <a:r>
              <a:rPr lang="en-US" dirty="0" smtClean="0"/>
              <a:t>‘OMG’</a:t>
            </a:r>
          </a:p>
          <a:p>
            <a:endParaRPr lang="en-US" dirty="0"/>
          </a:p>
          <a:p>
            <a:r>
              <a:rPr lang="en-US" dirty="0" smtClean="0"/>
              <a:t>‘The assumption</a:t>
            </a:r>
            <a:r>
              <a:rPr lang="mr-IN" dirty="0" smtClean="0"/>
              <a:t>…</a:t>
            </a:r>
            <a:r>
              <a:rPr lang="cy-GB" dirty="0" smtClean="0"/>
              <a:t>is that when it ocmes to religion one must turn for guidance to those who proclaim the fact of God and are experts in interpreting his will” </a:t>
            </a:r>
            <a:r>
              <a:rPr lang="en-US" dirty="0" smtClean="0"/>
              <a:t>(</a:t>
            </a:r>
            <a:r>
              <a:rPr lang="en-US" dirty="0" err="1" smtClean="0"/>
              <a:t>Billington</a:t>
            </a:r>
            <a:r>
              <a:rPr lang="en-US" dirty="0" smtClean="0"/>
              <a:t>, 2002, 3)</a:t>
            </a:r>
          </a:p>
          <a:p>
            <a:endParaRPr lang="en-US" dirty="0"/>
          </a:p>
        </p:txBody>
      </p:sp>
    </p:spTree>
    <p:extLst>
      <p:ext uri="{BB962C8B-B14F-4D97-AF65-F5344CB8AC3E}">
        <p14:creationId xmlns:p14="http://schemas.microsoft.com/office/powerpoint/2010/main" val="2316819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7800" y="152400"/>
            <a:ext cx="7239000" cy="6553200"/>
          </a:xfrm>
        </p:spPr>
        <p:txBody>
          <a:bodyPr/>
          <a:lstStyle/>
          <a:p>
            <a:r>
              <a:rPr lang="en-US" sz="1800" dirty="0" smtClean="0"/>
              <a:t>“What has to be challenged is the assumption that only theists have anything authoritative to say on the fundamental nature of being, the purpose or otherwise of life, human nature and human destiny” </a:t>
            </a:r>
            <a:r>
              <a:rPr lang="en-US" sz="1800" dirty="0" smtClean="0"/>
              <a:t>(</a:t>
            </a:r>
            <a:r>
              <a:rPr lang="en-US" sz="1800" dirty="0" err="1" smtClean="0"/>
              <a:t>Billington</a:t>
            </a:r>
            <a:r>
              <a:rPr lang="en-US" sz="1800" dirty="0" smtClean="0"/>
              <a:t>, 2002, 3)</a:t>
            </a:r>
          </a:p>
          <a:p>
            <a:endParaRPr lang="en-US" sz="1800" dirty="0"/>
          </a:p>
          <a:p>
            <a:r>
              <a:rPr lang="en-US" sz="1800" dirty="0" err="1" smtClean="0"/>
              <a:t>Billington</a:t>
            </a:r>
            <a:r>
              <a:rPr lang="en-US" sz="1800" dirty="0" smtClean="0"/>
              <a:t> says that we have to stop teaching RE as a discrete subject </a:t>
            </a:r>
            <a:r>
              <a:rPr lang="mr-IN" sz="1800" dirty="0" smtClean="0"/>
              <a:t>–</a:t>
            </a:r>
            <a:r>
              <a:rPr lang="en-US" sz="1800" dirty="0" smtClean="0"/>
              <a:t> better to teach our children about yogic meditation than the smiting and slaying of the Israelites. </a:t>
            </a:r>
          </a:p>
          <a:p>
            <a:endParaRPr lang="en-US" sz="1800" dirty="0"/>
          </a:p>
          <a:p>
            <a:r>
              <a:rPr lang="en-US" sz="1800" dirty="0" smtClean="0"/>
              <a:t>“</a:t>
            </a:r>
            <a:r>
              <a:rPr lang="mr-IN" sz="1800" dirty="0" smtClean="0"/>
              <a:t>…</a:t>
            </a:r>
            <a:r>
              <a:rPr lang="cy-GB" sz="1800" dirty="0" smtClean="0"/>
              <a:t>r</a:t>
            </a:r>
            <a:r>
              <a:rPr lang="en-US" sz="1800" dirty="0" err="1" smtClean="0"/>
              <a:t>eligion</a:t>
            </a:r>
            <a:r>
              <a:rPr lang="en-US" sz="1800" dirty="0" smtClean="0"/>
              <a:t> is to be rescued from God” (</a:t>
            </a:r>
            <a:r>
              <a:rPr lang="en-US" sz="1800" dirty="0" err="1" smtClean="0"/>
              <a:t>Billington</a:t>
            </a:r>
            <a:r>
              <a:rPr lang="en-US" sz="1800" dirty="0" smtClean="0"/>
              <a:t>, 2002, x)</a:t>
            </a:r>
          </a:p>
          <a:p>
            <a:endParaRPr lang="en-US" sz="1800" dirty="0"/>
          </a:p>
          <a:p>
            <a:r>
              <a:rPr lang="en-US" sz="1800" dirty="0" smtClean="0"/>
              <a:t>September 11</a:t>
            </a:r>
            <a:r>
              <a:rPr lang="en-US" sz="1800" baseline="30000" dirty="0" smtClean="0"/>
              <a:t>th</a:t>
            </a:r>
            <a:r>
              <a:rPr lang="en-US" sz="1800" dirty="0" smtClean="0"/>
              <a:t> </a:t>
            </a:r>
            <a:r>
              <a:rPr lang="mr-IN" sz="1800" dirty="0" smtClean="0"/>
              <a:t>–</a:t>
            </a:r>
            <a:r>
              <a:rPr lang="en-US" sz="1800" dirty="0" smtClean="0"/>
              <a:t> life is expendable as there is a better life/reward after.</a:t>
            </a:r>
          </a:p>
          <a:p>
            <a:endParaRPr lang="en-US" sz="1800" dirty="0"/>
          </a:p>
          <a:p>
            <a:r>
              <a:rPr lang="en-US" sz="1800" dirty="0" smtClean="0"/>
              <a:t>We do not need to be within a religion to have a religious experience or to be seen as having a valid religious experience.  ‘Profane religion’.</a:t>
            </a:r>
          </a:p>
          <a:p>
            <a:endParaRPr lang="en-US" sz="1800" dirty="0"/>
          </a:p>
          <a:p>
            <a:r>
              <a:rPr lang="en-US" sz="1800" dirty="0" smtClean="0"/>
              <a:t>“</a:t>
            </a:r>
            <a:r>
              <a:rPr lang="mr-IN" sz="1800" dirty="0" smtClean="0"/>
              <a:t>…</a:t>
            </a:r>
            <a:r>
              <a:rPr lang="cy-GB" sz="1800" dirty="0" smtClean="0"/>
              <a:t>all people can have religious experiences in familiar settings if they could simply open their eyes to the reality which surrounds them” </a:t>
            </a:r>
            <a:r>
              <a:rPr lang="en-US" sz="1800" dirty="0" smtClean="0"/>
              <a:t>(</a:t>
            </a:r>
            <a:r>
              <a:rPr lang="en-US" sz="1800" dirty="0" err="1" smtClean="0"/>
              <a:t>Billington</a:t>
            </a:r>
            <a:r>
              <a:rPr lang="en-US" sz="1800" dirty="0" smtClean="0"/>
              <a:t>, 2002, 91-2).</a:t>
            </a:r>
          </a:p>
          <a:p>
            <a:endParaRPr lang="en-US" sz="1800" dirty="0" smtClean="0"/>
          </a:p>
          <a:p>
            <a:endParaRPr lang="en-US" dirty="0" smtClean="0"/>
          </a:p>
          <a:p>
            <a:endParaRPr lang="en-US" dirty="0"/>
          </a:p>
        </p:txBody>
      </p:sp>
    </p:spTree>
    <p:extLst>
      <p:ext uri="{BB962C8B-B14F-4D97-AF65-F5344CB8AC3E}">
        <p14:creationId xmlns:p14="http://schemas.microsoft.com/office/powerpoint/2010/main" val="389854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228600"/>
            <a:ext cx="6705600" cy="5897563"/>
          </a:xfrm>
        </p:spPr>
        <p:txBody>
          <a:bodyPr/>
          <a:lstStyle/>
          <a:p>
            <a:r>
              <a:rPr lang="en-US" sz="1800" dirty="0" smtClean="0"/>
              <a:t>“</a:t>
            </a:r>
            <a:r>
              <a:rPr lang="mr-IN" sz="1800" dirty="0" smtClean="0"/>
              <a:t>…</a:t>
            </a:r>
            <a:r>
              <a:rPr lang="cy-GB" sz="1800" dirty="0" smtClean="0"/>
              <a:t>a</a:t>
            </a:r>
            <a:r>
              <a:rPr lang="en-US" sz="1800" dirty="0" err="1" smtClean="0"/>
              <a:t>rtificial</a:t>
            </a:r>
            <a:r>
              <a:rPr lang="en-US" sz="1800" dirty="0" smtClean="0"/>
              <a:t> separation of sacred from secular</a:t>
            </a:r>
            <a:r>
              <a:rPr lang="mr-IN" sz="1800" dirty="0" smtClean="0"/>
              <a:t>…</a:t>
            </a:r>
            <a:r>
              <a:rPr lang="cy-GB" sz="1800" dirty="0" smtClean="0"/>
              <a:t>” </a:t>
            </a:r>
            <a:r>
              <a:rPr lang="en-US" sz="1800" dirty="0" smtClean="0"/>
              <a:t>(</a:t>
            </a:r>
            <a:r>
              <a:rPr lang="en-US" sz="1800" dirty="0" err="1" smtClean="0"/>
              <a:t>Billington</a:t>
            </a:r>
            <a:r>
              <a:rPr lang="en-US" sz="1800" dirty="0" smtClean="0"/>
              <a:t>, 2002, 92).  We have an idea of what ‘religious’ means and do not think that experiences that do not fit this idea</a:t>
            </a:r>
            <a:r>
              <a:rPr lang="en-US" sz="1800" dirty="0" smtClean="0"/>
              <a:t> are really religious.</a:t>
            </a:r>
          </a:p>
          <a:p>
            <a:endParaRPr lang="en-US" sz="1800" dirty="0"/>
          </a:p>
          <a:p>
            <a:r>
              <a:rPr lang="en-US" sz="1800" dirty="0" smtClean="0"/>
              <a:t>Religion is meditation, contemplation, philosophical approach to the world, recognition of individuals’ place within it.  “Religion is real”.  “God is unreal”.</a:t>
            </a:r>
          </a:p>
          <a:p>
            <a:endParaRPr lang="en-US" sz="1800" dirty="0"/>
          </a:p>
          <a:p>
            <a:r>
              <a:rPr lang="en-US" sz="1800" dirty="0" smtClean="0"/>
              <a:t>Religion and God must therefore be separated.  </a:t>
            </a:r>
          </a:p>
          <a:p>
            <a:endParaRPr lang="en-US" sz="1800" dirty="0"/>
          </a:p>
          <a:p>
            <a:r>
              <a:rPr lang="en-US" sz="1800" dirty="0" smtClean="0"/>
              <a:t>“Religion is a profane experience” </a:t>
            </a:r>
            <a:r>
              <a:rPr lang="en-US" sz="1800" dirty="0" smtClean="0"/>
              <a:t>(</a:t>
            </a:r>
            <a:r>
              <a:rPr lang="en-US" sz="1800" dirty="0" err="1" smtClean="0"/>
              <a:t>Billington</a:t>
            </a:r>
            <a:r>
              <a:rPr lang="en-US" sz="1800" dirty="0" smtClean="0"/>
              <a:t>, 2002, 93).</a:t>
            </a:r>
          </a:p>
          <a:p>
            <a:r>
              <a:rPr lang="en-US" sz="1800" dirty="0" smtClean="0"/>
              <a:t>Landscape, nature, intuition, subconscious, </a:t>
            </a:r>
            <a:r>
              <a:rPr lang="en-US" sz="1800" dirty="0" err="1" smtClean="0"/>
              <a:t>etc</a:t>
            </a:r>
            <a:r>
              <a:rPr lang="en-US" sz="1800" dirty="0" smtClean="0"/>
              <a:t>, is profane and contains ‘channels of religion’.</a:t>
            </a:r>
          </a:p>
          <a:p>
            <a:r>
              <a:rPr lang="en-US" sz="1800" dirty="0" smtClean="0"/>
              <a:t>“To suggest</a:t>
            </a:r>
            <a:r>
              <a:rPr lang="mr-IN" sz="1800" dirty="0" smtClean="0"/>
              <a:t>…</a:t>
            </a:r>
            <a:r>
              <a:rPr lang="cy-GB" sz="1800" dirty="0" smtClean="0"/>
              <a:t>that a great artist is the equivalent of a priest, a mediator of the divine, the transcendental, to those who are open to receive it, is to make a bolder claim than even many artists themselves have considered making” </a:t>
            </a:r>
            <a:r>
              <a:rPr lang="en-US" sz="1800" dirty="0" smtClean="0"/>
              <a:t>(</a:t>
            </a:r>
            <a:r>
              <a:rPr lang="en-US" sz="1800" dirty="0" err="1" smtClean="0"/>
              <a:t>Billington</a:t>
            </a:r>
            <a:r>
              <a:rPr lang="en-US" sz="1800" dirty="0" smtClean="0"/>
              <a:t>, 2002, 93)</a:t>
            </a:r>
            <a:endParaRPr lang="en-US" sz="1800" dirty="0" smtClean="0"/>
          </a:p>
          <a:p>
            <a:endParaRPr lang="en-US" sz="1800" dirty="0"/>
          </a:p>
          <a:p>
            <a:endParaRPr lang="en-US" sz="1800" dirty="0"/>
          </a:p>
        </p:txBody>
      </p:sp>
    </p:spTree>
    <p:extLst>
      <p:ext uri="{BB962C8B-B14F-4D97-AF65-F5344CB8AC3E}">
        <p14:creationId xmlns:p14="http://schemas.microsoft.com/office/powerpoint/2010/main" val="894096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76200"/>
            <a:ext cx="7010400" cy="6629400"/>
          </a:xfrm>
        </p:spPr>
        <p:txBody>
          <a:bodyPr/>
          <a:lstStyle/>
          <a:p>
            <a:r>
              <a:rPr lang="en-US" sz="1800" dirty="0" smtClean="0"/>
              <a:t>“</a:t>
            </a:r>
            <a:r>
              <a:rPr lang="mr-IN" sz="1800" dirty="0" smtClean="0"/>
              <a:t>…</a:t>
            </a:r>
            <a:r>
              <a:rPr lang="cy-GB" sz="1800" dirty="0" smtClean="0"/>
              <a:t>the context within which they work are religious contexts and their activities...are those of people who in a different context would be described as holy’ </a:t>
            </a:r>
            <a:r>
              <a:rPr lang="en-US" sz="1800" dirty="0" smtClean="0"/>
              <a:t>(</a:t>
            </a:r>
            <a:r>
              <a:rPr lang="en-US" sz="1800" dirty="0" err="1" smtClean="0"/>
              <a:t>Billington</a:t>
            </a:r>
            <a:r>
              <a:rPr lang="en-US" sz="1800" dirty="0" smtClean="0"/>
              <a:t>, 2002, 93).</a:t>
            </a:r>
          </a:p>
          <a:p>
            <a:r>
              <a:rPr lang="en-US" sz="1800" dirty="0" smtClean="0"/>
              <a:t>Religion is all around us and in us:</a:t>
            </a:r>
          </a:p>
          <a:p>
            <a:pPr marL="0" indent="0">
              <a:buNone/>
            </a:pPr>
            <a:r>
              <a:rPr lang="en-US" sz="1800" dirty="0" smtClean="0"/>
              <a:t>	The Arts </a:t>
            </a:r>
          </a:p>
          <a:p>
            <a:pPr marL="0" indent="0">
              <a:buNone/>
            </a:pPr>
            <a:r>
              <a:rPr lang="en-US" sz="1800" dirty="0"/>
              <a:t>	</a:t>
            </a:r>
            <a:r>
              <a:rPr lang="en-US" sz="1800" dirty="0" smtClean="0"/>
              <a:t>Nature</a:t>
            </a:r>
          </a:p>
          <a:p>
            <a:pPr marL="0" indent="0">
              <a:buNone/>
            </a:pPr>
            <a:r>
              <a:rPr lang="en-US" sz="1800" dirty="0"/>
              <a:t>	</a:t>
            </a:r>
            <a:r>
              <a:rPr lang="en-US" sz="1800" dirty="0" smtClean="0"/>
              <a:t>I and thou</a:t>
            </a:r>
          </a:p>
          <a:p>
            <a:pPr marL="0" indent="0">
              <a:buNone/>
            </a:pPr>
            <a:endParaRPr lang="en-US" sz="1800" dirty="0"/>
          </a:p>
          <a:p>
            <a:r>
              <a:rPr lang="en-US" sz="1800" dirty="0" smtClean="0"/>
              <a:t>“I and thou” </a:t>
            </a:r>
            <a:r>
              <a:rPr lang="mr-IN" sz="1800" dirty="0" smtClean="0"/>
              <a:t>–</a:t>
            </a:r>
            <a:r>
              <a:rPr lang="en-US" sz="1800" dirty="0" smtClean="0"/>
              <a:t> ‘a unity</a:t>
            </a:r>
            <a:r>
              <a:rPr lang="mr-IN" sz="1800" dirty="0" smtClean="0"/>
              <a:t>…</a:t>
            </a:r>
            <a:r>
              <a:rPr lang="cy-GB" sz="1800" dirty="0" smtClean="0"/>
              <a:t>an empathy...an innder harmony which needs to words in order to achieve validity’ </a:t>
            </a:r>
          </a:p>
          <a:p>
            <a:r>
              <a:rPr lang="cy-GB" sz="1800" dirty="0" smtClean="0"/>
              <a:t>“Each knows the other beyond any need for either explanation or justification, whether the period of harmony be enduring or, as is more likely to be the case, short-lived” </a:t>
            </a:r>
            <a:r>
              <a:rPr lang="en-US" sz="1800" dirty="0" smtClean="0"/>
              <a:t>(</a:t>
            </a:r>
            <a:r>
              <a:rPr lang="en-US" sz="1800" dirty="0" err="1" smtClean="0"/>
              <a:t>Billington</a:t>
            </a:r>
            <a:r>
              <a:rPr lang="en-US" sz="1800" dirty="0" smtClean="0"/>
              <a:t>, 2002, 106). </a:t>
            </a:r>
            <a:r>
              <a:rPr lang="en-US" sz="1800" dirty="0" err="1" smtClean="0"/>
              <a:t>Eg</a:t>
            </a:r>
            <a:r>
              <a:rPr lang="en-US" sz="1800" dirty="0" smtClean="0"/>
              <a:t> a wordless understanding of shared trauma.</a:t>
            </a:r>
          </a:p>
          <a:p>
            <a:endParaRPr lang="en-US" sz="1800" dirty="0"/>
          </a:p>
          <a:p>
            <a:r>
              <a:rPr lang="en-US" sz="1800" dirty="0" smtClean="0"/>
              <a:t>“</a:t>
            </a:r>
            <a:r>
              <a:rPr lang="mr-IN" sz="1800" dirty="0" smtClean="0"/>
              <a:t>…</a:t>
            </a:r>
            <a:r>
              <a:rPr lang="cy-GB" sz="1800" dirty="0" smtClean="0"/>
              <a:t>religion is in fact an innate, exhilarating faculty in human beings with the capacity always to elevate, sometimes to inspire” </a:t>
            </a:r>
            <a:r>
              <a:rPr lang="en-US" sz="1800" dirty="0" smtClean="0"/>
              <a:t>(</a:t>
            </a:r>
            <a:r>
              <a:rPr lang="en-US" sz="1800" dirty="0" err="1" smtClean="0"/>
              <a:t>Billington</a:t>
            </a:r>
            <a:r>
              <a:rPr lang="en-US" sz="1800" dirty="0" smtClean="0"/>
              <a:t>, 2002, 139)</a:t>
            </a:r>
            <a:r>
              <a:rPr lang="cy-GB" sz="1800" dirty="0" smtClean="0"/>
              <a:t> </a:t>
            </a:r>
            <a:endParaRPr lang="en-US" sz="1800" dirty="0" smtClean="0"/>
          </a:p>
          <a:p>
            <a:pPr marL="0" indent="0">
              <a:buNone/>
            </a:pPr>
            <a:endParaRPr lang="en-US" sz="1800" dirty="0"/>
          </a:p>
        </p:txBody>
      </p:sp>
    </p:spTree>
    <p:extLst>
      <p:ext uri="{BB962C8B-B14F-4D97-AF65-F5344CB8AC3E}">
        <p14:creationId xmlns:p14="http://schemas.microsoft.com/office/powerpoint/2010/main" val="2858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Book Perplexed.jpg"/>
          <p:cNvPicPr>
            <a:picLocks noGrp="1" noChangeAspect="1"/>
          </p:cNvPicPr>
          <p:nvPr>
            <p:ph idx="1"/>
          </p:nvPr>
        </p:nvPicPr>
        <p:blipFill>
          <a:blip r:embed="rId2">
            <a:extLst>
              <a:ext uri="{28A0092B-C50C-407E-A947-70E740481C1C}">
                <a14:useLocalDpi xmlns:a14="http://schemas.microsoft.com/office/drawing/2010/main" val="0"/>
              </a:ext>
            </a:extLst>
          </a:blip>
          <a:srcRect l="-39510" r="-39510"/>
          <a:stretch>
            <a:fillRect/>
          </a:stretch>
        </p:blipFill>
        <p:spPr>
          <a:xfrm>
            <a:off x="-533400" y="0"/>
            <a:ext cx="2659002" cy="2316163"/>
          </a:xfrm>
        </p:spPr>
      </p:pic>
      <p:sp>
        <p:nvSpPr>
          <p:cNvPr id="6" name="TextBox 5"/>
          <p:cNvSpPr txBox="1"/>
          <p:nvPr/>
        </p:nvSpPr>
        <p:spPr>
          <a:xfrm>
            <a:off x="2333431" y="268435"/>
            <a:ext cx="6658170" cy="6186310"/>
          </a:xfrm>
          <a:prstGeom prst="rect">
            <a:avLst/>
          </a:prstGeom>
          <a:noFill/>
        </p:spPr>
        <p:txBody>
          <a:bodyPr wrap="square" rtlCol="0">
            <a:spAutoFit/>
          </a:bodyPr>
          <a:lstStyle/>
          <a:p>
            <a:r>
              <a:rPr lang="en-US" dirty="0" smtClean="0"/>
              <a:t>Walters (2010) </a:t>
            </a:r>
            <a:r>
              <a:rPr lang="mr-IN" dirty="0" smtClean="0"/>
              <a:t>–</a:t>
            </a:r>
            <a:r>
              <a:rPr lang="en-US" dirty="0" smtClean="0"/>
              <a:t> final chapter on ‘An Atheist Spirituality”</a:t>
            </a:r>
          </a:p>
          <a:p>
            <a:endParaRPr lang="en-US" dirty="0"/>
          </a:p>
          <a:p>
            <a:r>
              <a:rPr lang="en-US" dirty="0" smtClean="0"/>
              <a:t>“there are certain peak experiences in life that, although difficult to put into words, are nonetheless so heavy with significance that they stand out in memory and fundamentally influence the way one sees the world and the self” (Walters, 2010, 157).</a:t>
            </a:r>
          </a:p>
          <a:p>
            <a:endParaRPr lang="en-US" dirty="0"/>
          </a:p>
          <a:p>
            <a:r>
              <a:rPr lang="en-US" dirty="0" smtClean="0"/>
              <a:t>“Most of us have experienced...moments in our own life when a starry sky, a thunderstorm</a:t>
            </a:r>
            <a:r>
              <a:rPr lang="mr-IN" dirty="0" smtClean="0"/>
              <a:t>…</a:t>
            </a:r>
            <a:r>
              <a:rPr lang="cy-GB" dirty="0" smtClean="0"/>
              <a:t>a sunset, a poem, or a piece of music swept us out of the present and out of ourselves.  Such peak experiences bring a sense of interconnectedness with the universe as well as awed wonderment at the sheet mystery of existence, the unfathemable but marvelous [sic] fact that things </a:t>
            </a:r>
            <a:r>
              <a:rPr lang="cy-GB" i="1" dirty="0" smtClean="0"/>
              <a:t>are</a:t>
            </a:r>
            <a:r>
              <a:rPr lang="cy-GB" dirty="0" smtClean="0"/>
              <a:t>.  Appreciation, gratitude, and a feeling of having learnt something important and liberating typically accompany the experiences” </a:t>
            </a:r>
            <a:r>
              <a:rPr lang="en-US" dirty="0" smtClean="0"/>
              <a:t>(Walters, 2010, 158).</a:t>
            </a:r>
          </a:p>
          <a:p>
            <a:endParaRPr lang="en-US" dirty="0"/>
          </a:p>
          <a:p>
            <a:r>
              <a:rPr lang="en-US" dirty="0" smtClean="0"/>
              <a:t>Do atheists stop having these experiences? No!</a:t>
            </a:r>
            <a:r>
              <a:rPr lang="cy-GB" dirty="0" smtClean="0"/>
              <a:t> </a:t>
            </a:r>
            <a:r>
              <a:rPr lang="cy-GB" i="1" dirty="0" smtClean="0"/>
              <a:t>  </a:t>
            </a:r>
          </a:p>
          <a:p>
            <a:endParaRPr lang="cy-GB" i="1" dirty="0"/>
          </a:p>
          <a:p>
            <a:r>
              <a:rPr lang="cy-GB" dirty="0" smtClean="0"/>
              <a:t>But they need non-religious words to describe these experiences </a:t>
            </a:r>
            <a:r>
              <a:rPr lang="mr-IN" dirty="0" smtClean="0"/>
              <a:t>–</a:t>
            </a:r>
            <a:r>
              <a:rPr lang="cy-GB" dirty="0" smtClean="0"/>
              <a:t> not just neurophysiological.</a:t>
            </a:r>
            <a:endParaRPr lang="en-US" dirty="0" smtClean="0"/>
          </a:p>
          <a:p>
            <a:endParaRPr lang="en-US" dirty="0"/>
          </a:p>
        </p:txBody>
      </p:sp>
    </p:spTree>
    <p:extLst>
      <p:ext uri="{BB962C8B-B14F-4D97-AF65-F5344CB8AC3E}">
        <p14:creationId xmlns:p14="http://schemas.microsoft.com/office/powerpoint/2010/main" val="30484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2600" y="228600"/>
            <a:ext cx="6934200" cy="6477000"/>
          </a:xfrm>
        </p:spPr>
        <p:txBody>
          <a:bodyPr/>
          <a:lstStyle/>
          <a:p>
            <a:r>
              <a:rPr lang="en-US" sz="1800" dirty="0" smtClean="0"/>
              <a:t>2 problems with ‘atheist spirituality’:</a:t>
            </a:r>
          </a:p>
          <a:p>
            <a:endParaRPr lang="en-US" sz="1800" dirty="0"/>
          </a:p>
          <a:p>
            <a:pPr lvl="1"/>
            <a:r>
              <a:rPr lang="en-US" sz="1400" dirty="0" smtClean="0"/>
              <a:t>It is oxymoronic</a:t>
            </a:r>
          </a:p>
          <a:p>
            <a:pPr lvl="1"/>
            <a:r>
              <a:rPr lang="en-US" sz="1400" dirty="0" smtClean="0"/>
              <a:t>‘Spirituality’ means ‘anything and nothing’ </a:t>
            </a:r>
            <a:r>
              <a:rPr lang="en-US" sz="1400" dirty="0" smtClean="0"/>
              <a:t>(Walters, 2010, 159).</a:t>
            </a:r>
          </a:p>
          <a:p>
            <a:pPr lvl="1"/>
            <a:endParaRPr lang="en-US" sz="1400" dirty="0" smtClean="0"/>
          </a:p>
          <a:p>
            <a:pPr marL="457200" lvl="1" indent="0">
              <a:buNone/>
            </a:pPr>
            <a:r>
              <a:rPr lang="en-US" sz="1800" dirty="0" smtClean="0"/>
              <a:t>The answer is to see ‘spirit’ as function rather than essence.</a:t>
            </a:r>
          </a:p>
          <a:p>
            <a:pPr marL="457200" lvl="1" indent="0">
              <a:buNone/>
            </a:pPr>
            <a:endParaRPr lang="en-US" sz="1800" dirty="0"/>
          </a:p>
          <a:p>
            <a:pPr marL="457200" lvl="1" indent="0">
              <a:buNone/>
            </a:pPr>
            <a:r>
              <a:rPr lang="en-US" sz="1800" dirty="0" smtClean="0"/>
              <a:t>“Spirit is what animates human beings, stirs them to their depths, encourages them to wonder, to marvel, to reflect, to love, to mourn, to  celebrate, and to hope.  It isn’t a metaphysical entity, such as a disembodied immortal soul, that transcends nature much less a fragment or spark of the divine” </a:t>
            </a:r>
            <a:r>
              <a:rPr lang="en-US" sz="1800" dirty="0" smtClean="0"/>
              <a:t>(Walters, 2010, 159).</a:t>
            </a:r>
          </a:p>
          <a:p>
            <a:pPr marL="457200" lvl="1" indent="0">
              <a:buNone/>
            </a:pPr>
            <a:endParaRPr lang="en-US" sz="1800" dirty="0"/>
          </a:p>
          <a:p>
            <a:pPr marL="457200" lvl="1" indent="0">
              <a:buNone/>
            </a:pPr>
            <a:r>
              <a:rPr lang="en-US" sz="1800" dirty="0" smtClean="0"/>
              <a:t>‘Spirit’ “refers to the constellation of mental and emotional behaviors that allure us to experience, and ‘spirituality’, therefore, is the cultivation of those behaviors” </a:t>
            </a:r>
            <a:r>
              <a:rPr lang="en-US" sz="1800" dirty="0" smtClean="0"/>
              <a:t>(Walters, 2010, 159-60).</a:t>
            </a:r>
          </a:p>
          <a:p>
            <a:pPr marL="457200" lvl="1" indent="0">
              <a:buNone/>
            </a:pPr>
            <a:r>
              <a:rPr lang="en-US" sz="1800" dirty="0" smtClean="0"/>
              <a:t>“</a:t>
            </a:r>
            <a:r>
              <a:rPr lang="mr-IN" sz="1800" dirty="0" smtClean="0"/>
              <a:t>…</a:t>
            </a:r>
            <a:r>
              <a:rPr lang="cy-GB" sz="1800" dirty="0" smtClean="0"/>
              <a:t>an appreciative attentiveness to the grandeur of the physical universe”.</a:t>
            </a:r>
          </a:p>
          <a:p>
            <a:pPr marL="457200" lvl="1" indent="0">
              <a:buNone/>
            </a:pPr>
            <a:endParaRPr lang="cy-GB" sz="1800" dirty="0" smtClean="0"/>
          </a:p>
          <a:p>
            <a:pPr marL="457200" lvl="1" indent="0">
              <a:buNone/>
            </a:pPr>
            <a:r>
              <a:rPr lang="cy-GB" sz="1800" dirty="0" smtClean="0"/>
              <a:t>SBNR?</a:t>
            </a:r>
            <a:endParaRPr lang="en-US" sz="1800" dirty="0"/>
          </a:p>
        </p:txBody>
      </p:sp>
    </p:spTree>
    <p:extLst>
      <p:ext uri="{BB962C8B-B14F-4D97-AF65-F5344CB8AC3E}">
        <p14:creationId xmlns:p14="http://schemas.microsoft.com/office/powerpoint/2010/main" val="4146467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228600"/>
            <a:ext cx="7162800" cy="5897563"/>
          </a:xfrm>
        </p:spPr>
        <p:txBody>
          <a:bodyPr/>
          <a:lstStyle/>
          <a:p>
            <a:r>
              <a:rPr lang="en-US" sz="1800" dirty="0" smtClean="0"/>
              <a:t>Atheists can still think in terms of ‘problems’ and ‘mysteries’.  Not all we don’t understand should be seen as a ‘problem’.  Maybe mysteries aren’t to be solved </a:t>
            </a:r>
            <a:r>
              <a:rPr lang="en-US" sz="1800" dirty="0" smtClean="0"/>
              <a:t>(Walters, 2010, 162).</a:t>
            </a:r>
          </a:p>
          <a:p>
            <a:endParaRPr lang="en-US" sz="1800" dirty="0" smtClean="0"/>
          </a:p>
          <a:p>
            <a:r>
              <a:rPr lang="en-US" sz="1800" dirty="0" smtClean="0"/>
              <a:t>Mystery</a:t>
            </a:r>
          </a:p>
          <a:p>
            <a:r>
              <a:rPr lang="en-US" sz="1800" dirty="0" smtClean="0"/>
              <a:t>Unity</a:t>
            </a:r>
          </a:p>
          <a:p>
            <a:endParaRPr lang="en-US" sz="1800" dirty="0"/>
          </a:p>
          <a:p>
            <a:r>
              <a:rPr lang="en-US" sz="1800" dirty="0" smtClean="0"/>
              <a:t>“The awesome sense that the universe is a seamless garment such that humans are inseparably connected not only with the other biological inhabitants of this planet but with the very stuff of </a:t>
            </a:r>
            <a:r>
              <a:rPr lang="en-US" sz="1800" dirty="0"/>
              <a:t>w</a:t>
            </a:r>
            <a:r>
              <a:rPr lang="en-US" sz="1800" dirty="0" smtClean="0"/>
              <a:t>hich the planet and all other celestial bodies are made, is experienced by many atheists”</a:t>
            </a:r>
            <a:r>
              <a:rPr lang="en-US" sz="1800" dirty="0" smtClean="0"/>
              <a:t>.</a:t>
            </a:r>
          </a:p>
          <a:p>
            <a:endParaRPr lang="en-US" sz="1800" dirty="0"/>
          </a:p>
          <a:p>
            <a:r>
              <a:rPr lang="en-US" sz="1800" dirty="0" smtClean="0"/>
              <a:t>“</a:t>
            </a:r>
            <a:r>
              <a:rPr lang="mr-IN" sz="1800" dirty="0" smtClean="0"/>
              <a:t>…</a:t>
            </a:r>
            <a:r>
              <a:rPr lang="cy-GB" sz="1800" dirty="0" smtClean="0"/>
              <a:t>an argument can be made that it’s not atheism which is appropriating religious categories, but religion that vaptized basic human responses to nature.  An atheist spirituality merely reclaims these experiences by distilling away their theological additives” </a:t>
            </a:r>
            <a:r>
              <a:rPr lang="en-US" sz="1800" dirty="0" smtClean="0"/>
              <a:t>(Walters, 2010, 170).</a:t>
            </a:r>
            <a:endParaRPr lang="en-US" sz="1800" dirty="0"/>
          </a:p>
        </p:txBody>
      </p:sp>
    </p:spTree>
    <p:extLst>
      <p:ext uri="{BB962C8B-B14F-4D97-AF65-F5344CB8AC3E}">
        <p14:creationId xmlns:p14="http://schemas.microsoft.com/office/powerpoint/2010/main" val="1043007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5000" y="228600"/>
            <a:ext cx="6781800" cy="5897563"/>
          </a:xfrm>
        </p:spPr>
        <p:txBody>
          <a:bodyPr/>
          <a:lstStyle/>
          <a:p>
            <a:r>
              <a:rPr lang="en-US" sz="1800" dirty="0" smtClean="0"/>
              <a:t>“Atheists contemplate the Book of Nature”.</a:t>
            </a:r>
          </a:p>
          <a:p>
            <a:r>
              <a:rPr lang="en-US" sz="1800" dirty="0" smtClean="0"/>
              <a:t>Naturalism verses supernaturalism</a:t>
            </a:r>
            <a:endParaRPr lang="en-US" sz="1800" dirty="0"/>
          </a:p>
          <a:p>
            <a:r>
              <a:rPr lang="en-US" sz="1800" dirty="0" smtClean="0"/>
              <a:t>“Rapprochement”</a:t>
            </a:r>
          </a:p>
          <a:p>
            <a:endParaRPr lang="en-US" sz="1800" dirty="0"/>
          </a:p>
          <a:p>
            <a:pPr marL="0" indent="0">
              <a:buNone/>
            </a:pPr>
            <a:r>
              <a:rPr lang="en-US" sz="1800" dirty="0" smtClean="0"/>
              <a:t>“The prospect of an atheist spirituality does more than provide nonbelievers with a ‘sacred’ narrative that squares with their naturalism while legitimating peak experiences.  It also offers a possibility for fruitful, non-acrimonious dialogue between theists and atheists</a:t>
            </a:r>
            <a:r>
              <a:rPr lang="mr-IN" sz="1800" dirty="0" smtClean="0"/>
              <a:t>…</a:t>
            </a:r>
            <a:r>
              <a:rPr lang="cy-GB" sz="1800" dirty="0" smtClean="0"/>
              <a:t>” </a:t>
            </a:r>
            <a:r>
              <a:rPr lang="en-US" sz="1800" dirty="0" smtClean="0"/>
              <a:t>(Walters, 2010, 176).</a:t>
            </a:r>
          </a:p>
          <a:p>
            <a:pPr marL="0" indent="0">
              <a:buNone/>
            </a:pPr>
            <a:endParaRPr lang="en-US" sz="1800" dirty="0"/>
          </a:p>
          <a:p>
            <a:pPr marL="0" indent="0">
              <a:buNone/>
            </a:pPr>
            <a:r>
              <a:rPr lang="en-US" sz="1800" dirty="0" smtClean="0"/>
              <a:t>See Anthony Carroll and Richard Norman </a:t>
            </a:r>
            <a:r>
              <a:rPr lang="en-US" sz="1800" dirty="0" err="1" smtClean="0"/>
              <a:t>eds</a:t>
            </a:r>
            <a:r>
              <a:rPr lang="en-US" sz="1800" dirty="0" smtClean="0"/>
              <a:t>, </a:t>
            </a:r>
            <a:r>
              <a:rPr lang="en-US" sz="1800" i="1" dirty="0" smtClean="0"/>
              <a:t>Religion and Atheism, Beyond the Divide</a:t>
            </a:r>
            <a:r>
              <a:rPr lang="en-US" sz="1800" dirty="0" smtClean="0"/>
              <a:t>, Abington: </a:t>
            </a:r>
            <a:r>
              <a:rPr lang="en-US" sz="1800" dirty="0" err="1" smtClean="0"/>
              <a:t>Routledge</a:t>
            </a:r>
            <a:r>
              <a:rPr lang="en-US" sz="1800" dirty="0" smtClean="0"/>
              <a:t>, 2017.</a:t>
            </a:r>
            <a:endParaRPr lang="en-US" sz="1800" dirty="0"/>
          </a:p>
        </p:txBody>
      </p:sp>
    </p:spTree>
    <p:extLst>
      <p:ext uri="{BB962C8B-B14F-4D97-AF65-F5344CB8AC3E}">
        <p14:creationId xmlns:p14="http://schemas.microsoft.com/office/powerpoint/2010/main" val="2185088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book botton.jpg"/>
          <p:cNvPicPr>
            <a:picLocks noGrp="1" noChangeAspect="1"/>
          </p:cNvPicPr>
          <p:nvPr>
            <p:ph idx="1"/>
          </p:nvPr>
        </p:nvPicPr>
        <p:blipFill>
          <a:blip r:embed="rId2">
            <a:extLst>
              <a:ext uri="{28A0092B-C50C-407E-A947-70E740481C1C}">
                <a14:useLocalDpi xmlns:a14="http://schemas.microsoft.com/office/drawing/2010/main" val="0"/>
              </a:ext>
            </a:extLst>
          </a:blip>
          <a:srcRect t="6756" b="6756"/>
          <a:stretch>
            <a:fillRect/>
          </a:stretch>
        </p:blipFill>
        <p:spPr>
          <a:xfrm>
            <a:off x="-11508" y="1835"/>
            <a:ext cx="2859979" cy="3274765"/>
          </a:xfrm>
        </p:spPr>
      </p:pic>
      <p:sp>
        <p:nvSpPr>
          <p:cNvPr id="8" name="TextBox 7"/>
          <p:cNvSpPr txBox="1"/>
          <p:nvPr/>
        </p:nvSpPr>
        <p:spPr>
          <a:xfrm>
            <a:off x="3056174" y="443950"/>
            <a:ext cx="5783026" cy="5909311"/>
          </a:xfrm>
          <a:prstGeom prst="rect">
            <a:avLst/>
          </a:prstGeom>
          <a:noFill/>
        </p:spPr>
        <p:txBody>
          <a:bodyPr wrap="square" rtlCol="0">
            <a:spAutoFit/>
          </a:bodyPr>
          <a:lstStyle/>
          <a:p>
            <a:r>
              <a:rPr lang="en-US" dirty="0" smtClean="0"/>
              <a:t>Alain de </a:t>
            </a:r>
            <a:r>
              <a:rPr lang="en-US" dirty="0" err="1" smtClean="0"/>
              <a:t>Botton</a:t>
            </a:r>
            <a:r>
              <a:rPr lang="en-US" dirty="0" smtClean="0"/>
              <a:t> </a:t>
            </a:r>
            <a:r>
              <a:rPr lang="mr-IN" dirty="0" smtClean="0"/>
              <a:t>–</a:t>
            </a:r>
            <a:r>
              <a:rPr lang="en-US" dirty="0" smtClean="0"/>
              <a:t> we can learn good things from religion.</a:t>
            </a:r>
          </a:p>
          <a:p>
            <a:r>
              <a:rPr lang="en-US" dirty="0" smtClean="0"/>
              <a:t>Secular Judaism</a:t>
            </a:r>
          </a:p>
          <a:p>
            <a:endParaRPr lang="en-US" dirty="0"/>
          </a:p>
          <a:p>
            <a:r>
              <a:rPr lang="en-US" dirty="0" smtClean="0"/>
              <a:t>“Religions are intermittently too useful, effective and intelligent to be abandoned to the religious alone” (de </a:t>
            </a:r>
            <a:r>
              <a:rPr lang="en-US" dirty="0" err="1" smtClean="0"/>
              <a:t>Botton</a:t>
            </a:r>
            <a:r>
              <a:rPr lang="en-US" dirty="0" smtClean="0"/>
              <a:t>, 2012, 12.)</a:t>
            </a:r>
          </a:p>
          <a:p>
            <a:endParaRPr lang="en-US" dirty="0"/>
          </a:p>
          <a:p>
            <a:r>
              <a:rPr lang="en-US" dirty="0" smtClean="0"/>
              <a:t>“The most boring and unproductive question one can ask of any religion is whether or not it is </a:t>
            </a:r>
            <a:r>
              <a:rPr lang="en-US" i="1" dirty="0" smtClean="0"/>
              <a:t>true</a:t>
            </a:r>
            <a:r>
              <a:rPr lang="en-US" dirty="0" smtClean="0"/>
              <a:t>” </a:t>
            </a:r>
            <a:r>
              <a:rPr lang="en-US" dirty="0" smtClean="0"/>
              <a:t>(de </a:t>
            </a:r>
            <a:r>
              <a:rPr lang="en-US" dirty="0" err="1" smtClean="0"/>
              <a:t>Botton</a:t>
            </a:r>
            <a:r>
              <a:rPr lang="en-US" dirty="0" smtClean="0"/>
              <a:t>, 2012, 11.)</a:t>
            </a:r>
          </a:p>
          <a:p>
            <a:endParaRPr lang="en-US" dirty="0"/>
          </a:p>
          <a:p>
            <a:r>
              <a:rPr lang="en-US" dirty="0" smtClean="0"/>
              <a:t>“</a:t>
            </a:r>
            <a:r>
              <a:rPr lang="mr-IN" dirty="0" smtClean="0"/>
              <a:t>…</a:t>
            </a:r>
            <a:r>
              <a:rPr lang="cy-GB" dirty="0" smtClean="0"/>
              <a:t>of course no religions are true in any God-given sense”.</a:t>
            </a:r>
          </a:p>
          <a:p>
            <a:endParaRPr lang="cy-GB" dirty="0"/>
          </a:p>
          <a:p>
            <a:r>
              <a:rPr lang="cy-GB" dirty="0" smtClean="0"/>
              <a:t>“Attempting to prove the non-existence of God can be an entertaining activity for atheists... Though this exercise has its satisfactions, the real issue is not whether God exists or not, but where to take the argument once one decides that he evidently doesn’t” </a:t>
            </a:r>
            <a:r>
              <a:rPr lang="en-US" dirty="0" smtClean="0"/>
              <a:t>(de </a:t>
            </a:r>
            <a:r>
              <a:rPr lang="en-US" dirty="0" err="1" smtClean="0"/>
              <a:t>Botton</a:t>
            </a:r>
            <a:r>
              <a:rPr lang="en-US" dirty="0" smtClean="0"/>
              <a:t>, 2012, 11.)</a:t>
            </a:r>
            <a:r>
              <a:rPr lang="cy-GB" dirty="0" smtClean="0"/>
              <a:t> </a:t>
            </a:r>
            <a:endParaRPr lang="en-US" dirty="0"/>
          </a:p>
        </p:txBody>
      </p:sp>
    </p:spTree>
    <p:extLst>
      <p:ext uri="{BB962C8B-B14F-4D97-AF65-F5344CB8AC3E}">
        <p14:creationId xmlns:p14="http://schemas.microsoft.com/office/powerpoint/2010/main" val="2339609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5000" y="152400"/>
            <a:ext cx="6781800" cy="5973763"/>
          </a:xfrm>
        </p:spPr>
        <p:txBody>
          <a:bodyPr/>
          <a:lstStyle/>
          <a:p>
            <a:r>
              <a:rPr lang="en-US" sz="1800" dirty="0" smtClean="0"/>
              <a:t>Religion emerged for 2 reasons (de </a:t>
            </a:r>
            <a:r>
              <a:rPr lang="en-US" sz="1800" dirty="0" err="1" smtClean="0"/>
              <a:t>Botton</a:t>
            </a:r>
            <a:r>
              <a:rPr lang="en-US" sz="1800" dirty="0" smtClean="0"/>
              <a:t>, 2012, 12):</a:t>
            </a:r>
          </a:p>
          <a:p>
            <a:endParaRPr lang="en-US" sz="1800" dirty="0"/>
          </a:p>
          <a:p>
            <a:pPr>
              <a:buAutoNum type="arabicPlain"/>
            </a:pPr>
            <a:r>
              <a:rPr lang="en-US" sz="1800" dirty="0" smtClean="0"/>
              <a:t>The need to live together in harmony</a:t>
            </a:r>
          </a:p>
          <a:p>
            <a:pPr>
              <a:buAutoNum type="arabicPlain"/>
            </a:pPr>
            <a:r>
              <a:rPr lang="en-US" sz="1800" dirty="0" smtClean="0"/>
              <a:t>To cope with pain, sadness, evil.</a:t>
            </a:r>
          </a:p>
          <a:p>
            <a:pPr>
              <a:buAutoNum type="arabicPlain"/>
            </a:pPr>
            <a:endParaRPr lang="en-US" sz="1800" dirty="0"/>
          </a:p>
          <a:p>
            <a:pPr marL="0" indent="0">
              <a:buNone/>
            </a:pPr>
            <a:r>
              <a:rPr lang="en-US" sz="1800" dirty="0" smtClean="0"/>
              <a:t>And secular society hasn’t solved these either.</a:t>
            </a:r>
            <a:endParaRPr lang="en-US" sz="1800" dirty="0"/>
          </a:p>
        </p:txBody>
      </p:sp>
    </p:spTree>
    <p:extLst>
      <p:ext uri="{BB962C8B-B14F-4D97-AF65-F5344CB8AC3E}">
        <p14:creationId xmlns:p14="http://schemas.microsoft.com/office/powerpoint/2010/main" val="983975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ook sponville.png"/>
          <p:cNvPicPr>
            <a:picLocks noGrp="1" noChangeAspect="1"/>
          </p:cNvPicPr>
          <p:nvPr>
            <p:ph idx="1"/>
          </p:nvPr>
        </p:nvPicPr>
        <p:blipFill>
          <a:blip r:embed="rId2">
            <a:extLst>
              <a:ext uri="{28A0092B-C50C-407E-A947-70E740481C1C}">
                <a14:useLocalDpi xmlns:a14="http://schemas.microsoft.com/office/drawing/2010/main" val="0"/>
              </a:ext>
            </a:extLst>
          </a:blip>
          <a:srcRect l="-12470" r="-12470"/>
          <a:stretch>
            <a:fillRect/>
          </a:stretch>
        </p:blipFill>
        <p:spPr>
          <a:xfrm>
            <a:off x="-228600" y="0"/>
            <a:ext cx="2288988" cy="2620963"/>
          </a:xfrm>
        </p:spPr>
      </p:pic>
      <p:sp>
        <p:nvSpPr>
          <p:cNvPr id="9" name="TextBox 8"/>
          <p:cNvSpPr txBox="1"/>
          <p:nvPr/>
        </p:nvSpPr>
        <p:spPr>
          <a:xfrm>
            <a:off x="2333430" y="330382"/>
            <a:ext cx="6810570" cy="4801315"/>
          </a:xfrm>
          <a:prstGeom prst="rect">
            <a:avLst/>
          </a:prstGeom>
          <a:noFill/>
        </p:spPr>
        <p:txBody>
          <a:bodyPr wrap="square" rtlCol="0">
            <a:spAutoFit/>
          </a:bodyPr>
          <a:lstStyle/>
          <a:p>
            <a:r>
              <a:rPr lang="en-US" dirty="0" smtClean="0"/>
              <a:t>Andre Comte-</a:t>
            </a:r>
            <a:r>
              <a:rPr lang="en-US" dirty="0" err="1" smtClean="0"/>
              <a:t>Sponville</a:t>
            </a:r>
            <a:endParaRPr lang="en-US" dirty="0" smtClean="0"/>
          </a:p>
          <a:p>
            <a:r>
              <a:rPr lang="en-US" dirty="0" smtClean="0"/>
              <a:t>Roman Catholic</a:t>
            </a:r>
          </a:p>
          <a:p>
            <a:endParaRPr lang="en-US" dirty="0"/>
          </a:p>
          <a:p>
            <a:r>
              <a:rPr lang="en-US" dirty="0" smtClean="0"/>
              <a:t>Religion and spirituality are separate </a:t>
            </a:r>
            <a:r>
              <a:rPr lang="mr-IN" dirty="0" smtClean="0"/>
              <a:t>–</a:t>
            </a:r>
            <a:r>
              <a:rPr lang="en-US" dirty="0" smtClean="0"/>
              <a:t> to reject religion is not to reject spirituality.</a:t>
            </a:r>
          </a:p>
          <a:p>
            <a:endParaRPr lang="en-US" dirty="0"/>
          </a:p>
          <a:p>
            <a:r>
              <a:rPr lang="en-US" dirty="0" smtClean="0"/>
              <a:t>No need to reject stories but to rethink their origin/significance.</a:t>
            </a:r>
          </a:p>
          <a:p>
            <a:endParaRPr lang="en-US" dirty="0"/>
          </a:p>
          <a:p>
            <a:r>
              <a:rPr lang="en-US" dirty="0" smtClean="0"/>
              <a:t>Spirituality and faith are not the problem.  The problem is dogmatism, fundamentalism, fanaticism (Comte-</a:t>
            </a:r>
            <a:r>
              <a:rPr lang="en-US" dirty="0" err="1" smtClean="0"/>
              <a:t>Sponville</a:t>
            </a:r>
            <a:r>
              <a:rPr lang="en-US" dirty="0" smtClean="0"/>
              <a:t>, 2007, ix).</a:t>
            </a:r>
          </a:p>
          <a:p>
            <a:endParaRPr lang="en-US" dirty="0"/>
          </a:p>
          <a:p>
            <a:r>
              <a:rPr lang="en-US" dirty="0" smtClean="0"/>
              <a:t>Atheism is not a struggle against religion.  “It is a struggle in </a:t>
            </a:r>
            <a:r>
              <a:rPr lang="en-US" dirty="0" err="1" smtClean="0"/>
              <a:t>favour</a:t>
            </a:r>
            <a:r>
              <a:rPr lang="en-US" dirty="0" smtClean="0"/>
              <a:t> of tolerance, in </a:t>
            </a:r>
            <a:r>
              <a:rPr lang="en-US" dirty="0" err="1" smtClean="0"/>
              <a:t>favour</a:t>
            </a:r>
            <a:r>
              <a:rPr lang="en-US" dirty="0" smtClean="0"/>
              <a:t> of the separation of church and state, in </a:t>
            </a:r>
            <a:r>
              <a:rPr lang="en-US" dirty="0" err="1" smtClean="0"/>
              <a:t>favour</a:t>
            </a:r>
            <a:r>
              <a:rPr lang="en-US" dirty="0" smtClean="0"/>
              <a:t> of the freedom to believe or not believe.  The spiritual is no one’s private property, nor is freedom” </a:t>
            </a:r>
            <a:r>
              <a:rPr lang="en-US" dirty="0" smtClean="0"/>
              <a:t>(Comte-</a:t>
            </a:r>
            <a:r>
              <a:rPr lang="en-US" dirty="0" err="1" smtClean="0"/>
              <a:t>Sponville</a:t>
            </a:r>
            <a:r>
              <a:rPr lang="en-US" dirty="0" smtClean="0"/>
              <a:t>, 2007, ix)</a:t>
            </a:r>
            <a:endParaRPr lang="en-US" dirty="0"/>
          </a:p>
        </p:txBody>
      </p:sp>
    </p:spTree>
    <p:extLst>
      <p:ext uri="{BB962C8B-B14F-4D97-AF65-F5344CB8AC3E}">
        <p14:creationId xmlns:p14="http://schemas.microsoft.com/office/powerpoint/2010/main" val="1722525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228600"/>
            <a:ext cx="7010400" cy="5897563"/>
          </a:xfrm>
        </p:spPr>
        <p:txBody>
          <a:bodyPr/>
          <a:lstStyle/>
          <a:p>
            <a:pPr marL="0" indent="0">
              <a:buNone/>
            </a:pPr>
            <a:r>
              <a:rPr lang="en-US" sz="1800" dirty="0" smtClean="0"/>
              <a:t>Comte-</a:t>
            </a:r>
            <a:r>
              <a:rPr lang="en-US" sz="1800" dirty="0" err="1" smtClean="0"/>
              <a:t>Sponville</a:t>
            </a:r>
            <a:r>
              <a:rPr lang="en-US" sz="1800" dirty="0" smtClean="0"/>
              <a:t> asks:</a:t>
            </a:r>
          </a:p>
          <a:p>
            <a:endParaRPr lang="en-US" sz="1800" dirty="0"/>
          </a:p>
          <a:p>
            <a:r>
              <a:rPr lang="en-US" sz="1800" dirty="0" smtClean="0"/>
              <a:t>Can we do without religion?</a:t>
            </a:r>
          </a:p>
          <a:p>
            <a:r>
              <a:rPr lang="en-US" sz="1800" dirty="0" smtClean="0"/>
              <a:t>Does God exist?</a:t>
            </a:r>
          </a:p>
          <a:p>
            <a:r>
              <a:rPr lang="en-US" sz="1800" dirty="0" smtClean="0"/>
              <a:t>Can there be an atheist spirituality?</a:t>
            </a:r>
          </a:p>
          <a:p>
            <a:endParaRPr lang="en-US" sz="1800" dirty="0"/>
          </a:p>
          <a:p>
            <a:r>
              <a:rPr lang="en-US" sz="1800" dirty="0" smtClean="0"/>
              <a:t>1 </a:t>
            </a:r>
            <a:r>
              <a:rPr lang="mr-IN" sz="1800" dirty="0" smtClean="0"/>
              <a:t>–</a:t>
            </a:r>
            <a:r>
              <a:rPr lang="en-US" sz="1800" dirty="0" smtClean="0"/>
              <a:t> Yes.  “It is possible to do without religion but not without communion, fidelity or love.  In these matters what we share is more important than what separates us.  Peace to all, believers and unbelievers.  Life is more precious than religion</a:t>
            </a:r>
            <a:r>
              <a:rPr lang="mr-IN" sz="1800" dirty="0" smtClean="0"/>
              <a:t>…</a:t>
            </a:r>
            <a:r>
              <a:rPr lang="cy-GB" sz="1800" dirty="0" smtClean="0"/>
              <a:t> Communion is more precious than churches... Love is more precious than hope or despair...There is no need to wait until we are saved to be huma”’ </a:t>
            </a:r>
            <a:r>
              <a:rPr lang="en-US" sz="1800" dirty="0" smtClean="0"/>
              <a:t>(Comte-</a:t>
            </a:r>
            <a:r>
              <a:rPr lang="en-US" sz="1800" dirty="0" err="1" smtClean="0"/>
              <a:t>Sponville</a:t>
            </a:r>
            <a:r>
              <a:rPr lang="en-US" sz="1800" dirty="0" smtClean="0"/>
              <a:t>, 2007, 66).</a:t>
            </a:r>
          </a:p>
          <a:p>
            <a:endParaRPr lang="en-US" sz="1800" dirty="0"/>
          </a:p>
          <a:p>
            <a:r>
              <a:rPr lang="en-US" sz="1800" dirty="0" smtClean="0"/>
              <a:t>2 </a:t>
            </a:r>
            <a:r>
              <a:rPr lang="mr-IN" sz="1800" dirty="0" smtClean="0"/>
              <a:t>–</a:t>
            </a:r>
            <a:r>
              <a:rPr lang="en-US" sz="1800" dirty="0" smtClean="0"/>
              <a:t> No.  But if we are saying we believe or don’t believe in God, we need to know what it is we are or are not believing in.  “I am what you might call a non-dogmatic atheist </a:t>
            </a:r>
            <a:r>
              <a:rPr lang="mr-IN" sz="1800" dirty="0" smtClean="0"/>
              <a:t>–</a:t>
            </a:r>
            <a:r>
              <a:rPr lang="en-US" sz="1800" dirty="0" smtClean="0"/>
              <a:t> that is, I do not claim to </a:t>
            </a:r>
            <a:r>
              <a:rPr lang="en-US" sz="1800" i="1" dirty="0" smtClean="0"/>
              <a:t>know </a:t>
            </a:r>
            <a:r>
              <a:rPr lang="en-US" sz="1800" dirty="0" smtClean="0"/>
              <a:t>that God does not exist, but I </a:t>
            </a:r>
            <a:r>
              <a:rPr lang="en-US" sz="1800" i="1" dirty="0" smtClean="0"/>
              <a:t>believe</a:t>
            </a:r>
            <a:r>
              <a:rPr lang="en-US" sz="1800" dirty="0" smtClean="0"/>
              <a:t> the does not exist” </a:t>
            </a:r>
            <a:r>
              <a:rPr lang="en-US" sz="1800" dirty="0" smtClean="0"/>
              <a:t>(Comte-</a:t>
            </a:r>
            <a:r>
              <a:rPr lang="en-US" sz="1800" dirty="0" err="1" smtClean="0"/>
              <a:t>Sponville</a:t>
            </a:r>
            <a:r>
              <a:rPr lang="en-US" sz="1800" dirty="0" smtClean="0"/>
              <a:t>, 2007, 69)</a:t>
            </a:r>
            <a:endParaRPr lang="en-US" sz="1800" dirty="0"/>
          </a:p>
        </p:txBody>
      </p:sp>
    </p:spTree>
    <p:extLst>
      <p:ext uri="{BB962C8B-B14F-4D97-AF65-F5344CB8AC3E}">
        <p14:creationId xmlns:p14="http://schemas.microsoft.com/office/powerpoint/2010/main" val="3385985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200" y="152400"/>
            <a:ext cx="7467600" cy="5973763"/>
          </a:xfrm>
        </p:spPr>
        <p:txBody>
          <a:bodyPr/>
          <a:lstStyle/>
          <a:p>
            <a:r>
              <a:rPr lang="en-US" sz="1800" dirty="0" smtClean="0"/>
              <a:t>What matters is ‘not God, not religion, not atheism, but spiritual life’ </a:t>
            </a:r>
            <a:r>
              <a:rPr lang="en-US" sz="1800" dirty="0" smtClean="0"/>
              <a:t>(Comte-</a:t>
            </a:r>
            <a:r>
              <a:rPr lang="en-US" sz="1800" dirty="0" err="1" smtClean="0"/>
              <a:t>Sponville</a:t>
            </a:r>
            <a:r>
              <a:rPr lang="en-US" sz="1800" dirty="0" smtClean="0"/>
              <a:t>, 2007, 134)</a:t>
            </a:r>
          </a:p>
          <a:p>
            <a:endParaRPr lang="en-US" sz="1800" dirty="0"/>
          </a:p>
          <a:p>
            <a:r>
              <a:rPr lang="en-US" sz="1800" dirty="0" smtClean="0"/>
              <a:t>“Not believing in God does not prevent me from having a </a:t>
            </a:r>
            <a:r>
              <a:rPr lang="en-US" sz="1800" dirty="0" err="1" smtClean="0"/>
              <a:t>spiritu</a:t>
            </a:r>
            <a:r>
              <a:rPr lang="en-US" sz="1800" dirty="0" smtClean="0"/>
              <a:t>, nor does it exempt me from having to use it” </a:t>
            </a:r>
            <a:r>
              <a:rPr lang="en-US" sz="1800" dirty="0" smtClean="0"/>
              <a:t>(Comte-</a:t>
            </a:r>
            <a:r>
              <a:rPr lang="en-US" sz="1800" dirty="0" err="1" smtClean="0"/>
              <a:t>Sponville</a:t>
            </a:r>
            <a:r>
              <a:rPr lang="en-US" sz="1800" dirty="0" smtClean="0"/>
              <a:t>, 2007, 134).</a:t>
            </a:r>
          </a:p>
          <a:p>
            <a:endParaRPr lang="en-US" sz="1800" dirty="0"/>
          </a:p>
          <a:p>
            <a:r>
              <a:rPr lang="en-US" sz="1800" dirty="0" smtClean="0"/>
              <a:t>“Being an atheist by no means implies that I should castrate my soul!”</a:t>
            </a:r>
          </a:p>
          <a:p>
            <a:endParaRPr lang="en-US" sz="1800" dirty="0"/>
          </a:p>
          <a:p>
            <a:r>
              <a:rPr lang="en-US" sz="1800" dirty="0" smtClean="0"/>
              <a:t>Spirit </a:t>
            </a:r>
            <a:r>
              <a:rPr lang="mr-IN" sz="1800" dirty="0" smtClean="0"/>
              <a:t>–</a:t>
            </a:r>
            <a:r>
              <a:rPr lang="en-US" sz="1800" dirty="0" smtClean="0"/>
              <a:t> that which thinks, doubts, affirms, denies, knows and doesn’t know things, desires, imagines, loves, does not love, contemplates, remembers, mocks, jokes </a:t>
            </a:r>
            <a:r>
              <a:rPr lang="en-US" sz="1800" dirty="0" smtClean="0"/>
              <a:t> (Comte-</a:t>
            </a:r>
            <a:r>
              <a:rPr lang="en-US" sz="1800" dirty="0" err="1" smtClean="0"/>
              <a:t>Sponville</a:t>
            </a:r>
            <a:r>
              <a:rPr lang="en-US" sz="1800" dirty="0" smtClean="0"/>
              <a:t>, 2007, 135)</a:t>
            </a:r>
          </a:p>
          <a:p>
            <a:endParaRPr lang="en-US" sz="1800" dirty="0"/>
          </a:p>
          <a:p>
            <a:r>
              <a:rPr lang="en-US" sz="1800" dirty="0" smtClean="0"/>
              <a:t>Spirituality is more than just religion.</a:t>
            </a:r>
          </a:p>
          <a:p>
            <a:endParaRPr lang="en-US" sz="1800" dirty="0"/>
          </a:p>
          <a:p>
            <a:r>
              <a:rPr lang="en-US" sz="1800" dirty="0" smtClean="0"/>
              <a:t>“To be not-God is not to not be!”</a:t>
            </a:r>
            <a:endParaRPr lang="en-US" sz="1800" dirty="0"/>
          </a:p>
        </p:txBody>
      </p:sp>
    </p:spTree>
    <p:extLst>
      <p:ext uri="{BB962C8B-B14F-4D97-AF65-F5344CB8AC3E}">
        <p14:creationId xmlns:p14="http://schemas.microsoft.com/office/powerpoint/2010/main" val="309606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228600"/>
            <a:ext cx="7010400" cy="5897563"/>
          </a:xfrm>
        </p:spPr>
        <p:txBody>
          <a:bodyPr/>
          <a:lstStyle/>
          <a:p>
            <a:r>
              <a:rPr lang="en-US" sz="1800" dirty="0" smtClean="0"/>
              <a:t>“I appreciate Romanesque churches and admire Gothic cathedrals, but I learn far more from humanity, which built them, and from the world, which contains them”.</a:t>
            </a:r>
          </a:p>
          <a:p>
            <a:endParaRPr lang="en-US" sz="1800" dirty="0"/>
          </a:p>
          <a:p>
            <a:r>
              <a:rPr lang="en-US" sz="1800" dirty="0" smtClean="0"/>
              <a:t>“Love, not hope, is what helps us live.  Truth, not faith, is what sets us free”</a:t>
            </a:r>
          </a:p>
          <a:p>
            <a:r>
              <a:rPr lang="en-US" sz="1800" dirty="0" smtClean="0"/>
              <a:t>“We are already in the Kingdom.  Eternity if now” </a:t>
            </a:r>
            <a:r>
              <a:rPr lang="en-US" sz="1800" dirty="0" smtClean="0"/>
              <a:t>(Comte-</a:t>
            </a:r>
            <a:r>
              <a:rPr lang="en-US" sz="1800" dirty="0" err="1" smtClean="0"/>
              <a:t>Sponville</a:t>
            </a:r>
            <a:r>
              <a:rPr lang="en-US" sz="1800" dirty="0" smtClean="0"/>
              <a:t>, 2007, 201).</a:t>
            </a:r>
            <a:endParaRPr lang="en-US" sz="1800" dirty="0"/>
          </a:p>
        </p:txBody>
      </p:sp>
    </p:spTree>
    <p:extLst>
      <p:ext uri="{BB962C8B-B14F-4D97-AF65-F5344CB8AC3E}">
        <p14:creationId xmlns:p14="http://schemas.microsoft.com/office/powerpoint/2010/main" val="3877595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lstStyle/>
          <a:p>
            <a:r>
              <a:rPr lang="en-US" sz="1800" baseline="-25000" dirty="0" err="1" smtClean="0"/>
              <a:t>Billington</a:t>
            </a:r>
            <a:r>
              <a:rPr lang="en-US" sz="1800" baseline="-25000" dirty="0" smtClean="0"/>
              <a:t>, Ray, </a:t>
            </a:r>
            <a:r>
              <a:rPr lang="en-US" sz="1800" i="1" baseline="-25000" dirty="0" smtClean="0"/>
              <a:t>Religion without God</a:t>
            </a:r>
            <a:r>
              <a:rPr lang="en-US" sz="1800" baseline="-25000" dirty="0" smtClean="0"/>
              <a:t>, London: </a:t>
            </a:r>
            <a:r>
              <a:rPr lang="en-US" sz="1800" baseline="-25000" dirty="0" err="1" smtClean="0"/>
              <a:t>Routledge</a:t>
            </a:r>
            <a:r>
              <a:rPr lang="en-US" sz="1800" baseline="-25000" dirty="0" smtClean="0"/>
              <a:t>, 2002.</a:t>
            </a:r>
          </a:p>
          <a:p>
            <a:r>
              <a:rPr lang="en-US" sz="1800" baseline="-25000" dirty="0" smtClean="0"/>
              <a:t>Comte-</a:t>
            </a:r>
            <a:r>
              <a:rPr lang="en-US" sz="1800" baseline="-25000" dirty="0" err="1" smtClean="0"/>
              <a:t>Sponville</a:t>
            </a:r>
            <a:r>
              <a:rPr lang="en-US" sz="1800" baseline="-25000" dirty="0" smtClean="0"/>
              <a:t>, Andre </a:t>
            </a:r>
            <a:r>
              <a:rPr lang="en-US" sz="1800" i="1" baseline="-25000" dirty="0" smtClean="0"/>
              <a:t>The Book of Atheist Spirituality: an elegant argument for spirituality without God</a:t>
            </a:r>
            <a:r>
              <a:rPr lang="en-US" sz="1800" baseline="-25000" dirty="0" smtClean="0"/>
              <a:t>, London: Bantam, 2007 [2006]</a:t>
            </a:r>
          </a:p>
          <a:p>
            <a:r>
              <a:rPr lang="en-US" sz="1800" dirty="0" smtClean="0"/>
              <a:t>de </a:t>
            </a:r>
            <a:r>
              <a:rPr lang="en-US" sz="1800" dirty="0" err="1" smtClean="0"/>
              <a:t>Botton</a:t>
            </a:r>
            <a:r>
              <a:rPr lang="en-US" sz="1800" dirty="0" smtClean="0"/>
              <a:t>, Alain </a:t>
            </a:r>
            <a:r>
              <a:rPr lang="en-US" sz="1800" i="1" dirty="0" smtClean="0"/>
              <a:t>Religion for Atheists</a:t>
            </a:r>
            <a:r>
              <a:rPr lang="en-US" sz="1800" dirty="0" smtClean="0"/>
              <a:t>, London: Penguin, 2012.</a:t>
            </a:r>
            <a:endParaRPr lang="en-US" sz="1800" baseline="-25000" dirty="0" smtClean="0"/>
          </a:p>
          <a:p>
            <a:r>
              <a:rPr lang="en-US" sz="1800" baseline="-25000" dirty="0" smtClean="0"/>
              <a:t>Walters, Kerry Atheism:</a:t>
            </a:r>
            <a:r>
              <a:rPr lang="en-US" sz="1800" i="1" baseline="-25000" dirty="0" smtClean="0"/>
              <a:t> A Guide for the Perplexed</a:t>
            </a:r>
            <a:r>
              <a:rPr lang="en-US" sz="1800" baseline="-25000" dirty="0" smtClean="0"/>
              <a:t>, Continuum, 2010.</a:t>
            </a:r>
            <a:endParaRPr lang="en-US" sz="1800" baseline="-25000" dirty="0"/>
          </a:p>
        </p:txBody>
      </p:sp>
    </p:spTree>
    <p:extLst>
      <p:ext uri="{BB962C8B-B14F-4D97-AF65-F5344CB8AC3E}">
        <p14:creationId xmlns:p14="http://schemas.microsoft.com/office/powerpoint/2010/main" val="3874401367"/>
      </p:ext>
    </p:extLst>
  </p:cSld>
  <p:clrMapOvr>
    <a:masterClrMapping/>
  </p:clrMapOvr>
</p:sld>
</file>

<file path=ppt/theme/theme1.xml><?xml version="1.0" encoding="utf-8"?>
<a:theme xmlns:a="http://schemas.openxmlformats.org/drawingml/2006/main" name="TM01072148">
  <a:themeElements>
    <a:clrScheme name="Office Theme 1">
      <a:dk1>
        <a:srgbClr val="993300"/>
      </a:dk1>
      <a:lt1>
        <a:srgbClr val="FFFFFF"/>
      </a:lt1>
      <a:dk2>
        <a:srgbClr val="996633"/>
      </a:dk2>
      <a:lt2>
        <a:srgbClr val="969696"/>
      </a:lt2>
      <a:accent1>
        <a:srgbClr val="FBDF53"/>
      </a:accent1>
      <a:accent2>
        <a:srgbClr val="FF9966"/>
      </a:accent2>
      <a:accent3>
        <a:srgbClr val="FFFFFF"/>
      </a:accent3>
      <a:accent4>
        <a:srgbClr val="822A00"/>
      </a:accent4>
      <a:accent5>
        <a:srgbClr val="FDECB3"/>
      </a:accent5>
      <a:accent6>
        <a:srgbClr val="E78A5C"/>
      </a:accent6>
      <a:hlink>
        <a:srgbClr val="CC3300"/>
      </a:hlink>
      <a:folHlink>
        <a:srgbClr val="996600"/>
      </a:folHlink>
    </a:clrScheme>
    <a:fontScheme name="Office Theme">
      <a:majorFont>
        <a:latin typeface="Arial Black"/>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Office Theme 1">
        <a:dk1>
          <a:srgbClr val="993300"/>
        </a:dk1>
        <a:lt1>
          <a:srgbClr val="FFFFFF"/>
        </a:lt1>
        <a:dk2>
          <a:srgbClr val="996633"/>
        </a:dk2>
        <a:lt2>
          <a:srgbClr val="969696"/>
        </a:lt2>
        <a:accent1>
          <a:srgbClr val="FBDF53"/>
        </a:accent1>
        <a:accent2>
          <a:srgbClr val="FF9966"/>
        </a:accent2>
        <a:accent3>
          <a:srgbClr val="FFFFFF"/>
        </a:accent3>
        <a:accent4>
          <a:srgbClr val="822A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2">
        <a:dk1>
          <a:srgbClr val="996600"/>
        </a:dk1>
        <a:lt1>
          <a:srgbClr val="DEF6F1"/>
        </a:lt1>
        <a:dk2>
          <a:srgbClr val="CC3300"/>
        </a:dk2>
        <a:lt2>
          <a:srgbClr val="969696"/>
        </a:lt2>
        <a:accent1>
          <a:srgbClr val="FEF0CE"/>
        </a:accent1>
        <a:accent2>
          <a:srgbClr val="FFCC00"/>
        </a:accent2>
        <a:accent3>
          <a:srgbClr val="ECFAF7"/>
        </a:accent3>
        <a:accent4>
          <a:srgbClr val="825600"/>
        </a:accent4>
        <a:accent5>
          <a:srgbClr val="FEF6E3"/>
        </a:accent5>
        <a:accent6>
          <a:srgbClr val="E7B900"/>
        </a:accent6>
        <a:hlink>
          <a:srgbClr val="0066CC"/>
        </a:hlink>
        <a:folHlink>
          <a:srgbClr val="FF6600"/>
        </a:folHlink>
      </a:clrScheme>
      <a:clrMap bg1="lt1" tx1="dk1" bg2="lt2" tx2="dk2" accent1="accent1" accent2="accent2" accent3="accent3" accent4="accent4" accent5="accent5" accent6="accent6" hlink="hlink" folHlink="folHlink"/>
    </a:extraClrScheme>
    <a:extraClrScheme>
      <a:clrScheme name="Office Theme 3">
        <a:dk1>
          <a:srgbClr val="996633"/>
        </a:dk1>
        <a:lt1>
          <a:srgbClr val="FFFFD9"/>
        </a:lt1>
        <a:dk2>
          <a:srgbClr val="EE8E00"/>
        </a:dk2>
        <a:lt2>
          <a:srgbClr val="777777"/>
        </a:lt2>
        <a:accent1>
          <a:srgbClr val="FEF27E"/>
        </a:accent1>
        <a:accent2>
          <a:srgbClr val="CC9900"/>
        </a:accent2>
        <a:accent3>
          <a:srgbClr val="FFFFE9"/>
        </a:accent3>
        <a:accent4>
          <a:srgbClr val="82562A"/>
        </a:accent4>
        <a:accent5>
          <a:srgbClr val="FEF7C0"/>
        </a:accent5>
        <a:accent6>
          <a:srgbClr val="B98A00"/>
        </a:accent6>
        <a:hlink>
          <a:srgbClr val="FF5050"/>
        </a:hlink>
        <a:folHlink>
          <a:srgbClr val="996633"/>
        </a:folHlink>
      </a:clrScheme>
      <a:clrMap bg1="lt1" tx1="dk1" bg2="lt2" tx2="dk2" accent1="accent1" accent2="accent2" accent3="accent3" accent4="accent4" accent5="accent5" accent6="accent6" hlink="hlink" folHlink="folHlink"/>
    </a:extraClrScheme>
    <a:extraClrScheme>
      <a:clrScheme name="Office Theme 4">
        <a:dk1>
          <a:srgbClr val="996633"/>
        </a:dk1>
        <a:lt1>
          <a:srgbClr val="FFFFCC"/>
        </a:lt1>
        <a:dk2>
          <a:srgbClr val="CC6600"/>
        </a:dk2>
        <a:lt2>
          <a:srgbClr val="808080"/>
        </a:lt2>
        <a:accent1>
          <a:srgbClr val="E6DAB8"/>
        </a:accent1>
        <a:accent2>
          <a:srgbClr val="333399"/>
        </a:accent2>
        <a:accent3>
          <a:srgbClr val="FFFFE2"/>
        </a:accent3>
        <a:accent4>
          <a:srgbClr val="82562A"/>
        </a:accent4>
        <a:accent5>
          <a:srgbClr val="F0EAD8"/>
        </a:accent5>
        <a:accent6>
          <a:srgbClr val="2D2D8A"/>
        </a:accent6>
        <a:hlink>
          <a:srgbClr val="CC9900"/>
        </a:hlink>
        <a:folHlink>
          <a:srgbClr val="CC9900"/>
        </a:folHlink>
      </a:clrScheme>
      <a:clrMap bg1="lt1" tx1="dk1" bg2="lt2" tx2="dk2" accent1="accent1" accent2="accent2" accent3="accent3" accent4="accent4" accent5="accent5" accent6="accent6" hlink="hlink" folHlink="folHlink"/>
    </a:extraClrScheme>
    <a:extraClrScheme>
      <a:clrScheme name="Office Theme 5">
        <a:dk1>
          <a:srgbClr val="E08500"/>
        </a:dk1>
        <a:lt1>
          <a:srgbClr val="008080"/>
        </a:lt1>
        <a:dk2>
          <a:srgbClr val="FFCC00"/>
        </a:dk2>
        <a:lt2>
          <a:srgbClr val="005A58"/>
        </a:lt2>
        <a:accent1>
          <a:srgbClr val="F0D45E"/>
        </a:accent1>
        <a:accent2>
          <a:srgbClr val="996633"/>
        </a:accent2>
        <a:accent3>
          <a:srgbClr val="AAC0C0"/>
        </a:accent3>
        <a:accent4>
          <a:srgbClr val="BF7100"/>
        </a:accent4>
        <a:accent5>
          <a:srgbClr val="F6E6B6"/>
        </a:accent5>
        <a:accent6>
          <a:srgbClr val="8A5C2D"/>
        </a:accent6>
        <a:hlink>
          <a:srgbClr val="FF6600"/>
        </a:hlink>
        <a:folHlink>
          <a:srgbClr val="FFFFCC"/>
        </a:folHlink>
      </a:clrScheme>
      <a:clrMap bg1="lt1" tx1="dk1" bg2="lt2" tx2="dk2" accent1="accent1" accent2="accent2" accent3="accent3" accent4="accent4" accent5="accent5" accent6="accent6" hlink="hlink" folHlink="folHlink"/>
    </a:extraClrScheme>
    <a:extraClrScheme>
      <a:clrScheme name="Office Theme 6">
        <a:dk1>
          <a:srgbClr val="336699"/>
        </a:dk1>
        <a:lt1>
          <a:srgbClr val="CC9900"/>
        </a:lt1>
        <a:dk2>
          <a:srgbClr val="996633"/>
        </a:dk2>
        <a:lt2>
          <a:srgbClr val="D67F00"/>
        </a:lt2>
        <a:accent1>
          <a:srgbClr val="003399"/>
        </a:accent1>
        <a:accent2>
          <a:srgbClr val="B65E36"/>
        </a:accent2>
        <a:accent3>
          <a:srgbClr val="CAB8AD"/>
        </a:accent3>
        <a:accent4>
          <a:srgbClr val="AE8200"/>
        </a:accent4>
        <a:accent5>
          <a:srgbClr val="AAADCA"/>
        </a:accent5>
        <a:accent6>
          <a:srgbClr val="A55430"/>
        </a:accent6>
        <a:hlink>
          <a:srgbClr val="FFCC66"/>
        </a:hlink>
        <a:folHlink>
          <a:srgbClr val="F0E500"/>
        </a:folHlink>
      </a:clrScheme>
      <a:clrMap bg1="dk2" tx1="lt1" bg2="dk1" tx2="lt2" accent1="accent1" accent2="accent2" accent3="accent3" accent4="accent4" accent5="accent5" accent6="accent6" hlink="hlink" folHlink="folHlink"/>
    </a:extraClrScheme>
    <a:extraClrScheme>
      <a:clrScheme name="Office Theme 7">
        <a:dk1>
          <a:srgbClr val="525252"/>
        </a:dk1>
        <a:lt1>
          <a:srgbClr val="686B5D"/>
        </a:lt1>
        <a:dk2>
          <a:srgbClr val="FFCC00"/>
        </a:dk2>
        <a:lt2>
          <a:srgbClr val="777777"/>
        </a:lt2>
        <a:accent1>
          <a:srgbClr val="909082"/>
        </a:accent1>
        <a:accent2>
          <a:srgbClr val="809EA8"/>
        </a:accent2>
        <a:accent3>
          <a:srgbClr val="B9BAB6"/>
        </a:accent3>
        <a:accent4>
          <a:srgbClr val="454545"/>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Office Theme 8">
        <a:dk1>
          <a:srgbClr val="996633"/>
        </a:dk1>
        <a:lt1>
          <a:srgbClr val="FFFFCC"/>
        </a:lt1>
        <a:dk2>
          <a:srgbClr val="CC9900"/>
        </a:dk2>
        <a:lt2>
          <a:srgbClr val="808080"/>
        </a:lt2>
        <a:accent1>
          <a:srgbClr val="FDED9B"/>
        </a:accent1>
        <a:accent2>
          <a:srgbClr val="F3A353"/>
        </a:accent2>
        <a:accent3>
          <a:srgbClr val="FFFFE2"/>
        </a:accent3>
        <a:accent4>
          <a:srgbClr val="82562A"/>
        </a:accent4>
        <a:accent5>
          <a:srgbClr val="FEF4CB"/>
        </a:accent5>
        <a:accent6>
          <a:srgbClr val="DC934A"/>
        </a:accent6>
        <a:hlink>
          <a:srgbClr val="3333CC"/>
        </a:hlink>
        <a:folHlink>
          <a:srgbClr val="FF9900"/>
        </a:folHlink>
      </a:clrScheme>
      <a:clrMap bg1="lt1" tx1="dk1" bg2="lt2" tx2="dk2" accent1="accent1" accent2="accent2" accent3="accent3" accent4="accent4" accent5="accent5" accent6="accent6" hlink="hlink" folHlink="folHlink"/>
    </a:extraClrScheme>
    <a:extraClrScheme>
      <a:clrScheme name="Office Theme 9">
        <a:dk1>
          <a:srgbClr val="A20000"/>
        </a:dk1>
        <a:lt1>
          <a:srgbClr val="FF9900"/>
        </a:lt1>
        <a:dk2>
          <a:srgbClr val="CF7551"/>
        </a:dk2>
        <a:lt2>
          <a:srgbClr val="5C1F00"/>
        </a:lt2>
        <a:accent1>
          <a:srgbClr val="E5330F"/>
        </a:accent1>
        <a:accent2>
          <a:srgbClr val="BE7960"/>
        </a:accent2>
        <a:accent3>
          <a:srgbClr val="FFCAAA"/>
        </a:accent3>
        <a:accent4>
          <a:srgbClr val="8A0000"/>
        </a:accent4>
        <a:accent5>
          <a:srgbClr val="F0ADAA"/>
        </a:accent5>
        <a:accent6>
          <a:srgbClr val="AC6D5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Office Theme 10">
        <a:dk1>
          <a:srgbClr val="CC9900"/>
        </a:dk1>
        <a:lt1>
          <a:srgbClr val="F9D09F"/>
        </a:lt1>
        <a:dk2>
          <a:srgbClr val="FF9900"/>
        </a:dk2>
        <a:lt2>
          <a:srgbClr val="003366"/>
        </a:lt2>
        <a:accent1>
          <a:srgbClr val="006699"/>
        </a:accent1>
        <a:accent2>
          <a:srgbClr val="EACE02"/>
        </a:accent2>
        <a:accent3>
          <a:srgbClr val="FBE4CD"/>
        </a:accent3>
        <a:accent4>
          <a:srgbClr val="AE8200"/>
        </a:accent4>
        <a:accent5>
          <a:srgbClr val="AAB8CA"/>
        </a:accent5>
        <a:accent6>
          <a:srgbClr val="D4BA02"/>
        </a:accent6>
        <a:hlink>
          <a:srgbClr val="FF9900"/>
        </a:hlink>
        <a:folHlink>
          <a:srgbClr val="FFE701"/>
        </a:folHlink>
      </a:clrScheme>
      <a:clrMap bg1="lt1" tx1="dk1" bg2="lt2" tx2="dk2" accent1="accent1" accent2="accent2" accent3="accent3" accent4="accent4" accent5="accent5" accent6="accent6" hlink="hlink" folHlink="folHlink"/>
    </a:extraClrScheme>
    <a:extraClrScheme>
      <a:clrScheme name="Office Theme 11">
        <a:dk1>
          <a:srgbClr val="000000"/>
        </a:dk1>
        <a:lt1>
          <a:srgbClr val="FF9900"/>
        </a:lt1>
        <a:dk2>
          <a:srgbClr val="D51F1F"/>
        </a:dk2>
        <a:lt2>
          <a:srgbClr val="D8AF5E"/>
        </a:lt2>
        <a:accent1>
          <a:srgbClr val="8C7B70"/>
        </a:accent1>
        <a:accent2>
          <a:srgbClr val="8F5F2F"/>
        </a:accent2>
        <a:accent3>
          <a:srgbClr val="E7ABAB"/>
        </a:accent3>
        <a:accent4>
          <a:srgbClr val="DA8200"/>
        </a:accent4>
        <a:accent5>
          <a:srgbClr val="C5BFBB"/>
        </a:accent5>
        <a:accent6>
          <a:srgbClr val="81552A"/>
        </a:accent6>
        <a:hlink>
          <a:srgbClr val="CCB400"/>
        </a:hlink>
        <a:folHlink>
          <a:srgbClr val="EECC96"/>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fontScheme name="Custom Design">
      <a:majorFont>
        <a:latin typeface="Arial Black"/>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stom Design 13">
        <a:dk1>
          <a:srgbClr val="000000"/>
        </a:dk1>
        <a:lt1>
          <a:srgbClr val="FFFFCC"/>
        </a:lt1>
        <a:dk2>
          <a:srgbClr val="000000"/>
        </a:dk2>
        <a:lt2>
          <a:srgbClr val="808080"/>
        </a:lt2>
        <a:accent1>
          <a:srgbClr val="E6DAB8"/>
        </a:accent1>
        <a:accent2>
          <a:srgbClr val="333399"/>
        </a:accent2>
        <a:accent3>
          <a:srgbClr val="FFFFE2"/>
        </a:accent3>
        <a:accent4>
          <a:srgbClr val="000000"/>
        </a:accent4>
        <a:accent5>
          <a:srgbClr val="F0EAD8"/>
        </a:accent5>
        <a:accent6>
          <a:srgbClr val="2D2D8A"/>
        </a:accent6>
        <a:hlink>
          <a:srgbClr val="CC9900"/>
        </a:hlink>
        <a:folHlink>
          <a:srgbClr val="CC9900"/>
        </a:folHlink>
      </a:clrScheme>
      <a:clrMap bg1="lt1" tx1="dk1" bg2="lt2" tx2="dk2" accent1="accent1" accent2="accent2" accent3="accent3" accent4="accent4" accent5="accent5" accent6="accent6" hlink="hlink" folHlink="folHlink"/>
    </a:extraClrScheme>
    <a:extraClrScheme>
      <a:clrScheme name="Custom Design 14">
        <a:dk1>
          <a:srgbClr val="000000"/>
        </a:dk1>
        <a:lt1>
          <a:srgbClr val="FFFFCC"/>
        </a:lt1>
        <a:dk2>
          <a:srgbClr val="000000"/>
        </a:dk2>
        <a:lt2>
          <a:srgbClr val="808080"/>
        </a:lt2>
        <a:accent1>
          <a:srgbClr val="FDED9B"/>
        </a:accent1>
        <a:accent2>
          <a:srgbClr val="F3A353"/>
        </a:accent2>
        <a:accent3>
          <a:srgbClr val="FFFFE2"/>
        </a:accent3>
        <a:accent4>
          <a:srgbClr val="000000"/>
        </a:accent4>
        <a:accent5>
          <a:srgbClr val="FEF4CB"/>
        </a:accent5>
        <a:accent6>
          <a:srgbClr val="DC934A"/>
        </a:accent6>
        <a:hlink>
          <a:srgbClr val="3333CC"/>
        </a:hlink>
        <a:folHlink>
          <a:srgbClr val="FF9900"/>
        </a:folHlink>
      </a:clrScheme>
      <a:clrMap bg1="lt1" tx1="dk1" bg2="lt2" tx2="dk2" accent1="accent1" accent2="accent2" accent3="accent3" accent4="accent4" accent5="accent5" accent6="accent6" hlink="hlink" folHlink="folHlink"/>
    </a:extraClrScheme>
    <a:extraClrScheme>
      <a:clrScheme name="Custom Design 15">
        <a:dk1>
          <a:srgbClr val="000000"/>
        </a:dk1>
        <a:lt1>
          <a:srgbClr val="DEF6F1"/>
        </a:lt1>
        <a:dk2>
          <a:srgbClr val="000000"/>
        </a:dk2>
        <a:lt2>
          <a:srgbClr val="969696"/>
        </a:lt2>
        <a:accent1>
          <a:srgbClr val="FEF0CE"/>
        </a:accent1>
        <a:accent2>
          <a:srgbClr val="FFCC00"/>
        </a:accent2>
        <a:accent3>
          <a:srgbClr val="ECFAF7"/>
        </a:accent3>
        <a:accent4>
          <a:srgbClr val="000000"/>
        </a:accent4>
        <a:accent5>
          <a:srgbClr val="FEF6E3"/>
        </a:accent5>
        <a:accent6>
          <a:srgbClr val="E7B900"/>
        </a:accent6>
        <a:hlink>
          <a:srgbClr val="0066CC"/>
        </a:hlink>
        <a:folHlink>
          <a:srgbClr val="FF6600"/>
        </a:folHlink>
      </a:clrScheme>
      <a:clrMap bg1="lt1" tx1="dk1" bg2="lt2" tx2="dk2" accent1="accent1" accent2="accent2" accent3="accent3" accent4="accent4" accent5="accent5" accent6="accent6" hlink="hlink" folHlink="folHlink"/>
    </a:extraClrScheme>
    <a:extraClrScheme>
      <a:clrScheme name="Custom Design 16">
        <a:dk1>
          <a:srgbClr val="663300"/>
        </a:dk1>
        <a:lt1>
          <a:srgbClr val="FFFFD9"/>
        </a:lt1>
        <a:dk2>
          <a:srgbClr val="000000"/>
        </a:dk2>
        <a:lt2>
          <a:srgbClr val="777777"/>
        </a:lt2>
        <a:accent1>
          <a:srgbClr val="FEF27E"/>
        </a:accent1>
        <a:accent2>
          <a:srgbClr val="CC9900"/>
        </a:accent2>
        <a:accent3>
          <a:srgbClr val="FFFFE9"/>
        </a:accent3>
        <a:accent4>
          <a:srgbClr val="562A00"/>
        </a:accent4>
        <a:accent5>
          <a:srgbClr val="FEF7C0"/>
        </a:accent5>
        <a:accent6>
          <a:srgbClr val="B98A00"/>
        </a:accent6>
        <a:hlink>
          <a:srgbClr val="FF5050"/>
        </a:hlink>
        <a:folHlink>
          <a:srgbClr val="996633"/>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TM01072148</Template>
  <TotalTime>132</TotalTime>
  <Words>1827</Words>
  <Application>Microsoft Macintosh PowerPoint</Application>
  <PresentationFormat>On-screen Show (4:3)</PresentationFormat>
  <Paragraphs>139</Paragraphs>
  <Slides>17</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17</vt:i4>
      </vt:variant>
    </vt:vector>
  </HeadingPairs>
  <TitlesOfParts>
    <vt:vector size="21" baseType="lpstr">
      <vt:lpstr>Arial</vt:lpstr>
      <vt:lpstr>Arial Black</vt:lpstr>
      <vt:lpstr>TM01072148</vt:lpstr>
      <vt:lpstr>Custom Design</vt:lpstr>
      <vt:lpstr>Atheist Spirituality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Manager/>
  <Company>Microsoft Corporation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Atheist Spirituality</dc:title>
  <dc:subject/>
  <dc:creator/>
  <cp:keywords/>
  <dc:description/>
  <cp:lastModifiedBy>Sarah</cp:lastModifiedBy>
  <cp:revision>16</cp:revision>
  <cp:lastPrinted>1601-01-01T00:00:00Z</cp:lastPrinted>
  <dcterms:created xsi:type="dcterms:W3CDTF">1601-01-01T00:00:00Z</dcterms:created>
  <dcterms:modified xsi:type="dcterms:W3CDTF">2018-12-03T01:10:07Z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TC010721481033</vt:lpwstr>
  </property>
</Properties>
</file>