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39"/>
  </p:notesMasterIdLst>
  <p:sldIdLst>
    <p:sldId id="256" r:id="rId4"/>
    <p:sldId id="413" r:id="rId5"/>
    <p:sldId id="491" r:id="rId6"/>
    <p:sldId id="495" r:id="rId7"/>
    <p:sldId id="487" r:id="rId8"/>
    <p:sldId id="500" r:id="rId9"/>
    <p:sldId id="496" r:id="rId10"/>
    <p:sldId id="510" r:id="rId11"/>
    <p:sldId id="497" r:id="rId12"/>
    <p:sldId id="498" r:id="rId13"/>
    <p:sldId id="499" r:id="rId14"/>
    <p:sldId id="501" r:id="rId15"/>
    <p:sldId id="502" r:id="rId16"/>
    <p:sldId id="503" r:id="rId17"/>
    <p:sldId id="512" r:id="rId18"/>
    <p:sldId id="511" r:id="rId19"/>
    <p:sldId id="513" r:id="rId20"/>
    <p:sldId id="505" r:id="rId21"/>
    <p:sldId id="506" r:id="rId22"/>
    <p:sldId id="507" r:id="rId23"/>
    <p:sldId id="328" r:id="rId24"/>
    <p:sldId id="508" r:id="rId25"/>
    <p:sldId id="277" r:id="rId26"/>
    <p:sldId id="435" r:id="rId27"/>
    <p:sldId id="424" r:id="rId28"/>
    <p:sldId id="514" r:id="rId29"/>
    <p:sldId id="385" r:id="rId30"/>
    <p:sldId id="423" r:id="rId31"/>
    <p:sldId id="286" r:id="rId32"/>
    <p:sldId id="429" r:id="rId33"/>
    <p:sldId id="430" r:id="rId34"/>
    <p:sldId id="509" r:id="rId35"/>
    <p:sldId id="283" r:id="rId36"/>
    <p:sldId id="515" r:id="rId37"/>
    <p:sldId id="42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DB9FDB-A1E1-4A34-86A4-CE3D8E678022}" v="50" dt="2026-03-11T12:05:34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24" autoAdjust="0"/>
    <p:restoredTop sz="63004" autoAdjust="0"/>
  </p:normalViewPr>
  <p:slideViewPr>
    <p:cSldViewPr snapToGrid="0">
      <p:cViewPr varScale="1">
        <p:scale>
          <a:sx n="57" d="100"/>
          <a:sy n="57" d="100"/>
        </p:scale>
        <p:origin x="121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0" Type="http://schemas.openxmlformats.org/officeDocument/2006/relationships/slide" Target="slides/slide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undo custSel addSld delSld modSld sldOrd">
      <pc:chgData name="Rhiannon Akers" userId="fb3c9d12-5c8c-42d7-8dc7-d872d7a3d202" providerId="ADAL" clId="{80AABDCA-A693-4F09-99FD-F26609E442FC}" dt="2026-03-11T12:06:20.093" v="2658" actId="47"/>
      <pc:docMkLst>
        <pc:docMk/>
      </pc:docMkLst>
      <pc:sldChg chg="add del setBg">
        <pc:chgData name="Rhiannon Akers" userId="fb3c9d12-5c8c-42d7-8dc7-d872d7a3d202" providerId="ADAL" clId="{80AABDCA-A693-4F09-99FD-F26609E442FC}" dt="2026-03-10T17:56:05.768" v="832"/>
        <pc:sldMkLst>
          <pc:docMk/>
          <pc:sldMk cId="59269044" sldId="258"/>
        </pc:sldMkLst>
      </pc:sldChg>
      <pc:sldChg chg="add del">
        <pc:chgData name="Rhiannon Akers" userId="fb3c9d12-5c8c-42d7-8dc7-d872d7a3d202" providerId="ADAL" clId="{80AABDCA-A693-4F09-99FD-F26609E442FC}" dt="2026-03-10T18:05:09.804" v="1044" actId="47"/>
        <pc:sldMkLst>
          <pc:docMk/>
          <pc:sldMk cId="4189394526" sldId="273"/>
        </pc:sldMkLst>
      </pc:sldChg>
      <pc:sldChg chg="add del">
        <pc:chgData name="Rhiannon Akers" userId="fb3c9d12-5c8c-42d7-8dc7-d872d7a3d202" providerId="ADAL" clId="{80AABDCA-A693-4F09-99FD-F26609E442FC}" dt="2026-03-10T18:05:18.688" v="1047" actId="47"/>
        <pc:sldMkLst>
          <pc:docMk/>
          <pc:sldMk cId="1255942448" sldId="276"/>
        </pc:sldMkLst>
      </pc:sldChg>
      <pc:sldChg chg="delSp modSp add mod ord setBg modClrScheme delDesignElem chgLayout">
        <pc:chgData name="Rhiannon Akers" userId="fb3c9d12-5c8c-42d7-8dc7-d872d7a3d202" providerId="ADAL" clId="{80AABDCA-A693-4F09-99FD-F26609E442FC}" dt="2026-03-10T18:33:52.326" v="1826" actId="20577"/>
        <pc:sldMkLst>
          <pc:docMk/>
          <pc:sldMk cId="796866385" sldId="277"/>
        </pc:sldMkLst>
        <pc:spChg chg="mod">
          <ac:chgData name="Rhiannon Akers" userId="fb3c9d12-5c8c-42d7-8dc7-d872d7a3d202" providerId="ADAL" clId="{80AABDCA-A693-4F09-99FD-F26609E442FC}" dt="2026-03-10T18:33:52.326" v="1826" actId="20577"/>
          <ac:spMkLst>
            <pc:docMk/>
            <pc:sldMk cId="796866385" sldId="277"/>
            <ac:spMk id="2" creationId="{30E7C919-0DDA-4DEF-A46B-1FC0623C3556}"/>
          </ac:spMkLst>
        </pc:spChg>
        <pc:spChg chg="del">
          <ac:chgData name="Rhiannon Akers" userId="fb3c9d12-5c8c-42d7-8dc7-d872d7a3d202" providerId="ADAL" clId="{80AABDCA-A693-4F09-99FD-F26609E442FC}" dt="2026-03-10T17:57:08.118" v="869"/>
          <ac:spMkLst>
            <pc:docMk/>
            <pc:sldMk cId="796866385" sldId="277"/>
            <ac:spMk id="17" creationId="{BACC6370-2D7E-4714-9D71-7542949D7D5D}"/>
          </ac:spMkLst>
        </pc:spChg>
        <pc:spChg chg="del">
          <ac:chgData name="Rhiannon Akers" userId="fb3c9d12-5c8c-42d7-8dc7-d872d7a3d202" providerId="ADAL" clId="{80AABDCA-A693-4F09-99FD-F26609E442FC}" dt="2026-03-10T17:57:08.118" v="869"/>
          <ac:spMkLst>
            <pc:docMk/>
            <pc:sldMk cId="796866385" sldId="277"/>
            <ac:spMk id="19" creationId="{F68B3F68-107C-434F-AA38-110D5EA91B85}"/>
          </ac:spMkLst>
        </pc:spChg>
        <pc:spChg chg="del">
          <ac:chgData name="Rhiannon Akers" userId="fb3c9d12-5c8c-42d7-8dc7-d872d7a3d202" providerId="ADAL" clId="{80AABDCA-A693-4F09-99FD-F26609E442FC}" dt="2026-03-10T17:57:08.118" v="869"/>
          <ac:spMkLst>
            <pc:docMk/>
            <pc:sldMk cId="796866385" sldId="277"/>
            <ac:spMk id="21" creationId="{AAD0DBB9-1A4B-4391-81D4-CB19F9AB918A}"/>
          </ac:spMkLst>
        </pc:spChg>
        <pc:spChg chg="del">
          <ac:chgData name="Rhiannon Akers" userId="fb3c9d12-5c8c-42d7-8dc7-d872d7a3d202" providerId="ADAL" clId="{80AABDCA-A693-4F09-99FD-F26609E442FC}" dt="2026-03-10T17:57:08.118" v="869"/>
          <ac:spMkLst>
            <pc:docMk/>
            <pc:sldMk cId="796866385" sldId="277"/>
            <ac:spMk id="23" creationId="{063BBA22-50EA-4C4D-BE05-F1CE4E63AA56}"/>
          </ac:spMkLst>
        </pc:spChg>
        <pc:graphicFrameChg chg="mod modGraphic">
          <ac:chgData name="Rhiannon Akers" userId="fb3c9d12-5c8c-42d7-8dc7-d872d7a3d202" providerId="ADAL" clId="{80AABDCA-A693-4F09-99FD-F26609E442FC}" dt="2026-03-10T18:33:43.557" v="1800" actId="26606"/>
          <ac:graphicFrameMkLst>
            <pc:docMk/>
            <pc:sldMk cId="796866385" sldId="277"/>
            <ac:graphicFrameMk id="12" creationId="{C9BD143B-5531-B287-0F5E-DFD09EE7848A}"/>
          </ac:graphicFrameMkLst>
        </pc:graphicFrameChg>
      </pc:sldChg>
      <pc:sldChg chg="add del setBg">
        <pc:chgData name="Rhiannon Akers" userId="fb3c9d12-5c8c-42d7-8dc7-d872d7a3d202" providerId="ADAL" clId="{80AABDCA-A693-4F09-99FD-F26609E442FC}" dt="2026-03-10T18:06:00.913" v="1049" actId="47"/>
        <pc:sldMkLst>
          <pc:docMk/>
          <pc:sldMk cId="2190309221" sldId="282"/>
        </pc:sldMkLst>
      </pc:sldChg>
      <pc:sldChg chg="modSp add del mod setBg modNotesTx">
        <pc:chgData name="Rhiannon Akers" userId="fb3c9d12-5c8c-42d7-8dc7-d872d7a3d202" providerId="ADAL" clId="{80AABDCA-A693-4F09-99FD-F26609E442FC}" dt="2026-03-11T12:05:44.024" v="2646" actId="20577"/>
        <pc:sldMkLst>
          <pc:docMk/>
          <pc:sldMk cId="220363150" sldId="283"/>
        </pc:sldMkLst>
        <pc:picChg chg="mod">
          <ac:chgData name="Rhiannon Akers" userId="fb3c9d12-5c8c-42d7-8dc7-d872d7a3d202" providerId="ADAL" clId="{80AABDCA-A693-4F09-99FD-F26609E442FC}" dt="2026-03-10T18:37:20.733" v="1840" actId="1076"/>
          <ac:picMkLst>
            <pc:docMk/>
            <pc:sldMk cId="220363150" sldId="283"/>
            <ac:picMk id="5" creationId="{DB1A0FDC-DBDE-477E-A33D-34E2A3FC50C2}"/>
          </ac:picMkLst>
        </pc:picChg>
      </pc:sldChg>
      <pc:sldChg chg="delSp add setBg delDesignElem">
        <pc:chgData name="Rhiannon Akers" userId="fb3c9d12-5c8c-42d7-8dc7-d872d7a3d202" providerId="ADAL" clId="{80AABDCA-A693-4F09-99FD-F26609E442FC}" dt="2026-03-10T17:57:45.504" v="877"/>
        <pc:sldMkLst>
          <pc:docMk/>
          <pc:sldMk cId="2167872293" sldId="286"/>
        </pc:sldMkLst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2167872293" sldId="286"/>
            <ac:spMk id="8" creationId="{1BB867FF-FC45-48F7-8104-F89BE54909F1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2167872293" sldId="286"/>
            <ac:spMk id="12" creationId="{081E4A58-353D-44AE-B2FC-2A74E2E400F7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2167872293" sldId="286"/>
            <ac:spMk id="19" creationId="{8BB56887-D0D5-4F0C-9E19-7247EB83C8B7}"/>
          </ac:spMkLst>
        </pc:spChg>
      </pc:sldChg>
      <pc:sldChg chg="delSp modSp add del mod setBg delDesignElem">
        <pc:chgData name="Rhiannon Akers" userId="fb3c9d12-5c8c-42d7-8dc7-d872d7a3d202" providerId="ADAL" clId="{80AABDCA-A693-4F09-99FD-F26609E442FC}" dt="2026-03-10T18:05:00.605" v="1043" actId="47"/>
        <pc:sldMkLst>
          <pc:docMk/>
          <pc:sldMk cId="1423073388" sldId="323"/>
        </pc:sldMkLst>
        <pc:spChg chg="del">
          <ac:chgData name="Rhiannon Akers" userId="fb3c9d12-5c8c-42d7-8dc7-d872d7a3d202" providerId="ADAL" clId="{80AABDCA-A693-4F09-99FD-F26609E442FC}" dt="2026-03-10T17:56:50.659" v="866"/>
          <ac:spMkLst>
            <pc:docMk/>
            <pc:sldMk cId="1423073388" sldId="323"/>
            <ac:spMk id="10" creationId="{BACC6370-2D7E-4714-9D71-7542949D7D5D}"/>
          </ac:spMkLst>
        </pc:spChg>
        <pc:spChg chg="del">
          <ac:chgData name="Rhiannon Akers" userId="fb3c9d12-5c8c-42d7-8dc7-d872d7a3d202" providerId="ADAL" clId="{80AABDCA-A693-4F09-99FD-F26609E442FC}" dt="2026-03-10T17:56:50.659" v="866"/>
          <ac:spMkLst>
            <pc:docMk/>
            <pc:sldMk cId="1423073388" sldId="323"/>
            <ac:spMk id="12" creationId="{F68B3F68-107C-434F-AA38-110D5EA91B85}"/>
          </ac:spMkLst>
        </pc:spChg>
        <pc:spChg chg="del">
          <ac:chgData name="Rhiannon Akers" userId="fb3c9d12-5c8c-42d7-8dc7-d872d7a3d202" providerId="ADAL" clId="{80AABDCA-A693-4F09-99FD-F26609E442FC}" dt="2026-03-10T17:56:50.659" v="866"/>
          <ac:spMkLst>
            <pc:docMk/>
            <pc:sldMk cId="1423073388" sldId="323"/>
            <ac:spMk id="14" creationId="{AAD0DBB9-1A4B-4391-81D4-CB19F9AB918A}"/>
          </ac:spMkLst>
        </pc:spChg>
        <pc:spChg chg="del">
          <ac:chgData name="Rhiannon Akers" userId="fb3c9d12-5c8c-42d7-8dc7-d872d7a3d202" providerId="ADAL" clId="{80AABDCA-A693-4F09-99FD-F26609E442FC}" dt="2026-03-10T17:56:50.659" v="866"/>
          <ac:spMkLst>
            <pc:docMk/>
            <pc:sldMk cId="1423073388" sldId="323"/>
            <ac:spMk id="16" creationId="{063BBA22-50EA-4C4D-BE05-F1CE4E63AA56}"/>
          </ac:spMkLst>
        </pc:spChg>
        <pc:graphicFrameChg chg="mod">
          <ac:chgData name="Rhiannon Akers" userId="fb3c9d12-5c8c-42d7-8dc7-d872d7a3d202" providerId="ADAL" clId="{80AABDCA-A693-4F09-99FD-F26609E442FC}" dt="2026-03-10T17:56:56.384" v="867" actId="1076"/>
          <ac:graphicFrameMkLst>
            <pc:docMk/>
            <pc:sldMk cId="1423073388" sldId="323"/>
            <ac:graphicFrameMk id="5" creationId="{9AEB410B-28EE-20B6-4114-0C6047690CDB}"/>
          </ac:graphicFrameMkLst>
        </pc:graphicFrameChg>
      </pc:sldChg>
      <pc:sldChg chg="modSp add mod ord setBg">
        <pc:chgData name="Rhiannon Akers" userId="fb3c9d12-5c8c-42d7-8dc7-d872d7a3d202" providerId="ADAL" clId="{80AABDCA-A693-4F09-99FD-F26609E442FC}" dt="2026-03-10T18:32:59.973" v="1754" actId="1076"/>
        <pc:sldMkLst>
          <pc:docMk/>
          <pc:sldMk cId="3271773059" sldId="328"/>
        </pc:sldMkLst>
        <pc:spChg chg="mod">
          <ac:chgData name="Rhiannon Akers" userId="fb3c9d12-5c8c-42d7-8dc7-d872d7a3d202" providerId="ADAL" clId="{80AABDCA-A693-4F09-99FD-F26609E442FC}" dt="2026-03-10T18:32:59.973" v="1754" actId="1076"/>
          <ac:spMkLst>
            <pc:docMk/>
            <pc:sldMk cId="3271773059" sldId="328"/>
            <ac:spMk id="3" creationId="{192AE61B-3257-DD77-213D-35BB2C28D002}"/>
          </ac:spMkLst>
        </pc:spChg>
        <pc:picChg chg="mod">
          <ac:chgData name="Rhiannon Akers" userId="fb3c9d12-5c8c-42d7-8dc7-d872d7a3d202" providerId="ADAL" clId="{80AABDCA-A693-4F09-99FD-F26609E442FC}" dt="2026-03-10T18:32:57.239" v="1753" actId="1076"/>
          <ac:picMkLst>
            <pc:docMk/>
            <pc:sldMk cId="3271773059" sldId="328"/>
            <ac:picMk id="2" creationId="{5A6974DE-EC66-40C0-8965-97D5510CC3D7}"/>
          </ac:picMkLst>
        </pc:picChg>
      </pc:sldChg>
      <pc:sldChg chg="add del">
        <pc:chgData name="Rhiannon Akers" userId="fb3c9d12-5c8c-42d7-8dc7-d872d7a3d202" providerId="ADAL" clId="{80AABDCA-A693-4F09-99FD-F26609E442FC}" dt="2026-03-10T18:05:14.554" v="1045" actId="47"/>
        <pc:sldMkLst>
          <pc:docMk/>
          <pc:sldMk cId="1913974642" sldId="373"/>
        </pc:sldMkLst>
      </pc:sldChg>
      <pc:sldChg chg="add del setBg">
        <pc:chgData name="Rhiannon Akers" userId="fb3c9d12-5c8c-42d7-8dc7-d872d7a3d202" providerId="ADAL" clId="{80AABDCA-A693-4F09-99FD-F26609E442FC}" dt="2026-03-10T18:32:48.260" v="1751" actId="47"/>
        <pc:sldMkLst>
          <pc:docMk/>
          <pc:sldMk cId="1920543843" sldId="379"/>
        </pc:sldMkLst>
      </pc:sldChg>
      <pc:sldChg chg="delSp add del setBg delDesignElem">
        <pc:chgData name="Rhiannon Akers" userId="fb3c9d12-5c8c-42d7-8dc7-d872d7a3d202" providerId="ADAL" clId="{80AABDCA-A693-4F09-99FD-F26609E442FC}" dt="2026-03-10T18:04:58.096" v="1042" actId="47"/>
        <pc:sldMkLst>
          <pc:docMk/>
          <pc:sldMk cId="3966377589" sldId="380"/>
        </pc:sldMkLst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3966377589" sldId="380"/>
            <ac:spMk id="10" creationId="{DCC231C8-C761-4B31-9B1C-C6D19248C6B3}"/>
          </ac:spMkLst>
        </pc:spChg>
      </pc:sldChg>
      <pc:sldChg chg="add del setBg">
        <pc:chgData name="Rhiannon Akers" userId="fb3c9d12-5c8c-42d7-8dc7-d872d7a3d202" providerId="ADAL" clId="{80AABDCA-A693-4F09-99FD-F26609E442FC}" dt="2026-03-10T18:06:15.112" v="1052" actId="47"/>
        <pc:sldMkLst>
          <pc:docMk/>
          <pc:sldMk cId="551890787" sldId="384"/>
        </pc:sldMkLst>
      </pc:sldChg>
      <pc:sldChg chg="modSp add mod setBg">
        <pc:chgData name="Rhiannon Akers" userId="fb3c9d12-5c8c-42d7-8dc7-d872d7a3d202" providerId="ADAL" clId="{80AABDCA-A693-4F09-99FD-F26609E442FC}" dt="2026-03-10T18:31:39.158" v="1744" actId="1076"/>
        <pc:sldMkLst>
          <pc:docMk/>
          <pc:sldMk cId="2411037474" sldId="385"/>
        </pc:sldMkLst>
        <pc:graphicFrameChg chg="mod">
          <ac:chgData name="Rhiannon Akers" userId="fb3c9d12-5c8c-42d7-8dc7-d872d7a3d202" providerId="ADAL" clId="{80AABDCA-A693-4F09-99FD-F26609E442FC}" dt="2026-03-10T18:31:39.158" v="1744" actId="1076"/>
          <ac:graphicFrameMkLst>
            <pc:docMk/>
            <pc:sldMk cId="2411037474" sldId="385"/>
            <ac:graphicFrameMk id="32" creationId="{7A68B4CE-74AE-49ED-AA9B-C4CC2A54416B}"/>
          </ac:graphicFrameMkLst>
        </pc:graphicFrameChg>
      </pc:sldChg>
      <pc:sldChg chg="modSp mod">
        <pc:chgData name="Rhiannon Akers" userId="fb3c9d12-5c8c-42d7-8dc7-d872d7a3d202" providerId="ADAL" clId="{80AABDCA-A693-4F09-99FD-F26609E442FC}" dt="2026-03-10T17:59:39.322" v="914" actId="20577"/>
        <pc:sldMkLst>
          <pc:docMk/>
          <pc:sldMk cId="1934429610" sldId="413"/>
        </pc:sldMkLst>
        <pc:spChg chg="mod">
          <ac:chgData name="Rhiannon Akers" userId="fb3c9d12-5c8c-42d7-8dc7-d872d7a3d202" providerId="ADAL" clId="{80AABDCA-A693-4F09-99FD-F26609E442FC}" dt="2026-03-10T17:59:39.322" v="914" actId="20577"/>
          <ac:spMkLst>
            <pc:docMk/>
            <pc:sldMk cId="1934429610" sldId="413"/>
            <ac:spMk id="6" creationId="{00000000-0000-0000-0000-000000000000}"/>
          </ac:spMkLst>
        </pc:spChg>
      </pc:sldChg>
      <pc:sldChg chg="del">
        <pc:chgData name="Rhiannon Akers" userId="fb3c9d12-5c8c-42d7-8dc7-d872d7a3d202" providerId="ADAL" clId="{80AABDCA-A693-4F09-99FD-F26609E442FC}" dt="2026-03-10T17:28:28.513" v="30" actId="47"/>
        <pc:sldMkLst>
          <pc:docMk/>
          <pc:sldMk cId="3961899964" sldId="418"/>
        </pc:sldMkLst>
      </pc:sldChg>
      <pc:sldChg chg="modSp add del mod setBg">
        <pc:chgData name="Rhiannon Akers" userId="fb3c9d12-5c8c-42d7-8dc7-d872d7a3d202" providerId="ADAL" clId="{80AABDCA-A693-4F09-99FD-F26609E442FC}" dt="2026-03-10T18:03:44.691" v="915" actId="47"/>
        <pc:sldMkLst>
          <pc:docMk/>
          <pc:sldMk cId="3930630698" sldId="420"/>
        </pc:sldMkLst>
        <pc:spChg chg="mod">
          <ac:chgData name="Rhiannon Akers" userId="fb3c9d12-5c8c-42d7-8dc7-d872d7a3d202" providerId="ADAL" clId="{80AABDCA-A693-4F09-99FD-F26609E442FC}" dt="2026-03-10T17:57:45.614" v="878" actId="27636"/>
          <ac:spMkLst>
            <pc:docMk/>
            <pc:sldMk cId="3930630698" sldId="420"/>
            <ac:spMk id="4" creationId="{00000000-0000-0000-0000-000000000000}"/>
          </ac:spMkLst>
        </pc:spChg>
      </pc:sldChg>
      <pc:sldChg chg="modSp add mod setBg modClrScheme chgLayout modNotesTx">
        <pc:chgData name="Rhiannon Akers" userId="fb3c9d12-5c8c-42d7-8dc7-d872d7a3d202" providerId="ADAL" clId="{80AABDCA-A693-4F09-99FD-F26609E442FC}" dt="2026-03-11T11:58:36.923" v="2200" actId="20577"/>
        <pc:sldMkLst>
          <pc:docMk/>
          <pc:sldMk cId="3898357038" sldId="423"/>
        </pc:sldMkLst>
        <pc:spChg chg="mod">
          <ac:chgData name="Rhiannon Akers" userId="fb3c9d12-5c8c-42d7-8dc7-d872d7a3d202" providerId="ADAL" clId="{80AABDCA-A693-4F09-99FD-F26609E442FC}" dt="2026-03-10T18:31:31.541" v="1743" actId="26606"/>
          <ac:spMkLst>
            <pc:docMk/>
            <pc:sldMk cId="3898357038" sldId="423"/>
            <ac:spMk id="2" creationId="{6C09BD06-05A1-46C1-A345-84337D6A4980}"/>
          </ac:spMkLst>
        </pc:spChg>
        <pc:spChg chg="mod">
          <ac:chgData name="Rhiannon Akers" userId="fb3c9d12-5c8c-42d7-8dc7-d872d7a3d202" providerId="ADAL" clId="{80AABDCA-A693-4F09-99FD-F26609E442FC}" dt="2026-03-11T11:58:36.923" v="2200" actId="20577"/>
          <ac:spMkLst>
            <pc:docMk/>
            <pc:sldMk cId="3898357038" sldId="423"/>
            <ac:spMk id="3" creationId="{C14C72D6-21F5-4933-ACC6-32CF5F4F2AAC}"/>
          </ac:spMkLst>
        </pc:spChg>
        <pc:picChg chg="mod">
          <ac:chgData name="Rhiannon Akers" userId="fb3c9d12-5c8c-42d7-8dc7-d872d7a3d202" providerId="ADAL" clId="{80AABDCA-A693-4F09-99FD-F26609E442FC}" dt="2026-03-10T18:31:31.541" v="1743" actId="26606"/>
          <ac:picMkLst>
            <pc:docMk/>
            <pc:sldMk cId="3898357038" sldId="423"/>
            <ac:picMk id="5" creationId="{51C50783-43A3-C8E5-16D2-DB55E2A4DA16}"/>
          </ac:picMkLst>
        </pc:picChg>
      </pc:sldChg>
      <pc:sldChg chg="add">
        <pc:chgData name="Rhiannon Akers" userId="fb3c9d12-5c8c-42d7-8dc7-d872d7a3d202" providerId="ADAL" clId="{80AABDCA-A693-4F09-99FD-F26609E442FC}" dt="2026-03-10T17:57:45.504" v="877"/>
        <pc:sldMkLst>
          <pc:docMk/>
          <pc:sldMk cId="717680518" sldId="424"/>
        </pc:sldMkLst>
      </pc:sldChg>
      <pc:sldChg chg="del">
        <pc:chgData name="Rhiannon Akers" userId="fb3c9d12-5c8c-42d7-8dc7-d872d7a3d202" providerId="ADAL" clId="{80AABDCA-A693-4F09-99FD-F26609E442FC}" dt="2026-03-10T18:36:32.591" v="1838" actId="47"/>
        <pc:sldMkLst>
          <pc:docMk/>
          <pc:sldMk cId="3062687362" sldId="425"/>
        </pc:sldMkLst>
      </pc:sldChg>
      <pc:sldChg chg="delSp add del setBg delDesignElem">
        <pc:chgData name="Rhiannon Akers" userId="fb3c9d12-5c8c-42d7-8dc7-d872d7a3d202" providerId="ADAL" clId="{80AABDCA-A693-4F09-99FD-F26609E442FC}" dt="2026-03-10T18:32:27.355" v="1749" actId="47"/>
        <pc:sldMkLst>
          <pc:docMk/>
          <pc:sldMk cId="3169973286" sldId="426"/>
        </pc:sldMkLst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3169973286" sldId="426"/>
            <ac:spMk id="30" creationId="{257363FD-7E77-4145-9483-331A807ADF0E}"/>
          </ac:spMkLst>
        </pc:spChg>
      </pc:sldChg>
      <pc:sldChg chg="modSp add mod setBg">
        <pc:chgData name="Rhiannon Akers" userId="fb3c9d12-5c8c-42d7-8dc7-d872d7a3d202" providerId="ADAL" clId="{80AABDCA-A693-4F09-99FD-F26609E442FC}" dt="2026-03-11T11:59:49.040" v="2202" actId="20577"/>
        <pc:sldMkLst>
          <pc:docMk/>
          <pc:sldMk cId="592501753" sldId="429"/>
        </pc:sldMkLst>
        <pc:spChg chg="mod">
          <ac:chgData name="Rhiannon Akers" userId="fb3c9d12-5c8c-42d7-8dc7-d872d7a3d202" providerId="ADAL" clId="{80AABDCA-A693-4F09-99FD-F26609E442FC}" dt="2026-03-11T11:59:49.040" v="2202" actId="20577"/>
          <ac:spMkLst>
            <pc:docMk/>
            <pc:sldMk cId="592501753" sldId="429"/>
            <ac:spMk id="2" creationId="{F189F0BE-5E9E-4D9C-8392-87AAEF7EF1D2}"/>
          </ac:spMkLst>
        </pc:spChg>
      </pc:sldChg>
      <pc:sldChg chg="addSp delSp modSp add mod setBg delDesignElem modNotesTx">
        <pc:chgData name="Rhiannon Akers" userId="fb3c9d12-5c8c-42d7-8dc7-d872d7a3d202" providerId="ADAL" clId="{80AABDCA-A693-4F09-99FD-F26609E442FC}" dt="2026-03-11T12:05:04.213" v="2640" actId="20577"/>
        <pc:sldMkLst>
          <pc:docMk/>
          <pc:sldMk cId="3249429514" sldId="430"/>
        </pc:sldMkLst>
        <pc:spChg chg="mod">
          <ac:chgData name="Rhiannon Akers" userId="fb3c9d12-5c8c-42d7-8dc7-d872d7a3d202" providerId="ADAL" clId="{80AABDCA-A693-4F09-99FD-F26609E442FC}" dt="2026-03-10T18:31:11.030" v="1742" actId="20577"/>
          <ac:spMkLst>
            <pc:docMk/>
            <pc:sldMk cId="3249429514" sldId="430"/>
            <ac:spMk id="2" creationId="{605BBCA7-82F2-4A41-B1A5-0ACCD8AC25CC}"/>
          </ac:spMkLst>
        </pc:spChg>
        <pc:spChg chg="add del mod">
          <ac:chgData name="Rhiannon Akers" userId="fb3c9d12-5c8c-42d7-8dc7-d872d7a3d202" providerId="ADAL" clId="{80AABDCA-A693-4F09-99FD-F26609E442FC}" dt="2026-03-10T18:31:03.455" v="1728" actId="26606"/>
          <ac:spMkLst>
            <pc:docMk/>
            <pc:sldMk cId="3249429514" sldId="430"/>
            <ac:spMk id="3" creationId="{5C5F6F4D-B3E4-4220-BC0F-3950A9313389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3249429514" sldId="430"/>
            <ac:spMk id="8" creationId="{907EF6B7-1338-4443-8C46-6A318D952DFD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3249429514" sldId="430"/>
            <ac:spMk id="10" creationId="{DAAE4CDD-124C-4DCF-9584-B6033B545DD5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3249429514" sldId="430"/>
            <ac:spMk id="12" creationId="{081E4A58-353D-44AE-B2FC-2A74E2E400F7}"/>
          </ac:spMkLst>
        </pc:spChg>
        <pc:graphicFrameChg chg="add del mod">
          <ac:chgData name="Rhiannon Akers" userId="fb3c9d12-5c8c-42d7-8dc7-d872d7a3d202" providerId="ADAL" clId="{80AABDCA-A693-4F09-99FD-F26609E442FC}" dt="2026-03-10T18:30:51.282" v="1726" actId="26606"/>
          <ac:graphicFrameMkLst>
            <pc:docMk/>
            <pc:sldMk cId="3249429514" sldId="430"/>
            <ac:graphicFrameMk id="5" creationId="{0413FA55-FFA5-AD54-28A0-DA9D07A4F66F}"/>
          </ac:graphicFrameMkLst>
        </pc:graphicFrameChg>
        <pc:graphicFrameChg chg="add mod modGraphic">
          <ac:chgData name="Rhiannon Akers" userId="fb3c9d12-5c8c-42d7-8dc7-d872d7a3d202" providerId="ADAL" clId="{80AABDCA-A693-4F09-99FD-F26609E442FC}" dt="2026-03-11T12:04:43.743" v="2635" actId="20577"/>
          <ac:graphicFrameMkLst>
            <pc:docMk/>
            <pc:sldMk cId="3249429514" sldId="430"/>
            <ac:graphicFrameMk id="6" creationId="{7D3AB04E-B82A-C969-002E-8D9AA01F8A13}"/>
          </ac:graphicFrameMkLst>
        </pc:graphicFrameChg>
      </pc:sldChg>
      <pc:sldChg chg="delSp modSp add mod setBg modClrScheme delDesignElem chgLayout">
        <pc:chgData name="Rhiannon Akers" userId="fb3c9d12-5c8c-42d7-8dc7-d872d7a3d202" providerId="ADAL" clId="{80AABDCA-A693-4F09-99FD-F26609E442FC}" dt="2026-03-10T18:32:40.887" v="1750" actId="26606"/>
        <pc:sldMkLst>
          <pc:docMk/>
          <pc:sldMk cId="2645066794" sldId="435"/>
        </pc:sldMkLst>
        <pc:spChg chg="mod">
          <ac:chgData name="Rhiannon Akers" userId="fb3c9d12-5c8c-42d7-8dc7-d872d7a3d202" providerId="ADAL" clId="{80AABDCA-A693-4F09-99FD-F26609E442FC}" dt="2026-03-10T18:32:40.887" v="1750" actId="26606"/>
          <ac:spMkLst>
            <pc:docMk/>
            <pc:sldMk cId="2645066794" sldId="435"/>
            <ac:spMk id="2" creationId="{22A9E0E7-7B6C-4561-B35A-A9D7E5004549}"/>
          </ac:spMkLst>
        </pc:spChg>
        <pc:spChg chg="mod">
          <ac:chgData name="Rhiannon Akers" userId="fb3c9d12-5c8c-42d7-8dc7-d872d7a3d202" providerId="ADAL" clId="{80AABDCA-A693-4F09-99FD-F26609E442FC}" dt="2026-03-10T18:32:40.887" v="1750" actId="26606"/>
          <ac:spMkLst>
            <pc:docMk/>
            <pc:sldMk cId="2645066794" sldId="435"/>
            <ac:spMk id="3" creationId="{26827B43-BF4C-4960-ADE8-3A431EF54D6B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2645066794" sldId="435"/>
            <ac:spMk id="47" creationId="{DF05ACD0-FF4A-4F8F-B5C5-6A4EBD0D1B38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2645066794" sldId="435"/>
            <ac:spMk id="49" creationId="{4C9AFA28-B5ED-4346-9AF7-68A157F16C7E}"/>
          </ac:spMkLst>
        </pc:spChg>
        <pc:picChg chg="mod">
          <ac:chgData name="Rhiannon Akers" userId="fb3c9d12-5c8c-42d7-8dc7-d872d7a3d202" providerId="ADAL" clId="{80AABDCA-A693-4F09-99FD-F26609E442FC}" dt="2026-03-10T18:32:40.887" v="1750" actId="26606"/>
          <ac:picMkLst>
            <pc:docMk/>
            <pc:sldMk cId="2645066794" sldId="435"/>
            <ac:picMk id="42" creationId="{D92817E9-8476-5583-20ED-7D3F0DCA171D}"/>
          </ac:picMkLst>
        </pc:picChg>
      </pc:sldChg>
      <pc:sldChg chg="delSp add del setBg delDesignElem">
        <pc:chgData name="Rhiannon Akers" userId="fb3c9d12-5c8c-42d7-8dc7-d872d7a3d202" providerId="ADAL" clId="{80AABDCA-A693-4F09-99FD-F26609E442FC}" dt="2026-03-10T18:05:17.096" v="1046" actId="47"/>
        <pc:sldMkLst>
          <pc:docMk/>
          <pc:sldMk cId="158734166" sldId="436"/>
        </pc:sldMkLst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158734166" sldId="436"/>
            <ac:spMk id="27" creationId="{AB8C311F-7253-4AED-9701-7FC0708C41C7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158734166" sldId="436"/>
            <ac:spMk id="29" creationId="{E2384209-CB15-4CDF-9D31-C44FD9A3F20D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158734166" sldId="436"/>
            <ac:spMk id="31" creationId="{2633B3B5-CC90-43F0-8714-D31D1F3F0209}"/>
          </ac:spMkLst>
        </pc:spChg>
        <pc:spChg chg="del">
          <ac:chgData name="Rhiannon Akers" userId="fb3c9d12-5c8c-42d7-8dc7-d872d7a3d202" providerId="ADAL" clId="{80AABDCA-A693-4F09-99FD-F26609E442FC}" dt="2026-03-10T17:57:45.504" v="877"/>
          <ac:spMkLst>
            <pc:docMk/>
            <pc:sldMk cId="158734166" sldId="436"/>
            <ac:spMk id="33" creationId="{A8D57A06-A426-446D-B02C-A2DC6B62E45E}"/>
          </ac:spMkLst>
        </pc:spChg>
      </pc:sldChg>
      <pc:sldChg chg="add del">
        <pc:chgData name="Rhiannon Akers" userId="fb3c9d12-5c8c-42d7-8dc7-d872d7a3d202" providerId="ADAL" clId="{80AABDCA-A693-4F09-99FD-F26609E442FC}" dt="2026-03-10T18:04:56.625" v="1041" actId="47"/>
        <pc:sldMkLst>
          <pc:docMk/>
          <pc:sldMk cId="3904709746" sldId="439"/>
        </pc:sldMkLst>
      </pc:sldChg>
      <pc:sldChg chg="add del">
        <pc:chgData name="Rhiannon Akers" userId="fb3c9d12-5c8c-42d7-8dc7-d872d7a3d202" providerId="ADAL" clId="{80AABDCA-A693-4F09-99FD-F26609E442FC}" dt="2026-03-10T18:04:53.808" v="1040" actId="47"/>
        <pc:sldMkLst>
          <pc:docMk/>
          <pc:sldMk cId="1284970649" sldId="440"/>
        </pc:sldMkLst>
      </pc:sldChg>
      <pc:sldChg chg="del">
        <pc:chgData name="Rhiannon Akers" userId="fb3c9d12-5c8c-42d7-8dc7-d872d7a3d202" providerId="ADAL" clId="{80AABDCA-A693-4F09-99FD-F26609E442FC}" dt="2026-03-10T17:28:18.161" v="26" actId="47"/>
        <pc:sldMkLst>
          <pc:docMk/>
          <pc:sldMk cId="1376196966" sldId="467"/>
        </pc:sldMkLst>
      </pc:sldChg>
      <pc:sldChg chg="del">
        <pc:chgData name="Rhiannon Akers" userId="fb3c9d12-5c8c-42d7-8dc7-d872d7a3d202" providerId="ADAL" clId="{80AABDCA-A693-4F09-99FD-F26609E442FC}" dt="2026-03-10T17:28:29.469" v="31" actId="47"/>
        <pc:sldMkLst>
          <pc:docMk/>
          <pc:sldMk cId="1978095438" sldId="468"/>
        </pc:sldMkLst>
      </pc:sldChg>
      <pc:sldChg chg="del">
        <pc:chgData name="Rhiannon Akers" userId="fb3c9d12-5c8c-42d7-8dc7-d872d7a3d202" providerId="ADAL" clId="{80AABDCA-A693-4F09-99FD-F26609E442FC}" dt="2026-03-10T17:27:57.991" v="12" actId="47"/>
        <pc:sldMkLst>
          <pc:docMk/>
          <pc:sldMk cId="3454470792" sldId="469"/>
        </pc:sldMkLst>
      </pc:sldChg>
      <pc:sldChg chg="del">
        <pc:chgData name="Rhiannon Akers" userId="fb3c9d12-5c8c-42d7-8dc7-d872d7a3d202" providerId="ADAL" clId="{80AABDCA-A693-4F09-99FD-F26609E442FC}" dt="2026-03-10T17:28:34.291" v="36" actId="47"/>
        <pc:sldMkLst>
          <pc:docMk/>
          <pc:sldMk cId="4010065938" sldId="470"/>
        </pc:sldMkLst>
      </pc:sldChg>
      <pc:sldChg chg="del">
        <pc:chgData name="Rhiannon Akers" userId="fb3c9d12-5c8c-42d7-8dc7-d872d7a3d202" providerId="ADAL" clId="{80AABDCA-A693-4F09-99FD-F26609E442FC}" dt="2026-03-10T17:28:33.388" v="35" actId="47"/>
        <pc:sldMkLst>
          <pc:docMk/>
          <pc:sldMk cId="3794099824" sldId="471"/>
        </pc:sldMkLst>
      </pc:sldChg>
      <pc:sldChg chg="del">
        <pc:chgData name="Rhiannon Akers" userId="fb3c9d12-5c8c-42d7-8dc7-d872d7a3d202" providerId="ADAL" clId="{80AABDCA-A693-4F09-99FD-F26609E442FC}" dt="2026-03-10T17:32:34.084" v="75" actId="47"/>
        <pc:sldMkLst>
          <pc:docMk/>
          <pc:sldMk cId="1462259503" sldId="473"/>
        </pc:sldMkLst>
      </pc:sldChg>
      <pc:sldChg chg="del">
        <pc:chgData name="Rhiannon Akers" userId="fb3c9d12-5c8c-42d7-8dc7-d872d7a3d202" providerId="ADAL" clId="{80AABDCA-A693-4F09-99FD-F26609E442FC}" dt="2026-03-10T17:32:42.034" v="81" actId="47"/>
        <pc:sldMkLst>
          <pc:docMk/>
          <pc:sldMk cId="2548393972" sldId="476"/>
        </pc:sldMkLst>
      </pc:sldChg>
      <pc:sldChg chg="del">
        <pc:chgData name="Rhiannon Akers" userId="fb3c9d12-5c8c-42d7-8dc7-d872d7a3d202" providerId="ADAL" clId="{80AABDCA-A693-4F09-99FD-F26609E442FC}" dt="2026-03-10T17:28:24.666" v="27" actId="47"/>
        <pc:sldMkLst>
          <pc:docMk/>
          <pc:sldMk cId="1566893746" sldId="479"/>
        </pc:sldMkLst>
      </pc:sldChg>
      <pc:sldChg chg="del">
        <pc:chgData name="Rhiannon Akers" userId="fb3c9d12-5c8c-42d7-8dc7-d872d7a3d202" providerId="ADAL" clId="{80AABDCA-A693-4F09-99FD-F26609E442FC}" dt="2026-03-10T17:28:26.759" v="28" actId="47"/>
        <pc:sldMkLst>
          <pc:docMk/>
          <pc:sldMk cId="1774382059" sldId="480"/>
        </pc:sldMkLst>
      </pc:sldChg>
      <pc:sldChg chg="del">
        <pc:chgData name="Rhiannon Akers" userId="fb3c9d12-5c8c-42d7-8dc7-d872d7a3d202" providerId="ADAL" clId="{80AABDCA-A693-4F09-99FD-F26609E442FC}" dt="2026-03-10T17:28:32.282" v="34" actId="47"/>
        <pc:sldMkLst>
          <pc:docMk/>
          <pc:sldMk cId="4158830075" sldId="481"/>
        </pc:sldMkLst>
      </pc:sldChg>
      <pc:sldChg chg="del">
        <pc:chgData name="Rhiannon Akers" userId="fb3c9d12-5c8c-42d7-8dc7-d872d7a3d202" providerId="ADAL" clId="{80AABDCA-A693-4F09-99FD-F26609E442FC}" dt="2026-03-10T17:28:27.657" v="29" actId="47"/>
        <pc:sldMkLst>
          <pc:docMk/>
          <pc:sldMk cId="3151555850" sldId="482"/>
        </pc:sldMkLst>
      </pc:sldChg>
      <pc:sldChg chg="del">
        <pc:chgData name="Rhiannon Akers" userId="fb3c9d12-5c8c-42d7-8dc7-d872d7a3d202" providerId="ADAL" clId="{80AABDCA-A693-4F09-99FD-F26609E442FC}" dt="2026-03-10T17:28:30.406" v="32" actId="47"/>
        <pc:sldMkLst>
          <pc:docMk/>
          <pc:sldMk cId="3894377788" sldId="483"/>
        </pc:sldMkLst>
      </pc:sldChg>
      <pc:sldChg chg="del">
        <pc:chgData name="Rhiannon Akers" userId="fb3c9d12-5c8c-42d7-8dc7-d872d7a3d202" providerId="ADAL" clId="{80AABDCA-A693-4F09-99FD-F26609E442FC}" dt="2026-03-10T17:28:31.426" v="33" actId="47"/>
        <pc:sldMkLst>
          <pc:docMk/>
          <pc:sldMk cId="3087690311" sldId="484"/>
        </pc:sldMkLst>
      </pc:sldChg>
      <pc:sldChg chg="del">
        <pc:chgData name="Rhiannon Akers" userId="fb3c9d12-5c8c-42d7-8dc7-d872d7a3d202" providerId="ADAL" clId="{80AABDCA-A693-4F09-99FD-F26609E442FC}" dt="2026-03-10T17:28:35.263" v="37" actId="47"/>
        <pc:sldMkLst>
          <pc:docMk/>
          <pc:sldMk cId="1948774664" sldId="485"/>
        </pc:sldMkLst>
      </pc:sldChg>
      <pc:sldChg chg="del">
        <pc:chgData name="Rhiannon Akers" userId="fb3c9d12-5c8c-42d7-8dc7-d872d7a3d202" providerId="ADAL" clId="{80AABDCA-A693-4F09-99FD-F26609E442FC}" dt="2026-03-10T17:32:12.817" v="38" actId="47"/>
        <pc:sldMkLst>
          <pc:docMk/>
          <pc:sldMk cId="2953743590" sldId="486"/>
        </pc:sldMkLst>
      </pc:sldChg>
      <pc:sldChg chg="addSp delSp modSp mod modClrScheme chgLayout">
        <pc:chgData name="Rhiannon Akers" userId="fb3c9d12-5c8c-42d7-8dc7-d872d7a3d202" providerId="ADAL" clId="{80AABDCA-A693-4F09-99FD-F26609E442FC}" dt="2026-03-11T11:33:49.787" v="1861"/>
        <pc:sldMkLst>
          <pc:docMk/>
          <pc:sldMk cId="1943607650" sldId="487"/>
        </pc:sldMkLst>
        <pc:spChg chg="mod">
          <ac:chgData name="Rhiannon Akers" userId="fb3c9d12-5c8c-42d7-8dc7-d872d7a3d202" providerId="ADAL" clId="{80AABDCA-A693-4F09-99FD-F26609E442FC}" dt="2026-03-10T18:34:54.200" v="1832" actId="26606"/>
          <ac:spMkLst>
            <pc:docMk/>
            <pc:sldMk cId="1943607650" sldId="487"/>
            <ac:spMk id="2" creationId="{113DB1A7-B0B4-4E67-1B72-0BB2539AEA3A}"/>
          </ac:spMkLst>
        </pc:spChg>
        <pc:spChg chg="add del mod">
          <ac:chgData name="Rhiannon Akers" userId="fb3c9d12-5c8c-42d7-8dc7-d872d7a3d202" providerId="ADAL" clId="{80AABDCA-A693-4F09-99FD-F26609E442FC}" dt="2026-03-10T18:34:54.200" v="1832" actId="26606"/>
          <ac:spMkLst>
            <pc:docMk/>
            <pc:sldMk cId="1943607650" sldId="487"/>
            <ac:spMk id="3" creationId="{400AFC29-CC14-3225-C03F-DA979F6F97C8}"/>
          </ac:spMkLst>
        </pc:spChg>
        <pc:graphicFrameChg chg="add del mod">
          <ac:chgData name="Rhiannon Akers" userId="fb3c9d12-5c8c-42d7-8dc7-d872d7a3d202" providerId="ADAL" clId="{80AABDCA-A693-4F09-99FD-F26609E442FC}" dt="2026-03-10T18:34:47.972" v="1829" actId="26606"/>
          <ac:graphicFrameMkLst>
            <pc:docMk/>
            <pc:sldMk cId="1943607650" sldId="487"/>
            <ac:graphicFrameMk id="5" creationId="{64CE6EFE-9137-B41A-2227-5671E08F9204}"/>
          </ac:graphicFrameMkLst>
        </pc:graphicFrameChg>
        <pc:graphicFrameChg chg="add del mod">
          <ac:chgData name="Rhiannon Akers" userId="fb3c9d12-5c8c-42d7-8dc7-d872d7a3d202" providerId="ADAL" clId="{80AABDCA-A693-4F09-99FD-F26609E442FC}" dt="2026-03-10T18:34:54.153" v="1831" actId="26606"/>
          <ac:graphicFrameMkLst>
            <pc:docMk/>
            <pc:sldMk cId="1943607650" sldId="487"/>
            <ac:graphicFrameMk id="7" creationId="{4E5EFB8E-FD4B-C2E2-C844-A65AE239CDF0}"/>
          </ac:graphicFrameMkLst>
        </pc:graphicFrameChg>
        <pc:graphicFrameChg chg="add mod">
          <ac:chgData name="Rhiannon Akers" userId="fb3c9d12-5c8c-42d7-8dc7-d872d7a3d202" providerId="ADAL" clId="{80AABDCA-A693-4F09-99FD-F26609E442FC}" dt="2026-03-11T11:33:49.787" v="1861"/>
          <ac:graphicFrameMkLst>
            <pc:docMk/>
            <pc:sldMk cId="1943607650" sldId="487"/>
            <ac:graphicFrameMk id="9" creationId="{64CE6EFE-9137-B41A-2227-5671E08F9204}"/>
          </ac:graphicFrameMkLst>
        </pc:graphicFrameChg>
      </pc:sldChg>
      <pc:sldChg chg="del">
        <pc:chgData name="Rhiannon Akers" userId="fb3c9d12-5c8c-42d7-8dc7-d872d7a3d202" providerId="ADAL" clId="{80AABDCA-A693-4F09-99FD-F26609E442FC}" dt="2026-03-10T17:32:37.205" v="77" actId="47"/>
        <pc:sldMkLst>
          <pc:docMk/>
          <pc:sldMk cId="1752773223" sldId="488"/>
        </pc:sldMkLst>
      </pc:sldChg>
      <pc:sldChg chg="del">
        <pc:chgData name="Rhiannon Akers" userId="fb3c9d12-5c8c-42d7-8dc7-d872d7a3d202" providerId="ADAL" clId="{80AABDCA-A693-4F09-99FD-F26609E442FC}" dt="2026-03-10T17:32:36.368" v="76" actId="47"/>
        <pc:sldMkLst>
          <pc:docMk/>
          <pc:sldMk cId="3834889434" sldId="489"/>
        </pc:sldMkLst>
      </pc:sldChg>
      <pc:sldChg chg="del">
        <pc:chgData name="Rhiannon Akers" userId="fb3c9d12-5c8c-42d7-8dc7-d872d7a3d202" providerId="ADAL" clId="{80AABDCA-A693-4F09-99FD-F26609E442FC}" dt="2026-03-10T17:32:38.259" v="78" actId="47"/>
        <pc:sldMkLst>
          <pc:docMk/>
          <pc:sldMk cId="657566564" sldId="490"/>
        </pc:sldMkLst>
      </pc:sldChg>
      <pc:sldChg chg="modSp mod ord">
        <pc:chgData name="Rhiannon Akers" userId="fb3c9d12-5c8c-42d7-8dc7-d872d7a3d202" providerId="ADAL" clId="{80AABDCA-A693-4F09-99FD-F26609E442FC}" dt="2026-03-10T17:28:01.894" v="18" actId="20577"/>
        <pc:sldMkLst>
          <pc:docMk/>
          <pc:sldMk cId="319145352" sldId="491"/>
        </pc:sldMkLst>
        <pc:spChg chg="mod">
          <ac:chgData name="Rhiannon Akers" userId="fb3c9d12-5c8c-42d7-8dc7-d872d7a3d202" providerId="ADAL" clId="{80AABDCA-A693-4F09-99FD-F26609E442FC}" dt="2026-03-10T17:28:01.894" v="18" actId="20577"/>
          <ac:spMkLst>
            <pc:docMk/>
            <pc:sldMk cId="319145352" sldId="491"/>
            <ac:spMk id="2" creationId="{D1EC28D3-1D05-5A3F-7063-06BBA071AFDF}"/>
          </ac:spMkLst>
        </pc:spChg>
      </pc:sldChg>
      <pc:sldChg chg="del">
        <pc:chgData name="Rhiannon Akers" userId="fb3c9d12-5c8c-42d7-8dc7-d872d7a3d202" providerId="ADAL" clId="{80AABDCA-A693-4F09-99FD-F26609E442FC}" dt="2026-03-10T17:32:40.747" v="80" actId="47"/>
        <pc:sldMkLst>
          <pc:docMk/>
          <pc:sldMk cId="2330229624" sldId="492"/>
        </pc:sldMkLst>
      </pc:sldChg>
      <pc:sldChg chg="modSp del mod">
        <pc:chgData name="Rhiannon Akers" userId="fb3c9d12-5c8c-42d7-8dc7-d872d7a3d202" providerId="ADAL" clId="{80AABDCA-A693-4F09-99FD-F26609E442FC}" dt="2026-03-10T18:13:21.106" v="1128" actId="47"/>
        <pc:sldMkLst>
          <pc:docMk/>
          <pc:sldMk cId="3914148031" sldId="493"/>
        </pc:sldMkLst>
        <pc:spChg chg="mod">
          <ac:chgData name="Rhiannon Akers" userId="fb3c9d12-5c8c-42d7-8dc7-d872d7a3d202" providerId="ADAL" clId="{80AABDCA-A693-4F09-99FD-F26609E442FC}" dt="2026-03-10T17:32:53.989" v="112" actId="20577"/>
          <ac:spMkLst>
            <pc:docMk/>
            <pc:sldMk cId="3914148031" sldId="493"/>
            <ac:spMk id="2" creationId="{D61E6791-81D4-B7A7-235B-364E96A3552A}"/>
          </ac:spMkLst>
        </pc:spChg>
        <pc:graphicFrameChg chg="mod modGraphic">
          <ac:chgData name="Rhiannon Akers" userId="fb3c9d12-5c8c-42d7-8dc7-d872d7a3d202" providerId="ADAL" clId="{80AABDCA-A693-4F09-99FD-F26609E442FC}" dt="2026-03-10T18:08:03.565" v="1115" actId="20577"/>
          <ac:graphicFrameMkLst>
            <pc:docMk/>
            <pc:sldMk cId="3914148031" sldId="493"/>
            <ac:graphicFrameMk id="5" creationId="{1AF153D3-8771-A3BC-148C-2BDA7F8F66E4}"/>
          </ac:graphicFrameMkLst>
        </pc:graphicFrameChg>
      </pc:sldChg>
      <pc:sldChg chg="del">
        <pc:chgData name="Rhiannon Akers" userId="fb3c9d12-5c8c-42d7-8dc7-d872d7a3d202" providerId="ADAL" clId="{80AABDCA-A693-4F09-99FD-F26609E442FC}" dt="2026-03-10T17:32:39.623" v="79" actId="47"/>
        <pc:sldMkLst>
          <pc:docMk/>
          <pc:sldMk cId="2289522358" sldId="494"/>
        </pc:sldMkLst>
      </pc:sldChg>
      <pc:sldChg chg="addSp delSp modSp mod ord">
        <pc:chgData name="Rhiannon Akers" userId="fb3c9d12-5c8c-42d7-8dc7-d872d7a3d202" providerId="ADAL" clId="{80AABDCA-A693-4F09-99FD-F26609E442FC}" dt="2026-03-10T18:34:37.734" v="1827" actId="26606"/>
        <pc:sldMkLst>
          <pc:docMk/>
          <pc:sldMk cId="1650549181" sldId="495"/>
        </pc:sldMkLst>
        <pc:spChg chg="mod">
          <ac:chgData name="Rhiannon Akers" userId="fb3c9d12-5c8c-42d7-8dc7-d872d7a3d202" providerId="ADAL" clId="{80AABDCA-A693-4F09-99FD-F26609E442FC}" dt="2026-03-10T18:34:37.734" v="1827" actId="26606"/>
          <ac:spMkLst>
            <pc:docMk/>
            <pc:sldMk cId="1650549181" sldId="495"/>
            <ac:spMk id="2" creationId="{EB99890B-F0A8-1074-3DAC-33FBC574697F}"/>
          </ac:spMkLst>
        </pc:spChg>
        <pc:spChg chg="del">
          <ac:chgData name="Rhiannon Akers" userId="fb3c9d12-5c8c-42d7-8dc7-d872d7a3d202" providerId="ADAL" clId="{80AABDCA-A693-4F09-99FD-F26609E442FC}" dt="2026-03-10T18:34:37.734" v="1827" actId="26606"/>
          <ac:spMkLst>
            <pc:docMk/>
            <pc:sldMk cId="1650549181" sldId="495"/>
            <ac:spMk id="3" creationId="{0983AA69-E408-F86E-F8B4-46BB1896470B}"/>
          </ac:spMkLst>
        </pc:spChg>
        <pc:graphicFrameChg chg="add">
          <ac:chgData name="Rhiannon Akers" userId="fb3c9d12-5c8c-42d7-8dc7-d872d7a3d202" providerId="ADAL" clId="{80AABDCA-A693-4F09-99FD-F26609E442FC}" dt="2026-03-10T18:34:37.734" v="1827" actId="26606"/>
          <ac:graphicFrameMkLst>
            <pc:docMk/>
            <pc:sldMk cId="1650549181" sldId="495"/>
            <ac:graphicFrameMk id="5" creationId="{0DCC25DE-3951-80B4-B63D-3CAC2EA4D6E7}"/>
          </ac:graphicFrameMkLst>
        </pc:graphicFrameChg>
      </pc:sldChg>
      <pc:sldChg chg="addSp delSp modSp new mod">
        <pc:chgData name="Rhiannon Akers" userId="fb3c9d12-5c8c-42d7-8dc7-d872d7a3d202" providerId="ADAL" clId="{80AABDCA-A693-4F09-99FD-F26609E442FC}" dt="2026-03-10T18:09:26.005" v="1127" actId="1076"/>
        <pc:sldMkLst>
          <pc:docMk/>
          <pc:sldMk cId="2900498679" sldId="496"/>
        </pc:sldMkLst>
        <pc:spChg chg="del">
          <ac:chgData name="Rhiannon Akers" userId="fb3c9d12-5c8c-42d7-8dc7-d872d7a3d202" providerId="ADAL" clId="{80AABDCA-A693-4F09-99FD-F26609E442FC}" dt="2026-03-10T17:37:47.651" v="565" actId="22"/>
          <ac:spMkLst>
            <pc:docMk/>
            <pc:sldMk cId="2900498679" sldId="496"/>
            <ac:spMk id="3" creationId="{6A41B499-F3DA-D865-555F-291B5B0C634C}"/>
          </ac:spMkLst>
        </pc:spChg>
        <pc:spChg chg="add del mod">
          <ac:chgData name="Rhiannon Akers" userId="fb3c9d12-5c8c-42d7-8dc7-d872d7a3d202" providerId="ADAL" clId="{80AABDCA-A693-4F09-99FD-F26609E442FC}" dt="2026-03-10T17:43:23.765" v="574" actId="22"/>
          <ac:spMkLst>
            <pc:docMk/>
            <pc:sldMk cId="2900498679" sldId="496"/>
            <ac:spMk id="7" creationId="{DFA079F9-CF9B-4960-3942-B98E27808350}"/>
          </ac:spMkLst>
        </pc:spChg>
        <pc:picChg chg="add del mod ord">
          <ac:chgData name="Rhiannon Akers" userId="fb3c9d12-5c8c-42d7-8dc7-d872d7a3d202" providerId="ADAL" clId="{80AABDCA-A693-4F09-99FD-F26609E442FC}" dt="2026-03-10T17:43:21.762" v="573" actId="478"/>
          <ac:picMkLst>
            <pc:docMk/>
            <pc:sldMk cId="2900498679" sldId="496"/>
            <ac:picMk id="5" creationId="{3890B72B-D8FF-A1BA-4CD5-E5F1587F50DA}"/>
          </ac:picMkLst>
        </pc:picChg>
        <pc:picChg chg="add mod ord">
          <ac:chgData name="Rhiannon Akers" userId="fb3c9d12-5c8c-42d7-8dc7-d872d7a3d202" providerId="ADAL" clId="{80AABDCA-A693-4F09-99FD-F26609E442FC}" dt="2026-03-10T18:09:26.005" v="1127" actId="1076"/>
          <ac:picMkLst>
            <pc:docMk/>
            <pc:sldMk cId="2900498679" sldId="496"/>
            <ac:picMk id="9" creationId="{C33E6129-22C7-5BFE-ABD4-38F3320413DF}"/>
          </ac:picMkLst>
        </pc:picChg>
        <pc:picChg chg="add del mod">
          <ac:chgData name="Rhiannon Akers" userId="fb3c9d12-5c8c-42d7-8dc7-d872d7a3d202" providerId="ADAL" clId="{80AABDCA-A693-4F09-99FD-F26609E442FC}" dt="2026-03-10T18:09:06.938" v="1122" actId="21"/>
          <ac:picMkLst>
            <pc:docMk/>
            <pc:sldMk cId="2900498679" sldId="496"/>
            <ac:picMk id="10" creationId="{B55E9575-6F8A-02E9-347C-87CC63D6E59E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8:43.955" v="1118" actId="1076"/>
        <pc:sldMkLst>
          <pc:docMk/>
          <pc:sldMk cId="1306399803" sldId="497"/>
        </pc:sldMkLst>
        <pc:spChg chg="del">
          <ac:chgData name="Rhiannon Akers" userId="fb3c9d12-5c8c-42d7-8dc7-d872d7a3d202" providerId="ADAL" clId="{80AABDCA-A693-4F09-99FD-F26609E442FC}" dt="2026-03-10T17:38:48.497" v="568" actId="22"/>
          <ac:spMkLst>
            <pc:docMk/>
            <pc:sldMk cId="1306399803" sldId="497"/>
            <ac:spMk id="3" creationId="{D3438EF5-153E-4243-0BCB-48158ACA3902}"/>
          </ac:spMkLst>
        </pc:spChg>
        <pc:spChg chg="add del mod">
          <ac:chgData name="Rhiannon Akers" userId="fb3c9d12-5c8c-42d7-8dc7-d872d7a3d202" providerId="ADAL" clId="{80AABDCA-A693-4F09-99FD-F26609E442FC}" dt="2026-03-10T17:43:49.820" v="576" actId="22"/>
          <ac:spMkLst>
            <pc:docMk/>
            <pc:sldMk cId="1306399803" sldId="497"/>
            <ac:spMk id="7" creationId="{6DEA1F2E-9DB2-6A49-3694-4F3CE3A2C8EC}"/>
          </ac:spMkLst>
        </pc:spChg>
        <pc:spChg chg="add del mod">
          <ac:chgData name="Rhiannon Akers" userId="fb3c9d12-5c8c-42d7-8dc7-d872d7a3d202" providerId="ADAL" clId="{80AABDCA-A693-4F09-99FD-F26609E442FC}" dt="2026-03-10T17:46:59.715" v="591" actId="22"/>
          <ac:spMkLst>
            <pc:docMk/>
            <pc:sldMk cId="1306399803" sldId="497"/>
            <ac:spMk id="11" creationId="{F3C074F4-4400-97B7-EA10-D1719FEA64A3}"/>
          </ac:spMkLst>
        </pc:spChg>
        <pc:picChg chg="add del mod ord">
          <ac:chgData name="Rhiannon Akers" userId="fb3c9d12-5c8c-42d7-8dc7-d872d7a3d202" providerId="ADAL" clId="{80AABDCA-A693-4F09-99FD-F26609E442FC}" dt="2026-03-10T17:43:36.881" v="575" actId="478"/>
          <ac:picMkLst>
            <pc:docMk/>
            <pc:sldMk cId="1306399803" sldId="497"/>
            <ac:picMk id="5" creationId="{28D11D20-F2C3-C0B6-C615-D185D6CFD56C}"/>
          </ac:picMkLst>
        </pc:picChg>
        <pc:picChg chg="add del mod ord">
          <ac:chgData name="Rhiannon Akers" userId="fb3c9d12-5c8c-42d7-8dc7-d872d7a3d202" providerId="ADAL" clId="{80AABDCA-A693-4F09-99FD-F26609E442FC}" dt="2026-03-10T17:45:23.850" v="588" actId="478"/>
          <ac:picMkLst>
            <pc:docMk/>
            <pc:sldMk cId="1306399803" sldId="497"/>
            <ac:picMk id="9" creationId="{27A17F88-86DA-26B7-8106-1CE82E6835A7}"/>
          </ac:picMkLst>
        </pc:picChg>
        <pc:picChg chg="add del mod ord">
          <ac:chgData name="Rhiannon Akers" userId="fb3c9d12-5c8c-42d7-8dc7-d872d7a3d202" providerId="ADAL" clId="{80AABDCA-A693-4F09-99FD-F26609E442FC}" dt="2026-03-10T17:46:38.278" v="590" actId="22"/>
          <ac:picMkLst>
            <pc:docMk/>
            <pc:sldMk cId="1306399803" sldId="497"/>
            <ac:picMk id="13" creationId="{9610C239-EC9E-3BE1-F874-B8823A8EF5E6}"/>
          </ac:picMkLst>
        </pc:picChg>
        <pc:picChg chg="add mod ord">
          <ac:chgData name="Rhiannon Akers" userId="fb3c9d12-5c8c-42d7-8dc7-d872d7a3d202" providerId="ADAL" clId="{80AABDCA-A693-4F09-99FD-F26609E442FC}" dt="2026-03-10T18:08:43.955" v="1118" actId="1076"/>
          <ac:picMkLst>
            <pc:docMk/>
            <pc:sldMk cId="1306399803" sldId="497"/>
            <ac:picMk id="15" creationId="{A3FF7245-23B8-6ECF-D2D0-AD37BEF50332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6:58.422" v="1054" actId="1076"/>
        <pc:sldMkLst>
          <pc:docMk/>
          <pc:sldMk cId="1812822494" sldId="498"/>
        </pc:sldMkLst>
        <pc:spChg chg="del">
          <ac:chgData name="Rhiannon Akers" userId="fb3c9d12-5c8c-42d7-8dc7-d872d7a3d202" providerId="ADAL" clId="{80AABDCA-A693-4F09-99FD-F26609E442FC}" dt="2026-03-10T17:39:44.618" v="570" actId="22"/>
          <ac:spMkLst>
            <pc:docMk/>
            <pc:sldMk cId="1812822494" sldId="498"/>
            <ac:spMk id="3" creationId="{5D25D7A2-2B79-CD03-95AC-D295B45CAD90}"/>
          </ac:spMkLst>
        </pc:spChg>
        <pc:picChg chg="add mod ord">
          <ac:chgData name="Rhiannon Akers" userId="fb3c9d12-5c8c-42d7-8dc7-d872d7a3d202" providerId="ADAL" clId="{80AABDCA-A693-4F09-99FD-F26609E442FC}" dt="2026-03-10T18:06:58.422" v="1054" actId="1076"/>
          <ac:picMkLst>
            <pc:docMk/>
            <pc:sldMk cId="1812822494" sldId="498"/>
            <ac:picMk id="5" creationId="{65624D8D-E299-9152-E293-F620FBE57B7B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7:03.621" v="1056" actId="1076"/>
        <pc:sldMkLst>
          <pc:docMk/>
          <pc:sldMk cId="3134283997" sldId="499"/>
        </pc:sldMkLst>
        <pc:spChg chg="del">
          <ac:chgData name="Rhiannon Akers" userId="fb3c9d12-5c8c-42d7-8dc7-d872d7a3d202" providerId="ADAL" clId="{80AABDCA-A693-4F09-99FD-F26609E442FC}" dt="2026-03-10T17:40:33.920" v="572" actId="22"/>
          <ac:spMkLst>
            <pc:docMk/>
            <pc:sldMk cId="3134283997" sldId="499"/>
            <ac:spMk id="3" creationId="{801BF6ED-15BE-87F6-E709-B786831A02B1}"/>
          </ac:spMkLst>
        </pc:spChg>
        <pc:picChg chg="add mod ord">
          <ac:chgData name="Rhiannon Akers" userId="fb3c9d12-5c8c-42d7-8dc7-d872d7a3d202" providerId="ADAL" clId="{80AABDCA-A693-4F09-99FD-F26609E442FC}" dt="2026-03-10T18:07:03.621" v="1056" actId="1076"/>
          <ac:picMkLst>
            <pc:docMk/>
            <pc:sldMk cId="3134283997" sldId="499"/>
            <ac:picMk id="5" creationId="{6805672E-19D0-EFD3-952B-FE1FFBDBEE75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8:25.465" v="1117" actId="1076"/>
        <pc:sldMkLst>
          <pc:docMk/>
          <pc:sldMk cId="2503130482" sldId="500"/>
        </pc:sldMkLst>
        <pc:spChg chg="del">
          <ac:chgData name="Rhiannon Akers" userId="fb3c9d12-5c8c-42d7-8dc7-d872d7a3d202" providerId="ADAL" clId="{80AABDCA-A693-4F09-99FD-F26609E442FC}" dt="2026-03-10T17:45:07.679" v="587" actId="22"/>
          <ac:spMkLst>
            <pc:docMk/>
            <pc:sldMk cId="2503130482" sldId="500"/>
            <ac:spMk id="3" creationId="{6AA3FEA7-D781-580B-1D1E-C70FB359749D}"/>
          </ac:spMkLst>
        </pc:spChg>
        <pc:picChg chg="add mod ord">
          <ac:chgData name="Rhiannon Akers" userId="fb3c9d12-5c8c-42d7-8dc7-d872d7a3d202" providerId="ADAL" clId="{80AABDCA-A693-4F09-99FD-F26609E442FC}" dt="2026-03-10T18:08:25.465" v="1117" actId="1076"/>
          <ac:picMkLst>
            <pc:docMk/>
            <pc:sldMk cId="2503130482" sldId="500"/>
            <ac:picMk id="5" creationId="{47B5E532-0A9E-1329-18B8-0C52A51D64DC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7:11.990" v="1058" actId="1076"/>
        <pc:sldMkLst>
          <pc:docMk/>
          <pc:sldMk cId="1436591880" sldId="501"/>
        </pc:sldMkLst>
        <pc:spChg chg="del">
          <ac:chgData name="Rhiannon Akers" userId="fb3c9d12-5c8c-42d7-8dc7-d872d7a3d202" providerId="ADAL" clId="{80AABDCA-A693-4F09-99FD-F26609E442FC}" dt="2026-03-10T17:47:56.539" v="593" actId="22"/>
          <ac:spMkLst>
            <pc:docMk/>
            <pc:sldMk cId="1436591880" sldId="501"/>
            <ac:spMk id="3" creationId="{E7D24A43-53E1-9157-18DB-7831478D2971}"/>
          </ac:spMkLst>
        </pc:spChg>
        <pc:picChg chg="add mod ord">
          <ac:chgData name="Rhiannon Akers" userId="fb3c9d12-5c8c-42d7-8dc7-d872d7a3d202" providerId="ADAL" clId="{80AABDCA-A693-4F09-99FD-F26609E442FC}" dt="2026-03-10T18:07:11.990" v="1058" actId="1076"/>
          <ac:picMkLst>
            <pc:docMk/>
            <pc:sldMk cId="1436591880" sldId="501"/>
            <ac:picMk id="5" creationId="{AED44D51-B171-BE9A-BAA7-5EBDE6C339D9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7:18.651" v="1060" actId="1076"/>
        <pc:sldMkLst>
          <pc:docMk/>
          <pc:sldMk cId="1154895785" sldId="502"/>
        </pc:sldMkLst>
        <pc:spChg chg="del">
          <ac:chgData name="Rhiannon Akers" userId="fb3c9d12-5c8c-42d7-8dc7-d872d7a3d202" providerId="ADAL" clId="{80AABDCA-A693-4F09-99FD-F26609E442FC}" dt="2026-03-10T17:48:31.337" v="595" actId="22"/>
          <ac:spMkLst>
            <pc:docMk/>
            <pc:sldMk cId="1154895785" sldId="502"/>
            <ac:spMk id="3" creationId="{77CE81E9-C320-858A-94D4-8FE35F45DA98}"/>
          </ac:spMkLst>
        </pc:spChg>
        <pc:picChg chg="add mod ord">
          <ac:chgData name="Rhiannon Akers" userId="fb3c9d12-5c8c-42d7-8dc7-d872d7a3d202" providerId="ADAL" clId="{80AABDCA-A693-4F09-99FD-F26609E442FC}" dt="2026-03-10T18:07:18.651" v="1060" actId="1076"/>
          <ac:picMkLst>
            <pc:docMk/>
            <pc:sldMk cId="1154895785" sldId="502"/>
            <ac:picMk id="5" creationId="{713B028D-3D60-BEF4-731C-90E8260DBBB5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07:30.462" v="1062" actId="1076"/>
        <pc:sldMkLst>
          <pc:docMk/>
          <pc:sldMk cId="3083945313" sldId="503"/>
        </pc:sldMkLst>
        <pc:spChg chg="del">
          <ac:chgData name="Rhiannon Akers" userId="fb3c9d12-5c8c-42d7-8dc7-d872d7a3d202" providerId="ADAL" clId="{80AABDCA-A693-4F09-99FD-F26609E442FC}" dt="2026-03-10T17:49:08.842" v="597" actId="22"/>
          <ac:spMkLst>
            <pc:docMk/>
            <pc:sldMk cId="3083945313" sldId="503"/>
            <ac:spMk id="3" creationId="{D2DA5232-755F-918A-5C82-890204BD0C8C}"/>
          </ac:spMkLst>
        </pc:spChg>
        <pc:picChg chg="add mod ord">
          <ac:chgData name="Rhiannon Akers" userId="fb3c9d12-5c8c-42d7-8dc7-d872d7a3d202" providerId="ADAL" clId="{80AABDCA-A693-4F09-99FD-F26609E442FC}" dt="2026-03-10T18:07:30.462" v="1062" actId="1076"/>
          <ac:picMkLst>
            <pc:docMk/>
            <pc:sldMk cId="3083945313" sldId="503"/>
            <ac:picMk id="5" creationId="{F87EA392-543E-BC64-4B47-5C40F2269077}"/>
          </ac:picMkLst>
        </pc:picChg>
      </pc:sldChg>
      <pc:sldChg chg="modSp new del mod modNotesTx">
        <pc:chgData name="Rhiannon Akers" userId="fb3c9d12-5c8c-42d7-8dc7-d872d7a3d202" providerId="ADAL" clId="{80AABDCA-A693-4F09-99FD-F26609E442FC}" dt="2026-03-10T18:25:23.308" v="1355" actId="47"/>
        <pc:sldMkLst>
          <pc:docMk/>
          <pc:sldMk cId="149106584" sldId="504"/>
        </pc:sldMkLst>
        <pc:spChg chg="mod">
          <ac:chgData name="Rhiannon Akers" userId="fb3c9d12-5c8c-42d7-8dc7-d872d7a3d202" providerId="ADAL" clId="{80AABDCA-A693-4F09-99FD-F26609E442FC}" dt="2026-03-10T18:13:32.133" v="1144" actId="20577"/>
          <ac:spMkLst>
            <pc:docMk/>
            <pc:sldMk cId="149106584" sldId="504"/>
            <ac:spMk id="2" creationId="{0C8980AE-773A-3787-B1E8-60249C487400}"/>
          </ac:spMkLst>
        </pc:spChg>
        <pc:spChg chg="mod">
          <ac:chgData name="Rhiannon Akers" userId="fb3c9d12-5c8c-42d7-8dc7-d872d7a3d202" providerId="ADAL" clId="{80AABDCA-A693-4F09-99FD-F26609E442FC}" dt="2026-03-10T18:14:06.096" v="1199" actId="20577"/>
          <ac:spMkLst>
            <pc:docMk/>
            <pc:sldMk cId="149106584" sldId="504"/>
            <ac:spMk id="3" creationId="{796A1456-2F0D-6E30-311A-D4910285B71E}"/>
          </ac:spMkLst>
        </pc:spChg>
      </pc:sldChg>
      <pc:sldChg chg="new del">
        <pc:chgData name="Rhiannon Akers" userId="fb3c9d12-5c8c-42d7-8dc7-d872d7a3d202" providerId="ADAL" clId="{80AABDCA-A693-4F09-99FD-F26609E442FC}" dt="2026-03-10T17:51:21.371" v="599" actId="47"/>
        <pc:sldMkLst>
          <pc:docMk/>
          <pc:sldMk cId="1466408199" sldId="504"/>
        </pc:sldMkLst>
      </pc:sldChg>
      <pc:sldChg chg="addSp delSp modSp new mod">
        <pc:chgData name="Rhiannon Akers" userId="fb3c9d12-5c8c-42d7-8dc7-d872d7a3d202" providerId="ADAL" clId="{80AABDCA-A693-4F09-99FD-F26609E442FC}" dt="2026-03-10T18:22:55.116" v="1282" actId="26606"/>
        <pc:sldMkLst>
          <pc:docMk/>
          <pc:sldMk cId="1113561313" sldId="505"/>
        </pc:sldMkLst>
        <pc:spChg chg="mod">
          <ac:chgData name="Rhiannon Akers" userId="fb3c9d12-5c8c-42d7-8dc7-d872d7a3d202" providerId="ADAL" clId="{80AABDCA-A693-4F09-99FD-F26609E442FC}" dt="2026-03-10T18:22:55.116" v="1282" actId="26606"/>
          <ac:spMkLst>
            <pc:docMk/>
            <pc:sldMk cId="1113561313" sldId="505"/>
            <ac:spMk id="2" creationId="{3E98FA81-590C-194D-A53D-CC27D5242605}"/>
          </ac:spMkLst>
        </pc:spChg>
        <pc:spChg chg="del">
          <ac:chgData name="Rhiannon Akers" userId="fb3c9d12-5c8c-42d7-8dc7-d872d7a3d202" providerId="ADAL" clId="{80AABDCA-A693-4F09-99FD-F26609E442FC}" dt="2026-03-10T18:22:49.667" v="1281" actId="931"/>
          <ac:spMkLst>
            <pc:docMk/>
            <pc:sldMk cId="1113561313" sldId="505"/>
            <ac:spMk id="3" creationId="{C6A4A19B-3E48-6F8D-0049-988A9F91C893}"/>
          </ac:spMkLst>
        </pc:spChg>
        <pc:picChg chg="add mod">
          <ac:chgData name="Rhiannon Akers" userId="fb3c9d12-5c8c-42d7-8dc7-d872d7a3d202" providerId="ADAL" clId="{80AABDCA-A693-4F09-99FD-F26609E442FC}" dt="2026-03-10T18:22:55.116" v="1282" actId="26606"/>
          <ac:picMkLst>
            <pc:docMk/>
            <pc:sldMk cId="1113561313" sldId="505"/>
            <ac:picMk id="5" creationId="{E459DC47-7331-EF95-E0EC-6E04617C7420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3-10T18:23:21.836" v="1284" actId="26606"/>
        <pc:sldMkLst>
          <pc:docMk/>
          <pc:sldMk cId="2622362549" sldId="506"/>
        </pc:sldMkLst>
        <pc:spChg chg="mod">
          <ac:chgData name="Rhiannon Akers" userId="fb3c9d12-5c8c-42d7-8dc7-d872d7a3d202" providerId="ADAL" clId="{80AABDCA-A693-4F09-99FD-F26609E442FC}" dt="2026-03-10T18:23:21.836" v="1284" actId="26606"/>
          <ac:spMkLst>
            <pc:docMk/>
            <pc:sldMk cId="2622362549" sldId="506"/>
            <ac:spMk id="2" creationId="{FD49462D-DCC3-F885-5BC9-701A7C72B3D7}"/>
          </ac:spMkLst>
        </pc:spChg>
        <pc:spChg chg="del">
          <ac:chgData name="Rhiannon Akers" userId="fb3c9d12-5c8c-42d7-8dc7-d872d7a3d202" providerId="ADAL" clId="{80AABDCA-A693-4F09-99FD-F26609E442FC}" dt="2026-03-10T18:23:16.676" v="1283" actId="931"/>
          <ac:spMkLst>
            <pc:docMk/>
            <pc:sldMk cId="2622362549" sldId="506"/>
            <ac:spMk id="3" creationId="{739449D7-CB93-AC6B-2B21-A14CAFC5505C}"/>
          </ac:spMkLst>
        </pc:spChg>
        <pc:picChg chg="add mod">
          <ac:chgData name="Rhiannon Akers" userId="fb3c9d12-5c8c-42d7-8dc7-d872d7a3d202" providerId="ADAL" clId="{80AABDCA-A693-4F09-99FD-F26609E442FC}" dt="2026-03-10T18:23:21.836" v="1284" actId="26606"/>
          <ac:picMkLst>
            <pc:docMk/>
            <pc:sldMk cId="2622362549" sldId="506"/>
            <ac:picMk id="5" creationId="{FF04DA95-C89B-6184-9A9A-15EB95E378CC}"/>
          </ac:picMkLst>
        </pc:picChg>
      </pc:sldChg>
      <pc:sldChg chg="addSp delSp modSp new mod modClrScheme chgLayout">
        <pc:chgData name="Rhiannon Akers" userId="fb3c9d12-5c8c-42d7-8dc7-d872d7a3d202" providerId="ADAL" clId="{80AABDCA-A693-4F09-99FD-F26609E442FC}" dt="2026-03-10T18:36:04.117" v="1837" actId="478"/>
        <pc:sldMkLst>
          <pc:docMk/>
          <pc:sldMk cId="2264087157" sldId="507"/>
        </pc:sldMkLst>
        <pc:spChg chg="mod">
          <ac:chgData name="Rhiannon Akers" userId="fb3c9d12-5c8c-42d7-8dc7-d872d7a3d202" providerId="ADAL" clId="{80AABDCA-A693-4F09-99FD-F26609E442FC}" dt="2026-03-10T18:24:21.674" v="1287" actId="26606"/>
          <ac:spMkLst>
            <pc:docMk/>
            <pc:sldMk cId="2264087157" sldId="507"/>
            <ac:spMk id="2" creationId="{ACE1E898-D7C6-0094-F89E-8C0AB0D32E37}"/>
          </ac:spMkLst>
        </pc:spChg>
        <pc:spChg chg="add del mod">
          <ac:chgData name="Rhiannon Akers" userId="fb3c9d12-5c8c-42d7-8dc7-d872d7a3d202" providerId="ADAL" clId="{80AABDCA-A693-4F09-99FD-F26609E442FC}" dt="2026-03-10T17:55:25.815" v="826"/>
          <ac:spMkLst>
            <pc:docMk/>
            <pc:sldMk cId="2264087157" sldId="507"/>
            <ac:spMk id="3" creationId="{B53672FD-AA3F-4887-70AA-E58895CFD106}"/>
          </ac:spMkLst>
        </pc:spChg>
        <pc:graphicFrameChg chg="add mod modGraphic">
          <ac:chgData name="Rhiannon Akers" userId="fb3c9d12-5c8c-42d7-8dc7-d872d7a3d202" providerId="ADAL" clId="{80AABDCA-A693-4F09-99FD-F26609E442FC}" dt="2026-03-10T18:36:04.117" v="1837" actId="478"/>
          <ac:graphicFrameMkLst>
            <pc:docMk/>
            <pc:sldMk cId="2264087157" sldId="507"/>
            <ac:graphicFrameMk id="6" creationId="{A272AFD0-9539-CFFD-9215-A5867A43F4C8}"/>
          </ac:graphicFrameMkLst>
        </pc:graphicFrameChg>
        <pc:picChg chg="add del mod ord">
          <ac:chgData name="Rhiannon Akers" userId="fb3c9d12-5c8c-42d7-8dc7-d872d7a3d202" providerId="ADAL" clId="{80AABDCA-A693-4F09-99FD-F26609E442FC}" dt="2026-03-10T17:55:18.274" v="825" actId="22"/>
          <ac:picMkLst>
            <pc:docMk/>
            <pc:sldMk cId="2264087157" sldId="507"/>
            <ac:picMk id="5" creationId="{62497717-8D9E-93DD-6643-A566EAC9F88F}"/>
          </ac:picMkLst>
        </pc:picChg>
      </pc:sldChg>
      <pc:sldChg chg="modSp new mod modNotesTx">
        <pc:chgData name="Rhiannon Akers" userId="fb3c9d12-5c8c-42d7-8dc7-d872d7a3d202" providerId="ADAL" clId="{80AABDCA-A693-4F09-99FD-F26609E442FC}" dt="2026-03-11T11:52:51.845" v="1908" actId="20577"/>
        <pc:sldMkLst>
          <pc:docMk/>
          <pc:sldMk cId="3669737645" sldId="508"/>
        </pc:sldMkLst>
        <pc:spChg chg="mod">
          <ac:chgData name="Rhiannon Akers" userId="fb3c9d12-5c8c-42d7-8dc7-d872d7a3d202" providerId="ADAL" clId="{80AABDCA-A693-4F09-99FD-F26609E442FC}" dt="2026-03-10T17:56:30.419" v="864" actId="20577"/>
          <ac:spMkLst>
            <pc:docMk/>
            <pc:sldMk cId="3669737645" sldId="508"/>
            <ac:spMk id="2" creationId="{ECA1852A-1CDB-B4E7-7E98-6E43B2946FA1}"/>
          </ac:spMkLst>
        </pc:spChg>
        <pc:spChg chg="mod">
          <ac:chgData name="Rhiannon Akers" userId="fb3c9d12-5c8c-42d7-8dc7-d872d7a3d202" providerId="ADAL" clId="{80AABDCA-A693-4F09-99FD-F26609E442FC}" dt="2026-03-10T17:56:17.516" v="834" actId="27636"/>
          <ac:spMkLst>
            <pc:docMk/>
            <pc:sldMk cId="3669737645" sldId="508"/>
            <ac:spMk id="3" creationId="{C9D3A7ED-DCC6-9609-5B80-6147DC8D29CA}"/>
          </ac:spMkLst>
        </pc:spChg>
      </pc:sldChg>
      <pc:sldChg chg="add">
        <pc:chgData name="Rhiannon Akers" userId="fb3c9d12-5c8c-42d7-8dc7-d872d7a3d202" providerId="ADAL" clId="{80AABDCA-A693-4F09-99FD-F26609E442FC}" dt="2026-03-10T17:57:45.504" v="877"/>
        <pc:sldMkLst>
          <pc:docMk/>
          <pc:sldMk cId="526501756" sldId="509"/>
        </pc:sldMkLst>
      </pc:sldChg>
      <pc:sldChg chg="addSp delSp modSp new mod">
        <pc:chgData name="Rhiannon Akers" userId="fb3c9d12-5c8c-42d7-8dc7-d872d7a3d202" providerId="ADAL" clId="{80AABDCA-A693-4F09-99FD-F26609E442FC}" dt="2026-03-10T18:35:08.670" v="1833" actId="14100"/>
        <pc:sldMkLst>
          <pc:docMk/>
          <pc:sldMk cId="1203202244" sldId="510"/>
        </pc:sldMkLst>
        <pc:spChg chg="del">
          <ac:chgData name="Rhiannon Akers" userId="fb3c9d12-5c8c-42d7-8dc7-d872d7a3d202" providerId="ADAL" clId="{80AABDCA-A693-4F09-99FD-F26609E442FC}" dt="2026-03-10T18:09:10.659" v="1123"/>
          <ac:spMkLst>
            <pc:docMk/>
            <pc:sldMk cId="1203202244" sldId="510"/>
            <ac:spMk id="3" creationId="{5AFA90CA-1D02-0364-3C0C-8E1DBFC4C8B5}"/>
          </ac:spMkLst>
        </pc:spChg>
        <pc:picChg chg="add mod">
          <ac:chgData name="Rhiannon Akers" userId="fb3c9d12-5c8c-42d7-8dc7-d872d7a3d202" providerId="ADAL" clId="{80AABDCA-A693-4F09-99FD-F26609E442FC}" dt="2026-03-10T18:35:08.670" v="1833" actId="14100"/>
          <ac:picMkLst>
            <pc:docMk/>
            <pc:sldMk cId="1203202244" sldId="510"/>
            <ac:picMk id="10" creationId="{B55E9575-6F8A-02E9-347C-87CC63D6E59E}"/>
          </ac:picMkLst>
        </pc:picChg>
      </pc:sldChg>
      <pc:sldChg chg="addSp delSp modSp add mod modClrScheme chgLayout modNotesTx">
        <pc:chgData name="Rhiannon Akers" userId="fb3c9d12-5c8c-42d7-8dc7-d872d7a3d202" providerId="ADAL" clId="{80AABDCA-A693-4F09-99FD-F26609E442FC}" dt="2026-03-10T18:35:36.081" v="1834" actId="26606"/>
        <pc:sldMkLst>
          <pc:docMk/>
          <pc:sldMk cId="3077605467" sldId="511"/>
        </pc:sldMkLst>
        <pc:spChg chg="mod">
          <ac:chgData name="Rhiannon Akers" userId="fb3c9d12-5c8c-42d7-8dc7-d872d7a3d202" providerId="ADAL" clId="{80AABDCA-A693-4F09-99FD-F26609E442FC}" dt="2026-03-10T18:23:36.592" v="1285" actId="26606"/>
          <ac:spMkLst>
            <pc:docMk/>
            <pc:sldMk cId="3077605467" sldId="511"/>
            <ac:spMk id="2" creationId="{769EB4F7-C5C6-DEEA-AF83-83082216DF95}"/>
          </ac:spMkLst>
        </pc:spChg>
        <pc:spChg chg="del mod">
          <ac:chgData name="Rhiannon Akers" userId="fb3c9d12-5c8c-42d7-8dc7-d872d7a3d202" providerId="ADAL" clId="{80AABDCA-A693-4F09-99FD-F26609E442FC}" dt="2026-03-10T18:23:36.592" v="1285" actId="26606"/>
          <ac:spMkLst>
            <pc:docMk/>
            <pc:sldMk cId="3077605467" sldId="511"/>
            <ac:spMk id="3" creationId="{B250921F-3173-0F1B-7F33-63DDAC4423FF}"/>
          </ac:spMkLst>
        </pc:spChg>
        <pc:graphicFrameChg chg="add mod modGraphic">
          <ac:chgData name="Rhiannon Akers" userId="fb3c9d12-5c8c-42d7-8dc7-d872d7a3d202" providerId="ADAL" clId="{80AABDCA-A693-4F09-99FD-F26609E442FC}" dt="2026-03-10T18:35:36.081" v="1834" actId="26606"/>
          <ac:graphicFrameMkLst>
            <pc:docMk/>
            <pc:sldMk cId="3077605467" sldId="511"/>
            <ac:graphicFrameMk id="5" creationId="{C91DE97F-BDE3-E330-0B7A-CFFC89B72C8D}"/>
          </ac:graphicFrameMkLst>
        </pc:graphicFrameChg>
      </pc:sldChg>
      <pc:sldChg chg="modSp add mod">
        <pc:chgData name="Rhiannon Akers" userId="fb3c9d12-5c8c-42d7-8dc7-d872d7a3d202" providerId="ADAL" clId="{80AABDCA-A693-4F09-99FD-F26609E442FC}" dt="2026-03-10T18:25:10.451" v="1354" actId="478"/>
        <pc:sldMkLst>
          <pc:docMk/>
          <pc:sldMk cId="3838251673" sldId="512"/>
        </pc:sldMkLst>
        <pc:spChg chg="mod">
          <ac:chgData name="Rhiannon Akers" userId="fb3c9d12-5c8c-42d7-8dc7-d872d7a3d202" providerId="ADAL" clId="{80AABDCA-A693-4F09-99FD-F26609E442FC}" dt="2026-03-10T18:24:43.577" v="1319" actId="20577"/>
          <ac:spMkLst>
            <pc:docMk/>
            <pc:sldMk cId="3838251673" sldId="512"/>
            <ac:spMk id="2" creationId="{34B0F093-3309-B804-ABD9-8928D5BE1E9E}"/>
          </ac:spMkLst>
        </pc:spChg>
        <pc:graphicFrameChg chg="mod modGraphic">
          <ac:chgData name="Rhiannon Akers" userId="fb3c9d12-5c8c-42d7-8dc7-d872d7a3d202" providerId="ADAL" clId="{80AABDCA-A693-4F09-99FD-F26609E442FC}" dt="2026-03-10T18:25:10.451" v="1354" actId="478"/>
          <ac:graphicFrameMkLst>
            <pc:docMk/>
            <pc:sldMk cId="3838251673" sldId="512"/>
            <ac:graphicFrameMk id="6" creationId="{D38652C9-4FCB-3A64-D7D0-A1AEFD77EE6E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03-10T18:28:22.111" v="1681" actId="26606"/>
        <pc:sldMkLst>
          <pc:docMk/>
          <pc:sldMk cId="1763034231" sldId="513"/>
        </pc:sldMkLst>
        <pc:spChg chg="mod">
          <ac:chgData name="Rhiannon Akers" userId="fb3c9d12-5c8c-42d7-8dc7-d872d7a3d202" providerId="ADAL" clId="{80AABDCA-A693-4F09-99FD-F26609E442FC}" dt="2026-03-10T18:28:22.111" v="1681" actId="26606"/>
          <ac:spMkLst>
            <pc:docMk/>
            <pc:sldMk cId="1763034231" sldId="513"/>
            <ac:spMk id="2" creationId="{4D89F40F-CFF0-9B26-4A27-E9D7E5D8BEFB}"/>
          </ac:spMkLst>
        </pc:spChg>
        <pc:spChg chg="del mod">
          <ac:chgData name="Rhiannon Akers" userId="fb3c9d12-5c8c-42d7-8dc7-d872d7a3d202" providerId="ADAL" clId="{80AABDCA-A693-4F09-99FD-F26609E442FC}" dt="2026-03-10T18:28:22.111" v="1681" actId="26606"/>
          <ac:spMkLst>
            <pc:docMk/>
            <pc:sldMk cId="1763034231" sldId="513"/>
            <ac:spMk id="3" creationId="{F9DF97FA-2AB2-7A5A-88A8-D2BA861BD426}"/>
          </ac:spMkLst>
        </pc:spChg>
        <pc:graphicFrameChg chg="add mod">
          <ac:chgData name="Rhiannon Akers" userId="fb3c9d12-5c8c-42d7-8dc7-d872d7a3d202" providerId="ADAL" clId="{80AABDCA-A693-4F09-99FD-F26609E442FC}" dt="2026-03-10T18:28:22.111" v="1681" actId="26606"/>
          <ac:graphicFrameMkLst>
            <pc:docMk/>
            <pc:sldMk cId="1763034231" sldId="513"/>
            <ac:graphicFrameMk id="5" creationId="{FB5D7D9E-CB04-F421-769F-D4DB8C813F8C}"/>
          </ac:graphicFrameMkLst>
        </pc:graphicFrameChg>
      </pc:sldChg>
      <pc:sldChg chg="addSp delSp modSp new modNotesTx">
        <pc:chgData name="Rhiannon Akers" userId="fb3c9d12-5c8c-42d7-8dc7-d872d7a3d202" providerId="ADAL" clId="{80AABDCA-A693-4F09-99FD-F26609E442FC}" dt="2026-03-11T11:53:44.457" v="1912" actId="20577"/>
        <pc:sldMkLst>
          <pc:docMk/>
          <pc:sldMk cId="310490645" sldId="514"/>
        </pc:sldMkLst>
        <pc:spChg chg="mod">
          <ac:chgData name="Rhiannon Akers" userId="fb3c9d12-5c8c-42d7-8dc7-d872d7a3d202" providerId="ADAL" clId="{80AABDCA-A693-4F09-99FD-F26609E442FC}" dt="2026-03-10T18:32:23.447" v="1748"/>
          <ac:spMkLst>
            <pc:docMk/>
            <pc:sldMk cId="310490645" sldId="514"/>
            <ac:spMk id="2" creationId="{F45D8905-D56A-6B25-F420-7F49FFE957B9}"/>
          </ac:spMkLst>
        </pc:spChg>
        <pc:spChg chg="del mod">
          <ac:chgData name="Rhiannon Akers" userId="fb3c9d12-5c8c-42d7-8dc7-d872d7a3d202" providerId="ADAL" clId="{80AABDCA-A693-4F09-99FD-F26609E442FC}" dt="2026-03-10T18:32:14.820" v="1747"/>
          <ac:spMkLst>
            <pc:docMk/>
            <pc:sldMk cId="310490645" sldId="514"/>
            <ac:spMk id="3" creationId="{7DBAF7CE-28DF-8CFF-F52F-3FB8F1E4688C}"/>
          </ac:spMkLst>
        </pc:spChg>
        <pc:graphicFrameChg chg="add mod">
          <ac:chgData name="Rhiannon Akers" userId="fb3c9d12-5c8c-42d7-8dc7-d872d7a3d202" providerId="ADAL" clId="{80AABDCA-A693-4F09-99FD-F26609E442FC}" dt="2026-03-10T18:32:14.820" v="1747"/>
          <ac:graphicFrameMkLst>
            <pc:docMk/>
            <pc:sldMk cId="310490645" sldId="514"/>
            <ac:graphicFrameMk id="4" creationId="{2D6E1D46-DA33-810E-73F4-4AFEA1626CCE}"/>
          </ac:graphicFrameMkLst>
        </pc:graphicFrameChg>
      </pc:sldChg>
      <pc:sldChg chg="addSp delSp modSp new mod">
        <pc:chgData name="Rhiannon Akers" userId="fb3c9d12-5c8c-42d7-8dc7-d872d7a3d202" providerId="ADAL" clId="{80AABDCA-A693-4F09-99FD-F26609E442FC}" dt="2026-03-10T18:40:34.626" v="1860" actId="20577"/>
        <pc:sldMkLst>
          <pc:docMk/>
          <pc:sldMk cId="3162305582" sldId="515"/>
        </pc:sldMkLst>
        <pc:spChg chg="mod">
          <ac:chgData name="Rhiannon Akers" userId="fb3c9d12-5c8c-42d7-8dc7-d872d7a3d202" providerId="ADAL" clId="{80AABDCA-A693-4F09-99FD-F26609E442FC}" dt="2026-03-10T18:40:34.626" v="1860" actId="20577"/>
          <ac:spMkLst>
            <pc:docMk/>
            <pc:sldMk cId="3162305582" sldId="515"/>
            <ac:spMk id="2" creationId="{F39496AB-7734-F74B-60E8-FD9DFF2FDA47}"/>
          </ac:spMkLst>
        </pc:spChg>
        <pc:spChg chg="add del mod">
          <ac:chgData name="Rhiannon Akers" userId="fb3c9d12-5c8c-42d7-8dc7-d872d7a3d202" providerId="ADAL" clId="{80AABDCA-A693-4F09-99FD-F26609E442FC}" dt="2026-03-10T18:40:31.975" v="1853" actId="27636"/>
          <ac:spMkLst>
            <pc:docMk/>
            <pc:sldMk cId="3162305582" sldId="515"/>
            <ac:spMk id="3" creationId="{A66680F4-1C52-1753-400B-6AB19EBC20BA}"/>
          </ac:spMkLst>
        </pc:spChg>
        <pc:graphicFrameChg chg="add mod">
          <ac:chgData name="Rhiannon Akers" userId="fb3c9d12-5c8c-42d7-8dc7-d872d7a3d202" providerId="ADAL" clId="{80AABDCA-A693-4F09-99FD-F26609E442FC}" dt="2026-03-10T18:40:24.534" v="1851"/>
          <ac:graphicFrameMkLst>
            <pc:docMk/>
            <pc:sldMk cId="3162305582" sldId="515"/>
            <ac:graphicFrameMk id="4" creationId="{F55C4006-4F32-2162-0DF5-B6DC06935B71}"/>
          </ac:graphicFrameMkLst>
        </pc:graphicFrameChg>
      </pc:sldChg>
      <pc:sldChg chg="modSp new del mod">
        <pc:chgData name="Rhiannon Akers" userId="fb3c9d12-5c8c-42d7-8dc7-d872d7a3d202" providerId="ADAL" clId="{80AABDCA-A693-4F09-99FD-F26609E442FC}" dt="2026-03-11T12:06:20.093" v="2658" actId="47"/>
        <pc:sldMkLst>
          <pc:docMk/>
          <pc:sldMk cId="265682125" sldId="516"/>
        </pc:sldMkLst>
        <pc:spChg chg="mod">
          <ac:chgData name="Rhiannon Akers" userId="fb3c9d12-5c8c-42d7-8dc7-d872d7a3d202" providerId="ADAL" clId="{80AABDCA-A693-4F09-99FD-F26609E442FC}" dt="2026-03-11T12:06:16.959" v="2657" actId="20577"/>
          <ac:spMkLst>
            <pc:docMk/>
            <pc:sldMk cId="265682125" sldId="516"/>
            <ac:spMk id="2" creationId="{C1B463E8-AA4C-A607-6C55-131BA95598E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13.png"/><Relationship Id="rId7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13.png"/><Relationship Id="rId7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43F886-1661-479B-B6C1-F86DC934AB89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FDA93EB-ED4A-46B6-B3B0-61A54B699556}">
      <dgm:prSet/>
      <dgm:spPr/>
      <dgm:t>
        <a:bodyPr/>
        <a:lstStyle/>
        <a:p>
          <a:r>
            <a:rPr lang="en-GB"/>
            <a:t>Conducting literature reviews</a:t>
          </a:r>
          <a:endParaRPr lang="en-US"/>
        </a:p>
      </dgm:t>
    </dgm:pt>
    <dgm:pt modelId="{6502BF84-8F6D-4CAB-B348-D201FF48E9DA}" type="parTrans" cxnId="{AB1C810B-472D-4930-AA4A-616C63A5AF21}">
      <dgm:prSet/>
      <dgm:spPr/>
      <dgm:t>
        <a:bodyPr/>
        <a:lstStyle/>
        <a:p>
          <a:endParaRPr lang="en-US"/>
        </a:p>
      </dgm:t>
    </dgm:pt>
    <dgm:pt modelId="{EBB5CFE2-4ED9-4296-87D0-C208E783CAE0}" type="sibTrans" cxnId="{AB1C810B-472D-4930-AA4A-616C63A5AF21}">
      <dgm:prSet/>
      <dgm:spPr/>
      <dgm:t>
        <a:bodyPr/>
        <a:lstStyle/>
        <a:p>
          <a:endParaRPr lang="en-US"/>
        </a:p>
      </dgm:t>
    </dgm:pt>
    <dgm:pt modelId="{2BCC4E3C-942B-4D01-94B8-AC16AB5F5977}">
      <dgm:prSet/>
      <dgm:spPr/>
      <dgm:t>
        <a:bodyPr/>
        <a:lstStyle/>
        <a:p>
          <a:r>
            <a:rPr lang="en-GB"/>
            <a:t>Analysing and presenting data</a:t>
          </a:r>
          <a:endParaRPr lang="en-US"/>
        </a:p>
      </dgm:t>
    </dgm:pt>
    <dgm:pt modelId="{818EF348-2884-480C-8467-F523448875FA}" type="parTrans" cxnId="{31D4EF3C-5EA8-4396-BB75-A3C3622BDF61}">
      <dgm:prSet/>
      <dgm:spPr/>
      <dgm:t>
        <a:bodyPr/>
        <a:lstStyle/>
        <a:p>
          <a:endParaRPr lang="en-US"/>
        </a:p>
      </dgm:t>
    </dgm:pt>
    <dgm:pt modelId="{050FC318-3631-4A8F-9645-2E16D795C113}" type="sibTrans" cxnId="{31D4EF3C-5EA8-4396-BB75-A3C3622BDF61}">
      <dgm:prSet/>
      <dgm:spPr/>
      <dgm:t>
        <a:bodyPr/>
        <a:lstStyle/>
        <a:p>
          <a:endParaRPr lang="en-US"/>
        </a:p>
      </dgm:t>
    </dgm:pt>
    <dgm:pt modelId="{81EE72E2-6EB3-4C01-8E87-25E4AFCC99AD}">
      <dgm:prSet/>
      <dgm:spPr/>
      <dgm:t>
        <a:bodyPr/>
        <a:lstStyle/>
        <a:p>
          <a:r>
            <a:rPr lang="en-GB"/>
            <a:t>Project Initiation Document (PID)</a:t>
          </a:r>
          <a:endParaRPr lang="en-US"/>
        </a:p>
      </dgm:t>
    </dgm:pt>
    <dgm:pt modelId="{C2CAA8D7-365D-49CB-A9ED-E973755369F6}" type="parTrans" cxnId="{70D27E3E-8538-4B49-86D3-2B9A315E1A71}">
      <dgm:prSet/>
      <dgm:spPr/>
      <dgm:t>
        <a:bodyPr/>
        <a:lstStyle/>
        <a:p>
          <a:endParaRPr lang="en-US"/>
        </a:p>
      </dgm:t>
    </dgm:pt>
    <dgm:pt modelId="{7F764038-F1EC-4997-8D0B-25AB97208A3D}" type="sibTrans" cxnId="{70D27E3E-8538-4B49-86D3-2B9A315E1A71}">
      <dgm:prSet/>
      <dgm:spPr/>
      <dgm:t>
        <a:bodyPr/>
        <a:lstStyle/>
        <a:p>
          <a:endParaRPr lang="en-US"/>
        </a:p>
      </dgm:t>
    </dgm:pt>
    <dgm:pt modelId="{3BF9B014-5558-4904-B09F-B8EF3E8FB951}">
      <dgm:prSet/>
      <dgm:spPr/>
      <dgm:t>
        <a:bodyPr/>
        <a:lstStyle/>
        <a:p>
          <a:r>
            <a:rPr lang="en-GB"/>
            <a:t>Ethics form</a:t>
          </a:r>
          <a:endParaRPr lang="en-US"/>
        </a:p>
      </dgm:t>
    </dgm:pt>
    <dgm:pt modelId="{C9CFB047-3482-4E14-80E1-143D87508A6A}" type="parTrans" cxnId="{8004CA8B-61B8-4DAA-A688-E8F1B6371048}">
      <dgm:prSet/>
      <dgm:spPr/>
      <dgm:t>
        <a:bodyPr/>
        <a:lstStyle/>
        <a:p>
          <a:endParaRPr lang="en-US"/>
        </a:p>
      </dgm:t>
    </dgm:pt>
    <dgm:pt modelId="{B7606325-AEA5-4145-A783-003B4F0DCBCF}" type="sibTrans" cxnId="{8004CA8B-61B8-4DAA-A688-E8F1B6371048}">
      <dgm:prSet/>
      <dgm:spPr/>
      <dgm:t>
        <a:bodyPr/>
        <a:lstStyle/>
        <a:p>
          <a:endParaRPr lang="en-US"/>
        </a:p>
      </dgm:t>
    </dgm:pt>
    <dgm:pt modelId="{F86DF054-FCB0-44A8-BE97-621717395FBF}">
      <dgm:prSet/>
      <dgm:spPr/>
      <dgm:t>
        <a:bodyPr/>
        <a:lstStyle/>
        <a:p>
          <a:r>
            <a:rPr lang="en-GB"/>
            <a:t>How to plan for change</a:t>
          </a:r>
          <a:endParaRPr lang="en-US"/>
        </a:p>
      </dgm:t>
    </dgm:pt>
    <dgm:pt modelId="{89A98759-5DD9-4D37-A852-E28EBC03DA7B}" type="parTrans" cxnId="{1DD34912-6165-494B-83C3-47D1C781DABF}">
      <dgm:prSet/>
      <dgm:spPr/>
      <dgm:t>
        <a:bodyPr/>
        <a:lstStyle/>
        <a:p>
          <a:endParaRPr lang="en-US"/>
        </a:p>
      </dgm:t>
    </dgm:pt>
    <dgm:pt modelId="{1F2F2FA3-B548-48B5-894C-0F7E18229394}" type="sibTrans" cxnId="{1DD34912-6165-494B-83C3-47D1C781DABF}">
      <dgm:prSet/>
      <dgm:spPr/>
      <dgm:t>
        <a:bodyPr/>
        <a:lstStyle/>
        <a:p>
          <a:endParaRPr lang="en-US"/>
        </a:p>
      </dgm:t>
    </dgm:pt>
    <dgm:pt modelId="{C1F804E2-6941-4F3F-B9B5-536CC47A474E}" type="pres">
      <dgm:prSet presAssocID="{FD43F886-1661-479B-B6C1-F86DC934AB89}" presName="root" presStyleCnt="0">
        <dgm:presLayoutVars>
          <dgm:dir/>
          <dgm:resizeHandles val="exact"/>
        </dgm:presLayoutVars>
      </dgm:prSet>
      <dgm:spPr/>
    </dgm:pt>
    <dgm:pt modelId="{DEE4D926-6AC0-4A5F-9280-AB1FCD1125BD}" type="pres">
      <dgm:prSet presAssocID="{1FDA93EB-ED4A-46B6-B3B0-61A54B699556}" presName="compNode" presStyleCnt="0"/>
      <dgm:spPr/>
    </dgm:pt>
    <dgm:pt modelId="{B911CF2F-0D80-46B2-BEBB-62EA3F46CD69}" type="pres">
      <dgm:prSet presAssocID="{1FDA93EB-ED4A-46B6-B3B0-61A54B69955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DD46B2F-7C7F-42DF-8DB2-A4332011A74B}" type="pres">
      <dgm:prSet presAssocID="{1FDA93EB-ED4A-46B6-B3B0-61A54B699556}" presName="spaceRect" presStyleCnt="0"/>
      <dgm:spPr/>
    </dgm:pt>
    <dgm:pt modelId="{0DA330A2-9B99-452C-86CC-39D9903478F4}" type="pres">
      <dgm:prSet presAssocID="{1FDA93EB-ED4A-46B6-B3B0-61A54B699556}" presName="textRect" presStyleLbl="revTx" presStyleIdx="0" presStyleCnt="5">
        <dgm:presLayoutVars>
          <dgm:chMax val="1"/>
          <dgm:chPref val="1"/>
        </dgm:presLayoutVars>
      </dgm:prSet>
      <dgm:spPr/>
    </dgm:pt>
    <dgm:pt modelId="{D0774E89-BCC0-43E2-94EA-11F279187EDC}" type="pres">
      <dgm:prSet presAssocID="{EBB5CFE2-4ED9-4296-87D0-C208E783CAE0}" presName="sibTrans" presStyleCnt="0"/>
      <dgm:spPr/>
    </dgm:pt>
    <dgm:pt modelId="{3A6F6532-E1D9-4CDE-B358-72584A176324}" type="pres">
      <dgm:prSet presAssocID="{2BCC4E3C-942B-4D01-94B8-AC16AB5F5977}" presName="compNode" presStyleCnt="0"/>
      <dgm:spPr/>
    </dgm:pt>
    <dgm:pt modelId="{E84FE2A6-52C4-4F8C-B990-C7E6C7974A26}" type="pres">
      <dgm:prSet presAssocID="{2BCC4E3C-942B-4D01-94B8-AC16AB5F59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8A242D6-C760-4244-B802-C3E3413F7C97}" type="pres">
      <dgm:prSet presAssocID="{2BCC4E3C-942B-4D01-94B8-AC16AB5F5977}" presName="spaceRect" presStyleCnt="0"/>
      <dgm:spPr/>
    </dgm:pt>
    <dgm:pt modelId="{C8111038-2192-4A71-9111-9AA7B18A99E2}" type="pres">
      <dgm:prSet presAssocID="{2BCC4E3C-942B-4D01-94B8-AC16AB5F5977}" presName="textRect" presStyleLbl="revTx" presStyleIdx="1" presStyleCnt="5">
        <dgm:presLayoutVars>
          <dgm:chMax val="1"/>
          <dgm:chPref val="1"/>
        </dgm:presLayoutVars>
      </dgm:prSet>
      <dgm:spPr/>
    </dgm:pt>
    <dgm:pt modelId="{CD4801CA-1058-4331-81FC-5C4B7D524E6D}" type="pres">
      <dgm:prSet presAssocID="{050FC318-3631-4A8F-9645-2E16D795C113}" presName="sibTrans" presStyleCnt="0"/>
      <dgm:spPr/>
    </dgm:pt>
    <dgm:pt modelId="{287AA923-BE61-4D2B-8C3C-AFA9965D983D}" type="pres">
      <dgm:prSet presAssocID="{81EE72E2-6EB3-4C01-8E87-25E4AFCC99AD}" presName="compNode" presStyleCnt="0"/>
      <dgm:spPr/>
    </dgm:pt>
    <dgm:pt modelId="{F0C29AEF-5803-41E8-9ACC-3E7C061C5412}" type="pres">
      <dgm:prSet presAssocID="{81EE72E2-6EB3-4C01-8E87-25E4AFCC99A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7F19757-3FF2-4F6B-B4CA-71D3311CD154}" type="pres">
      <dgm:prSet presAssocID="{81EE72E2-6EB3-4C01-8E87-25E4AFCC99AD}" presName="spaceRect" presStyleCnt="0"/>
      <dgm:spPr/>
    </dgm:pt>
    <dgm:pt modelId="{B650ACE3-3F0B-4E43-847A-098AD6DD84BF}" type="pres">
      <dgm:prSet presAssocID="{81EE72E2-6EB3-4C01-8E87-25E4AFCC99AD}" presName="textRect" presStyleLbl="revTx" presStyleIdx="2" presStyleCnt="5">
        <dgm:presLayoutVars>
          <dgm:chMax val="1"/>
          <dgm:chPref val="1"/>
        </dgm:presLayoutVars>
      </dgm:prSet>
      <dgm:spPr/>
    </dgm:pt>
    <dgm:pt modelId="{8DE8452D-FF8A-4836-A8EF-36AD6C81FCDC}" type="pres">
      <dgm:prSet presAssocID="{7F764038-F1EC-4997-8D0B-25AB97208A3D}" presName="sibTrans" presStyleCnt="0"/>
      <dgm:spPr/>
    </dgm:pt>
    <dgm:pt modelId="{A24BB1D2-40F1-470E-8AE9-6EF5F13EBD2E}" type="pres">
      <dgm:prSet presAssocID="{3BF9B014-5558-4904-B09F-B8EF3E8FB951}" presName="compNode" presStyleCnt="0"/>
      <dgm:spPr/>
    </dgm:pt>
    <dgm:pt modelId="{3B3A7E54-4DB4-4204-8D35-417756AC7121}" type="pres">
      <dgm:prSet presAssocID="{3BF9B014-5558-4904-B09F-B8EF3E8FB95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E10EF18-874D-4167-A95B-94F2774A5688}" type="pres">
      <dgm:prSet presAssocID="{3BF9B014-5558-4904-B09F-B8EF3E8FB951}" presName="spaceRect" presStyleCnt="0"/>
      <dgm:spPr/>
    </dgm:pt>
    <dgm:pt modelId="{F48A8C48-98F5-48FA-93EF-7CC23E5F0A03}" type="pres">
      <dgm:prSet presAssocID="{3BF9B014-5558-4904-B09F-B8EF3E8FB951}" presName="textRect" presStyleLbl="revTx" presStyleIdx="3" presStyleCnt="5">
        <dgm:presLayoutVars>
          <dgm:chMax val="1"/>
          <dgm:chPref val="1"/>
        </dgm:presLayoutVars>
      </dgm:prSet>
      <dgm:spPr/>
    </dgm:pt>
    <dgm:pt modelId="{1CA28706-89DE-4879-880C-54ADC5B9664E}" type="pres">
      <dgm:prSet presAssocID="{B7606325-AEA5-4145-A783-003B4F0DCBCF}" presName="sibTrans" presStyleCnt="0"/>
      <dgm:spPr/>
    </dgm:pt>
    <dgm:pt modelId="{BAC6DC61-D969-4146-8E66-6AAEED2FBD5B}" type="pres">
      <dgm:prSet presAssocID="{F86DF054-FCB0-44A8-BE97-621717395FBF}" presName="compNode" presStyleCnt="0"/>
      <dgm:spPr/>
    </dgm:pt>
    <dgm:pt modelId="{B96E8F5F-74BF-4AED-9024-18830C7793FA}" type="pres">
      <dgm:prSet presAssocID="{F86DF054-FCB0-44A8-BE97-621717395FB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4C2E31D-DF0B-441F-A6A8-07320D0EB72D}" type="pres">
      <dgm:prSet presAssocID="{F86DF054-FCB0-44A8-BE97-621717395FBF}" presName="spaceRect" presStyleCnt="0"/>
      <dgm:spPr/>
    </dgm:pt>
    <dgm:pt modelId="{1EBA4FB5-D093-4E04-94B0-47E0AD1811E7}" type="pres">
      <dgm:prSet presAssocID="{F86DF054-FCB0-44A8-BE97-621717395FB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B1C810B-472D-4930-AA4A-616C63A5AF21}" srcId="{FD43F886-1661-479B-B6C1-F86DC934AB89}" destId="{1FDA93EB-ED4A-46B6-B3B0-61A54B699556}" srcOrd="0" destOrd="0" parTransId="{6502BF84-8F6D-4CAB-B348-D201FF48E9DA}" sibTransId="{EBB5CFE2-4ED9-4296-87D0-C208E783CAE0}"/>
    <dgm:cxn modelId="{1DD34912-6165-494B-83C3-47D1C781DABF}" srcId="{FD43F886-1661-479B-B6C1-F86DC934AB89}" destId="{F86DF054-FCB0-44A8-BE97-621717395FBF}" srcOrd="4" destOrd="0" parTransId="{89A98759-5DD9-4D37-A852-E28EBC03DA7B}" sibTransId="{1F2F2FA3-B548-48B5-894C-0F7E18229394}"/>
    <dgm:cxn modelId="{1697402A-FF75-45B2-AD2C-10224BEB9318}" type="presOf" srcId="{1FDA93EB-ED4A-46B6-B3B0-61A54B699556}" destId="{0DA330A2-9B99-452C-86CC-39D9903478F4}" srcOrd="0" destOrd="0" presId="urn:microsoft.com/office/officeart/2018/2/layout/IconLabelList"/>
    <dgm:cxn modelId="{3A6F2432-19C1-4FE2-93E5-2AFEE57C0C74}" type="presOf" srcId="{FD43F886-1661-479B-B6C1-F86DC934AB89}" destId="{C1F804E2-6941-4F3F-B9B5-536CC47A474E}" srcOrd="0" destOrd="0" presId="urn:microsoft.com/office/officeart/2018/2/layout/IconLabelList"/>
    <dgm:cxn modelId="{F2FF3936-C391-4187-B056-7B19B83A553E}" type="presOf" srcId="{81EE72E2-6EB3-4C01-8E87-25E4AFCC99AD}" destId="{B650ACE3-3F0B-4E43-847A-098AD6DD84BF}" srcOrd="0" destOrd="0" presId="urn:microsoft.com/office/officeart/2018/2/layout/IconLabelList"/>
    <dgm:cxn modelId="{31D4EF3C-5EA8-4396-BB75-A3C3622BDF61}" srcId="{FD43F886-1661-479B-B6C1-F86DC934AB89}" destId="{2BCC4E3C-942B-4D01-94B8-AC16AB5F5977}" srcOrd="1" destOrd="0" parTransId="{818EF348-2884-480C-8467-F523448875FA}" sibTransId="{050FC318-3631-4A8F-9645-2E16D795C113}"/>
    <dgm:cxn modelId="{70D27E3E-8538-4B49-86D3-2B9A315E1A71}" srcId="{FD43F886-1661-479B-B6C1-F86DC934AB89}" destId="{81EE72E2-6EB3-4C01-8E87-25E4AFCC99AD}" srcOrd="2" destOrd="0" parTransId="{C2CAA8D7-365D-49CB-A9ED-E973755369F6}" sibTransId="{7F764038-F1EC-4997-8D0B-25AB97208A3D}"/>
    <dgm:cxn modelId="{63958047-3F78-455D-BD59-9921981EC357}" type="presOf" srcId="{F86DF054-FCB0-44A8-BE97-621717395FBF}" destId="{1EBA4FB5-D093-4E04-94B0-47E0AD1811E7}" srcOrd="0" destOrd="0" presId="urn:microsoft.com/office/officeart/2018/2/layout/IconLabelList"/>
    <dgm:cxn modelId="{8004CA8B-61B8-4DAA-A688-E8F1B6371048}" srcId="{FD43F886-1661-479B-B6C1-F86DC934AB89}" destId="{3BF9B014-5558-4904-B09F-B8EF3E8FB951}" srcOrd="3" destOrd="0" parTransId="{C9CFB047-3482-4E14-80E1-143D87508A6A}" sibTransId="{B7606325-AEA5-4145-A783-003B4F0DCBCF}"/>
    <dgm:cxn modelId="{C21FB4AC-F4F0-41B5-95A3-B94229AEFF50}" type="presOf" srcId="{3BF9B014-5558-4904-B09F-B8EF3E8FB951}" destId="{F48A8C48-98F5-48FA-93EF-7CC23E5F0A03}" srcOrd="0" destOrd="0" presId="urn:microsoft.com/office/officeart/2018/2/layout/IconLabelList"/>
    <dgm:cxn modelId="{C4918FB8-34C3-4FC9-A6CE-7F79E83268CF}" type="presOf" srcId="{2BCC4E3C-942B-4D01-94B8-AC16AB5F5977}" destId="{C8111038-2192-4A71-9111-9AA7B18A99E2}" srcOrd="0" destOrd="0" presId="urn:microsoft.com/office/officeart/2018/2/layout/IconLabelList"/>
    <dgm:cxn modelId="{9EDEEA66-F86F-4595-86B5-46D27B9EFBBA}" type="presParOf" srcId="{C1F804E2-6941-4F3F-B9B5-536CC47A474E}" destId="{DEE4D926-6AC0-4A5F-9280-AB1FCD1125BD}" srcOrd="0" destOrd="0" presId="urn:microsoft.com/office/officeart/2018/2/layout/IconLabelList"/>
    <dgm:cxn modelId="{369F248D-8AC7-4CE7-AC88-C056CCEF9217}" type="presParOf" srcId="{DEE4D926-6AC0-4A5F-9280-AB1FCD1125BD}" destId="{B911CF2F-0D80-46B2-BEBB-62EA3F46CD69}" srcOrd="0" destOrd="0" presId="urn:microsoft.com/office/officeart/2018/2/layout/IconLabelList"/>
    <dgm:cxn modelId="{0578F76E-D6A7-426C-AEF4-F8C0CDAB95F5}" type="presParOf" srcId="{DEE4D926-6AC0-4A5F-9280-AB1FCD1125BD}" destId="{8DD46B2F-7C7F-42DF-8DB2-A4332011A74B}" srcOrd="1" destOrd="0" presId="urn:microsoft.com/office/officeart/2018/2/layout/IconLabelList"/>
    <dgm:cxn modelId="{0C7A03B7-4734-41D6-8B26-D7BD08AE3C7E}" type="presParOf" srcId="{DEE4D926-6AC0-4A5F-9280-AB1FCD1125BD}" destId="{0DA330A2-9B99-452C-86CC-39D9903478F4}" srcOrd="2" destOrd="0" presId="urn:microsoft.com/office/officeart/2018/2/layout/IconLabelList"/>
    <dgm:cxn modelId="{431E62C5-B1C2-4A95-9625-D85A9CB87837}" type="presParOf" srcId="{C1F804E2-6941-4F3F-B9B5-536CC47A474E}" destId="{D0774E89-BCC0-43E2-94EA-11F279187EDC}" srcOrd="1" destOrd="0" presId="urn:microsoft.com/office/officeart/2018/2/layout/IconLabelList"/>
    <dgm:cxn modelId="{76219D6A-93E5-4BF5-BE5E-A81550D03AF1}" type="presParOf" srcId="{C1F804E2-6941-4F3F-B9B5-536CC47A474E}" destId="{3A6F6532-E1D9-4CDE-B358-72584A176324}" srcOrd="2" destOrd="0" presId="urn:microsoft.com/office/officeart/2018/2/layout/IconLabelList"/>
    <dgm:cxn modelId="{BCD60F5A-D1C9-41C7-8B88-554B5995BC27}" type="presParOf" srcId="{3A6F6532-E1D9-4CDE-B358-72584A176324}" destId="{E84FE2A6-52C4-4F8C-B990-C7E6C7974A26}" srcOrd="0" destOrd="0" presId="urn:microsoft.com/office/officeart/2018/2/layout/IconLabelList"/>
    <dgm:cxn modelId="{F87FD7B7-0182-494B-B1F2-1C5390D0A73A}" type="presParOf" srcId="{3A6F6532-E1D9-4CDE-B358-72584A176324}" destId="{18A242D6-C760-4244-B802-C3E3413F7C97}" srcOrd="1" destOrd="0" presId="urn:microsoft.com/office/officeart/2018/2/layout/IconLabelList"/>
    <dgm:cxn modelId="{6662071E-D579-4861-AA2A-9629E0BF56D4}" type="presParOf" srcId="{3A6F6532-E1D9-4CDE-B358-72584A176324}" destId="{C8111038-2192-4A71-9111-9AA7B18A99E2}" srcOrd="2" destOrd="0" presId="urn:microsoft.com/office/officeart/2018/2/layout/IconLabelList"/>
    <dgm:cxn modelId="{D05CA1C0-8B7E-48A0-97A2-C4F90A9CEFF0}" type="presParOf" srcId="{C1F804E2-6941-4F3F-B9B5-536CC47A474E}" destId="{CD4801CA-1058-4331-81FC-5C4B7D524E6D}" srcOrd="3" destOrd="0" presId="urn:microsoft.com/office/officeart/2018/2/layout/IconLabelList"/>
    <dgm:cxn modelId="{BB0FC0F0-0FAE-47C1-BAD0-8B6464023683}" type="presParOf" srcId="{C1F804E2-6941-4F3F-B9B5-536CC47A474E}" destId="{287AA923-BE61-4D2B-8C3C-AFA9965D983D}" srcOrd="4" destOrd="0" presId="urn:microsoft.com/office/officeart/2018/2/layout/IconLabelList"/>
    <dgm:cxn modelId="{4889E5E8-AA18-4959-A9A7-8CC56EE2E12B}" type="presParOf" srcId="{287AA923-BE61-4D2B-8C3C-AFA9965D983D}" destId="{F0C29AEF-5803-41E8-9ACC-3E7C061C5412}" srcOrd="0" destOrd="0" presId="urn:microsoft.com/office/officeart/2018/2/layout/IconLabelList"/>
    <dgm:cxn modelId="{61AA69C8-9936-4C8B-A9E9-12626BA23C12}" type="presParOf" srcId="{287AA923-BE61-4D2B-8C3C-AFA9965D983D}" destId="{B7F19757-3FF2-4F6B-B4CA-71D3311CD154}" srcOrd="1" destOrd="0" presId="urn:microsoft.com/office/officeart/2018/2/layout/IconLabelList"/>
    <dgm:cxn modelId="{C202201E-9BA2-4D3B-BC9A-D125917C3E57}" type="presParOf" srcId="{287AA923-BE61-4D2B-8C3C-AFA9965D983D}" destId="{B650ACE3-3F0B-4E43-847A-098AD6DD84BF}" srcOrd="2" destOrd="0" presId="urn:microsoft.com/office/officeart/2018/2/layout/IconLabelList"/>
    <dgm:cxn modelId="{5CEF96E2-9491-47ED-B44A-4C043DF396CF}" type="presParOf" srcId="{C1F804E2-6941-4F3F-B9B5-536CC47A474E}" destId="{8DE8452D-FF8A-4836-A8EF-36AD6C81FCDC}" srcOrd="5" destOrd="0" presId="urn:microsoft.com/office/officeart/2018/2/layout/IconLabelList"/>
    <dgm:cxn modelId="{73FAFE1A-C6D9-4D7D-81B8-99B16E11D59E}" type="presParOf" srcId="{C1F804E2-6941-4F3F-B9B5-536CC47A474E}" destId="{A24BB1D2-40F1-470E-8AE9-6EF5F13EBD2E}" srcOrd="6" destOrd="0" presId="urn:microsoft.com/office/officeart/2018/2/layout/IconLabelList"/>
    <dgm:cxn modelId="{79CE6640-3997-4691-8D26-B8950EA3B404}" type="presParOf" srcId="{A24BB1D2-40F1-470E-8AE9-6EF5F13EBD2E}" destId="{3B3A7E54-4DB4-4204-8D35-417756AC7121}" srcOrd="0" destOrd="0" presId="urn:microsoft.com/office/officeart/2018/2/layout/IconLabelList"/>
    <dgm:cxn modelId="{35B6C04B-327F-4CE0-AE83-EF737F839DCE}" type="presParOf" srcId="{A24BB1D2-40F1-470E-8AE9-6EF5F13EBD2E}" destId="{3E10EF18-874D-4167-A95B-94F2774A5688}" srcOrd="1" destOrd="0" presId="urn:microsoft.com/office/officeart/2018/2/layout/IconLabelList"/>
    <dgm:cxn modelId="{60C16CD9-9D2B-4D3F-883D-2681BCC4EF35}" type="presParOf" srcId="{A24BB1D2-40F1-470E-8AE9-6EF5F13EBD2E}" destId="{F48A8C48-98F5-48FA-93EF-7CC23E5F0A03}" srcOrd="2" destOrd="0" presId="urn:microsoft.com/office/officeart/2018/2/layout/IconLabelList"/>
    <dgm:cxn modelId="{4B2C14EA-D19D-4338-A8A3-D925E8583BDE}" type="presParOf" srcId="{C1F804E2-6941-4F3F-B9B5-536CC47A474E}" destId="{1CA28706-89DE-4879-880C-54ADC5B9664E}" srcOrd="7" destOrd="0" presId="urn:microsoft.com/office/officeart/2018/2/layout/IconLabelList"/>
    <dgm:cxn modelId="{88A974E2-BD89-4BAC-A0E3-FAA240D99E4C}" type="presParOf" srcId="{C1F804E2-6941-4F3F-B9B5-536CC47A474E}" destId="{BAC6DC61-D969-4146-8E66-6AAEED2FBD5B}" srcOrd="8" destOrd="0" presId="urn:microsoft.com/office/officeart/2018/2/layout/IconLabelList"/>
    <dgm:cxn modelId="{25CBE5B7-1F87-48EF-8BBE-39875CD6A6B3}" type="presParOf" srcId="{BAC6DC61-D969-4146-8E66-6AAEED2FBD5B}" destId="{B96E8F5F-74BF-4AED-9024-18830C7793FA}" srcOrd="0" destOrd="0" presId="urn:microsoft.com/office/officeart/2018/2/layout/IconLabelList"/>
    <dgm:cxn modelId="{A198C926-72E8-435C-B56E-F5CFB3F89FA9}" type="presParOf" srcId="{BAC6DC61-D969-4146-8E66-6AAEED2FBD5B}" destId="{94C2E31D-DF0B-441F-A6A8-07320D0EB72D}" srcOrd="1" destOrd="0" presId="urn:microsoft.com/office/officeart/2018/2/layout/IconLabelList"/>
    <dgm:cxn modelId="{40214047-F671-45A3-A96C-A5376B1287E3}" type="presParOf" srcId="{BAC6DC61-D969-4146-8E66-6AAEED2FBD5B}" destId="{1EBA4FB5-D093-4E04-94B0-47E0AD1811E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022EC4-6081-4479-AF5A-1B5C0ED50C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C0326B2-075E-4281-9F01-09CFCA5C3344}">
      <dgm:prSet/>
      <dgm:spPr/>
      <dgm:t>
        <a:bodyPr/>
        <a:lstStyle/>
        <a:p>
          <a:r>
            <a:rPr lang="en-GB"/>
            <a:t>Research involves forming a focused topic and clear research question, grounded in initial reading and aligned to aims and objectives. </a:t>
          </a:r>
          <a:endParaRPr lang="en-US"/>
        </a:p>
      </dgm:t>
    </dgm:pt>
    <dgm:pt modelId="{46BDBD69-ADC3-40EC-A551-DCE628D89533}" type="parTrans" cxnId="{FB38F489-24B5-430A-B696-3398AC41C6EB}">
      <dgm:prSet/>
      <dgm:spPr/>
      <dgm:t>
        <a:bodyPr/>
        <a:lstStyle/>
        <a:p>
          <a:endParaRPr lang="en-US"/>
        </a:p>
      </dgm:t>
    </dgm:pt>
    <dgm:pt modelId="{B66D96F1-BBF9-482D-B015-C1FA57C01DEB}" type="sibTrans" cxnId="{FB38F489-24B5-430A-B696-3398AC41C6EB}">
      <dgm:prSet/>
      <dgm:spPr/>
      <dgm:t>
        <a:bodyPr/>
        <a:lstStyle/>
        <a:p>
          <a:endParaRPr lang="en-US"/>
        </a:p>
      </dgm:t>
    </dgm:pt>
    <dgm:pt modelId="{95D0B889-8586-4D7B-97A4-94987A55E379}">
      <dgm:prSet/>
      <dgm:spPr/>
      <dgm:t>
        <a:bodyPr/>
        <a:lstStyle/>
        <a:p>
          <a:r>
            <a:rPr lang="en-GB"/>
            <a:t>Methodological choices include research philosophy, approach (deductive/inductive), strategy (survey, case study, etc.), and cross‑sectional designs, guiding how data will be collected and analysed. </a:t>
          </a:r>
          <a:endParaRPr lang="en-US"/>
        </a:p>
      </dgm:t>
    </dgm:pt>
    <dgm:pt modelId="{1A69FDD5-8304-43EA-B311-CCDFF77BA4DB}" type="parTrans" cxnId="{221C50B8-E524-48E3-B4D2-3D2BE6286A66}">
      <dgm:prSet/>
      <dgm:spPr/>
      <dgm:t>
        <a:bodyPr/>
        <a:lstStyle/>
        <a:p>
          <a:endParaRPr lang="en-US"/>
        </a:p>
      </dgm:t>
    </dgm:pt>
    <dgm:pt modelId="{DBD8002F-EDFE-41CC-94D3-F88906CE6110}" type="sibTrans" cxnId="{221C50B8-E524-48E3-B4D2-3D2BE6286A66}">
      <dgm:prSet/>
      <dgm:spPr/>
      <dgm:t>
        <a:bodyPr/>
        <a:lstStyle/>
        <a:p>
          <a:endParaRPr lang="en-US"/>
        </a:p>
      </dgm:t>
    </dgm:pt>
    <dgm:pt modelId="{1633CA9E-B0DF-41BE-9E27-73C6CE33E900}">
      <dgm:prSet/>
      <dgm:spPr/>
      <dgm:t>
        <a:bodyPr/>
        <a:lstStyle/>
        <a:p>
          <a:r>
            <a:rPr lang="en-GB"/>
            <a:t>Researchers gather primary data (e.g., surveys, interviews, observations) and secondary data (e.g., organisational records, academic sources), using appropriate sampling techniques and maintaining ethical standards. </a:t>
          </a:r>
          <a:endParaRPr lang="en-US"/>
        </a:p>
      </dgm:t>
    </dgm:pt>
    <dgm:pt modelId="{38F53734-EB7A-4049-925A-4A9F167CE48C}" type="parTrans" cxnId="{77AD816A-A32D-45C3-9234-1D18C5B370D0}">
      <dgm:prSet/>
      <dgm:spPr/>
      <dgm:t>
        <a:bodyPr/>
        <a:lstStyle/>
        <a:p>
          <a:endParaRPr lang="en-US"/>
        </a:p>
      </dgm:t>
    </dgm:pt>
    <dgm:pt modelId="{8A7CA39C-D810-4DEF-AD08-DFD8AE0CD942}" type="sibTrans" cxnId="{77AD816A-A32D-45C3-9234-1D18C5B370D0}">
      <dgm:prSet/>
      <dgm:spPr/>
      <dgm:t>
        <a:bodyPr/>
        <a:lstStyle/>
        <a:p>
          <a:endParaRPr lang="en-US"/>
        </a:p>
      </dgm:t>
    </dgm:pt>
    <dgm:pt modelId="{130F261F-9C72-469D-BDFB-10B759F31A3E}">
      <dgm:prSet/>
      <dgm:spPr/>
      <dgm:t>
        <a:bodyPr/>
        <a:lstStyle/>
        <a:p>
          <a:r>
            <a:rPr lang="en-GB"/>
            <a:t>Strong questionnaires require careful design, validity and reliability checks, piloting, and critical evaluation of question clarity and relevance.</a:t>
          </a:r>
          <a:endParaRPr lang="en-US"/>
        </a:p>
      </dgm:t>
    </dgm:pt>
    <dgm:pt modelId="{6A761B58-CED1-498D-9247-4710D038FD14}" type="parTrans" cxnId="{04971FE7-D353-4622-802A-EC9257D14D24}">
      <dgm:prSet/>
      <dgm:spPr/>
      <dgm:t>
        <a:bodyPr/>
        <a:lstStyle/>
        <a:p>
          <a:endParaRPr lang="en-US"/>
        </a:p>
      </dgm:t>
    </dgm:pt>
    <dgm:pt modelId="{61E1B837-9AF7-44E0-B027-98220651BF39}" type="sibTrans" cxnId="{04971FE7-D353-4622-802A-EC9257D14D24}">
      <dgm:prSet/>
      <dgm:spPr/>
      <dgm:t>
        <a:bodyPr/>
        <a:lstStyle/>
        <a:p>
          <a:endParaRPr lang="en-US"/>
        </a:p>
      </dgm:t>
    </dgm:pt>
    <dgm:pt modelId="{6E18D720-AFBC-42AF-8B92-E52524C6EDC8}" type="pres">
      <dgm:prSet presAssocID="{E0022EC4-6081-4479-AF5A-1B5C0ED50CA7}" presName="root" presStyleCnt="0">
        <dgm:presLayoutVars>
          <dgm:dir/>
          <dgm:resizeHandles val="exact"/>
        </dgm:presLayoutVars>
      </dgm:prSet>
      <dgm:spPr/>
    </dgm:pt>
    <dgm:pt modelId="{5E709072-7BD3-41C3-8955-C40968F98D0C}" type="pres">
      <dgm:prSet presAssocID="{AC0326B2-075E-4281-9F01-09CFCA5C3344}" presName="compNode" presStyleCnt="0"/>
      <dgm:spPr/>
    </dgm:pt>
    <dgm:pt modelId="{584E5329-B74B-45B8-8A83-386A69E2372E}" type="pres">
      <dgm:prSet presAssocID="{AC0326B2-075E-4281-9F01-09CFCA5C3344}" presName="bgRect" presStyleLbl="bgShp" presStyleIdx="0" presStyleCnt="4"/>
      <dgm:spPr/>
    </dgm:pt>
    <dgm:pt modelId="{0714EF2C-B23E-4B7C-83F2-535C705D0DCE}" type="pres">
      <dgm:prSet presAssocID="{AC0326B2-075E-4281-9F01-09CFCA5C334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A3F7E6A-F7C3-4C7E-869A-06D7A3538AD0}" type="pres">
      <dgm:prSet presAssocID="{AC0326B2-075E-4281-9F01-09CFCA5C3344}" presName="spaceRect" presStyleCnt="0"/>
      <dgm:spPr/>
    </dgm:pt>
    <dgm:pt modelId="{FDF2326B-92B5-449C-BD96-7F5C4490A19F}" type="pres">
      <dgm:prSet presAssocID="{AC0326B2-075E-4281-9F01-09CFCA5C3344}" presName="parTx" presStyleLbl="revTx" presStyleIdx="0" presStyleCnt="4">
        <dgm:presLayoutVars>
          <dgm:chMax val="0"/>
          <dgm:chPref val="0"/>
        </dgm:presLayoutVars>
      </dgm:prSet>
      <dgm:spPr/>
    </dgm:pt>
    <dgm:pt modelId="{F292B032-FE63-42B5-8D0E-9FF03C2690C5}" type="pres">
      <dgm:prSet presAssocID="{B66D96F1-BBF9-482D-B015-C1FA57C01DEB}" presName="sibTrans" presStyleCnt="0"/>
      <dgm:spPr/>
    </dgm:pt>
    <dgm:pt modelId="{DE321279-78A3-4081-9F23-F40D01B70F24}" type="pres">
      <dgm:prSet presAssocID="{95D0B889-8586-4D7B-97A4-94987A55E379}" presName="compNode" presStyleCnt="0"/>
      <dgm:spPr/>
    </dgm:pt>
    <dgm:pt modelId="{C4357167-5B56-4567-BCBE-A67407C114C2}" type="pres">
      <dgm:prSet presAssocID="{95D0B889-8586-4D7B-97A4-94987A55E379}" presName="bgRect" presStyleLbl="bgShp" presStyleIdx="1" presStyleCnt="4"/>
      <dgm:spPr/>
    </dgm:pt>
    <dgm:pt modelId="{6DEEF535-34B9-4E47-84CC-EBE234E5AFC2}" type="pres">
      <dgm:prSet presAssocID="{95D0B889-8586-4D7B-97A4-94987A55E37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7AB14E7-731D-4EFE-9D3E-DD283E1665A5}" type="pres">
      <dgm:prSet presAssocID="{95D0B889-8586-4D7B-97A4-94987A55E379}" presName="spaceRect" presStyleCnt="0"/>
      <dgm:spPr/>
    </dgm:pt>
    <dgm:pt modelId="{6D84D533-D35B-4089-BF1C-A1816F2F91A8}" type="pres">
      <dgm:prSet presAssocID="{95D0B889-8586-4D7B-97A4-94987A55E379}" presName="parTx" presStyleLbl="revTx" presStyleIdx="1" presStyleCnt="4">
        <dgm:presLayoutVars>
          <dgm:chMax val="0"/>
          <dgm:chPref val="0"/>
        </dgm:presLayoutVars>
      </dgm:prSet>
      <dgm:spPr/>
    </dgm:pt>
    <dgm:pt modelId="{C8AAD68C-9611-44BD-ACC9-D3791AA09670}" type="pres">
      <dgm:prSet presAssocID="{DBD8002F-EDFE-41CC-94D3-F88906CE6110}" presName="sibTrans" presStyleCnt="0"/>
      <dgm:spPr/>
    </dgm:pt>
    <dgm:pt modelId="{4D4D00E3-3668-440A-B7CD-39F17F23DAD4}" type="pres">
      <dgm:prSet presAssocID="{1633CA9E-B0DF-41BE-9E27-73C6CE33E900}" presName="compNode" presStyleCnt="0"/>
      <dgm:spPr/>
    </dgm:pt>
    <dgm:pt modelId="{12489CAA-3578-4338-BD0D-66E599F109D7}" type="pres">
      <dgm:prSet presAssocID="{1633CA9E-B0DF-41BE-9E27-73C6CE33E900}" presName="bgRect" presStyleLbl="bgShp" presStyleIdx="2" presStyleCnt="4"/>
      <dgm:spPr/>
    </dgm:pt>
    <dgm:pt modelId="{8AF758A2-175B-411E-9259-E90D4A5C4EA7}" type="pres">
      <dgm:prSet presAssocID="{1633CA9E-B0DF-41BE-9E27-73C6CE33E90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DAADEF3-9A6C-4EB4-8455-5DCCDF7F3134}" type="pres">
      <dgm:prSet presAssocID="{1633CA9E-B0DF-41BE-9E27-73C6CE33E900}" presName="spaceRect" presStyleCnt="0"/>
      <dgm:spPr/>
    </dgm:pt>
    <dgm:pt modelId="{E73E51BB-87AD-4292-AC9C-D6C88F459EF5}" type="pres">
      <dgm:prSet presAssocID="{1633CA9E-B0DF-41BE-9E27-73C6CE33E900}" presName="parTx" presStyleLbl="revTx" presStyleIdx="2" presStyleCnt="4">
        <dgm:presLayoutVars>
          <dgm:chMax val="0"/>
          <dgm:chPref val="0"/>
        </dgm:presLayoutVars>
      </dgm:prSet>
      <dgm:spPr/>
    </dgm:pt>
    <dgm:pt modelId="{622095CB-AEA3-45CE-94E5-21A57C187515}" type="pres">
      <dgm:prSet presAssocID="{8A7CA39C-D810-4DEF-AD08-DFD8AE0CD942}" presName="sibTrans" presStyleCnt="0"/>
      <dgm:spPr/>
    </dgm:pt>
    <dgm:pt modelId="{1A7BEC8B-AB99-425D-9B96-0EA5F025D1AB}" type="pres">
      <dgm:prSet presAssocID="{130F261F-9C72-469D-BDFB-10B759F31A3E}" presName="compNode" presStyleCnt="0"/>
      <dgm:spPr/>
    </dgm:pt>
    <dgm:pt modelId="{C1DC2073-25DC-43E9-A121-A9BA07EAB3AC}" type="pres">
      <dgm:prSet presAssocID="{130F261F-9C72-469D-BDFB-10B759F31A3E}" presName="bgRect" presStyleLbl="bgShp" presStyleIdx="3" presStyleCnt="4"/>
      <dgm:spPr/>
    </dgm:pt>
    <dgm:pt modelId="{D0A9311C-A3C9-4494-923F-6D8E4B30D347}" type="pres">
      <dgm:prSet presAssocID="{130F261F-9C72-469D-BDFB-10B759F31A3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2732E29-04E3-48DF-8099-977A867A4779}" type="pres">
      <dgm:prSet presAssocID="{130F261F-9C72-469D-BDFB-10B759F31A3E}" presName="spaceRect" presStyleCnt="0"/>
      <dgm:spPr/>
    </dgm:pt>
    <dgm:pt modelId="{1D8D97E9-BD98-44ED-9C80-24A94B2D6B82}" type="pres">
      <dgm:prSet presAssocID="{130F261F-9C72-469D-BDFB-10B759F31A3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116FE3E-D1C7-44C7-BDDF-A99A5DE91CE5}" type="presOf" srcId="{E0022EC4-6081-4479-AF5A-1B5C0ED50CA7}" destId="{6E18D720-AFBC-42AF-8B92-E52524C6EDC8}" srcOrd="0" destOrd="0" presId="urn:microsoft.com/office/officeart/2018/2/layout/IconVerticalSolidList"/>
    <dgm:cxn modelId="{747A9D5E-9158-4FC7-A71C-6B8E3F62832B}" type="presOf" srcId="{AC0326B2-075E-4281-9F01-09CFCA5C3344}" destId="{FDF2326B-92B5-449C-BD96-7F5C4490A19F}" srcOrd="0" destOrd="0" presId="urn:microsoft.com/office/officeart/2018/2/layout/IconVerticalSolidList"/>
    <dgm:cxn modelId="{77AD816A-A32D-45C3-9234-1D18C5B370D0}" srcId="{E0022EC4-6081-4479-AF5A-1B5C0ED50CA7}" destId="{1633CA9E-B0DF-41BE-9E27-73C6CE33E900}" srcOrd="2" destOrd="0" parTransId="{38F53734-EB7A-4049-925A-4A9F167CE48C}" sibTransId="{8A7CA39C-D810-4DEF-AD08-DFD8AE0CD942}"/>
    <dgm:cxn modelId="{07AFCA77-D422-42DA-A664-7B4CB9B7FD2B}" type="presOf" srcId="{95D0B889-8586-4D7B-97A4-94987A55E379}" destId="{6D84D533-D35B-4089-BF1C-A1816F2F91A8}" srcOrd="0" destOrd="0" presId="urn:microsoft.com/office/officeart/2018/2/layout/IconVerticalSolidList"/>
    <dgm:cxn modelId="{63DE877C-06A1-4D8C-8D9A-4106701F91DF}" type="presOf" srcId="{130F261F-9C72-469D-BDFB-10B759F31A3E}" destId="{1D8D97E9-BD98-44ED-9C80-24A94B2D6B82}" srcOrd="0" destOrd="0" presId="urn:microsoft.com/office/officeart/2018/2/layout/IconVerticalSolidList"/>
    <dgm:cxn modelId="{FB38F489-24B5-430A-B696-3398AC41C6EB}" srcId="{E0022EC4-6081-4479-AF5A-1B5C0ED50CA7}" destId="{AC0326B2-075E-4281-9F01-09CFCA5C3344}" srcOrd="0" destOrd="0" parTransId="{46BDBD69-ADC3-40EC-A551-DCE628D89533}" sibTransId="{B66D96F1-BBF9-482D-B015-C1FA57C01DEB}"/>
    <dgm:cxn modelId="{3C5AC396-90E0-4689-B305-86679F092800}" type="presOf" srcId="{1633CA9E-B0DF-41BE-9E27-73C6CE33E900}" destId="{E73E51BB-87AD-4292-AC9C-D6C88F459EF5}" srcOrd="0" destOrd="0" presId="urn:microsoft.com/office/officeart/2018/2/layout/IconVerticalSolidList"/>
    <dgm:cxn modelId="{221C50B8-E524-48E3-B4D2-3D2BE6286A66}" srcId="{E0022EC4-6081-4479-AF5A-1B5C0ED50CA7}" destId="{95D0B889-8586-4D7B-97A4-94987A55E379}" srcOrd="1" destOrd="0" parTransId="{1A69FDD5-8304-43EA-B311-CCDFF77BA4DB}" sibTransId="{DBD8002F-EDFE-41CC-94D3-F88906CE6110}"/>
    <dgm:cxn modelId="{04971FE7-D353-4622-802A-EC9257D14D24}" srcId="{E0022EC4-6081-4479-AF5A-1B5C0ED50CA7}" destId="{130F261F-9C72-469D-BDFB-10B759F31A3E}" srcOrd="3" destOrd="0" parTransId="{6A761B58-CED1-498D-9247-4710D038FD14}" sibTransId="{61E1B837-9AF7-44E0-B027-98220651BF39}"/>
    <dgm:cxn modelId="{85C24AE9-84CB-401C-B762-63F29D029595}" type="presParOf" srcId="{6E18D720-AFBC-42AF-8B92-E52524C6EDC8}" destId="{5E709072-7BD3-41C3-8955-C40968F98D0C}" srcOrd="0" destOrd="0" presId="urn:microsoft.com/office/officeart/2018/2/layout/IconVerticalSolidList"/>
    <dgm:cxn modelId="{E6849510-7074-45D9-8178-640F1BD18E8D}" type="presParOf" srcId="{5E709072-7BD3-41C3-8955-C40968F98D0C}" destId="{584E5329-B74B-45B8-8A83-386A69E2372E}" srcOrd="0" destOrd="0" presId="urn:microsoft.com/office/officeart/2018/2/layout/IconVerticalSolidList"/>
    <dgm:cxn modelId="{E8D8A43F-A3F2-4F8A-9137-0344A408958B}" type="presParOf" srcId="{5E709072-7BD3-41C3-8955-C40968F98D0C}" destId="{0714EF2C-B23E-4B7C-83F2-535C705D0DCE}" srcOrd="1" destOrd="0" presId="urn:microsoft.com/office/officeart/2018/2/layout/IconVerticalSolidList"/>
    <dgm:cxn modelId="{E5F11D09-2667-4034-8EC9-C68D5C7FFDDA}" type="presParOf" srcId="{5E709072-7BD3-41C3-8955-C40968F98D0C}" destId="{1A3F7E6A-F7C3-4C7E-869A-06D7A3538AD0}" srcOrd="2" destOrd="0" presId="urn:microsoft.com/office/officeart/2018/2/layout/IconVerticalSolidList"/>
    <dgm:cxn modelId="{09249AE5-5487-48DE-8123-6A25B4B25EC5}" type="presParOf" srcId="{5E709072-7BD3-41C3-8955-C40968F98D0C}" destId="{FDF2326B-92B5-449C-BD96-7F5C4490A19F}" srcOrd="3" destOrd="0" presId="urn:microsoft.com/office/officeart/2018/2/layout/IconVerticalSolidList"/>
    <dgm:cxn modelId="{D5540B3A-D06C-466D-9DC6-72786E06D61A}" type="presParOf" srcId="{6E18D720-AFBC-42AF-8B92-E52524C6EDC8}" destId="{F292B032-FE63-42B5-8D0E-9FF03C2690C5}" srcOrd="1" destOrd="0" presId="urn:microsoft.com/office/officeart/2018/2/layout/IconVerticalSolidList"/>
    <dgm:cxn modelId="{580FB1CF-B1C4-4496-9313-66A1D1DE156E}" type="presParOf" srcId="{6E18D720-AFBC-42AF-8B92-E52524C6EDC8}" destId="{DE321279-78A3-4081-9F23-F40D01B70F24}" srcOrd="2" destOrd="0" presId="urn:microsoft.com/office/officeart/2018/2/layout/IconVerticalSolidList"/>
    <dgm:cxn modelId="{F70F0862-B121-4FF5-B10F-6C65048A1D4F}" type="presParOf" srcId="{DE321279-78A3-4081-9F23-F40D01B70F24}" destId="{C4357167-5B56-4567-BCBE-A67407C114C2}" srcOrd="0" destOrd="0" presId="urn:microsoft.com/office/officeart/2018/2/layout/IconVerticalSolidList"/>
    <dgm:cxn modelId="{81C9E94A-69E8-44CB-BECC-262BCBF330DA}" type="presParOf" srcId="{DE321279-78A3-4081-9F23-F40D01B70F24}" destId="{6DEEF535-34B9-4E47-84CC-EBE234E5AFC2}" srcOrd="1" destOrd="0" presId="urn:microsoft.com/office/officeart/2018/2/layout/IconVerticalSolidList"/>
    <dgm:cxn modelId="{734D54B1-AD4E-4FF0-900E-D8046890D3CD}" type="presParOf" srcId="{DE321279-78A3-4081-9F23-F40D01B70F24}" destId="{A7AB14E7-731D-4EFE-9D3E-DD283E1665A5}" srcOrd="2" destOrd="0" presId="urn:microsoft.com/office/officeart/2018/2/layout/IconVerticalSolidList"/>
    <dgm:cxn modelId="{23667257-B60B-4FAD-8ED2-9D5B89B8B509}" type="presParOf" srcId="{DE321279-78A3-4081-9F23-F40D01B70F24}" destId="{6D84D533-D35B-4089-BF1C-A1816F2F91A8}" srcOrd="3" destOrd="0" presId="urn:microsoft.com/office/officeart/2018/2/layout/IconVerticalSolidList"/>
    <dgm:cxn modelId="{353B801E-730E-4B32-896D-B4A1CAEF15F1}" type="presParOf" srcId="{6E18D720-AFBC-42AF-8B92-E52524C6EDC8}" destId="{C8AAD68C-9611-44BD-ACC9-D3791AA09670}" srcOrd="3" destOrd="0" presId="urn:microsoft.com/office/officeart/2018/2/layout/IconVerticalSolidList"/>
    <dgm:cxn modelId="{35C69BEF-6002-429B-B4DF-8EC378F56297}" type="presParOf" srcId="{6E18D720-AFBC-42AF-8B92-E52524C6EDC8}" destId="{4D4D00E3-3668-440A-B7CD-39F17F23DAD4}" srcOrd="4" destOrd="0" presId="urn:microsoft.com/office/officeart/2018/2/layout/IconVerticalSolidList"/>
    <dgm:cxn modelId="{E375FB3D-0232-44A9-8DBD-4B59B47A6F4F}" type="presParOf" srcId="{4D4D00E3-3668-440A-B7CD-39F17F23DAD4}" destId="{12489CAA-3578-4338-BD0D-66E599F109D7}" srcOrd="0" destOrd="0" presId="urn:microsoft.com/office/officeart/2018/2/layout/IconVerticalSolidList"/>
    <dgm:cxn modelId="{65A0E367-D0DE-46F3-B456-8B65B82C5156}" type="presParOf" srcId="{4D4D00E3-3668-440A-B7CD-39F17F23DAD4}" destId="{8AF758A2-175B-411E-9259-E90D4A5C4EA7}" srcOrd="1" destOrd="0" presId="urn:microsoft.com/office/officeart/2018/2/layout/IconVerticalSolidList"/>
    <dgm:cxn modelId="{CF476155-BA40-4E7B-8853-E40B27155D3B}" type="presParOf" srcId="{4D4D00E3-3668-440A-B7CD-39F17F23DAD4}" destId="{2DAADEF3-9A6C-4EB4-8455-5DCCDF7F3134}" srcOrd="2" destOrd="0" presId="urn:microsoft.com/office/officeart/2018/2/layout/IconVerticalSolidList"/>
    <dgm:cxn modelId="{32B7589B-94EC-4459-B40B-22F544492803}" type="presParOf" srcId="{4D4D00E3-3668-440A-B7CD-39F17F23DAD4}" destId="{E73E51BB-87AD-4292-AC9C-D6C88F459EF5}" srcOrd="3" destOrd="0" presId="urn:microsoft.com/office/officeart/2018/2/layout/IconVerticalSolidList"/>
    <dgm:cxn modelId="{9D334E69-A9A3-4151-9146-44DC02873388}" type="presParOf" srcId="{6E18D720-AFBC-42AF-8B92-E52524C6EDC8}" destId="{622095CB-AEA3-45CE-94E5-21A57C187515}" srcOrd="5" destOrd="0" presId="urn:microsoft.com/office/officeart/2018/2/layout/IconVerticalSolidList"/>
    <dgm:cxn modelId="{159B4AD8-1A42-4A12-B98B-E1CE83F83841}" type="presParOf" srcId="{6E18D720-AFBC-42AF-8B92-E52524C6EDC8}" destId="{1A7BEC8B-AB99-425D-9B96-0EA5F025D1AB}" srcOrd="6" destOrd="0" presId="urn:microsoft.com/office/officeart/2018/2/layout/IconVerticalSolidList"/>
    <dgm:cxn modelId="{B5E23B56-CB1A-4814-86F7-D0FA26110123}" type="presParOf" srcId="{1A7BEC8B-AB99-425D-9B96-0EA5F025D1AB}" destId="{C1DC2073-25DC-43E9-A121-A9BA07EAB3AC}" srcOrd="0" destOrd="0" presId="urn:microsoft.com/office/officeart/2018/2/layout/IconVerticalSolidList"/>
    <dgm:cxn modelId="{D031B955-62E4-4592-BD8F-B517871A6696}" type="presParOf" srcId="{1A7BEC8B-AB99-425D-9B96-0EA5F025D1AB}" destId="{D0A9311C-A3C9-4494-923F-6D8E4B30D347}" srcOrd="1" destOrd="0" presId="urn:microsoft.com/office/officeart/2018/2/layout/IconVerticalSolidList"/>
    <dgm:cxn modelId="{F343877C-0FD9-44C5-89C0-68EC7F2F0AAF}" type="presParOf" srcId="{1A7BEC8B-AB99-425D-9B96-0EA5F025D1AB}" destId="{42732E29-04E3-48DF-8099-977A867A4779}" srcOrd="2" destOrd="0" presId="urn:microsoft.com/office/officeart/2018/2/layout/IconVerticalSolidList"/>
    <dgm:cxn modelId="{DCB2B25A-D4A6-4B65-A93B-5586BF610F47}" type="presParOf" srcId="{1A7BEC8B-AB99-425D-9B96-0EA5F025D1AB}" destId="{1D8D97E9-BD98-44ED-9C80-24A94B2D6B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F20975-874F-4633-A33D-3D4631EBFCD8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B4758C3-3152-44F6-A0B0-8A962A2C2821}">
      <dgm:prSet/>
      <dgm:spPr/>
      <dgm:t>
        <a:bodyPr/>
        <a:lstStyle/>
        <a:p>
          <a:r>
            <a:rPr lang="en-GB" b="1"/>
            <a:t>Find out what information exists in a specific field</a:t>
          </a:r>
          <a:endParaRPr lang="en-US"/>
        </a:p>
      </dgm:t>
    </dgm:pt>
    <dgm:pt modelId="{B45F9A3A-1C72-4D6F-83FE-413E76B78468}" type="parTrans" cxnId="{A2B2BA37-8396-46DA-9FE3-BB02CD14F6F7}">
      <dgm:prSet/>
      <dgm:spPr/>
      <dgm:t>
        <a:bodyPr/>
        <a:lstStyle/>
        <a:p>
          <a:endParaRPr lang="en-US"/>
        </a:p>
      </dgm:t>
    </dgm:pt>
    <dgm:pt modelId="{8CD99720-344A-4E7E-B3E4-D62EE72343EB}" type="sibTrans" cxnId="{A2B2BA37-8396-46DA-9FE3-BB02CD14F6F7}">
      <dgm:prSet/>
      <dgm:spPr/>
      <dgm:t>
        <a:bodyPr/>
        <a:lstStyle/>
        <a:p>
          <a:endParaRPr lang="en-US"/>
        </a:p>
      </dgm:t>
    </dgm:pt>
    <dgm:pt modelId="{5A0757C3-F591-4A38-A7EE-CDD9DC220F0A}">
      <dgm:prSet/>
      <dgm:spPr/>
      <dgm:t>
        <a:bodyPr/>
        <a:lstStyle/>
        <a:p>
          <a:r>
            <a:rPr lang="en-GB" b="1"/>
            <a:t>Find authors in a specific field</a:t>
          </a:r>
          <a:endParaRPr lang="en-US"/>
        </a:p>
      </dgm:t>
    </dgm:pt>
    <dgm:pt modelId="{A5F304DD-F74F-4AB0-98AD-5F0E96877817}" type="parTrans" cxnId="{91C99B2C-4DEC-447E-A106-743ECA9A5AE2}">
      <dgm:prSet/>
      <dgm:spPr/>
      <dgm:t>
        <a:bodyPr/>
        <a:lstStyle/>
        <a:p>
          <a:endParaRPr lang="en-US"/>
        </a:p>
      </dgm:t>
    </dgm:pt>
    <dgm:pt modelId="{8C3A5726-F1D4-48AC-A6B6-072EB01404C2}" type="sibTrans" cxnId="{91C99B2C-4DEC-447E-A106-743ECA9A5AE2}">
      <dgm:prSet/>
      <dgm:spPr/>
      <dgm:t>
        <a:bodyPr/>
        <a:lstStyle/>
        <a:p>
          <a:endParaRPr lang="en-US"/>
        </a:p>
      </dgm:t>
    </dgm:pt>
    <dgm:pt modelId="{495384D6-0404-4C65-ACD7-FBC654FC755F}">
      <dgm:prSet/>
      <dgm:spPr/>
      <dgm:t>
        <a:bodyPr/>
        <a:lstStyle/>
        <a:p>
          <a:r>
            <a:rPr lang="en-GB" b="1"/>
            <a:t>Identify seminal works/landmark studies</a:t>
          </a:r>
          <a:endParaRPr lang="en-US"/>
        </a:p>
      </dgm:t>
    </dgm:pt>
    <dgm:pt modelId="{8BEE30FB-CF56-40CE-9A0B-099B6B029A1D}" type="parTrans" cxnId="{91F2FE9C-1397-44AC-8965-E3B3B7767C24}">
      <dgm:prSet/>
      <dgm:spPr/>
      <dgm:t>
        <a:bodyPr/>
        <a:lstStyle/>
        <a:p>
          <a:endParaRPr lang="en-US"/>
        </a:p>
      </dgm:t>
    </dgm:pt>
    <dgm:pt modelId="{57E48FB3-6DE4-4485-9EA1-B58D9542D6A7}" type="sibTrans" cxnId="{91F2FE9C-1397-44AC-8965-E3B3B7767C24}">
      <dgm:prSet/>
      <dgm:spPr/>
      <dgm:t>
        <a:bodyPr/>
        <a:lstStyle/>
        <a:p>
          <a:endParaRPr lang="en-US"/>
        </a:p>
      </dgm:t>
    </dgm:pt>
    <dgm:pt modelId="{E2DFEB47-9FD4-4B33-9143-2079D9F2E48A}">
      <dgm:prSet/>
      <dgm:spPr/>
      <dgm:t>
        <a:bodyPr/>
        <a:lstStyle/>
        <a:p>
          <a:r>
            <a:rPr lang="en-GB" b="1"/>
            <a:t>Identify main methodologies and research techniques</a:t>
          </a:r>
          <a:endParaRPr lang="en-US"/>
        </a:p>
      </dgm:t>
    </dgm:pt>
    <dgm:pt modelId="{AD1F007C-3D80-4B90-9DF5-3EB3A43B36A7}" type="parTrans" cxnId="{9B46A0B6-6352-43A1-99EE-6D18099796E6}">
      <dgm:prSet/>
      <dgm:spPr/>
      <dgm:t>
        <a:bodyPr/>
        <a:lstStyle/>
        <a:p>
          <a:endParaRPr lang="en-US"/>
        </a:p>
      </dgm:t>
    </dgm:pt>
    <dgm:pt modelId="{56AC0C79-F026-43E7-AB5A-067CEF7C5542}" type="sibTrans" cxnId="{9B46A0B6-6352-43A1-99EE-6D18099796E6}">
      <dgm:prSet/>
      <dgm:spPr/>
      <dgm:t>
        <a:bodyPr/>
        <a:lstStyle/>
        <a:p>
          <a:endParaRPr lang="en-US"/>
        </a:p>
      </dgm:t>
    </dgm:pt>
    <dgm:pt modelId="{505858CC-CC27-4B54-9815-987D43B37E0B}">
      <dgm:prSet/>
      <dgm:spPr/>
      <dgm:t>
        <a:bodyPr/>
        <a:lstStyle/>
        <a:p>
          <a:r>
            <a:rPr lang="en-GB" b="1"/>
            <a:t>Identify main ideas, conclusions and theories</a:t>
          </a:r>
          <a:endParaRPr lang="en-US"/>
        </a:p>
      </dgm:t>
    </dgm:pt>
    <dgm:pt modelId="{83ED391E-9269-407A-9ACF-84E4F4FF533D}" type="parTrans" cxnId="{833384AB-BBDE-4901-B637-4AA60C3A2EF3}">
      <dgm:prSet/>
      <dgm:spPr/>
      <dgm:t>
        <a:bodyPr/>
        <a:lstStyle/>
        <a:p>
          <a:endParaRPr lang="en-US"/>
        </a:p>
      </dgm:t>
    </dgm:pt>
    <dgm:pt modelId="{82708FDA-75B4-4CAA-8541-15A52D2AB701}" type="sibTrans" cxnId="{833384AB-BBDE-4901-B637-4AA60C3A2EF3}">
      <dgm:prSet/>
      <dgm:spPr/>
      <dgm:t>
        <a:bodyPr/>
        <a:lstStyle/>
        <a:p>
          <a:endParaRPr lang="en-US"/>
        </a:p>
      </dgm:t>
    </dgm:pt>
    <dgm:pt modelId="{54277017-5A26-4F5D-AF2F-33F528D95089}">
      <dgm:prSet/>
      <dgm:spPr/>
      <dgm:t>
        <a:bodyPr/>
        <a:lstStyle/>
        <a:p>
          <a:r>
            <a:rPr lang="en-GB" b="1"/>
            <a:t>Establish similarities and differences</a:t>
          </a:r>
          <a:endParaRPr lang="en-US"/>
        </a:p>
      </dgm:t>
    </dgm:pt>
    <dgm:pt modelId="{27D53A50-F75D-4121-B17E-AC572C235366}" type="parTrans" cxnId="{0C793464-93E5-4CCF-8AE7-DD24AAE56A92}">
      <dgm:prSet/>
      <dgm:spPr/>
      <dgm:t>
        <a:bodyPr/>
        <a:lstStyle/>
        <a:p>
          <a:endParaRPr lang="en-US"/>
        </a:p>
      </dgm:t>
    </dgm:pt>
    <dgm:pt modelId="{D13AFBBA-135A-4EF6-9E0E-BA88D4B59C14}" type="sibTrans" cxnId="{0C793464-93E5-4CCF-8AE7-DD24AAE56A92}">
      <dgm:prSet/>
      <dgm:spPr/>
      <dgm:t>
        <a:bodyPr/>
        <a:lstStyle/>
        <a:p>
          <a:endParaRPr lang="en-US"/>
        </a:p>
      </dgm:t>
    </dgm:pt>
    <dgm:pt modelId="{9E27CD3B-E6C2-4826-B1AD-FC0BA9D2D8B5}">
      <dgm:prSet/>
      <dgm:spPr/>
      <dgm:t>
        <a:bodyPr/>
        <a:lstStyle/>
        <a:p>
          <a:r>
            <a:rPr lang="en-GB" b="1"/>
            <a:t>Show relationships between previous studies or theories</a:t>
          </a:r>
          <a:endParaRPr lang="en-US"/>
        </a:p>
      </dgm:t>
    </dgm:pt>
    <dgm:pt modelId="{8BCBD6B3-BE46-4352-B8F2-F54558F22FA4}" type="parTrans" cxnId="{2AD00BE0-F797-4C0D-8AF2-0C5B4345142E}">
      <dgm:prSet/>
      <dgm:spPr/>
      <dgm:t>
        <a:bodyPr/>
        <a:lstStyle/>
        <a:p>
          <a:endParaRPr lang="en-US"/>
        </a:p>
      </dgm:t>
    </dgm:pt>
    <dgm:pt modelId="{669606D8-0E95-4CEA-A62A-FDF3376E207D}" type="sibTrans" cxnId="{2AD00BE0-F797-4C0D-8AF2-0C5B4345142E}">
      <dgm:prSet/>
      <dgm:spPr/>
      <dgm:t>
        <a:bodyPr/>
        <a:lstStyle/>
        <a:p>
          <a:endParaRPr lang="en-US"/>
        </a:p>
      </dgm:t>
    </dgm:pt>
    <dgm:pt modelId="{F85B2B55-5E62-4129-9A78-F94C22A61E7C}" type="pres">
      <dgm:prSet presAssocID="{B9F20975-874F-4633-A33D-3D4631EBFCD8}" presName="diagram" presStyleCnt="0">
        <dgm:presLayoutVars>
          <dgm:dir/>
          <dgm:resizeHandles val="exact"/>
        </dgm:presLayoutVars>
      </dgm:prSet>
      <dgm:spPr/>
    </dgm:pt>
    <dgm:pt modelId="{11F570E1-6104-458B-9597-6AF78B272AE1}" type="pres">
      <dgm:prSet presAssocID="{9B4758C3-3152-44F6-A0B0-8A962A2C2821}" presName="node" presStyleLbl="node1" presStyleIdx="0" presStyleCnt="7">
        <dgm:presLayoutVars>
          <dgm:bulletEnabled val="1"/>
        </dgm:presLayoutVars>
      </dgm:prSet>
      <dgm:spPr/>
    </dgm:pt>
    <dgm:pt modelId="{1F04F07E-AD93-46FF-9EBB-1F4C96AAB803}" type="pres">
      <dgm:prSet presAssocID="{8CD99720-344A-4E7E-B3E4-D62EE72343EB}" presName="sibTrans" presStyleCnt="0"/>
      <dgm:spPr/>
    </dgm:pt>
    <dgm:pt modelId="{2348ABEC-86AF-4A93-93F6-B23FBF08EC36}" type="pres">
      <dgm:prSet presAssocID="{5A0757C3-F591-4A38-A7EE-CDD9DC220F0A}" presName="node" presStyleLbl="node1" presStyleIdx="1" presStyleCnt="7">
        <dgm:presLayoutVars>
          <dgm:bulletEnabled val="1"/>
        </dgm:presLayoutVars>
      </dgm:prSet>
      <dgm:spPr/>
    </dgm:pt>
    <dgm:pt modelId="{D091F0FB-C127-4ED4-9D59-EBA868811D56}" type="pres">
      <dgm:prSet presAssocID="{8C3A5726-F1D4-48AC-A6B6-072EB01404C2}" presName="sibTrans" presStyleCnt="0"/>
      <dgm:spPr/>
    </dgm:pt>
    <dgm:pt modelId="{522C3632-8C26-4ABE-9037-2A325665D945}" type="pres">
      <dgm:prSet presAssocID="{495384D6-0404-4C65-ACD7-FBC654FC755F}" presName="node" presStyleLbl="node1" presStyleIdx="2" presStyleCnt="7">
        <dgm:presLayoutVars>
          <dgm:bulletEnabled val="1"/>
        </dgm:presLayoutVars>
      </dgm:prSet>
      <dgm:spPr/>
    </dgm:pt>
    <dgm:pt modelId="{D7FA0B4F-EDBC-48F4-BEE0-F160A8BF3AB0}" type="pres">
      <dgm:prSet presAssocID="{57E48FB3-6DE4-4485-9EA1-B58D9542D6A7}" presName="sibTrans" presStyleCnt="0"/>
      <dgm:spPr/>
    </dgm:pt>
    <dgm:pt modelId="{BC6A6FFC-D0EB-4BFC-BEAB-12667E1AFAC6}" type="pres">
      <dgm:prSet presAssocID="{E2DFEB47-9FD4-4B33-9143-2079D9F2E48A}" presName="node" presStyleLbl="node1" presStyleIdx="3" presStyleCnt="7">
        <dgm:presLayoutVars>
          <dgm:bulletEnabled val="1"/>
        </dgm:presLayoutVars>
      </dgm:prSet>
      <dgm:spPr/>
    </dgm:pt>
    <dgm:pt modelId="{86A3C0FA-FF9C-42F8-ABDD-4DAA1A692594}" type="pres">
      <dgm:prSet presAssocID="{56AC0C79-F026-43E7-AB5A-067CEF7C5542}" presName="sibTrans" presStyleCnt="0"/>
      <dgm:spPr/>
    </dgm:pt>
    <dgm:pt modelId="{103D5C50-2AE6-426A-ACDB-8A45A33A297C}" type="pres">
      <dgm:prSet presAssocID="{505858CC-CC27-4B54-9815-987D43B37E0B}" presName="node" presStyleLbl="node1" presStyleIdx="4" presStyleCnt="7">
        <dgm:presLayoutVars>
          <dgm:bulletEnabled val="1"/>
        </dgm:presLayoutVars>
      </dgm:prSet>
      <dgm:spPr/>
    </dgm:pt>
    <dgm:pt modelId="{6C1FCCDE-2F3F-4566-9925-A10B362CB207}" type="pres">
      <dgm:prSet presAssocID="{82708FDA-75B4-4CAA-8541-15A52D2AB701}" presName="sibTrans" presStyleCnt="0"/>
      <dgm:spPr/>
    </dgm:pt>
    <dgm:pt modelId="{E14B6EC6-51C4-49E4-ADC9-01F2D6CA17D3}" type="pres">
      <dgm:prSet presAssocID="{54277017-5A26-4F5D-AF2F-33F528D95089}" presName="node" presStyleLbl="node1" presStyleIdx="5" presStyleCnt="7">
        <dgm:presLayoutVars>
          <dgm:bulletEnabled val="1"/>
        </dgm:presLayoutVars>
      </dgm:prSet>
      <dgm:spPr/>
    </dgm:pt>
    <dgm:pt modelId="{C896984E-309A-496E-8DFC-E07700168A31}" type="pres">
      <dgm:prSet presAssocID="{D13AFBBA-135A-4EF6-9E0E-BA88D4B59C14}" presName="sibTrans" presStyleCnt="0"/>
      <dgm:spPr/>
    </dgm:pt>
    <dgm:pt modelId="{70B27E29-B764-4316-98E9-1B0E49A6E436}" type="pres">
      <dgm:prSet presAssocID="{9E27CD3B-E6C2-4826-B1AD-FC0BA9D2D8B5}" presName="node" presStyleLbl="node1" presStyleIdx="6" presStyleCnt="7">
        <dgm:presLayoutVars>
          <dgm:bulletEnabled val="1"/>
        </dgm:presLayoutVars>
      </dgm:prSet>
      <dgm:spPr/>
    </dgm:pt>
  </dgm:ptLst>
  <dgm:cxnLst>
    <dgm:cxn modelId="{7C24A302-A838-4BE9-8F2D-5F48D0DEDD4A}" type="presOf" srcId="{B9F20975-874F-4633-A33D-3D4631EBFCD8}" destId="{F85B2B55-5E62-4129-9A78-F94C22A61E7C}" srcOrd="0" destOrd="0" presId="urn:microsoft.com/office/officeart/2005/8/layout/default"/>
    <dgm:cxn modelId="{E991A610-1F5E-40AB-A219-48DCA4B9ED15}" type="presOf" srcId="{54277017-5A26-4F5D-AF2F-33F528D95089}" destId="{E14B6EC6-51C4-49E4-ADC9-01F2D6CA17D3}" srcOrd="0" destOrd="0" presId="urn:microsoft.com/office/officeart/2005/8/layout/default"/>
    <dgm:cxn modelId="{91C99B2C-4DEC-447E-A106-743ECA9A5AE2}" srcId="{B9F20975-874F-4633-A33D-3D4631EBFCD8}" destId="{5A0757C3-F591-4A38-A7EE-CDD9DC220F0A}" srcOrd="1" destOrd="0" parTransId="{A5F304DD-F74F-4AB0-98AD-5F0E96877817}" sibTransId="{8C3A5726-F1D4-48AC-A6B6-072EB01404C2}"/>
    <dgm:cxn modelId="{A2B2BA37-8396-46DA-9FE3-BB02CD14F6F7}" srcId="{B9F20975-874F-4633-A33D-3D4631EBFCD8}" destId="{9B4758C3-3152-44F6-A0B0-8A962A2C2821}" srcOrd="0" destOrd="0" parTransId="{B45F9A3A-1C72-4D6F-83FE-413E76B78468}" sibTransId="{8CD99720-344A-4E7E-B3E4-D62EE72343EB}"/>
    <dgm:cxn modelId="{C173FE43-1A48-4EED-AEEE-E07424CD0C62}" type="presOf" srcId="{5A0757C3-F591-4A38-A7EE-CDD9DC220F0A}" destId="{2348ABEC-86AF-4A93-93F6-B23FBF08EC36}" srcOrd="0" destOrd="0" presId="urn:microsoft.com/office/officeart/2005/8/layout/default"/>
    <dgm:cxn modelId="{0C793464-93E5-4CCF-8AE7-DD24AAE56A92}" srcId="{B9F20975-874F-4633-A33D-3D4631EBFCD8}" destId="{54277017-5A26-4F5D-AF2F-33F528D95089}" srcOrd="5" destOrd="0" parTransId="{27D53A50-F75D-4121-B17E-AC572C235366}" sibTransId="{D13AFBBA-135A-4EF6-9E0E-BA88D4B59C14}"/>
    <dgm:cxn modelId="{7DBD6394-B74D-40FC-82A4-96C912988F31}" type="presOf" srcId="{E2DFEB47-9FD4-4B33-9143-2079D9F2E48A}" destId="{BC6A6FFC-D0EB-4BFC-BEAB-12667E1AFAC6}" srcOrd="0" destOrd="0" presId="urn:microsoft.com/office/officeart/2005/8/layout/default"/>
    <dgm:cxn modelId="{91F2FE9C-1397-44AC-8965-E3B3B7767C24}" srcId="{B9F20975-874F-4633-A33D-3D4631EBFCD8}" destId="{495384D6-0404-4C65-ACD7-FBC654FC755F}" srcOrd="2" destOrd="0" parTransId="{8BEE30FB-CF56-40CE-9A0B-099B6B029A1D}" sibTransId="{57E48FB3-6DE4-4485-9EA1-B58D9542D6A7}"/>
    <dgm:cxn modelId="{833384AB-BBDE-4901-B637-4AA60C3A2EF3}" srcId="{B9F20975-874F-4633-A33D-3D4631EBFCD8}" destId="{505858CC-CC27-4B54-9815-987D43B37E0B}" srcOrd="4" destOrd="0" parTransId="{83ED391E-9269-407A-9ACF-84E4F4FF533D}" sibTransId="{82708FDA-75B4-4CAA-8541-15A52D2AB701}"/>
    <dgm:cxn modelId="{9B46A0B6-6352-43A1-99EE-6D18099796E6}" srcId="{B9F20975-874F-4633-A33D-3D4631EBFCD8}" destId="{E2DFEB47-9FD4-4B33-9143-2079D9F2E48A}" srcOrd="3" destOrd="0" parTransId="{AD1F007C-3D80-4B90-9DF5-3EB3A43B36A7}" sibTransId="{56AC0C79-F026-43E7-AB5A-067CEF7C5542}"/>
    <dgm:cxn modelId="{940BF5C9-D0E5-4521-9BB6-0BD63DD6A98B}" type="presOf" srcId="{9E27CD3B-E6C2-4826-B1AD-FC0BA9D2D8B5}" destId="{70B27E29-B764-4316-98E9-1B0E49A6E436}" srcOrd="0" destOrd="0" presId="urn:microsoft.com/office/officeart/2005/8/layout/default"/>
    <dgm:cxn modelId="{01F003D5-4F92-4D57-BFBC-4D4B4A3ACE31}" type="presOf" srcId="{505858CC-CC27-4B54-9815-987D43B37E0B}" destId="{103D5C50-2AE6-426A-ACDB-8A45A33A297C}" srcOrd="0" destOrd="0" presId="urn:microsoft.com/office/officeart/2005/8/layout/default"/>
    <dgm:cxn modelId="{E8A845D8-663A-4643-8460-8BBE9242300D}" type="presOf" srcId="{495384D6-0404-4C65-ACD7-FBC654FC755F}" destId="{522C3632-8C26-4ABE-9037-2A325665D945}" srcOrd="0" destOrd="0" presId="urn:microsoft.com/office/officeart/2005/8/layout/default"/>
    <dgm:cxn modelId="{5217A0DE-4303-4BDE-8682-24D0B312942A}" type="presOf" srcId="{9B4758C3-3152-44F6-A0B0-8A962A2C2821}" destId="{11F570E1-6104-458B-9597-6AF78B272AE1}" srcOrd="0" destOrd="0" presId="urn:microsoft.com/office/officeart/2005/8/layout/default"/>
    <dgm:cxn modelId="{2AD00BE0-F797-4C0D-8AF2-0C5B4345142E}" srcId="{B9F20975-874F-4633-A33D-3D4631EBFCD8}" destId="{9E27CD3B-E6C2-4826-B1AD-FC0BA9D2D8B5}" srcOrd="6" destOrd="0" parTransId="{8BCBD6B3-BE46-4352-B8F2-F54558F22FA4}" sibTransId="{669606D8-0E95-4CEA-A62A-FDF3376E207D}"/>
    <dgm:cxn modelId="{1769D369-DCA7-4A4B-9F69-E929308AA8D5}" type="presParOf" srcId="{F85B2B55-5E62-4129-9A78-F94C22A61E7C}" destId="{11F570E1-6104-458B-9597-6AF78B272AE1}" srcOrd="0" destOrd="0" presId="urn:microsoft.com/office/officeart/2005/8/layout/default"/>
    <dgm:cxn modelId="{AA15F045-92B0-49B7-A161-13CE5B213A3B}" type="presParOf" srcId="{F85B2B55-5E62-4129-9A78-F94C22A61E7C}" destId="{1F04F07E-AD93-46FF-9EBB-1F4C96AAB803}" srcOrd="1" destOrd="0" presId="urn:microsoft.com/office/officeart/2005/8/layout/default"/>
    <dgm:cxn modelId="{C2E91B4E-EF55-411F-85E2-2C1D4E83CCA9}" type="presParOf" srcId="{F85B2B55-5E62-4129-9A78-F94C22A61E7C}" destId="{2348ABEC-86AF-4A93-93F6-B23FBF08EC36}" srcOrd="2" destOrd="0" presId="urn:microsoft.com/office/officeart/2005/8/layout/default"/>
    <dgm:cxn modelId="{5C69102B-E26C-4D6B-B287-92675F7452CA}" type="presParOf" srcId="{F85B2B55-5E62-4129-9A78-F94C22A61E7C}" destId="{D091F0FB-C127-4ED4-9D59-EBA868811D56}" srcOrd="3" destOrd="0" presId="urn:microsoft.com/office/officeart/2005/8/layout/default"/>
    <dgm:cxn modelId="{59AD9E80-F373-43FA-AC27-A408DD5ED6B1}" type="presParOf" srcId="{F85B2B55-5E62-4129-9A78-F94C22A61E7C}" destId="{522C3632-8C26-4ABE-9037-2A325665D945}" srcOrd="4" destOrd="0" presId="urn:microsoft.com/office/officeart/2005/8/layout/default"/>
    <dgm:cxn modelId="{7402F338-1D55-4A13-A944-71EFBCE4BA00}" type="presParOf" srcId="{F85B2B55-5E62-4129-9A78-F94C22A61E7C}" destId="{D7FA0B4F-EDBC-48F4-BEE0-F160A8BF3AB0}" srcOrd="5" destOrd="0" presId="urn:microsoft.com/office/officeart/2005/8/layout/default"/>
    <dgm:cxn modelId="{5C285E40-C1DE-4DAE-900E-B4B474718594}" type="presParOf" srcId="{F85B2B55-5E62-4129-9A78-F94C22A61E7C}" destId="{BC6A6FFC-D0EB-4BFC-BEAB-12667E1AFAC6}" srcOrd="6" destOrd="0" presId="urn:microsoft.com/office/officeart/2005/8/layout/default"/>
    <dgm:cxn modelId="{26507765-6124-423C-B44D-A0A3B9A10C08}" type="presParOf" srcId="{F85B2B55-5E62-4129-9A78-F94C22A61E7C}" destId="{86A3C0FA-FF9C-42F8-ABDD-4DAA1A692594}" srcOrd="7" destOrd="0" presId="urn:microsoft.com/office/officeart/2005/8/layout/default"/>
    <dgm:cxn modelId="{422A705B-EDBA-4124-ABD8-D1C81158DBEB}" type="presParOf" srcId="{F85B2B55-5E62-4129-9A78-F94C22A61E7C}" destId="{103D5C50-2AE6-426A-ACDB-8A45A33A297C}" srcOrd="8" destOrd="0" presId="urn:microsoft.com/office/officeart/2005/8/layout/default"/>
    <dgm:cxn modelId="{D816DB2C-527F-47D2-88DA-41F7EB75D0B2}" type="presParOf" srcId="{F85B2B55-5E62-4129-9A78-F94C22A61E7C}" destId="{6C1FCCDE-2F3F-4566-9925-A10B362CB207}" srcOrd="9" destOrd="0" presId="urn:microsoft.com/office/officeart/2005/8/layout/default"/>
    <dgm:cxn modelId="{AA13A7B9-2261-44E6-AA7A-11A2DB176ABF}" type="presParOf" srcId="{F85B2B55-5E62-4129-9A78-F94C22A61E7C}" destId="{E14B6EC6-51C4-49E4-ADC9-01F2D6CA17D3}" srcOrd="10" destOrd="0" presId="urn:microsoft.com/office/officeart/2005/8/layout/default"/>
    <dgm:cxn modelId="{88AD3ED1-62DE-4C03-BE70-F02DCB0508BB}" type="presParOf" srcId="{F85B2B55-5E62-4129-9A78-F94C22A61E7C}" destId="{C896984E-309A-496E-8DFC-E07700168A31}" srcOrd="11" destOrd="0" presId="urn:microsoft.com/office/officeart/2005/8/layout/default"/>
    <dgm:cxn modelId="{FCE1B313-4749-45D3-A88B-491C56B007A2}" type="presParOf" srcId="{F85B2B55-5E62-4129-9A78-F94C22A61E7C}" destId="{70B27E29-B764-4316-98E9-1B0E49A6E43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1FBA5A-1949-4323-A8ED-FEF121FEDB0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4F96A4-961F-4444-BDE5-EBED6121B22B}">
      <dgm:prSet/>
      <dgm:spPr/>
      <dgm:t>
        <a:bodyPr/>
        <a:lstStyle/>
        <a:p>
          <a:r>
            <a:rPr lang="en-US" dirty="0"/>
            <a:t>Descriptive</a:t>
          </a:r>
        </a:p>
      </dgm:t>
    </dgm:pt>
    <dgm:pt modelId="{529BD1B6-14B2-4497-8302-95D638B9211F}" type="parTrans" cxnId="{661AFC6D-8BE2-4116-B7E9-1D9D1106E540}">
      <dgm:prSet/>
      <dgm:spPr/>
      <dgm:t>
        <a:bodyPr/>
        <a:lstStyle/>
        <a:p>
          <a:endParaRPr lang="en-US"/>
        </a:p>
      </dgm:t>
    </dgm:pt>
    <dgm:pt modelId="{CCF32C3B-8096-40E5-B701-EE67ECFE9D03}" type="sibTrans" cxnId="{661AFC6D-8BE2-4116-B7E9-1D9D1106E540}">
      <dgm:prSet/>
      <dgm:spPr/>
      <dgm:t>
        <a:bodyPr/>
        <a:lstStyle/>
        <a:p>
          <a:endParaRPr lang="en-US"/>
        </a:p>
      </dgm:t>
    </dgm:pt>
    <dgm:pt modelId="{4939E16A-4933-4B17-BA65-3E926281E714}">
      <dgm:prSet/>
      <dgm:spPr/>
      <dgm:t>
        <a:bodyPr/>
        <a:lstStyle/>
        <a:p>
          <a:r>
            <a:rPr lang="en-GB" dirty="0"/>
            <a:t>Inferential</a:t>
          </a:r>
          <a:endParaRPr lang="en-US" dirty="0"/>
        </a:p>
      </dgm:t>
    </dgm:pt>
    <dgm:pt modelId="{44776036-EF21-47DE-B5D8-6A80C358E4A2}" type="parTrans" cxnId="{71B592AB-F38A-4850-B7BF-3C505322F805}">
      <dgm:prSet/>
      <dgm:spPr/>
      <dgm:t>
        <a:bodyPr/>
        <a:lstStyle/>
        <a:p>
          <a:endParaRPr lang="en-US"/>
        </a:p>
      </dgm:t>
    </dgm:pt>
    <dgm:pt modelId="{808CBDB9-B66E-4233-81A9-B79552BD99E1}" type="sibTrans" cxnId="{71B592AB-F38A-4850-B7BF-3C505322F805}">
      <dgm:prSet/>
      <dgm:spPr/>
      <dgm:t>
        <a:bodyPr/>
        <a:lstStyle/>
        <a:p>
          <a:endParaRPr lang="en-US"/>
        </a:p>
      </dgm:t>
    </dgm:pt>
    <dgm:pt modelId="{43EC8841-2606-9B4A-8372-24FD16F1D10B}" type="pres">
      <dgm:prSet presAssocID="{541FBA5A-1949-4323-A8ED-FEF121FEDB0A}" presName="linear" presStyleCnt="0">
        <dgm:presLayoutVars>
          <dgm:animLvl val="lvl"/>
          <dgm:resizeHandles val="exact"/>
        </dgm:presLayoutVars>
      </dgm:prSet>
      <dgm:spPr/>
    </dgm:pt>
    <dgm:pt modelId="{30E13648-DA76-224C-85C1-793FCF1AF508}" type="pres">
      <dgm:prSet presAssocID="{914F96A4-961F-4444-BDE5-EBED6121B22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D8E132-458F-C74D-9815-32A3C0A55F03}" type="pres">
      <dgm:prSet presAssocID="{CCF32C3B-8096-40E5-B701-EE67ECFE9D03}" presName="spacer" presStyleCnt="0"/>
      <dgm:spPr/>
    </dgm:pt>
    <dgm:pt modelId="{9880BE3D-39B6-8E44-8132-698F4834A85A}" type="pres">
      <dgm:prSet presAssocID="{4939E16A-4933-4B17-BA65-3E926281E714}" presName="parentText" presStyleLbl="node1" presStyleIdx="1" presStyleCnt="2" custLinFactNeighborX="-1453" custLinFactNeighborY="-7873">
        <dgm:presLayoutVars>
          <dgm:chMax val="0"/>
          <dgm:bulletEnabled val="1"/>
        </dgm:presLayoutVars>
      </dgm:prSet>
      <dgm:spPr/>
    </dgm:pt>
  </dgm:ptLst>
  <dgm:cxnLst>
    <dgm:cxn modelId="{84562941-DA77-4BFA-ACBF-2E311B8B68FA}" type="presOf" srcId="{541FBA5A-1949-4323-A8ED-FEF121FEDB0A}" destId="{43EC8841-2606-9B4A-8372-24FD16F1D10B}" srcOrd="0" destOrd="0" presId="urn:microsoft.com/office/officeart/2005/8/layout/vList2"/>
    <dgm:cxn modelId="{661AFC6D-8BE2-4116-B7E9-1D9D1106E540}" srcId="{541FBA5A-1949-4323-A8ED-FEF121FEDB0A}" destId="{914F96A4-961F-4444-BDE5-EBED6121B22B}" srcOrd="0" destOrd="0" parTransId="{529BD1B6-14B2-4497-8302-95D638B9211F}" sibTransId="{CCF32C3B-8096-40E5-B701-EE67ECFE9D03}"/>
    <dgm:cxn modelId="{0AF02D82-5A70-4BE4-872F-811CC48991B4}" type="presOf" srcId="{914F96A4-961F-4444-BDE5-EBED6121B22B}" destId="{30E13648-DA76-224C-85C1-793FCF1AF508}" srcOrd="0" destOrd="0" presId="urn:microsoft.com/office/officeart/2005/8/layout/vList2"/>
    <dgm:cxn modelId="{EEE5F985-7117-4B43-BD90-7064557FC5E7}" type="presOf" srcId="{4939E16A-4933-4B17-BA65-3E926281E714}" destId="{9880BE3D-39B6-8E44-8132-698F4834A85A}" srcOrd="0" destOrd="0" presId="urn:microsoft.com/office/officeart/2005/8/layout/vList2"/>
    <dgm:cxn modelId="{71B592AB-F38A-4850-B7BF-3C505322F805}" srcId="{541FBA5A-1949-4323-A8ED-FEF121FEDB0A}" destId="{4939E16A-4933-4B17-BA65-3E926281E714}" srcOrd="1" destOrd="0" parTransId="{44776036-EF21-47DE-B5D8-6A80C358E4A2}" sibTransId="{808CBDB9-B66E-4233-81A9-B79552BD99E1}"/>
    <dgm:cxn modelId="{403722B7-B637-42FD-96BE-4682E929D199}" type="presParOf" srcId="{43EC8841-2606-9B4A-8372-24FD16F1D10B}" destId="{30E13648-DA76-224C-85C1-793FCF1AF508}" srcOrd="0" destOrd="0" presId="urn:microsoft.com/office/officeart/2005/8/layout/vList2"/>
    <dgm:cxn modelId="{71D0BF55-F122-48CC-AFC1-3E25CE821CD3}" type="presParOf" srcId="{43EC8841-2606-9B4A-8372-24FD16F1D10B}" destId="{3ED8E132-458F-C74D-9815-32A3C0A55F03}" srcOrd="1" destOrd="0" presId="urn:microsoft.com/office/officeart/2005/8/layout/vList2"/>
    <dgm:cxn modelId="{1099ACC6-BD70-471D-AD0A-BCE7822E1C20}" type="presParOf" srcId="{43EC8841-2606-9B4A-8372-24FD16F1D10B}" destId="{9880BE3D-39B6-8E44-8132-698F4834A85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AE25566-06D7-4C29-8874-22674284B511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14B44E9-A7D0-4FD4-BEDB-9B41BF5CDC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Thematic analysis</a:t>
          </a:r>
          <a:endParaRPr lang="en-US"/>
        </a:p>
      </dgm:t>
    </dgm:pt>
    <dgm:pt modelId="{24507640-727E-4600-A0C6-030EC402501D}" type="parTrans" cxnId="{54965E9E-4716-4C50-91E3-10A29C0C4C45}">
      <dgm:prSet/>
      <dgm:spPr/>
      <dgm:t>
        <a:bodyPr/>
        <a:lstStyle/>
        <a:p>
          <a:endParaRPr lang="en-US"/>
        </a:p>
      </dgm:t>
    </dgm:pt>
    <dgm:pt modelId="{006D2E58-9660-45F9-B443-1AC98F782E3A}" type="sibTrans" cxnId="{54965E9E-4716-4C50-91E3-10A29C0C4C45}">
      <dgm:prSet/>
      <dgm:spPr/>
      <dgm:t>
        <a:bodyPr/>
        <a:lstStyle/>
        <a:p>
          <a:endParaRPr lang="en-US"/>
        </a:p>
      </dgm:t>
    </dgm:pt>
    <dgm:pt modelId="{06F96F80-CEF5-4806-B3E6-115FBA62CD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Content analysis</a:t>
          </a:r>
          <a:endParaRPr lang="en-US"/>
        </a:p>
      </dgm:t>
    </dgm:pt>
    <dgm:pt modelId="{3830044D-6410-4480-95F5-C30102B7D4BD}" type="parTrans" cxnId="{610CDC87-2C73-4162-9735-8188F592589A}">
      <dgm:prSet/>
      <dgm:spPr/>
      <dgm:t>
        <a:bodyPr/>
        <a:lstStyle/>
        <a:p>
          <a:endParaRPr lang="en-US"/>
        </a:p>
      </dgm:t>
    </dgm:pt>
    <dgm:pt modelId="{847F0C58-341F-46E1-B694-ECB4E9958E1B}" type="sibTrans" cxnId="{610CDC87-2C73-4162-9735-8188F592589A}">
      <dgm:prSet/>
      <dgm:spPr/>
      <dgm:t>
        <a:bodyPr/>
        <a:lstStyle/>
        <a:p>
          <a:endParaRPr lang="en-US"/>
        </a:p>
      </dgm:t>
    </dgm:pt>
    <dgm:pt modelId="{9B40628F-9AA4-4BFC-9472-B29A764B25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analysis</a:t>
          </a:r>
          <a:endParaRPr lang="en-US"/>
        </a:p>
      </dgm:t>
    </dgm:pt>
    <dgm:pt modelId="{8802EB87-F013-4CE0-9582-07D289C5151E}" type="parTrans" cxnId="{6A636E12-0D15-4CF2-A5F7-BCE8970E59BF}">
      <dgm:prSet/>
      <dgm:spPr/>
      <dgm:t>
        <a:bodyPr/>
        <a:lstStyle/>
        <a:p>
          <a:endParaRPr lang="en-US"/>
        </a:p>
      </dgm:t>
    </dgm:pt>
    <dgm:pt modelId="{40854EF1-66AE-4F26-8B83-1E627F658D63}" type="sibTrans" cxnId="{6A636E12-0D15-4CF2-A5F7-BCE8970E59BF}">
      <dgm:prSet/>
      <dgm:spPr/>
      <dgm:t>
        <a:bodyPr/>
        <a:lstStyle/>
        <a:p>
          <a:endParaRPr lang="en-US"/>
        </a:p>
      </dgm:t>
    </dgm:pt>
    <dgm:pt modelId="{7CDD6ECB-D26E-471E-A77C-AE50784DB7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Discourse analysis</a:t>
          </a:r>
          <a:endParaRPr lang="en-US"/>
        </a:p>
      </dgm:t>
    </dgm:pt>
    <dgm:pt modelId="{D8E84466-7B7A-410E-B7C3-DFFB7A957D04}" type="parTrans" cxnId="{1AD1B7C7-8D79-4EC2-8A68-4569E6DBA802}">
      <dgm:prSet/>
      <dgm:spPr/>
      <dgm:t>
        <a:bodyPr/>
        <a:lstStyle/>
        <a:p>
          <a:endParaRPr lang="en-US"/>
        </a:p>
      </dgm:t>
    </dgm:pt>
    <dgm:pt modelId="{2410087B-F147-4E57-905F-D16AD89B207C}" type="sibTrans" cxnId="{1AD1B7C7-8D79-4EC2-8A68-4569E6DBA802}">
      <dgm:prSet/>
      <dgm:spPr/>
      <dgm:t>
        <a:bodyPr/>
        <a:lstStyle/>
        <a:p>
          <a:endParaRPr lang="en-US"/>
        </a:p>
      </dgm:t>
    </dgm:pt>
    <dgm:pt modelId="{4589A6AF-CBA7-4B8F-A624-62D715B0E726}" type="pres">
      <dgm:prSet presAssocID="{EAE25566-06D7-4C29-8874-22674284B511}" presName="root" presStyleCnt="0">
        <dgm:presLayoutVars>
          <dgm:dir/>
          <dgm:resizeHandles val="exact"/>
        </dgm:presLayoutVars>
      </dgm:prSet>
      <dgm:spPr/>
    </dgm:pt>
    <dgm:pt modelId="{1C6773E3-F103-469C-8CE5-62212FDE42AD}" type="pres">
      <dgm:prSet presAssocID="{014B44E9-A7D0-4FD4-BEDB-9B41BF5CDC1E}" presName="compNode" presStyleCnt="0"/>
      <dgm:spPr/>
    </dgm:pt>
    <dgm:pt modelId="{265CF8A0-7325-47C4-950F-81D2B78001C6}" type="pres">
      <dgm:prSet presAssocID="{014B44E9-A7D0-4FD4-BEDB-9B41BF5CDC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68F891-0FB3-4D2D-B1DE-73BAB1BEEA72}" type="pres">
      <dgm:prSet presAssocID="{014B44E9-A7D0-4FD4-BEDB-9B41BF5CDC1E}" presName="spaceRect" presStyleCnt="0"/>
      <dgm:spPr/>
    </dgm:pt>
    <dgm:pt modelId="{537D28A8-98D8-4F78-9122-476F1FEB1205}" type="pres">
      <dgm:prSet presAssocID="{014B44E9-A7D0-4FD4-BEDB-9B41BF5CDC1E}" presName="textRect" presStyleLbl="revTx" presStyleIdx="0" presStyleCnt="4">
        <dgm:presLayoutVars>
          <dgm:chMax val="1"/>
          <dgm:chPref val="1"/>
        </dgm:presLayoutVars>
      </dgm:prSet>
      <dgm:spPr/>
    </dgm:pt>
    <dgm:pt modelId="{EEFBB8E7-BCE6-4413-BB1B-89631E9CC294}" type="pres">
      <dgm:prSet presAssocID="{006D2E58-9660-45F9-B443-1AC98F782E3A}" presName="sibTrans" presStyleCnt="0"/>
      <dgm:spPr/>
    </dgm:pt>
    <dgm:pt modelId="{552E6E39-144E-41AC-BD8D-B22AFA1F7F6C}" type="pres">
      <dgm:prSet presAssocID="{06F96F80-CEF5-4806-B3E6-115FBA62CDD0}" presName="compNode" presStyleCnt="0"/>
      <dgm:spPr/>
    </dgm:pt>
    <dgm:pt modelId="{431E8600-0127-4028-8C63-0718650820C1}" type="pres">
      <dgm:prSet presAssocID="{06F96F80-CEF5-4806-B3E6-115FBA62CDD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5B66FE6-F23B-421A-814E-754BFE4DB79A}" type="pres">
      <dgm:prSet presAssocID="{06F96F80-CEF5-4806-B3E6-115FBA62CDD0}" presName="spaceRect" presStyleCnt="0"/>
      <dgm:spPr/>
    </dgm:pt>
    <dgm:pt modelId="{0C49BF80-3096-4545-A4BE-A5DA81DE09C9}" type="pres">
      <dgm:prSet presAssocID="{06F96F80-CEF5-4806-B3E6-115FBA62CDD0}" presName="textRect" presStyleLbl="revTx" presStyleIdx="1" presStyleCnt="4">
        <dgm:presLayoutVars>
          <dgm:chMax val="1"/>
          <dgm:chPref val="1"/>
        </dgm:presLayoutVars>
      </dgm:prSet>
      <dgm:spPr/>
    </dgm:pt>
    <dgm:pt modelId="{3DFB429D-E1D4-4AEA-A2DA-FDDC33D0ECB1}" type="pres">
      <dgm:prSet presAssocID="{847F0C58-341F-46E1-B694-ECB4E9958E1B}" presName="sibTrans" presStyleCnt="0"/>
      <dgm:spPr/>
    </dgm:pt>
    <dgm:pt modelId="{5D8E582A-7E5B-460B-A378-A0DF35382D81}" type="pres">
      <dgm:prSet presAssocID="{9B40628F-9AA4-4BFC-9472-B29A764B2504}" presName="compNode" presStyleCnt="0"/>
      <dgm:spPr/>
    </dgm:pt>
    <dgm:pt modelId="{47DD46DF-A30B-4B7D-A85F-4FABE0DAE37E}" type="pres">
      <dgm:prSet presAssocID="{9B40628F-9AA4-4BFC-9472-B29A764B25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0B16480-1FD6-4DAD-B877-12A80E654D55}" type="pres">
      <dgm:prSet presAssocID="{9B40628F-9AA4-4BFC-9472-B29A764B2504}" presName="spaceRect" presStyleCnt="0"/>
      <dgm:spPr/>
    </dgm:pt>
    <dgm:pt modelId="{7EC90292-B420-46FC-A10F-E21AD36798C0}" type="pres">
      <dgm:prSet presAssocID="{9B40628F-9AA4-4BFC-9472-B29A764B2504}" presName="textRect" presStyleLbl="revTx" presStyleIdx="2" presStyleCnt="4">
        <dgm:presLayoutVars>
          <dgm:chMax val="1"/>
          <dgm:chPref val="1"/>
        </dgm:presLayoutVars>
      </dgm:prSet>
      <dgm:spPr/>
    </dgm:pt>
    <dgm:pt modelId="{044FC108-0E66-4AEA-81BD-3F3A764F9C7E}" type="pres">
      <dgm:prSet presAssocID="{40854EF1-66AE-4F26-8B83-1E627F658D63}" presName="sibTrans" presStyleCnt="0"/>
      <dgm:spPr/>
    </dgm:pt>
    <dgm:pt modelId="{3AD7340E-7505-4157-9264-263DE470F5B7}" type="pres">
      <dgm:prSet presAssocID="{7CDD6ECB-D26E-471E-A77C-AE50784DB783}" presName="compNode" presStyleCnt="0"/>
      <dgm:spPr/>
    </dgm:pt>
    <dgm:pt modelId="{5C7FA336-3D22-4DCB-8944-5D73A3AC7E7A}" type="pres">
      <dgm:prSet presAssocID="{7CDD6ECB-D26E-471E-A77C-AE50784DB7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5A51FC9-62CC-42C6-95AF-153E7DDF7083}" type="pres">
      <dgm:prSet presAssocID="{7CDD6ECB-D26E-471E-A77C-AE50784DB783}" presName="spaceRect" presStyleCnt="0"/>
      <dgm:spPr/>
    </dgm:pt>
    <dgm:pt modelId="{EED9BFC8-E2A0-4B52-ADE5-3D20BDF4872B}" type="pres">
      <dgm:prSet presAssocID="{7CDD6ECB-D26E-471E-A77C-AE50784DB7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A636E12-0D15-4CF2-A5F7-BCE8970E59BF}" srcId="{EAE25566-06D7-4C29-8874-22674284B511}" destId="{9B40628F-9AA4-4BFC-9472-B29A764B2504}" srcOrd="2" destOrd="0" parTransId="{8802EB87-F013-4CE0-9582-07D289C5151E}" sibTransId="{40854EF1-66AE-4F26-8B83-1E627F658D63}"/>
    <dgm:cxn modelId="{31D0CF45-6810-4860-807E-A284EB1D91E3}" type="presOf" srcId="{7CDD6ECB-D26E-471E-A77C-AE50784DB783}" destId="{EED9BFC8-E2A0-4B52-ADE5-3D20BDF4872B}" srcOrd="0" destOrd="0" presId="urn:microsoft.com/office/officeart/2018/2/layout/IconLabelList"/>
    <dgm:cxn modelId="{10A02E57-830B-4FD7-BCF8-0D473A649FD9}" type="presOf" srcId="{EAE25566-06D7-4C29-8874-22674284B511}" destId="{4589A6AF-CBA7-4B8F-A624-62D715B0E726}" srcOrd="0" destOrd="0" presId="urn:microsoft.com/office/officeart/2018/2/layout/IconLabelList"/>
    <dgm:cxn modelId="{203A787D-6944-4353-8928-AA06C55D1054}" type="presOf" srcId="{014B44E9-A7D0-4FD4-BEDB-9B41BF5CDC1E}" destId="{537D28A8-98D8-4F78-9122-476F1FEB1205}" srcOrd="0" destOrd="0" presId="urn:microsoft.com/office/officeart/2018/2/layout/IconLabelList"/>
    <dgm:cxn modelId="{610CDC87-2C73-4162-9735-8188F592589A}" srcId="{EAE25566-06D7-4C29-8874-22674284B511}" destId="{06F96F80-CEF5-4806-B3E6-115FBA62CDD0}" srcOrd="1" destOrd="0" parTransId="{3830044D-6410-4480-95F5-C30102B7D4BD}" sibTransId="{847F0C58-341F-46E1-B694-ECB4E9958E1B}"/>
    <dgm:cxn modelId="{54965E9E-4716-4C50-91E3-10A29C0C4C45}" srcId="{EAE25566-06D7-4C29-8874-22674284B511}" destId="{014B44E9-A7D0-4FD4-BEDB-9B41BF5CDC1E}" srcOrd="0" destOrd="0" parTransId="{24507640-727E-4600-A0C6-030EC402501D}" sibTransId="{006D2E58-9660-45F9-B443-1AC98F782E3A}"/>
    <dgm:cxn modelId="{CCF966C4-0232-4315-9390-372AC1916BA3}" type="presOf" srcId="{9B40628F-9AA4-4BFC-9472-B29A764B2504}" destId="{7EC90292-B420-46FC-A10F-E21AD36798C0}" srcOrd="0" destOrd="0" presId="urn:microsoft.com/office/officeart/2018/2/layout/IconLabelList"/>
    <dgm:cxn modelId="{1AD1B7C7-8D79-4EC2-8A68-4569E6DBA802}" srcId="{EAE25566-06D7-4C29-8874-22674284B511}" destId="{7CDD6ECB-D26E-471E-A77C-AE50784DB783}" srcOrd="3" destOrd="0" parTransId="{D8E84466-7B7A-410E-B7C3-DFFB7A957D04}" sibTransId="{2410087B-F147-4E57-905F-D16AD89B207C}"/>
    <dgm:cxn modelId="{47BC2EF3-9FAF-42CC-B9CF-9F8D56D23473}" type="presOf" srcId="{06F96F80-CEF5-4806-B3E6-115FBA62CDD0}" destId="{0C49BF80-3096-4545-A4BE-A5DA81DE09C9}" srcOrd="0" destOrd="0" presId="urn:microsoft.com/office/officeart/2018/2/layout/IconLabelList"/>
    <dgm:cxn modelId="{B086DB4F-2838-4E1D-BF63-E4CB84DC074E}" type="presParOf" srcId="{4589A6AF-CBA7-4B8F-A624-62D715B0E726}" destId="{1C6773E3-F103-469C-8CE5-62212FDE42AD}" srcOrd="0" destOrd="0" presId="urn:microsoft.com/office/officeart/2018/2/layout/IconLabelList"/>
    <dgm:cxn modelId="{B48BAC6A-EECD-47C2-82A5-C0CD052AE944}" type="presParOf" srcId="{1C6773E3-F103-469C-8CE5-62212FDE42AD}" destId="{265CF8A0-7325-47C4-950F-81D2B78001C6}" srcOrd="0" destOrd="0" presId="urn:microsoft.com/office/officeart/2018/2/layout/IconLabelList"/>
    <dgm:cxn modelId="{E20BB173-BFDC-4FA0-937E-1EE877ED88E5}" type="presParOf" srcId="{1C6773E3-F103-469C-8CE5-62212FDE42AD}" destId="{7868F891-0FB3-4D2D-B1DE-73BAB1BEEA72}" srcOrd="1" destOrd="0" presId="urn:microsoft.com/office/officeart/2018/2/layout/IconLabelList"/>
    <dgm:cxn modelId="{6825F988-B157-4464-A98D-F86A05290B2F}" type="presParOf" srcId="{1C6773E3-F103-469C-8CE5-62212FDE42AD}" destId="{537D28A8-98D8-4F78-9122-476F1FEB1205}" srcOrd="2" destOrd="0" presId="urn:microsoft.com/office/officeart/2018/2/layout/IconLabelList"/>
    <dgm:cxn modelId="{14D7E66C-A5E7-4924-B371-A185E71571B7}" type="presParOf" srcId="{4589A6AF-CBA7-4B8F-A624-62D715B0E726}" destId="{EEFBB8E7-BCE6-4413-BB1B-89631E9CC294}" srcOrd="1" destOrd="0" presId="urn:microsoft.com/office/officeart/2018/2/layout/IconLabelList"/>
    <dgm:cxn modelId="{26AD7139-1EE4-4CFB-B60F-07D2CA2D9E13}" type="presParOf" srcId="{4589A6AF-CBA7-4B8F-A624-62D715B0E726}" destId="{552E6E39-144E-41AC-BD8D-B22AFA1F7F6C}" srcOrd="2" destOrd="0" presId="urn:microsoft.com/office/officeart/2018/2/layout/IconLabelList"/>
    <dgm:cxn modelId="{7176B400-7506-4D1B-A95E-3886D1A4B560}" type="presParOf" srcId="{552E6E39-144E-41AC-BD8D-B22AFA1F7F6C}" destId="{431E8600-0127-4028-8C63-0718650820C1}" srcOrd="0" destOrd="0" presId="urn:microsoft.com/office/officeart/2018/2/layout/IconLabelList"/>
    <dgm:cxn modelId="{7A48BECC-135F-4418-BCF9-8A3D63043840}" type="presParOf" srcId="{552E6E39-144E-41AC-BD8D-B22AFA1F7F6C}" destId="{C5B66FE6-F23B-421A-814E-754BFE4DB79A}" srcOrd="1" destOrd="0" presId="urn:microsoft.com/office/officeart/2018/2/layout/IconLabelList"/>
    <dgm:cxn modelId="{7D6EA4E8-EB18-4500-8327-FCBF5B71DAB2}" type="presParOf" srcId="{552E6E39-144E-41AC-BD8D-B22AFA1F7F6C}" destId="{0C49BF80-3096-4545-A4BE-A5DA81DE09C9}" srcOrd="2" destOrd="0" presId="urn:microsoft.com/office/officeart/2018/2/layout/IconLabelList"/>
    <dgm:cxn modelId="{0F848C8C-B066-456D-BF58-D418D74B6009}" type="presParOf" srcId="{4589A6AF-CBA7-4B8F-A624-62D715B0E726}" destId="{3DFB429D-E1D4-4AEA-A2DA-FDDC33D0ECB1}" srcOrd="3" destOrd="0" presId="urn:microsoft.com/office/officeart/2018/2/layout/IconLabelList"/>
    <dgm:cxn modelId="{AFD1E359-13DB-4AF6-8F4E-8CA1B2859603}" type="presParOf" srcId="{4589A6AF-CBA7-4B8F-A624-62D715B0E726}" destId="{5D8E582A-7E5B-460B-A378-A0DF35382D81}" srcOrd="4" destOrd="0" presId="urn:microsoft.com/office/officeart/2018/2/layout/IconLabelList"/>
    <dgm:cxn modelId="{E2F1F9E9-089B-45F5-A775-2F32FF77CB0F}" type="presParOf" srcId="{5D8E582A-7E5B-460B-A378-A0DF35382D81}" destId="{47DD46DF-A30B-4B7D-A85F-4FABE0DAE37E}" srcOrd="0" destOrd="0" presId="urn:microsoft.com/office/officeart/2018/2/layout/IconLabelList"/>
    <dgm:cxn modelId="{6A7DE3AB-B5D8-4050-988B-55B40E76D336}" type="presParOf" srcId="{5D8E582A-7E5B-460B-A378-A0DF35382D81}" destId="{40B16480-1FD6-4DAD-B877-12A80E654D55}" srcOrd="1" destOrd="0" presId="urn:microsoft.com/office/officeart/2018/2/layout/IconLabelList"/>
    <dgm:cxn modelId="{C3501DE7-ADF1-448B-8C4A-E7FDE70506A7}" type="presParOf" srcId="{5D8E582A-7E5B-460B-A378-A0DF35382D81}" destId="{7EC90292-B420-46FC-A10F-E21AD36798C0}" srcOrd="2" destOrd="0" presId="urn:microsoft.com/office/officeart/2018/2/layout/IconLabelList"/>
    <dgm:cxn modelId="{C435A01F-F6E4-49BF-AD72-535572977EFA}" type="presParOf" srcId="{4589A6AF-CBA7-4B8F-A624-62D715B0E726}" destId="{044FC108-0E66-4AEA-81BD-3F3A764F9C7E}" srcOrd="5" destOrd="0" presId="urn:microsoft.com/office/officeart/2018/2/layout/IconLabelList"/>
    <dgm:cxn modelId="{3542A032-FAFD-4885-8F6F-A5232EB1C344}" type="presParOf" srcId="{4589A6AF-CBA7-4B8F-A624-62D715B0E726}" destId="{3AD7340E-7505-4157-9264-263DE470F5B7}" srcOrd="6" destOrd="0" presId="urn:microsoft.com/office/officeart/2018/2/layout/IconLabelList"/>
    <dgm:cxn modelId="{DB926C66-7A73-4056-96D3-533EDFB959D5}" type="presParOf" srcId="{3AD7340E-7505-4157-9264-263DE470F5B7}" destId="{5C7FA336-3D22-4DCB-8944-5D73A3AC7E7A}" srcOrd="0" destOrd="0" presId="urn:microsoft.com/office/officeart/2018/2/layout/IconLabelList"/>
    <dgm:cxn modelId="{EAF5AF9A-79BA-4D54-A2E1-D8B989891A54}" type="presParOf" srcId="{3AD7340E-7505-4157-9264-263DE470F5B7}" destId="{A5A51FC9-62CC-42C6-95AF-153E7DDF7083}" srcOrd="1" destOrd="0" presId="urn:microsoft.com/office/officeart/2018/2/layout/IconLabelList"/>
    <dgm:cxn modelId="{E76FDAF6-A607-4965-8B51-F309AED2FCB7}" type="presParOf" srcId="{3AD7340E-7505-4157-9264-263DE470F5B7}" destId="{EED9BFC8-E2A0-4B52-ADE5-3D20BDF4872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4BD216-0A35-4733-B351-F8464DD159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FE5B23-1F88-4B90-AB95-C4840EFE4808}">
      <dgm:prSet/>
      <dgm:spPr/>
      <dgm:t>
        <a:bodyPr/>
        <a:lstStyle/>
        <a:p>
          <a:r>
            <a:rPr lang="en-GB"/>
            <a:t>Prioritise key insights</a:t>
          </a:r>
          <a:endParaRPr lang="en-US"/>
        </a:p>
      </dgm:t>
    </dgm:pt>
    <dgm:pt modelId="{4A7A9129-8616-4C6A-9FA5-B6BF18CC9FDF}" type="parTrans" cxnId="{4433B446-8FD9-45E9-8F95-3D6204F5B640}">
      <dgm:prSet/>
      <dgm:spPr/>
      <dgm:t>
        <a:bodyPr/>
        <a:lstStyle/>
        <a:p>
          <a:endParaRPr lang="en-US"/>
        </a:p>
      </dgm:t>
    </dgm:pt>
    <dgm:pt modelId="{43287029-9E19-4C1C-9EA3-BB4D49490DEF}" type="sibTrans" cxnId="{4433B446-8FD9-45E9-8F95-3D6204F5B640}">
      <dgm:prSet/>
      <dgm:spPr/>
      <dgm:t>
        <a:bodyPr/>
        <a:lstStyle/>
        <a:p>
          <a:endParaRPr lang="en-US"/>
        </a:p>
      </dgm:t>
    </dgm:pt>
    <dgm:pt modelId="{9F8101CC-EB6E-41C1-B075-2D374E3F4112}">
      <dgm:prSet/>
      <dgm:spPr/>
      <dgm:t>
        <a:bodyPr/>
        <a:lstStyle/>
        <a:p>
          <a:r>
            <a:rPr lang="en-GB"/>
            <a:t>Ensure clear links to your research question</a:t>
          </a:r>
          <a:endParaRPr lang="en-US"/>
        </a:p>
      </dgm:t>
    </dgm:pt>
    <dgm:pt modelId="{74C39CA9-7293-46B1-B7E4-AD09C2C5787C}" type="parTrans" cxnId="{EB1E0C70-C8B6-444C-823E-4E75895F0D46}">
      <dgm:prSet/>
      <dgm:spPr/>
      <dgm:t>
        <a:bodyPr/>
        <a:lstStyle/>
        <a:p>
          <a:endParaRPr lang="en-US"/>
        </a:p>
      </dgm:t>
    </dgm:pt>
    <dgm:pt modelId="{A58C6F02-F33D-46A1-9191-8D8B1F14DC6B}" type="sibTrans" cxnId="{EB1E0C70-C8B6-444C-823E-4E75895F0D46}">
      <dgm:prSet/>
      <dgm:spPr/>
      <dgm:t>
        <a:bodyPr/>
        <a:lstStyle/>
        <a:p>
          <a:endParaRPr lang="en-US"/>
        </a:p>
      </dgm:t>
    </dgm:pt>
    <dgm:pt modelId="{B12287E2-D891-4BDF-A481-6F5905EE88CE}">
      <dgm:prSet/>
      <dgm:spPr/>
      <dgm:t>
        <a:bodyPr/>
        <a:lstStyle/>
        <a:p>
          <a:r>
            <a:rPr lang="en-GB"/>
            <a:t>Use visuals effectively (simple bar/line/pie charts)</a:t>
          </a:r>
          <a:endParaRPr lang="en-US"/>
        </a:p>
      </dgm:t>
    </dgm:pt>
    <dgm:pt modelId="{10A5E334-7B29-42AE-AF75-798F0E1195C1}" type="parTrans" cxnId="{642D19C4-D960-4F30-A7AB-DACB6257840A}">
      <dgm:prSet/>
      <dgm:spPr/>
      <dgm:t>
        <a:bodyPr/>
        <a:lstStyle/>
        <a:p>
          <a:endParaRPr lang="en-US"/>
        </a:p>
      </dgm:t>
    </dgm:pt>
    <dgm:pt modelId="{91EB492D-F051-4C1E-A362-11C2D99F1B4D}" type="sibTrans" cxnId="{642D19C4-D960-4F30-A7AB-DACB6257840A}">
      <dgm:prSet/>
      <dgm:spPr/>
      <dgm:t>
        <a:bodyPr/>
        <a:lstStyle/>
        <a:p>
          <a:endParaRPr lang="en-US"/>
        </a:p>
      </dgm:t>
    </dgm:pt>
    <dgm:pt modelId="{069EC5DA-8307-4B64-A693-26FD80549AEF}">
      <dgm:prSet/>
      <dgm:spPr/>
      <dgm:t>
        <a:bodyPr/>
        <a:lstStyle/>
        <a:p>
          <a:r>
            <a:rPr lang="en-GB"/>
            <a:t>Provide context and interpretation</a:t>
          </a:r>
          <a:endParaRPr lang="en-US"/>
        </a:p>
      </dgm:t>
    </dgm:pt>
    <dgm:pt modelId="{080C8935-E880-4F15-9BB1-269EF56ADF11}" type="parTrans" cxnId="{BA1750A9-322F-4F5E-BDBE-A0D9B1D2AC2C}">
      <dgm:prSet/>
      <dgm:spPr/>
      <dgm:t>
        <a:bodyPr/>
        <a:lstStyle/>
        <a:p>
          <a:endParaRPr lang="en-US"/>
        </a:p>
      </dgm:t>
    </dgm:pt>
    <dgm:pt modelId="{B8CC78AD-A1D7-4879-95F8-FB56D5D0D9EA}" type="sibTrans" cxnId="{BA1750A9-322F-4F5E-BDBE-A0D9B1D2AC2C}">
      <dgm:prSet/>
      <dgm:spPr/>
      <dgm:t>
        <a:bodyPr/>
        <a:lstStyle/>
        <a:p>
          <a:endParaRPr lang="en-US"/>
        </a:p>
      </dgm:t>
    </dgm:pt>
    <dgm:pt modelId="{CD80A418-39F5-4DED-A09C-C76BC49AEC89}" type="pres">
      <dgm:prSet presAssocID="{654BD216-0A35-4733-B351-F8464DD1594A}" presName="root" presStyleCnt="0">
        <dgm:presLayoutVars>
          <dgm:dir/>
          <dgm:resizeHandles val="exact"/>
        </dgm:presLayoutVars>
      </dgm:prSet>
      <dgm:spPr/>
    </dgm:pt>
    <dgm:pt modelId="{6CFDA848-EDCD-485C-BF6D-D5FE97BC2664}" type="pres">
      <dgm:prSet presAssocID="{3DFE5B23-1F88-4B90-AB95-C4840EFE4808}" presName="compNode" presStyleCnt="0"/>
      <dgm:spPr/>
    </dgm:pt>
    <dgm:pt modelId="{29657F5E-AD5F-4F6A-8BFA-9F793147C829}" type="pres">
      <dgm:prSet presAssocID="{3DFE5B23-1F88-4B90-AB95-C4840EFE4808}" presName="bgRect" presStyleLbl="bgShp" presStyleIdx="0" presStyleCnt="4"/>
      <dgm:spPr/>
    </dgm:pt>
    <dgm:pt modelId="{5D48BFAB-92C7-4360-AAA7-CE8E6DC9F4CB}" type="pres">
      <dgm:prSet presAssocID="{3DFE5B23-1F88-4B90-AB95-C4840EFE48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6DBA6F2-F2AA-4A3B-8F7F-79F8C2D251F3}" type="pres">
      <dgm:prSet presAssocID="{3DFE5B23-1F88-4B90-AB95-C4840EFE4808}" presName="spaceRect" presStyleCnt="0"/>
      <dgm:spPr/>
    </dgm:pt>
    <dgm:pt modelId="{09E0220B-07E7-4585-AC6C-1D3453F40B11}" type="pres">
      <dgm:prSet presAssocID="{3DFE5B23-1F88-4B90-AB95-C4840EFE4808}" presName="parTx" presStyleLbl="revTx" presStyleIdx="0" presStyleCnt="4">
        <dgm:presLayoutVars>
          <dgm:chMax val="0"/>
          <dgm:chPref val="0"/>
        </dgm:presLayoutVars>
      </dgm:prSet>
      <dgm:spPr/>
    </dgm:pt>
    <dgm:pt modelId="{58888B63-E947-4711-9200-CF3880107C93}" type="pres">
      <dgm:prSet presAssocID="{43287029-9E19-4C1C-9EA3-BB4D49490DEF}" presName="sibTrans" presStyleCnt="0"/>
      <dgm:spPr/>
    </dgm:pt>
    <dgm:pt modelId="{CBA66489-8E91-46DE-84B8-B8512FCA80EB}" type="pres">
      <dgm:prSet presAssocID="{9F8101CC-EB6E-41C1-B075-2D374E3F4112}" presName="compNode" presStyleCnt="0"/>
      <dgm:spPr/>
    </dgm:pt>
    <dgm:pt modelId="{9DF5F675-3423-4F21-8844-60BA167CA5ED}" type="pres">
      <dgm:prSet presAssocID="{9F8101CC-EB6E-41C1-B075-2D374E3F4112}" presName="bgRect" presStyleLbl="bgShp" presStyleIdx="1" presStyleCnt="4"/>
      <dgm:spPr/>
    </dgm:pt>
    <dgm:pt modelId="{10550AF7-8052-45D3-BEC6-EBF2CA23A668}" type="pres">
      <dgm:prSet presAssocID="{9F8101CC-EB6E-41C1-B075-2D374E3F41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FFCFA53-26BA-49B0-AB74-9F5CD28B654E}" type="pres">
      <dgm:prSet presAssocID="{9F8101CC-EB6E-41C1-B075-2D374E3F4112}" presName="spaceRect" presStyleCnt="0"/>
      <dgm:spPr/>
    </dgm:pt>
    <dgm:pt modelId="{4331184C-C86D-4DDA-A4CD-1A54FA001A84}" type="pres">
      <dgm:prSet presAssocID="{9F8101CC-EB6E-41C1-B075-2D374E3F4112}" presName="parTx" presStyleLbl="revTx" presStyleIdx="1" presStyleCnt="4">
        <dgm:presLayoutVars>
          <dgm:chMax val="0"/>
          <dgm:chPref val="0"/>
        </dgm:presLayoutVars>
      </dgm:prSet>
      <dgm:spPr/>
    </dgm:pt>
    <dgm:pt modelId="{31CF90D0-BD87-4866-8583-FDFFED5BC8C3}" type="pres">
      <dgm:prSet presAssocID="{A58C6F02-F33D-46A1-9191-8D8B1F14DC6B}" presName="sibTrans" presStyleCnt="0"/>
      <dgm:spPr/>
    </dgm:pt>
    <dgm:pt modelId="{5E0163EC-2068-4AAC-8F9F-7326C373E6D9}" type="pres">
      <dgm:prSet presAssocID="{B12287E2-D891-4BDF-A481-6F5905EE88CE}" presName="compNode" presStyleCnt="0"/>
      <dgm:spPr/>
    </dgm:pt>
    <dgm:pt modelId="{100BD751-1578-4CD0-A0BB-F4DD58023171}" type="pres">
      <dgm:prSet presAssocID="{B12287E2-D891-4BDF-A481-6F5905EE88CE}" presName="bgRect" presStyleLbl="bgShp" presStyleIdx="2" presStyleCnt="4"/>
      <dgm:spPr/>
    </dgm:pt>
    <dgm:pt modelId="{11189931-E9E9-4274-A6AA-5FF10469FC7E}" type="pres">
      <dgm:prSet presAssocID="{B12287E2-D891-4BDF-A481-6F5905EE88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"/>
        </a:ext>
      </dgm:extLst>
    </dgm:pt>
    <dgm:pt modelId="{5EF65ACF-432D-4EDB-9A24-EE8E23DB2DDD}" type="pres">
      <dgm:prSet presAssocID="{B12287E2-D891-4BDF-A481-6F5905EE88CE}" presName="spaceRect" presStyleCnt="0"/>
      <dgm:spPr/>
    </dgm:pt>
    <dgm:pt modelId="{CC562AE8-58EA-4695-A03A-6736642F48A1}" type="pres">
      <dgm:prSet presAssocID="{B12287E2-D891-4BDF-A481-6F5905EE88CE}" presName="parTx" presStyleLbl="revTx" presStyleIdx="2" presStyleCnt="4">
        <dgm:presLayoutVars>
          <dgm:chMax val="0"/>
          <dgm:chPref val="0"/>
        </dgm:presLayoutVars>
      </dgm:prSet>
      <dgm:spPr/>
    </dgm:pt>
    <dgm:pt modelId="{792F3EDD-08C4-4DCB-9E59-AED25C77A323}" type="pres">
      <dgm:prSet presAssocID="{91EB492D-F051-4C1E-A362-11C2D99F1B4D}" presName="sibTrans" presStyleCnt="0"/>
      <dgm:spPr/>
    </dgm:pt>
    <dgm:pt modelId="{0809B1D7-70C3-4791-AD5C-6EC020BC825A}" type="pres">
      <dgm:prSet presAssocID="{069EC5DA-8307-4B64-A693-26FD80549AEF}" presName="compNode" presStyleCnt="0"/>
      <dgm:spPr/>
    </dgm:pt>
    <dgm:pt modelId="{6A54D5E4-7463-4341-A2F2-805F77E0C86D}" type="pres">
      <dgm:prSet presAssocID="{069EC5DA-8307-4B64-A693-26FD80549AEF}" presName="bgRect" presStyleLbl="bgShp" presStyleIdx="3" presStyleCnt="4"/>
      <dgm:spPr/>
    </dgm:pt>
    <dgm:pt modelId="{7500D9C0-9E35-4CC8-9BD8-3106DE99DB96}" type="pres">
      <dgm:prSet presAssocID="{069EC5DA-8307-4B64-A693-26FD80549AE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39C4823-9B60-4FD6-B3D2-4D5E91073906}" type="pres">
      <dgm:prSet presAssocID="{069EC5DA-8307-4B64-A693-26FD80549AEF}" presName="spaceRect" presStyleCnt="0"/>
      <dgm:spPr/>
    </dgm:pt>
    <dgm:pt modelId="{5F98B005-BB30-4CEB-9FFC-54186E2A0DEB}" type="pres">
      <dgm:prSet presAssocID="{069EC5DA-8307-4B64-A693-26FD80549AE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8A59410-8DCC-42D4-BDF7-6A4CDF8C0AC7}" type="presOf" srcId="{B12287E2-D891-4BDF-A481-6F5905EE88CE}" destId="{CC562AE8-58EA-4695-A03A-6736642F48A1}" srcOrd="0" destOrd="0" presId="urn:microsoft.com/office/officeart/2018/2/layout/IconVerticalSolidList"/>
    <dgm:cxn modelId="{05D1CF2B-6F94-4BF9-9427-72ABB3F01A4B}" type="presOf" srcId="{9F8101CC-EB6E-41C1-B075-2D374E3F4112}" destId="{4331184C-C86D-4DDA-A4CD-1A54FA001A84}" srcOrd="0" destOrd="0" presId="urn:microsoft.com/office/officeart/2018/2/layout/IconVerticalSolidList"/>
    <dgm:cxn modelId="{4433B446-8FD9-45E9-8F95-3D6204F5B640}" srcId="{654BD216-0A35-4733-B351-F8464DD1594A}" destId="{3DFE5B23-1F88-4B90-AB95-C4840EFE4808}" srcOrd="0" destOrd="0" parTransId="{4A7A9129-8616-4C6A-9FA5-B6BF18CC9FDF}" sibTransId="{43287029-9E19-4C1C-9EA3-BB4D49490DEF}"/>
    <dgm:cxn modelId="{EB1E0C70-C8B6-444C-823E-4E75895F0D46}" srcId="{654BD216-0A35-4733-B351-F8464DD1594A}" destId="{9F8101CC-EB6E-41C1-B075-2D374E3F4112}" srcOrd="1" destOrd="0" parTransId="{74C39CA9-7293-46B1-B7E4-AD09C2C5787C}" sibTransId="{A58C6F02-F33D-46A1-9191-8D8B1F14DC6B}"/>
    <dgm:cxn modelId="{007D1672-D0A6-4704-972B-FB9371AF11BE}" type="presOf" srcId="{3DFE5B23-1F88-4B90-AB95-C4840EFE4808}" destId="{09E0220B-07E7-4585-AC6C-1D3453F40B11}" srcOrd="0" destOrd="0" presId="urn:microsoft.com/office/officeart/2018/2/layout/IconVerticalSolidList"/>
    <dgm:cxn modelId="{1070A759-96E9-4965-B1C8-07344B9A424C}" type="presOf" srcId="{654BD216-0A35-4733-B351-F8464DD1594A}" destId="{CD80A418-39F5-4DED-A09C-C76BC49AEC89}" srcOrd="0" destOrd="0" presId="urn:microsoft.com/office/officeart/2018/2/layout/IconVerticalSolidList"/>
    <dgm:cxn modelId="{BA1750A9-322F-4F5E-BDBE-A0D9B1D2AC2C}" srcId="{654BD216-0A35-4733-B351-F8464DD1594A}" destId="{069EC5DA-8307-4B64-A693-26FD80549AEF}" srcOrd="3" destOrd="0" parTransId="{080C8935-E880-4F15-9BB1-269EF56ADF11}" sibTransId="{B8CC78AD-A1D7-4879-95F8-FB56D5D0D9EA}"/>
    <dgm:cxn modelId="{CF83C4A9-76F8-4813-8FF8-C59C1656C613}" type="presOf" srcId="{069EC5DA-8307-4B64-A693-26FD80549AEF}" destId="{5F98B005-BB30-4CEB-9FFC-54186E2A0DEB}" srcOrd="0" destOrd="0" presId="urn:microsoft.com/office/officeart/2018/2/layout/IconVerticalSolidList"/>
    <dgm:cxn modelId="{642D19C4-D960-4F30-A7AB-DACB6257840A}" srcId="{654BD216-0A35-4733-B351-F8464DD1594A}" destId="{B12287E2-D891-4BDF-A481-6F5905EE88CE}" srcOrd="2" destOrd="0" parTransId="{10A5E334-7B29-42AE-AF75-798F0E1195C1}" sibTransId="{91EB492D-F051-4C1E-A362-11C2D99F1B4D}"/>
    <dgm:cxn modelId="{74B542E0-C30E-43F1-9401-E940ED298AC0}" type="presParOf" srcId="{CD80A418-39F5-4DED-A09C-C76BC49AEC89}" destId="{6CFDA848-EDCD-485C-BF6D-D5FE97BC2664}" srcOrd="0" destOrd="0" presId="urn:microsoft.com/office/officeart/2018/2/layout/IconVerticalSolidList"/>
    <dgm:cxn modelId="{D399B5EA-14A9-4B58-B5D1-F106950E058B}" type="presParOf" srcId="{6CFDA848-EDCD-485C-BF6D-D5FE97BC2664}" destId="{29657F5E-AD5F-4F6A-8BFA-9F793147C829}" srcOrd="0" destOrd="0" presId="urn:microsoft.com/office/officeart/2018/2/layout/IconVerticalSolidList"/>
    <dgm:cxn modelId="{36DB0049-18C6-4D3C-83DE-25C70493E2F7}" type="presParOf" srcId="{6CFDA848-EDCD-485C-BF6D-D5FE97BC2664}" destId="{5D48BFAB-92C7-4360-AAA7-CE8E6DC9F4CB}" srcOrd="1" destOrd="0" presId="urn:microsoft.com/office/officeart/2018/2/layout/IconVerticalSolidList"/>
    <dgm:cxn modelId="{663BBD29-BDED-480C-AEB3-5D89E863CE1D}" type="presParOf" srcId="{6CFDA848-EDCD-485C-BF6D-D5FE97BC2664}" destId="{16DBA6F2-F2AA-4A3B-8F7F-79F8C2D251F3}" srcOrd="2" destOrd="0" presId="urn:microsoft.com/office/officeart/2018/2/layout/IconVerticalSolidList"/>
    <dgm:cxn modelId="{4E61E34E-F4D0-4B92-B018-6FEDFCAEE132}" type="presParOf" srcId="{6CFDA848-EDCD-485C-BF6D-D5FE97BC2664}" destId="{09E0220B-07E7-4585-AC6C-1D3453F40B11}" srcOrd="3" destOrd="0" presId="urn:microsoft.com/office/officeart/2018/2/layout/IconVerticalSolidList"/>
    <dgm:cxn modelId="{5025E274-F90D-46A0-BF4F-6CBAA4F43C96}" type="presParOf" srcId="{CD80A418-39F5-4DED-A09C-C76BC49AEC89}" destId="{58888B63-E947-4711-9200-CF3880107C93}" srcOrd="1" destOrd="0" presId="urn:microsoft.com/office/officeart/2018/2/layout/IconVerticalSolidList"/>
    <dgm:cxn modelId="{F85B99E4-7BB2-4756-938E-F216A839DB4D}" type="presParOf" srcId="{CD80A418-39F5-4DED-A09C-C76BC49AEC89}" destId="{CBA66489-8E91-46DE-84B8-B8512FCA80EB}" srcOrd="2" destOrd="0" presId="urn:microsoft.com/office/officeart/2018/2/layout/IconVerticalSolidList"/>
    <dgm:cxn modelId="{1E5EBDA1-77D4-4034-8A76-A73103EE0B36}" type="presParOf" srcId="{CBA66489-8E91-46DE-84B8-B8512FCA80EB}" destId="{9DF5F675-3423-4F21-8844-60BA167CA5ED}" srcOrd="0" destOrd="0" presId="urn:microsoft.com/office/officeart/2018/2/layout/IconVerticalSolidList"/>
    <dgm:cxn modelId="{AAD500CF-48C8-434A-B4D6-F8358CE58934}" type="presParOf" srcId="{CBA66489-8E91-46DE-84B8-B8512FCA80EB}" destId="{10550AF7-8052-45D3-BEC6-EBF2CA23A668}" srcOrd="1" destOrd="0" presId="urn:microsoft.com/office/officeart/2018/2/layout/IconVerticalSolidList"/>
    <dgm:cxn modelId="{A638EA68-5674-471A-AE40-51E1BE5A6BBB}" type="presParOf" srcId="{CBA66489-8E91-46DE-84B8-B8512FCA80EB}" destId="{5FFCFA53-26BA-49B0-AB74-9F5CD28B654E}" srcOrd="2" destOrd="0" presId="urn:microsoft.com/office/officeart/2018/2/layout/IconVerticalSolidList"/>
    <dgm:cxn modelId="{484DB2DF-83DB-40D1-B6F1-A5F7034A5480}" type="presParOf" srcId="{CBA66489-8E91-46DE-84B8-B8512FCA80EB}" destId="{4331184C-C86D-4DDA-A4CD-1A54FA001A84}" srcOrd="3" destOrd="0" presId="urn:microsoft.com/office/officeart/2018/2/layout/IconVerticalSolidList"/>
    <dgm:cxn modelId="{3079032E-1CCB-4B15-8AC9-8124773487DF}" type="presParOf" srcId="{CD80A418-39F5-4DED-A09C-C76BC49AEC89}" destId="{31CF90D0-BD87-4866-8583-FDFFED5BC8C3}" srcOrd="3" destOrd="0" presId="urn:microsoft.com/office/officeart/2018/2/layout/IconVerticalSolidList"/>
    <dgm:cxn modelId="{DD1C5DBC-04F5-429E-9CF1-640BA183CE76}" type="presParOf" srcId="{CD80A418-39F5-4DED-A09C-C76BC49AEC89}" destId="{5E0163EC-2068-4AAC-8F9F-7326C373E6D9}" srcOrd="4" destOrd="0" presId="urn:microsoft.com/office/officeart/2018/2/layout/IconVerticalSolidList"/>
    <dgm:cxn modelId="{10564920-4020-42FD-A412-3C209C52DF04}" type="presParOf" srcId="{5E0163EC-2068-4AAC-8F9F-7326C373E6D9}" destId="{100BD751-1578-4CD0-A0BB-F4DD58023171}" srcOrd="0" destOrd="0" presId="urn:microsoft.com/office/officeart/2018/2/layout/IconVerticalSolidList"/>
    <dgm:cxn modelId="{EC6DDA10-4CDA-42F2-BB8D-A622FF41E80C}" type="presParOf" srcId="{5E0163EC-2068-4AAC-8F9F-7326C373E6D9}" destId="{11189931-E9E9-4274-A6AA-5FF10469FC7E}" srcOrd="1" destOrd="0" presId="urn:microsoft.com/office/officeart/2018/2/layout/IconVerticalSolidList"/>
    <dgm:cxn modelId="{FDB0D9FC-E38D-4C1F-9E50-3F34EAFE2551}" type="presParOf" srcId="{5E0163EC-2068-4AAC-8F9F-7326C373E6D9}" destId="{5EF65ACF-432D-4EDB-9A24-EE8E23DB2DDD}" srcOrd="2" destOrd="0" presId="urn:microsoft.com/office/officeart/2018/2/layout/IconVerticalSolidList"/>
    <dgm:cxn modelId="{41AEA358-E1E0-443E-A06D-8986F0A9E00E}" type="presParOf" srcId="{5E0163EC-2068-4AAC-8F9F-7326C373E6D9}" destId="{CC562AE8-58EA-4695-A03A-6736642F48A1}" srcOrd="3" destOrd="0" presId="urn:microsoft.com/office/officeart/2018/2/layout/IconVerticalSolidList"/>
    <dgm:cxn modelId="{3E49CB39-4326-40EA-9EF9-CECDE026DE7D}" type="presParOf" srcId="{CD80A418-39F5-4DED-A09C-C76BC49AEC89}" destId="{792F3EDD-08C4-4DCB-9E59-AED25C77A323}" srcOrd="5" destOrd="0" presId="urn:microsoft.com/office/officeart/2018/2/layout/IconVerticalSolidList"/>
    <dgm:cxn modelId="{F6E755B2-18A0-4BAF-817D-C0A0A333BBEE}" type="presParOf" srcId="{CD80A418-39F5-4DED-A09C-C76BC49AEC89}" destId="{0809B1D7-70C3-4791-AD5C-6EC020BC825A}" srcOrd="6" destOrd="0" presId="urn:microsoft.com/office/officeart/2018/2/layout/IconVerticalSolidList"/>
    <dgm:cxn modelId="{B6222DF8-7E66-4286-9858-B5766B05D293}" type="presParOf" srcId="{0809B1D7-70C3-4791-AD5C-6EC020BC825A}" destId="{6A54D5E4-7463-4341-A2F2-805F77E0C86D}" srcOrd="0" destOrd="0" presId="urn:microsoft.com/office/officeart/2018/2/layout/IconVerticalSolidList"/>
    <dgm:cxn modelId="{6E07D9B5-09FB-4192-8734-12FA36CF545E}" type="presParOf" srcId="{0809B1D7-70C3-4791-AD5C-6EC020BC825A}" destId="{7500D9C0-9E35-4CC8-9BD8-3106DE99DB96}" srcOrd="1" destOrd="0" presId="urn:microsoft.com/office/officeart/2018/2/layout/IconVerticalSolidList"/>
    <dgm:cxn modelId="{5B3D4780-0A4D-49EC-94E5-44F12B454903}" type="presParOf" srcId="{0809B1D7-70C3-4791-AD5C-6EC020BC825A}" destId="{339C4823-9B60-4FD6-B3D2-4D5E91073906}" srcOrd="2" destOrd="0" presId="urn:microsoft.com/office/officeart/2018/2/layout/IconVerticalSolidList"/>
    <dgm:cxn modelId="{621185BE-CB12-4EB3-A165-AE285C68EBB7}" type="presParOf" srcId="{0809B1D7-70C3-4791-AD5C-6EC020BC825A}" destId="{5F98B005-BB30-4CEB-9FFC-54186E2A0D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41FBA5A-1949-4323-A8ED-FEF121FEDB0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39E16A-4933-4B17-BA65-3E926281E714}">
      <dgm:prSet/>
      <dgm:spPr/>
      <dgm:t>
        <a:bodyPr/>
        <a:lstStyle/>
        <a:p>
          <a:r>
            <a:rPr lang="en-GB" dirty="0"/>
            <a:t>Planning</a:t>
          </a:r>
          <a:endParaRPr lang="en-US" dirty="0"/>
        </a:p>
      </dgm:t>
    </dgm:pt>
    <dgm:pt modelId="{44776036-EF21-47DE-B5D8-6A80C358E4A2}" type="parTrans" cxnId="{71B592AB-F38A-4850-B7BF-3C505322F805}">
      <dgm:prSet/>
      <dgm:spPr/>
      <dgm:t>
        <a:bodyPr/>
        <a:lstStyle/>
        <a:p>
          <a:endParaRPr lang="en-US"/>
        </a:p>
      </dgm:t>
    </dgm:pt>
    <dgm:pt modelId="{808CBDB9-B66E-4233-81A9-B79552BD99E1}" type="sibTrans" cxnId="{71B592AB-F38A-4850-B7BF-3C505322F805}">
      <dgm:prSet/>
      <dgm:spPr/>
      <dgm:t>
        <a:bodyPr/>
        <a:lstStyle/>
        <a:p>
          <a:endParaRPr lang="en-US"/>
        </a:p>
      </dgm:t>
    </dgm:pt>
    <dgm:pt modelId="{C7481FB2-0BA7-4E71-A606-5624BC334559}">
      <dgm:prSet/>
      <dgm:spPr/>
      <dgm:t>
        <a:bodyPr/>
        <a:lstStyle/>
        <a:p>
          <a:r>
            <a:rPr lang="en-GB" dirty="0"/>
            <a:t>Communicating</a:t>
          </a:r>
          <a:endParaRPr lang="en-US" dirty="0"/>
        </a:p>
      </dgm:t>
    </dgm:pt>
    <dgm:pt modelId="{8C513BA8-C014-4231-AB6A-C677E1ED8D85}" type="parTrans" cxnId="{7E7D15AB-0979-41A3-94FD-BB24E0357742}">
      <dgm:prSet/>
      <dgm:spPr/>
      <dgm:t>
        <a:bodyPr/>
        <a:lstStyle/>
        <a:p>
          <a:endParaRPr lang="en-US"/>
        </a:p>
      </dgm:t>
    </dgm:pt>
    <dgm:pt modelId="{6049444F-4153-4D03-BFCD-F1C9F527BD84}" type="sibTrans" cxnId="{7E7D15AB-0979-41A3-94FD-BB24E0357742}">
      <dgm:prSet/>
      <dgm:spPr/>
      <dgm:t>
        <a:bodyPr/>
        <a:lstStyle/>
        <a:p>
          <a:endParaRPr lang="en-US"/>
        </a:p>
      </dgm:t>
    </dgm:pt>
    <dgm:pt modelId="{43EC8841-2606-9B4A-8372-24FD16F1D10B}" type="pres">
      <dgm:prSet presAssocID="{541FBA5A-1949-4323-A8ED-FEF121FEDB0A}" presName="linear" presStyleCnt="0">
        <dgm:presLayoutVars>
          <dgm:animLvl val="lvl"/>
          <dgm:resizeHandles val="exact"/>
        </dgm:presLayoutVars>
      </dgm:prSet>
      <dgm:spPr/>
    </dgm:pt>
    <dgm:pt modelId="{9880BE3D-39B6-8E44-8132-698F4834A85A}" type="pres">
      <dgm:prSet presAssocID="{4939E16A-4933-4B17-BA65-3E926281E7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A92CA7D-E9F5-AB49-B8CD-C877EF083940}" type="pres">
      <dgm:prSet presAssocID="{808CBDB9-B66E-4233-81A9-B79552BD99E1}" presName="spacer" presStyleCnt="0"/>
      <dgm:spPr/>
    </dgm:pt>
    <dgm:pt modelId="{0D22DA60-CABC-B44E-827E-BE139E81077C}" type="pres">
      <dgm:prSet presAssocID="{C7481FB2-0BA7-4E71-A606-5624BC33455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4562941-DA77-4BFA-ACBF-2E311B8B68FA}" type="presOf" srcId="{541FBA5A-1949-4323-A8ED-FEF121FEDB0A}" destId="{43EC8841-2606-9B4A-8372-24FD16F1D10B}" srcOrd="0" destOrd="0" presId="urn:microsoft.com/office/officeart/2005/8/layout/vList2"/>
    <dgm:cxn modelId="{EEE5F985-7117-4B43-BD90-7064557FC5E7}" type="presOf" srcId="{4939E16A-4933-4B17-BA65-3E926281E714}" destId="{9880BE3D-39B6-8E44-8132-698F4834A85A}" srcOrd="0" destOrd="0" presId="urn:microsoft.com/office/officeart/2005/8/layout/vList2"/>
    <dgm:cxn modelId="{ACE5EE96-E332-42BD-8243-D5EDB3E747C1}" type="presOf" srcId="{C7481FB2-0BA7-4E71-A606-5624BC334559}" destId="{0D22DA60-CABC-B44E-827E-BE139E81077C}" srcOrd="0" destOrd="0" presId="urn:microsoft.com/office/officeart/2005/8/layout/vList2"/>
    <dgm:cxn modelId="{7E7D15AB-0979-41A3-94FD-BB24E0357742}" srcId="{541FBA5A-1949-4323-A8ED-FEF121FEDB0A}" destId="{C7481FB2-0BA7-4E71-A606-5624BC334559}" srcOrd="1" destOrd="0" parTransId="{8C513BA8-C014-4231-AB6A-C677E1ED8D85}" sibTransId="{6049444F-4153-4D03-BFCD-F1C9F527BD84}"/>
    <dgm:cxn modelId="{71B592AB-F38A-4850-B7BF-3C505322F805}" srcId="{541FBA5A-1949-4323-A8ED-FEF121FEDB0A}" destId="{4939E16A-4933-4B17-BA65-3E926281E714}" srcOrd="0" destOrd="0" parTransId="{44776036-EF21-47DE-B5D8-6A80C358E4A2}" sibTransId="{808CBDB9-B66E-4233-81A9-B79552BD99E1}"/>
    <dgm:cxn modelId="{1099ACC6-BD70-471D-AD0A-BCE7822E1C20}" type="presParOf" srcId="{43EC8841-2606-9B4A-8372-24FD16F1D10B}" destId="{9880BE3D-39B6-8E44-8132-698F4834A85A}" srcOrd="0" destOrd="0" presId="urn:microsoft.com/office/officeart/2005/8/layout/vList2"/>
    <dgm:cxn modelId="{ECBD6323-F155-42BB-878D-AB86B56342E3}" type="presParOf" srcId="{43EC8841-2606-9B4A-8372-24FD16F1D10B}" destId="{8A92CA7D-E9F5-AB49-B8CD-C877EF083940}" srcOrd="1" destOrd="0" presId="urn:microsoft.com/office/officeart/2005/8/layout/vList2"/>
    <dgm:cxn modelId="{1AC55A70-9960-4728-83D6-5AA4973EAF5B}" type="presParOf" srcId="{43EC8841-2606-9B4A-8372-24FD16F1D10B}" destId="{0D22DA60-CABC-B44E-827E-BE139E81077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A30B2B5-9D1D-4CA4-B860-49BCCBDBFE03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F2EF12F-0E9B-4AED-AE0D-8EE38E7F5D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is planning important?</a:t>
          </a:r>
        </a:p>
      </dgm:t>
    </dgm:pt>
    <dgm:pt modelId="{D0EECF61-EF50-4E5B-A488-0916BB03434C}" type="parTrans" cxnId="{E9F65BD9-5354-4C69-981E-CD76C3602FD8}">
      <dgm:prSet/>
      <dgm:spPr/>
      <dgm:t>
        <a:bodyPr/>
        <a:lstStyle/>
        <a:p>
          <a:endParaRPr lang="en-US"/>
        </a:p>
      </dgm:t>
    </dgm:pt>
    <dgm:pt modelId="{6CD36449-BD4E-4A46-9AAE-DB9E629BAD2D}" type="sibTrans" cxnId="{E9F65BD9-5354-4C69-981E-CD76C3602FD8}">
      <dgm:prSet/>
      <dgm:spPr/>
      <dgm:t>
        <a:bodyPr/>
        <a:lstStyle/>
        <a:p>
          <a:endParaRPr lang="en-US"/>
        </a:p>
      </dgm:t>
    </dgm:pt>
    <dgm:pt modelId="{75A30888-D5CB-4439-97F0-E95C2E9144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Can you always plan?</a:t>
          </a:r>
          <a:endParaRPr lang="en-US" dirty="0"/>
        </a:p>
      </dgm:t>
    </dgm:pt>
    <dgm:pt modelId="{FD4D80BC-7FEA-4B9B-8B2A-EDEF3B257C4D}" type="parTrans" cxnId="{C2B4E474-F97E-4394-BD53-A0A95FDADC21}">
      <dgm:prSet/>
      <dgm:spPr/>
      <dgm:t>
        <a:bodyPr/>
        <a:lstStyle/>
        <a:p>
          <a:endParaRPr lang="en-US"/>
        </a:p>
      </dgm:t>
    </dgm:pt>
    <dgm:pt modelId="{1FE2C83D-118F-4575-956A-A74B6830484B}" type="sibTrans" cxnId="{C2B4E474-F97E-4394-BD53-A0A95FDADC21}">
      <dgm:prSet/>
      <dgm:spPr/>
      <dgm:t>
        <a:bodyPr/>
        <a:lstStyle/>
        <a:p>
          <a:endParaRPr lang="en-US"/>
        </a:p>
      </dgm:t>
    </dgm:pt>
    <dgm:pt modelId="{C664FDE0-BA1C-4920-9649-F8D7704E7A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types of change are occurring in your own organisation?</a:t>
          </a:r>
          <a:endParaRPr lang="en-US" dirty="0"/>
        </a:p>
      </dgm:t>
    </dgm:pt>
    <dgm:pt modelId="{8C9748B4-95FB-47F0-9285-9730FB1164E6}" type="parTrans" cxnId="{C2D217AD-3736-41DC-8686-2C85D45958B4}">
      <dgm:prSet/>
      <dgm:spPr/>
      <dgm:t>
        <a:bodyPr/>
        <a:lstStyle/>
        <a:p>
          <a:endParaRPr lang="en-US"/>
        </a:p>
      </dgm:t>
    </dgm:pt>
    <dgm:pt modelId="{8F1B232A-564D-48E0-A005-064207001BCC}" type="sibTrans" cxnId="{C2D217AD-3736-41DC-8686-2C85D45958B4}">
      <dgm:prSet/>
      <dgm:spPr/>
      <dgm:t>
        <a:bodyPr/>
        <a:lstStyle/>
        <a:p>
          <a:endParaRPr lang="en-US"/>
        </a:p>
      </dgm:t>
    </dgm:pt>
    <dgm:pt modelId="{5BD1B179-8650-4E51-88CC-DA201232C51C}" type="pres">
      <dgm:prSet presAssocID="{9A30B2B5-9D1D-4CA4-B860-49BCCBDBFE03}" presName="root" presStyleCnt="0">
        <dgm:presLayoutVars>
          <dgm:dir/>
          <dgm:resizeHandles val="exact"/>
        </dgm:presLayoutVars>
      </dgm:prSet>
      <dgm:spPr/>
    </dgm:pt>
    <dgm:pt modelId="{58DCD0CD-F1F1-4CA9-8F36-3F2285027FA0}" type="pres">
      <dgm:prSet presAssocID="{CF2EF12F-0E9B-4AED-AE0D-8EE38E7F5D60}" presName="compNode" presStyleCnt="0"/>
      <dgm:spPr/>
    </dgm:pt>
    <dgm:pt modelId="{C0B6867C-5319-4AC3-92C5-4711B6B803B1}" type="pres">
      <dgm:prSet presAssocID="{CF2EF12F-0E9B-4AED-AE0D-8EE38E7F5D6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D1CC9DB-BD0C-4D43-8E0F-5420CB4B2A31}" type="pres">
      <dgm:prSet presAssocID="{CF2EF12F-0E9B-4AED-AE0D-8EE38E7F5D60}" presName="spaceRect" presStyleCnt="0"/>
      <dgm:spPr/>
    </dgm:pt>
    <dgm:pt modelId="{F51B5D55-F54D-4EAB-9221-181ED29DDC3B}" type="pres">
      <dgm:prSet presAssocID="{CF2EF12F-0E9B-4AED-AE0D-8EE38E7F5D60}" presName="textRect" presStyleLbl="revTx" presStyleIdx="0" presStyleCnt="3">
        <dgm:presLayoutVars>
          <dgm:chMax val="1"/>
          <dgm:chPref val="1"/>
        </dgm:presLayoutVars>
      </dgm:prSet>
      <dgm:spPr/>
    </dgm:pt>
    <dgm:pt modelId="{F9B98C39-DBFC-493C-958F-5B9BC7FBCC16}" type="pres">
      <dgm:prSet presAssocID="{6CD36449-BD4E-4A46-9AAE-DB9E629BAD2D}" presName="sibTrans" presStyleCnt="0"/>
      <dgm:spPr/>
    </dgm:pt>
    <dgm:pt modelId="{033661DC-D8D8-4309-8987-01213A29477E}" type="pres">
      <dgm:prSet presAssocID="{75A30888-D5CB-4439-97F0-E95C2E914468}" presName="compNode" presStyleCnt="0"/>
      <dgm:spPr/>
    </dgm:pt>
    <dgm:pt modelId="{1D7A37E0-9DA2-43A3-8FD8-4F10939EF60F}" type="pres">
      <dgm:prSet presAssocID="{75A30888-D5CB-4439-97F0-E95C2E9144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29B9567-D292-4FB4-88F9-37FEA37FE442}" type="pres">
      <dgm:prSet presAssocID="{75A30888-D5CB-4439-97F0-E95C2E914468}" presName="spaceRect" presStyleCnt="0"/>
      <dgm:spPr/>
    </dgm:pt>
    <dgm:pt modelId="{4F1C0F59-2D06-406C-91D7-6C29C3B2E09F}" type="pres">
      <dgm:prSet presAssocID="{75A30888-D5CB-4439-97F0-E95C2E914468}" presName="textRect" presStyleLbl="revTx" presStyleIdx="1" presStyleCnt="3">
        <dgm:presLayoutVars>
          <dgm:chMax val="1"/>
          <dgm:chPref val="1"/>
        </dgm:presLayoutVars>
      </dgm:prSet>
      <dgm:spPr/>
    </dgm:pt>
    <dgm:pt modelId="{842D03D5-E4D4-4989-9C9B-D20600A8AB1E}" type="pres">
      <dgm:prSet presAssocID="{1FE2C83D-118F-4575-956A-A74B6830484B}" presName="sibTrans" presStyleCnt="0"/>
      <dgm:spPr/>
    </dgm:pt>
    <dgm:pt modelId="{F69179F0-09FF-439A-A951-BAA38EFFC0BB}" type="pres">
      <dgm:prSet presAssocID="{C664FDE0-BA1C-4920-9649-F8D7704E7A9A}" presName="compNode" presStyleCnt="0"/>
      <dgm:spPr/>
    </dgm:pt>
    <dgm:pt modelId="{13A576E1-CB45-41E5-A26A-CE2C751CDD51}" type="pres">
      <dgm:prSet presAssocID="{C664FDE0-BA1C-4920-9649-F8D7704E7A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9F1CB17-CCB3-45AF-9046-2C9A165424A2}" type="pres">
      <dgm:prSet presAssocID="{C664FDE0-BA1C-4920-9649-F8D7704E7A9A}" presName="spaceRect" presStyleCnt="0"/>
      <dgm:spPr/>
    </dgm:pt>
    <dgm:pt modelId="{5F3F2F10-E2F7-4EA9-ACFE-44FD0D9014D6}" type="pres">
      <dgm:prSet presAssocID="{C664FDE0-BA1C-4920-9649-F8D7704E7A9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3CE4A1C-316D-44D2-B726-84FDC6B3E828}" type="presOf" srcId="{CF2EF12F-0E9B-4AED-AE0D-8EE38E7F5D60}" destId="{F51B5D55-F54D-4EAB-9221-181ED29DDC3B}" srcOrd="0" destOrd="0" presId="urn:microsoft.com/office/officeart/2018/2/layout/IconLabelList"/>
    <dgm:cxn modelId="{41C0446F-CDB4-4188-A433-A1740CDF2D0D}" type="presOf" srcId="{9A30B2B5-9D1D-4CA4-B860-49BCCBDBFE03}" destId="{5BD1B179-8650-4E51-88CC-DA201232C51C}" srcOrd="0" destOrd="0" presId="urn:microsoft.com/office/officeart/2018/2/layout/IconLabelList"/>
    <dgm:cxn modelId="{C2B4E474-F97E-4394-BD53-A0A95FDADC21}" srcId="{9A30B2B5-9D1D-4CA4-B860-49BCCBDBFE03}" destId="{75A30888-D5CB-4439-97F0-E95C2E914468}" srcOrd="1" destOrd="0" parTransId="{FD4D80BC-7FEA-4B9B-8B2A-EDEF3B257C4D}" sibTransId="{1FE2C83D-118F-4575-956A-A74B6830484B}"/>
    <dgm:cxn modelId="{DDE78DA2-3FCE-49E6-A3C1-AFD39C87E47A}" type="presOf" srcId="{75A30888-D5CB-4439-97F0-E95C2E914468}" destId="{4F1C0F59-2D06-406C-91D7-6C29C3B2E09F}" srcOrd="0" destOrd="0" presId="urn:microsoft.com/office/officeart/2018/2/layout/IconLabelList"/>
    <dgm:cxn modelId="{C2D217AD-3736-41DC-8686-2C85D45958B4}" srcId="{9A30B2B5-9D1D-4CA4-B860-49BCCBDBFE03}" destId="{C664FDE0-BA1C-4920-9649-F8D7704E7A9A}" srcOrd="2" destOrd="0" parTransId="{8C9748B4-95FB-47F0-9285-9730FB1164E6}" sibTransId="{8F1B232A-564D-48E0-A005-064207001BCC}"/>
    <dgm:cxn modelId="{19B551B6-C5B9-42A0-8E6F-96BF4628A7C9}" type="presOf" srcId="{C664FDE0-BA1C-4920-9649-F8D7704E7A9A}" destId="{5F3F2F10-E2F7-4EA9-ACFE-44FD0D9014D6}" srcOrd="0" destOrd="0" presId="urn:microsoft.com/office/officeart/2018/2/layout/IconLabelList"/>
    <dgm:cxn modelId="{E9F65BD9-5354-4C69-981E-CD76C3602FD8}" srcId="{9A30B2B5-9D1D-4CA4-B860-49BCCBDBFE03}" destId="{CF2EF12F-0E9B-4AED-AE0D-8EE38E7F5D60}" srcOrd="0" destOrd="0" parTransId="{D0EECF61-EF50-4E5B-A488-0916BB03434C}" sibTransId="{6CD36449-BD4E-4A46-9AAE-DB9E629BAD2D}"/>
    <dgm:cxn modelId="{E112B850-8CF0-41A6-9B09-588B245F8403}" type="presParOf" srcId="{5BD1B179-8650-4E51-88CC-DA201232C51C}" destId="{58DCD0CD-F1F1-4CA9-8F36-3F2285027FA0}" srcOrd="0" destOrd="0" presId="urn:microsoft.com/office/officeart/2018/2/layout/IconLabelList"/>
    <dgm:cxn modelId="{751D449F-229B-421C-819B-35F77FC4236D}" type="presParOf" srcId="{58DCD0CD-F1F1-4CA9-8F36-3F2285027FA0}" destId="{C0B6867C-5319-4AC3-92C5-4711B6B803B1}" srcOrd="0" destOrd="0" presId="urn:microsoft.com/office/officeart/2018/2/layout/IconLabelList"/>
    <dgm:cxn modelId="{478127A5-B161-4DE3-A97F-76E3E984F6A4}" type="presParOf" srcId="{58DCD0CD-F1F1-4CA9-8F36-3F2285027FA0}" destId="{7D1CC9DB-BD0C-4D43-8E0F-5420CB4B2A31}" srcOrd="1" destOrd="0" presId="urn:microsoft.com/office/officeart/2018/2/layout/IconLabelList"/>
    <dgm:cxn modelId="{10D76815-32B7-4749-A1B9-3F831DE9604D}" type="presParOf" srcId="{58DCD0CD-F1F1-4CA9-8F36-3F2285027FA0}" destId="{F51B5D55-F54D-4EAB-9221-181ED29DDC3B}" srcOrd="2" destOrd="0" presId="urn:microsoft.com/office/officeart/2018/2/layout/IconLabelList"/>
    <dgm:cxn modelId="{28445973-1A44-4F62-8F5A-19F143F4145E}" type="presParOf" srcId="{5BD1B179-8650-4E51-88CC-DA201232C51C}" destId="{F9B98C39-DBFC-493C-958F-5B9BC7FBCC16}" srcOrd="1" destOrd="0" presId="urn:microsoft.com/office/officeart/2018/2/layout/IconLabelList"/>
    <dgm:cxn modelId="{8915B33A-6DEE-477F-B7AF-EE3B8FCBC129}" type="presParOf" srcId="{5BD1B179-8650-4E51-88CC-DA201232C51C}" destId="{033661DC-D8D8-4309-8987-01213A29477E}" srcOrd="2" destOrd="0" presId="urn:microsoft.com/office/officeart/2018/2/layout/IconLabelList"/>
    <dgm:cxn modelId="{C9D58AC9-5D2F-4B82-922F-95ED2824EA84}" type="presParOf" srcId="{033661DC-D8D8-4309-8987-01213A29477E}" destId="{1D7A37E0-9DA2-43A3-8FD8-4F10939EF60F}" srcOrd="0" destOrd="0" presId="urn:microsoft.com/office/officeart/2018/2/layout/IconLabelList"/>
    <dgm:cxn modelId="{E9CE6230-E255-46DF-9012-9A82AE60B32C}" type="presParOf" srcId="{033661DC-D8D8-4309-8987-01213A29477E}" destId="{029B9567-D292-4FB4-88F9-37FEA37FE442}" srcOrd="1" destOrd="0" presId="urn:microsoft.com/office/officeart/2018/2/layout/IconLabelList"/>
    <dgm:cxn modelId="{7F6256A0-320B-41AE-B8CC-DC34204A91C2}" type="presParOf" srcId="{033661DC-D8D8-4309-8987-01213A29477E}" destId="{4F1C0F59-2D06-406C-91D7-6C29C3B2E09F}" srcOrd="2" destOrd="0" presId="urn:microsoft.com/office/officeart/2018/2/layout/IconLabelList"/>
    <dgm:cxn modelId="{6E9CBF1D-A850-4349-B43E-8228B6BB96F5}" type="presParOf" srcId="{5BD1B179-8650-4E51-88CC-DA201232C51C}" destId="{842D03D5-E4D4-4989-9C9B-D20600A8AB1E}" srcOrd="3" destOrd="0" presId="urn:microsoft.com/office/officeart/2018/2/layout/IconLabelList"/>
    <dgm:cxn modelId="{41F89134-C78C-4724-9137-CE89BB6C3F5C}" type="presParOf" srcId="{5BD1B179-8650-4E51-88CC-DA201232C51C}" destId="{F69179F0-09FF-439A-A951-BAA38EFFC0BB}" srcOrd="4" destOrd="0" presId="urn:microsoft.com/office/officeart/2018/2/layout/IconLabelList"/>
    <dgm:cxn modelId="{8EBA542A-7017-4C3D-8F46-2B6B3D240279}" type="presParOf" srcId="{F69179F0-09FF-439A-A951-BAA38EFFC0BB}" destId="{13A576E1-CB45-41E5-A26A-CE2C751CDD51}" srcOrd="0" destOrd="0" presId="urn:microsoft.com/office/officeart/2018/2/layout/IconLabelList"/>
    <dgm:cxn modelId="{2AE00F77-5FD0-4F07-A007-D59E69E94804}" type="presParOf" srcId="{F69179F0-09FF-439A-A951-BAA38EFFC0BB}" destId="{69F1CB17-CCB3-45AF-9046-2C9A165424A2}" srcOrd="1" destOrd="0" presId="urn:microsoft.com/office/officeart/2018/2/layout/IconLabelList"/>
    <dgm:cxn modelId="{8832FF11-3BF1-4208-A91D-40E0F5106B7A}" type="presParOf" srcId="{F69179F0-09FF-439A-A951-BAA38EFFC0BB}" destId="{5F3F2F10-E2F7-4EA9-ACFE-44FD0D9014D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0B4AFB9-E11E-4A34-BF88-78F0843BDB7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1189CE-8A1E-4300-9DC1-08AC762E48C2}">
      <dgm:prSet/>
      <dgm:spPr/>
      <dgm:t>
        <a:bodyPr/>
        <a:lstStyle/>
        <a:p>
          <a:r>
            <a:rPr lang="en-GB"/>
            <a:t>Vision and objectives, need for change, benefits of change</a:t>
          </a:r>
          <a:endParaRPr lang="en-US"/>
        </a:p>
      </dgm:t>
    </dgm:pt>
    <dgm:pt modelId="{99F31D1A-B21D-442F-A79B-44F3E0016384}" type="parTrans" cxnId="{64ABB487-46F6-4064-BED0-8842AC67F3AD}">
      <dgm:prSet/>
      <dgm:spPr/>
      <dgm:t>
        <a:bodyPr/>
        <a:lstStyle/>
        <a:p>
          <a:endParaRPr lang="en-US"/>
        </a:p>
      </dgm:t>
    </dgm:pt>
    <dgm:pt modelId="{61308315-E3A0-467E-A78D-E7E65A5CFB89}" type="sibTrans" cxnId="{64ABB487-46F6-4064-BED0-8842AC67F3AD}">
      <dgm:prSet/>
      <dgm:spPr/>
      <dgm:t>
        <a:bodyPr/>
        <a:lstStyle/>
        <a:p>
          <a:endParaRPr lang="en-US"/>
        </a:p>
      </dgm:t>
    </dgm:pt>
    <dgm:pt modelId="{15A38201-1F66-4C75-972F-50C4089154F6}">
      <dgm:prSet/>
      <dgm:spPr/>
      <dgm:t>
        <a:bodyPr/>
        <a:lstStyle/>
        <a:p>
          <a:r>
            <a:rPr lang="en-GB"/>
            <a:t>Specific activities to achieve objectives</a:t>
          </a:r>
          <a:endParaRPr lang="en-US"/>
        </a:p>
      </dgm:t>
    </dgm:pt>
    <dgm:pt modelId="{4B0DCD14-927E-44DA-A5BD-12EA80ACACF8}" type="parTrans" cxnId="{44BF765F-B163-490F-9A31-AD6481A30DBD}">
      <dgm:prSet/>
      <dgm:spPr/>
      <dgm:t>
        <a:bodyPr/>
        <a:lstStyle/>
        <a:p>
          <a:endParaRPr lang="en-US"/>
        </a:p>
      </dgm:t>
    </dgm:pt>
    <dgm:pt modelId="{F926D8AC-3355-41DC-B07E-D97CD0B809B9}" type="sibTrans" cxnId="{44BF765F-B163-490F-9A31-AD6481A30DBD}">
      <dgm:prSet/>
      <dgm:spPr/>
      <dgm:t>
        <a:bodyPr/>
        <a:lstStyle/>
        <a:p>
          <a:endParaRPr lang="en-US"/>
        </a:p>
      </dgm:t>
    </dgm:pt>
    <dgm:pt modelId="{72091CFE-579C-4902-B8DF-5E2FC3328BFF}">
      <dgm:prSet/>
      <dgm:spPr/>
      <dgm:t>
        <a:bodyPr/>
        <a:lstStyle/>
        <a:p>
          <a:r>
            <a:rPr lang="en-GB"/>
            <a:t>Scope of activities</a:t>
          </a:r>
          <a:endParaRPr lang="en-US"/>
        </a:p>
      </dgm:t>
    </dgm:pt>
    <dgm:pt modelId="{6FD2EEA9-84DB-4FED-9D31-5445B71FC760}" type="parTrans" cxnId="{CBE67FB5-20ED-4D8D-B5A2-82387F42E198}">
      <dgm:prSet/>
      <dgm:spPr/>
      <dgm:t>
        <a:bodyPr/>
        <a:lstStyle/>
        <a:p>
          <a:endParaRPr lang="en-US"/>
        </a:p>
      </dgm:t>
    </dgm:pt>
    <dgm:pt modelId="{FE6CFF2C-E206-42FF-A3A9-7392BA5CFC0C}" type="sibTrans" cxnId="{CBE67FB5-20ED-4D8D-B5A2-82387F42E198}">
      <dgm:prSet/>
      <dgm:spPr/>
      <dgm:t>
        <a:bodyPr/>
        <a:lstStyle/>
        <a:p>
          <a:endParaRPr lang="en-US"/>
        </a:p>
      </dgm:t>
    </dgm:pt>
    <dgm:pt modelId="{DCCC1617-715D-4068-BF4C-42AA6BEB47CB}">
      <dgm:prSet/>
      <dgm:spPr/>
      <dgm:t>
        <a:bodyPr/>
        <a:lstStyle/>
        <a:p>
          <a:r>
            <a:rPr lang="en-GB"/>
            <a:t>People and roles</a:t>
          </a:r>
          <a:endParaRPr lang="en-US"/>
        </a:p>
      </dgm:t>
    </dgm:pt>
    <dgm:pt modelId="{6D0A06F0-AC18-48A8-AA4A-5C167098AF26}" type="parTrans" cxnId="{D001B197-5D9D-463C-9960-1206A8FCE9E7}">
      <dgm:prSet/>
      <dgm:spPr/>
      <dgm:t>
        <a:bodyPr/>
        <a:lstStyle/>
        <a:p>
          <a:endParaRPr lang="en-US"/>
        </a:p>
      </dgm:t>
    </dgm:pt>
    <dgm:pt modelId="{C6432606-2596-46A2-80C0-7F7C75251E08}" type="sibTrans" cxnId="{D001B197-5D9D-463C-9960-1206A8FCE9E7}">
      <dgm:prSet/>
      <dgm:spPr/>
      <dgm:t>
        <a:bodyPr/>
        <a:lstStyle/>
        <a:p>
          <a:endParaRPr lang="en-US"/>
        </a:p>
      </dgm:t>
    </dgm:pt>
    <dgm:pt modelId="{F50E47A6-9B19-4469-B2EB-105EA45E6BC1}">
      <dgm:prSet/>
      <dgm:spPr/>
      <dgm:t>
        <a:bodyPr/>
        <a:lstStyle/>
        <a:p>
          <a:r>
            <a:rPr lang="en-GB"/>
            <a:t>Stakeholders and parties affected</a:t>
          </a:r>
          <a:endParaRPr lang="en-US"/>
        </a:p>
      </dgm:t>
    </dgm:pt>
    <dgm:pt modelId="{5F4BB389-5967-4EE3-B91D-4E048515B5B6}" type="parTrans" cxnId="{CEFBF2F4-FC83-43A0-8BCE-6AB9AC8B22F5}">
      <dgm:prSet/>
      <dgm:spPr/>
      <dgm:t>
        <a:bodyPr/>
        <a:lstStyle/>
        <a:p>
          <a:endParaRPr lang="en-US"/>
        </a:p>
      </dgm:t>
    </dgm:pt>
    <dgm:pt modelId="{AC4E6519-F725-45B4-ACA2-6AA989FC781D}" type="sibTrans" cxnId="{CEFBF2F4-FC83-43A0-8BCE-6AB9AC8B22F5}">
      <dgm:prSet/>
      <dgm:spPr/>
      <dgm:t>
        <a:bodyPr/>
        <a:lstStyle/>
        <a:p>
          <a:endParaRPr lang="en-US"/>
        </a:p>
      </dgm:t>
    </dgm:pt>
    <dgm:pt modelId="{7891ACEF-897F-4747-8329-9FE3E885D578}">
      <dgm:prSet/>
      <dgm:spPr/>
      <dgm:t>
        <a:bodyPr/>
        <a:lstStyle/>
        <a:p>
          <a:r>
            <a:rPr lang="en-GB"/>
            <a:t>Communication strategies</a:t>
          </a:r>
          <a:endParaRPr lang="en-US"/>
        </a:p>
      </dgm:t>
    </dgm:pt>
    <dgm:pt modelId="{C92DDD05-DEF2-4A3B-90FE-85C366854E41}" type="parTrans" cxnId="{EAB2B85E-3786-4C85-9A66-7A7F652D169D}">
      <dgm:prSet/>
      <dgm:spPr/>
      <dgm:t>
        <a:bodyPr/>
        <a:lstStyle/>
        <a:p>
          <a:endParaRPr lang="en-US"/>
        </a:p>
      </dgm:t>
    </dgm:pt>
    <dgm:pt modelId="{F1F90233-308D-408D-A244-1F47A961E369}" type="sibTrans" cxnId="{EAB2B85E-3786-4C85-9A66-7A7F652D169D}">
      <dgm:prSet/>
      <dgm:spPr/>
      <dgm:t>
        <a:bodyPr/>
        <a:lstStyle/>
        <a:p>
          <a:endParaRPr lang="en-US"/>
        </a:p>
      </dgm:t>
    </dgm:pt>
    <dgm:pt modelId="{902AB624-CE6A-43FD-BA3C-E985904D764C}">
      <dgm:prSet/>
      <dgm:spPr/>
      <dgm:t>
        <a:bodyPr/>
        <a:lstStyle/>
        <a:p>
          <a:r>
            <a:rPr lang="en-GB"/>
            <a:t>Support strategies</a:t>
          </a:r>
          <a:endParaRPr lang="en-US"/>
        </a:p>
      </dgm:t>
    </dgm:pt>
    <dgm:pt modelId="{AEE4A83E-933B-4A31-A898-86766CD07F59}" type="parTrans" cxnId="{44AA6901-A4E4-46AB-B32C-BAD1E34E5331}">
      <dgm:prSet/>
      <dgm:spPr/>
      <dgm:t>
        <a:bodyPr/>
        <a:lstStyle/>
        <a:p>
          <a:endParaRPr lang="en-US"/>
        </a:p>
      </dgm:t>
    </dgm:pt>
    <dgm:pt modelId="{6D6E906F-B4BF-478E-8382-14310BCB649A}" type="sibTrans" cxnId="{44AA6901-A4E4-46AB-B32C-BAD1E34E5331}">
      <dgm:prSet/>
      <dgm:spPr/>
      <dgm:t>
        <a:bodyPr/>
        <a:lstStyle/>
        <a:p>
          <a:endParaRPr lang="en-US"/>
        </a:p>
      </dgm:t>
    </dgm:pt>
    <dgm:pt modelId="{726B8C06-F1F2-4437-A1BE-60B2257A5AE6}">
      <dgm:prSet/>
      <dgm:spPr/>
      <dgm:t>
        <a:bodyPr/>
        <a:lstStyle/>
        <a:p>
          <a:r>
            <a:rPr lang="en-GB"/>
            <a:t>Timings and milestones</a:t>
          </a:r>
          <a:endParaRPr lang="en-US"/>
        </a:p>
      </dgm:t>
    </dgm:pt>
    <dgm:pt modelId="{87FFC05C-53D8-47DF-B80D-DD415F1C0AA9}" type="parTrans" cxnId="{FBCC882A-A70B-495C-8C55-4A0D799D25ED}">
      <dgm:prSet/>
      <dgm:spPr/>
      <dgm:t>
        <a:bodyPr/>
        <a:lstStyle/>
        <a:p>
          <a:endParaRPr lang="en-US"/>
        </a:p>
      </dgm:t>
    </dgm:pt>
    <dgm:pt modelId="{D9A4A3D0-D666-407E-B287-7A437FF8E816}" type="sibTrans" cxnId="{FBCC882A-A70B-495C-8C55-4A0D799D25ED}">
      <dgm:prSet/>
      <dgm:spPr/>
      <dgm:t>
        <a:bodyPr/>
        <a:lstStyle/>
        <a:p>
          <a:endParaRPr lang="en-US"/>
        </a:p>
      </dgm:t>
    </dgm:pt>
    <dgm:pt modelId="{21B33D89-F981-450A-BD37-9F7D3DEA9B92}">
      <dgm:prSet/>
      <dgm:spPr/>
      <dgm:t>
        <a:bodyPr/>
        <a:lstStyle/>
        <a:p>
          <a:r>
            <a:rPr lang="en-GB"/>
            <a:t>Resources – money, time, people, equipment, materials, guidance</a:t>
          </a:r>
          <a:endParaRPr lang="en-US"/>
        </a:p>
      </dgm:t>
    </dgm:pt>
    <dgm:pt modelId="{8D966D22-3E7D-41EB-B103-EBD7B3CC258A}" type="parTrans" cxnId="{9111A896-922F-49EB-A19D-2D020999BD0D}">
      <dgm:prSet/>
      <dgm:spPr/>
      <dgm:t>
        <a:bodyPr/>
        <a:lstStyle/>
        <a:p>
          <a:endParaRPr lang="en-US"/>
        </a:p>
      </dgm:t>
    </dgm:pt>
    <dgm:pt modelId="{B96E1D26-C14D-431D-83C2-D56A9C05B077}" type="sibTrans" cxnId="{9111A896-922F-49EB-A19D-2D020999BD0D}">
      <dgm:prSet/>
      <dgm:spPr/>
      <dgm:t>
        <a:bodyPr/>
        <a:lstStyle/>
        <a:p>
          <a:endParaRPr lang="en-US"/>
        </a:p>
      </dgm:t>
    </dgm:pt>
    <dgm:pt modelId="{5E836425-97D1-4B43-8B2F-F4180CC6C262}">
      <dgm:prSet/>
      <dgm:spPr/>
      <dgm:t>
        <a:bodyPr/>
        <a:lstStyle/>
        <a:p>
          <a:r>
            <a:rPr lang="en-GB"/>
            <a:t>Monitoring activities</a:t>
          </a:r>
          <a:endParaRPr lang="en-US"/>
        </a:p>
      </dgm:t>
    </dgm:pt>
    <dgm:pt modelId="{A5977879-8149-468B-A80F-63C703476A7D}" type="parTrans" cxnId="{F149696A-F7C6-4AC5-BA6D-6B75E7790FA6}">
      <dgm:prSet/>
      <dgm:spPr/>
      <dgm:t>
        <a:bodyPr/>
        <a:lstStyle/>
        <a:p>
          <a:endParaRPr lang="en-US"/>
        </a:p>
      </dgm:t>
    </dgm:pt>
    <dgm:pt modelId="{937317A6-BC96-4B80-9436-701DE33354A2}" type="sibTrans" cxnId="{F149696A-F7C6-4AC5-BA6D-6B75E7790FA6}">
      <dgm:prSet/>
      <dgm:spPr/>
      <dgm:t>
        <a:bodyPr/>
        <a:lstStyle/>
        <a:p>
          <a:endParaRPr lang="en-US"/>
        </a:p>
      </dgm:t>
    </dgm:pt>
    <dgm:pt modelId="{6F8F7B71-4954-4900-B5DC-84217A820C8D}">
      <dgm:prSet/>
      <dgm:spPr/>
      <dgm:t>
        <a:bodyPr/>
        <a:lstStyle/>
        <a:p>
          <a:r>
            <a:rPr lang="en-GB"/>
            <a:t>Success measures</a:t>
          </a:r>
          <a:endParaRPr lang="en-US"/>
        </a:p>
      </dgm:t>
    </dgm:pt>
    <dgm:pt modelId="{51FAA730-7138-4EC6-A0AD-1D35B2E867E5}" type="parTrans" cxnId="{3D8A4CDE-C17F-4BAE-B0A6-5022B8A5064F}">
      <dgm:prSet/>
      <dgm:spPr/>
      <dgm:t>
        <a:bodyPr/>
        <a:lstStyle/>
        <a:p>
          <a:endParaRPr lang="en-US"/>
        </a:p>
      </dgm:t>
    </dgm:pt>
    <dgm:pt modelId="{92B916DD-DC93-4B01-83FD-96201F5B8494}" type="sibTrans" cxnId="{3D8A4CDE-C17F-4BAE-B0A6-5022B8A5064F}">
      <dgm:prSet/>
      <dgm:spPr/>
      <dgm:t>
        <a:bodyPr/>
        <a:lstStyle/>
        <a:p>
          <a:endParaRPr lang="en-US"/>
        </a:p>
      </dgm:t>
    </dgm:pt>
    <dgm:pt modelId="{ABFABE6A-7925-4233-A019-6EFAC7B46D1E}" type="pres">
      <dgm:prSet presAssocID="{60B4AFB9-E11E-4A34-BF88-78F0843BDB71}" presName="Name0" presStyleCnt="0">
        <dgm:presLayoutVars>
          <dgm:dir/>
          <dgm:resizeHandles val="exact"/>
        </dgm:presLayoutVars>
      </dgm:prSet>
      <dgm:spPr/>
    </dgm:pt>
    <dgm:pt modelId="{3506EE51-23B1-4915-84FF-2FD105FB8A34}" type="pres">
      <dgm:prSet presAssocID="{AE1189CE-8A1E-4300-9DC1-08AC762E48C2}" presName="node" presStyleLbl="node1" presStyleIdx="0" presStyleCnt="11">
        <dgm:presLayoutVars>
          <dgm:bulletEnabled val="1"/>
        </dgm:presLayoutVars>
      </dgm:prSet>
      <dgm:spPr/>
    </dgm:pt>
    <dgm:pt modelId="{36D0FC21-213C-4EF5-93B2-7EC84B128A21}" type="pres">
      <dgm:prSet presAssocID="{61308315-E3A0-467E-A78D-E7E65A5CFB89}" presName="sibTrans" presStyleLbl="sibTrans1D1" presStyleIdx="0" presStyleCnt="10"/>
      <dgm:spPr/>
    </dgm:pt>
    <dgm:pt modelId="{FA776362-E2F7-4A0A-88A0-23A76914780C}" type="pres">
      <dgm:prSet presAssocID="{61308315-E3A0-467E-A78D-E7E65A5CFB89}" presName="connectorText" presStyleLbl="sibTrans1D1" presStyleIdx="0" presStyleCnt="10"/>
      <dgm:spPr/>
    </dgm:pt>
    <dgm:pt modelId="{0B9DA3DA-E854-46B4-A5DB-DFAE9E3A25A2}" type="pres">
      <dgm:prSet presAssocID="{15A38201-1F66-4C75-972F-50C4089154F6}" presName="node" presStyleLbl="node1" presStyleIdx="1" presStyleCnt="11">
        <dgm:presLayoutVars>
          <dgm:bulletEnabled val="1"/>
        </dgm:presLayoutVars>
      </dgm:prSet>
      <dgm:spPr/>
    </dgm:pt>
    <dgm:pt modelId="{5E10552D-8C1B-4941-9492-4F177444D232}" type="pres">
      <dgm:prSet presAssocID="{F926D8AC-3355-41DC-B07E-D97CD0B809B9}" presName="sibTrans" presStyleLbl="sibTrans1D1" presStyleIdx="1" presStyleCnt="10"/>
      <dgm:spPr/>
    </dgm:pt>
    <dgm:pt modelId="{4B158ECF-5E35-4892-B167-C5BA5DC7FE61}" type="pres">
      <dgm:prSet presAssocID="{F926D8AC-3355-41DC-B07E-D97CD0B809B9}" presName="connectorText" presStyleLbl="sibTrans1D1" presStyleIdx="1" presStyleCnt="10"/>
      <dgm:spPr/>
    </dgm:pt>
    <dgm:pt modelId="{0057A9D2-8D7C-4523-8DFF-B573DF641A34}" type="pres">
      <dgm:prSet presAssocID="{72091CFE-579C-4902-B8DF-5E2FC3328BFF}" presName="node" presStyleLbl="node1" presStyleIdx="2" presStyleCnt="11">
        <dgm:presLayoutVars>
          <dgm:bulletEnabled val="1"/>
        </dgm:presLayoutVars>
      </dgm:prSet>
      <dgm:spPr/>
    </dgm:pt>
    <dgm:pt modelId="{749D7002-38B6-4E7B-A70C-011BE0D6655B}" type="pres">
      <dgm:prSet presAssocID="{FE6CFF2C-E206-42FF-A3A9-7392BA5CFC0C}" presName="sibTrans" presStyleLbl="sibTrans1D1" presStyleIdx="2" presStyleCnt="10"/>
      <dgm:spPr/>
    </dgm:pt>
    <dgm:pt modelId="{BDC4D8B8-2A3C-4D98-9DAD-DD345FD32313}" type="pres">
      <dgm:prSet presAssocID="{FE6CFF2C-E206-42FF-A3A9-7392BA5CFC0C}" presName="connectorText" presStyleLbl="sibTrans1D1" presStyleIdx="2" presStyleCnt="10"/>
      <dgm:spPr/>
    </dgm:pt>
    <dgm:pt modelId="{3A7F1605-5FE0-4E55-955C-DA7DC9CAD5E4}" type="pres">
      <dgm:prSet presAssocID="{DCCC1617-715D-4068-BF4C-42AA6BEB47CB}" presName="node" presStyleLbl="node1" presStyleIdx="3" presStyleCnt="11">
        <dgm:presLayoutVars>
          <dgm:bulletEnabled val="1"/>
        </dgm:presLayoutVars>
      </dgm:prSet>
      <dgm:spPr/>
    </dgm:pt>
    <dgm:pt modelId="{A4EF67D8-7FD2-4ED7-9629-4C7943801CB6}" type="pres">
      <dgm:prSet presAssocID="{C6432606-2596-46A2-80C0-7F7C75251E08}" presName="sibTrans" presStyleLbl="sibTrans1D1" presStyleIdx="3" presStyleCnt="10"/>
      <dgm:spPr/>
    </dgm:pt>
    <dgm:pt modelId="{D2866FE3-6E62-4CE2-8553-2CEE9B1FCB3C}" type="pres">
      <dgm:prSet presAssocID="{C6432606-2596-46A2-80C0-7F7C75251E08}" presName="connectorText" presStyleLbl="sibTrans1D1" presStyleIdx="3" presStyleCnt="10"/>
      <dgm:spPr/>
    </dgm:pt>
    <dgm:pt modelId="{63AC06F0-4D85-4CBA-948C-97F8D31A3274}" type="pres">
      <dgm:prSet presAssocID="{F50E47A6-9B19-4469-B2EB-105EA45E6BC1}" presName="node" presStyleLbl="node1" presStyleIdx="4" presStyleCnt="11">
        <dgm:presLayoutVars>
          <dgm:bulletEnabled val="1"/>
        </dgm:presLayoutVars>
      </dgm:prSet>
      <dgm:spPr/>
    </dgm:pt>
    <dgm:pt modelId="{40ADBB0E-5044-4851-8799-6D946A8DCA4C}" type="pres">
      <dgm:prSet presAssocID="{AC4E6519-F725-45B4-ACA2-6AA989FC781D}" presName="sibTrans" presStyleLbl="sibTrans1D1" presStyleIdx="4" presStyleCnt="10"/>
      <dgm:spPr/>
    </dgm:pt>
    <dgm:pt modelId="{26C275A3-A0A1-4DED-80FC-EC14E3CD26B3}" type="pres">
      <dgm:prSet presAssocID="{AC4E6519-F725-45B4-ACA2-6AA989FC781D}" presName="connectorText" presStyleLbl="sibTrans1D1" presStyleIdx="4" presStyleCnt="10"/>
      <dgm:spPr/>
    </dgm:pt>
    <dgm:pt modelId="{20D29E2A-6FB5-42D9-9922-D836F8920CBC}" type="pres">
      <dgm:prSet presAssocID="{7891ACEF-897F-4747-8329-9FE3E885D578}" presName="node" presStyleLbl="node1" presStyleIdx="5" presStyleCnt="11">
        <dgm:presLayoutVars>
          <dgm:bulletEnabled val="1"/>
        </dgm:presLayoutVars>
      </dgm:prSet>
      <dgm:spPr/>
    </dgm:pt>
    <dgm:pt modelId="{63EF88A4-3B79-41C3-BF28-A1ECD126951A}" type="pres">
      <dgm:prSet presAssocID="{F1F90233-308D-408D-A244-1F47A961E369}" presName="sibTrans" presStyleLbl="sibTrans1D1" presStyleIdx="5" presStyleCnt="10"/>
      <dgm:spPr/>
    </dgm:pt>
    <dgm:pt modelId="{11EE047F-F35F-4D2C-8E06-B8484B91F570}" type="pres">
      <dgm:prSet presAssocID="{F1F90233-308D-408D-A244-1F47A961E369}" presName="connectorText" presStyleLbl="sibTrans1D1" presStyleIdx="5" presStyleCnt="10"/>
      <dgm:spPr/>
    </dgm:pt>
    <dgm:pt modelId="{6F755D2C-0E5A-4135-A49E-8D62C6246658}" type="pres">
      <dgm:prSet presAssocID="{902AB624-CE6A-43FD-BA3C-E985904D764C}" presName="node" presStyleLbl="node1" presStyleIdx="6" presStyleCnt="11">
        <dgm:presLayoutVars>
          <dgm:bulletEnabled val="1"/>
        </dgm:presLayoutVars>
      </dgm:prSet>
      <dgm:spPr/>
    </dgm:pt>
    <dgm:pt modelId="{184DBBD9-11FE-4142-96E0-07F1CB65C00C}" type="pres">
      <dgm:prSet presAssocID="{6D6E906F-B4BF-478E-8382-14310BCB649A}" presName="sibTrans" presStyleLbl="sibTrans1D1" presStyleIdx="6" presStyleCnt="10"/>
      <dgm:spPr/>
    </dgm:pt>
    <dgm:pt modelId="{74DD250C-8DE0-4F23-92D2-48CDC57F4662}" type="pres">
      <dgm:prSet presAssocID="{6D6E906F-B4BF-478E-8382-14310BCB649A}" presName="connectorText" presStyleLbl="sibTrans1D1" presStyleIdx="6" presStyleCnt="10"/>
      <dgm:spPr/>
    </dgm:pt>
    <dgm:pt modelId="{2330F9FA-2FCA-4948-A800-88C522544DBA}" type="pres">
      <dgm:prSet presAssocID="{726B8C06-F1F2-4437-A1BE-60B2257A5AE6}" presName="node" presStyleLbl="node1" presStyleIdx="7" presStyleCnt="11">
        <dgm:presLayoutVars>
          <dgm:bulletEnabled val="1"/>
        </dgm:presLayoutVars>
      </dgm:prSet>
      <dgm:spPr/>
    </dgm:pt>
    <dgm:pt modelId="{596DAEC4-7A2A-4E19-8AE9-D86A234A4B4E}" type="pres">
      <dgm:prSet presAssocID="{D9A4A3D0-D666-407E-B287-7A437FF8E816}" presName="sibTrans" presStyleLbl="sibTrans1D1" presStyleIdx="7" presStyleCnt="10"/>
      <dgm:spPr/>
    </dgm:pt>
    <dgm:pt modelId="{BDCF3FEE-48C6-4712-877C-FDFBBF9D7E8F}" type="pres">
      <dgm:prSet presAssocID="{D9A4A3D0-D666-407E-B287-7A437FF8E816}" presName="connectorText" presStyleLbl="sibTrans1D1" presStyleIdx="7" presStyleCnt="10"/>
      <dgm:spPr/>
    </dgm:pt>
    <dgm:pt modelId="{822810C0-C80A-474D-A126-A4793B83BD1D}" type="pres">
      <dgm:prSet presAssocID="{21B33D89-F981-450A-BD37-9F7D3DEA9B92}" presName="node" presStyleLbl="node1" presStyleIdx="8" presStyleCnt="11">
        <dgm:presLayoutVars>
          <dgm:bulletEnabled val="1"/>
        </dgm:presLayoutVars>
      </dgm:prSet>
      <dgm:spPr/>
    </dgm:pt>
    <dgm:pt modelId="{272BC6BB-FDD8-4431-AC33-C9DEAE3E39B1}" type="pres">
      <dgm:prSet presAssocID="{B96E1D26-C14D-431D-83C2-D56A9C05B077}" presName="sibTrans" presStyleLbl="sibTrans1D1" presStyleIdx="8" presStyleCnt="10"/>
      <dgm:spPr/>
    </dgm:pt>
    <dgm:pt modelId="{0DC15DE8-4827-441B-89A6-341ABAF817AA}" type="pres">
      <dgm:prSet presAssocID="{B96E1D26-C14D-431D-83C2-D56A9C05B077}" presName="connectorText" presStyleLbl="sibTrans1D1" presStyleIdx="8" presStyleCnt="10"/>
      <dgm:spPr/>
    </dgm:pt>
    <dgm:pt modelId="{174D92CA-237D-491E-B75B-2CDC07ED815E}" type="pres">
      <dgm:prSet presAssocID="{5E836425-97D1-4B43-8B2F-F4180CC6C262}" presName="node" presStyleLbl="node1" presStyleIdx="9" presStyleCnt="11">
        <dgm:presLayoutVars>
          <dgm:bulletEnabled val="1"/>
        </dgm:presLayoutVars>
      </dgm:prSet>
      <dgm:spPr/>
    </dgm:pt>
    <dgm:pt modelId="{752C36A2-0E2C-4929-8159-95595F0BA630}" type="pres">
      <dgm:prSet presAssocID="{937317A6-BC96-4B80-9436-701DE33354A2}" presName="sibTrans" presStyleLbl="sibTrans1D1" presStyleIdx="9" presStyleCnt="10"/>
      <dgm:spPr/>
    </dgm:pt>
    <dgm:pt modelId="{7D71FD69-955B-4A0A-9EEF-5140E94CFDD9}" type="pres">
      <dgm:prSet presAssocID="{937317A6-BC96-4B80-9436-701DE33354A2}" presName="connectorText" presStyleLbl="sibTrans1D1" presStyleIdx="9" presStyleCnt="10"/>
      <dgm:spPr/>
    </dgm:pt>
    <dgm:pt modelId="{EEB453D4-8301-4FC3-A81C-3B717880F7FF}" type="pres">
      <dgm:prSet presAssocID="{6F8F7B71-4954-4900-B5DC-84217A820C8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44AA6901-A4E4-46AB-B32C-BAD1E34E5331}" srcId="{60B4AFB9-E11E-4A34-BF88-78F0843BDB71}" destId="{902AB624-CE6A-43FD-BA3C-E985904D764C}" srcOrd="6" destOrd="0" parTransId="{AEE4A83E-933B-4A31-A898-86766CD07F59}" sibTransId="{6D6E906F-B4BF-478E-8382-14310BCB649A}"/>
    <dgm:cxn modelId="{715B1202-1666-48E2-9D9C-7F1D65335E74}" type="presOf" srcId="{FE6CFF2C-E206-42FF-A3A9-7392BA5CFC0C}" destId="{749D7002-38B6-4E7B-A70C-011BE0D6655B}" srcOrd="0" destOrd="0" presId="urn:microsoft.com/office/officeart/2016/7/layout/RepeatingBendingProcessNew"/>
    <dgm:cxn modelId="{435FCE02-578A-4DEE-B4D5-42944B3D9593}" type="presOf" srcId="{902AB624-CE6A-43FD-BA3C-E985904D764C}" destId="{6F755D2C-0E5A-4135-A49E-8D62C6246658}" srcOrd="0" destOrd="0" presId="urn:microsoft.com/office/officeart/2016/7/layout/RepeatingBendingProcessNew"/>
    <dgm:cxn modelId="{6561AC1C-C5FD-4A74-BAAE-85639C454812}" type="presOf" srcId="{DCCC1617-715D-4068-BF4C-42AA6BEB47CB}" destId="{3A7F1605-5FE0-4E55-955C-DA7DC9CAD5E4}" srcOrd="0" destOrd="0" presId="urn:microsoft.com/office/officeart/2016/7/layout/RepeatingBendingProcessNew"/>
    <dgm:cxn modelId="{2577B01D-2DCB-4E42-AC1A-0F574F4C7EBE}" type="presOf" srcId="{6D6E906F-B4BF-478E-8382-14310BCB649A}" destId="{184DBBD9-11FE-4142-96E0-07F1CB65C00C}" srcOrd="0" destOrd="0" presId="urn:microsoft.com/office/officeart/2016/7/layout/RepeatingBendingProcessNew"/>
    <dgm:cxn modelId="{9C3B351F-1201-4EAB-9EE8-8E822454073F}" type="presOf" srcId="{726B8C06-F1F2-4437-A1BE-60B2257A5AE6}" destId="{2330F9FA-2FCA-4948-A800-88C522544DBA}" srcOrd="0" destOrd="0" presId="urn:microsoft.com/office/officeart/2016/7/layout/RepeatingBendingProcessNew"/>
    <dgm:cxn modelId="{BC849720-06B9-448C-AA68-59377A697E1F}" type="presOf" srcId="{937317A6-BC96-4B80-9436-701DE33354A2}" destId="{752C36A2-0E2C-4929-8159-95595F0BA630}" srcOrd="0" destOrd="0" presId="urn:microsoft.com/office/officeart/2016/7/layout/RepeatingBendingProcessNew"/>
    <dgm:cxn modelId="{08DD3424-44F1-4BA8-BC64-075766D71213}" type="presOf" srcId="{D9A4A3D0-D666-407E-B287-7A437FF8E816}" destId="{596DAEC4-7A2A-4E19-8AE9-D86A234A4B4E}" srcOrd="0" destOrd="0" presId="urn:microsoft.com/office/officeart/2016/7/layout/RepeatingBendingProcessNew"/>
    <dgm:cxn modelId="{FBCC882A-A70B-495C-8C55-4A0D799D25ED}" srcId="{60B4AFB9-E11E-4A34-BF88-78F0843BDB71}" destId="{726B8C06-F1F2-4437-A1BE-60B2257A5AE6}" srcOrd="7" destOrd="0" parTransId="{87FFC05C-53D8-47DF-B80D-DD415F1C0AA9}" sibTransId="{D9A4A3D0-D666-407E-B287-7A437FF8E816}"/>
    <dgm:cxn modelId="{9EE25135-94B0-492D-84C5-F53D34858C74}" type="presOf" srcId="{F926D8AC-3355-41DC-B07E-D97CD0B809B9}" destId="{5E10552D-8C1B-4941-9492-4F177444D232}" srcOrd="0" destOrd="0" presId="urn:microsoft.com/office/officeart/2016/7/layout/RepeatingBendingProcessNew"/>
    <dgm:cxn modelId="{4F3BC336-7675-47BF-B004-EF358A123B9F}" type="presOf" srcId="{B96E1D26-C14D-431D-83C2-D56A9C05B077}" destId="{0DC15DE8-4827-441B-89A6-341ABAF817AA}" srcOrd="1" destOrd="0" presId="urn:microsoft.com/office/officeart/2016/7/layout/RepeatingBendingProcessNew"/>
    <dgm:cxn modelId="{67510D40-5144-4D5C-9BA6-5BECEF9A69AC}" type="presOf" srcId="{6F8F7B71-4954-4900-B5DC-84217A820C8D}" destId="{EEB453D4-8301-4FC3-A81C-3B717880F7FF}" srcOrd="0" destOrd="0" presId="urn:microsoft.com/office/officeart/2016/7/layout/RepeatingBendingProcessNew"/>
    <dgm:cxn modelId="{0A229E5B-FF23-447E-8D14-E2C67D7F4B07}" type="presOf" srcId="{15A38201-1F66-4C75-972F-50C4089154F6}" destId="{0B9DA3DA-E854-46B4-A5DB-DFAE9E3A25A2}" srcOrd="0" destOrd="0" presId="urn:microsoft.com/office/officeart/2016/7/layout/RepeatingBendingProcessNew"/>
    <dgm:cxn modelId="{5AD2A95B-DC17-41A0-8340-B4132B2B59E3}" type="presOf" srcId="{6D6E906F-B4BF-478E-8382-14310BCB649A}" destId="{74DD250C-8DE0-4F23-92D2-48CDC57F4662}" srcOrd="1" destOrd="0" presId="urn:microsoft.com/office/officeart/2016/7/layout/RepeatingBendingProcessNew"/>
    <dgm:cxn modelId="{03E7FD5C-F920-4A78-9CE6-58A081AB7B29}" type="presOf" srcId="{AE1189CE-8A1E-4300-9DC1-08AC762E48C2}" destId="{3506EE51-23B1-4915-84FF-2FD105FB8A34}" srcOrd="0" destOrd="0" presId="urn:microsoft.com/office/officeart/2016/7/layout/RepeatingBendingProcessNew"/>
    <dgm:cxn modelId="{EAB2B85E-3786-4C85-9A66-7A7F652D169D}" srcId="{60B4AFB9-E11E-4A34-BF88-78F0843BDB71}" destId="{7891ACEF-897F-4747-8329-9FE3E885D578}" srcOrd="5" destOrd="0" parTransId="{C92DDD05-DEF2-4A3B-90FE-85C366854E41}" sibTransId="{F1F90233-308D-408D-A244-1F47A961E369}"/>
    <dgm:cxn modelId="{44BF765F-B163-490F-9A31-AD6481A30DBD}" srcId="{60B4AFB9-E11E-4A34-BF88-78F0843BDB71}" destId="{15A38201-1F66-4C75-972F-50C4089154F6}" srcOrd="1" destOrd="0" parTransId="{4B0DCD14-927E-44DA-A5BD-12EA80ACACF8}" sibTransId="{F926D8AC-3355-41DC-B07E-D97CD0B809B9}"/>
    <dgm:cxn modelId="{713C2361-02B6-4238-8F65-1062B79A619D}" type="presOf" srcId="{C6432606-2596-46A2-80C0-7F7C75251E08}" destId="{D2866FE3-6E62-4CE2-8553-2CEE9B1FCB3C}" srcOrd="1" destOrd="0" presId="urn:microsoft.com/office/officeart/2016/7/layout/RepeatingBendingProcessNew"/>
    <dgm:cxn modelId="{95A5E949-39A1-4316-8377-E781BA1F5306}" type="presOf" srcId="{F1F90233-308D-408D-A244-1F47A961E369}" destId="{11EE047F-F35F-4D2C-8E06-B8484B91F570}" srcOrd="1" destOrd="0" presId="urn:microsoft.com/office/officeart/2016/7/layout/RepeatingBendingProcessNew"/>
    <dgm:cxn modelId="{F149696A-F7C6-4AC5-BA6D-6B75E7790FA6}" srcId="{60B4AFB9-E11E-4A34-BF88-78F0843BDB71}" destId="{5E836425-97D1-4B43-8B2F-F4180CC6C262}" srcOrd="9" destOrd="0" parTransId="{A5977879-8149-468B-A80F-63C703476A7D}" sibTransId="{937317A6-BC96-4B80-9436-701DE33354A2}"/>
    <dgm:cxn modelId="{D548F170-DA79-408F-9CB9-7CEB6504C724}" type="presOf" srcId="{60B4AFB9-E11E-4A34-BF88-78F0843BDB71}" destId="{ABFABE6A-7925-4233-A019-6EFAC7B46D1E}" srcOrd="0" destOrd="0" presId="urn:microsoft.com/office/officeart/2016/7/layout/RepeatingBendingProcessNew"/>
    <dgm:cxn modelId="{93E2FE76-5E82-4E78-9C74-87FB7615BCC7}" type="presOf" srcId="{72091CFE-579C-4902-B8DF-5E2FC3328BFF}" destId="{0057A9D2-8D7C-4523-8DFF-B573DF641A34}" srcOrd="0" destOrd="0" presId="urn:microsoft.com/office/officeart/2016/7/layout/RepeatingBendingProcessNew"/>
    <dgm:cxn modelId="{D16EDF79-62EF-485D-AE8C-B3AA3CBBEA9B}" type="presOf" srcId="{D9A4A3D0-D666-407E-B287-7A437FF8E816}" destId="{BDCF3FEE-48C6-4712-877C-FDFBBF9D7E8F}" srcOrd="1" destOrd="0" presId="urn:microsoft.com/office/officeart/2016/7/layout/RepeatingBendingProcessNew"/>
    <dgm:cxn modelId="{64ABB487-46F6-4064-BED0-8842AC67F3AD}" srcId="{60B4AFB9-E11E-4A34-BF88-78F0843BDB71}" destId="{AE1189CE-8A1E-4300-9DC1-08AC762E48C2}" srcOrd="0" destOrd="0" parTransId="{99F31D1A-B21D-442F-A79B-44F3E0016384}" sibTransId="{61308315-E3A0-467E-A78D-E7E65A5CFB89}"/>
    <dgm:cxn modelId="{9295248A-A672-448D-AD87-FF2FEC5A2B07}" type="presOf" srcId="{21B33D89-F981-450A-BD37-9F7D3DEA9B92}" destId="{822810C0-C80A-474D-A126-A4793B83BD1D}" srcOrd="0" destOrd="0" presId="urn:microsoft.com/office/officeart/2016/7/layout/RepeatingBendingProcessNew"/>
    <dgm:cxn modelId="{9111A896-922F-49EB-A19D-2D020999BD0D}" srcId="{60B4AFB9-E11E-4A34-BF88-78F0843BDB71}" destId="{21B33D89-F981-450A-BD37-9F7D3DEA9B92}" srcOrd="8" destOrd="0" parTransId="{8D966D22-3E7D-41EB-B103-EBD7B3CC258A}" sibTransId="{B96E1D26-C14D-431D-83C2-D56A9C05B077}"/>
    <dgm:cxn modelId="{D001B197-5D9D-463C-9960-1206A8FCE9E7}" srcId="{60B4AFB9-E11E-4A34-BF88-78F0843BDB71}" destId="{DCCC1617-715D-4068-BF4C-42AA6BEB47CB}" srcOrd="3" destOrd="0" parTransId="{6D0A06F0-AC18-48A8-AA4A-5C167098AF26}" sibTransId="{C6432606-2596-46A2-80C0-7F7C75251E08}"/>
    <dgm:cxn modelId="{A7A3B499-0A3D-4B7C-AE8E-E8C353F6351D}" type="presOf" srcId="{937317A6-BC96-4B80-9436-701DE33354A2}" destId="{7D71FD69-955B-4A0A-9EEF-5140E94CFDD9}" srcOrd="1" destOrd="0" presId="urn:microsoft.com/office/officeart/2016/7/layout/RepeatingBendingProcessNew"/>
    <dgm:cxn modelId="{DA6A789A-E527-4DFE-947F-FEB7D2B5DB85}" type="presOf" srcId="{7891ACEF-897F-4747-8329-9FE3E885D578}" destId="{20D29E2A-6FB5-42D9-9922-D836F8920CBC}" srcOrd="0" destOrd="0" presId="urn:microsoft.com/office/officeart/2016/7/layout/RepeatingBendingProcessNew"/>
    <dgm:cxn modelId="{CC839DAF-977C-4909-A0A7-88CE42542A8B}" type="presOf" srcId="{5E836425-97D1-4B43-8B2F-F4180CC6C262}" destId="{174D92CA-237D-491E-B75B-2CDC07ED815E}" srcOrd="0" destOrd="0" presId="urn:microsoft.com/office/officeart/2016/7/layout/RepeatingBendingProcessNew"/>
    <dgm:cxn modelId="{CBE67FB5-20ED-4D8D-B5A2-82387F42E198}" srcId="{60B4AFB9-E11E-4A34-BF88-78F0843BDB71}" destId="{72091CFE-579C-4902-B8DF-5E2FC3328BFF}" srcOrd="2" destOrd="0" parTransId="{6FD2EEA9-84DB-4FED-9D31-5445B71FC760}" sibTransId="{FE6CFF2C-E206-42FF-A3A9-7392BA5CFC0C}"/>
    <dgm:cxn modelId="{F135DABB-8127-4783-997D-47088FE9A389}" type="presOf" srcId="{61308315-E3A0-467E-A78D-E7E65A5CFB89}" destId="{36D0FC21-213C-4EF5-93B2-7EC84B128A21}" srcOrd="0" destOrd="0" presId="urn:microsoft.com/office/officeart/2016/7/layout/RepeatingBendingProcessNew"/>
    <dgm:cxn modelId="{B32F9BC7-C0C4-4218-8611-446194312572}" type="presOf" srcId="{AC4E6519-F725-45B4-ACA2-6AA989FC781D}" destId="{40ADBB0E-5044-4851-8799-6D946A8DCA4C}" srcOrd="0" destOrd="0" presId="urn:microsoft.com/office/officeart/2016/7/layout/RepeatingBendingProcessNew"/>
    <dgm:cxn modelId="{97B63DD3-977C-4C27-BC7A-769146F3A909}" type="presOf" srcId="{61308315-E3A0-467E-A78D-E7E65A5CFB89}" destId="{FA776362-E2F7-4A0A-88A0-23A76914780C}" srcOrd="1" destOrd="0" presId="urn:microsoft.com/office/officeart/2016/7/layout/RepeatingBendingProcessNew"/>
    <dgm:cxn modelId="{327F41D9-799A-458B-894E-684EA8801B33}" type="presOf" srcId="{AC4E6519-F725-45B4-ACA2-6AA989FC781D}" destId="{26C275A3-A0A1-4DED-80FC-EC14E3CD26B3}" srcOrd="1" destOrd="0" presId="urn:microsoft.com/office/officeart/2016/7/layout/RepeatingBendingProcessNew"/>
    <dgm:cxn modelId="{30CED9DC-724C-4174-8B43-7389040FF819}" type="presOf" srcId="{C6432606-2596-46A2-80C0-7F7C75251E08}" destId="{A4EF67D8-7FD2-4ED7-9629-4C7943801CB6}" srcOrd="0" destOrd="0" presId="urn:microsoft.com/office/officeart/2016/7/layout/RepeatingBendingProcessNew"/>
    <dgm:cxn modelId="{3D8A4CDE-C17F-4BAE-B0A6-5022B8A5064F}" srcId="{60B4AFB9-E11E-4A34-BF88-78F0843BDB71}" destId="{6F8F7B71-4954-4900-B5DC-84217A820C8D}" srcOrd="10" destOrd="0" parTransId="{51FAA730-7138-4EC6-A0AD-1D35B2E867E5}" sibTransId="{92B916DD-DC93-4B01-83FD-96201F5B8494}"/>
    <dgm:cxn modelId="{43B890DF-761A-424C-A770-1E52ACF0DC0F}" type="presOf" srcId="{B96E1D26-C14D-431D-83C2-D56A9C05B077}" destId="{272BC6BB-FDD8-4431-AC33-C9DEAE3E39B1}" srcOrd="0" destOrd="0" presId="urn:microsoft.com/office/officeart/2016/7/layout/RepeatingBendingProcessNew"/>
    <dgm:cxn modelId="{D86CC0E3-7022-49EC-B458-55255CBC5631}" type="presOf" srcId="{F1F90233-308D-408D-A244-1F47A961E369}" destId="{63EF88A4-3B79-41C3-BF28-A1ECD126951A}" srcOrd="0" destOrd="0" presId="urn:microsoft.com/office/officeart/2016/7/layout/RepeatingBendingProcessNew"/>
    <dgm:cxn modelId="{CEFBF2F4-FC83-43A0-8BCE-6AB9AC8B22F5}" srcId="{60B4AFB9-E11E-4A34-BF88-78F0843BDB71}" destId="{F50E47A6-9B19-4469-B2EB-105EA45E6BC1}" srcOrd="4" destOrd="0" parTransId="{5F4BB389-5967-4EE3-B91D-4E048515B5B6}" sibTransId="{AC4E6519-F725-45B4-ACA2-6AA989FC781D}"/>
    <dgm:cxn modelId="{B05512F6-CF3D-4853-9F9E-05825AF5687A}" type="presOf" srcId="{F50E47A6-9B19-4469-B2EB-105EA45E6BC1}" destId="{63AC06F0-4D85-4CBA-948C-97F8D31A3274}" srcOrd="0" destOrd="0" presId="urn:microsoft.com/office/officeart/2016/7/layout/RepeatingBendingProcessNew"/>
    <dgm:cxn modelId="{9963CCF8-6C74-49ED-970C-61709092A3DE}" type="presOf" srcId="{F926D8AC-3355-41DC-B07E-D97CD0B809B9}" destId="{4B158ECF-5E35-4892-B167-C5BA5DC7FE61}" srcOrd="1" destOrd="0" presId="urn:microsoft.com/office/officeart/2016/7/layout/RepeatingBendingProcessNew"/>
    <dgm:cxn modelId="{26FD79F9-3ECC-4B96-AF65-A6DF785F98D8}" type="presOf" srcId="{FE6CFF2C-E206-42FF-A3A9-7392BA5CFC0C}" destId="{BDC4D8B8-2A3C-4D98-9DAD-DD345FD32313}" srcOrd="1" destOrd="0" presId="urn:microsoft.com/office/officeart/2016/7/layout/RepeatingBendingProcessNew"/>
    <dgm:cxn modelId="{5E348B4E-1AC1-40CD-A716-DBC757419018}" type="presParOf" srcId="{ABFABE6A-7925-4233-A019-6EFAC7B46D1E}" destId="{3506EE51-23B1-4915-84FF-2FD105FB8A34}" srcOrd="0" destOrd="0" presId="urn:microsoft.com/office/officeart/2016/7/layout/RepeatingBendingProcessNew"/>
    <dgm:cxn modelId="{3FA734B5-7461-4879-876C-043793A81F84}" type="presParOf" srcId="{ABFABE6A-7925-4233-A019-6EFAC7B46D1E}" destId="{36D0FC21-213C-4EF5-93B2-7EC84B128A21}" srcOrd="1" destOrd="0" presId="urn:microsoft.com/office/officeart/2016/7/layout/RepeatingBendingProcessNew"/>
    <dgm:cxn modelId="{03DB29F5-69BD-421B-AD95-F778922E9302}" type="presParOf" srcId="{36D0FC21-213C-4EF5-93B2-7EC84B128A21}" destId="{FA776362-E2F7-4A0A-88A0-23A76914780C}" srcOrd="0" destOrd="0" presId="urn:microsoft.com/office/officeart/2016/7/layout/RepeatingBendingProcessNew"/>
    <dgm:cxn modelId="{7243E9B3-F77D-4DF7-8B90-F06455C34F7C}" type="presParOf" srcId="{ABFABE6A-7925-4233-A019-6EFAC7B46D1E}" destId="{0B9DA3DA-E854-46B4-A5DB-DFAE9E3A25A2}" srcOrd="2" destOrd="0" presId="urn:microsoft.com/office/officeart/2016/7/layout/RepeatingBendingProcessNew"/>
    <dgm:cxn modelId="{48D00241-E9AE-4E5C-AF6F-C5422FF5835A}" type="presParOf" srcId="{ABFABE6A-7925-4233-A019-6EFAC7B46D1E}" destId="{5E10552D-8C1B-4941-9492-4F177444D232}" srcOrd="3" destOrd="0" presId="urn:microsoft.com/office/officeart/2016/7/layout/RepeatingBendingProcessNew"/>
    <dgm:cxn modelId="{97562FDC-4F13-418C-8FC3-1E9AFC7351D1}" type="presParOf" srcId="{5E10552D-8C1B-4941-9492-4F177444D232}" destId="{4B158ECF-5E35-4892-B167-C5BA5DC7FE61}" srcOrd="0" destOrd="0" presId="urn:microsoft.com/office/officeart/2016/7/layout/RepeatingBendingProcessNew"/>
    <dgm:cxn modelId="{42AE565C-12FC-49FD-9B5E-AAA7165D5414}" type="presParOf" srcId="{ABFABE6A-7925-4233-A019-6EFAC7B46D1E}" destId="{0057A9D2-8D7C-4523-8DFF-B573DF641A34}" srcOrd="4" destOrd="0" presId="urn:microsoft.com/office/officeart/2016/7/layout/RepeatingBendingProcessNew"/>
    <dgm:cxn modelId="{E9FC9415-7100-4CFD-8AD9-F9FBE0DFF67F}" type="presParOf" srcId="{ABFABE6A-7925-4233-A019-6EFAC7B46D1E}" destId="{749D7002-38B6-4E7B-A70C-011BE0D6655B}" srcOrd="5" destOrd="0" presId="urn:microsoft.com/office/officeart/2016/7/layout/RepeatingBendingProcessNew"/>
    <dgm:cxn modelId="{5200A01F-3361-4572-82B7-5B89027EB2EA}" type="presParOf" srcId="{749D7002-38B6-4E7B-A70C-011BE0D6655B}" destId="{BDC4D8B8-2A3C-4D98-9DAD-DD345FD32313}" srcOrd="0" destOrd="0" presId="urn:microsoft.com/office/officeart/2016/7/layout/RepeatingBendingProcessNew"/>
    <dgm:cxn modelId="{52E26C4F-2D8D-41E5-9C48-ACB6570378A1}" type="presParOf" srcId="{ABFABE6A-7925-4233-A019-6EFAC7B46D1E}" destId="{3A7F1605-5FE0-4E55-955C-DA7DC9CAD5E4}" srcOrd="6" destOrd="0" presId="urn:microsoft.com/office/officeart/2016/7/layout/RepeatingBendingProcessNew"/>
    <dgm:cxn modelId="{8442761B-214C-4614-8125-D8D90BC706D7}" type="presParOf" srcId="{ABFABE6A-7925-4233-A019-6EFAC7B46D1E}" destId="{A4EF67D8-7FD2-4ED7-9629-4C7943801CB6}" srcOrd="7" destOrd="0" presId="urn:microsoft.com/office/officeart/2016/7/layout/RepeatingBendingProcessNew"/>
    <dgm:cxn modelId="{3AE02788-07F3-4486-BDC3-932DC955987C}" type="presParOf" srcId="{A4EF67D8-7FD2-4ED7-9629-4C7943801CB6}" destId="{D2866FE3-6E62-4CE2-8553-2CEE9B1FCB3C}" srcOrd="0" destOrd="0" presId="urn:microsoft.com/office/officeart/2016/7/layout/RepeatingBendingProcessNew"/>
    <dgm:cxn modelId="{540204EE-1960-4E7E-B5D7-8E6B9A1643C6}" type="presParOf" srcId="{ABFABE6A-7925-4233-A019-6EFAC7B46D1E}" destId="{63AC06F0-4D85-4CBA-948C-97F8D31A3274}" srcOrd="8" destOrd="0" presId="urn:microsoft.com/office/officeart/2016/7/layout/RepeatingBendingProcessNew"/>
    <dgm:cxn modelId="{1C152FAB-910A-4BC5-BC9C-8A97F0F02D00}" type="presParOf" srcId="{ABFABE6A-7925-4233-A019-6EFAC7B46D1E}" destId="{40ADBB0E-5044-4851-8799-6D946A8DCA4C}" srcOrd="9" destOrd="0" presId="urn:microsoft.com/office/officeart/2016/7/layout/RepeatingBendingProcessNew"/>
    <dgm:cxn modelId="{CE3B8D46-8AD7-4459-B283-E9199AE1ED38}" type="presParOf" srcId="{40ADBB0E-5044-4851-8799-6D946A8DCA4C}" destId="{26C275A3-A0A1-4DED-80FC-EC14E3CD26B3}" srcOrd="0" destOrd="0" presId="urn:microsoft.com/office/officeart/2016/7/layout/RepeatingBendingProcessNew"/>
    <dgm:cxn modelId="{857077C7-EF10-44E8-BF5A-A3F06A630F7C}" type="presParOf" srcId="{ABFABE6A-7925-4233-A019-6EFAC7B46D1E}" destId="{20D29E2A-6FB5-42D9-9922-D836F8920CBC}" srcOrd="10" destOrd="0" presId="urn:microsoft.com/office/officeart/2016/7/layout/RepeatingBendingProcessNew"/>
    <dgm:cxn modelId="{647980C8-71E2-4750-9C10-96F436FEE94F}" type="presParOf" srcId="{ABFABE6A-7925-4233-A019-6EFAC7B46D1E}" destId="{63EF88A4-3B79-41C3-BF28-A1ECD126951A}" srcOrd="11" destOrd="0" presId="urn:microsoft.com/office/officeart/2016/7/layout/RepeatingBendingProcessNew"/>
    <dgm:cxn modelId="{6A4EC875-0689-4047-A6B0-888677B6AAAA}" type="presParOf" srcId="{63EF88A4-3B79-41C3-BF28-A1ECD126951A}" destId="{11EE047F-F35F-4D2C-8E06-B8484B91F570}" srcOrd="0" destOrd="0" presId="urn:microsoft.com/office/officeart/2016/7/layout/RepeatingBendingProcessNew"/>
    <dgm:cxn modelId="{DF742E71-723A-4555-82F0-1C256D5A7A0A}" type="presParOf" srcId="{ABFABE6A-7925-4233-A019-6EFAC7B46D1E}" destId="{6F755D2C-0E5A-4135-A49E-8D62C6246658}" srcOrd="12" destOrd="0" presId="urn:microsoft.com/office/officeart/2016/7/layout/RepeatingBendingProcessNew"/>
    <dgm:cxn modelId="{490CEE0F-1D2B-44AB-B0DE-DDE5A7FBA933}" type="presParOf" srcId="{ABFABE6A-7925-4233-A019-6EFAC7B46D1E}" destId="{184DBBD9-11FE-4142-96E0-07F1CB65C00C}" srcOrd="13" destOrd="0" presId="urn:microsoft.com/office/officeart/2016/7/layout/RepeatingBendingProcessNew"/>
    <dgm:cxn modelId="{FA6C6365-3C12-4B8E-8F82-A2CBA42B2B3D}" type="presParOf" srcId="{184DBBD9-11FE-4142-96E0-07F1CB65C00C}" destId="{74DD250C-8DE0-4F23-92D2-48CDC57F4662}" srcOrd="0" destOrd="0" presId="urn:microsoft.com/office/officeart/2016/7/layout/RepeatingBendingProcessNew"/>
    <dgm:cxn modelId="{71676F60-42E7-467B-BAE7-35B904DDF268}" type="presParOf" srcId="{ABFABE6A-7925-4233-A019-6EFAC7B46D1E}" destId="{2330F9FA-2FCA-4948-A800-88C522544DBA}" srcOrd="14" destOrd="0" presId="urn:microsoft.com/office/officeart/2016/7/layout/RepeatingBendingProcessNew"/>
    <dgm:cxn modelId="{FF0A9C16-3D4C-4148-9702-7583510ADA75}" type="presParOf" srcId="{ABFABE6A-7925-4233-A019-6EFAC7B46D1E}" destId="{596DAEC4-7A2A-4E19-8AE9-D86A234A4B4E}" srcOrd="15" destOrd="0" presId="urn:microsoft.com/office/officeart/2016/7/layout/RepeatingBendingProcessNew"/>
    <dgm:cxn modelId="{7491631D-7504-4DF5-9771-1349B7D8808D}" type="presParOf" srcId="{596DAEC4-7A2A-4E19-8AE9-D86A234A4B4E}" destId="{BDCF3FEE-48C6-4712-877C-FDFBBF9D7E8F}" srcOrd="0" destOrd="0" presId="urn:microsoft.com/office/officeart/2016/7/layout/RepeatingBendingProcessNew"/>
    <dgm:cxn modelId="{A686339B-889D-4CC5-917D-ED2B764C2767}" type="presParOf" srcId="{ABFABE6A-7925-4233-A019-6EFAC7B46D1E}" destId="{822810C0-C80A-474D-A126-A4793B83BD1D}" srcOrd="16" destOrd="0" presId="urn:microsoft.com/office/officeart/2016/7/layout/RepeatingBendingProcessNew"/>
    <dgm:cxn modelId="{A30A310B-9C24-4A02-AF8D-916DF8C9C8D5}" type="presParOf" srcId="{ABFABE6A-7925-4233-A019-6EFAC7B46D1E}" destId="{272BC6BB-FDD8-4431-AC33-C9DEAE3E39B1}" srcOrd="17" destOrd="0" presId="urn:microsoft.com/office/officeart/2016/7/layout/RepeatingBendingProcessNew"/>
    <dgm:cxn modelId="{1EA1030A-CD8D-4B51-AD19-1078F92898CC}" type="presParOf" srcId="{272BC6BB-FDD8-4431-AC33-C9DEAE3E39B1}" destId="{0DC15DE8-4827-441B-89A6-341ABAF817AA}" srcOrd="0" destOrd="0" presId="urn:microsoft.com/office/officeart/2016/7/layout/RepeatingBendingProcessNew"/>
    <dgm:cxn modelId="{B086E3AF-B9E5-4D41-B185-75C74D496BBE}" type="presParOf" srcId="{ABFABE6A-7925-4233-A019-6EFAC7B46D1E}" destId="{174D92CA-237D-491E-B75B-2CDC07ED815E}" srcOrd="18" destOrd="0" presId="urn:microsoft.com/office/officeart/2016/7/layout/RepeatingBendingProcessNew"/>
    <dgm:cxn modelId="{A8A32825-13BF-424E-8A52-07E832D7F458}" type="presParOf" srcId="{ABFABE6A-7925-4233-A019-6EFAC7B46D1E}" destId="{752C36A2-0E2C-4929-8159-95595F0BA630}" srcOrd="19" destOrd="0" presId="urn:microsoft.com/office/officeart/2016/7/layout/RepeatingBendingProcessNew"/>
    <dgm:cxn modelId="{6C3B9EE3-6FFA-4EE3-9270-08E851E1E03B}" type="presParOf" srcId="{752C36A2-0E2C-4929-8159-95595F0BA630}" destId="{7D71FD69-955B-4A0A-9EEF-5140E94CFDD9}" srcOrd="0" destOrd="0" presId="urn:microsoft.com/office/officeart/2016/7/layout/RepeatingBendingProcessNew"/>
    <dgm:cxn modelId="{C470C099-A5FB-4A9B-A7E2-D9683367B18D}" type="presParOf" srcId="{ABFABE6A-7925-4233-A019-6EFAC7B46D1E}" destId="{EEB453D4-8301-4FC3-A81C-3B717880F7FF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1BE34E2-9EC0-4390-9944-A6C006E4B19A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203AC3-57EB-49BA-8FC8-10B9A58CC864}">
      <dgm:prSet/>
      <dgm:spPr/>
      <dgm:t>
        <a:bodyPr/>
        <a:lstStyle/>
        <a:p>
          <a:r>
            <a:rPr lang="en-GB"/>
            <a:t>Agree the implementation strategy</a:t>
          </a:r>
          <a:endParaRPr lang="en-US"/>
        </a:p>
      </dgm:t>
    </dgm:pt>
    <dgm:pt modelId="{784C62F7-7446-4D85-919D-E47EBD237E6E}" type="parTrans" cxnId="{D1A85D69-95A6-445E-90D1-74BAF88FF12C}">
      <dgm:prSet/>
      <dgm:spPr/>
      <dgm:t>
        <a:bodyPr/>
        <a:lstStyle/>
        <a:p>
          <a:endParaRPr lang="en-US"/>
        </a:p>
      </dgm:t>
    </dgm:pt>
    <dgm:pt modelId="{370CE229-212F-4815-B82B-2EE217DCE0E2}" type="sibTrans" cxnId="{D1A85D69-95A6-445E-90D1-74BAF88FF12C}">
      <dgm:prSet/>
      <dgm:spPr/>
      <dgm:t>
        <a:bodyPr/>
        <a:lstStyle/>
        <a:p>
          <a:endParaRPr lang="en-US"/>
        </a:p>
      </dgm:t>
    </dgm:pt>
    <dgm:pt modelId="{39D124CC-6877-4FD0-9C32-D0D5D9C10AA5}">
      <dgm:prSet/>
      <dgm:spPr/>
      <dgm:t>
        <a:bodyPr/>
        <a:lstStyle/>
        <a:p>
          <a:r>
            <a:rPr lang="en-GB"/>
            <a:t>Agree timeframes</a:t>
          </a:r>
          <a:endParaRPr lang="en-US"/>
        </a:p>
      </dgm:t>
    </dgm:pt>
    <dgm:pt modelId="{96556EFD-83A8-4AAA-BD9D-8FBCE8955DAC}" type="parTrans" cxnId="{D12BAAF4-FA2A-42B4-8282-15AD37A29C40}">
      <dgm:prSet/>
      <dgm:spPr/>
      <dgm:t>
        <a:bodyPr/>
        <a:lstStyle/>
        <a:p>
          <a:endParaRPr lang="en-US"/>
        </a:p>
      </dgm:t>
    </dgm:pt>
    <dgm:pt modelId="{4BD7B63E-06DA-46B4-9521-9F74E20B729B}" type="sibTrans" cxnId="{D12BAAF4-FA2A-42B4-8282-15AD37A29C40}">
      <dgm:prSet/>
      <dgm:spPr/>
      <dgm:t>
        <a:bodyPr/>
        <a:lstStyle/>
        <a:p>
          <a:endParaRPr lang="en-US"/>
        </a:p>
      </dgm:t>
    </dgm:pt>
    <dgm:pt modelId="{42A8B0E0-9D27-47BA-BAA6-0275276575D4}">
      <dgm:prSet/>
      <dgm:spPr/>
      <dgm:t>
        <a:bodyPr/>
        <a:lstStyle/>
        <a:p>
          <a:r>
            <a:rPr lang="en-GB"/>
            <a:t>Draw up detailed implementation plans</a:t>
          </a:r>
          <a:endParaRPr lang="en-US"/>
        </a:p>
      </dgm:t>
    </dgm:pt>
    <dgm:pt modelId="{AA950C00-FB08-4581-A207-58DC4858842F}" type="parTrans" cxnId="{48FD3F44-2CFA-4503-A6D6-13B6163BB2B1}">
      <dgm:prSet/>
      <dgm:spPr/>
      <dgm:t>
        <a:bodyPr/>
        <a:lstStyle/>
        <a:p>
          <a:endParaRPr lang="en-US"/>
        </a:p>
      </dgm:t>
    </dgm:pt>
    <dgm:pt modelId="{41FF369F-524C-4C69-B6BE-93604266353B}" type="sibTrans" cxnId="{48FD3F44-2CFA-4503-A6D6-13B6163BB2B1}">
      <dgm:prSet/>
      <dgm:spPr/>
      <dgm:t>
        <a:bodyPr/>
        <a:lstStyle/>
        <a:p>
          <a:endParaRPr lang="en-US"/>
        </a:p>
      </dgm:t>
    </dgm:pt>
    <dgm:pt modelId="{F53A172D-BCB2-434E-8A15-94141316EE3D}">
      <dgm:prSet/>
      <dgm:spPr/>
      <dgm:t>
        <a:bodyPr/>
        <a:lstStyle/>
        <a:p>
          <a:r>
            <a:rPr lang="en-GB"/>
            <a:t>Set up a team of change champions</a:t>
          </a:r>
          <a:endParaRPr lang="en-US"/>
        </a:p>
      </dgm:t>
    </dgm:pt>
    <dgm:pt modelId="{1A0EE852-28FD-4EF6-89F2-73CCEC0CBBA8}" type="parTrans" cxnId="{39EA494D-049F-47ED-A8ED-0F6DDD8D213A}">
      <dgm:prSet/>
      <dgm:spPr/>
      <dgm:t>
        <a:bodyPr/>
        <a:lstStyle/>
        <a:p>
          <a:endParaRPr lang="en-US"/>
        </a:p>
      </dgm:t>
    </dgm:pt>
    <dgm:pt modelId="{721DD6DA-29E5-4851-BF23-4C80C0379649}" type="sibTrans" cxnId="{39EA494D-049F-47ED-A8ED-0F6DDD8D213A}">
      <dgm:prSet/>
      <dgm:spPr/>
      <dgm:t>
        <a:bodyPr/>
        <a:lstStyle/>
        <a:p>
          <a:endParaRPr lang="en-US"/>
        </a:p>
      </dgm:t>
    </dgm:pt>
    <dgm:pt modelId="{6D6FA6B5-AE81-4608-8294-CA7BEAB4D2B6}">
      <dgm:prSet/>
      <dgm:spPr/>
      <dgm:t>
        <a:bodyPr/>
        <a:lstStyle/>
        <a:p>
          <a:r>
            <a:rPr lang="en-GB"/>
            <a:t>Establish good programme management practices</a:t>
          </a:r>
          <a:endParaRPr lang="en-US"/>
        </a:p>
      </dgm:t>
    </dgm:pt>
    <dgm:pt modelId="{0F053340-5523-4817-8336-23643C978EB4}" type="parTrans" cxnId="{DEACED36-D1B1-44AC-AC78-17280BA7F976}">
      <dgm:prSet/>
      <dgm:spPr/>
      <dgm:t>
        <a:bodyPr/>
        <a:lstStyle/>
        <a:p>
          <a:endParaRPr lang="en-US"/>
        </a:p>
      </dgm:t>
    </dgm:pt>
    <dgm:pt modelId="{5B8ACD53-1006-4E19-81A2-048CF2FD8297}" type="sibTrans" cxnId="{DEACED36-D1B1-44AC-AC78-17280BA7F976}">
      <dgm:prSet/>
      <dgm:spPr/>
      <dgm:t>
        <a:bodyPr/>
        <a:lstStyle/>
        <a:p>
          <a:endParaRPr lang="en-US"/>
        </a:p>
      </dgm:t>
    </dgm:pt>
    <dgm:pt modelId="{861D2184-2485-4855-BFBA-EEB0D92F27D1}">
      <dgm:prSet/>
      <dgm:spPr/>
      <dgm:t>
        <a:bodyPr/>
        <a:lstStyle/>
        <a:p>
          <a:r>
            <a:rPr lang="en-GB"/>
            <a:t>Communicate clearly</a:t>
          </a:r>
          <a:endParaRPr lang="en-US"/>
        </a:p>
      </dgm:t>
    </dgm:pt>
    <dgm:pt modelId="{96A1FC6F-635C-4DAA-AA2D-538AC2FB2937}" type="parTrans" cxnId="{D2580A80-EF93-4DBF-84E5-E7121E5AEC80}">
      <dgm:prSet/>
      <dgm:spPr/>
      <dgm:t>
        <a:bodyPr/>
        <a:lstStyle/>
        <a:p>
          <a:endParaRPr lang="en-US"/>
        </a:p>
      </dgm:t>
    </dgm:pt>
    <dgm:pt modelId="{E606480A-2DB8-4491-B811-D1D3A1F58382}" type="sibTrans" cxnId="{D2580A80-EF93-4DBF-84E5-E7121E5AEC80}">
      <dgm:prSet/>
      <dgm:spPr/>
      <dgm:t>
        <a:bodyPr/>
        <a:lstStyle/>
        <a:p>
          <a:endParaRPr lang="en-US"/>
        </a:p>
      </dgm:t>
    </dgm:pt>
    <dgm:pt modelId="{78E86D28-0AA1-467B-B5F4-90A96788B316}">
      <dgm:prSet/>
      <dgm:spPr/>
      <dgm:t>
        <a:bodyPr/>
        <a:lstStyle/>
        <a:p>
          <a:r>
            <a:rPr lang="en-GB"/>
            <a:t>Ensure participation and help to minimise stress</a:t>
          </a:r>
          <a:endParaRPr lang="en-US"/>
        </a:p>
      </dgm:t>
    </dgm:pt>
    <dgm:pt modelId="{71B22ECA-34EB-4925-9457-079B84CF8AC1}" type="parTrans" cxnId="{29013D91-0B71-4935-BF91-1B2EB18A0349}">
      <dgm:prSet/>
      <dgm:spPr/>
      <dgm:t>
        <a:bodyPr/>
        <a:lstStyle/>
        <a:p>
          <a:endParaRPr lang="en-US"/>
        </a:p>
      </dgm:t>
    </dgm:pt>
    <dgm:pt modelId="{AF01D2D0-7F1F-4F46-8E8C-0F8EC260817A}" type="sibTrans" cxnId="{29013D91-0B71-4935-BF91-1B2EB18A0349}">
      <dgm:prSet/>
      <dgm:spPr/>
      <dgm:t>
        <a:bodyPr/>
        <a:lstStyle/>
        <a:p>
          <a:endParaRPr lang="en-US"/>
        </a:p>
      </dgm:t>
    </dgm:pt>
    <dgm:pt modelId="{B09C1F2E-46F9-4ED0-ACCB-6180D7C3A506}">
      <dgm:prSet/>
      <dgm:spPr/>
      <dgm:t>
        <a:bodyPr/>
        <a:lstStyle/>
        <a:p>
          <a:r>
            <a:rPr lang="en-GB"/>
            <a:t>Personalise the case for change</a:t>
          </a:r>
          <a:endParaRPr lang="en-US"/>
        </a:p>
      </dgm:t>
    </dgm:pt>
    <dgm:pt modelId="{C7878E01-E47F-4FC1-8624-D37A2920B396}" type="parTrans" cxnId="{6BD68466-694C-48CD-9826-92EA02682B04}">
      <dgm:prSet/>
      <dgm:spPr/>
      <dgm:t>
        <a:bodyPr/>
        <a:lstStyle/>
        <a:p>
          <a:endParaRPr lang="en-US"/>
        </a:p>
      </dgm:t>
    </dgm:pt>
    <dgm:pt modelId="{B322F0A2-C68F-4563-87A5-5AE57C9D158C}" type="sibTrans" cxnId="{6BD68466-694C-48CD-9826-92EA02682B04}">
      <dgm:prSet/>
      <dgm:spPr/>
      <dgm:t>
        <a:bodyPr/>
        <a:lstStyle/>
        <a:p>
          <a:endParaRPr lang="en-US"/>
        </a:p>
      </dgm:t>
    </dgm:pt>
    <dgm:pt modelId="{302E5C90-9C28-4CB9-B8E9-8D240CDE3AAF}">
      <dgm:prSet/>
      <dgm:spPr/>
      <dgm:t>
        <a:bodyPr/>
        <a:lstStyle/>
        <a:p>
          <a:r>
            <a:rPr lang="en-GB"/>
            <a:t>Be prepared for conflict and manage it effectively</a:t>
          </a:r>
          <a:endParaRPr lang="en-US"/>
        </a:p>
      </dgm:t>
    </dgm:pt>
    <dgm:pt modelId="{35850DB5-21D3-4D2C-851E-50F27E214E7B}" type="parTrans" cxnId="{AE5565DB-4C06-4825-8457-8B9F793B7712}">
      <dgm:prSet/>
      <dgm:spPr/>
      <dgm:t>
        <a:bodyPr/>
        <a:lstStyle/>
        <a:p>
          <a:endParaRPr lang="en-US"/>
        </a:p>
      </dgm:t>
    </dgm:pt>
    <dgm:pt modelId="{0161A8DF-ABA3-454D-8520-820B6CFC43D5}" type="sibTrans" cxnId="{AE5565DB-4C06-4825-8457-8B9F793B7712}">
      <dgm:prSet/>
      <dgm:spPr/>
      <dgm:t>
        <a:bodyPr/>
        <a:lstStyle/>
        <a:p>
          <a:endParaRPr lang="en-US"/>
        </a:p>
      </dgm:t>
    </dgm:pt>
    <dgm:pt modelId="{5098E896-CFC1-4886-88A7-CABC3AA60CE5}">
      <dgm:prSet/>
      <dgm:spPr/>
      <dgm:t>
        <a:bodyPr/>
        <a:lstStyle/>
        <a:p>
          <a:r>
            <a:rPr lang="en-GB"/>
            <a:t>Motivate your employees</a:t>
          </a:r>
          <a:endParaRPr lang="en-US"/>
        </a:p>
      </dgm:t>
    </dgm:pt>
    <dgm:pt modelId="{ECBC738E-67CA-462F-9DC1-4A093AB1E6B7}" type="parTrans" cxnId="{78AFAAD6-D326-46BE-9301-009FDDC0A549}">
      <dgm:prSet/>
      <dgm:spPr/>
      <dgm:t>
        <a:bodyPr/>
        <a:lstStyle/>
        <a:p>
          <a:endParaRPr lang="en-US"/>
        </a:p>
      </dgm:t>
    </dgm:pt>
    <dgm:pt modelId="{D6861192-0CD1-4E84-AFDC-E86507D30EB5}" type="sibTrans" cxnId="{78AFAAD6-D326-46BE-9301-009FDDC0A549}">
      <dgm:prSet/>
      <dgm:spPr/>
      <dgm:t>
        <a:bodyPr/>
        <a:lstStyle/>
        <a:p>
          <a:endParaRPr lang="en-US"/>
        </a:p>
      </dgm:t>
    </dgm:pt>
    <dgm:pt modelId="{538CC245-CB64-41E0-9C7A-FA438D227225}">
      <dgm:prSet/>
      <dgm:spPr/>
      <dgm:t>
        <a:bodyPr/>
        <a:lstStyle/>
        <a:p>
          <a:r>
            <a:rPr lang="en-GB"/>
            <a:t>Develop skills</a:t>
          </a:r>
          <a:endParaRPr lang="en-US"/>
        </a:p>
      </dgm:t>
    </dgm:pt>
    <dgm:pt modelId="{E2682E11-4092-4A66-A588-1F8375E3DD39}" type="parTrans" cxnId="{E0CBCFD9-34CE-4165-AEA3-ADC6D9412F1A}">
      <dgm:prSet/>
      <dgm:spPr/>
      <dgm:t>
        <a:bodyPr/>
        <a:lstStyle/>
        <a:p>
          <a:endParaRPr lang="en-US"/>
        </a:p>
      </dgm:t>
    </dgm:pt>
    <dgm:pt modelId="{7EBA9B1D-44EF-4C62-946C-DBF9016BF3D0}" type="sibTrans" cxnId="{E0CBCFD9-34CE-4165-AEA3-ADC6D9412F1A}">
      <dgm:prSet/>
      <dgm:spPr/>
      <dgm:t>
        <a:bodyPr/>
        <a:lstStyle/>
        <a:p>
          <a:endParaRPr lang="en-US"/>
        </a:p>
      </dgm:t>
    </dgm:pt>
    <dgm:pt modelId="{E2E414D6-20D5-4539-9E88-96D09228ACAF}">
      <dgm:prSet/>
      <dgm:spPr/>
      <dgm:t>
        <a:bodyPr/>
        <a:lstStyle/>
        <a:p>
          <a:r>
            <a:rPr lang="en-GB"/>
            <a:t>Maintain Momentum</a:t>
          </a:r>
          <a:endParaRPr lang="en-US"/>
        </a:p>
      </dgm:t>
    </dgm:pt>
    <dgm:pt modelId="{D0C23075-8E5B-44B2-B793-78D48083FC8E}" type="parTrans" cxnId="{C4F297D7-58ED-417C-8981-FF79E544BD12}">
      <dgm:prSet/>
      <dgm:spPr/>
      <dgm:t>
        <a:bodyPr/>
        <a:lstStyle/>
        <a:p>
          <a:endParaRPr lang="en-US"/>
        </a:p>
      </dgm:t>
    </dgm:pt>
    <dgm:pt modelId="{E4422D03-5FC7-4C7A-8949-608887F6C601}" type="sibTrans" cxnId="{C4F297D7-58ED-417C-8981-FF79E544BD12}">
      <dgm:prSet/>
      <dgm:spPr/>
      <dgm:t>
        <a:bodyPr/>
        <a:lstStyle/>
        <a:p>
          <a:endParaRPr lang="en-US"/>
        </a:p>
      </dgm:t>
    </dgm:pt>
    <dgm:pt modelId="{6E59F0B6-D1FC-4F1E-8B1E-BF756E32FAF4}">
      <dgm:prSet/>
      <dgm:spPr/>
      <dgm:t>
        <a:bodyPr/>
        <a:lstStyle/>
        <a:p>
          <a:r>
            <a:rPr lang="en-GB"/>
            <a:t>Monitor and Evaluate</a:t>
          </a:r>
          <a:endParaRPr lang="en-US"/>
        </a:p>
      </dgm:t>
    </dgm:pt>
    <dgm:pt modelId="{055C0D73-1C0E-49A6-881D-294020F19286}" type="parTrans" cxnId="{B6CE67B3-30C8-45B9-934F-B0D10949DAF8}">
      <dgm:prSet/>
      <dgm:spPr/>
      <dgm:t>
        <a:bodyPr/>
        <a:lstStyle/>
        <a:p>
          <a:endParaRPr lang="en-US"/>
        </a:p>
      </dgm:t>
    </dgm:pt>
    <dgm:pt modelId="{38B69356-AA1A-4389-AB90-40FFC8BD20E3}" type="sibTrans" cxnId="{B6CE67B3-30C8-45B9-934F-B0D10949DAF8}">
      <dgm:prSet/>
      <dgm:spPr/>
      <dgm:t>
        <a:bodyPr/>
        <a:lstStyle/>
        <a:p>
          <a:endParaRPr lang="en-US"/>
        </a:p>
      </dgm:t>
    </dgm:pt>
    <dgm:pt modelId="{66B0C025-663A-49CB-AC80-C7EE1AC47FD8}" type="pres">
      <dgm:prSet presAssocID="{71BE34E2-9EC0-4390-9944-A6C006E4B19A}" presName="diagram" presStyleCnt="0">
        <dgm:presLayoutVars>
          <dgm:dir/>
          <dgm:resizeHandles val="exact"/>
        </dgm:presLayoutVars>
      </dgm:prSet>
      <dgm:spPr/>
    </dgm:pt>
    <dgm:pt modelId="{23ED9F65-92A0-4C86-B5FE-2AAA41923039}" type="pres">
      <dgm:prSet presAssocID="{13203AC3-57EB-49BA-8FC8-10B9A58CC864}" presName="node" presStyleLbl="node1" presStyleIdx="0" presStyleCnt="13">
        <dgm:presLayoutVars>
          <dgm:bulletEnabled val="1"/>
        </dgm:presLayoutVars>
      </dgm:prSet>
      <dgm:spPr/>
    </dgm:pt>
    <dgm:pt modelId="{B5FC8667-347C-4133-A595-7913EC091968}" type="pres">
      <dgm:prSet presAssocID="{370CE229-212F-4815-B82B-2EE217DCE0E2}" presName="sibTrans" presStyleCnt="0"/>
      <dgm:spPr/>
    </dgm:pt>
    <dgm:pt modelId="{88E704B3-9867-4AB9-BF98-E3AEA983B573}" type="pres">
      <dgm:prSet presAssocID="{39D124CC-6877-4FD0-9C32-D0D5D9C10AA5}" presName="node" presStyleLbl="node1" presStyleIdx="1" presStyleCnt="13">
        <dgm:presLayoutVars>
          <dgm:bulletEnabled val="1"/>
        </dgm:presLayoutVars>
      </dgm:prSet>
      <dgm:spPr/>
    </dgm:pt>
    <dgm:pt modelId="{02D2C665-CD44-4C79-A212-72CD0502F9DD}" type="pres">
      <dgm:prSet presAssocID="{4BD7B63E-06DA-46B4-9521-9F74E20B729B}" presName="sibTrans" presStyleCnt="0"/>
      <dgm:spPr/>
    </dgm:pt>
    <dgm:pt modelId="{A204712E-AF52-48A6-8D38-CD0A848D8A00}" type="pres">
      <dgm:prSet presAssocID="{42A8B0E0-9D27-47BA-BAA6-0275276575D4}" presName="node" presStyleLbl="node1" presStyleIdx="2" presStyleCnt="13">
        <dgm:presLayoutVars>
          <dgm:bulletEnabled val="1"/>
        </dgm:presLayoutVars>
      </dgm:prSet>
      <dgm:spPr/>
    </dgm:pt>
    <dgm:pt modelId="{9D54344A-209D-4F5E-BC58-ABDB8BB90112}" type="pres">
      <dgm:prSet presAssocID="{41FF369F-524C-4C69-B6BE-93604266353B}" presName="sibTrans" presStyleCnt="0"/>
      <dgm:spPr/>
    </dgm:pt>
    <dgm:pt modelId="{B93BE7FA-F2A9-4E81-8986-0EEAB3BD1DB7}" type="pres">
      <dgm:prSet presAssocID="{F53A172D-BCB2-434E-8A15-94141316EE3D}" presName="node" presStyleLbl="node1" presStyleIdx="3" presStyleCnt="13">
        <dgm:presLayoutVars>
          <dgm:bulletEnabled val="1"/>
        </dgm:presLayoutVars>
      </dgm:prSet>
      <dgm:spPr/>
    </dgm:pt>
    <dgm:pt modelId="{33148639-733A-4F98-87D4-0A2C72E4B339}" type="pres">
      <dgm:prSet presAssocID="{721DD6DA-29E5-4851-BF23-4C80C0379649}" presName="sibTrans" presStyleCnt="0"/>
      <dgm:spPr/>
    </dgm:pt>
    <dgm:pt modelId="{33A33EB4-98C6-4090-8090-3D9E2B6AD93A}" type="pres">
      <dgm:prSet presAssocID="{6D6FA6B5-AE81-4608-8294-CA7BEAB4D2B6}" presName="node" presStyleLbl="node1" presStyleIdx="4" presStyleCnt="13">
        <dgm:presLayoutVars>
          <dgm:bulletEnabled val="1"/>
        </dgm:presLayoutVars>
      </dgm:prSet>
      <dgm:spPr/>
    </dgm:pt>
    <dgm:pt modelId="{046B9760-0872-4EAF-859F-84C3BE60CD0D}" type="pres">
      <dgm:prSet presAssocID="{5B8ACD53-1006-4E19-81A2-048CF2FD8297}" presName="sibTrans" presStyleCnt="0"/>
      <dgm:spPr/>
    </dgm:pt>
    <dgm:pt modelId="{EE0DE9F8-7617-453B-B764-D3AFAD301090}" type="pres">
      <dgm:prSet presAssocID="{861D2184-2485-4855-BFBA-EEB0D92F27D1}" presName="node" presStyleLbl="node1" presStyleIdx="5" presStyleCnt="13">
        <dgm:presLayoutVars>
          <dgm:bulletEnabled val="1"/>
        </dgm:presLayoutVars>
      </dgm:prSet>
      <dgm:spPr/>
    </dgm:pt>
    <dgm:pt modelId="{3FEC906D-5C6A-43C1-8F04-2826188DAD2B}" type="pres">
      <dgm:prSet presAssocID="{E606480A-2DB8-4491-B811-D1D3A1F58382}" presName="sibTrans" presStyleCnt="0"/>
      <dgm:spPr/>
    </dgm:pt>
    <dgm:pt modelId="{AD271409-4CC4-465C-81E5-F79E135ACFED}" type="pres">
      <dgm:prSet presAssocID="{78E86D28-0AA1-467B-B5F4-90A96788B316}" presName="node" presStyleLbl="node1" presStyleIdx="6" presStyleCnt="13">
        <dgm:presLayoutVars>
          <dgm:bulletEnabled val="1"/>
        </dgm:presLayoutVars>
      </dgm:prSet>
      <dgm:spPr/>
    </dgm:pt>
    <dgm:pt modelId="{A18A8CCD-C193-4100-9910-BC72C41C215C}" type="pres">
      <dgm:prSet presAssocID="{AF01D2D0-7F1F-4F46-8E8C-0F8EC260817A}" presName="sibTrans" presStyleCnt="0"/>
      <dgm:spPr/>
    </dgm:pt>
    <dgm:pt modelId="{CED37399-C180-4DBE-8662-30935C203354}" type="pres">
      <dgm:prSet presAssocID="{B09C1F2E-46F9-4ED0-ACCB-6180D7C3A506}" presName="node" presStyleLbl="node1" presStyleIdx="7" presStyleCnt="13">
        <dgm:presLayoutVars>
          <dgm:bulletEnabled val="1"/>
        </dgm:presLayoutVars>
      </dgm:prSet>
      <dgm:spPr/>
    </dgm:pt>
    <dgm:pt modelId="{5B3B3E5F-A1CC-4E8F-8FF1-792CEA363D9A}" type="pres">
      <dgm:prSet presAssocID="{B322F0A2-C68F-4563-87A5-5AE57C9D158C}" presName="sibTrans" presStyleCnt="0"/>
      <dgm:spPr/>
    </dgm:pt>
    <dgm:pt modelId="{B6CFD291-148A-4CA5-9FD4-E86961CB5236}" type="pres">
      <dgm:prSet presAssocID="{302E5C90-9C28-4CB9-B8E9-8D240CDE3AAF}" presName="node" presStyleLbl="node1" presStyleIdx="8" presStyleCnt="13">
        <dgm:presLayoutVars>
          <dgm:bulletEnabled val="1"/>
        </dgm:presLayoutVars>
      </dgm:prSet>
      <dgm:spPr/>
    </dgm:pt>
    <dgm:pt modelId="{7DFED12C-59E9-49D5-949D-9DAC7070E15D}" type="pres">
      <dgm:prSet presAssocID="{0161A8DF-ABA3-454D-8520-820B6CFC43D5}" presName="sibTrans" presStyleCnt="0"/>
      <dgm:spPr/>
    </dgm:pt>
    <dgm:pt modelId="{A86C58A1-9F64-4D09-B3B4-B1704A1A198E}" type="pres">
      <dgm:prSet presAssocID="{5098E896-CFC1-4886-88A7-CABC3AA60CE5}" presName="node" presStyleLbl="node1" presStyleIdx="9" presStyleCnt="13">
        <dgm:presLayoutVars>
          <dgm:bulletEnabled val="1"/>
        </dgm:presLayoutVars>
      </dgm:prSet>
      <dgm:spPr/>
    </dgm:pt>
    <dgm:pt modelId="{B79CD661-371B-4100-BBE4-798BAE001882}" type="pres">
      <dgm:prSet presAssocID="{D6861192-0CD1-4E84-AFDC-E86507D30EB5}" presName="sibTrans" presStyleCnt="0"/>
      <dgm:spPr/>
    </dgm:pt>
    <dgm:pt modelId="{23A89186-AC55-439B-B9E7-6E4E43968CC2}" type="pres">
      <dgm:prSet presAssocID="{538CC245-CB64-41E0-9C7A-FA438D227225}" presName="node" presStyleLbl="node1" presStyleIdx="10" presStyleCnt="13">
        <dgm:presLayoutVars>
          <dgm:bulletEnabled val="1"/>
        </dgm:presLayoutVars>
      </dgm:prSet>
      <dgm:spPr/>
    </dgm:pt>
    <dgm:pt modelId="{0C125DA0-3911-4A9E-B197-79BDA1A0481F}" type="pres">
      <dgm:prSet presAssocID="{7EBA9B1D-44EF-4C62-946C-DBF9016BF3D0}" presName="sibTrans" presStyleCnt="0"/>
      <dgm:spPr/>
    </dgm:pt>
    <dgm:pt modelId="{6805FC7F-2A65-46E3-AA6C-0AFF2CDD9B1D}" type="pres">
      <dgm:prSet presAssocID="{E2E414D6-20D5-4539-9E88-96D09228ACAF}" presName="node" presStyleLbl="node1" presStyleIdx="11" presStyleCnt="13">
        <dgm:presLayoutVars>
          <dgm:bulletEnabled val="1"/>
        </dgm:presLayoutVars>
      </dgm:prSet>
      <dgm:spPr/>
    </dgm:pt>
    <dgm:pt modelId="{E2AAADA8-8829-4C31-971E-5D3E14649103}" type="pres">
      <dgm:prSet presAssocID="{E4422D03-5FC7-4C7A-8949-608887F6C601}" presName="sibTrans" presStyleCnt="0"/>
      <dgm:spPr/>
    </dgm:pt>
    <dgm:pt modelId="{7E2FB8BF-01AA-4675-8F0B-6E10B6CA165C}" type="pres">
      <dgm:prSet presAssocID="{6E59F0B6-D1FC-4F1E-8B1E-BF756E32FAF4}" presName="node" presStyleLbl="node1" presStyleIdx="12" presStyleCnt="13">
        <dgm:presLayoutVars>
          <dgm:bulletEnabled val="1"/>
        </dgm:presLayoutVars>
      </dgm:prSet>
      <dgm:spPr/>
    </dgm:pt>
  </dgm:ptLst>
  <dgm:cxnLst>
    <dgm:cxn modelId="{E8C3072D-1BD1-4543-B93D-2C7D21F8DCE6}" type="presOf" srcId="{538CC245-CB64-41E0-9C7A-FA438D227225}" destId="{23A89186-AC55-439B-B9E7-6E4E43968CC2}" srcOrd="0" destOrd="0" presId="urn:microsoft.com/office/officeart/2005/8/layout/default"/>
    <dgm:cxn modelId="{0DAB3E33-CF5D-4CD3-A67B-36DCA8F72858}" type="presOf" srcId="{6E59F0B6-D1FC-4F1E-8B1E-BF756E32FAF4}" destId="{7E2FB8BF-01AA-4675-8F0B-6E10B6CA165C}" srcOrd="0" destOrd="0" presId="urn:microsoft.com/office/officeart/2005/8/layout/default"/>
    <dgm:cxn modelId="{DEACED36-D1B1-44AC-AC78-17280BA7F976}" srcId="{71BE34E2-9EC0-4390-9944-A6C006E4B19A}" destId="{6D6FA6B5-AE81-4608-8294-CA7BEAB4D2B6}" srcOrd="4" destOrd="0" parTransId="{0F053340-5523-4817-8336-23643C978EB4}" sibTransId="{5B8ACD53-1006-4E19-81A2-048CF2FD8297}"/>
    <dgm:cxn modelId="{6EDA2B5B-772A-424C-983A-45855E197B26}" type="presOf" srcId="{B09C1F2E-46F9-4ED0-ACCB-6180D7C3A506}" destId="{CED37399-C180-4DBE-8662-30935C203354}" srcOrd="0" destOrd="0" presId="urn:microsoft.com/office/officeart/2005/8/layout/default"/>
    <dgm:cxn modelId="{48FD3F44-2CFA-4503-A6D6-13B6163BB2B1}" srcId="{71BE34E2-9EC0-4390-9944-A6C006E4B19A}" destId="{42A8B0E0-9D27-47BA-BAA6-0275276575D4}" srcOrd="2" destOrd="0" parTransId="{AA950C00-FB08-4581-A207-58DC4858842F}" sibTransId="{41FF369F-524C-4C69-B6BE-93604266353B}"/>
    <dgm:cxn modelId="{6BD68466-694C-48CD-9826-92EA02682B04}" srcId="{71BE34E2-9EC0-4390-9944-A6C006E4B19A}" destId="{B09C1F2E-46F9-4ED0-ACCB-6180D7C3A506}" srcOrd="7" destOrd="0" parTransId="{C7878E01-E47F-4FC1-8624-D37A2920B396}" sibTransId="{B322F0A2-C68F-4563-87A5-5AE57C9D158C}"/>
    <dgm:cxn modelId="{D1A85D69-95A6-445E-90D1-74BAF88FF12C}" srcId="{71BE34E2-9EC0-4390-9944-A6C006E4B19A}" destId="{13203AC3-57EB-49BA-8FC8-10B9A58CC864}" srcOrd="0" destOrd="0" parTransId="{784C62F7-7446-4D85-919D-E47EBD237E6E}" sibTransId="{370CE229-212F-4815-B82B-2EE217DCE0E2}"/>
    <dgm:cxn modelId="{39EA494D-049F-47ED-A8ED-0F6DDD8D213A}" srcId="{71BE34E2-9EC0-4390-9944-A6C006E4B19A}" destId="{F53A172D-BCB2-434E-8A15-94141316EE3D}" srcOrd="3" destOrd="0" parTransId="{1A0EE852-28FD-4EF6-89F2-73CCEC0CBBA8}" sibTransId="{721DD6DA-29E5-4851-BF23-4C80C0379649}"/>
    <dgm:cxn modelId="{EEDB196E-719F-4728-8CDC-6DBB1FCCE873}" type="presOf" srcId="{13203AC3-57EB-49BA-8FC8-10B9A58CC864}" destId="{23ED9F65-92A0-4C86-B5FE-2AAA41923039}" srcOrd="0" destOrd="0" presId="urn:microsoft.com/office/officeart/2005/8/layout/default"/>
    <dgm:cxn modelId="{B1F13977-C22F-43CB-AB2F-4BD5DB29F0C4}" type="presOf" srcId="{861D2184-2485-4855-BFBA-EEB0D92F27D1}" destId="{EE0DE9F8-7617-453B-B764-D3AFAD301090}" srcOrd="0" destOrd="0" presId="urn:microsoft.com/office/officeart/2005/8/layout/default"/>
    <dgm:cxn modelId="{D2580A80-EF93-4DBF-84E5-E7121E5AEC80}" srcId="{71BE34E2-9EC0-4390-9944-A6C006E4B19A}" destId="{861D2184-2485-4855-BFBA-EEB0D92F27D1}" srcOrd="5" destOrd="0" parTransId="{96A1FC6F-635C-4DAA-AA2D-538AC2FB2937}" sibTransId="{E606480A-2DB8-4491-B811-D1D3A1F58382}"/>
    <dgm:cxn modelId="{29013D91-0B71-4935-BF91-1B2EB18A0349}" srcId="{71BE34E2-9EC0-4390-9944-A6C006E4B19A}" destId="{78E86D28-0AA1-467B-B5F4-90A96788B316}" srcOrd="6" destOrd="0" parTransId="{71B22ECA-34EB-4925-9457-079B84CF8AC1}" sibTransId="{AF01D2D0-7F1F-4F46-8E8C-0F8EC260817A}"/>
    <dgm:cxn modelId="{26F9BF96-9C95-4647-AA6C-EF7E975BFA3F}" type="presOf" srcId="{5098E896-CFC1-4886-88A7-CABC3AA60CE5}" destId="{A86C58A1-9F64-4D09-B3B4-B1704A1A198E}" srcOrd="0" destOrd="0" presId="urn:microsoft.com/office/officeart/2005/8/layout/default"/>
    <dgm:cxn modelId="{8E1F7E98-FAC1-4707-832F-CE4E33C09E5B}" type="presOf" srcId="{71BE34E2-9EC0-4390-9944-A6C006E4B19A}" destId="{66B0C025-663A-49CB-AC80-C7EE1AC47FD8}" srcOrd="0" destOrd="0" presId="urn:microsoft.com/office/officeart/2005/8/layout/default"/>
    <dgm:cxn modelId="{EED668A6-7EE5-4822-AE4B-221DAF0262C2}" type="presOf" srcId="{78E86D28-0AA1-467B-B5F4-90A96788B316}" destId="{AD271409-4CC4-465C-81E5-F79E135ACFED}" srcOrd="0" destOrd="0" presId="urn:microsoft.com/office/officeart/2005/8/layout/default"/>
    <dgm:cxn modelId="{33DFEDA7-D7D2-4894-819A-AB0A49A68F40}" type="presOf" srcId="{39D124CC-6877-4FD0-9C32-D0D5D9C10AA5}" destId="{88E704B3-9867-4AB9-BF98-E3AEA983B573}" srcOrd="0" destOrd="0" presId="urn:microsoft.com/office/officeart/2005/8/layout/default"/>
    <dgm:cxn modelId="{B2B905B0-1EDA-4D53-8AAB-EAB680BDEC55}" type="presOf" srcId="{302E5C90-9C28-4CB9-B8E9-8D240CDE3AAF}" destId="{B6CFD291-148A-4CA5-9FD4-E86961CB5236}" srcOrd="0" destOrd="0" presId="urn:microsoft.com/office/officeart/2005/8/layout/default"/>
    <dgm:cxn modelId="{B6CE67B3-30C8-45B9-934F-B0D10949DAF8}" srcId="{71BE34E2-9EC0-4390-9944-A6C006E4B19A}" destId="{6E59F0B6-D1FC-4F1E-8B1E-BF756E32FAF4}" srcOrd="12" destOrd="0" parTransId="{055C0D73-1C0E-49A6-881D-294020F19286}" sibTransId="{38B69356-AA1A-4389-AB90-40FFC8BD20E3}"/>
    <dgm:cxn modelId="{20D29AC5-4BA6-4A57-AAB4-FFB17439D205}" type="presOf" srcId="{F53A172D-BCB2-434E-8A15-94141316EE3D}" destId="{B93BE7FA-F2A9-4E81-8986-0EEAB3BD1DB7}" srcOrd="0" destOrd="0" presId="urn:microsoft.com/office/officeart/2005/8/layout/default"/>
    <dgm:cxn modelId="{CA9357CA-92C1-42AF-A481-990CDA2ACD12}" type="presOf" srcId="{6D6FA6B5-AE81-4608-8294-CA7BEAB4D2B6}" destId="{33A33EB4-98C6-4090-8090-3D9E2B6AD93A}" srcOrd="0" destOrd="0" presId="urn:microsoft.com/office/officeart/2005/8/layout/default"/>
    <dgm:cxn modelId="{78AFAAD6-D326-46BE-9301-009FDDC0A549}" srcId="{71BE34E2-9EC0-4390-9944-A6C006E4B19A}" destId="{5098E896-CFC1-4886-88A7-CABC3AA60CE5}" srcOrd="9" destOrd="0" parTransId="{ECBC738E-67CA-462F-9DC1-4A093AB1E6B7}" sibTransId="{D6861192-0CD1-4E84-AFDC-E86507D30EB5}"/>
    <dgm:cxn modelId="{C4F297D7-58ED-417C-8981-FF79E544BD12}" srcId="{71BE34E2-9EC0-4390-9944-A6C006E4B19A}" destId="{E2E414D6-20D5-4539-9E88-96D09228ACAF}" srcOrd="11" destOrd="0" parTransId="{D0C23075-8E5B-44B2-B793-78D48083FC8E}" sibTransId="{E4422D03-5FC7-4C7A-8949-608887F6C601}"/>
    <dgm:cxn modelId="{E0CBCFD9-34CE-4165-AEA3-ADC6D9412F1A}" srcId="{71BE34E2-9EC0-4390-9944-A6C006E4B19A}" destId="{538CC245-CB64-41E0-9C7A-FA438D227225}" srcOrd="10" destOrd="0" parTransId="{E2682E11-4092-4A66-A588-1F8375E3DD39}" sibTransId="{7EBA9B1D-44EF-4C62-946C-DBF9016BF3D0}"/>
    <dgm:cxn modelId="{AE5565DB-4C06-4825-8457-8B9F793B7712}" srcId="{71BE34E2-9EC0-4390-9944-A6C006E4B19A}" destId="{302E5C90-9C28-4CB9-B8E9-8D240CDE3AAF}" srcOrd="8" destOrd="0" parTransId="{35850DB5-21D3-4D2C-851E-50F27E214E7B}" sibTransId="{0161A8DF-ABA3-454D-8520-820B6CFC43D5}"/>
    <dgm:cxn modelId="{AD2882E6-45E8-4E98-BEDC-02EC1E972AF5}" type="presOf" srcId="{E2E414D6-20D5-4539-9E88-96D09228ACAF}" destId="{6805FC7F-2A65-46E3-AA6C-0AFF2CDD9B1D}" srcOrd="0" destOrd="0" presId="urn:microsoft.com/office/officeart/2005/8/layout/default"/>
    <dgm:cxn modelId="{3FDE87F0-9A54-4C64-AAD6-24E7C26B3C78}" type="presOf" srcId="{42A8B0E0-9D27-47BA-BAA6-0275276575D4}" destId="{A204712E-AF52-48A6-8D38-CD0A848D8A00}" srcOrd="0" destOrd="0" presId="urn:microsoft.com/office/officeart/2005/8/layout/default"/>
    <dgm:cxn modelId="{D12BAAF4-FA2A-42B4-8282-15AD37A29C40}" srcId="{71BE34E2-9EC0-4390-9944-A6C006E4B19A}" destId="{39D124CC-6877-4FD0-9C32-D0D5D9C10AA5}" srcOrd="1" destOrd="0" parTransId="{96556EFD-83A8-4AAA-BD9D-8FBCE8955DAC}" sibTransId="{4BD7B63E-06DA-46B4-9521-9F74E20B729B}"/>
    <dgm:cxn modelId="{60466D8B-00CF-49AE-B0C5-31641C013332}" type="presParOf" srcId="{66B0C025-663A-49CB-AC80-C7EE1AC47FD8}" destId="{23ED9F65-92A0-4C86-B5FE-2AAA41923039}" srcOrd="0" destOrd="0" presId="urn:microsoft.com/office/officeart/2005/8/layout/default"/>
    <dgm:cxn modelId="{F4CCCC9F-85FA-4FE4-BF32-E564AA89FFFA}" type="presParOf" srcId="{66B0C025-663A-49CB-AC80-C7EE1AC47FD8}" destId="{B5FC8667-347C-4133-A595-7913EC091968}" srcOrd="1" destOrd="0" presId="urn:microsoft.com/office/officeart/2005/8/layout/default"/>
    <dgm:cxn modelId="{AD2E8C0B-34F6-4B73-A2A4-B7FFD1DDD5FC}" type="presParOf" srcId="{66B0C025-663A-49CB-AC80-C7EE1AC47FD8}" destId="{88E704B3-9867-4AB9-BF98-E3AEA983B573}" srcOrd="2" destOrd="0" presId="urn:microsoft.com/office/officeart/2005/8/layout/default"/>
    <dgm:cxn modelId="{D265989D-C004-4618-94F1-5292D2EC7E3E}" type="presParOf" srcId="{66B0C025-663A-49CB-AC80-C7EE1AC47FD8}" destId="{02D2C665-CD44-4C79-A212-72CD0502F9DD}" srcOrd="3" destOrd="0" presId="urn:microsoft.com/office/officeart/2005/8/layout/default"/>
    <dgm:cxn modelId="{48AEF467-1BDC-4F2C-A725-1BF38871697F}" type="presParOf" srcId="{66B0C025-663A-49CB-AC80-C7EE1AC47FD8}" destId="{A204712E-AF52-48A6-8D38-CD0A848D8A00}" srcOrd="4" destOrd="0" presId="urn:microsoft.com/office/officeart/2005/8/layout/default"/>
    <dgm:cxn modelId="{F10ED60A-D515-436F-8D5C-2CDCA486CF0C}" type="presParOf" srcId="{66B0C025-663A-49CB-AC80-C7EE1AC47FD8}" destId="{9D54344A-209D-4F5E-BC58-ABDB8BB90112}" srcOrd="5" destOrd="0" presId="urn:microsoft.com/office/officeart/2005/8/layout/default"/>
    <dgm:cxn modelId="{80C10B7C-7C99-404F-A139-C14569ECEE0B}" type="presParOf" srcId="{66B0C025-663A-49CB-AC80-C7EE1AC47FD8}" destId="{B93BE7FA-F2A9-4E81-8986-0EEAB3BD1DB7}" srcOrd="6" destOrd="0" presId="urn:microsoft.com/office/officeart/2005/8/layout/default"/>
    <dgm:cxn modelId="{B1DEE6FF-DEC7-433F-9315-D61F7F12D62C}" type="presParOf" srcId="{66B0C025-663A-49CB-AC80-C7EE1AC47FD8}" destId="{33148639-733A-4F98-87D4-0A2C72E4B339}" srcOrd="7" destOrd="0" presId="urn:microsoft.com/office/officeart/2005/8/layout/default"/>
    <dgm:cxn modelId="{0EE0C000-858F-4C4C-8FE2-4CFA95FF852F}" type="presParOf" srcId="{66B0C025-663A-49CB-AC80-C7EE1AC47FD8}" destId="{33A33EB4-98C6-4090-8090-3D9E2B6AD93A}" srcOrd="8" destOrd="0" presId="urn:microsoft.com/office/officeart/2005/8/layout/default"/>
    <dgm:cxn modelId="{5D7386F4-F093-42B1-AE71-81F0D78EBD0C}" type="presParOf" srcId="{66B0C025-663A-49CB-AC80-C7EE1AC47FD8}" destId="{046B9760-0872-4EAF-859F-84C3BE60CD0D}" srcOrd="9" destOrd="0" presId="urn:microsoft.com/office/officeart/2005/8/layout/default"/>
    <dgm:cxn modelId="{2CB4979A-9767-4543-9ADF-D0C6E9A1E251}" type="presParOf" srcId="{66B0C025-663A-49CB-AC80-C7EE1AC47FD8}" destId="{EE0DE9F8-7617-453B-B764-D3AFAD301090}" srcOrd="10" destOrd="0" presId="urn:microsoft.com/office/officeart/2005/8/layout/default"/>
    <dgm:cxn modelId="{987417C1-5692-422B-9187-9DB677BEF91B}" type="presParOf" srcId="{66B0C025-663A-49CB-AC80-C7EE1AC47FD8}" destId="{3FEC906D-5C6A-43C1-8F04-2826188DAD2B}" srcOrd="11" destOrd="0" presId="urn:microsoft.com/office/officeart/2005/8/layout/default"/>
    <dgm:cxn modelId="{2D7F8F88-3B92-4B2A-B5DC-E473996F58C2}" type="presParOf" srcId="{66B0C025-663A-49CB-AC80-C7EE1AC47FD8}" destId="{AD271409-4CC4-465C-81E5-F79E135ACFED}" srcOrd="12" destOrd="0" presId="urn:microsoft.com/office/officeart/2005/8/layout/default"/>
    <dgm:cxn modelId="{EDE625F6-8E33-47F3-BAF4-2692E6C68479}" type="presParOf" srcId="{66B0C025-663A-49CB-AC80-C7EE1AC47FD8}" destId="{A18A8CCD-C193-4100-9910-BC72C41C215C}" srcOrd="13" destOrd="0" presId="urn:microsoft.com/office/officeart/2005/8/layout/default"/>
    <dgm:cxn modelId="{30E1F306-E4FC-4469-BFDD-662272564D67}" type="presParOf" srcId="{66B0C025-663A-49CB-AC80-C7EE1AC47FD8}" destId="{CED37399-C180-4DBE-8662-30935C203354}" srcOrd="14" destOrd="0" presId="urn:microsoft.com/office/officeart/2005/8/layout/default"/>
    <dgm:cxn modelId="{637272C8-949F-42B5-8373-B484ECAC226E}" type="presParOf" srcId="{66B0C025-663A-49CB-AC80-C7EE1AC47FD8}" destId="{5B3B3E5F-A1CC-4E8F-8FF1-792CEA363D9A}" srcOrd="15" destOrd="0" presId="urn:microsoft.com/office/officeart/2005/8/layout/default"/>
    <dgm:cxn modelId="{67EFBF97-0FE8-400D-A322-0B15AC47988D}" type="presParOf" srcId="{66B0C025-663A-49CB-AC80-C7EE1AC47FD8}" destId="{B6CFD291-148A-4CA5-9FD4-E86961CB5236}" srcOrd="16" destOrd="0" presId="urn:microsoft.com/office/officeart/2005/8/layout/default"/>
    <dgm:cxn modelId="{B2ECDE08-464F-435C-AC3B-F2203DDA8C19}" type="presParOf" srcId="{66B0C025-663A-49CB-AC80-C7EE1AC47FD8}" destId="{7DFED12C-59E9-49D5-949D-9DAC7070E15D}" srcOrd="17" destOrd="0" presId="urn:microsoft.com/office/officeart/2005/8/layout/default"/>
    <dgm:cxn modelId="{79C197BA-F90E-4876-8B16-B7E893FD6603}" type="presParOf" srcId="{66B0C025-663A-49CB-AC80-C7EE1AC47FD8}" destId="{A86C58A1-9F64-4D09-B3B4-B1704A1A198E}" srcOrd="18" destOrd="0" presId="urn:microsoft.com/office/officeart/2005/8/layout/default"/>
    <dgm:cxn modelId="{222CD755-A55A-405C-B6D5-70A54285BCE9}" type="presParOf" srcId="{66B0C025-663A-49CB-AC80-C7EE1AC47FD8}" destId="{B79CD661-371B-4100-BBE4-798BAE001882}" srcOrd="19" destOrd="0" presId="urn:microsoft.com/office/officeart/2005/8/layout/default"/>
    <dgm:cxn modelId="{611FBD61-8465-48BE-ACAD-6DA8A8140FC9}" type="presParOf" srcId="{66B0C025-663A-49CB-AC80-C7EE1AC47FD8}" destId="{23A89186-AC55-439B-B9E7-6E4E43968CC2}" srcOrd="20" destOrd="0" presId="urn:microsoft.com/office/officeart/2005/8/layout/default"/>
    <dgm:cxn modelId="{BCEE2E36-91F3-4CFE-8C36-B328783378F3}" type="presParOf" srcId="{66B0C025-663A-49CB-AC80-C7EE1AC47FD8}" destId="{0C125DA0-3911-4A9E-B197-79BDA1A0481F}" srcOrd="21" destOrd="0" presId="urn:microsoft.com/office/officeart/2005/8/layout/default"/>
    <dgm:cxn modelId="{16122EA9-E7E2-46FA-84EC-293131A46DF0}" type="presParOf" srcId="{66B0C025-663A-49CB-AC80-C7EE1AC47FD8}" destId="{6805FC7F-2A65-46E3-AA6C-0AFF2CDD9B1D}" srcOrd="22" destOrd="0" presId="urn:microsoft.com/office/officeart/2005/8/layout/default"/>
    <dgm:cxn modelId="{0CDBDD7D-EB93-459F-A66B-4E37C4225BFD}" type="presParOf" srcId="{66B0C025-663A-49CB-AC80-C7EE1AC47FD8}" destId="{E2AAADA8-8829-4C31-971E-5D3E14649103}" srcOrd="23" destOrd="0" presId="urn:microsoft.com/office/officeart/2005/8/layout/default"/>
    <dgm:cxn modelId="{600E51BD-4888-4CEA-8F0B-4716C395ABE4}" type="presParOf" srcId="{66B0C025-663A-49CB-AC80-C7EE1AC47FD8}" destId="{7E2FB8BF-01AA-4675-8F0B-6E10B6CA165C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87F42DB-91B9-4136-A74B-42FA4D09D34E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8DB594-6C9F-49EE-915A-F4C4465C76CA}">
      <dgm:prSet/>
      <dgm:spPr/>
      <dgm:t>
        <a:bodyPr/>
        <a:lstStyle/>
        <a:p>
          <a:r>
            <a:rPr lang="en-GB"/>
            <a:t>Top-down channels</a:t>
          </a:r>
          <a:endParaRPr lang="en-US"/>
        </a:p>
      </dgm:t>
    </dgm:pt>
    <dgm:pt modelId="{34712306-9C31-4B02-A6DE-19AA8E7CC88D}" type="parTrans" cxnId="{0C620A4F-3EE7-4200-A4DC-DAE75AD9B1CC}">
      <dgm:prSet/>
      <dgm:spPr/>
      <dgm:t>
        <a:bodyPr/>
        <a:lstStyle/>
        <a:p>
          <a:endParaRPr lang="en-US"/>
        </a:p>
      </dgm:t>
    </dgm:pt>
    <dgm:pt modelId="{34537073-BD69-4D9E-97F6-620D05E2991E}" type="sibTrans" cxnId="{0C620A4F-3EE7-4200-A4DC-DAE75AD9B1CC}">
      <dgm:prSet/>
      <dgm:spPr/>
      <dgm:t>
        <a:bodyPr/>
        <a:lstStyle/>
        <a:p>
          <a:endParaRPr lang="en-US"/>
        </a:p>
      </dgm:t>
    </dgm:pt>
    <dgm:pt modelId="{943583FA-6F3A-483E-BED5-EBE5EA66C645}">
      <dgm:prSet/>
      <dgm:spPr/>
      <dgm:t>
        <a:bodyPr/>
        <a:lstStyle/>
        <a:p>
          <a:r>
            <a:rPr lang="en-GB"/>
            <a:t>Bottom-up channels </a:t>
          </a:r>
          <a:endParaRPr lang="en-US"/>
        </a:p>
      </dgm:t>
    </dgm:pt>
    <dgm:pt modelId="{66C3842D-F379-4D54-AD9C-300EE5B0E35F}" type="parTrans" cxnId="{E58FD96E-D46D-4E23-9C2A-DDEF55B13F1F}">
      <dgm:prSet/>
      <dgm:spPr/>
      <dgm:t>
        <a:bodyPr/>
        <a:lstStyle/>
        <a:p>
          <a:endParaRPr lang="en-US"/>
        </a:p>
      </dgm:t>
    </dgm:pt>
    <dgm:pt modelId="{FB39D520-D22F-4884-B1FD-3DEAB785172F}" type="sibTrans" cxnId="{E58FD96E-D46D-4E23-9C2A-DDEF55B13F1F}">
      <dgm:prSet/>
      <dgm:spPr/>
      <dgm:t>
        <a:bodyPr/>
        <a:lstStyle/>
        <a:p>
          <a:endParaRPr lang="en-US"/>
        </a:p>
      </dgm:t>
    </dgm:pt>
    <dgm:pt modelId="{22597B25-5AF5-4EDC-9E10-3C94E86EAD01}">
      <dgm:prSet/>
      <dgm:spPr/>
      <dgm:t>
        <a:bodyPr/>
        <a:lstStyle/>
        <a:p>
          <a:r>
            <a:rPr lang="en-GB"/>
            <a:t>Two-way discussion</a:t>
          </a:r>
          <a:endParaRPr lang="en-US"/>
        </a:p>
      </dgm:t>
    </dgm:pt>
    <dgm:pt modelId="{EBDD956C-D433-4C3B-AC7E-A75F53F96064}" type="parTrans" cxnId="{58764533-2EDE-43DC-BC7C-555B310BF86F}">
      <dgm:prSet/>
      <dgm:spPr/>
      <dgm:t>
        <a:bodyPr/>
        <a:lstStyle/>
        <a:p>
          <a:endParaRPr lang="en-US"/>
        </a:p>
      </dgm:t>
    </dgm:pt>
    <dgm:pt modelId="{AB7FFF1E-DB49-412B-9307-20F26640BC7F}" type="sibTrans" cxnId="{58764533-2EDE-43DC-BC7C-555B310BF86F}">
      <dgm:prSet/>
      <dgm:spPr/>
      <dgm:t>
        <a:bodyPr/>
        <a:lstStyle/>
        <a:p>
          <a:endParaRPr lang="en-US"/>
        </a:p>
      </dgm:t>
    </dgm:pt>
    <dgm:pt modelId="{A4FD23D1-635F-4EB5-BE8D-435E68C332F8}">
      <dgm:prSet/>
      <dgm:spPr/>
      <dgm:t>
        <a:bodyPr/>
        <a:lstStyle/>
        <a:p>
          <a:r>
            <a:rPr lang="en-GB"/>
            <a:t>Communication needs to be tailored to different groups/stakeholders. </a:t>
          </a:r>
          <a:endParaRPr lang="en-US"/>
        </a:p>
      </dgm:t>
    </dgm:pt>
    <dgm:pt modelId="{BC763F81-A14A-4197-8E0B-38595F94024D}" type="parTrans" cxnId="{0B847665-95E2-46E5-B8DB-6EEED06EC752}">
      <dgm:prSet/>
      <dgm:spPr/>
      <dgm:t>
        <a:bodyPr/>
        <a:lstStyle/>
        <a:p>
          <a:endParaRPr lang="en-US"/>
        </a:p>
      </dgm:t>
    </dgm:pt>
    <dgm:pt modelId="{38CDDE1C-AE49-4CEE-9D9E-1EE0C7176BC7}" type="sibTrans" cxnId="{0B847665-95E2-46E5-B8DB-6EEED06EC752}">
      <dgm:prSet/>
      <dgm:spPr/>
      <dgm:t>
        <a:bodyPr/>
        <a:lstStyle/>
        <a:p>
          <a:endParaRPr lang="en-US"/>
        </a:p>
      </dgm:t>
    </dgm:pt>
    <dgm:pt modelId="{5EDCE894-C3FF-484F-A720-2AC125A0E6B3}" type="pres">
      <dgm:prSet presAssocID="{387F42DB-91B9-4136-A74B-42FA4D09D34E}" presName="matrix" presStyleCnt="0">
        <dgm:presLayoutVars>
          <dgm:chMax val="1"/>
          <dgm:dir/>
          <dgm:resizeHandles val="exact"/>
        </dgm:presLayoutVars>
      </dgm:prSet>
      <dgm:spPr/>
    </dgm:pt>
    <dgm:pt modelId="{60AA947B-E5A4-4248-81BF-4884A7C9EED5}" type="pres">
      <dgm:prSet presAssocID="{387F42DB-91B9-4136-A74B-42FA4D09D34E}" presName="diamond" presStyleLbl="bgShp" presStyleIdx="0" presStyleCnt="1"/>
      <dgm:spPr/>
    </dgm:pt>
    <dgm:pt modelId="{A32965EB-580F-AE40-8188-AD45E4A5CA75}" type="pres">
      <dgm:prSet presAssocID="{387F42DB-91B9-4136-A74B-42FA4D09D34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EA6E0AD-C7FD-3A49-AA9D-0517C0D0B5D4}" type="pres">
      <dgm:prSet presAssocID="{387F42DB-91B9-4136-A74B-42FA4D09D34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28BC8A4-813E-3542-A608-3D7AE5583DB3}" type="pres">
      <dgm:prSet presAssocID="{387F42DB-91B9-4136-A74B-42FA4D09D34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ABE2F28-0F7A-6A48-8373-DA3B66465F6B}" type="pres">
      <dgm:prSet presAssocID="{387F42DB-91B9-4136-A74B-42FA4D09D34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C68FF07-0C9D-7146-87B5-B3DD63A9A95B}" type="presOf" srcId="{F58DB594-6C9F-49EE-915A-F4C4465C76CA}" destId="{A32965EB-580F-AE40-8188-AD45E4A5CA75}" srcOrd="0" destOrd="0" presId="urn:microsoft.com/office/officeart/2005/8/layout/matrix3"/>
    <dgm:cxn modelId="{58764533-2EDE-43DC-BC7C-555B310BF86F}" srcId="{387F42DB-91B9-4136-A74B-42FA4D09D34E}" destId="{22597B25-5AF5-4EDC-9E10-3C94E86EAD01}" srcOrd="2" destOrd="0" parTransId="{EBDD956C-D433-4C3B-AC7E-A75F53F96064}" sibTransId="{AB7FFF1E-DB49-412B-9307-20F26640BC7F}"/>
    <dgm:cxn modelId="{0B847665-95E2-46E5-B8DB-6EEED06EC752}" srcId="{387F42DB-91B9-4136-A74B-42FA4D09D34E}" destId="{A4FD23D1-635F-4EB5-BE8D-435E68C332F8}" srcOrd="3" destOrd="0" parTransId="{BC763F81-A14A-4197-8E0B-38595F94024D}" sibTransId="{38CDDE1C-AE49-4CEE-9D9E-1EE0C7176BC7}"/>
    <dgm:cxn modelId="{E58FD96E-D46D-4E23-9C2A-DDEF55B13F1F}" srcId="{387F42DB-91B9-4136-A74B-42FA4D09D34E}" destId="{943583FA-6F3A-483E-BED5-EBE5EA66C645}" srcOrd="1" destOrd="0" parTransId="{66C3842D-F379-4D54-AD9C-300EE5B0E35F}" sibTransId="{FB39D520-D22F-4884-B1FD-3DEAB785172F}"/>
    <dgm:cxn modelId="{0C620A4F-3EE7-4200-A4DC-DAE75AD9B1CC}" srcId="{387F42DB-91B9-4136-A74B-42FA4D09D34E}" destId="{F58DB594-6C9F-49EE-915A-F4C4465C76CA}" srcOrd="0" destOrd="0" parTransId="{34712306-9C31-4B02-A6DE-19AA8E7CC88D}" sibTransId="{34537073-BD69-4D9E-97F6-620D05E2991E}"/>
    <dgm:cxn modelId="{775AEB58-1A0E-794A-A628-8C16C9EE2275}" type="presOf" srcId="{943583FA-6F3A-483E-BED5-EBE5EA66C645}" destId="{6EA6E0AD-C7FD-3A49-AA9D-0517C0D0B5D4}" srcOrd="0" destOrd="0" presId="urn:microsoft.com/office/officeart/2005/8/layout/matrix3"/>
    <dgm:cxn modelId="{57580CAD-F85D-6A45-8EB6-510766676E26}" type="presOf" srcId="{22597B25-5AF5-4EDC-9E10-3C94E86EAD01}" destId="{E28BC8A4-813E-3542-A608-3D7AE5583DB3}" srcOrd="0" destOrd="0" presId="urn:microsoft.com/office/officeart/2005/8/layout/matrix3"/>
    <dgm:cxn modelId="{34306FEA-CEF8-094B-9855-8AF5105F33A5}" type="presOf" srcId="{A4FD23D1-635F-4EB5-BE8D-435E68C332F8}" destId="{EABE2F28-0F7A-6A48-8373-DA3B66465F6B}" srcOrd="0" destOrd="0" presId="urn:microsoft.com/office/officeart/2005/8/layout/matrix3"/>
    <dgm:cxn modelId="{FEED8CFC-3BFD-474A-8598-405470AA67A1}" type="presOf" srcId="{387F42DB-91B9-4136-A74B-42FA4D09D34E}" destId="{5EDCE894-C3FF-484F-A720-2AC125A0E6B3}" srcOrd="0" destOrd="0" presId="urn:microsoft.com/office/officeart/2005/8/layout/matrix3"/>
    <dgm:cxn modelId="{727342A1-DE55-0A43-B9F8-CBD30C309663}" type="presParOf" srcId="{5EDCE894-C3FF-484F-A720-2AC125A0E6B3}" destId="{60AA947B-E5A4-4248-81BF-4884A7C9EED5}" srcOrd="0" destOrd="0" presId="urn:microsoft.com/office/officeart/2005/8/layout/matrix3"/>
    <dgm:cxn modelId="{9DFC0B49-94F7-704D-A962-21B09874E669}" type="presParOf" srcId="{5EDCE894-C3FF-484F-A720-2AC125A0E6B3}" destId="{A32965EB-580F-AE40-8188-AD45E4A5CA75}" srcOrd="1" destOrd="0" presId="urn:microsoft.com/office/officeart/2005/8/layout/matrix3"/>
    <dgm:cxn modelId="{9A933702-21B5-4041-AEFD-337871784CC6}" type="presParOf" srcId="{5EDCE894-C3FF-484F-A720-2AC125A0E6B3}" destId="{6EA6E0AD-C7FD-3A49-AA9D-0517C0D0B5D4}" srcOrd="2" destOrd="0" presId="urn:microsoft.com/office/officeart/2005/8/layout/matrix3"/>
    <dgm:cxn modelId="{D513E400-2733-FF40-A157-4818DDA7D3BE}" type="presParOf" srcId="{5EDCE894-C3FF-484F-A720-2AC125A0E6B3}" destId="{E28BC8A4-813E-3542-A608-3D7AE5583DB3}" srcOrd="3" destOrd="0" presId="urn:microsoft.com/office/officeart/2005/8/layout/matrix3"/>
    <dgm:cxn modelId="{60C02D22-57F4-D648-98EA-2D33B6F35D1A}" type="presParOf" srcId="{5EDCE894-C3FF-484F-A720-2AC125A0E6B3}" destId="{EABE2F28-0F7A-6A48-8373-DA3B66465F6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E0C99D8-8D68-475C-9E4C-A4BC32927538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4ABA386-2BFA-4B6B-AB41-8C06D1DF940B}">
      <dgm:prSet/>
      <dgm:spPr/>
      <dgm:t>
        <a:bodyPr/>
        <a:lstStyle/>
        <a:p>
          <a:r>
            <a:rPr lang="en-GB" dirty="0"/>
            <a:t>Your organisation is bringing in a new  HR/self service software that all employees must for leave, expenses and performance reviews. </a:t>
          </a:r>
          <a:r>
            <a:rPr lang="en-GB" b="0" i="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There is likely resistance (fear of technology, concern about monitoring, extra workload) and mixed digital literacy across staff.</a:t>
          </a:r>
        </a:p>
        <a:p>
          <a:r>
            <a:rPr lang="en-US" dirty="0">
              <a:solidFill>
                <a:schemeClr val="bg1"/>
              </a:solidFill>
            </a:rPr>
            <a:t>In groups, design a concise communication plan to support this change. You will need to consider the following:</a:t>
          </a:r>
        </a:p>
      </dgm:t>
    </dgm:pt>
    <dgm:pt modelId="{06D16BE9-6656-406A-9ABA-EA989540ED2C}" type="parTrans" cxnId="{7D2A6266-97B0-4427-8BA7-FCD4578803EF}">
      <dgm:prSet/>
      <dgm:spPr/>
      <dgm:t>
        <a:bodyPr/>
        <a:lstStyle/>
        <a:p>
          <a:endParaRPr lang="en-US"/>
        </a:p>
      </dgm:t>
    </dgm:pt>
    <dgm:pt modelId="{F4B25BF7-BFF6-4011-9F88-2E008AF4D1CF}" type="sibTrans" cxnId="{7D2A6266-97B0-4427-8BA7-FCD4578803EF}">
      <dgm:prSet/>
      <dgm:spPr/>
      <dgm:t>
        <a:bodyPr/>
        <a:lstStyle/>
        <a:p>
          <a:endParaRPr lang="en-US"/>
        </a:p>
      </dgm:t>
    </dgm:pt>
    <dgm:pt modelId="{F62AACB9-ACB2-46FD-A1B8-3C3D315E7C8E}">
      <dgm:prSet/>
      <dgm:spPr/>
      <dgm:t>
        <a:bodyPr/>
        <a:lstStyle/>
        <a:p>
          <a:r>
            <a:rPr lang="en-GB" dirty="0"/>
            <a:t>Who are your key stakeholders?</a:t>
          </a:r>
          <a:endParaRPr lang="en-US" dirty="0"/>
        </a:p>
      </dgm:t>
    </dgm:pt>
    <dgm:pt modelId="{8EB2C221-D00B-4743-86CB-40E8027590C2}" type="parTrans" cxnId="{BA618B3B-9B13-4CDD-A121-2B756247A5A3}">
      <dgm:prSet/>
      <dgm:spPr/>
      <dgm:t>
        <a:bodyPr/>
        <a:lstStyle/>
        <a:p>
          <a:endParaRPr lang="en-US"/>
        </a:p>
      </dgm:t>
    </dgm:pt>
    <dgm:pt modelId="{367136BD-7D9F-4E75-8C1C-2E0D4EF0D4EB}" type="sibTrans" cxnId="{BA618B3B-9B13-4CDD-A121-2B756247A5A3}">
      <dgm:prSet/>
      <dgm:spPr/>
      <dgm:t>
        <a:bodyPr/>
        <a:lstStyle/>
        <a:p>
          <a:endParaRPr lang="en-US"/>
        </a:p>
      </dgm:t>
    </dgm:pt>
    <dgm:pt modelId="{B92C63C1-F4B1-4582-A4F3-D80A0E9BBFDA}">
      <dgm:prSet/>
      <dgm:spPr/>
      <dgm:t>
        <a:bodyPr/>
        <a:lstStyle/>
        <a:p>
          <a:r>
            <a:rPr lang="en-GB" dirty="0"/>
            <a:t>What is changing for each group and why might they resist?</a:t>
          </a:r>
          <a:endParaRPr lang="en-US" dirty="0"/>
        </a:p>
      </dgm:t>
    </dgm:pt>
    <dgm:pt modelId="{AAA9D3AA-9835-4AB4-A59D-10EF63FE88D4}" type="parTrans" cxnId="{B6B69952-EC81-4DB5-B2BC-F9567B53B0BD}">
      <dgm:prSet/>
      <dgm:spPr/>
      <dgm:t>
        <a:bodyPr/>
        <a:lstStyle/>
        <a:p>
          <a:endParaRPr lang="en-US"/>
        </a:p>
      </dgm:t>
    </dgm:pt>
    <dgm:pt modelId="{831B718E-A423-479B-9703-7BE620793C28}" type="sibTrans" cxnId="{B6B69952-EC81-4DB5-B2BC-F9567B53B0BD}">
      <dgm:prSet/>
      <dgm:spPr/>
      <dgm:t>
        <a:bodyPr/>
        <a:lstStyle/>
        <a:p>
          <a:endParaRPr lang="en-US"/>
        </a:p>
      </dgm:t>
    </dgm:pt>
    <dgm:pt modelId="{E6D7C7F9-A1A9-42AA-B7E5-35008FEDE239}">
      <dgm:prSet/>
      <dgm:spPr/>
      <dgm:t>
        <a:bodyPr/>
        <a:lstStyle/>
        <a:p>
          <a:r>
            <a:rPr lang="en-GB" dirty="0"/>
            <a:t>Which tactics/channels should you use? (social media?)</a:t>
          </a:r>
          <a:endParaRPr lang="en-US" dirty="0"/>
        </a:p>
      </dgm:t>
    </dgm:pt>
    <dgm:pt modelId="{E1F5CD3C-13CC-4F84-9A1E-B1970A14B4C9}" type="parTrans" cxnId="{081AD0CE-E3B0-45BF-BAD3-D4B09B644E9A}">
      <dgm:prSet/>
      <dgm:spPr/>
      <dgm:t>
        <a:bodyPr/>
        <a:lstStyle/>
        <a:p>
          <a:endParaRPr lang="en-US"/>
        </a:p>
      </dgm:t>
    </dgm:pt>
    <dgm:pt modelId="{56AA4B18-8B30-46E3-826E-17588A9E6590}" type="sibTrans" cxnId="{081AD0CE-E3B0-45BF-BAD3-D4B09B644E9A}">
      <dgm:prSet/>
      <dgm:spPr/>
      <dgm:t>
        <a:bodyPr/>
        <a:lstStyle/>
        <a:p>
          <a:endParaRPr lang="en-US"/>
        </a:p>
      </dgm:t>
    </dgm:pt>
    <dgm:pt modelId="{18526DE3-F0D6-47B8-976B-F0047198E3F8}">
      <dgm:prSet/>
      <dgm:spPr/>
      <dgm:t>
        <a:bodyPr/>
        <a:lstStyle/>
        <a:p>
          <a:r>
            <a:rPr lang="en-GB" dirty="0"/>
            <a:t>How frequently will you communicate?</a:t>
          </a:r>
          <a:endParaRPr lang="en-US" dirty="0"/>
        </a:p>
      </dgm:t>
    </dgm:pt>
    <dgm:pt modelId="{5F6896ED-F846-43AA-AE8F-DD43386AAF09}" type="parTrans" cxnId="{BB67FD57-B3A5-4FFE-B9FF-FC59B9F53BB1}">
      <dgm:prSet/>
      <dgm:spPr/>
      <dgm:t>
        <a:bodyPr/>
        <a:lstStyle/>
        <a:p>
          <a:endParaRPr lang="en-US"/>
        </a:p>
      </dgm:t>
    </dgm:pt>
    <dgm:pt modelId="{D5F0D04B-EC40-4D86-925E-B216B1137CC6}" type="sibTrans" cxnId="{BB67FD57-B3A5-4FFE-B9FF-FC59B9F53BB1}">
      <dgm:prSet/>
      <dgm:spPr/>
      <dgm:t>
        <a:bodyPr/>
        <a:lstStyle/>
        <a:p>
          <a:endParaRPr lang="en-US"/>
        </a:p>
      </dgm:t>
    </dgm:pt>
    <dgm:pt modelId="{58773E5B-EED6-42FB-B718-B909FCEB1D19}">
      <dgm:prSet/>
      <dgm:spPr/>
      <dgm:t>
        <a:bodyPr/>
        <a:lstStyle/>
        <a:p>
          <a:r>
            <a:rPr lang="en-GB" dirty="0"/>
            <a:t>How will you measure how successful your communication is?</a:t>
          </a:r>
          <a:endParaRPr lang="en-US" dirty="0"/>
        </a:p>
      </dgm:t>
    </dgm:pt>
    <dgm:pt modelId="{1510BE87-92BA-4D0E-97BD-6CEAF3E9BF6F}" type="parTrans" cxnId="{4526FE72-A853-4182-A6BF-DCA66E6EAE8C}">
      <dgm:prSet/>
      <dgm:spPr/>
      <dgm:t>
        <a:bodyPr/>
        <a:lstStyle/>
        <a:p>
          <a:endParaRPr lang="en-US"/>
        </a:p>
      </dgm:t>
    </dgm:pt>
    <dgm:pt modelId="{1A94820F-42B5-45CF-953A-A9CC0786CE9A}" type="sibTrans" cxnId="{4526FE72-A853-4182-A6BF-DCA66E6EAE8C}">
      <dgm:prSet/>
      <dgm:spPr/>
      <dgm:t>
        <a:bodyPr/>
        <a:lstStyle/>
        <a:p>
          <a:endParaRPr lang="en-US"/>
        </a:p>
      </dgm:t>
    </dgm:pt>
    <dgm:pt modelId="{68066132-1ECF-41D4-B6DB-84ACF18FDBC3}">
      <dgm:prSet/>
      <dgm:spPr/>
      <dgm:t>
        <a:bodyPr/>
        <a:lstStyle/>
        <a:p>
          <a:r>
            <a:rPr lang="en-US" dirty="0"/>
            <a:t>What do they need to know, feel, and do at each stage?</a:t>
          </a:r>
        </a:p>
      </dgm:t>
    </dgm:pt>
    <dgm:pt modelId="{122C7AF3-50AF-4367-B75A-D539D7643187}" type="parTrans" cxnId="{54B91326-757A-408A-BA19-10BE7FD15ECF}">
      <dgm:prSet/>
      <dgm:spPr/>
      <dgm:t>
        <a:bodyPr/>
        <a:lstStyle/>
        <a:p>
          <a:endParaRPr lang="en-GB"/>
        </a:p>
      </dgm:t>
    </dgm:pt>
    <dgm:pt modelId="{ABB8026D-BE27-4F28-89B2-DAA863E6903C}" type="sibTrans" cxnId="{54B91326-757A-408A-BA19-10BE7FD15ECF}">
      <dgm:prSet/>
      <dgm:spPr/>
      <dgm:t>
        <a:bodyPr/>
        <a:lstStyle/>
        <a:p>
          <a:endParaRPr lang="en-GB"/>
        </a:p>
      </dgm:t>
    </dgm:pt>
    <dgm:pt modelId="{601D57D9-265A-44EB-BC1E-D60A06B483F2}" type="pres">
      <dgm:prSet presAssocID="{DE0C99D8-8D68-475C-9E4C-A4BC32927538}" presName="diagram" presStyleCnt="0">
        <dgm:presLayoutVars>
          <dgm:dir/>
          <dgm:resizeHandles val="exact"/>
        </dgm:presLayoutVars>
      </dgm:prSet>
      <dgm:spPr/>
    </dgm:pt>
    <dgm:pt modelId="{267A294E-2AE7-4E65-8418-11C92DFC3A7A}" type="pres">
      <dgm:prSet presAssocID="{24ABA386-2BFA-4B6B-AB41-8C06D1DF940B}" presName="node" presStyleLbl="node1" presStyleIdx="0" presStyleCnt="1" custLinFactNeighborY="-429">
        <dgm:presLayoutVars>
          <dgm:bulletEnabled val="1"/>
        </dgm:presLayoutVars>
      </dgm:prSet>
      <dgm:spPr/>
    </dgm:pt>
  </dgm:ptLst>
  <dgm:cxnLst>
    <dgm:cxn modelId="{156D1D07-4849-4300-A173-64535EA8CF18}" type="presOf" srcId="{24ABA386-2BFA-4B6B-AB41-8C06D1DF940B}" destId="{267A294E-2AE7-4E65-8418-11C92DFC3A7A}" srcOrd="0" destOrd="0" presId="urn:microsoft.com/office/officeart/2005/8/layout/default"/>
    <dgm:cxn modelId="{54B91326-757A-408A-BA19-10BE7FD15ECF}" srcId="{24ABA386-2BFA-4B6B-AB41-8C06D1DF940B}" destId="{68066132-1ECF-41D4-B6DB-84ACF18FDBC3}" srcOrd="2" destOrd="0" parTransId="{122C7AF3-50AF-4367-B75A-D539D7643187}" sibTransId="{ABB8026D-BE27-4F28-89B2-DAA863E6903C}"/>
    <dgm:cxn modelId="{00FBE629-9541-4674-A46B-A227573FC3BA}" type="presOf" srcId="{F62AACB9-ACB2-46FD-A1B8-3C3D315E7C8E}" destId="{267A294E-2AE7-4E65-8418-11C92DFC3A7A}" srcOrd="0" destOrd="1" presId="urn:microsoft.com/office/officeart/2005/8/layout/default"/>
    <dgm:cxn modelId="{BA618B3B-9B13-4CDD-A121-2B756247A5A3}" srcId="{24ABA386-2BFA-4B6B-AB41-8C06D1DF940B}" destId="{F62AACB9-ACB2-46FD-A1B8-3C3D315E7C8E}" srcOrd="0" destOrd="0" parTransId="{8EB2C221-D00B-4743-86CB-40E8027590C2}" sibTransId="{367136BD-7D9F-4E75-8C1C-2E0D4EF0D4EB}"/>
    <dgm:cxn modelId="{65248940-5375-44DA-9EB7-6BF8E1B90EBF}" type="presOf" srcId="{68066132-1ECF-41D4-B6DB-84ACF18FDBC3}" destId="{267A294E-2AE7-4E65-8418-11C92DFC3A7A}" srcOrd="0" destOrd="3" presId="urn:microsoft.com/office/officeart/2005/8/layout/default"/>
    <dgm:cxn modelId="{7D2A6266-97B0-4427-8BA7-FCD4578803EF}" srcId="{DE0C99D8-8D68-475C-9E4C-A4BC32927538}" destId="{24ABA386-2BFA-4B6B-AB41-8C06D1DF940B}" srcOrd="0" destOrd="0" parTransId="{06D16BE9-6656-406A-9ABA-EA989540ED2C}" sibTransId="{F4B25BF7-BFF6-4011-9F88-2E008AF4D1CF}"/>
    <dgm:cxn modelId="{B6B69952-EC81-4DB5-B2BC-F9567B53B0BD}" srcId="{24ABA386-2BFA-4B6B-AB41-8C06D1DF940B}" destId="{B92C63C1-F4B1-4582-A4F3-D80A0E9BBFDA}" srcOrd="1" destOrd="0" parTransId="{AAA9D3AA-9835-4AB4-A59D-10EF63FE88D4}" sibTransId="{831B718E-A423-479B-9703-7BE620793C28}"/>
    <dgm:cxn modelId="{4526FE72-A853-4182-A6BF-DCA66E6EAE8C}" srcId="{24ABA386-2BFA-4B6B-AB41-8C06D1DF940B}" destId="{58773E5B-EED6-42FB-B718-B909FCEB1D19}" srcOrd="5" destOrd="0" parTransId="{1510BE87-92BA-4D0E-97BD-6CEAF3E9BF6F}" sibTransId="{1A94820F-42B5-45CF-953A-A9CC0786CE9A}"/>
    <dgm:cxn modelId="{BB67FD57-B3A5-4FFE-B9FF-FC59B9F53BB1}" srcId="{24ABA386-2BFA-4B6B-AB41-8C06D1DF940B}" destId="{18526DE3-F0D6-47B8-976B-F0047198E3F8}" srcOrd="4" destOrd="0" parTransId="{5F6896ED-F846-43AA-AE8F-DD43386AAF09}" sibTransId="{D5F0D04B-EC40-4D86-925E-B216B1137CC6}"/>
    <dgm:cxn modelId="{8EB93C5A-22B6-417A-A65E-323F9F71E5D0}" type="presOf" srcId="{E6D7C7F9-A1A9-42AA-B7E5-35008FEDE239}" destId="{267A294E-2AE7-4E65-8418-11C92DFC3A7A}" srcOrd="0" destOrd="4" presId="urn:microsoft.com/office/officeart/2005/8/layout/default"/>
    <dgm:cxn modelId="{158253A2-3A38-4F92-A9AA-42213A6118A7}" type="presOf" srcId="{DE0C99D8-8D68-475C-9E4C-A4BC32927538}" destId="{601D57D9-265A-44EB-BC1E-D60A06B483F2}" srcOrd="0" destOrd="0" presId="urn:microsoft.com/office/officeart/2005/8/layout/default"/>
    <dgm:cxn modelId="{044C91CE-14AF-4811-8888-FBEF4F578749}" type="presOf" srcId="{B92C63C1-F4B1-4582-A4F3-D80A0E9BBFDA}" destId="{267A294E-2AE7-4E65-8418-11C92DFC3A7A}" srcOrd="0" destOrd="2" presId="urn:microsoft.com/office/officeart/2005/8/layout/default"/>
    <dgm:cxn modelId="{081AD0CE-E3B0-45BF-BAD3-D4B09B644E9A}" srcId="{24ABA386-2BFA-4B6B-AB41-8C06D1DF940B}" destId="{E6D7C7F9-A1A9-42AA-B7E5-35008FEDE239}" srcOrd="3" destOrd="0" parTransId="{E1F5CD3C-13CC-4F84-9A1E-B1970A14B4C9}" sibTransId="{56AA4B18-8B30-46E3-826E-17588A9E6590}"/>
    <dgm:cxn modelId="{26C570D1-420A-46EE-A24A-E92B014C850A}" type="presOf" srcId="{18526DE3-F0D6-47B8-976B-F0047198E3F8}" destId="{267A294E-2AE7-4E65-8418-11C92DFC3A7A}" srcOrd="0" destOrd="5" presId="urn:microsoft.com/office/officeart/2005/8/layout/default"/>
    <dgm:cxn modelId="{BB94F7F9-4064-40D9-A2EF-B51CB378C84F}" type="presOf" srcId="{58773E5B-EED6-42FB-B718-B909FCEB1D19}" destId="{267A294E-2AE7-4E65-8418-11C92DFC3A7A}" srcOrd="0" destOrd="6" presId="urn:microsoft.com/office/officeart/2005/8/layout/default"/>
    <dgm:cxn modelId="{29B0D2A5-658D-41E0-B287-3DC0847E9EE7}" type="presParOf" srcId="{601D57D9-265A-44EB-BC1E-D60A06B483F2}" destId="{267A294E-2AE7-4E65-8418-11C92DFC3A7A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1CF2F-0D80-46B2-BEBB-62EA3F46CD69}">
      <dsp:nvSpPr>
        <dsp:cNvPr id="0" name=""/>
        <dsp:cNvSpPr/>
      </dsp:nvSpPr>
      <dsp:spPr>
        <a:xfrm>
          <a:off x="1105923" y="887926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330A2-9B99-452C-86CC-39D9903478F4}">
      <dsp:nvSpPr>
        <dsp:cNvPr id="0" name=""/>
        <dsp:cNvSpPr/>
      </dsp:nvSpPr>
      <dsp:spPr>
        <a:xfrm>
          <a:off x="610923" y="19680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Conducting literature reviews</a:t>
          </a:r>
          <a:endParaRPr lang="en-US" sz="1900" kern="1200"/>
        </a:p>
      </dsp:txBody>
      <dsp:txXfrm>
        <a:off x="610923" y="1968007"/>
        <a:ext cx="1800000" cy="720000"/>
      </dsp:txXfrm>
    </dsp:sp>
    <dsp:sp modelId="{E84FE2A6-52C4-4F8C-B990-C7E6C7974A26}">
      <dsp:nvSpPr>
        <dsp:cNvPr id="0" name=""/>
        <dsp:cNvSpPr/>
      </dsp:nvSpPr>
      <dsp:spPr>
        <a:xfrm>
          <a:off x="3220923" y="887926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11038-2192-4A71-9111-9AA7B18A99E2}">
      <dsp:nvSpPr>
        <dsp:cNvPr id="0" name=""/>
        <dsp:cNvSpPr/>
      </dsp:nvSpPr>
      <dsp:spPr>
        <a:xfrm>
          <a:off x="2725923" y="19680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Analysing and presenting data</a:t>
          </a:r>
          <a:endParaRPr lang="en-US" sz="1900" kern="1200"/>
        </a:p>
      </dsp:txBody>
      <dsp:txXfrm>
        <a:off x="2725923" y="1968007"/>
        <a:ext cx="1800000" cy="720000"/>
      </dsp:txXfrm>
    </dsp:sp>
    <dsp:sp modelId="{F0C29AEF-5803-41E8-9ACC-3E7C061C5412}">
      <dsp:nvSpPr>
        <dsp:cNvPr id="0" name=""/>
        <dsp:cNvSpPr/>
      </dsp:nvSpPr>
      <dsp:spPr>
        <a:xfrm>
          <a:off x="5335923" y="887926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0ACE3-3F0B-4E43-847A-098AD6DD84BF}">
      <dsp:nvSpPr>
        <dsp:cNvPr id="0" name=""/>
        <dsp:cNvSpPr/>
      </dsp:nvSpPr>
      <dsp:spPr>
        <a:xfrm>
          <a:off x="4840923" y="19680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Project Initiation Document (PID)</a:t>
          </a:r>
          <a:endParaRPr lang="en-US" sz="1900" kern="1200"/>
        </a:p>
      </dsp:txBody>
      <dsp:txXfrm>
        <a:off x="4840923" y="1968007"/>
        <a:ext cx="1800000" cy="720000"/>
      </dsp:txXfrm>
    </dsp:sp>
    <dsp:sp modelId="{3B3A7E54-4DB4-4204-8D35-417756AC7121}">
      <dsp:nvSpPr>
        <dsp:cNvPr id="0" name=""/>
        <dsp:cNvSpPr/>
      </dsp:nvSpPr>
      <dsp:spPr>
        <a:xfrm>
          <a:off x="7450923" y="887926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A8C48-98F5-48FA-93EF-7CC23E5F0A03}">
      <dsp:nvSpPr>
        <dsp:cNvPr id="0" name=""/>
        <dsp:cNvSpPr/>
      </dsp:nvSpPr>
      <dsp:spPr>
        <a:xfrm>
          <a:off x="6955923" y="19680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Ethics form</a:t>
          </a:r>
          <a:endParaRPr lang="en-US" sz="1900" kern="1200"/>
        </a:p>
      </dsp:txBody>
      <dsp:txXfrm>
        <a:off x="6955923" y="1968007"/>
        <a:ext cx="1800000" cy="720000"/>
      </dsp:txXfrm>
    </dsp:sp>
    <dsp:sp modelId="{B96E8F5F-74BF-4AED-9024-18830C7793FA}">
      <dsp:nvSpPr>
        <dsp:cNvPr id="0" name=""/>
        <dsp:cNvSpPr/>
      </dsp:nvSpPr>
      <dsp:spPr>
        <a:xfrm>
          <a:off x="9565923" y="887926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BA4FB5-D093-4E04-94B0-47E0AD1811E7}">
      <dsp:nvSpPr>
        <dsp:cNvPr id="0" name=""/>
        <dsp:cNvSpPr/>
      </dsp:nvSpPr>
      <dsp:spPr>
        <a:xfrm>
          <a:off x="9070923" y="19680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plan for change</a:t>
          </a:r>
          <a:endParaRPr lang="en-US" sz="1900" kern="1200"/>
        </a:p>
      </dsp:txBody>
      <dsp:txXfrm>
        <a:off x="9070923" y="1968007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4E5329-B74B-45B8-8A83-386A69E2372E}">
      <dsp:nvSpPr>
        <dsp:cNvPr id="0" name=""/>
        <dsp:cNvSpPr/>
      </dsp:nvSpPr>
      <dsp:spPr>
        <a:xfrm>
          <a:off x="0" y="1625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4EF2C-B23E-4B7C-83F2-535C705D0DCE}">
      <dsp:nvSpPr>
        <dsp:cNvPr id="0" name=""/>
        <dsp:cNvSpPr/>
      </dsp:nvSpPr>
      <dsp:spPr>
        <a:xfrm>
          <a:off x="249246" y="187015"/>
          <a:ext cx="453174" cy="453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2326B-92B5-449C-BD96-7F5C4490A19F}">
      <dsp:nvSpPr>
        <dsp:cNvPr id="0" name=""/>
        <dsp:cNvSpPr/>
      </dsp:nvSpPr>
      <dsp:spPr>
        <a:xfrm>
          <a:off x="951666" y="1625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involves forming a focused topic and clear research question, grounded in initial reading and aligned to aims and objectives. </a:t>
          </a:r>
          <a:endParaRPr lang="en-US" sz="1600" kern="1200"/>
        </a:p>
      </dsp:txBody>
      <dsp:txXfrm>
        <a:off x="951666" y="1625"/>
        <a:ext cx="10021133" cy="823953"/>
      </dsp:txXfrm>
    </dsp:sp>
    <dsp:sp modelId="{C4357167-5B56-4567-BCBE-A67407C114C2}">
      <dsp:nvSpPr>
        <dsp:cNvPr id="0" name=""/>
        <dsp:cNvSpPr/>
      </dsp:nvSpPr>
      <dsp:spPr>
        <a:xfrm>
          <a:off x="0" y="1031567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EF535-34B9-4E47-84CC-EBE234E5AFC2}">
      <dsp:nvSpPr>
        <dsp:cNvPr id="0" name=""/>
        <dsp:cNvSpPr/>
      </dsp:nvSpPr>
      <dsp:spPr>
        <a:xfrm>
          <a:off x="249246" y="1216957"/>
          <a:ext cx="453174" cy="4531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4D533-D35B-4089-BF1C-A1816F2F91A8}">
      <dsp:nvSpPr>
        <dsp:cNvPr id="0" name=""/>
        <dsp:cNvSpPr/>
      </dsp:nvSpPr>
      <dsp:spPr>
        <a:xfrm>
          <a:off x="951666" y="1031567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Methodological choices include research philosophy, approach (deductive/inductive), strategy (survey, case study, etc.), and cross‑sectional designs, guiding how data will be collected and analysed. </a:t>
          </a:r>
          <a:endParaRPr lang="en-US" sz="1600" kern="1200"/>
        </a:p>
      </dsp:txBody>
      <dsp:txXfrm>
        <a:off x="951666" y="1031567"/>
        <a:ext cx="10021133" cy="823953"/>
      </dsp:txXfrm>
    </dsp:sp>
    <dsp:sp modelId="{12489CAA-3578-4338-BD0D-66E599F109D7}">
      <dsp:nvSpPr>
        <dsp:cNvPr id="0" name=""/>
        <dsp:cNvSpPr/>
      </dsp:nvSpPr>
      <dsp:spPr>
        <a:xfrm>
          <a:off x="0" y="2061510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758A2-175B-411E-9259-E90D4A5C4EA7}">
      <dsp:nvSpPr>
        <dsp:cNvPr id="0" name=""/>
        <dsp:cNvSpPr/>
      </dsp:nvSpPr>
      <dsp:spPr>
        <a:xfrm>
          <a:off x="249246" y="2246899"/>
          <a:ext cx="453174" cy="4531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3E51BB-87AD-4292-AC9C-D6C88F459EF5}">
      <dsp:nvSpPr>
        <dsp:cNvPr id="0" name=""/>
        <dsp:cNvSpPr/>
      </dsp:nvSpPr>
      <dsp:spPr>
        <a:xfrm>
          <a:off x="951666" y="2061510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Researchers gather primary data (e.g., surveys, interviews, observations) and secondary data (e.g., organisational records, academic sources), using appropriate sampling techniques and maintaining ethical standards. </a:t>
          </a:r>
          <a:endParaRPr lang="en-US" sz="1600" kern="1200"/>
        </a:p>
      </dsp:txBody>
      <dsp:txXfrm>
        <a:off x="951666" y="2061510"/>
        <a:ext cx="10021133" cy="823953"/>
      </dsp:txXfrm>
    </dsp:sp>
    <dsp:sp modelId="{C1DC2073-25DC-43E9-A121-A9BA07EAB3AC}">
      <dsp:nvSpPr>
        <dsp:cNvPr id="0" name=""/>
        <dsp:cNvSpPr/>
      </dsp:nvSpPr>
      <dsp:spPr>
        <a:xfrm>
          <a:off x="0" y="3091452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9311C-A3C9-4494-923F-6D8E4B30D347}">
      <dsp:nvSpPr>
        <dsp:cNvPr id="0" name=""/>
        <dsp:cNvSpPr/>
      </dsp:nvSpPr>
      <dsp:spPr>
        <a:xfrm>
          <a:off x="249246" y="3276842"/>
          <a:ext cx="453174" cy="4531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D97E9-BD98-44ED-9C80-24A94B2D6B82}">
      <dsp:nvSpPr>
        <dsp:cNvPr id="0" name=""/>
        <dsp:cNvSpPr/>
      </dsp:nvSpPr>
      <dsp:spPr>
        <a:xfrm>
          <a:off x="951666" y="3091452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Strong questionnaires require careful design, validity and reliability checks, piloting, and critical evaluation of question clarity and relevance.</a:t>
          </a:r>
          <a:endParaRPr lang="en-US" sz="1600" kern="1200"/>
        </a:p>
      </dsp:txBody>
      <dsp:txXfrm>
        <a:off x="951666" y="3091452"/>
        <a:ext cx="10021133" cy="8239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F570E1-6104-458B-9597-6AF78B272AE1}">
      <dsp:nvSpPr>
        <dsp:cNvPr id="0" name=""/>
        <dsp:cNvSpPr/>
      </dsp:nvSpPr>
      <dsp:spPr>
        <a:xfrm>
          <a:off x="3396" y="73973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Find out what information exists in a specific field</a:t>
          </a:r>
          <a:endParaRPr lang="en-US" sz="2500" kern="1200"/>
        </a:p>
      </dsp:txBody>
      <dsp:txXfrm>
        <a:off x="3396" y="73973"/>
        <a:ext cx="2694924" cy="1616954"/>
      </dsp:txXfrm>
    </dsp:sp>
    <dsp:sp modelId="{2348ABEC-86AF-4A93-93F6-B23FBF08EC36}">
      <dsp:nvSpPr>
        <dsp:cNvPr id="0" name=""/>
        <dsp:cNvSpPr/>
      </dsp:nvSpPr>
      <dsp:spPr>
        <a:xfrm>
          <a:off x="2967813" y="73973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Find authors in a specific field</a:t>
          </a:r>
          <a:endParaRPr lang="en-US" sz="2500" kern="1200"/>
        </a:p>
      </dsp:txBody>
      <dsp:txXfrm>
        <a:off x="2967813" y="73973"/>
        <a:ext cx="2694924" cy="1616954"/>
      </dsp:txXfrm>
    </dsp:sp>
    <dsp:sp modelId="{522C3632-8C26-4ABE-9037-2A325665D945}">
      <dsp:nvSpPr>
        <dsp:cNvPr id="0" name=""/>
        <dsp:cNvSpPr/>
      </dsp:nvSpPr>
      <dsp:spPr>
        <a:xfrm>
          <a:off x="5932230" y="73973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Identify seminal works/landmark studies</a:t>
          </a:r>
          <a:endParaRPr lang="en-US" sz="2500" kern="1200"/>
        </a:p>
      </dsp:txBody>
      <dsp:txXfrm>
        <a:off x="5932230" y="73973"/>
        <a:ext cx="2694924" cy="1616954"/>
      </dsp:txXfrm>
    </dsp:sp>
    <dsp:sp modelId="{BC6A6FFC-D0EB-4BFC-BEAB-12667E1AFAC6}">
      <dsp:nvSpPr>
        <dsp:cNvPr id="0" name=""/>
        <dsp:cNvSpPr/>
      </dsp:nvSpPr>
      <dsp:spPr>
        <a:xfrm>
          <a:off x="8896647" y="73973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Identify main methodologies and research techniques</a:t>
          </a:r>
          <a:endParaRPr lang="en-US" sz="2500" kern="1200"/>
        </a:p>
      </dsp:txBody>
      <dsp:txXfrm>
        <a:off x="8896647" y="73973"/>
        <a:ext cx="2694924" cy="1616954"/>
      </dsp:txXfrm>
    </dsp:sp>
    <dsp:sp modelId="{103D5C50-2AE6-426A-ACDB-8A45A33A297C}">
      <dsp:nvSpPr>
        <dsp:cNvPr id="0" name=""/>
        <dsp:cNvSpPr/>
      </dsp:nvSpPr>
      <dsp:spPr>
        <a:xfrm>
          <a:off x="1485605" y="1960420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Identify main ideas, conclusions and theories</a:t>
          </a:r>
          <a:endParaRPr lang="en-US" sz="2500" kern="1200"/>
        </a:p>
      </dsp:txBody>
      <dsp:txXfrm>
        <a:off x="1485605" y="1960420"/>
        <a:ext cx="2694924" cy="1616954"/>
      </dsp:txXfrm>
    </dsp:sp>
    <dsp:sp modelId="{E14B6EC6-51C4-49E4-ADC9-01F2D6CA17D3}">
      <dsp:nvSpPr>
        <dsp:cNvPr id="0" name=""/>
        <dsp:cNvSpPr/>
      </dsp:nvSpPr>
      <dsp:spPr>
        <a:xfrm>
          <a:off x="4450022" y="1960420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Establish similarities and differences</a:t>
          </a:r>
          <a:endParaRPr lang="en-US" sz="2500" kern="1200"/>
        </a:p>
      </dsp:txBody>
      <dsp:txXfrm>
        <a:off x="4450022" y="1960420"/>
        <a:ext cx="2694924" cy="1616954"/>
      </dsp:txXfrm>
    </dsp:sp>
    <dsp:sp modelId="{70B27E29-B764-4316-98E9-1B0E49A6E436}">
      <dsp:nvSpPr>
        <dsp:cNvPr id="0" name=""/>
        <dsp:cNvSpPr/>
      </dsp:nvSpPr>
      <dsp:spPr>
        <a:xfrm>
          <a:off x="7414439" y="1960420"/>
          <a:ext cx="2694924" cy="16169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Show relationships between previous studies or theories</a:t>
          </a:r>
          <a:endParaRPr lang="en-US" sz="2500" kern="1200"/>
        </a:p>
      </dsp:txBody>
      <dsp:txXfrm>
        <a:off x="7414439" y="1960420"/>
        <a:ext cx="2694924" cy="16169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13648-DA76-224C-85C1-793FCF1AF508}">
      <dsp:nvSpPr>
        <dsp:cNvPr id="0" name=""/>
        <dsp:cNvSpPr/>
      </dsp:nvSpPr>
      <dsp:spPr>
        <a:xfrm>
          <a:off x="0" y="305556"/>
          <a:ext cx="10972800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Descriptive</a:t>
          </a:r>
        </a:p>
      </dsp:txBody>
      <dsp:txXfrm>
        <a:off x="76105" y="381661"/>
        <a:ext cx="10820590" cy="1406815"/>
      </dsp:txXfrm>
    </dsp:sp>
    <dsp:sp modelId="{9880BE3D-39B6-8E44-8132-698F4834A85A}">
      <dsp:nvSpPr>
        <dsp:cNvPr id="0" name=""/>
        <dsp:cNvSpPr/>
      </dsp:nvSpPr>
      <dsp:spPr>
        <a:xfrm>
          <a:off x="0" y="2037043"/>
          <a:ext cx="10972800" cy="15590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Inferential</a:t>
          </a:r>
          <a:endParaRPr lang="en-US" sz="6500" kern="1200" dirty="0"/>
        </a:p>
      </dsp:txBody>
      <dsp:txXfrm>
        <a:off x="76105" y="2113148"/>
        <a:ext cx="10820590" cy="1406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CF8A0-7325-47C4-950F-81D2B78001C6}">
      <dsp:nvSpPr>
        <dsp:cNvPr id="0" name=""/>
        <dsp:cNvSpPr/>
      </dsp:nvSpPr>
      <dsp:spPr>
        <a:xfrm>
          <a:off x="960756" y="727784"/>
          <a:ext cx="1082301" cy="1082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D28A8-98D8-4F78-9122-476F1FEB1205}">
      <dsp:nvSpPr>
        <dsp:cNvPr id="0" name=""/>
        <dsp:cNvSpPr/>
      </dsp:nvSpPr>
      <dsp:spPr>
        <a:xfrm>
          <a:off x="299349" y="2128149"/>
          <a:ext cx="24051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Thematic analysis</a:t>
          </a:r>
          <a:endParaRPr lang="en-US" sz="2500" kern="1200"/>
        </a:p>
      </dsp:txBody>
      <dsp:txXfrm>
        <a:off x="299349" y="2128149"/>
        <a:ext cx="2405115" cy="720000"/>
      </dsp:txXfrm>
    </dsp:sp>
    <dsp:sp modelId="{431E8600-0127-4028-8C63-0718650820C1}">
      <dsp:nvSpPr>
        <dsp:cNvPr id="0" name=""/>
        <dsp:cNvSpPr/>
      </dsp:nvSpPr>
      <dsp:spPr>
        <a:xfrm>
          <a:off x="3786767" y="727784"/>
          <a:ext cx="1082301" cy="1082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9BF80-3096-4545-A4BE-A5DA81DE09C9}">
      <dsp:nvSpPr>
        <dsp:cNvPr id="0" name=""/>
        <dsp:cNvSpPr/>
      </dsp:nvSpPr>
      <dsp:spPr>
        <a:xfrm>
          <a:off x="3125360" y="2128149"/>
          <a:ext cx="24051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Content analysis</a:t>
          </a:r>
          <a:endParaRPr lang="en-US" sz="2500" kern="1200"/>
        </a:p>
      </dsp:txBody>
      <dsp:txXfrm>
        <a:off x="3125360" y="2128149"/>
        <a:ext cx="2405115" cy="720000"/>
      </dsp:txXfrm>
    </dsp:sp>
    <dsp:sp modelId="{47DD46DF-A30B-4B7D-A85F-4FABE0DAE37E}">
      <dsp:nvSpPr>
        <dsp:cNvPr id="0" name=""/>
        <dsp:cNvSpPr/>
      </dsp:nvSpPr>
      <dsp:spPr>
        <a:xfrm>
          <a:off x="6612777" y="727784"/>
          <a:ext cx="1082301" cy="10823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90292-B420-46FC-A10F-E21AD36798C0}">
      <dsp:nvSpPr>
        <dsp:cNvPr id="0" name=""/>
        <dsp:cNvSpPr/>
      </dsp:nvSpPr>
      <dsp:spPr>
        <a:xfrm>
          <a:off x="5951371" y="2128149"/>
          <a:ext cx="24051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Narrative analysis</a:t>
          </a:r>
          <a:endParaRPr lang="en-US" sz="2500" kern="1200"/>
        </a:p>
      </dsp:txBody>
      <dsp:txXfrm>
        <a:off x="5951371" y="2128149"/>
        <a:ext cx="2405115" cy="720000"/>
      </dsp:txXfrm>
    </dsp:sp>
    <dsp:sp modelId="{5C7FA336-3D22-4DCB-8944-5D73A3AC7E7A}">
      <dsp:nvSpPr>
        <dsp:cNvPr id="0" name=""/>
        <dsp:cNvSpPr/>
      </dsp:nvSpPr>
      <dsp:spPr>
        <a:xfrm>
          <a:off x="9438788" y="727784"/>
          <a:ext cx="1082301" cy="10823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9BFC8-E2A0-4B52-ADE5-3D20BDF4872B}">
      <dsp:nvSpPr>
        <dsp:cNvPr id="0" name=""/>
        <dsp:cNvSpPr/>
      </dsp:nvSpPr>
      <dsp:spPr>
        <a:xfrm>
          <a:off x="8777381" y="2128149"/>
          <a:ext cx="240511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Discourse analysis</a:t>
          </a:r>
          <a:endParaRPr lang="en-US" sz="2500" kern="1200"/>
        </a:p>
      </dsp:txBody>
      <dsp:txXfrm>
        <a:off x="8777381" y="2128149"/>
        <a:ext cx="2405115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657F5E-AD5F-4F6A-8BFA-9F793147C829}">
      <dsp:nvSpPr>
        <dsp:cNvPr id="0" name=""/>
        <dsp:cNvSpPr/>
      </dsp:nvSpPr>
      <dsp:spPr>
        <a:xfrm>
          <a:off x="0" y="1625"/>
          <a:ext cx="109728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48BFAB-92C7-4360-AAA7-CE8E6DC9F4CB}">
      <dsp:nvSpPr>
        <dsp:cNvPr id="0" name=""/>
        <dsp:cNvSpPr/>
      </dsp:nvSpPr>
      <dsp:spPr>
        <a:xfrm>
          <a:off x="249246" y="187015"/>
          <a:ext cx="453174" cy="453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0220B-07E7-4585-AC6C-1D3453F40B11}">
      <dsp:nvSpPr>
        <dsp:cNvPr id="0" name=""/>
        <dsp:cNvSpPr/>
      </dsp:nvSpPr>
      <dsp:spPr>
        <a:xfrm>
          <a:off x="951666" y="1625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Prioritise key insights</a:t>
          </a:r>
          <a:endParaRPr lang="en-US" sz="2200" kern="1200"/>
        </a:p>
      </dsp:txBody>
      <dsp:txXfrm>
        <a:off x="951666" y="1625"/>
        <a:ext cx="10021133" cy="823953"/>
      </dsp:txXfrm>
    </dsp:sp>
    <dsp:sp modelId="{9DF5F675-3423-4F21-8844-60BA167CA5ED}">
      <dsp:nvSpPr>
        <dsp:cNvPr id="0" name=""/>
        <dsp:cNvSpPr/>
      </dsp:nvSpPr>
      <dsp:spPr>
        <a:xfrm>
          <a:off x="0" y="1031567"/>
          <a:ext cx="109728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50AF7-8052-45D3-BEC6-EBF2CA23A668}">
      <dsp:nvSpPr>
        <dsp:cNvPr id="0" name=""/>
        <dsp:cNvSpPr/>
      </dsp:nvSpPr>
      <dsp:spPr>
        <a:xfrm>
          <a:off x="249246" y="1216957"/>
          <a:ext cx="453174" cy="4531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1184C-C86D-4DDA-A4CD-1A54FA001A84}">
      <dsp:nvSpPr>
        <dsp:cNvPr id="0" name=""/>
        <dsp:cNvSpPr/>
      </dsp:nvSpPr>
      <dsp:spPr>
        <a:xfrm>
          <a:off x="951666" y="1031567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Ensure clear links to your research question</a:t>
          </a:r>
          <a:endParaRPr lang="en-US" sz="2200" kern="1200"/>
        </a:p>
      </dsp:txBody>
      <dsp:txXfrm>
        <a:off x="951666" y="1031567"/>
        <a:ext cx="10021133" cy="823953"/>
      </dsp:txXfrm>
    </dsp:sp>
    <dsp:sp modelId="{100BD751-1578-4CD0-A0BB-F4DD58023171}">
      <dsp:nvSpPr>
        <dsp:cNvPr id="0" name=""/>
        <dsp:cNvSpPr/>
      </dsp:nvSpPr>
      <dsp:spPr>
        <a:xfrm>
          <a:off x="0" y="2061510"/>
          <a:ext cx="109728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189931-E9E9-4274-A6AA-5FF10469FC7E}">
      <dsp:nvSpPr>
        <dsp:cNvPr id="0" name=""/>
        <dsp:cNvSpPr/>
      </dsp:nvSpPr>
      <dsp:spPr>
        <a:xfrm>
          <a:off x="249246" y="2246899"/>
          <a:ext cx="453174" cy="4531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62AE8-58EA-4695-A03A-6736642F48A1}">
      <dsp:nvSpPr>
        <dsp:cNvPr id="0" name=""/>
        <dsp:cNvSpPr/>
      </dsp:nvSpPr>
      <dsp:spPr>
        <a:xfrm>
          <a:off x="951666" y="2061510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visuals effectively (simple bar/line/pie charts)</a:t>
          </a:r>
          <a:endParaRPr lang="en-US" sz="2200" kern="1200"/>
        </a:p>
      </dsp:txBody>
      <dsp:txXfrm>
        <a:off x="951666" y="2061510"/>
        <a:ext cx="10021133" cy="823953"/>
      </dsp:txXfrm>
    </dsp:sp>
    <dsp:sp modelId="{6A54D5E4-7463-4341-A2F2-805F77E0C86D}">
      <dsp:nvSpPr>
        <dsp:cNvPr id="0" name=""/>
        <dsp:cNvSpPr/>
      </dsp:nvSpPr>
      <dsp:spPr>
        <a:xfrm>
          <a:off x="0" y="3091452"/>
          <a:ext cx="109728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0D9C0-9E35-4CC8-9BD8-3106DE99DB96}">
      <dsp:nvSpPr>
        <dsp:cNvPr id="0" name=""/>
        <dsp:cNvSpPr/>
      </dsp:nvSpPr>
      <dsp:spPr>
        <a:xfrm>
          <a:off x="249246" y="3276842"/>
          <a:ext cx="453174" cy="4531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8B005-BB30-4CEB-9FFC-54186E2A0DEB}">
      <dsp:nvSpPr>
        <dsp:cNvPr id="0" name=""/>
        <dsp:cNvSpPr/>
      </dsp:nvSpPr>
      <dsp:spPr>
        <a:xfrm>
          <a:off x="951666" y="3091452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Provide context and interpretation</a:t>
          </a:r>
          <a:endParaRPr lang="en-US" sz="2200" kern="1200"/>
        </a:p>
      </dsp:txBody>
      <dsp:txXfrm>
        <a:off x="951666" y="3091452"/>
        <a:ext cx="10021133" cy="82395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80BE3D-39B6-8E44-8132-698F4834A85A}">
      <dsp:nvSpPr>
        <dsp:cNvPr id="0" name=""/>
        <dsp:cNvSpPr/>
      </dsp:nvSpPr>
      <dsp:spPr>
        <a:xfrm>
          <a:off x="0" y="305556"/>
          <a:ext cx="10972800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Planning</a:t>
          </a:r>
          <a:endParaRPr lang="en-US" sz="6500" kern="1200" dirty="0"/>
        </a:p>
      </dsp:txBody>
      <dsp:txXfrm>
        <a:off x="76105" y="381661"/>
        <a:ext cx="10820590" cy="1406815"/>
      </dsp:txXfrm>
    </dsp:sp>
    <dsp:sp modelId="{0D22DA60-CABC-B44E-827E-BE139E81077C}">
      <dsp:nvSpPr>
        <dsp:cNvPr id="0" name=""/>
        <dsp:cNvSpPr/>
      </dsp:nvSpPr>
      <dsp:spPr>
        <a:xfrm>
          <a:off x="0" y="2051781"/>
          <a:ext cx="10972800" cy="15590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Communicating</a:t>
          </a:r>
          <a:endParaRPr lang="en-US" sz="6500" kern="1200" dirty="0"/>
        </a:p>
      </dsp:txBody>
      <dsp:txXfrm>
        <a:off x="76105" y="2127886"/>
        <a:ext cx="10820590" cy="140681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6867C-5319-4AC3-92C5-4711B6B803B1}">
      <dsp:nvSpPr>
        <dsp:cNvPr id="0" name=""/>
        <dsp:cNvSpPr/>
      </dsp:nvSpPr>
      <dsp:spPr>
        <a:xfrm>
          <a:off x="1103019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B5D55-F54D-4EAB-9221-181ED29DDC3B}">
      <dsp:nvSpPr>
        <dsp:cNvPr id="0" name=""/>
        <dsp:cNvSpPr/>
      </dsp:nvSpPr>
      <dsp:spPr>
        <a:xfrm>
          <a:off x="192002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Why is planning important?</a:t>
          </a:r>
        </a:p>
      </dsp:txBody>
      <dsp:txXfrm>
        <a:off x="192002" y="2368414"/>
        <a:ext cx="3312788" cy="720000"/>
      </dsp:txXfrm>
    </dsp:sp>
    <dsp:sp modelId="{1D7A37E0-9DA2-43A3-8FD8-4F10939EF60F}">
      <dsp:nvSpPr>
        <dsp:cNvPr id="0" name=""/>
        <dsp:cNvSpPr/>
      </dsp:nvSpPr>
      <dsp:spPr>
        <a:xfrm>
          <a:off x="4995546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C0F59-2D06-406C-91D7-6C29C3B2E09F}">
      <dsp:nvSpPr>
        <dsp:cNvPr id="0" name=""/>
        <dsp:cNvSpPr/>
      </dsp:nvSpPr>
      <dsp:spPr>
        <a:xfrm>
          <a:off x="4084529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Can you always plan?</a:t>
          </a:r>
          <a:endParaRPr lang="en-US" sz="1800" kern="1200" dirty="0"/>
        </a:p>
      </dsp:txBody>
      <dsp:txXfrm>
        <a:off x="4084529" y="2368414"/>
        <a:ext cx="3312788" cy="720000"/>
      </dsp:txXfrm>
    </dsp:sp>
    <dsp:sp modelId="{13A576E1-CB45-41E5-A26A-CE2C751CDD51}">
      <dsp:nvSpPr>
        <dsp:cNvPr id="0" name=""/>
        <dsp:cNvSpPr/>
      </dsp:nvSpPr>
      <dsp:spPr>
        <a:xfrm>
          <a:off x="8888072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F2F10-E2F7-4EA9-ACFE-44FD0D9014D6}">
      <dsp:nvSpPr>
        <dsp:cNvPr id="0" name=""/>
        <dsp:cNvSpPr/>
      </dsp:nvSpPr>
      <dsp:spPr>
        <a:xfrm>
          <a:off x="7977055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types of change are occurring in your own organisation?</a:t>
          </a:r>
          <a:endParaRPr lang="en-US" sz="1800" kern="1200" dirty="0"/>
        </a:p>
      </dsp:txBody>
      <dsp:txXfrm>
        <a:off x="7977055" y="2368414"/>
        <a:ext cx="3312788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0FC21-213C-4EF5-93B2-7EC84B128A21}">
      <dsp:nvSpPr>
        <dsp:cNvPr id="0" name=""/>
        <dsp:cNvSpPr/>
      </dsp:nvSpPr>
      <dsp:spPr>
        <a:xfrm>
          <a:off x="2814681" y="550133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6250" y="593570"/>
        <a:ext cx="22828" cy="4565"/>
      </dsp:txXfrm>
    </dsp:sp>
    <dsp:sp modelId="{3506EE51-23B1-4915-84FF-2FD105FB8A34}">
      <dsp:nvSpPr>
        <dsp:cNvPr id="0" name=""/>
        <dsp:cNvSpPr/>
      </dsp:nvSpPr>
      <dsp:spPr>
        <a:xfrm>
          <a:off x="831411" y="332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Vision and objectives, need for change, benefits of change</a:t>
          </a:r>
          <a:endParaRPr lang="en-US" sz="1700" kern="1200"/>
        </a:p>
      </dsp:txBody>
      <dsp:txXfrm>
        <a:off x="831411" y="332"/>
        <a:ext cx="1985069" cy="1191041"/>
      </dsp:txXfrm>
    </dsp:sp>
    <dsp:sp modelId="{5E10552D-8C1B-4941-9492-4F177444D232}">
      <dsp:nvSpPr>
        <dsp:cNvPr id="0" name=""/>
        <dsp:cNvSpPr/>
      </dsp:nvSpPr>
      <dsp:spPr>
        <a:xfrm>
          <a:off x="5256317" y="550133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7885" y="593570"/>
        <a:ext cx="22828" cy="4565"/>
      </dsp:txXfrm>
    </dsp:sp>
    <dsp:sp modelId="{0B9DA3DA-E854-46B4-A5DB-DFAE9E3A25A2}">
      <dsp:nvSpPr>
        <dsp:cNvPr id="0" name=""/>
        <dsp:cNvSpPr/>
      </dsp:nvSpPr>
      <dsp:spPr>
        <a:xfrm>
          <a:off x="3273047" y="332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Specific activities to achieve objectives</a:t>
          </a:r>
          <a:endParaRPr lang="en-US" sz="1700" kern="1200"/>
        </a:p>
      </dsp:txBody>
      <dsp:txXfrm>
        <a:off x="3273047" y="332"/>
        <a:ext cx="1985069" cy="1191041"/>
      </dsp:txXfrm>
    </dsp:sp>
    <dsp:sp modelId="{749D7002-38B6-4E7B-A70C-011BE0D6655B}">
      <dsp:nvSpPr>
        <dsp:cNvPr id="0" name=""/>
        <dsp:cNvSpPr/>
      </dsp:nvSpPr>
      <dsp:spPr>
        <a:xfrm>
          <a:off x="7697952" y="550133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899521" y="593570"/>
        <a:ext cx="22828" cy="4565"/>
      </dsp:txXfrm>
    </dsp:sp>
    <dsp:sp modelId="{0057A9D2-8D7C-4523-8DFF-B573DF641A34}">
      <dsp:nvSpPr>
        <dsp:cNvPr id="0" name=""/>
        <dsp:cNvSpPr/>
      </dsp:nvSpPr>
      <dsp:spPr>
        <a:xfrm>
          <a:off x="5714682" y="332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Scope of activities</a:t>
          </a:r>
          <a:endParaRPr lang="en-US" sz="1700" kern="1200"/>
        </a:p>
      </dsp:txBody>
      <dsp:txXfrm>
        <a:off x="5714682" y="332"/>
        <a:ext cx="1985069" cy="1191041"/>
      </dsp:txXfrm>
    </dsp:sp>
    <dsp:sp modelId="{A4EF67D8-7FD2-4ED7-9629-4C7943801CB6}">
      <dsp:nvSpPr>
        <dsp:cNvPr id="0" name=""/>
        <dsp:cNvSpPr/>
      </dsp:nvSpPr>
      <dsp:spPr>
        <a:xfrm>
          <a:off x="1823946" y="1189574"/>
          <a:ext cx="7324906" cy="425965"/>
        </a:xfrm>
        <a:custGeom>
          <a:avLst/>
          <a:gdLst/>
          <a:ahLst/>
          <a:cxnLst/>
          <a:rect l="0" t="0" r="0" b="0"/>
          <a:pathLst>
            <a:path>
              <a:moveTo>
                <a:pt x="7324906" y="0"/>
              </a:moveTo>
              <a:lnTo>
                <a:pt x="7324906" y="230082"/>
              </a:lnTo>
              <a:lnTo>
                <a:pt x="0" y="230082"/>
              </a:lnTo>
              <a:lnTo>
                <a:pt x="0" y="425965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2921" y="1400274"/>
        <a:ext cx="366956" cy="4565"/>
      </dsp:txXfrm>
    </dsp:sp>
    <dsp:sp modelId="{3A7F1605-5FE0-4E55-955C-DA7DC9CAD5E4}">
      <dsp:nvSpPr>
        <dsp:cNvPr id="0" name=""/>
        <dsp:cNvSpPr/>
      </dsp:nvSpPr>
      <dsp:spPr>
        <a:xfrm>
          <a:off x="8156318" y="332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People and roles</a:t>
          </a:r>
          <a:endParaRPr lang="en-US" sz="1700" kern="1200"/>
        </a:p>
      </dsp:txBody>
      <dsp:txXfrm>
        <a:off x="8156318" y="332"/>
        <a:ext cx="1985069" cy="1191041"/>
      </dsp:txXfrm>
    </dsp:sp>
    <dsp:sp modelId="{40ADBB0E-5044-4851-8799-6D946A8DCA4C}">
      <dsp:nvSpPr>
        <dsp:cNvPr id="0" name=""/>
        <dsp:cNvSpPr/>
      </dsp:nvSpPr>
      <dsp:spPr>
        <a:xfrm>
          <a:off x="2814681" y="2197741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6250" y="2241178"/>
        <a:ext cx="22828" cy="4565"/>
      </dsp:txXfrm>
    </dsp:sp>
    <dsp:sp modelId="{63AC06F0-4D85-4CBA-948C-97F8D31A3274}">
      <dsp:nvSpPr>
        <dsp:cNvPr id="0" name=""/>
        <dsp:cNvSpPr/>
      </dsp:nvSpPr>
      <dsp:spPr>
        <a:xfrm>
          <a:off x="831411" y="1647940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Stakeholders and parties affected</a:t>
          </a:r>
          <a:endParaRPr lang="en-US" sz="1700" kern="1200"/>
        </a:p>
      </dsp:txBody>
      <dsp:txXfrm>
        <a:off x="831411" y="1647940"/>
        <a:ext cx="1985069" cy="1191041"/>
      </dsp:txXfrm>
    </dsp:sp>
    <dsp:sp modelId="{63EF88A4-3B79-41C3-BF28-A1ECD126951A}">
      <dsp:nvSpPr>
        <dsp:cNvPr id="0" name=""/>
        <dsp:cNvSpPr/>
      </dsp:nvSpPr>
      <dsp:spPr>
        <a:xfrm>
          <a:off x="5256317" y="2197741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7885" y="2241178"/>
        <a:ext cx="22828" cy="4565"/>
      </dsp:txXfrm>
    </dsp:sp>
    <dsp:sp modelId="{20D29E2A-6FB5-42D9-9922-D836F8920CBC}">
      <dsp:nvSpPr>
        <dsp:cNvPr id="0" name=""/>
        <dsp:cNvSpPr/>
      </dsp:nvSpPr>
      <dsp:spPr>
        <a:xfrm>
          <a:off x="3273047" y="1647940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 strategies</a:t>
          </a:r>
          <a:endParaRPr lang="en-US" sz="1700" kern="1200"/>
        </a:p>
      </dsp:txBody>
      <dsp:txXfrm>
        <a:off x="3273047" y="1647940"/>
        <a:ext cx="1985069" cy="1191041"/>
      </dsp:txXfrm>
    </dsp:sp>
    <dsp:sp modelId="{184DBBD9-11FE-4142-96E0-07F1CB65C00C}">
      <dsp:nvSpPr>
        <dsp:cNvPr id="0" name=""/>
        <dsp:cNvSpPr/>
      </dsp:nvSpPr>
      <dsp:spPr>
        <a:xfrm>
          <a:off x="7697952" y="2197741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899521" y="2241178"/>
        <a:ext cx="22828" cy="4565"/>
      </dsp:txXfrm>
    </dsp:sp>
    <dsp:sp modelId="{6F755D2C-0E5A-4135-A49E-8D62C6246658}">
      <dsp:nvSpPr>
        <dsp:cNvPr id="0" name=""/>
        <dsp:cNvSpPr/>
      </dsp:nvSpPr>
      <dsp:spPr>
        <a:xfrm>
          <a:off x="5714682" y="1647940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 strategies</a:t>
          </a:r>
          <a:endParaRPr lang="en-US" sz="1700" kern="1200"/>
        </a:p>
      </dsp:txBody>
      <dsp:txXfrm>
        <a:off x="5714682" y="1647940"/>
        <a:ext cx="1985069" cy="1191041"/>
      </dsp:txXfrm>
    </dsp:sp>
    <dsp:sp modelId="{596DAEC4-7A2A-4E19-8AE9-D86A234A4B4E}">
      <dsp:nvSpPr>
        <dsp:cNvPr id="0" name=""/>
        <dsp:cNvSpPr/>
      </dsp:nvSpPr>
      <dsp:spPr>
        <a:xfrm>
          <a:off x="1823946" y="2837182"/>
          <a:ext cx="7324906" cy="425965"/>
        </a:xfrm>
        <a:custGeom>
          <a:avLst/>
          <a:gdLst/>
          <a:ahLst/>
          <a:cxnLst/>
          <a:rect l="0" t="0" r="0" b="0"/>
          <a:pathLst>
            <a:path>
              <a:moveTo>
                <a:pt x="7324906" y="0"/>
              </a:moveTo>
              <a:lnTo>
                <a:pt x="7324906" y="230082"/>
              </a:lnTo>
              <a:lnTo>
                <a:pt x="0" y="230082"/>
              </a:lnTo>
              <a:lnTo>
                <a:pt x="0" y="425965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2921" y="3047882"/>
        <a:ext cx="366956" cy="4565"/>
      </dsp:txXfrm>
    </dsp:sp>
    <dsp:sp modelId="{2330F9FA-2FCA-4948-A800-88C522544DBA}">
      <dsp:nvSpPr>
        <dsp:cNvPr id="0" name=""/>
        <dsp:cNvSpPr/>
      </dsp:nvSpPr>
      <dsp:spPr>
        <a:xfrm>
          <a:off x="8156318" y="1647940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Timings and milestones</a:t>
          </a:r>
          <a:endParaRPr lang="en-US" sz="1700" kern="1200"/>
        </a:p>
      </dsp:txBody>
      <dsp:txXfrm>
        <a:off x="8156318" y="1647940"/>
        <a:ext cx="1985069" cy="1191041"/>
      </dsp:txXfrm>
    </dsp:sp>
    <dsp:sp modelId="{272BC6BB-FDD8-4431-AC33-C9DEAE3E39B1}">
      <dsp:nvSpPr>
        <dsp:cNvPr id="0" name=""/>
        <dsp:cNvSpPr/>
      </dsp:nvSpPr>
      <dsp:spPr>
        <a:xfrm>
          <a:off x="2814681" y="3845349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6250" y="3888786"/>
        <a:ext cx="22828" cy="4565"/>
      </dsp:txXfrm>
    </dsp:sp>
    <dsp:sp modelId="{822810C0-C80A-474D-A126-A4793B83BD1D}">
      <dsp:nvSpPr>
        <dsp:cNvPr id="0" name=""/>
        <dsp:cNvSpPr/>
      </dsp:nvSpPr>
      <dsp:spPr>
        <a:xfrm>
          <a:off x="831411" y="3295548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Resources – money, time, people, equipment, materials, guidance</a:t>
          </a:r>
          <a:endParaRPr lang="en-US" sz="1700" kern="1200"/>
        </a:p>
      </dsp:txBody>
      <dsp:txXfrm>
        <a:off x="831411" y="3295548"/>
        <a:ext cx="1985069" cy="1191041"/>
      </dsp:txXfrm>
    </dsp:sp>
    <dsp:sp modelId="{752C36A2-0E2C-4929-8159-95595F0BA630}">
      <dsp:nvSpPr>
        <dsp:cNvPr id="0" name=""/>
        <dsp:cNvSpPr/>
      </dsp:nvSpPr>
      <dsp:spPr>
        <a:xfrm>
          <a:off x="5256317" y="3845349"/>
          <a:ext cx="425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596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7885" y="3888786"/>
        <a:ext cx="22828" cy="4565"/>
      </dsp:txXfrm>
    </dsp:sp>
    <dsp:sp modelId="{174D92CA-237D-491E-B75B-2CDC07ED815E}">
      <dsp:nvSpPr>
        <dsp:cNvPr id="0" name=""/>
        <dsp:cNvSpPr/>
      </dsp:nvSpPr>
      <dsp:spPr>
        <a:xfrm>
          <a:off x="3273047" y="3295548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Monitoring activities</a:t>
          </a:r>
          <a:endParaRPr lang="en-US" sz="1700" kern="1200"/>
        </a:p>
      </dsp:txBody>
      <dsp:txXfrm>
        <a:off x="3273047" y="3295548"/>
        <a:ext cx="1985069" cy="1191041"/>
      </dsp:txXfrm>
    </dsp:sp>
    <dsp:sp modelId="{EEB453D4-8301-4FC3-A81C-3B717880F7FF}">
      <dsp:nvSpPr>
        <dsp:cNvPr id="0" name=""/>
        <dsp:cNvSpPr/>
      </dsp:nvSpPr>
      <dsp:spPr>
        <a:xfrm>
          <a:off x="5714682" y="3295548"/>
          <a:ext cx="1985069" cy="11910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270" tIns="102102" rIns="97270" bIns="10210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Success measures</a:t>
          </a:r>
          <a:endParaRPr lang="en-US" sz="1700" kern="1200"/>
        </a:p>
      </dsp:txBody>
      <dsp:txXfrm>
        <a:off x="5714682" y="3295548"/>
        <a:ext cx="1985069" cy="11910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ED9F65-92A0-4C86-B5FE-2AAA41923039}">
      <dsp:nvSpPr>
        <dsp:cNvPr id="0" name=""/>
        <dsp:cNvSpPr/>
      </dsp:nvSpPr>
      <dsp:spPr>
        <a:xfrm>
          <a:off x="206275" y="2579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Agree the implementation strategy</a:t>
          </a:r>
          <a:endParaRPr lang="en-US" sz="1800" kern="1200"/>
        </a:p>
      </dsp:txBody>
      <dsp:txXfrm>
        <a:off x="206275" y="2579"/>
        <a:ext cx="1955601" cy="1173360"/>
      </dsp:txXfrm>
    </dsp:sp>
    <dsp:sp modelId="{88E704B3-9867-4AB9-BF98-E3AEA983B573}">
      <dsp:nvSpPr>
        <dsp:cNvPr id="0" name=""/>
        <dsp:cNvSpPr/>
      </dsp:nvSpPr>
      <dsp:spPr>
        <a:xfrm>
          <a:off x="2357437" y="2579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121280"/>
                <a:satOff val="-6994"/>
                <a:lumOff val="7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"/>
                <a:satOff val="-6994"/>
                <a:lumOff val="7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"/>
                <a:satOff val="-6994"/>
                <a:lumOff val="7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Agree timeframes</a:t>
          </a:r>
          <a:endParaRPr lang="en-US" sz="1800" kern="1200"/>
        </a:p>
      </dsp:txBody>
      <dsp:txXfrm>
        <a:off x="2357437" y="2579"/>
        <a:ext cx="1955601" cy="1173360"/>
      </dsp:txXfrm>
    </dsp:sp>
    <dsp:sp modelId="{A204712E-AF52-48A6-8D38-CD0A848D8A00}">
      <dsp:nvSpPr>
        <dsp:cNvPr id="0" name=""/>
        <dsp:cNvSpPr/>
      </dsp:nvSpPr>
      <dsp:spPr>
        <a:xfrm>
          <a:off x="4508599" y="2579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242561"/>
                <a:satOff val="-13988"/>
                <a:lumOff val="14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2561"/>
                <a:satOff val="-13988"/>
                <a:lumOff val="14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2561"/>
                <a:satOff val="-13988"/>
                <a:lumOff val="14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Draw up detailed implementation plans</a:t>
          </a:r>
          <a:endParaRPr lang="en-US" sz="1800" kern="1200"/>
        </a:p>
      </dsp:txBody>
      <dsp:txXfrm>
        <a:off x="4508599" y="2579"/>
        <a:ext cx="1955601" cy="1173360"/>
      </dsp:txXfrm>
    </dsp:sp>
    <dsp:sp modelId="{B93BE7FA-F2A9-4E81-8986-0EEAB3BD1DB7}">
      <dsp:nvSpPr>
        <dsp:cNvPr id="0" name=""/>
        <dsp:cNvSpPr/>
      </dsp:nvSpPr>
      <dsp:spPr>
        <a:xfrm>
          <a:off x="6659760" y="2579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Set up a team of change champions</a:t>
          </a:r>
          <a:endParaRPr lang="en-US" sz="1800" kern="1200"/>
        </a:p>
      </dsp:txBody>
      <dsp:txXfrm>
        <a:off x="6659760" y="2579"/>
        <a:ext cx="1955601" cy="1173360"/>
      </dsp:txXfrm>
    </dsp:sp>
    <dsp:sp modelId="{33A33EB4-98C6-4090-8090-3D9E2B6AD93A}">
      <dsp:nvSpPr>
        <dsp:cNvPr id="0" name=""/>
        <dsp:cNvSpPr/>
      </dsp:nvSpPr>
      <dsp:spPr>
        <a:xfrm>
          <a:off x="8810922" y="2579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Establish good programme management practices</a:t>
          </a:r>
          <a:endParaRPr lang="en-US" sz="1800" kern="1200"/>
        </a:p>
      </dsp:txBody>
      <dsp:txXfrm>
        <a:off x="8810922" y="2579"/>
        <a:ext cx="1955601" cy="1173360"/>
      </dsp:txXfrm>
    </dsp:sp>
    <dsp:sp modelId="{EE0DE9F8-7617-453B-B764-D3AFAD301090}">
      <dsp:nvSpPr>
        <dsp:cNvPr id="0" name=""/>
        <dsp:cNvSpPr/>
      </dsp:nvSpPr>
      <dsp:spPr>
        <a:xfrm>
          <a:off x="206275" y="1371501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606401"/>
                <a:satOff val="-34970"/>
                <a:lumOff val="35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06401"/>
                <a:satOff val="-34970"/>
                <a:lumOff val="35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06401"/>
                <a:satOff val="-34970"/>
                <a:lumOff val="35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Communicate clearly</a:t>
          </a:r>
          <a:endParaRPr lang="en-US" sz="1800" kern="1200"/>
        </a:p>
      </dsp:txBody>
      <dsp:txXfrm>
        <a:off x="206275" y="1371501"/>
        <a:ext cx="1955601" cy="1173360"/>
      </dsp:txXfrm>
    </dsp:sp>
    <dsp:sp modelId="{AD271409-4CC4-465C-81E5-F79E135ACFED}">
      <dsp:nvSpPr>
        <dsp:cNvPr id="0" name=""/>
        <dsp:cNvSpPr/>
      </dsp:nvSpPr>
      <dsp:spPr>
        <a:xfrm>
          <a:off x="2357437" y="1371501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Ensure participation and help to minimise stress</a:t>
          </a:r>
          <a:endParaRPr lang="en-US" sz="1800" kern="1200"/>
        </a:p>
      </dsp:txBody>
      <dsp:txXfrm>
        <a:off x="2357437" y="1371501"/>
        <a:ext cx="1955601" cy="1173360"/>
      </dsp:txXfrm>
    </dsp:sp>
    <dsp:sp modelId="{CED37399-C180-4DBE-8662-30935C203354}">
      <dsp:nvSpPr>
        <dsp:cNvPr id="0" name=""/>
        <dsp:cNvSpPr/>
      </dsp:nvSpPr>
      <dsp:spPr>
        <a:xfrm>
          <a:off x="4508599" y="1371501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848962"/>
                <a:satOff val="-48958"/>
                <a:lumOff val="50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48962"/>
                <a:satOff val="-48958"/>
                <a:lumOff val="50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48962"/>
                <a:satOff val="-48958"/>
                <a:lumOff val="50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Personalise the case for change</a:t>
          </a:r>
          <a:endParaRPr lang="en-US" sz="1800" kern="1200"/>
        </a:p>
      </dsp:txBody>
      <dsp:txXfrm>
        <a:off x="4508599" y="1371501"/>
        <a:ext cx="1955601" cy="1173360"/>
      </dsp:txXfrm>
    </dsp:sp>
    <dsp:sp modelId="{B6CFD291-148A-4CA5-9FD4-E86961CB5236}">
      <dsp:nvSpPr>
        <dsp:cNvPr id="0" name=""/>
        <dsp:cNvSpPr/>
      </dsp:nvSpPr>
      <dsp:spPr>
        <a:xfrm>
          <a:off x="6659760" y="1371501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 prepared for conflict and manage it effectively</a:t>
          </a:r>
          <a:endParaRPr lang="en-US" sz="1800" kern="1200"/>
        </a:p>
      </dsp:txBody>
      <dsp:txXfrm>
        <a:off x="6659760" y="1371501"/>
        <a:ext cx="1955601" cy="1173360"/>
      </dsp:txXfrm>
    </dsp:sp>
    <dsp:sp modelId="{A86C58A1-9F64-4D09-B3B4-B1704A1A198E}">
      <dsp:nvSpPr>
        <dsp:cNvPr id="0" name=""/>
        <dsp:cNvSpPr/>
      </dsp:nvSpPr>
      <dsp:spPr>
        <a:xfrm>
          <a:off x="8810922" y="1371501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Motivate your employees</a:t>
          </a:r>
          <a:endParaRPr lang="en-US" sz="1800" kern="1200"/>
        </a:p>
      </dsp:txBody>
      <dsp:txXfrm>
        <a:off x="8810922" y="1371501"/>
        <a:ext cx="1955601" cy="1173360"/>
      </dsp:txXfrm>
    </dsp:sp>
    <dsp:sp modelId="{23A89186-AC55-439B-B9E7-6E4E43968CC2}">
      <dsp:nvSpPr>
        <dsp:cNvPr id="0" name=""/>
        <dsp:cNvSpPr/>
      </dsp:nvSpPr>
      <dsp:spPr>
        <a:xfrm>
          <a:off x="2357437" y="2740422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1212803"/>
                <a:satOff val="-69940"/>
                <a:lumOff val="71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3"/>
                <a:satOff val="-69940"/>
                <a:lumOff val="71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3"/>
                <a:satOff val="-69940"/>
                <a:lumOff val="71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 skills</a:t>
          </a:r>
          <a:endParaRPr lang="en-US" sz="1800" kern="1200"/>
        </a:p>
      </dsp:txBody>
      <dsp:txXfrm>
        <a:off x="2357437" y="2740422"/>
        <a:ext cx="1955601" cy="1173360"/>
      </dsp:txXfrm>
    </dsp:sp>
    <dsp:sp modelId="{6805FC7F-2A65-46E3-AA6C-0AFF2CDD9B1D}">
      <dsp:nvSpPr>
        <dsp:cNvPr id="0" name=""/>
        <dsp:cNvSpPr/>
      </dsp:nvSpPr>
      <dsp:spPr>
        <a:xfrm>
          <a:off x="4508599" y="2740422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1334083"/>
                <a:satOff val="-76934"/>
                <a:lumOff val="79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334083"/>
                <a:satOff val="-76934"/>
                <a:lumOff val="79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334083"/>
                <a:satOff val="-76934"/>
                <a:lumOff val="79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Maintain Momentum</a:t>
          </a:r>
          <a:endParaRPr lang="en-US" sz="1800" kern="1200"/>
        </a:p>
      </dsp:txBody>
      <dsp:txXfrm>
        <a:off x="4508599" y="2740422"/>
        <a:ext cx="1955601" cy="1173360"/>
      </dsp:txXfrm>
    </dsp:sp>
    <dsp:sp modelId="{7E2FB8BF-01AA-4675-8F0B-6E10B6CA165C}">
      <dsp:nvSpPr>
        <dsp:cNvPr id="0" name=""/>
        <dsp:cNvSpPr/>
      </dsp:nvSpPr>
      <dsp:spPr>
        <a:xfrm>
          <a:off x="6659760" y="2740422"/>
          <a:ext cx="1955601" cy="1173360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Monitor and Evaluate</a:t>
          </a:r>
          <a:endParaRPr lang="en-US" sz="1800" kern="1200"/>
        </a:p>
      </dsp:txBody>
      <dsp:txXfrm>
        <a:off x="6659760" y="2740422"/>
        <a:ext cx="1955601" cy="11733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AA947B-E5A4-4248-81BF-4884A7C9EED5}">
      <dsp:nvSpPr>
        <dsp:cNvPr id="0" name=""/>
        <dsp:cNvSpPr/>
      </dsp:nvSpPr>
      <dsp:spPr>
        <a:xfrm>
          <a:off x="973627" y="0"/>
          <a:ext cx="5013888" cy="501388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2965EB-580F-AE40-8188-AD45E4A5CA75}">
      <dsp:nvSpPr>
        <dsp:cNvPr id="0" name=""/>
        <dsp:cNvSpPr/>
      </dsp:nvSpPr>
      <dsp:spPr>
        <a:xfrm>
          <a:off x="1449946" y="476319"/>
          <a:ext cx="1955416" cy="195541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Top-down channels</a:t>
          </a:r>
          <a:endParaRPr lang="en-US" sz="1500" kern="1200"/>
        </a:p>
      </dsp:txBody>
      <dsp:txXfrm>
        <a:off x="1545402" y="571775"/>
        <a:ext cx="1764504" cy="1764504"/>
      </dsp:txXfrm>
    </dsp:sp>
    <dsp:sp modelId="{6EA6E0AD-C7FD-3A49-AA9D-0517C0D0B5D4}">
      <dsp:nvSpPr>
        <dsp:cNvPr id="0" name=""/>
        <dsp:cNvSpPr/>
      </dsp:nvSpPr>
      <dsp:spPr>
        <a:xfrm>
          <a:off x="3555779" y="476319"/>
          <a:ext cx="1955416" cy="195541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Bottom-up channels </a:t>
          </a:r>
          <a:endParaRPr lang="en-US" sz="1500" kern="1200"/>
        </a:p>
      </dsp:txBody>
      <dsp:txXfrm>
        <a:off x="3651235" y="571775"/>
        <a:ext cx="1764504" cy="1764504"/>
      </dsp:txXfrm>
    </dsp:sp>
    <dsp:sp modelId="{E28BC8A4-813E-3542-A608-3D7AE5583DB3}">
      <dsp:nvSpPr>
        <dsp:cNvPr id="0" name=""/>
        <dsp:cNvSpPr/>
      </dsp:nvSpPr>
      <dsp:spPr>
        <a:xfrm>
          <a:off x="1449946" y="2582152"/>
          <a:ext cx="1955416" cy="195541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Two-way discussion</a:t>
          </a:r>
          <a:endParaRPr lang="en-US" sz="1500" kern="1200"/>
        </a:p>
      </dsp:txBody>
      <dsp:txXfrm>
        <a:off x="1545402" y="2677608"/>
        <a:ext cx="1764504" cy="1764504"/>
      </dsp:txXfrm>
    </dsp:sp>
    <dsp:sp modelId="{EABE2F28-0F7A-6A48-8373-DA3B66465F6B}">
      <dsp:nvSpPr>
        <dsp:cNvPr id="0" name=""/>
        <dsp:cNvSpPr/>
      </dsp:nvSpPr>
      <dsp:spPr>
        <a:xfrm>
          <a:off x="3555779" y="2582152"/>
          <a:ext cx="1955416" cy="19554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 needs to be tailored to different groups/stakeholders. </a:t>
          </a:r>
          <a:endParaRPr lang="en-US" sz="1500" kern="1200"/>
        </a:p>
      </dsp:txBody>
      <dsp:txXfrm>
        <a:off x="3651235" y="2677608"/>
        <a:ext cx="1764504" cy="176450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A294E-2AE7-4E65-8418-11C92DFC3A7A}">
      <dsp:nvSpPr>
        <dsp:cNvPr id="0" name=""/>
        <dsp:cNvSpPr/>
      </dsp:nvSpPr>
      <dsp:spPr>
        <a:xfrm>
          <a:off x="2223492" y="0"/>
          <a:ext cx="6525815" cy="39154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organisation is bringing in a new  HR/self service software that all employees must for leave, expenses and performance reviews. </a:t>
          </a:r>
          <a:r>
            <a:rPr lang="en-GB" sz="2000" b="0" i="0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There is likely resistance (fear of technology, concern about monitoring, extra workload) and mixed digital literacy across staff.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In groups, design a concise communication plan to support this change. You will need to consider the following: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Who are your key stakeholders?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What is changing for each group and why might they resist?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What do they need to know, feel, and do at each stage?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Which tactics/channels should you use? (social media?)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How frequently will you communicate?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How will you measure how successful your communication is?</a:t>
          </a:r>
          <a:endParaRPr lang="en-US" sz="1600" kern="1200" dirty="0"/>
        </a:p>
      </dsp:txBody>
      <dsp:txXfrm>
        <a:off x="2223492" y="0"/>
        <a:ext cx="6525815" cy="3915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057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29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694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534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014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06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Descriptive methods (summarise “what the data says”)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Measures of central tendency: mean, median, mode.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Measures of spread: range, variance, standard deviation, inter‑quartile range.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Frequency tables and percentages (e.g. turnover rate, % engaged).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Charts: bar charts, histograms, line graphs, pie charts.​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Inferential methods (test relationships/differences)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Correlation (are two variables related?).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Regression (does one or more variables predict another?).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t‑tests (compare the means of two groups, e.g. training vs no training).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ANOVA (compare means across 3+ groups, e.g. departments).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Chi‑square tests (associations between categorical variables, e.g. gender × benefits uptake).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2779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Thematic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Systematically coding data and grouping codes into broader themes (e.g. “workload,” “manager support,” “career progression”). It’s very flexible and widely used in HR and social research.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Content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Counting and categorising occurrences of words, phrases, or ideas in texts (e.g. how often “stress” or “bullying” appears in exit interviews), sometimes mixing simple counts with interpretation.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Narrative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Examining the stories people tell (structure, plot, characters) to understand how they make sense of experiences like redundancy, change, or promotion.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Discourse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Analysing how language is used in context (e.g. how managers talk about “talent” or “performance”) to reveal underlying power dynamics, assumptions, or ideologies.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2802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6721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26A815-D7DD-FC46-8938-34BB0BC624C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0128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Torrington et al (2017):</a:t>
            </a:r>
          </a:p>
          <a:p>
            <a:endParaRPr lang="en-GB" dirty="0"/>
          </a:p>
          <a:p>
            <a:r>
              <a:rPr lang="en-GB" dirty="0"/>
              <a:t>There are limitations to this approach. It is lengthy, top-down and does not account for people’s emotional response to change.</a:t>
            </a:r>
          </a:p>
          <a:p>
            <a:endParaRPr lang="en-GB" dirty="0"/>
          </a:p>
          <a:p>
            <a:r>
              <a:rPr lang="en-GB" dirty="0"/>
              <a:t>Although any change initiative needs to be planned, we need to encourage a change ready organisation that is responsive to change (agile). Also need to take account of people’s reactions and involve them in the change. </a:t>
            </a:r>
          </a:p>
          <a:p>
            <a:endParaRPr lang="en-GB" dirty="0"/>
          </a:p>
          <a:p>
            <a:r>
              <a:rPr lang="en-GB" dirty="0"/>
              <a:t>This will be explored in future sessions.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4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519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26A815-D7DD-FC46-8938-34BB0BC624C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0619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537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https://www.managers.org.uk/wp-content/uploads/2020/03/CHK-040-Implementing_an_effective_change_programme.pdf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0323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Top-down channels – senior managers talking to employees, bulletins, intranet, via line managers in team meetings</a:t>
            </a:r>
          </a:p>
          <a:p>
            <a:r>
              <a:rPr lang="en-GB" dirty="0"/>
              <a:t>Bottom-up channels – employee participation and idea generation. Collective consultation, workshops.</a:t>
            </a:r>
          </a:p>
          <a:p>
            <a:r>
              <a:rPr lang="en-GB" dirty="0"/>
              <a:t>Two-way discussion – one to one meetings with line managers and/or HR.</a:t>
            </a:r>
          </a:p>
          <a:p>
            <a:r>
              <a:rPr lang="en-GB" dirty="0"/>
              <a:t>Communication needs to be tailored to different groups/stakeholders.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877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https://www.shrm.org/enterprise-solutions/insights/why-communication-makes-breaks-change-management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5665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0165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46">
              <a:defRPr/>
            </a:pPr>
            <a:r>
              <a:rPr lang="en-US" sz="1300" dirty="0"/>
              <a:t>You should determine your stakeholders, key messages, delivery channels, schedule, and responsibilities. </a:t>
            </a:r>
            <a:r>
              <a:rPr lang="en-US" sz="1300" dirty="0" err="1"/>
              <a:t>Summarise</a:t>
            </a:r>
            <a:r>
              <a:rPr lang="en-US" sz="1300" dirty="0"/>
              <a:t> that information in a roadmap to the overall communications plan.</a:t>
            </a:r>
            <a:endParaRPr lang="en-GB" sz="13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08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is likely resistance (fear of technology, concern about monitoring, extra workload) and mixed digital literacy across staff.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Stakeholder group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changes for them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Likely concerns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Preferred channels</a:t>
            </a:r>
          </a:p>
          <a:p>
            <a:br>
              <a:rPr lang="en-GB" dirty="0"/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360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Providing clear rationale for change</a:t>
            </a:r>
          </a:p>
          <a:p>
            <a:r>
              <a:rPr lang="en-GB" dirty="0"/>
              <a:t>Recognising the impact on individuals and teams</a:t>
            </a:r>
          </a:p>
          <a:p>
            <a:r>
              <a:rPr lang="en-GB" dirty="0"/>
              <a:t>Anticipating and acknowledging reactions</a:t>
            </a:r>
          </a:p>
          <a:p>
            <a:r>
              <a:rPr lang="en-GB" dirty="0"/>
              <a:t>Regular and honest consultation and communication</a:t>
            </a:r>
          </a:p>
          <a:p>
            <a:r>
              <a:rPr lang="en-GB" dirty="0"/>
              <a:t>Networking and establishing change champions</a:t>
            </a:r>
          </a:p>
          <a:p>
            <a:r>
              <a:rPr lang="en-GB" dirty="0"/>
              <a:t>Providing or signposting relevant support - EAPs, counselling</a:t>
            </a:r>
          </a:p>
          <a:p>
            <a:r>
              <a:rPr lang="en-GB" dirty="0"/>
              <a:t>Resolving differences positively</a:t>
            </a:r>
          </a:p>
          <a:p>
            <a:r>
              <a:rPr lang="en-GB" dirty="0"/>
              <a:t>Actively monitoring relationships and taking steps to maintain them</a:t>
            </a:r>
          </a:p>
          <a:p>
            <a:endParaRPr lang="en-GB" dirty="0"/>
          </a:p>
          <a:p>
            <a:r>
              <a:rPr lang="en-GB" dirty="0"/>
              <a:t>Any others? </a:t>
            </a:r>
          </a:p>
          <a:p>
            <a:endParaRPr lang="en-GB" dirty="0"/>
          </a:p>
          <a:p>
            <a:r>
              <a:rPr lang="en-GB" dirty="0"/>
              <a:t>training and development?</a:t>
            </a:r>
          </a:p>
          <a:p>
            <a:r>
              <a:rPr lang="en-GB" dirty="0"/>
              <a:t>coaching?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0977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Excellent article on Moodle around this – with monkey example story</a:t>
            </a:r>
          </a:p>
          <a:p>
            <a:endParaRPr lang="en-GB" dirty="0"/>
          </a:p>
          <a:p>
            <a:r>
              <a:rPr lang="en-GB" dirty="0"/>
              <a:t>https://www.mckinsey.com/capabilities/people-and-organizational-performance/our-insights/the-four-building-blocks--of-change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766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3/11/2026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6859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875091-8421-753F-5DB2-CFD997E08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73C9-80D0-974B-BA00-1708C5481A19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245888-F2A5-B6FC-5DC3-5F1658478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37BB6E-DD34-C4E1-1F76-31B3599C9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3737B-4534-5D46-A75A-6D9BC4356E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0526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  <p:sldLayoutId id="2147483681" r:id="rId6"/>
    <p:sldLayoutId id="214748368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6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Rhiannon Akers</a:t>
            </a: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/>
              <a:t>Learning outcome for today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358219" y="1825625"/>
            <a:ext cx="564567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1000"/>
              </a:spcBef>
            </a:pPr>
            <a:r>
              <a:rPr lang="en-US" altLang="en-US" sz="2800" kern="1200" dirty="0"/>
              <a:t>LO2 - How to undertake research in the area of people management continued</a:t>
            </a:r>
          </a:p>
          <a:p>
            <a:pPr marL="228600" indent="-228600">
              <a:spcBef>
                <a:spcPts val="1000"/>
              </a:spcBef>
            </a:pPr>
            <a:r>
              <a:rPr lang="en-US" altLang="en-US" sz="2800" dirty="0"/>
              <a:t>LO3 – How to plan </a:t>
            </a:r>
            <a:r>
              <a:rPr lang="en-US" altLang="en-US" sz="2800"/>
              <a:t>for change</a:t>
            </a:r>
            <a:endParaRPr lang="en-US" altLang="en-US" sz="2800" kern="1200" dirty="0"/>
          </a:p>
          <a:p>
            <a:pPr marL="228600" indent="-228600">
              <a:spcBef>
                <a:spcPts val="1000"/>
              </a:spcBef>
            </a:pPr>
            <a:endParaRPr lang="en-US" altLang="en-US" sz="2800" kern="1200" dirty="0"/>
          </a:p>
        </p:txBody>
      </p:sp>
      <p:pic>
        <p:nvPicPr>
          <p:cNvPr id="4" name="Picture 3" descr="Magnifying glasses on yellow backdrop">
            <a:extLst>
              <a:ext uri="{FF2B5EF4-FFF2-40B4-BE49-F238E27FC236}">
                <a16:creationId xmlns:a16="http://schemas.microsoft.com/office/drawing/2014/main" id="{1A11C0BA-4DC8-4531-A9F5-989F7E4C47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108"/>
          <a:stretch>
            <a:fillRect/>
          </a:stretch>
        </p:blipFill>
        <p:spPr>
          <a:xfrm>
            <a:off x="6194392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C28D3-1D05-5A3F-7063-06BBA071A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6EF4DC-3EEB-7D45-1BB5-B29FB18610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432062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145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9890B-F0A8-1074-3DAC-33FBC5746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CC25DE-3951-80B4-B63D-3CAC2EA4D6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807845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0549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DB1A7-B0B4-4E67-1B72-0BB2539AE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makes a  good literature review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4CE6EFE-9137-B41A-2227-5671E08F92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823364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3607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8FCE3-CD83-F347-7DF7-834119B78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B5E532-0A9E-1329-18B8-0C52A51D64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7890" y="520117"/>
            <a:ext cx="9616220" cy="487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130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BC4AA-9199-EDF6-F238-58178F20B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33E6129-22C7-5BFE-ABD4-38F3320413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34517" y="578841"/>
            <a:ext cx="8948258" cy="4449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498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4506A-74FC-E76B-C4C9-B32599A26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8">
            <a:extLst>
              <a:ext uri="{FF2B5EF4-FFF2-40B4-BE49-F238E27FC236}">
                <a16:creationId xmlns:a16="http://schemas.microsoft.com/office/drawing/2014/main" id="{B55E9575-6F8A-02E9-347C-87CC63D6E5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82848" y="813733"/>
            <a:ext cx="9170383" cy="4873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202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63897-DD25-8C8D-BBA5-0986D51EE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A3FF7245-23B8-6ECF-D2D0-AD37BEF50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6516" y="786468"/>
            <a:ext cx="1059896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399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82CAE-D227-E99E-F67D-3791FD08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624D8D-E299-9152-E293-F620FBE57B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1591" y="75501"/>
            <a:ext cx="9956262" cy="551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822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EB9EB-165D-23FE-E6F6-1636F2447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05672E-19D0-EFD3-952B-FE1FFBDBEE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0419" y="268448"/>
            <a:ext cx="9936572" cy="531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283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63A7A-7C91-D164-0C96-5F8DC7A28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D44D51-B171-BE9A-BAA7-5EBDE6C339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6930" y="260060"/>
            <a:ext cx="9434300" cy="5273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91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27E2E-0662-9DC8-E17B-FEDDE2210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3B028D-3D60-BEF4-731C-90E8260DBB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8009" y="365125"/>
            <a:ext cx="9583530" cy="515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895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0AE5E-A808-9157-1523-C8C2EEB68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87EA392-543E-BC64-4B47-5C40F2269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6137" y="293614"/>
            <a:ext cx="10067744" cy="503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945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B045D-55A4-A38E-16E6-2FA2FDD8A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0F093-3309-B804-ABD9-8928D5BE1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data - Quantitative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38652C9-4FCB-3A64-D7D0-A1AEFD77EE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1083808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82516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925EC-2DBF-2DEC-E777-407D1AA5D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EB4F7-C5C6-DEEA-AF83-83082216D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Analysing data - Qualitative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1DE97F-BDE3-E330-0B7A-CFFC89B72C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7355952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76054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F40F-CFF0-9B26-4A27-E9D7E5D8B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Presenting data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5D7D9E-CB04-F421-769F-D4DB8C813F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0977687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3034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8FA81-590C-194D-A53D-CC27D5242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Project Initiation Document (PID)</a:t>
            </a:r>
          </a:p>
        </p:txBody>
      </p:sp>
      <p:pic>
        <p:nvPicPr>
          <p:cNvPr id="5" name="Content Placeholder 4" descr="Person using laptop">
            <a:extLst>
              <a:ext uri="{FF2B5EF4-FFF2-40B4-BE49-F238E27FC236}">
                <a16:creationId xmlns:a16="http://schemas.microsoft.com/office/drawing/2014/main" id="{E459DC47-7331-EF95-E0EC-6E04617C74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77" b="23743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113561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9462D-DCC3-F885-5BC9-701A7C72B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Ethics Form</a:t>
            </a:r>
          </a:p>
        </p:txBody>
      </p:sp>
      <p:pic>
        <p:nvPicPr>
          <p:cNvPr id="5" name="Content Placeholder 4" descr="Pen placed on top of a signature line">
            <a:extLst>
              <a:ext uri="{FF2B5EF4-FFF2-40B4-BE49-F238E27FC236}">
                <a16:creationId xmlns:a16="http://schemas.microsoft.com/office/drawing/2014/main" id="{FF04DA95-C89B-6184-9A9A-15EB95E37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98" b="12122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26223625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1E898-D7C6-0094-F89E-8C0AB0D32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plan for change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272AFD0-9539-CFFD-9215-A5867A43F4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60154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40871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6974DE-EC66-40C0-8965-97D5510CC3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429" y="584745"/>
            <a:ext cx="6079129" cy="47721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192AE61B-3257-DD77-213D-35BB2C28D002}"/>
              </a:ext>
            </a:extLst>
          </p:cNvPr>
          <p:cNvSpPr/>
          <p:nvPr/>
        </p:nvSpPr>
        <p:spPr>
          <a:xfrm>
            <a:off x="6796701" y="3059419"/>
            <a:ext cx="2612857" cy="2297440"/>
          </a:xfrm>
          <a:prstGeom prst="ellipse">
            <a:avLst/>
          </a:prstGeom>
          <a:solidFill>
            <a:schemeClr val="accent4">
              <a:lumMod val="20000"/>
              <a:lumOff val="80000"/>
              <a:alpha val="29377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773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1852A-1CDB-B4E7-7E98-6E43B2946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planned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A7ED-DCC6-9609-5B80-6147DC8D2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Models focus on these stages: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need for change</a:t>
            </a:r>
          </a:p>
          <a:p>
            <a:r>
              <a:rPr lang="en-GB" dirty="0"/>
              <a:t>Define the current state</a:t>
            </a:r>
          </a:p>
          <a:p>
            <a:r>
              <a:rPr lang="en-GB" dirty="0"/>
              <a:t>Envisage the desired future state</a:t>
            </a:r>
          </a:p>
          <a:p>
            <a:r>
              <a:rPr lang="en-GB" dirty="0"/>
              <a:t>Identify the gap</a:t>
            </a:r>
          </a:p>
          <a:p>
            <a:r>
              <a:rPr lang="en-GB" dirty="0"/>
              <a:t>Diagnose capacity for change including barriers and how they can be overcome</a:t>
            </a:r>
          </a:p>
          <a:p>
            <a:r>
              <a:rPr lang="en-GB" dirty="0"/>
              <a:t>Plan actions and behaviours needed to close the gap</a:t>
            </a:r>
          </a:p>
          <a:p>
            <a:r>
              <a:rPr lang="en-GB" dirty="0"/>
              <a:t>Implement required actions</a:t>
            </a:r>
          </a:p>
          <a:p>
            <a:r>
              <a:rPr lang="en-GB" dirty="0"/>
              <a:t>Manage the transition</a:t>
            </a:r>
          </a:p>
          <a:p>
            <a:r>
              <a:rPr lang="en-GB" dirty="0"/>
              <a:t>Constantly reinforce changes, sustain momentum and measure progress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Torrington et al (2017)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200" i="1" dirty="0"/>
              <a:t>Are there any limitations in this approach?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7376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7C919-0DDA-4DEF-A46B-1FC0623C3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do we mean by change?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9BD143B-5531-B287-0F5E-DFD09EE784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344795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6866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9E0E7-7B6C-4561-B35A-A9D7E5004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/>
              <a:t>Change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27B43-BF4C-4960-ADE8-3A431EF54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6123" y="1825625"/>
            <a:ext cx="7903942" cy="35759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kern="1200"/>
              <a:t>If you were planning change, what would be your headings in your change plan?</a:t>
            </a:r>
          </a:p>
        </p:txBody>
      </p:sp>
      <p:pic>
        <p:nvPicPr>
          <p:cNvPr id="42" name="Graphic 6" descr="Questions">
            <a:extLst>
              <a:ext uri="{FF2B5EF4-FFF2-40B4-BE49-F238E27FC236}">
                <a16:creationId xmlns:a16="http://schemas.microsoft.com/office/drawing/2014/main" id="{D92817E9-8476-5583-20ED-7D3F0DCA17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8219" y="1919890"/>
            <a:ext cx="3387404" cy="338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0667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3EFF5-EB80-416B-8761-9469409E9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23852"/>
          </a:xfrm>
        </p:spPr>
        <p:txBody>
          <a:bodyPr>
            <a:normAutofit fontScale="90000"/>
          </a:bodyPr>
          <a:lstStyle/>
          <a:p>
            <a:r>
              <a:rPr lang="en-GB" dirty="0"/>
              <a:t>Change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1AB9C8-ED70-791B-9CA1-9E1FCA32C3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030310"/>
          <a:ext cx="10972800" cy="4486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76805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D8905-D56A-6B25-F420-7F49FFE95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Practice - Action Checklist (CMI, 2014)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2D6E1D46-DA33-810E-73F4-4AFEA1626C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4906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6471" y="1698171"/>
            <a:ext cx="3962061" cy="451636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Communication is Key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7A68B4CE-74AE-49ED-AA9B-C4CC2A544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263258"/>
              </p:ext>
            </p:extLst>
          </p:nvPr>
        </p:nvGraphicFramePr>
        <p:xfrm>
          <a:off x="517103" y="228052"/>
          <a:ext cx="6961142" cy="501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10374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9BD06-05A1-46C1-A345-84337D6A4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Communication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C72D6-21F5-4933-ACC6-32CF5F4F2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45673" cy="3575934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/>
              <a:t>“It is not about saying more, it is about being intentional, predictable and clear in how leaders show up and set direction” (Biladeau, cited in Teitelbaum, 2026)</a:t>
            </a:r>
          </a:p>
          <a:p>
            <a:r>
              <a:rPr lang="en-GB" sz="2200" dirty="0"/>
              <a:t>Level, breadth, depth of information required</a:t>
            </a:r>
          </a:p>
          <a:p>
            <a:r>
              <a:rPr lang="en-GB" sz="2200" dirty="0"/>
              <a:t>Types and methods of communication</a:t>
            </a:r>
          </a:p>
          <a:p>
            <a:r>
              <a:rPr lang="en-GB" sz="2200" dirty="0"/>
              <a:t>Frequency</a:t>
            </a:r>
          </a:p>
          <a:p>
            <a:r>
              <a:rPr lang="en-GB" sz="2200" dirty="0"/>
              <a:t>Need to develop a Communication Plan to account for these.</a:t>
            </a:r>
          </a:p>
          <a:p>
            <a:r>
              <a:rPr lang="en-GB" sz="2200" dirty="0"/>
              <a:t>Support requirements – advice, re-training, coaching, mentoring, counselling, representation</a:t>
            </a:r>
          </a:p>
        </p:txBody>
      </p:sp>
      <p:pic>
        <p:nvPicPr>
          <p:cNvPr id="5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51C50783-43A3-C8E5-16D2-DB55E2A4DA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110" r="-1" b="-1"/>
          <a:stretch>
            <a:fillRect/>
          </a:stretch>
        </p:blipFill>
        <p:spPr>
          <a:xfrm>
            <a:off x="6194392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983570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12BD-7AA7-42AF-A0DC-C26FDC77A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Using Technology to Communicate</a:t>
            </a:r>
            <a:endParaRPr lang="en-GB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86C03856-23CA-4805-85FF-5A245A96D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/>
              <a:t>Use social media platforms to tailor your communications</a:t>
            </a:r>
          </a:p>
          <a:p>
            <a:r>
              <a:rPr lang="en-GB"/>
              <a:t>Communications need to have individual relevance, purpose and meaning (do you ignore general emails?)</a:t>
            </a:r>
          </a:p>
          <a:p>
            <a:r>
              <a:rPr lang="en-GB"/>
              <a:t>Communications need to be quick – millennials expect real-time communication</a:t>
            </a:r>
          </a:p>
          <a:p>
            <a:r>
              <a:rPr lang="en-GB"/>
              <a:t>Use technology to celebrate skill-building – success stories on intranets, badges/training certificates</a:t>
            </a:r>
          </a:p>
          <a:p>
            <a:pPr marL="0" indent="0">
              <a:buNone/>
            </a:pPr>
            <a:r>
              <a:rPr lang="en-GB"/>
              <a:t>(McKinsey, 2016)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8722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F0BE-5E9E-4D9C-8392-87AAEF7EF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Communications Road Map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04A8CB-F830-4F54-8160-6ECAA8AA25F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457471"/>
          <a:ext cx="10604158" cy="44220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0382">
                  <a:extLst>
                    <a:ext uri="{9D8B030D-6E8A-4147-A177-3AD203B41FA5}">
                      <a16:colId xmlns:a16="http://schemas.microsoft.com/office/drawing/2014/main" val="3470720874"/>
                    </a:ext>
                  </a:extLst>
                </a:gridCol>
                <a:gridCol w="2899744">
                  <a:extLst>
                    <a:ext uri="{9D8B030D-6E8A-4147-A177-3AD203B41FA5}">
                      <a16:colId xmlns:a16="http://schemas.microsoft.com/office/drawing/2014/main" val="3594796281"/>
                    </a:ext>
                  </a:extLst>
                </a:gridCol>
                <a:gridCol w="2024142">
                  <a:extLst>
                    <a:ext uri="{9D8B030D-6E8A-4147-A177-3AD203B41FA5}">
                      <a16:colId xmlns:a16="http://schemas.microsoft.com/office/drawing/2014/main" val="148926801"/>
                    </a:ext>
                  </a:extLst>
                </a:gridCol>
                <a:gridCol w="1730856">
                  <a:extLst>
                    <a:ext uri="{9D8B030D-6E8A-4147-A177-3AD203B41FA5}">
                      <a16:colId xmlns:a16="http://schemas.microsoft.com/office/drawing/2014/main" val="1642955757"/>
                    </a:ext>
                  </a:extLst>
                </a:gridCol>
                <a:gridCol w="1839034">
                  <a:extLst>
                    <a:ext uri="{9D8B030D-6E8A-4147-A177-3AD203B41FA5}">
                      <a16:colId xmlns:a16="http://schemas.microsoft.com/office/drawing/2014/main" val="4153934494"/>
                    </a:ext>
                  </a:extLst>
                </a:gridCol>
              </a:tblGrid>
              <a:tr h="7738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Audience (Stakeholder)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Key Messages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Delivery Channel(s)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Frequency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Sender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extLst>
                  <a:ext uri="{0D108BD9-81ED-4DB2-BD59-A6C34878D82A}">
                    <a16:rowId xmlns:a16="http://schemas.microsoft.com/office/drawing/2014/main" val="3504018355"/>
                  </a:ext>
                </a:extLst>
              </a:tr>
              <a:tr h="7738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Senior Managers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Project Manager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2134648733"/>
                  </a:ext>
                </a:extLst>
              </a:tr>
              <a:tr h="40880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Staff Users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Supervisor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3866220090"/>
                  </a:ext>
                </a:extLst>
              </a:tr>
              <a:tr h="40880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1917646134"/>
                  </a:ext>
                </a:extLst>
              </a:tr>
              <a:tr h="40880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2819639131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1948320716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1269403112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1990039944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790387222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/>
                </a:tc>
                <a:extLst>
                  <a:ext uri="{0D108BD9-81ED-4DB2-BD59-A6C34878D82A}">
                    <a16:rowId xmlns:a16="http://schemas.microsoft.com/office/drawing/2014/main" val="3613204186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extLst>
                  <a:ext uri="{0D108BD9-81ED-4DB2-BD59-A6C34878D82A}">
                    <a16:rowId xmlns:a16="http://schemas.microsoft.com/office/drawing/2014/main" val="3196105547"/>
                  </a:ext>
                </a:extLst>
              </a:tr>
              <a:tr h="235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rgbClr val="494949"/>
                        </a:solidFill>
                        <a:effectLst/>
                        <a:latin typeface="Proxima Nova Alt Lt"/>
                        <a:ea typeface="Calibri" panose="020F0502020204030204" pitchFamily="34" charset="0"/>
                        <a:cs typeface="ProximaNova-Regular"/>
                      </a:endParaRPr>
                    </a:p>
                  </a:txBody>
                  <a:tcPr marL="69763" marR="69763" marT="0" marB="0" anchor="ctr"/>
                </a:tc>
                <a:extLst>
                  <a:ext uri="{0D108BD9-81ED-4DB2-BD59-A6C34878D82A}">
                    <a16:rowId xmlns:a16="http://schemas.microsoft.com/office/drawing/2014/main" val="35831926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25017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BBCA7-82F2-4A41-B1A5-0ACCD8AC2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Group Activity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D3AB04E-B82A-C969-002E-8D9AA01F8A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5144711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94295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169B-02ED-4F08-82E5-588DDB95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Techniques for Maintaining Positive Relationships – Building TRUST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5A152DC-EDE6-4B02-AA7B-616FFD74BE4E}"/>
              </a:ext>
            </a:extLst>
          </p:cNvPr>
          <p:cNvSpPr/>
          <p:nvPr/>
        </p:nvSpPr>
        <p:spPr>
          <a:xfrm>
            <a:off x="3257799" y="4049483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Providing or signposting relevant support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6C4049E-D1D2-4B4E-890A-4ABBD1F27A08}"/>
              </a:ext>
            </a:extLst>
          </p:cNvPr>
          <p:cNvSpPr/>
          <p:nvPr/>
        </p:nvSpPr>
        <p:spPr>
          <a:xfrm>
            <a:off x="6267208" y="3996034"/>
            <a:ext cx="2141517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Resolving    differences positively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EC7F49-2986-DB34-B8DD-5725C9CD0243}"/>
              </a:ext>
            </a:extLst>
          </p:cNvPr>
          <p:cNvSpPr/>
          <p:nvPr/>
        </p:nvSpPr>
        <p:spPr>
          <a:xfrm>
            <a:off x="8990614" y="3996035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Actively monitoring relationships and taking steps to maintain them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B0263A7-CE9E-6F32-6492-3C6E3AB0E9AF}"/>
              </a:ext>
            </a:extLst>
          </p:cNvPr>
          <p:cNvSpPr/>
          <p:nvPr/>
        </p:nvSpPr>
        <p:spPr>
          <a:xfrm>
            <a:off x="541312" y="4049484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Networking and establishing change champions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BC2E031-0F95-FD48-AFE1-B1E5CA2E83F5}"/>
              </a:ext>
            </a:extLst>
          </p:cNvPr>
          <p:cNvSpPr/>
          <p:nvPr/>
        </p:nvSpPr>
        <p:spPr>
          <a:xfrm>
            <a:off x="8928264" y="2137569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Regular and honest consultation and communication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D92E920-0169-A75F-F2E0-0107B85DE768}"/>
              </a:ext>
            </a:extLst>
          </p:cNvPr>
          <p:cNvSpPr/>
          <p:nvPr/>
        </p:nvSpPr>
        <p:spPr>
          <a:xfrm>
            <a:off x="6104903" y="2137570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Anticipating and acknowledging reactions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0F6FA4-949A-4680-909E-50EE3D6DCDC8}"/>
              </a:ext>
            </a:extLst>
          </p:cNvPr>
          <p:cNvSpPr/>
          <p:nvPr/>
        </p:nvSpPr>
        <p:spPr>
          <a:xfrm>
            <a:off x="3257799" y="2104901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Recognising the impact on individuals and teams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BB593A7-64A2-9B7D-6034-8324BC6B7F12}"/>
              </a:ext>
            </a:extLst>
          </p:cNvPr>
          <p:cNvSpPr/>
          <p:nvPr/>
        </p:nvSpPr>
        <p:spPr>
          <a:xfrm>
            <a:off x="451262" y="2118967"/>
            <a:ext cx="2224644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Providing clear rationale for change</a:t>
            </a:r>
          </a:p>
        </p:txBody>
      </p:sp>
    </p:spTree>
    <p:extLst>
      <p:ext uri="{BB962C8B-B14F-4D97-AF65-F5344CB8AC3E}">
        <p14:creationId xmlns:p14="http://schemas.microsoft.com/office/powerpoint/2010/main" val="5265017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B2387-4E5C-4B2A-BFFC-A934BD9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Influence Model (McKinsey, 2016)</a:t>
            </a:r>
          </a:p>
        </p:txBody>
      </p: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DB1A0FDC-DBDE-477E-A33D-34E2A3FC50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5637" y="639193"/>
            <a:ext cx="5124296" cy="446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31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496AB-7734-F74B-60E8-FD9DFF2FD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680F4-1C52-1753-400B-6AB19EBC2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Research &amp; analysis essentials:</a:t>
            </a:r>
            <a:r>
              <a:rPr lang="en-GB" dirty="0"/>
              <a:t> How to review literature, gather data, and use quantitative and qualitative methods to generate meaningful insights. </a:t>
            </a:r>
          </a:p>
          <a:p>
            <a:r>
              <a:rPr lang="en-GB" b="1" dirty="0"/>
              <a:t>Presenting and managing research:</a:t>
            </a:r>
            <a:r>
              <a:rPr lang="en-GB" dirty="0"/>
              <a:t> Clear visual communication, linking findings to research questions, and completing key documents like PIDs and ethics forms. </a:t>
            </a:r>
          </a:p>
          <a:p>
            <a:r>
              <a:rPr lang="en-GB" b="1" dirty="0"/>
              <a:t>Planning and implementing change:</a:t>
            </a:r>
            <a:r>
              <a:rPr lang="en-GB" dirty="0"/>
              <a:t> Structured change models, diagnosing readiness, creating plans, engaging stakeholders, and applying best‑practice steps for successful implementation. </a:t>
            </a:r>
          </a:p>
          <a:p>
            <a:r>
              <a:rPr lang="en-GB" b="1" dirty="0"/>
              <a:t>Communication &amp; people-focused change:</a:t>
            </a:r>
            <a:r>
              <a:rPr lang="en-GB" dirty="0"/>
              <a:t> Using effective channels, tailoring messages, maintaining relationships, leveraging technology, and applying models like McKinsey’s Influence Model to support behaviour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3055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9E6-9005-90B6-E279-4AA61F48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110F3804-86D8-D38A-0260-6FEA66942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50365601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1689</Words>
  <Application>Microsoft Office PowerPoint</Application>
  <PresentationFormat>Widescreen</PresentationFormat>
  <Paragraphs>269</Paragraphs>
  <Slides>35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Proxima Nova Alt Lt</vt:lpstr>
      <vt:lpstr>Aptos</vt:lpstr>
      <vt:lpstr>Arial</vt:lpstr>
      <vt:lpstr>Calibri</vt:lpstr>
      <vt:lpstr>Calibri Light</vt:lpstr>
      <vt:lpstr>Theme1</vt:lpstr>
      <vt:lpstr>UWTSD Text 2</vt:lpstr>
      <vt:lpstr>UWTSD Logo Variations place image in Background</vt:lpstr>
      <vt:lpstr>PowerPoint Presentation</vt:lpstr>
      <vt:lpstr>Learning outcome for today</vt:lpstr>
      <vt:lpstr>Agenda</vt:lpstr>
      <vt:lpstr>Recap</vt:lpstr>
      <vt:lpstr>What makes a  good literature review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Analysing data - Quantitative</vt:lpstr>
      <vt:lpstr>Analysing data - Qualitative</vt:lpstr>
      <vt:lpstr>Presenting data</vt:lpstr>
      <vt:lpstr>Project Initiation Document (PID)</vt:lpstr>
      <vt:lpstr>Ethics Form</vt:lpstr>
      <vt:lpstr>How to plan for change </vt:lpstr>
      <vt:lpstr>PowerPoint Presentation</vt:lpstr>
      <vt:lpstr>A planned approach</vt:lpstr>
      <vt:lpstr>What do we mean by change?</vt:lpstr>
      <vt:lpstr>Change Plans</vt:lpstr>
      <vt:lpstr>Change Plan</vt:lpstr>
      <vt:lpstr>Best Practice - Action Checklist (CMI, 2014)</vt:lpstr>
      <vt:lpstr>Communication is Key</vt:lpstr>
      <vt:lpstr>Communication Considerations</vt:lpstr>
      <vt:lpstr>Using Technology to Communicate</vt:lpstr>
      <vt:lpstr>Communications Road Map </vt:lpstr>
      <vt:lpstr>Group Activity</vt:lpstr>
      <vt:lpstr>Techniques for Maintaining Positive Relationships – Building TRUST</vt:lpstr>
      <vt:lpstr>The Influence Model (McKinsey, 2016)</vt:lpstr>
      <vt:lpstr>Summary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7</cp:revision>
  <dcterms:created xsi:type="dcterms:W3CDTF">2025-11-20T10:37:10Z</dcterms:created>
  <dcterms:modified xsi:type="dcterms:W3CDTF">2026-03-11T12:06:22Z</dcterms:modified>
</cp:coreProperties>
</file>